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1" r:id="rId12"/>
    <p:sldId id="272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75" r:id="rId21"/>
    <p:sldId id="283" r:id="rId22"/>
    <p:sldId id="284" r:id="rId23"/>
    <p:sldId id="274" r:id="rId24"/>
    <p:sldId id="289" r:id="rId25"/>
    <p:sldId id="290" r:id="rId26"/>
    <p:sldId id="285" r:id="rId27"/>
    <p:sldId id="287" r:id="rId28"/>
    <p:sldId id="288" r:id="rId29"/>
    <p:sldId id="291" r:id="rId30"/>
    <p:sldId id="292" r:id="rId31"/>
    <p:sldId id="293" r:id="rId32"/>
    <p:sldId id="294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31:50.4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4167 10001 0,'-26'0'31,"13"0"-15,-1 0-16,1 0 16,-13 13-1,12 14 1,1-27-16,0 26 31,-14-26-15,14 27-16,-13-14 15,13 14 1,-1-14 0,1-13-16,0 26 15,0-13 1,-1 1 0,14 12-16,-13-13 15,-13 14 1,-14 39 31,-39 40 0,65-80-32,14-13-15,-13 1 16,13 12-16,-40 80 15,27-13 1,13-54 0,0 1-1,0-27 1,13 0 0,1 1-16,-14-1 15,13 0-15,13 27 16,14-40-1,13 53 17,0-27-17,-27-13 17,1 1-32,-1-14 15,1 0 1,39 0 31,40 0 15,-53-27-46,-40 14-1,0 13-15,14-13 32,-1-14-17,14-39 1,-1 26 0,-25-39-1,12 13 1,1 0-1,-14-53 1,-13 26 31,0 53-47,0-79 47,-27 80-47,14 12 15,0 14 1,13 0-16,0 0 16,-13 13-1,-1-14 1,1 14-16,0-13 16,0 13-1,13-13 1,-27 13-1,14 0 1,0 0 0,0 0-1,-1 0-15,-12 0 16,13 0 0,-1 0-1,1 0-15,-13 0 0,13 0 16,-1 0-1,1 0 1,0 0-16,0 0 47</inkml:trace>
  <inkml:trace contextRef="#ctx0" brushRef="#br0" timeOffset="15094.85">5384 14631 0,'0'-39'15,"14"12"-15,-14 14 16,13-13-16,-13-1 15,13-13-15,-13 1 16,13-1-16,0 14 16,-13-14-16,14-26 15,-14 0 17,13 13-32,-13-13 15,0-173 1,0 173-1,0 0-15,0-119 16,13 79-16,0-92 16,-13 26 15,0 119-31,0-79 16,-13-120 30,-13 146-30,26 53 0,-53-132 15,26 146-31,-12-28 16,12 28-1,-26-41 1,27 54-16,-80-80 15,-40-40 1,27 27 0,-13-26 15,106 105-31,-27-13 16,-13-26 15,26 26 0,27 27-15,-1 12-16,-12-25 47,13 25-47,13-12 31,-14 26-31,1-13 31</inkml:trace>
  <inkml:trace contextRef="#ctx0" brushRef="#br0" timeOffset="16242.5">4379 11126 0,'-13'0'16,"13"13"-1,-14 27 1,1 26 15,13-40-31,-13 27 31,13-40-15,0-39 109,0-1-125,0 1 16,0 13-16,0-53 31,0 26-31,0 27 15,0-14 1,0 14 0,0 0-1,0 0 1,0-14 15,0 1 0,0 12-15,0 1 15,0 0-15,13 13 78,0 0-94,27 0 31,0 0-15,-14 0-16,14 0 0,-14 0 15,67 13 1,-53 0-1,-27 1 1,0-14 0,14 0-1,-1 13 32,-13-13 0</inkml:trace>
  <inkml:trace contextRef="#ctx0" brushRef="#br0" timeOffset="24386">5927 14684 0,'0'14'0,"0"12"0,0 1 32,13 12-17,27 14 1,-40-40 0,13 27-1,-13-27 1,13 0-1,-13 1 17,0-1-17</inkml:trace>
  <inkml:trace contextRef="#ctx0" brushRef="#br0" timeOffset="25566">5781 15161 0,'66'0'47,"-39"0"-47,-1 0 15,27 13 1,79 13 15,-79-12-31,-13-1 16,0 0-16,-1 0 15,1-13 1,-13 0 0,-14 0-1,0 0-15</inkml:trace>
  <inkml:trace contextRef="#ctx0" brushRef="#br0" timeOffset="26654.47">6099 15399 0,'-14'13'16,"1"-13"0,0 0-1,13 13-15,-13-13 16,-14 27 15,1-1-15,13 27 15,-1-13-15,14-27-1,0 13-15,0-12 16,0 12-16,0 1 31,0-14-31,14 26 16,-14-25 15,53 39-15,-53-40-1,39 27 17,-26-27-32,27 0 31,0 0-31,-27-13 31,0 0-31,0 0 16,1 0-1,12-39 17,-26 25-1,0 1-31,0-13 47,-26-1-32,12 14 1,-12 13 15,-40-13 16,13 13-31,40 0-16,0 0 47,-1 0-32,1 0 1,0 0-1,0 0 1</inkml:trace>
  <inkml:trace contextRef="#ctx0" brushRef="#br0" timeOffset="27162.07">6562 15200 0,'13'0'78</inkml:trace>
  <inkml:trace contextRef="#ctx0" brushRef="#br0" timeOffset="27688.6">6879 14711 0,'13'0'31,"-13"26"-31,0 14 16,0 0-16,14 26 31,-1 0-15,-13-26-16,0-27 15,0 13-15,0-12 16,0-1 0,0 0 15,13 13-15</inkml:trace>
  <inkml:trace contextRef="#ctx0" brushRef="#br0" timeOffset="28210.37">6773 15372 0,'27'0'47,"12"0"-32,-25 0 1,39 0-16,-14 0 16,27 0-1,1 0-15,-28 0 16,41 0 15,-54 0-15</inkml:trace>
  <inkml:trace contextRef="#ctx0" brushRef="#br0" timeOffset="29144.15">6945 15677 0,'40'-14'31,"-14"-12"-15,14 26-1,0-13-15,26-27 16,-26 40 0,-40-13-1,13 13 17,-13 13-17,26 40 1,-26-40-1,0 27-15,-13 52 32,0-78-17,-14 12-15,14-13 0,-13 1 32,-27 38-17,13-52 1,40 14-1,27-14 95,12 0-110,-25 13 15,25-13-15,67 0 32,-93 0-17,1 0-15,25 0 16,-26 0 15</inkml:trace>
  <inkml:trace contextRef="#ctx0" brushRef="#br0" timeOffset="32507.84">5133 10001 0,'-13'0'203,"-14"27"-203,14 12 31,-27 14-15,27-26-16,13-14 31,0 13-31,0 1 16,0-14 15,0 14-16,0-14 1,0 0-16,13 27 31,53 26 16,-66-53-31,14 0-16,25 1 31,239 38 125,-265-52-140,1-26 0,-14 13-16,0 0 31,0-14-31,0-13 47,-27 1-16,14 26-31,-53-107 31,53 120-15,-1-13-16,1-13 15,-13 13 1,12-1-16,1 1 16,0 13-1,-27 0 157,27 0-172</inkml:trace>
  <inkml:trace contextRef="#ctx0" brushRef="#br0" timeOffset="33473.11">5398 10120 0,'13'0'0,"0"0"47,13 0 0,54 0-16,39 0 0,0 0-15,-66 0 0,-13 0-1,-1 0-15,80 0 31,-79 0-31,132 14 16,-13 25 0,-93-26-1,119 40 17,-53-26-1,-92-1 0,-27-12-15,0-14 15</inkml:trace>
  <inkml:trace contextRef="#ctx0" brushRef="#br0" timeOffset="34303.05">6707 10173 0,'13'13'141,"14"1"-125,-14-14-16,0 26 15,1-13-15,12 1 16,-13-1-1,-13 0 79,0 0-63,0 1-31,-13-1 32,0-13-32,-14 13 31,1 0-15,13 0-1,-40 1 16</inkml:trace>
  <inkml:trace contextRef="#ctx0" brushRef="#br0" timeOffset="35777.32">7673 9975 0,'13'0'31,"0"26"-31,1 14 16,12 0-16,14 26 31,-27-27-16,-13 1-15,0 0 32,0-27-17</inkml:trace>
  <inkml:trace contextRef="#ctx0" brushRef="#br0" timeOffset="36398.66">7620 10438 0,'13'0'47,"0"0"-47,14 0 31,-14 0-15,27 0-16,-27 0 15,0 0 1,14 13 0,12 0-1,-25-13 1,39 0 156</inkml:trace>
  <inkml:trace contextRef="#ctx0" brushRef="#br0" timeOffset="37193.24">7818 10557 0,'0'0'0,"0"13"0,-13 0 16,-13-13-16,26 14 15,-27-1 1,14 13-16,-13 1 16,-1-14 15,1 40 0,26-40-15,-14 53-1,14-53 1,14 14 0,-14-14-1,26 0 1,-13 1-16,1-14 31,-1 0 0,13 0-15,-12-14 0,-14 1-1,0 0 16,0 0 1,-14 13 30,1 0-62,0 0 31,0 0-15,-1 0 15,1 0-15</inkml:trace>
  <inkml:trace contextRef="#ctx0" brushRef="#br0" timeOffset="37661.3">8057 10491 0,'0'0'16,"13"0"0</inkml:trace>
  <inkml:trace contextRef="#ctx0" brushRef="#br0" timeOffset="38179.85">8480 9948 0,'13'27'32,"-13"-1"-32,0 14 15,0-27-15,0 40 16,0-26 0,0-1-16,0 14 0,0-14 15,0 1 16,0-1 1,0-13-17,13-13 1,-13 14 15,0-1-15</inkml:trace>
  <inkml:trace contextRef="#ctx0" brushRef="#br0" timeOffset="38682.12">8374 10438 0,'13'0'78,"27"0"-78,26 0 15,93 0 17,-67 0-1,-78 0-15,-1 0-1</inkml:trace>
  <inkml:trace contextRef="#ctx0" brushRef="#br0" timeOffset="39586.35">8599 10689 0,'0'-13'63,"26"0"-63,1 13 15,-14 0-15,14 0 16,12 0 0,-26-14-1,1 14-15,-1 0 32,0 0-17,-13 27 1,13 39 15,-13 0-31,0-53 16,-26 27-1,-67 13 17,40-53-17,40 0-15,-13 0 16,13 0-16,26 0 125,0 0-125,66 0 31,-26 0-15,-26 0-16,-14 0 15</inkml:trace>
  <inkml:trace contextRef="#ctx0" brushRef="#br0" timeOffset="42448.4">6257 9618 0,'14'0'79,"-1"0"-48,0 13 0,0 0-31,1 0 16,-14 1-1,0-1 1,13-13-16,0 13 16</inkml:trace>
  <inkml:trace contextRef="#ctx0" brushRef="#br0" timeOffset="43204.2">6204 9644 0,'14'40'62,"-1"-27"-62,0 27 16,14-1-16,-1 1 16,-13-14-1,40 67-15,27 92 31,-41-92-31,-25-14 16,25 14 0,14 52-1,-40-78 1,40 290 15,-53-331-15,0 27-16,-13 106 140</inkml:trace>
  <inkml:trace contextRef="#ctx0" brushRef="#br0" timeOffset="44327.29">6231 9710 0,'0'13'47,"0"14"-15,0-14-32,0 14 15,0-1-15,0 14 31,0-14-15,0-13 0,0-39 109,0-40-78,0 0-32,13 13 16,27 53 63,-27 13-78,53 40 15,14 39 0,-67-92 1</inkml:trace>
  <inkml:trace contextRef="#ctx0" brushRef="#br0" timeOffset="44968.27">6760 10689 0,'27'53'31,"-27"-26"-15,13-1-1,26 27 17,-12 13-17,13 0 1,-27-26 0,-13-27-1,13 0 1,-13 1-1</inkml:trace>
  <inkml:trace contextRef="#ctx0" brushRef="#br0" timeOffset="45513">6879 11218 0,'27'0'47,"52"0"-31,0 0 15,-65 0 0</inkml:trace>
  <inkml:trace contextRef="#ctx0" brushRef="#br0" timeOffset="46439.64">6932 11364 0,'0'13'16,"-13"-13"-1,13 13 1,-13 1 0,-1-14-1,14 13 1,0 0 15,0 0-31,0 14 31,0-14-31,0 0 16,0 0 0,0 1-1,0-1 1,106 40 15,-53-53-15,-40 0-1,14 0-15,-14 0 16,14-27 15,-27 14-15,-186-80 156,173 93-172,0 14 15,0-1 1,13 0 0,0 0 15,0 1-15</inkml:trace>
  <inkml:trace contextRef="#ctx0" brushRef="#br0" timeOffset="46981">7210 11232 0,'13'0'16</inkml:trace>
  <inkml:trace contextRef="#ctx0" brushRef="#br0" timeOffset="47671.96">7461 10821 0,'0'14'31,"0"12"-31,0 1 16,0-14 0,0 40-16,0-14 15,0 14 1,0-26-1,0 12 1,0-12 0,0-14-1,0 0 17,0 14-17,0-14 1</inkml:trace>
  <inkml:trace contextRef="#ctx0" brushRef="#br0" timeOffset="48107.74">7408 11298 0,'14'0'31,"-1"0"-15,26 0 15,-25 0-31,-1 0 16,13 0-16,1 0 15,-14 0 1</inkml:trace>
  <inkml:trace contextRef="#ctx0" brushRef="#br0" timeOffset="49194.84">7474 11443 0,'14'0'62,"12"0"-46,1 0-16,-14 0 15,13 0-15,-12 0 16,-1 0 0,0 0-1,0 0 1,-13 13 15,0 1-15,0-1-16,0 0 15,0 14 1,-26-1 0,13-26-1,-14 0 1,14 0 15,0 0-15,26 13 124,0-13-124,0 0-16,-13 14 16,14-1-16,-1-13 15,0 13 1,-13 0-16,13 40 15,-13-40 1,0 14 0,0-1-1,-13-13 1,0-13-16,-14 0 16,-12 0-1,25 0 1,1 0-1,0 0-15,-14 0 16,14 0-16,0 0 16,-13-26-1,12 26-15,1-13 16,0 0 15,13-1-15,-13 14-16,-1 0 15</inkml:trace>
  <inkml:trace contextRef="#ctx0" brushRef="#br0" timeOffset="52073.84">6972 9816 0,'13'0'328,"27"-13"-313,-27 0 1,13 13-16,1 0 16,-1 0-16,27 0 15,27-27 1,12 14 0,107 13-1,-14-40 1,-66 40-1,13-13-15,93 13 16,-119 0 0,-13 0-16,131 0 31,-52 0-31,-53 0 16,14 0-1,26 13 1,-27 53 15,-106-52-31,1-1 0,12 13 16,-39-13-1,40 14 1,-13-1-16,-14-12 16,0 12-1,-13-13 1,13-13-1,-13 14-15,0-1 32,13-13-17,-13 13 1</inkml:trace>
  <inkml:trace contextRef="#ctx0" brushRef="#br0" timeOffset="52672.24">9525 9750 0,'13'0'47,"14"13"-31,-1 14-1,1 12 16,-1 1 1,-13-27-17,-13 0 1,0 14 0,0-1-1,-26 1 1,-27 12-1,40-25 1,-40-1 0,13 0-16,27-13 15,0 0 1,-1 0 0</inkml:trace>
  <inkml:trace contextRef="#ctx0" brushRef="#br0" timeOffset="53125.36">9657 10200 0,'0'13'0,"27"106"32,-27-93-32,0 1 15,0-1 1,0 27 0,0-40-1,0 1 1,0-1 15,0 0 16</inkml:trace>
  <inkml:trace contextRef="#ctx0" brushRef="#br0" timeOffset="53584.12">9472 10689 0,'13'0'47,"1"0"-47,-1 13 15,53-13 1,-13 0 0,26 0-1,-66 0-15,14 0 16,-14 0 0,0 0-16,14 0 15</inkml:trace>
  <inkml:trace contextRef="#ctx0" brushRef="#br0" timeOffset="54375.15">9737 10835 0,'0'0'0,"-14"0"0,1 13 16,-13 0-1,-1 40 1,14-40-16,13 1 16,0 12 15,13-13-16,-13 0-15,27 14 16,-27-14 0,0 14-16,13-1 15,0-26-15,14 40 16,-14-14-16,0-26 0,0 13 16,-13 1-1,14-14 1,-1 0-1,0 0 1,0 0 0,1 0-1,-1 0 1,-13-14 0,0 1 15,0 0-16,-13 13 1,-14-27 0,14 27-16,0 0 15,-1 0-15,1 0 16,0 0 0,-40 0 15,40 0-16,0 0 17</inkml:trace>
  <inkml:trace contextRef="#ctx0" brushRef="#br0" timeOffset="54794.44">10067 10610 0</inkml:trace>
  <inkml:trace contextRef="#ctx0" brushRef="#br0" timeOffset="55677">10200 10319 0,'0'-13'0,"13"-1"15,0 14 48,0 0-48,1-13 17,-1 13-17,0 0 1,0 0 0,1 0-1,-1 13 1,-13 1-1,0-1-15,0 0 16,0 66 0,-13-26-1,-1-40 1,-12 14 0,26-14-16,-13 0 0,-1-13 31,14 14 0,0-1 32,40 0-32,-27-13-31,53 13 15,-26-13 1,13 0 0,-26 0-1</inkml:trace>
  <inkml:trace contextRef="#ctx0" brushRef="#br0" timeOffset="56143.47">10239 10874 0,'14'0'15,"25"0"17,-12 0-32,12 0 15,-25 0-15,25 0 16,-12 0-1,13 0 1</inkml:trace>
  <inkml:trace contextRef="#ctx0" brushRef="#br0" timeOffset="56721.16">10597 11007 0,'13'0'0,"-13"13"31</inkml:trace>
  <inkml:trace contextRef="#ctx0" brushRef="#br0" timeOffset="58026.98">10385 11020 0,'13'0'47,"0"0"-16,1 0-16,-1 0 1,0 0-16,14 0 16,-14 0-16,0 0 15,0 0 1,0 0-16,1 0 31,-1 0-15,0 13 31,-13 0-32,13-13-15,-13 27 16,-13-14 0,-13 13-16,12-26 15,-38 27 1,38-14-16,-12 0 15,13-13 17,26 0 77,13 0-93,-12 0-16,-1 0 15,0 0-15,0 0 16,0 0 0,1 0 15,-1 0-16,-13 14 1,0-1 0,13-13-1,-13 26-15,0-12 16,0-1 0,0 0-16,0 0 31,-13 0-16,0 1 1,-40-1 0,40-13-1,-1 0 1,1 0 0,0 0-16,-40 0 31,13-13 0,1-14-15,25 14-16,1 13 15,0-13 1,13 0-16,-40-14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00:22.0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6284 2117 0,'13'13'47,"-13"0"-31,13 0-1,14 40 32,-14-26-47,0-1 0,0-13 16,1 1 15,39-14-15,13 0-16,93 0 15,-14-14 1,-39 14 0,-40 0-16,119-13 31,67 13-16,52 0 1,344 66 0,-489-39-1,304-14 17,-225-13-17,-172 0-15,40 0 16,-27 0 15,-79-13 16,0 0 47,0-1-94,-13-65 47,0 52-32,0 1 1,13 13-16,0-53 31,0 39-15,0 14-1,0 0 1</inkml:trace>
  <inkml:trace contextRef="#ctx0" brushRef="#br0" timeOffset="7112.27">8096 3585 0,'0'13'47,"0"1"-31,13-1-16,-13 0 15,14 0-15,-14 0 0,13-13 16,-13 40 0,13-13-1,-13-14 1,13 0-16,-13 0 15,14 14 17,-14-14-17,0 0 17,26-13 61,53 0-77,14 0 0,-27 0-1,-39 0-15,26 0 0,66 0 31,-80 0-31,1 13 0,0-13 16,66 27 15,13-1-15,-14 1 0,-25-27 15,-1 0-16,-52 0 1,-1 0 0,53 0-1,-65 0-15,-1 0 32,0-27 30,-13 14-46,0-27 15,0-79-15,0 93-1,0 13 1,0-1-16,-13 1 15,0 0 1,-1 13 15,1 0-15,13-13-16,0 0 16</inkml:trace>
  <inkml:trace contextRef="#ctx0" brushRef="#br0" timeOffset="12064.8">7276 3347 0,'-13'0'15,"-27"40"32,40-27-31,-13 13-1,13-12 1,0-1 0,0 53-1,13-40 1,0 14 0,106 92 15,-39-52 0,-27-27-31,-40-53 16,0 13-16,0 13 15,27 1 1,-27-14 0,14 0-16,-1-13 15,27 27-15,13-27 16,-52 0-1,12 0 1,53 0 0,40-66 15,-105 52-31,-14-25 31,0 12-31,0 14 0,0-13 16,-119-252 46,92 238-62,1 0 16,-120-79 46,120 119-62,-1 0 16,1 0 0</inkml:trace>
  <inkml:trace contextRef="#ctx0" brushRef="#br0" timeOffset="24924.28">4683 5371 0,'13'0'16,"1"0"15,-1 13-16,-13 0 32,13 1-15,0-14 14,1 0 1,-1 13-47,0-13 32,0 13-1,27-13-31,-27 0 15,53 0 1,27 0 15,13 0-31,-53 0 16,52 0 0,-65 0-1,-13 0 1,-14 0-1,0 0 1</inkml:trace>
  <inkml:trace contextRef="#ctx0" brushRef="#br0" timeOffset="53533.85">23574 2725 0,'14'0'125,"-14"27"-109,-14-1-1,1-13 1,0 1-1,-14 78 1,27-52 0,0-27-1,0 0-15,0 1 16,0-1 0,14 13-16,-14 1 31,26-1-31,-26-13 15,0 1-15,0-1 16,40 13 0,-27-12-16,0 38 31,1-38-31,25 39 16,-26-40-1,1 0 1,-1 0-1,0 1-15,0-14 16,1 0 0,-1 13-1,13-13-15,-12 0 16,25 0 0,14 0 15,-53-13-31,27-1 0,25-52 31,-38-26-15,-14 39-1,0 26 1,0 1-16,0-1 0,0 14 16,0-13-16,0-1 15,0-52 16,0 65-15,0-12-16,-27-40 31,14 26-15,0 27 0,0 0-1,-14-27 16,27 27-31,-13 13 16,0-13 0,-1 13 15,1 0-15,0 0-1,-13 0 16,-14 0-31,13 13 16,-26 13 0,40-12-1,-13-1 1,13-13-16,-1 0 16,14 13 15,-13 0 16,13 27-16</inkml:trace>
  <inkml:trace contextRef="#ctx0" brushRef="#br0" timeOffset="-36278.3">3717 7951 0,'-53'13'0,"-26"40"15,53-53 1,26 13-16,-40 27 31,27-27-15,-14 0 0,14 0-16,-13 27 15,12-13 1,-12-14-1,26 27-15,-40 52 32,14-39-32,-27 79 31,40-92-15,-1 0-16,-12 462 109,26-449-93,0 53-16,0-66 31,0 13-16,40 145 1,-27-158-16,27 39 16,26 14 15,-40-53-15,27-1 30,13-12-30,133-14 31,-146-40-47,-14 1 31,-26 26-31,67-66 16,-27 26 15,-27 1-31,67-94 16,-27-12 15,-40-14 0,-12 106-31,-14 27 16,0-93-1,0 26-15,0-66 16,-40-105 15,-26 25 1,-14 54-1,80 172-16,0-13-15,-26-1 16,13 14 0,13 0-1,-27-27 1,14 27 0,0-14-1,-27-12 16,-26-1-15,13 13 0,-26-25 15,26 25-15,-66 1-1,92 12 16,1 14-31,13 0 16,-1 0 0</inkml:trace>
  <inkml:trace contextRef="#ctx0" brushRef="#br0" timeOffset="-14897.81">5913 12607 0,'0'0'16,"27"0"-16,-14 0 0,0 0 15,1 0-15,-1 0 31,-40 0 48,27 14-79,-79 12 31,53-13-16,65-13 17,27 14-17,133-14 17,-107-27-17,-78 14-15,-41-27 31,1 27-31,-1-14 16,-303-12 31,105 39-31,172 0-16,26 0 15,27 26 1,0-13-1,40 14 1,-106 13 172,39 26-157,93 26-16,27-65 17,-53-14-17,145 14 1,-119-67 0,-79-66 30,-27 80-46,-26 12 16,26 14 0,-26 0-16,27 0 31,39 14 0,13-14-15,132-14 15,-105 14-15,39 0-16,-39 0 0,13 14 15,26 12 1</inkml:trace>
  <inkml:trace contextRef="#ctx0" brushRef="#br0" timeOffset="-10122.62">8705 12859 0,'0'26'16,"-13"-13"0,13 1-16,-14 12 31,1 27-31,0-27 15,0-12 1,13 12 0,0 1 15,0-1-15,13-26 46,0 0-62,0 0 16,14 0-16,-14 0 0,13 0 15,14 0 17,40 0-17,-41 0 1,-26 0-16,27 0 15,13 0 1,-40 0 0,40 0-1,0 13 17,13 14-17,27-14 16,-80-13-31,14 0 16,25 0 0,-25 0 15,-14 0-15,0 0 30,14 0-14,-14 0-17,0 0-15,14 0 16,-14-40 46,-13 1-62,0-28 32,0 28-32,13-93 31,-13 105-15,0 1-16,0-1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11:31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8480 2024 0,'0'13'62,"0"40"-46,0-40 0,0 27 15,0-13-31,0-14 15,13 13 1,-13 1-16,13-14 16,-13 13-1,0 1 17,14-14-32,-1-13 93,13 0-93,-12 0 16,-1-13 0,0 13-1,0-13 1,14-1-16,12 14 15,-12 0 1,39 0 15,-40 0-31,1 0 16,224 0 15,-26 0-31,-13 14 0,-14-1 16,252 40-1,-93 0 1,-185-27 0,-40-13-16,199 27 47,-251-40-32,-28 0 1,-38 0-1,12 0-15,1 0 16,26 13 0,-1-13-16,1 14 15,93 12 1,79 14 0,-106-27-1,-27-13-15,173 13 31,-119 0-15,-1 1 0,-92-14-1,-27 0-15,-12 0 32,-1 0-17,0 0 32,93 0-31,423 92 156,-529-105-110,13 0-62,-13 0 16,0-1-16,0-12 31,0-14-15,0 14-1,0-1 1,0-12-16,0 12 31,0 1-15,0 12-1,0-12-15,0 13 32,-13-14-17,13 14-15</inkml:trace>
  <inkml:trace contextRef="#ctx0" brushRef="#br0" timeOffset="7693.76">2924 4974 0,'13'0'78,"0"0"-47,66 13-15,1 1 0,-27-14-1,-53 13 1,39-13-1,-25 0-15,-1 0 32,0 0-17,0 13 48,-13 0-48,14-13-15,-14 14 16,0-1 15,-14 0 1,1-13-32,-27 13 15,27-13-15,-26 13 31,-305-39 32,317 13-63,1 13 0,12 0 31,14-13-15,14 13 62,12 13-62,27-13-1,145 53 1,-158-53-16,40 13 15,-1 0 1,-26-13 0,-40 0-16,40 0 15,-40 0 1,0 0 15,-26-26 172</inkml:trace>
  <inkml:trace contextRef="#ctx0" brushRef="#br0" timeOffset="11810.16">9988 5265 0,'-13'0'15,"0"0"1,-27 0 0,27 0-16,-1 0 15,-12 0 1,13 0-16,-27 0 15,-39 0 1,-54 13 15,107-13-31,-14 27 16,-13-14 0,14 14-1,-1-27 1,-13 39 15,27-26-15,-14 14 15,13-14-31,-25 40 31,25-13-31,1-27 16,12 27-1,1-27 1,-13 13 0,12 1-1,1-1 1,13 14-16,0-14 16,0-12-16,0 52 31,0 13-16,0-52 1,106 145 0,-79-146-16,-1-13 15,40 27 1,-26-14-16,13 1 16,53 13-1,-27 13 1,14-27 15,-67-13-31,27-13 16,92 0 46,107-119 1,-252 106-63,26 0 15,1-14-15,12-92 47,-39 53-31,0-53-1,0-13 1,-53 52 0,14-26 15,-27 1 0,26 65-31,13 0 31,14 14-31,0 13 16,-13-1 0,12 1 15,1 0 16,0 13 62,13 26 110,13 14-203,0-40-1,-13 13 1,27 14 31</inkml:trace>
  <inkml:trace contextRef="#ctx0" brushRef="#br0" timeOffset="20387.98">3082 3466 0,'-13'0'16,"-13"0"-1,12 13-15,1 14 16,0 12-16,0-25 16,-14 78-1,14 14 1,-13 26 0,12-79-1,14 13-15,0 1 16,-26 171-1,26-172 1,0 26-16,0-25 16,0-1-16,13 79 15,0-92 1,1 13-16,-1-26 16,27 66-1,-14-27 1,14 1-1,-1-27 17,-39-40-17,14-13 1,-1 13 0</inkml:trace>
  <inkml:trace contextRef="#ctx0" brushRef="#br0" timeOffset="21343.08">3387 4141 0,'-14'0'16,"1"0"-1,-13 0 17,13 0-32,-1 53 15,14-40 1,0 27-16,0 26 31,14-13-15,25-14-1,-26-39 1,14 14 0,26-1 15,-27-13-31,-12 0 16,25-27-1,-12-26 16,-27 27-31,0-1 16,13 1 0,-13-14-1,-13 67 79,13-1-94,0-13 16,-14 27-16,14 0 15,0 26 1,0-53 0,-13 53-1,0-39 1,0 13-1,0 12 1,13-38-16,0 12 31,-14-26 1</inkml:trace>
  <inkml:trace contextRef="#ctx0" brushRef="#br0" timeOffset="21706.79">3572 4868 0,'0'40'0,"-13"-27"16,26-66-16,-40 159 0,27-79 0,-26 26 31,13-14-31,0-12 15,13 12 1,-27-25 0</inkml:trace>
  <inkml:trace contextRef="#ctx0" brushRef="#br0" timeOffset="22863.88">7355 3717 0,'0'14'31,"0"25"0,0-12-31,0 26 0,0 0 16,0-14-16,0 173 31,0-146-31,0 40 16,0 79-1,0-105-15,-52 118 16,25-13 15,-66 14-15,14-67 0,0-53-1,-14-13 16,67-52-31,-54 25 16,27-25 15,40-14-15,0 0 0</inkml:trace>
  <inkml:trace contextRef="#ctx0" brushRef="#br0" timeOffset="24643.58">3347 4233 0,'0'-26'16,"0"13"-16,0-1 31,13 14 0,-13-13-15,13 13-1,1 0 1,12 0 15,1 0 16,-14 0 0,0 0 16,0 0-32,1 13 0,-1 14 0,13 13-15,-13-27 0,-13 0 155,-13 0-155,-13 0 0,13 1-16,13-1 15,-14 0 1,1-13 0</inkml:trace>
  <inkml:trace contextRef="#ctx0" brushRef="#br0" timeOffset="49805.22">18111 7369 0,'13'0'47,"0"0"-47,0 0 31,40 0-31,0 0 16,0 0-16,13 0 15,0 0 1,40 0-16,-66 0 15,211 0 17,-198 13-32,106 0 15,-66-13-15,-1 13 16,14-13 0,40 14-1,-41-14 16,-65 0-15,-13 0 0,-14 0-16,0 0 31,13 0-15,-12 0-1,-1 0 1,0 0-16,146 13 31,-146-13-15,0 0-1,1 0 1,-1 0 187,0 0-187,0 0-16,1 0 15,-1 0-15,0 0 16,0 0 0</inkml:trace>
  <inkml:trace contextRef="#ctx0" brushRef="#br0" timeOffset="67347.03">15068 3876 0,'-53'40'0,"106"-80"0,-132 106 16,65-26-16,14-27 15,0 14-15,0-1 0,0 27 16,0-40-16,0 27 16,0 13-1,14-27 1,52 54 15,-40-67-31,-13-13 16,1 0-16,12 0 15,1 0-15,26 0 16,-1 0-16,1 0 16,14 0-1,-15-53-15,-25 53 16,13-13-16,-27-27 31,0-13-15,-13 40-16,0-40 15,0 27 1,-13-1-16,13 1 16,-27 12-16,14-25 15,0 26 1,0-1-16,13 1 15,-14 0 1,-12 13-16,13 0 0,-14 0 16,1 0 15,13 0-15</inkml:trace>
  <inkml:trace contextRef="#ctx0" brushRef="#br0" timeOffset="67861.5">15386 3598 0,'0'40'16,"0"-27"-16,0 14 15,0 26 1,0 119 15,0-93-31,0-39 0,0 13 16,-14 105 0,14-65-16,-13-27 15,-53 225 1,66-251-1,-13 52 1,13-52 0,0-27-1</inkml:trace>
  <inkml:trace contextRef="#ctx0" brushRef="#br0" timeOffset="69008.12">16298 3347 0,'-13'0'16,"0"0"-16,0 0 16,-1 0-16,1 0 15,0 0-15,-13 0 16,12 0 0,-12 13-16,-1-13 15,14 0 1,0 0-1,13 13 110,-13 1-93,13-1-1,0 0-15,13 27-1,-13-14 1,26-13-1,1 1-15,-1 12 16,1-13-16,-1 14 16,-13-1-1,1-26 1,-1 0-16,0 27 31,-13-14-15,13-13 15</inkml:trace>
  <inkml:trace contextRef="#ctx0" brushRef="#br0" timeOffset="69313.99">16007 3625 0,'14'13'47,"-1"13"-32,40 67 17,-40-80-17,0 14-15,14-14 31,-27 0-31,13 0 32,0-13-1</inkml:trace>
  <inkml:trace contextRef="#ctx0" brushRef="#br0" timeOffset="70368.83">16960 3347 0,'0'0'16,"-80"79"-1,67-65-15,0 12 16,0 0 0,-14-12-16,-12 52 15,25-13 1,1 0 0,13 0-1,0-14 16,0 1-15,0-27-16,0 14 16,13 12-1,1-25 1,-1-1-16,13 0 31,-12-13-15,38 0-1,-25-26 1,26-27 0,-27 0-1,-13 13 17,14-53-1,-27 67-31,0-14 15,0 27-15,0-13 16,0-14 0,0 13-16,0 1 31,0 0-15,-40-27-16,27 39 15,-27 1 1,-26 13 31,27 0-16,25 0-31,1 27 16,13-14 15</inkml:trace>
  <inkml:trace contextRef="#ctx0" brushRef="#br0" timeOffset="72630.8">17529 3770 0,'0'27'46,"0"26"-46,0-27 16,0 120 15,13 26 1,0-146-17,0 1-15,27 25 16,-14 1-1,1-39-15,-1 12 16,1 1 0,-1-14-1,-12-13 1,78 0 15,-52 0-31,52-40 16,-25-13-1,52-92 17,-106 92-32,13 0 15,-12-40 1,-14 54-16,0-94 31,0 107-15,0-27-1,0 40 1</inkml:trace>
  <inkml:trace contextRef="#ctx0" brushRef="#br0" timeOffset="73306.85">19090 3585 0,'0'40'16,"0"-14"-16,0 14 16,0-14-1,26 93 1,-13-105-1,14 25-15,13 54 47,-14-53-47,14 13 0,-27-53 16,0 26-16,14-13 16,-1-13-1,14 0 1,-14 0-1,93-66-15,-92 40 16,79-67 0,-67 27-1,1 26 1,0-26 0,-27 40 15,-13-1-31,0-13 47,0 27-47</inkml:trace>
  <inkml:trace contextRef="#ctx0" brushRef="#br0" timeOffset="73979.98">19539 3612 0,'0'0'0,"-13"52"0,13-12 15,0 13-15,0-13 16,0 52-16,0-52 16,-13 39-1,0 1 1,0 145 15,13 13 0,0-212-15,0-12-16,0-1 16</inkml:trace>
  <inkml:trace contextRef="#ctx0" brushRef="#br0" timeOffset="75428.11">20426 3784 0,'26'-14'0,"-12"14"15,12-13 1,291-27 15,-264 40-15,0 0-16,0 0 0,-26 0 31,-1 0-31,-13 0 0</inkml:trace>
  <inkml:trace contextRef="#ctx0" brushRef="#br0" timeOffset="76187.48">20518 3942 0,'0'14'47,"14"-14"0,-1 0-32,0 0 1,14 0 0,26 0-16,-27 0 15,14 0 1,65-14 0,-91 14-1,-1 0 32,0 0-16,0 0 1</inkml:trace>
  <inkml:trace contextRef="#ctx0" brushRef="#br0" timeOffset="78053.97">22000 2752 0,'-53'39'16,"-26"1"-1,26-14-15,26 1 16,-12-14-16,-1 27 0,-13 52 31,53-39-31,0 14 0,0-28 16,0 27-16,13 1 15,14-15 1,26 28-16,-27-1 16,54 27 15,-41-27-15,-25-39-1,-1 79 1,-13-106-1,0 27 1,-13-27 0,-1 1-16</inkml:trace>
  <inkml:trace contextRef="#ctx0" brushRef="#br0" timeOffset="78507.98">21683 3651 0,'26'0'78,"120"0"-31,-133 0-47,40-13 16,-27 0 15,-13 13-31,1 0 0</inkml:trace>
  <inkml:trace contextRef="#ctx0" brushRef="#br0" timeOffset="79278.21">22450 3492 0,'-13'0'32,"-14"0"-17,-12 14-15,-1 12 0,13 1 16,1 39 15,26-53-31,0 13 31,0-12-31,0-1 32,13 0-17,0-13 17,1 0-32,39-26 31,-53 12-16,13 1-15,0 0 16,-13-13 0,0 12-1,0-12 1,13 26 46,0 40-62,14-1 32,-14-12-32,0-1 0,-13 1 15,14 12 1,-1-39 0,0 0 30</inkml:trace>
  <inkml:trace contextRef="#ctx0" brushRef="#br0" timeOffset="79625.94">22675 3268 0,'0'13'16,"0"27"0,0 26-16,0-27 15,0-12-15,0 26 16,0 53-1,13-54 1,-13-12 0,13 0 15</inkml:trace>
  <inkml:trace contextRef="#ctx0" brushRef="#br0" timeOffset="80161.91">23204 3360 0,'-79'13'0,"158"-26"0,-185 40 15,80-14-15,-1 13 16,14-26-1,-13 27 1,12-14 0,14 0-16,0 0 15,14 14 1,38 13 0,-12-14 15,13 1-16,-40-14 1,14 13 0,-40 14 15,13-27-31,-27 14 16,-13-27-16,14 0 31,-53 0-16,52 0 17</inkml:trace>
  <inkml:trace contextRef="#ctx0" brushRef="#br0" timeOffset="81142.49">23693 3373 0,'-26'0'31,"13"0"-31,-14 0 16,14 0-16,-13 0 15,-1 0 1,27 14 15,0-1-15,-13 0-16,13 0 31,13-13-15,27 14-1,-27-14 1,14 0-16,-1 0 15,27-40 1,-53 27 0,13-27-1,-13 27 1,0-14 0,-13 27-1,-14-13 1,14 13-16,-13 0 31,-1 13-31,14 14 16,-13-1-1,12 40 1,14 27 0,40-27-1,-27-39 1,14-1-1,-14-13 1,13 0 0,-12-13-1,12 0-15,-13 0 32,27 0-17,-27-13 16</inkml:trace>
  <inkml:trace contextRef="#ctx0" brushRef="#br0" timeOffset="82465.59">13123 3585 0,'0'0'0,"0"-13"31,0 0-31,-13 13 16,0 0-16,-27 0 15,-26 26 1,40-13-16,-27 27 31,53-14-31,0 14 0,0-27 16,0 1-1,0-1-15,13 13 16,13 1-16,-26-14 16,40-13-16,-13 13 15,-1 0-15,0-13 16,14 0-16,-27 0 15,27 0-15,0 0 16,-27-13-16,13 0 16,14-27-16,-27 14 15,-13 13 1,0-14-16,0 1 16,0 12-16,0 1 15,0 0-15,0 26 31,0 0-15,0 1-16,0 25 16,0-12-16,-13 26 15,13-14 1,-13 67 0,13-79-16,0 65 15,0-52 1,0 26-1,0-26 1,0-27 0,0 0-1,0 1 1</inkml:trace>
  <inkml:trace contextRef="#ctx0" brushRef="#br0" timeOffset="83286.16">14142 4405 0,'-13'66'31,"-14"-52"-31,1 25 0,-14 1 16,-13 26-1,0-26 1,27-27-16,-14 14 0,14-14 15,-1 0 1,14-13-16</inkml:trace>
  <inkml:trace contextRef="#ctx0" brushRef="#br0" timeOffset="83968.09">12144 3188 0,'-26'27'0,"52"-54"0,-65 93 16,25-26-16,-12 0 16,0 39-16,12-13 15,-12 0-15,26 27 16,-13 26-16,13-13 15,0-40-15,0 27 16,39 52-16,-12-79 16,-1 14-16,40 26 15,-13-54-15,0 1 16,13 0-16,-13 0 16,27 0-16</inkml:trace>
  <inkml:trace contextRef="#ctx0" brushRef="#br0" timeOffset="84966.02">19791 3149 0,'0'26'16,"13"-13"-16,14 40 16,-1 13-16,14 0 15,-14-13-15,14 27 16,-14-1-1,27 0-15,-26 14 16,26 92 0,-53-26-16,0 13 15,-40-66 1,-26-14-16,26-12 16,-26-14-16,0 13 15,-14 1-15,-131 92 31,131-119-15,27-14 0,53-25-1,-13-14 1</inkml:trace>
  <inkml:trace contextRef="#ctx0" brushRef="#br0" timeOffset="85876.88">17185 2275 0,'0'27'16,"0"13"0,0 26-1,0 0-15,13-13 16,0 39-16,0-39 15,-13 0-15,0 13 16,0-13-16,0-26 0,0 12 16,0-25-1,0 25-15,0-25 16,0-1-16</inkml:trace>
  <inkml:trace contextRef="#ctx0" brushRef="#br0" timeOffset="86386.03">17185 2857 0,'-14'40'32,"14"0"-32,-13-14 31,13 14-31,0-27 0,0 27 15,0-27 17,13-13-1,1 0-15,-1 0-16,13-40 0,1 27 15,52-53 1,-39 26-1,-27 27-15,14 0 16,-14-14-16,13 1 16,-12 13-16,-1 13 47</inkml:trace>
  <inkml:trace contextRef="#ctx0" brushRef="#br0" timeOffset="88230.12">18203 1442 0,'27'-13'31,"-27"52"-15,0 14-16,-13-13 16,13 0-16,-14-1 15,1 28-15,0-28 16,0-12-1,13-14-15,0 13 16,-14 14-16,14-66 78,14-14-78,25 0 16,-25-13-16,65-39 15,-53 52 1,1 0-16,-1 14 16,14-1-1,-27 14 1,-13 0 0,-13 13 62,0 0-63,0 0-15,-1 0 16,1 13-16,0 0 16,0-13-16,13 14 15,-27 12-15,14 1 16,13-1-1,0 0 1,0-12-16,0-1 16,13 13-1,0 1-15,1-27 0,-14 13 16,39 27 0,-12-1-1,-14-12-15,-13-14 16,26 0-16,1 14 15,-27-14-15,13-13 16,0 27 0,1-14-1</inkml:trace>
  <inkml:trace contextRef="#ctx0" brushRef="#br0" timeOffset="122783.11">27781 4538 0,'-26'0'47,"-1"13"-47,-264 93 32,199-53-17,-27-14-15,26 1 0,-291 145 31,226-92 1,52-27-32,53 0 31,13-39-15,27-27 15</inkml:trace>
  <inkml:trace contextRef="#ctx0" brushRef="#br0" timeOffset="123428.75">26405 4934 0,'-26'27'0,"52"-54"0,-78 67 16,12 0-16,27-14 15,-40 27 1,-13 13 0,13 1-1,39-41 1,14-13 0,14 0-1,-1 1 1,27 12-1,-27-26 1,13 0-16,199 0 31,-198 0-15,-1 0-16,-13 0 16,0 0 15,14 0 16</inkml:trace>
  <inkml:trace contextRef="#ctx0" brushRef="#br0" timeOffset="123801.18">29832 5464 0,'-80'39'0,"-65"14"16,66 0-1,-67 13-15,14 14 16,-159 52 0,132-53-1,-79 1 1,-93 52 0,252-92-1,-27-1 1,93-25 15</inkml:trace>
  <inkml:trace contextRef="#ctx0" brushRef="#br0" timeOffset="124285.34">28072 6165 0,'0'0'0,"-26"26"0,13-13 15,-1 27 1,1-27-16,0 1 16,13 12-16,-13 40 46,13-39-14,39 52-17,-12-79-15,13 0 16,-14 0-16,0 0 16,54 0-1,-54 0 1,-12 0-1,-1 0 1</inkml:trace>
  <inkml:trace contextRef="#ctx0" brushRef="#br0" timeOffset="125583.71">13004 9036 0,'40'79'31,"13"14"-31,13 52 16,66 53 0,80 107-16,-119-199 15,12 39 1,81 54 0,-94-80-1,-52-67 1</inkml:trace>
  <inkml:trace contextRef="#ctx0" brushRef="#br0" timeOffset="126352.96">13057 9102 0,'-13'13'31,"0"0"-31,0 27 16,-1 0-16,1-14 16,-53 106 15,39-39-15,14-53-1,13-27 16,0 0-15,-13-26 15,13-14-15,0 1-16,0-27 16,0-53-1</inkml:trace>
  <inkml:trace contextRef="#ctx0" brushRef="#br0" timeOffset="126868.16">12912 9088 0,'13'0'62,"-13"-13"-46,26 0-16,-12 13 15,12 26-15,53 27 47,-52-39-31,145-1 124,-146-13-124,-12 0 0</inkml:trace>
  <inkml:trace contextRef="#ctx0" brushRef="#br0" timeOffset="148508.7">15386 14949 0,'0'13'31,"0"14"-16,0-1-15,0 1 16,13-41 62,0 1-78,-13-13 16,0-1-1,13 14-15,-13-27 16,0 14-16,0 13 16,0-1 15,-26 28 0,-1 12-15,27 0-1,-13 1 1,13-14 0,0 0-1,0 1 1,13-14 31,14 0-47,-14-14 15,-13 1-15,0 0 16,0 0 0,-13 26 46,-27 40-31,40-27-31,0-12 16,0-1 0,13-26 46,1-14-62,12-26 31,-26 40-31,-13 13 79</inkml:trace>
  <inkml:trace contextRef="#ctx0" brushRef="#br0" timeOffset="149695.97">15306 13639 0,'0'0'0,"-26"-39"16,12 39 0,1 0-16,0-14 15,-80 1 16,80 13-31,-13 0 16,12 0-16,-12 0 16,-14 27-1,14-1-15,13-13 16,-40 67 0,53 25-1,13-65-15,0-40 16,14 27-16,-14-14 15,0-13 1,14 0 0,12 0-1,-12-13-15,12-14 0,1-13 16,26-26 0,-53 40-1,14-27 1,-27 26-1,0 14 1,0 0-16,13 13 109,0 26-93,1-12-16,-14 12 16,13 14-1,-13 0-15,13-14 16,-13 14-16,0-1 16,0-12-16,0 13 15,0 65 1,0-78-1,0-1-15,0 1 16,0-1-16,0-13 16,0 14 15,0-14-15</inkml:trace>
  <inkml:trace contextRef="#ctx0" brushRef="#br0" timeOffset="165282.34">4723 13613 0,'26'26'125,"-12"1"-125,-1-1 16,-13-13-16,13 27 15,-13 0 1,0-27-16,-13 40 15,-27 13 1,27-66 0,13 13-1,-13-13-15,-1 14 16,1-14 31,0-14-32,13-12 1,0-1 0,0-65 15,93-41 0,-93 107-15,26 26-1,-13-13-15,-13 0 16,13 13-16,-13-14 16,14 14 15,-1 0-15,-13-13 30,26 13-30</inkml:trace>
  <inkml:trace contextRef="#ctx0" brushRef="#br0" timeOffset="166046.74">5080 13772 0,'13'0'16,"0"0"-1,1 0 32,-1 0-16,0-14-31,-13 1 16,13-13 0,-13 12-1,0-39 17,0 40-17,-13 13 32,0 0-47,0 0 0,-1 0 0,1 0 31,0 27-31,0-14 16,0 0 0,13 27-1,0-27 1,0 40-1,39 13 48,-12-53-47,12-13 15,-12 0-16,-14 0-15,27 0 32</inkml:trace>
  <inkml:trace contextRef="#ctx0" brushRef="#br0" timeOffset="166783.21">5728 13666 0,'-26'0'0,"52"0"0,-79 0 0,27 0 16,-1 0-1,-12 0 1,25 13 0,-12 0-1,13 27 1,13-27-1,0 27 17,0-27-32,26 40 31,-13-40 0,1-13-31,-1 0 16,0 0-1,0 0 1,27 0-16,0-26 31,26-14 1,-53 0-17,40-26 1,-40 40-1,-13 12-15,14-25 16</inkml:trace>
  <inkml:trace contextRef="#ctx0" brushRef="#br0" timeOffset="167409.15">5874 13375 0,'-13'0'79,"-1"0"-48,14-14-16,-13 14 1,13 14 78,0 25-79,0-25-15,0 25 16,0 14 0,0-26-1,0 39 1,0 0 0,0 53-1,0-79 16,0-1-31,0-25 16,13-14 78,-13 13-79,14 0 1</inkml:trace>
  <inkml:trace contextRef="#ctx0" brushRef="#br0" timeOffset="168756.42">6390 13361 0,'0'27'46,"0"26"-30,-14 0 0,14-14-1,-13 14-15,13 27 16,0-41 0,0 41-1,0-14 1,13-26-1,1-14 1,12 1 15,-13 12-15,-13-26 0,27 27-1,13-13 1,-27-14-16,-13 0 15,13-13 1,0 13-16,14-13 16,-1-13-1,14 0-15,26-40 16,-26 13 0,13-39-1,-27 52-15,-13 1 16,27-53-1,-14 12 1,1-38 0,-27 52-1,13-13 17,-13 52-17,0 1 1,0-13-16,0 12 31,0 1 0,0 0-15,0 0 0,0-1-16,0 1 31,0 0-16,13 13 17</inkml:trace>
  <inkml:trace contextRef="#ctx0" brushRef="#br0" timeOffset="169489.97">7871 12872 0,'-13'0'15,"0"0"1,0 0 0,-1 0-1,-12 0 1,0 13-16,-1 0 15,-13 1 1,1-14 0,-1 0 15,0 13-15,27-13-1,0 0 32,0 0-31,-1 13-1,14 0 1,0 1 15,0-1-15,0 0-16,93 53 31,-67-39-15,27-1-1,-13 14 1,-13-1 15,-14-39-15,-13 14-16</inkml:trace>
  <inkml:trace contextRef="#ctx0" brushRef="#br0" timeOffset="170045.3">7488 13110 0,'13'13'47,"0"1"-32,0 12 1,1-13-16,-1 14 31,13-14-15,1 27 15,-14-40 31</inkml:trace>
  <inkml:trace contextRef="#ctx0" brushRef="#br0" timeOffset="171732.7">8083 12872 0,'53'0'47,"-13"0"-31,-1 0-16,-12 0 15,26 0 1,-27 0-16,1 0 15,-1 13 1,-13 0-16,1 1 31,-14 12-31,13-13 0,-13 14 16,0 12 0,0-12-16,-27-14 15,-12 0 1,-41 14-1,54-27 1,-14 0-16,0 0 0,27 0 16,-13 0 15,12 0-15,41 0 62,13 0-78,-14 0 15,14 13-15,13 0 16,-14 1-16,-12-1 16,26 13 15,-40-26-16,0 27 17,-13-14-32,0 13 0,0-12 15,0-1-15,-13 0 0,0 14 32,-40-1-32,-53-13 15,40 0 1,26-13-1,-26 0 1,40 0 0,12 0 15</inkml:trace>
  <inkml:trace contextRef="#ctx0" brushRef="#br0" timeOffset="172878.1">8705 13798 0,'-27'0'0,"54"0"0,-67 0 0,14 0 16,-14 0-16,27 0 16,-40 13 15,0 0-15,13 27-1,14 0 16,26-27-15,0 14 0,26-27 15,14 0-15,53-53-1,-41 13 1,-38-26 15,-14 53-31,13 52 94,-13 1-79,13-14 1,0 27-16,-13 66 31,-145 119 141,132-251-172</inkml:trace>
  <inkml:trace contextRef="#ctx0" brushRef="#br0" timeOffset="173568.04">9062 13904 0,'13'0'47,"0"0"-31,-13 13-1,14 27 1,-14-14-16,0-13 0,0 14 15,0-1 1,-14 1 0,1-27 15,0-13-15,0-54 15,13 41-31,13-14 15,27-13 1,-1 27 15,-12 26-31,-14 0 16,14-13-16,-1 13 16,14 0 15,-27 0-16</inkml:trace>
  <inkml:trace contextRef="#ctx0" brushRef="#br0" timeOffset="174273.18">9459 13957 0,'13'0'16,"-26"0"-16,39 0 15,-12 0 1,-1 0 0,13 0-1,-13-27 16,14 14-31,-14-13 16,-13 12 0,0 1-1,0 0-15,0 0 47,-13 13-16,-27 53-15,27-53 0,0 53 15,13-27-31,0 0 16,0-12-1,0 12 1,26 1 15,-13-1-15,27-13 15,-27-13-15,40 0-1,-26-26 16,-14 13-31,-13-1 16</inkml:trace>
  <inkml:trace contextRef="#ctx0" brushRef="#br0" timeOffset="174930.37">9882 14023 0,'13'-27'31,"1"27"-15,-14-13-16,0 0 15,0 0-15,0-14 16,0 14 15,0-13-31,0-1 32,0 14-17,-14 13 16,1 13-15,-13 14 0,26 12 15,0-12-31,0-1 16,13 14 15,0-40-31,27 40 15,-27-27 1,53-13 15,-53 0-31,1 0 16,39 0 0,-40 0-1,0 0 1,0-40 15,1 0 0</inkml:trace>
  <inkml:trace contextRef="#ctx0" brushRef="#br0" timeOffset="175709.04">10279 13851 0,'13'-13'16,"-13"39"30,0 1-46,0-1 16,0 14 0,-13-14-16,13 1 0,-13-27 15,13 39 1,0-25 0,0-41 46,0 1-62,13 12 16,0-12-16,1 0 15,-1-1-15,53-39 47,-13 39-31,-40 27-1,14 0-15,-14 0 32,0 0-17,-13 14 1,13 12 15,-13 1-31,0 12 16,-26 147 156</inkml:trace>
  <inkml:trace contextRef="#ctx0" brushRef="#br0" timeOffset="178121.43">15319 13586 0,'0'-13'93,"0"0"-77,27 66 78,-14-27-94,14 14 15,-14-14-15,13 14 16,-26-13-16,13-1 16,-13-13-16,14 0 15,-14 1 1</inkml:trace>
  <inkml:trace contextRef="#ctx0" brushRef="#br0" timeOffset="180436.83">15452 14936 0,'13'0'125,"0"0"-63,0 0-15,1 0-31,-14-14 15,26 1-31,-13 0 0,1-13 16,12 26-16,14-27 15,-14 1-15,27-1 16,0 14 0,0-13-16,-27-1 15,14 14-15,39-27 16,-39 27-16,39-14 16,-26 14-16,27-40 15,-14 40-15,13 0 16,-26-14-16,13 1 15,14-1-15,-1 1 16,-39 13-16,26-14 16,27 1-1,-1-1-15,1 14 16,-27-27 0,-40 40-1</inkml:trace>
  <inkml:trace contextRef="#ctx0" brushRef="#br0" timeOffset="182324.92">15478 14989 0,'13'0'47,"27"0"-31,-27 0-16,14 13 15,26 0-15,-14 0 16,14 14-16,-26-27 16,79 66-1,-40-40-15,-40-12 16,14-14-16,13 13 16,79 53-1,-92-53 1,-1 14-16,14-1 15,0-13-15,27 14 16,-54-14-16,14 0 0,13 1 16,26-1-1,-26 0 1,0-13 0,-40 0-1,0 0-15,1 0 16,-1 0-1,0 13 110,-13 0-93,13-13-32,14 0 15,-27 14-15,13-14 16,0 0 0,0 0-1,1 0 63,-1 0-62,-13 13-16,13-13 16,0 0-1,1 13 1,12 0-1,-13-13 1,0 0 0,1 0-1,-1 0 1,0 14 0,14-14-1,-1 13-15,-13-13 16,1 0-1,12 13 1,-13-13 0</inkml:trace>
  <inkml:trace contextRef="#ctx0" brushRef="#br0" timeOffset="183903.74">17198 14168 0,'-13'0'0,"13"14"0,-14-1 15,14 0 1,-13 14-16,0 12 16,13-26-16,0 14 15,0-1-15,0-12 16,0-1-16,0 0 15,26-26 32,-26 0-31,14-1-16,-14-12 16,13 13-16,-13-14 15,0 14 1,0 0-16,-13 0 31,-1 13-15,1 13-1,0-13 1,0 53 0,0-53-1,13 26-15,0-13 16,13-13-1,-13 14-15,13-14 16,13 0 0,1-14-1,-14-12 1,-13 13 0,0-1-1,0-12-15,0 13 16,0 0-16,-26-1 15,-1 14 17,1 14-17,13 52 17,13-53-32,0 13 15,0 1-15,13-14 16,0 0-1,0-13-15,14 14 16,-1-1-16,14-13 16,-27-13-1,14-1 1,-27-12-16,0-1 16,0 1-16,0 13 15,0-1-15,0 1 16,0 0-1,-14 13 17,1 0-17,0 13-15,13 0 16,0 14 0,0-14 15,13-13 0</inkml:trace>
  <inkml:trace contextRef="#ctx0" brushRef="#br0" timeOffset="184636.12">17343 14327 0,'27'-26'78,"-1"-1"-78,14 14 16,26-13 0,-26 12-16,66-12 15,158-67 1,-171 67 0,-40 26-16,39-53 15,1 40-15,0-14 16,-1-12-16,1 12 15,-14 1-15,-39 12 16,26 1-16,-26 0 16,13-14-16,-40 14 15,27 0 1,12-13 0,28 12-16,-14 1 31,40-13-16,-53-1 1,-14 14 0,-25 0-1</inkml:trace>
  <inkml:trace contextRef="#ctx0" brushRef="#br0" timeOffset="185389.4">19209 13626 0,'-66'53'31,"52"-40"-31,1 14 16,13 12-16,0-12 15,0-14 1,13-13-16,-13 13 15,14-13 1,12 0 0,-13-13-1,1 0-15,-1 0 16,0-14-16,0 1 16,-13 12-16,0-12 15,0 13 1,0-1-1,-13 14 1,0 0 0,0 0-1,-1 27-15,1-27 16,0 40-16,0 13 16,13-14-1,13-26 1,0 14-1,0-27 1,14 0 0,-14-27-1,-13-92 17,0 93-17,-13-14 1,0 40 15,-1 0-15,1 13-1,13 1 17,0-1-32,0 0 15,0 0 1</inkml:trace>
  <inkml:trace contextRef="#ctx0" brushRef="#br0" timeOffset="186594.72">19222 13639 0,'0'-13'31,"26"13"-15,41-26-1,25-1-15,1 1 16,171-40 0,94-27-1,-1 0 1,-172 67-16,-53-14 15,27 0 1,-93 27-16,14 0 0,-41 0 16,27 0-1,-39-1 1,-1 14 0,-12 0-1,-28-13 95</inkml:trace>
  <inkml:trace contextRef="#ctx0" brushRef="#br0" timeOffset="187861.1">21233 13031 0,'0'-14'31,"-13"14"-31,-1 27 16,14-1 0,0-12-16,0 12 15,0-13 1,27-13 15,-14 0-15,0 0-16,1-13 15,-1 0-15,0 0 32,-13-40-32,0 39 15,0 1 1,0 26 31,0 14-32,-13-1 1,13-12-16,0-1 16,13 13-1,13-26 17,14-26-1,-27-1-31,14-12 31,-27 12-15,0 14-16,-13 39 47,13 1-47,0-14 15,0 14-15,0-14 16,0 0-1,13-26 32,0 0-31,-13-1-16,0 1 16,0-13-1,0-1-15,-13 14 16,13 0-1,-13 13-15,-14 0 16,1 13 0,12 13-16,14 1 15,-26-1-15,26 14 16,0-27-16,0 27 16,0-27-1,13-13 16,0 0-15,1 0 0,-1-39-1,0-1 1,-13-26 0,-13 39-1,0 27 1,-1 0-1,1 40 1,-13 53 0,26-54-1,13-12 1,13-14 15,-12-13-31,12 0 31,1-40-15,-27 14-16,13-14 16,-13 27 15,0 0-31,-13 13 31</inkml:trace>
  <inkml:trace contextRef="#ctx0" brushRef="#br0" timeOffset="190080.01">13996 14420 0,'14'13'62,"12"13"-62,1-12 16,-27 12-16,13-13 16,-13 27-16,0-27 15,0 27-15,0 0 16,0-27-16,0 13 15,0-12-15,-27-1 16,27 0 0,-13 0-1,0-13 17,13-13-32,0-13 15,0-14 1,13 0-16,0 27 0,27-27 15,-13 1 1,-1-1-16,14-13 16,-1 27-1,-12 12 1,-27 1 0,13 13 46,14 0-62,-14 0 31,0 0-31</inkml:trace>
  <inkml:trace contextRef="#ctx0" brushRef="#br0" timeOffset="190886.07">14367 14539 0,'13'0'15,"-13"13"1,40-13 62,-27-13-62,0 0-1,14-1-15,-14 1 16,-13-13-16,13 26 16,14-14-16,-27 1 15,0 0-15,0 0 47,-14 13-47,1 0 16,0 0-1,-14 0 1,14 0 0,0 0-1,13 13-15,-13 0 16,13 0 0,0 1-1,0 12 1,13 14-1,-13-27 1,26 14 0,-12-14-1,12 0 1,-13-13 0,27 0 15,-27 0-16,14 0 1,12 0 0,-25 0-16,-1-13 15,0 13 17,-13-13 14,13 13-46</inkml:trace>
  <inkml:trace contextRef="#ctx0" brushRef="#br0" timeOffset="191771.08">14989 14367 0,'-40'0'32,"27"0"-17,0 0-15,-1 0 16,-12 13-16,-1 14 31,1-1-15,26 0-1,0-12 1,0-1 0,0 13-1,53-12 1,13-14 0,13 0-1,-39-14-15,13-25 16,-40 25-1,53-144 17,-66 131-17,14-118 17,-14 105-32,0 27 31,0 39 0,0 1-15,0-1-1,-14 40 1,14 0 0,-13-13-1,13-13-15,0-27 16,0 14-1,-13-1-15,13 1 16,0-1-16,-13-13 16,13 1-16,-14-1 15,14 0-15,-13 0 16,13 1-16,0-1 16,-13 0-16,13 0 15,0 0 1,-13 1-1,13-1-15</inkml:trace>
  <inkml:trace contextRef="#ctx0" brushRef="#br0" timeOffset="193006.82">17132 13652 0,'0'14'93,"13"25"-93,0-12 16,-13-1-16,0 1 16,0-1-1,0-13-15,0 1 16,0-28 62,0-12-62,0-14-16,0 27 15,0-27-15,0 14 0,13 13 16,1-14-1,-1 14-15,0 0 16,0 13-16,1-13 16,-1 13-1,-13 13 63</inkml:trace>
  <inkml:trace contextRef="#ctx0" brushRef="#br0" timeOffset="193626.89">17343 13679 0,'0'0'0,"14"13"32,-1-13-32,0-13 78,0-14-78,1 14 0,-14-13 15,0-1 1,13-12 0,-13 25-1,0-12 1,-13 26 15,-1 0-15,1 0-16,-13 26 15,26-12-15,-27-1 16,14 0-16,0 27 16,13-14-1,0-13-15,0 1 16,0 12-16,0 1 16,13-14-1,0-13 1,-13 13-16,27 0 15,-27 1-15,26-14 0,-13 0 16,54 0-16,-1 0 16,-53 0-1,27 0 1,-14 0-16,-13 0 16,0-14-1,-13-12-15</inkml:trace>
  <inkml:trace contextRef="#ctx0" brushRef="#br0" timeOffset="194461.24">17820 13494 0,'-14'0'0,"-12"0"16,0 0-16,12 0 16,-12 0-16,-1 26 15,14-13-15,0-13 16,0 27-16,13-14 16,0 0-16,0 27 15,0-14 1,13-26-1,-13 14-15,13-14 16,27 0-16,-27 0 16,27 0-1,-14-14-15,-13 1 16,27-26-16,-13 12 16,-1 14-16,1-27 15,-1-66 1,-13 53-16,-13 1 15,0-41 1,0 53-16,0 14 16,0 13-1,0-1-15,0 28 47,0 25-31,0-12-1,-13 12-15,13-12 16,0 13-16,0-1 16,0-12-16,0-1 0,0 1 15,0-14 1,0 27 0,13-1-1,-13-26-15,0 1 0,0-1 78,0 0-62,13 0 0,-13 14-16</inkml:trace>
  <inkml:trace contextRef="#ctx0" brushRef="#br0" timeOffset="195685.87">18852 12912 0,'13'13'16,"0"-13"-16,13 13 16,-12-13-1,-1 27-15,0-1 16,0-13-16,1 27 16,-14-27-16,13 14 15,-13 12-15,0-12 16,0 12-16,0-25 15,0-28 48,0 1-63,0 0 16,-13-27-16,13 14 15,0-14-15,0 14 16,26-14-1,-13 0-15,27 1 16,-14-1 15,-12 40 1,-1 0 61</inkml:trace>
  <inkml:trace contextRef="#ctx0" brushRef="#br0" timeOffset="196354.17">19196 13004 0,'13'0'47,"13"0"-15,-13 0-32,1 0 15,12-13 1,-13-13-1,1 12 1,-1-25 0,-13 12-1,0 1 1,-27 13 0,14 13-1,0 0 1,0 0 15,-80 185 0,106-93 16,1-78-31,-14-1-16,13 0 15,119-13 64,-119-13-79</inkml:trace>
  <inkml:trace contextRef="#ctx0" brushRef="#br0" timeOffset="197252.5">19619 12912 0,'0'0'0,"-13"0"15,-1 0-15,-12 0 16,-1 26 0,14 27-1,13-40-15,0 14 16,0 12 0,0-12-1,13-1 16,1-26-15,25 0 0,14 0-1,0-26 1,-40 13 0,54-93-1,-54 40 1,-13-133 15,0 146-15,0-13 15,0 79 16,-13 1-32,-14 12-15,27 1 16,-13 12-16,0 14 31,13 0-31,0-26 16,0 12-16,0-26 16,0 27-1,0 53 1,13-54-1,0-25-15,-13-1 16,13 0-16,-13 0 16</inkml:trace>
  <inkml:trace contextRef="#ctx0" brushRef="#br0" timeOffset="198412.98">21180 12052 0,'-27'0'15,"1"0"1,-40 13-1,39 13-15,14-12 16,0 12 0,0 1-16,-1-1 15,14 1-15,0 12 16,0-26 0,0 1-1,14-14-15,12 0 16,1 0-1,26 0-15,13 0 16,-40-14 0,-13 1-16,1 0 15,-1 0 1,13-14-16,-12-26 31,-14 40-15,0 0-16,0 26 62,0 27-46,0 0 0,0 12-16,0-12 15,0 0-15,0 26 16,-27 66 15,14-119-15,-14 14-1,1-14-15,13-13 16,-1 0-16,1 0 31,0-13-31,13 0 31,0-1 1</inkml:trace>
  <inkml:trace contextRef="#ctx0" brushRef="#br0" timeOffset="199018.72">21444 12197 0,'14'0'15,"-14"14"1,13-1 0,0 13-16,14 14 15,-27 13-15,0 0 16,0 0 15,-14-40-31,14-26 63,0-1-63,0-12 15,0-1-15,0-25 16,0 38-1,0-25-15,53-27 16,-26 26 0,-14 27-1,0 13 1,0 26 46,-13-13-62</inkml:trace>
  <inkml:trace contextRef="#ctx0" brushRef="#br0" timeOffset="199633.72">21643 12237 0,'13'13'31,"0"-13"0,1 0-31,-1 0 31,0 0-31,0-26 16,1-1-16,-1 14 16,0 0-16,0-27 31,-13 27-31,0-14 16,0 14 15,-13 13 16,-13 13-32,-14 54 1,27-41-16,-1 1 16,1 39 15,13-53-16,0 27-15,0-14 0,0 0 32,27 1-32,39-14 31,-40-13-31,-13 0 16,27 0-1,-13 0 1,-1-40-1,-13 40-15</inkml:trace>
  <inkml:trace contextRef="#ctx0" brushRef="#br0" timeOffset="200209.91">22013 12263 0,'14'0'47,"-1"0"-31,-13-13-16,0 0 15,13 13 1,-13-13-16,0 0 16,0-14-1,0 14-15,-13 13 47,0 0-31,-1 0-16,1 0 15,-13 53 17,12-14-17,14 67 1,0-79 0,0-14-16,0 0 15,40 40 1,-27-53 15,27 0-15,-14 0-16,-12 0 15,12 0-15,1-13 16,-14 0-16,27-1 16</inkml:trace>
  <inkml:trace contextRef="#ctx0" brushRef="#br0" timeOffset="200870.12">22357 12171 0,'0'13'47,"0"14"-31,0-1-16,0 0 16,0 14-16,0-27 15,0 27 1,0-27-1,0-26 48,0 0-63,0-14 16,0 14-1,27-27-15,-14 14 16,53-67 15,-66 80-31,13 13 16,1 0-1,-1 0 1,13 27 0,1-1-1,-1 40 1,-26-26-16,0 0 15,0-27 1,0 0-16,0 13 16</inkml:trace>
  <inkml:trace contextRef="#ctx0" brushRef="#br0" timeOffset="204635.05">17383 15412 0,'0'13'16,"-13"0"-16,0 1 15,13-1 1,-14 13-16,1 1 0,0-14 15,13 0 1,0 0-16,0 1 16,0-1-16,0 0 15,13-13 17,0 0-1,14 0-31,-14 0 15,14-53 1,-27 40-16,0 0 16,0 0-16,0-1 15,0 1-15,0 0 16,-14 0-16,-12 13 31,13 0-31,-14 0 16,14 0-1,0 26 1,0-26-16,-1 27 0,14-14 16,0 13-1,0-13 1,0 1 0,0-1-1,14-13 1,-1 0-1,0 0 1,0 0 0,-13-13 15,0-14-31,0-12 31,0 25-31,-13 14 16,13-13-16,-13 13 15,0 0 1,-1 0-16,1 0 0,0 0 16,0 40-1,13-27 1,0 0-16,0 14 16,13-1-16,0-26 15,0 13-15,-13-26 63,0-13-63,0-1 15,0 1 1,0-1-16,-13 27 16,0-13-16,13 0 15,-13 26 48,13 0-48,0 1 17,0-1-32,13 0 31</inkml:trace>
  <inkml:trace contextRef="#ctx0" brushRef="#br0" timeOffset="205862.98">17502 15597 0,'27'0'15,"-14"13"1,13-13-16,-12 0 0,-1 14 15,0-14-15,0 13 16,0-13-16,1 0 16</inkml:trace>
  <inkml:trace contextRef="#ctx0" brushRef="#br0" timeOffset="206878.98">17661 15610 0,'0'-13'16,"-13"13"31,-14 13-32,1 1-15,26-1 16,-13 13-16,-14 1 16,27-1-16,0 1 15,0-14 1,13 13-16,1-26 16,12 14-1,40-14 1,-53 0-1,27-40-15,-13 40 16,-1-40 0,-13 14-1,0-14 1,-13-13-16,0 66 62,0 14-46,0-1-16,0 14 16,0 0-16,0-1 15,0 1-15,0 13 16,0 0-16,-13 0 16,13-40-16,-13 27 15,-13-1-15,-1-12 16,-26 13-1,0-1-15,-13-12 0,53-14 16,-14 0-16,-12-13 16,26 0-16,-1 0 15,1 0 17,13-13-17,0-14 16</inkml:trace>
  <inkml:trace contextRef="#ctx0" brushRef="#br0" timeOffset="207782.79">18045 15637 0,'26'26'62,"1"1"-46,-14-1-16,0 14 16,-13-14-16,0 1 15,0-1 1,0-12-16,0 12 15,0-13 1,-13-13 15,0-13 16,13 0-47,0-14 16,0 14-1,0-13-15,13-14 16,0 13-16,0 1 16,40-27-1,-26 27 1,-1-1 15</inkml:trace>
  <inkml:trace contextRef="#ctx0" brushRef="#br0" timeOffset="208418.11">18362 15769 0,'0'0'0,"13"0"0,14 0 31,-1-13 32,1-14-48,-14 1 1,-13 13 0,13 0-16,-13-14 15,-13 27 63,0 0-78,-1 13 16,1-13-16,0 27 16,0-1-16,0 1 15,13-14 1,0 27-1,0-27 1,0 13 0,39 14-1,1-27 17,-27-13-1,40 0-16,-40 0 1,14 0 0</inkml:trace>
  <inkml:trace contextRef="#ctx0" brushRef="#br0" timeOffset="209346.1">18785 15650 0,'0'-13'0,"-13"13"47,0 13-32,-13 0-15,12 1 16,14-1-16,-13 0 16,0-13-1,0 53 1,13-40-1,0 0 1,0 1 15,26-14 1,14-14-1,-14-25-31,-13-54 47,-13 80-32,-13 13 32,-13 13-31,-1 14-1,27 25 1,-13 15 15,13-28-15,0 1 15,13-40-31,1 13 0,-1 0 31,13-13-15,14 14 0,-27-14-1,14 0 17,-1-14-17</inkml:trace>
  <inkml:trace contextRef="#ctx0" brushRef="#br0" timeOffset="210197.92">19182 15650 0,'0'13'62,"0"14"-62,0 12 16,0-25-16,0 25 15,-13-12-15,-13 13 16,12-1 0,14-26 31,0-26-1,0-13-46,14-1 16,52-39 0,-40 40-1,1-1-15,-14 14 32,0 13-17,27 0 32,-27 0-47,40 238 188,-66-238-188</inkml:trace>
  <inkml:trace contextRef="#ctx0" brushRef="#br0" timeOffset="-205737.29">6522 12224 0,'-53'0'16,"0"26"-1,0-13-15,0 1 0,0-14 16,-26 0 0,-80 13 15,-79-13 0,159 13-31,-40 14 0,13-14 16,-106 40-1,1 26 1,52 14 0,0 13-1,106-40-15,-13-13 16,26-14-16,27-12 16,-27 12-16,27-12 31,-27 39-31,-26 27 15,27-1 17,-1-39-32,13 0 0,1 0 15,-40 132 1,53-66 0,13-92-1,0 12 1,0-12-16,0 26 15,0 0 1,13 26 0,53 40 15,-13-53-15,66 80-1,-93-120 1,27 27-16,0 0 0,0 0 15,40 13 1,-67-26 0,67 26-1,-67-40 1,27 14-16,80 26 16,78 40 15,-118-53-16,277 13-15,106 27 32,-317-54-32,-26-12 15,25 13-15,332 26 32,-186 0-17,-145-53 1,-106-13-1,0 0 1,-14 0 0,14-13-1,0-14 1,53 14 0,0 0-1,-27 0-15,106 0 16,-92-14-1,0 14-15,-27 13 0,92-27 32,134-52-17,-107 13 1,106-14 15,-40 1-15,-132 53-1,53-40 17,0-14-17,0-12 32,-92 39-47,-54 39 16,14-25-1,39-27 17,-39 39-17,-1 1-15,-12-14 16,52-132 15,-66 146-15,-13-54-1,0 27 1,0 14 0,0 12-16,-13-39 15,-119-159 32,105 185-31,-65-105 15,52 105-31,14 0 16,-14 1-16,14 12 15,-41-26 1,-25-13-16,-1 13 16,14 14-1,-53-28 1,-40-12 15,-67-27-15,67 40-1,-13-13 17,132 66-32,-158-67 31,145 54-16,-80-14-15,67 27 16,-14 0 0,-119-40-1,120 39 1,12-12-16,-118-14 16,13 27-1,-146-53 16,-198-27 16,251 54-15,93 39-1,66 0-16,79 0-15,-26 0 16,-13 0 0,39 0-16,-66 26 15,27-13 1,-14 14 0,27-14 15,39 0-16,-12 0 1,12 1 0,1-1-1,13 13 1,-14 14 31</inkml:trace>
  <inkml:trace contextRef="#ctx0" brushRef="#br0" timeOffset="-200455.77">12078 5146 0,'-39'13'47,"-1"1"-31,-79 12-1,-53 1 1,-66 12-1,79-12-15,-344 78 32,411-91-17,-41 39-15,-39 0 16,133-40-16,25-13 31,67 0 32</inkml:trace>
  <inkml:trace contextRef="#ctx0" brushRef="#br0" timeOffset="-199730.79">11496 5080 0,'-13'0'0,"-14"0"16,-12 13 15,-14 14-31,13-14 16,-13 27-16,0-27 0,-39 13 15,-54 54 1,1-41 0,52 1-1,67-14 1,12-12-16,1 12 31,13-13-15,0 1-1,0-1-15,0 0 16,13-13 0,14 27-1,-14-14 1,14 0-16,-27 0 15,52 14 1,-38-14-16,92 27 31,-93-27-31,106 13 32,-106-26-1,0 0-16,1 0 1,-1 0 0,0 0-1,13 0 17,-12 0-1</inkml:trace>
  <inkml:trace contextRef="#ctx0" brushRef="#br0" timeOffset="-191223.65">18600 6152 0,'0'13'16,"0"0"-16,13 0 16,27 14-1,26 39 1,53 40-1,80 66 1,-120-106 0,27 26-16,-27-39 15,80 133 1,-13-54 0,-27-40-1,-40 14 1,-52-93-1,25 1 17,-38-14-17,-1 0 17,0 0-1</inkml:trace>
  <inkml:trace contextRef="#ctx0" brushRef="#br0" timeOffset="-190612.58">20386 6535 0,'-66'13'16,"132"-26"-16,-145 26 16,66 1-16,-54 25 15,1 14 1,-119 40-1,-40 66 1,146-120 0,26-12-16,-40 26 15,-343 158 48,343-131-32,67-67-15,12-13-1</inkml:trace>
  <inkml:trace contextRef="#ctx0" brushRef="#br0" timeOffset="-179205.89">10888 6707 0,'-14'13'16,"-12"1"-16,13-14 15,-80 39-15,27-39 16,-13 14-1,12-14 1</inkml:trace>
  <inkml:trace contextRef="#ctx0" brushRef="#br0" timeOffset="-178872.66">10345 6800 0,'13'13'32,"67"80"-17,65 26 17,-79-53-32,-26-40 0,13 40 15,-26-39-15,12-1 16,1 1-1,0 26 1,-40-40-16,26 0 16</inkml:trace>
  <inkml:trace contextRef="#ctx0" brushRef="#br0" timeOffset="-178438.93">11007 6853 0,'-238'79'16,"185"-52"-16,-119 52 31,79-26-31,14-13 16,-1 26-1,-12 0 1,65-40-16,-26 14 16,40-14 15,13-12-15</inkml:trace>
  <inkml:trace contextRef="#ctx0" brushRef="#br0" timeOffset="-175361.73">8096 6032 0,'0'-13'31,"13"13"-15,40 0-16,0-13 16,40 13-16,0-13 15,65 0 1,-12-14-1,-67 27 1,-39 0 0,-27 0-1,0 0-15,27-13 0,-27 0 16,0 13 0,1 0-1,-1 0 1,0 0-1,0 0 1,1 0 15</inkml:trace>
  <inkml:trace contextRef="#ctx0" brushRef="#br0" timeOffset="-174590.31">8281 6667 0,'14'0'31,"-1"0"-15,13 0-16,41 0 15,-1 0 1,0 0-16,53 0 16,0 0-1,-26 27 1,-27-27 0,-27 0-1,14 0 32,-39 0 0,-1 0-16</inkml:trace>
  <inkml:trace contextRef="#ctx0" brushRef="#br0" timeOffset="-171506.84">10226 16484 0,'-13'39'0,"13"1"0,0-27 16,0 0 0,0 1-1,0-1-15,0-26 78,0-14-78,0-13 16,0 27 0,0 0-16,0-13 15,0-41 1,-13 1 15,13 13-15,-40 53 31,0 0-32,-26 0-15,-26 0 16,-1 0-16,-39 0 16,-252-39-1,239 12 1,65 14 15,67 13-31,26 0 94,728 291 46,-741-278-108,0 0-17,0 1 1,-53-1 0,-119 40 15,119-40-16,-145 106 32,184-79-47,14-27 16,-13 14-16,13-1 16,0 0-1,0-12 1,0 12-1,0-13 17,0 1-32,93 38 31,39-25-15,-39-14-16,-27-13 15,-13 13 1,158 1-1,-144-14 1,-14 13-16,-40-13 16,0 0-1</inkml:trace>
  <inkml:trace contextRef="#ctx0" brushRef="#br0" timeOffset="-170548.96">9737 17343 0,'-40'0'0,"80"0"0,-133 0 16,67 0-16,-14 0 15,-26 27 1,26-1 0,27 1-16,0-1 15,13 1 1,0-1-1,13 1-15,0-14 16,-13 0 0,27 0-1,-14 1 1,106-14 0,-79-14-1,-1-39 16,-26 27-31,-13 13 0,0-14 32,0 14-17,0 39 63,0 1-62,0 79 0,0-40-1,0-26 1,0-1-16,0 80 47,0-105-47,0-28 78</inkml:trace>
  <inkml:trace contextRef="#ctx0" brushRef="#br0" timeOffset="-170148.51">10292 17357 0,'0'13'16,"-26"0"-1,-14 27 1,27-14-1,-66 54 1,79-54-16,-27 1 16,1-14-1,12 0 1</inkml:trace>
  <inkml:trace contextRef="#ctx0" brushRef="#br0" timeOffset="-168139.87">16894 12766 0,'-40'0'0,"80"0"0,-106 0 0,52 0 16,-12 0 0,-1 0-16,1 0 15,-40 0 1,13 0 0,-27 13 15,54 1-31,0-1 0,12 0 15,1 66 1,13-39 0,13-13-1,1-1 1,12-13 0,-13-13-16,53 0 15,14-79 16,-54 66-31,14-53 32,-14-1-17,-26 54 1,0 40 78,0-1-94,0 27 15,0 0-15,-39 159 47,39-199-31,0 0-1,0 0 17</inkml:trace>
  <inkml:trace contextRef="#ctx0" brushRef="#br0" timeOffset="-167795.64">17119 13150 0,'0'0'15,"0"13"17,0 0-32,-14 14 15,14 12-15,-26 14 31,13 13-15,13-39 0,0-1-1,-14-12 1</inkml:trace>
  <inkml:trace contextRef="#ctx0" brushRef="#br0" timeOffset="-166370">17595 14579 0,'0'0'15,"-27"-14"-15,1 1 0,-14 13 16,-26-13 0,26 13-16,-13 0 15,27 0-15,-53 0 16,52 26-1,-39 40 17,53-39-32,13 13 15,13 65 17,0-78-32,-13-14 15,13-13-15,80 0 31,-40 0-15,-13 0-16,13-53 16,-40 40-1,13-13 1,1-14-16,-27 27 31,0 39 47,0 1-78,0 12 16,0 1 0,0 0-16,13-14 15,-13 67 1,0-67-1,13 1 17,-13-1-1,0-13-31,0 14 16,13-14-1,-13 0 1</inkml:trace>
  <inkml:trace contextRef="#ctx0" brushRef="#br0" timeOffset="-165647.02">17859 14936 0,'0'-14'31,"0"1"-16,14 13-15,-1 0 47,0-13-47,0 13 32,-13 0-17,0 40 1,0-14-1,-53 27 1,0 0 0,27-40-1,13 0 1,13 1 15,13-14 0,27 13-15,13 0 0,0-13-1,-1 0 1,41 0 15,-80 0-31,1 0 16</inkml:trace>
  <inkml:trace contextRef="#ctx0" brushRef="#br0" timeOffset="-162915.7">10570 16364 0,'13'14'16,"1"39"-16,-14-14 15,13 54 1,-13-53 0,0 13-1,0-1-15,0 107 32,0-79-17,0-67-15,-13 13 16,13 1-1,0-14-15,0-40 63,0-12-63</inkml:trace>
  <inkml:trace contextRef="#ctx0" brushRef="#br0" timeOffset="-162387.83">10742 16378 0,'13'0'78,"27"13"-62,-14 13-1,94 67 17,-94-53-1,-26-14-31,-26 1 16,-1-14-1,-39 13 1,26-26-1,-39 14 17,52-14-17</inkml:trace>
  <inkml:trace contextRef="#ctx0" brushRef="#br0" timeOffset="-161909.03">11668 16272 0,'0'0'0,"-40"13"15,-26 40 1,27 40 0,25-14-1,1 14 1,40 79 0,-14-119-1,13-14 1,27 41-1,0-28 1,-13-12 0,-40-27 15,26 1-31</inkml:trace>
  <inkml:trace contextRef="#ctx0" brushRef="#br0" timeOffset="-161437.77">12237 16563 0,'0'0'15,"-26"0"-15,-14 0 0,13 0 16,-26 26-1,14 1 1,12-1 0,14 54-1,13-54 1,13 14 0,1-27-1,25 27-15,27-40 16,1-13-1,-1-40 17,-40 26-17</inkml:trace>
  <inkml:trace contextRef="#ctx0" brushRef="#br0" timeOffset="-161172.56">12369 16616 0,'0'26'15,"0"-52"-15,0 39 47,0 40-31,14 93 15,-1-120-31,-13-13 0,0 27 16,0-14-16,0 1 15,13-14-15,-13 0 16,0 0-16,0 1 16,0 12 15</inkml:trace>
  <inkml:trace contextRef="#ctx0" brushRef="#br0" timeOffset="-160857.89">12965 17158 0,'0'13'16,"0"1"-16,0-1 16,0 0-1,-14-13-15,1 27 16,13-14-16,0 0 16,-40 14-1,27-14 1,0-13-1</inkml:trace>
  <inkml:trace contextRef="#ctx0" brushRef="#br0" timeOffset="-160163.84">13626 16695 0,'-26'0'15,"52"0"-15,-79 0 0,13 0 0,14 27 16,-53 39 0,39-26-1,27-14 1,13-13-16,0 53 31,39-52-15,1-14-1,13-14 1,-40-12 0,0 26-16,14-27 0,-1 1 15,1 0 1,-14 12-16,-13 1 16,0 0-16,13 0 15,-13 26 32,0 0-31,0 40-16,0-13 15,0 13-15,0-27 16,-13 27-16,13-13 16,0-27-1,0 66 1,0-39 15,0-27 0</inkml:trace>
  <inkml:trace contextRef="#ctx0" brushRef="#br0" timeOffset="-159803.92">13944 16550 0,'0'39'31,"0"-12"-31,0-1 16,0-12-16,0 65 15,0-53 1,0-12-16,0-1 16</inkml:trace>
  <inkml:trace contextRef="#ctx0" brushRef="#br0" timeOffset="-159327.85">14340 16417 0,'0'27'16,"14"-1"0,-14 1-1,13 26-15,-13 0 0,0 13 16,0 0-1,-13 13-15,-93 146 16,53-159 0,-13 14-16,-40 39 15,79-80 1,1 28 0,13-67 15,13 13-31</inkml:trace>
  <inkml:trace contextRef="#ctx0" brushRef="#br0" timeOffset="-157759.79">15147 16775 0,'0'0'0,"-13"53"16,13 13-16,-13-13 15,0 13-15,13 0 16,-14 40-1,14-53-15,0-14 16,0-25-16,0 12 16</inkml:trace>
  <inkml:trace contextRef="#ctx0" brushRef="#br0" timeOffset="-157235.86">15108 16722 0,'0'-14'16,"0"28"-16,13-41 15,0 14 1,0 13-1,1 0-15,65-13 16,-13 13 0,-26 0-16,-14 0 15,27 13-15,-26 0 16,-14-13-16,0 13 16,0 14-16,14-1 15,-27-12-15,0-1 16,0 13-16,0 1 15,-13-14-15,-1 0 16,-12 14 0,13-27-16,-1 0 15,1 13-15,0-13 16,0 0 0,-14 13-16,14-13 15,0 0 1,0 0-16</inkml:trace>
  <inkml:trace contextRef="#ctx0" brushRef="#br0" timeOffset="-156661.37">15703 17039 0,'13'0'16,"0"0"-1,1 0 1,-1 40 15,-13-14-31,0 14 16,0 39-1,0-26 1,-40-53-16,27 0 16,-13 0 15,-14 0-16,357-383 173</inkml:trace>
  <inkml:trace contextRef="#ctx0" brushRef="#br0" timeOffset="-156090.41">16894 16576 0,'-106'40'15,"-40"79"1,14 26-16,39 67 16,67-93-1,13 66 1,13-66-1,53 14 1,0-80-16,-40-14 16,13-12-16,14-1 15,-27-26-15,0 13 16,1 1-16,-1-1 16,0-13-16,0 13 15,1 0 1,-1 1-1,0-14-15</inkml:trace>
  <inkml:trace contextRef="#ctx0" brushRef="#br0" timeOffset="-155313.56">17277 17158 0,'14'0'16,"12"40"15,-26 0-31,0 13 0,0-14 16,0 1-1,0-27-15,0 14 16,-13-1-16,0 0 0,13-12 16,-27-1-1,14-13 1,13-13-1,-13-14 1,13-12-16,13-14 16,13 0-16,1 13 15,26-13-15,-14 27 16,-12-1-16,-1 1 16,-12 26-1,12-13-15,-26-1 16,26 41 46</inkml:trace>
  <inkml:trace contextRef="#ctx0" brushRef="#br0" timeOffset="-154741.46">17555 17291 0,'0'0'0,"40"0"31,-27 0-31,0 0 16,40-40-1,-40 13 1,-13 14 0,0 0-16,0-14 15,0 1 1,-13 13 15,-13 13-15,12 0-1,1 13-15,0 0 0,-13 0 16,-1 54 0,14-41-16,13 14 15,0-14 1,0-13-16,0 27 0,0-13 15,13-27-15,0 13 16,1 0 0,12 0-1,-13-13-15,0 0 16,14 0 0,26 0-1,0 0 1,-27 0-16</inkml:trace>
  <inkml:trace contextRef="#ctx0" brushRef="#br0" timeOffset="-153905.79">18230 17171 0,'-225'14'62,"212"-14"-62,-14 26 16,-12 67 0,39-27-1,0 0 1,0-40-1,13 1 1,13-27 0,1 0-1,52-27 1,0-12 0,14-41 15,-14-12-16,-65 79-15,12-67 16,-13 41 0,-13 25-1,0-12 1,0 39 78,0 40-94,0 0 15,0-40-15,14 67 16,-1-14 0,-13 0-1,13-27 1,0-39-1,0 0 32,1-13-31,-1-13 0</inkml:trace>
  <inkml:trace contextRef="#ctx0" brushRef="#br0" timeOffset="-153278.33">18468 16841 0,'-13'0'16,"-1"53"-16,1-14 15,0 14 1,13-13-16,-13 13 15,13-13-15,-13-1 16,13-12-16,-27 79 16,1-67-1,12-12 1,14-1-16,0 1 16</inkml:trace>
  <inkml:trace contextRef="#ctx0" brushRef="#br0" timeOffset="-152409.54">18944 16907 0,'0'13'31,"-13"40"-31,13 0 16,0-13-16,-13 13 15,13 13-15,0 13 16,0 0-1,0-26 1,0 13 0,39-39-1,-25-14 1,12-13-16,14 0 16,-14 0-1,14 0-15,66-26 31,26-93 1,-105 66-32,39-53 15,-27 0 1,-12 0 15,-14 27-15,-13 52-1,0 14-15,-13 13 47</inkml:trace>
  <inkml:trace contextRef="#ctx0" brushRef="#br0" timeOffset="-151839.73">20188 16391 0,'-14'0'16,"-12"0"-1,0 13 1,-14-13-16,27 0 15,-27 0-15,27 13 16,0-13-16,-40 14 16,39-1 15,14 0 16,0 14-47,14-1 15,-14-13-15,13 0 16,40 54 0,-40-54-1,0 0 1,27 27 0,-40-27 46</inkml:trace>
  <inkml:trace contextRef="#ctx0" brushRef="#br0" timeOffset="-151490.98">19950 16735 0,'0'13'62,"39"14"-62,-12 12 16,-14-25-16,0 12 15,14-26 1,-14 13-16</inkml:trace>
  <inkml:trace contextRef="#ctx0" brushRef="#br0" timeOffset="-150744.86">20426 16484 0,'0'0'0,"0"-14"15,13 14 64,14 0-79,-1 0 15,-13 0 1,0 14-16,-13 12 15,0 0 1,0 1 0,-26 13-16,13-14 15,-53 53-15,26-52 16,-26 66 0,39-80-1,1 26 1,39-39 15,0 0-15,14 0-1,-14 0 1,93 0 0,-40 0-1,-53 0 1,27 0-16,-27 0 15,-13-13-15,27 13 16,-14 0-16,0-13 16,0 13 15,-13-13 16,0-14-47</inkml:trace>
  <inkml:trace contextRef="#ctx0" brushRef="#br0" timeOffset="-149819.87">21299 17198 0,'0'0'16,"-66"0"0,26 0-16,0 0 0,1 0 15,-14 0 1,13 13-16,-13 0 16,27 27-1,-27 0 1,53-1-1,26 28 1,80-41 15,93-79 1,-173 40-32,14-14 15,-14-12-15,14-14 16,-14-13-1,-12 26-15,-14 27 16,0 0 0,0 39 15,0 14-31,0 13 16,0-14-1,-14 27-15,14-13 16,-13 0-16,0-26 15,0 26-15,-1-14 16,14-25-16,-13 12 16,0 0-16,0-26 15,-14 27-15,14-27 16,0 13-16,0-13 16,-14 13-16,14-13 15,-27 14-15,27-14 16,0 0-16,0 0 15,-1 0 1</inkml:trace>
  <inkml:trace contextRef="#ctx0" brushRef="#br0" timeOffset="-149308.74">21471 17396 0,'13'0'47,"0"40"-32,-13 53 1,0-40 0,0-40-1,0 0-15,-13-13 16,13-26 31,0-14-47,13 0 15,14-13-15,-1 0 16,14 14-16,13-14 16,-13 26-16,-14 14 15,1-13-15,-14 12 31,0 28-15,-13-1 0,0 0-16,0 0 15,0 1 1</inkml:trace>
  <inkml:trace contextRef="#ctx0" brushRef="#br0" timeOffset="-148813.6">21762 17396 0,'13'0'0,"0"0"47,1 0-31,-1 0-1,13-13-15,1 0 16,-27 0-16,26-1 16,-12-25-1,-1 26-15,0-14 16,-13 1 0,0 12-1,-26 14 1,12 14-1,-12 12-15,26 1 16,-27-1-16,1 40 31,26 27-15,0-40 0,26-53-1,-12 0 1,12 0-1,1 0-15,25 0 16,1-40 0,0 13-1,-40 1-15</inkml:trace>
  <inkml:trace contextRef="#ctx0" brushRef="#br0" timeOffset="-148327.68">22238 17330 0,'13'0'0,"1"-13"16,-1 0-1,0-14 1,-13 14-16,0 0 15,13-14-15,-13 14 16,0 0 0,-13 13 15,-13 0-31,12 13 16,-38 40-1,25-26 1,1 65-1,26-65 1,0 12 0,13-26-1,40 1 1,66-14 0,-93 0-1,120-80 16,-120 41-15</inkml:trace>
  <inkml:trace contextRef="#ctx0" brushRef="#br0" timeOffset="-147788.23">22688 17198 0,'0'0'0,"0"26"15,-13 1 1,0 13-16,-1-27 16,14 13-16,-13 14 15,13 0 1,0-27-1,0 0-15,13-13 47,-13-13-31,14 0-16,-1-14 16,26 1-16,-39 12 15,0 1-15,27 0 16,-14-13-16,27-1 15,-27 1-15,0 26 16,-13 13 0,27 0-16,-27 14 15,13-1 1,-13 40 0,0 0-1,0 0 1,-13-13-1</inkml:trace>
  <inkml:trace contextRef="#ctx0" brushRef="#br0" timeOffset="-147208.96">23244 16378 0,'0'0'0,"0"39"47,0-12-47,26 26 16,-13 0-16,1 39 15,-14 1 1,0 66 0,-14-27-16,-52 80 15,-40 26 1,-26-13 0,79-172-1,-13 26-15,13-13 16,40-39-16,-14-14 15,1 13-15,13-13 16,26-13 125</inkml:trace>
  <inkml:trace contextRef="#ctx0" brushRef="#br0" timeOffset="-138707.68">15359 16060 0,'-79'0'15,"-1"13"1,-52-13 0,13 0-1,13 0-15,0 0 16,27 0-16,13 0 15,-40 0 1,93 0-16,-1 0 47,14 27-16,0 26-15,0 13-16,0 0 15,0 0 1,27 159 0,-14-132-16,-13-1 0,0 1 15,0 39 1,0-26-16,0-13 16,0-1-16,0-26 15,0 1-15,-26 25 16,26-39-16,-27 13 15,27-26-15,-26 26 16,26 13 0,0-65-16,0 12 15,-13 1-15,13-14 16,0 0-16,0 0 16,13 1 77,0-1-77,-13 0 0,13-13-1,0 0-15,14 13 16,39-13-16,0 0 15,27 0-15,-40 0 16,53 0-16,39 0 16,14 0 15,-133 0-15,-12 0-1,-1 0-15</inkml:trace>
  <inkml:trace contextRef="#ctx0" brushRef="#br0" timeOffset="-110548.7">17198 10689 0,'0'13'0,"13"1"16,0 25-16,14 27 15,-1-13 1,1 53-16,-1 0 16,-13-13-16,1 26 15,-1-27 1,-13 67-16,0 119 16,-79 225 15,65-199-16,1-225 1,0-26-16,13-40 16,0 14-1,13-27 63</inkml:trace>
  <inkml:trace contextRef="#ctx0" brushRef="#br0" timeOffset="-109886.52">17145 12356 0,'0'13'15,"13"14"1,14 105 15,12-66-15,-39-13-16,53 106 16,-39-159 15,25 79-16,-39-66 1,13-13-16,1 0 16,39-26-1,79-80 17,80-79-17,-133 119 1,0 0-1,-13-14 17,-52 80-17,-14 27 32</inkml:trace>
  <inkml:trace contextRef="#ctx0" brushRef="#br0" timeOffset="-108882.8">16629 16272 0,'13'0'47,"106"-40"0,-66-26-47,-13 53 15,13-40-15,26-13 16,-26 0 0,27-14-1,-54 54-15,14-27 16,-1 13-16,1-26 15,0 26 1,-14 1 0,-26 25 15</inkml:trace>
  <inkml:trace contextRef="#ctx0" brushRef="#br0" timeOffset="-107687.64">17264 15465 0,'-13'13'15,"0"0"-15,13 1 16,0-1-16,0 0 31,0 0-15,13-13-1,0 0 1,14 0 0,-14 0 15,0 0-31,0 0 15,0 0 1,1 0 15,-14 40 16,-27 0-31,-132 65 15,107-91-15,-15-1 15,54-13-15,0 0 15,0 0 31,-1 0 1,14 13-48,0 0 48,40-13-47,13 0-16,26-26 15,-26 13-15,0-14 16,-13 14-16,0-27 15,-27 27 1,-13 40 62,0 12-62,0-26-16,0 80 15,-13-40 1,13-27-16,0-12 16,0 39-1,0-40 1,13-13 62,-13-13-62,0-1-1</inkml:trace>
  <inkml:trace contextRef="#ctx0" brushRef="#br0" timeOffset="-106721.83">16880 16113 0,'-13'0'15,"26"0"-15,-39 0 0,26 13 16,-13-13-16,0 14 0,-1-14 16,-12 39-1,13-26 17,-1 1-32,1-1 15,0-13 1,-14 26 15,-12 1 0,-14-14-31,26 0 16,1 1 0,-27 12-1,13-13 1,1 0-1,25-13-15,-25 0 16,12 14 0,-92 12 31,66-13-32,40-13-15,-13 0 16,-14 27-1,13-14-15,1-13 16,0 0 0,-27 27-1,26-1 1,1-13 0,12 0-1,-12-13 1,26 14 15</inkml:trace>
  <inkml:trace contextRef="#ctx0" brushRef="#br0" timeOffset="-98868.99">15584 14843 0</inkml:trace>
  <inkml:trace contextRef="#ctx0" brushRef="#br0" timeOffset="-97357.85">16563 13375 0,'13'39'15,"0"-39"-15,14 40 16,-1-13 0,14 12-16,53 54 15,-27-40 1,-40-14-16,14 1 16,26 79-1,-40-92 1,14 39-16,40 40 31,-67-80-15,-13 14-16,13-27 15,0-13-15,-13-13 63,0 0-48</inkml:trace>
  <inkml:trace contextRef="#ctx0" brushRef="#br0" timeOffset="-96463.86">16828 13904 0,'0'26'47,"39"27"-15,27 0-17,-39-26 1,158 78 15,-159-105-15,1 14-1,-14-1 1,-13-26 46,0-14-62,0-12 16,0 25 0,0-52-1,0-40 1,13 53 15,-13 27-31,14 13 16,-14-1 15,13 1-31,-13 0 16</inkml:trace>
  <inkml:trace contextRef="#ctx0" brushRef="#br0" timeOffset="-92856.82">15597 14724 0,'-13'13'16,"26"-13"93,0 0-109,1 0 16,12 0 0,80 0-1,-53 0 1,13 0-16,0-26 15,14 26-15,-14-13 16,79-1 0,-39-12-1,53 13 17,-120 13-1,67-27-16,-66 27-15,13-13 32,0-13-17,13 12 1,-53 14-16,14 0 16,-1 0-1,53-13 1,-65 0-1,39 0 1,-14 13 0,1-14-1,-14 14 1,-12 0 15,-14-13-15,13 13 31,-26 0 0,-53 0-32,13 0-15,-212 27 47,199-14-31,-93 0-16,119-13 15,-65 27 1,-81 12 0,28-12 15,105-14-16,26 13-15,-12-26 16,25 14-16,-52-1 31,27 0-15,-41 14-16,27 12 16,0-26 15,14 1-16,-1-1 17,40 0-17,-13-13 1,0 0 15,65-26 79,28 12-95,39-38-15,-13 38 16,52-52-1,1 13-15,-66 40 16,185-53 0,-186 53-16,54-14 15,-93 14 1,26 0 0,-13-14-1,-39 27 1,78-26-1,-12 13 17,-14-1-17,-65 14 1,92-53 15,-80 53-15,0 0-1,120-66 17,-133 66-1,-39 0 16,-1 13-32,-26 1-15,-92 25 32,-67 28-17,93-15-15,26-38 16,-211 78 0,198-52-1,-52 0 1,12-14-1,1 1 1,105-14 0,-66 0-1,27 0 1,-67 27 0,80-27 15,0 0-16,39-13-15,-12 0 32,-1 0-32,0 14 31,1-14-15,25 13-1,1-13 1,26 0 62,-13 13-62,53-13-16,66 0 15,93-40-15,66-12 31,317-68-15,-436 81 15,-133 26-15,-12 13-16,12 0 0,-26-14 31,27 1-15,-14 13-1,0 0-15,-13-13 16,26 0 0,-12 13-1,-1-14 1,0 14 0,-13-13-16,27 0 15,-14 13 1,0-13-1,14 13 1,-27-14 0</inkml:trace>
  <inkml:trace contextRef="#ctx0" brushRef="#br0" timeOffset="-90881.88">17317 15597 0,'13'13'78,"-13"1"-63,13-1-15,1 0 16,-1 0 15,0 1-31,0-1 16,1 13-1,-1-13 1,-13 1 0,13-14-1,-13 13 1,0-26 31,0-14-47,-13 1 0,0-14 15,13 27 1,0 0-16,0 39 125,0-13-109,-14-39 46,1-14-46,-13 0-16,-1 1 15,1-1 1,26 27-16,-27 0 16,27-1-1,0 28 32,0-1-31,0 0-1,0 27 1</inkml:trace>
  <inkml:trace contextRef="#ctx0" brushRef="#br0" timeOffset="-88735.63">15465 14975 0,'26'0'63,"27"14"-63,-13 12 15,0 1-15,-1-1 32,80 27-17,-39 0 1,-1 0-1,53-14 1,-52-12 0,-1-1-16,-39-12 15,92 25 17,-105-39-32,52 40 15,-39-40 1,-1 26-16,1-12 15,-27-14-15,40 26 16,-26-13-16,12 1 16,-12-1-1,-1-13-15,1 0 16,12 26-16,-12-26 16,13 27-1,-14-14 1,0-13-1,14 13 1,-27-13 0,-740-357 218,687 344-234,0 0 16,-132-54 15,67 41-15,52 13-1,-13-1-15,-14-12 16,-12 0-1,65 12 17,-13 1-17,14 0 1,13 0 15,26 13 79,13 0-110,14 13 15,-13 0-15,12 14 16,1-14-16,26 26 15,13 14 1,-12-26-16,12-1 16,106 40-1,-66-13 1,27 0 0,-1-26-1,-105-14-15,26 13 16,14-12-1,-28-1 1,-12 13 0,-13-12-1,-1-1 17,14 13-17,-27-26 1,0 13-1,0 1 1,14-1 15,13 13 1,-14-26-17,-26 14-15,13-14 16,0 13 15,1-13-15</inkml:trace>
  <inkml:trace contextRef="#ctx0" brushRef="#br0" timeOffset="-54373.66">5106 11972 0,'14'0'31,"-1"0"1,0 0 15,0 0-32,1 0 1,12 0-16,-13 0 0,1 0 15,-1 0-15,0 0 16,27 0-16,-1 0 16,-12 0-16,-1 0 15,27 0 1,-26 0-16,12 0 16,1 0-16,-14 0 15,67 0 1,-40 0-1,-27 0-15,1 0 16,-1 0-16,-12 0 16,25 14-1,-12-14-15,26 13 16,-40-13-16,27 0 0,-1 13 16,-12-13-16,26 13 15,79-13 16,-66 0-31,40 14 32,-27-14-32,107 13 15,-107-13-15,-26 13 16,92 13 0,-65-12-16,-14-1 15,-26 0-15,12 0 16,-12 1-16,40-1 15,39 0 1,-53-13-16,-13 0 16,-14 0-1,27 0-15,-26 13 0,13-13 16,0 0 0,-13 0-16,13 0 15,13 0-15,26 27 16,-26-14-1,-13 0-15,14 0 0,-15 1 16,28-1 0,-14-13-16,-13 26 15,0-26 1,13 14-16,-26-14 16,26 0-16,13 0 15,-52 0-15,92 13 16,-80-13-1,1 0 1,26 26 0,0-13-1,-39-13 1,-14 0 15,0 0-15,1 0-1,12 0 1,0 0-16,-12 0 16,-1 0-1,13-13 1,-12 13 15,12-39-15,0 39-1,1-27 17,-1 1-17,1-27 1,13-53 0,12-40-1,-25 107 1,-1-27-1,1-14-15,-1 54 0,14-80 32,-40 53-17,13 13-15,14-52 16,-1-1 0,-13 14-1,14-1 1,-14-39-1,0 66 1,1-39 0,-14-41 31,0 67-32,0 53 1,0-27-1,0 27 1,-14 0 0,14 0-1,-13 13 32,-27 0-31,-39 0-1,-40 0 17,13 0-32,66 0 15,-13 0 1,1 0 0,-1 0-16,-27 0 15,-39 0 1,0 0-1,-13 0 1,-199 0 47,305 0-63,-252 0 31,225 0-31,-13 0 15,13 0 1,-185 0 0,-67 0 31,239 0-47,13 0 15,-926 0 79,940 0-78,-27 0-16,13 0 15,13 0 1,0 0-16,27 0 15,-13 0 17,-1 0-1,14 0-31,-53 0 31,-14 26-15,-105-13 15,146-13-31,-67 14 31,26-1-15,54 0 0,13-13-16,-1 0 15,-12 0 1,13 0-1,-14 0 1,-52 13 15,79 1 1,-40-1-32,27-13 15,-13 26 16,-1-13-15,14 40 0,13-39-1,-13 12-15,-1 40 16,14 27 15,0-80-31,0 265 47,0-238-47,0-14 16,0 14-16,0 39 31,0-39-15,0 13-16,0-27 15,-13 27 16,13-27-31,-13 1 16,13-1 15,0-12 1,0 171 108</inkml:trace>
  <inkml:trace contextRef="#ctx0" brushRef="#br0" timeOffset="-41040.12">11681 10689 0,'-13'0'0,"0"0"0,0 0 0,-14 0 32,1 0-17,-1 0-15,14 0 16,-53 13-1,39 1 1,1-1-16,-53 13 31,39 1 1,0-1-1,1 1-31,25-14 15,-25 13-15,12 1 16,-118 158 31,118-159-47,1 27 16,-1 0-1,1-13 16,26-14-15,0 14-16,185 542 188,-172-569-173,14 1-15,-27-1 16,66 40-1,-40-40 1,1 0-16,52 1 47,-13-14-31,-52 0-1,12 0-15,14 0 0,13 0 16,-27 0-1,-13-14-15,106-65 32,-92 39-17,-14 14 1,0 13-16,27-27 16,-14 13-1,-26 14-15,27-27 31,-27 27-15,26-66 15,-12 39-31,-14 27 0,0-27 16,0 1-16,0-1 16,0-13-16,0-13 15,0 26-15,0 14 16,0-120 15,-14 93-15,-12 0-1,26 27 1,-13-1 0,-14-39 15,14 40-16,13 13-15,-13-14 16,-14 14 0,14-27 15,0 14 0</inkml:trace>
  <inkml:trace contextRef="#ctx0" brushRef="#br0" timeOffset="-16034.71">10200 10477 0,'-14'-13'31,"1"0"-15,0 0 0,-13 0 15,-1 13-16,14 0-15,0 0 0,-27-14 32,27 14-32,-1 0 15,-12 0 1,0 0 0,-14 27-1,27-14 1,-40 40 15,40-40-31,-1 0 0,1 80 31,13-67-15,0 1-16,0 26 16,0 0-1,0 0 1,13-27-1,40 106 17,-40-105-32,1-14 0,-1 14 15,-13-1-15,40 14 32,-27-27-17,13 13 1,27 14 15,-26-27-15,92 67 31,-93-80-47,1 13 15,-1 0 1,358-344 140,-384 318-140,0-53-1,0 13 1,0 13-16,-27-12 47,1 25-47,-93-105 62,92 119-46,14-1 0,-13 1-1,12 0-15,-12 0 16,-1 13-1,-25-27 17,25 27-17,14-13 17,-27 13-17,0 0 16,27 0-31,0 0 16,0 0 0,0 0 31</inkml:trace>
  <inkml:trace contextRef="#ctx0" brushRef="#br0" timeOffset="-10438.74">26445 1733 0,'13'0'32,"1"40"-17,12 26 1,-13-13-16,27 26 16,-27-13-16,0-13 15,14 0-15,-27-26 16,0 12-16,13-39 0,-13 13 15,0 1 1</inkml:trace>
  <inkml:trace contextRef="#ctx0" brushRef="#br0" timeOffset="-9751.95">27265 1442 0,'-26'13'16,"-14"14"-16,-13 12 15,14 1-15,-1 13 16,-26 0-1,13 106 1,26-27 0,27 0-1,27-13 17,-1-79-32,1 0 15,-1-27-15,-13-13 16,14 0-1,52-13 1,-66-14 0,40-118 15,-53-14 0,0 93-15,-13 39-1,0 14-15,0 0 16,-1 0 0</inkml:trace>
  <inkml:trace contextRef="#ctx0" brushRef="#br0" timeOffset="-9080.86">27437 1587 0,'14'0'32,"-14"40"-17,0 13-15,0 13 16,0-13 0,0 13-16,13 0 15,26 80 1,-25-106-1,78 79 1,-65-119-16,131 0 31,-118-14-15,13-52 0,-26 13-16,-1-39 15,-26 65 1,0-52-1,-13 26 1,-67-40 15,41 54-15,12 39 0,1 0-16,-14 0 31,27 0-16,0 0-15,-1 0 16,1 0-16</inkml:trace>
  <inkml:trace contextRef="#ctx0" brushRef="#br0" timeOffset="-8382.72">28337 1442 0,'0'26'32,"0"14"-32,0-27 15,-13 27-15,13 0 16,-14 52-1,14-52 1,27 185 15,79-80 16,-53-105-47,0-13 16,-384-676 140,291 649-140,27 0-1,-27 0 1,27 27 15,-13-14-15</inkml:trace>
  <inkml:trace contextRef="#ctx0" brushRef="#br0" timeOffset="-7456.67">27054 1654 0,'26'0'78,"-13"0"-78,1 13 16,12 13-16,40 54 31,-26 78 1,-40-144-17,0 25-15,0-25 31,0 12-31,0-13 16</inkml:trace>
  <inkml:trace contextRef="#ctx0" brushRef="#br0" timeOffset="-5923.55">28310 1561 0,'-13'0'15,"13"13"-15,0 40 16,0-13 0,0 52 15,0-12-15,0-67-16,0 14 15,0 12 1,27 94 31,-27-107-47,53 67 15,-40-67 17,0-13-32,13 0 0,14 14 46,-27-27-46,14 13 16,13-13-16,-1 0 16,54-53 15,-1-26-15,-52 13 15,-13 13-16,-14 40-15,0-93 63,-13 53-63,0 26 0,0 14 16,0-13-16,-26-27 31,-1 13 0,-13 0-15,14 14-1,0-1 17,-1 14-17,-79-13 32,27 26 0,66 0-47,-1 0 16,1 0-1,-13 0 1,-1 0-16,14 13 15,13 0 1,-26 0-16,12 27 16,14 26-1</inkml:trace>
  <inkml:trace contextRef="#ctx0" brushRef="#br0" timeOffset="-2586.02">24421 10094 0,'0'26'15,"0"14"1,0 0-16,0-14 16,0 27-1,0 26 1,0 27 0,0-93-16,0 27 15,0 26 1,0-52-16,0 25 0,-13 1 15,13-27-15,-13 53 16,13-52 0,0-1-16,0-40 93,0 14-77,0 0-16,0 0 16,13-40-1,-13 39 1,0 1 0,13 0-16,-13-40 15,0 27 1,13-27-1,-13 26 1,0-39 0,0 40-1,0-40 17,0 39-17,0 14 1,0 0-1,0-1-15,0 1 16,0 0 0,-13 13 31,0 0-32,-14 0 32</inkml:trace>
  <inkml:trace contextRef="#ctx0" brushRef="#br0" timeOffset="-1406.82">24421 10094 0,'13'0'0,"-13"-13"16,14 13 0,-1 0-1,53 0 1,0 39-1,-13 27 17,-40-52-17,0-1-15,-13 0 16,14-26 46,25-14-46,-39 1-16,40-14 16,-14 1-16,14-1 15,-13 13-15,39-52 16,-66 53 15,26-14-31,1 40 16,-14 0 31,-13 13-47,0 0 15,13 14-15,0 26 16,1-14 0,-1 14-1,-13 0-15,0-13 16,0 92 15,0-79-15,13 0-1,-13-40 1,0 1-16,13 38 31,1-25-15,12-1-16,-26-12 15,0-1 1,40 40 47</inkml:trace>
  <inkml:trace contextRef="#ctx0" brushRef="#br0" timeOffset="-640.92">25453 9644 0,'13'0'62,"27"-13"-62,-27 0 16,14 13 0,12 0 15,-26 13-15,1 0-16,12 0 15,-26 14-15,0-14 16,0 0-1,0 27 1,0-27-16,-40 40 31,40-40-15,-26 14-16,13-14 31,13 0-15,0 0-1,0 1 1,0-1-16,13-13 0,0 0 16,27 13-1,0-13 1,26 0 0,13 0-1,-39 0 1,26 0 15</inkml:trace>
  <inkml:trace contextRef="#ctx0" brushRef="#br0" timeOffset="176.09">24090 9618 0,'-53'158'32,"27"-78"-32,26-14 0,0 26 15,26 14-15,14 278 32,-13-239-17,118 424 1,-118-516 15,-14-26-31,26-14 16</inkml:trace>
  <inkml:trace contextRef="#ctx0" brushRef="#br0" timeOffset="874.03">26776 9128 0,'26'66'0,"-52"-132"0,92 212 16,-26-27-16,-14-27 16,-13 1-16,14 0 15,-1 26-15,-26 145 32,0-26-17,-26 93 16,-1-265-31,14 27 0,0-14 16,0-39-16,13 0 0,-14 26 31,14-53-15,0 0 0</inkml:trace>
  <inkml:trace contextRef="#ctx0" brushRef="#br0" timeOffset="1732.76">27252 8533 0,'27'0'78,"12"0"-62,-26 0-16,14 13 16,-1-13-16,-12 13 15,-1 0-15,0 1 16,0 12-1,-13 1 1,0 39 31,-13-27-47,-27 14 16,27-39-16,13-1 15,-13 0-15,13 0 31,13-13-15,0 0 0,14 0-1,39 0 1,-26 0-16,39 0 16,-52 0-1,52 0 16</inkml:trace>
  <inkml:trace contextRef="#ctx0" brushRef="#br0" timeOffset="2368.77">24276 8996 0,'0'26'0,"-14"-12"15,1 38-15,13 1 0,-26 14 16,-1 12 0,-65 133-1,25 12 1,41-144 0,-1 39-16,-25 66 15,52-53 1,79 226 15,-26-279-15,410 331 15,-410-384-15,79 41-1</inkml:trace>
  <inkml:trace contextRef="#ctx0" brushRef="#br0" timeOffset="3229.41">27940 8361 0,'0'26'15,"13"40"1,0 14-16,54 52 15,-14-26-15,13 13 16,79 159 0,-26 79-1,-53-79 1,-39 13 0,-40-53 15,-54-26-31,28-133 15,-1 27 1,14-27 15,26-52-31</inkml:trace>
  <inkml:trace contextRef="#ctx0" brushRef="#br0" timeOffset="4109.68">28403 7845 0,'0'26'141,"0"54"-141,-53 65 47,53-105-47,0-27 0,-13-13 15,13 13 1,0 1-1,0 12 1,0-13 15,145 14 1,107-14-17,-160-13 1,54 0 15,-159 0 47,13 13-78</inkml:trace>
  <inkml:trace contextRef="#ctx0" brushRef="#br0" timeOffset="8260.34">23905 1561 0,'0'13'31,"40"27"-15,-27 13-16,0 13 15,0 13-15,1-26 16,-1 13-16,13 54 15,1-15 1,-14-12 15,-13-67-15,13 1-16,-13-1 16,14-26-1</inkml:trace>
  <inkml:trace contextRef="#ctx0" brushRef="#br0" timeOffset="8911.37">24963 1958 0,'0'0'15,"-26"0"-15,-14 13 16,14 0-1,13 1-15,-14 12 16,1-13 0,-27 67 15,-13 25-31,66 41 47,26-120-47,14 27 15,-27-26-15,13-14 0,14 14 16,53-27 15,-27-27-15,-26-92 15,-40 40-15,0-67-1,-53 27 48,26 106-63,14 13 31,0 0-15</inkml:trace>
  <inkml:trace contextRef="#ctx0" brushRef="#br0" timeOffset="9820.03">25413 1998 0,'0'0'15,"-66"0"1,53 13-16,0 13 16,-27 14-1,27-14-15,13 67 16,0-53 0,0 39-1,53 0 16,-27-65-31,1-1 32,52-79-17,-66-27 1,-13 40 0,0-79-1,0 119 1,0-14-1,0 14 1,0 66 31,0 0-31,27 119 15,-1-93-16,-13-13-15,40 120 16,-53-133-16,0 26 16,0-39-1,0-14-15,0 27 32,-26-40-17,26 0 1,-13-13-1,-1 0 1,1 0 0,0 0-1</inkml:trace>
  <inkml:trace contextRef="#ctx0" brushRef="#br0" timeOffset="10476.2">25863 2514 0,'13'79'15,"-26"-158"-15,13 65 47,13 14-31,0 0 0,14-13-1,39 26 48,-66 27-63,0-27 0,0 0 0,-26 133 31,-1-106-15,-13-14-16,-26 27 15,53-27 16,13-12-15,13-14 31,1 0-47,-1 0 16,0 13-16,13-13 0,133 13 46,-146-13-46,14 0 16,-14 0-16,14-13 31,-14-14 1</inkml:trace>
  <inkml:trace contextRef="#ctx0" brushRef="#br0" timeOffset="11107.08">26445 1217 0,'0'0'0,"-40"40"0,14-1 0,0 14 15,-1-13-15,1 0 16,-1 26-16,14-26 16,0 12-16,-1-25 15,1 13-15,0 13 16,0 132 15,13 106-15,0-132-1,66 13 1,-13-53 0,13-40-1,-40-39 1,-12-27 0,12-13-1</inkml:trace>
  <inkml:trace contextRef="#ctx0" brushRef="#br0" timeOffset="12542.37">29131 1005 0,'0'14'31,"13"12"-31,13-13 16,1 27 0,-14 13-16,13 0 15,-12 0-15,12 0 16,1 39-16,-14-39 15,0 0-15,-13 40 16,13-40-16,-13 13 16,0 0-16,0 0 15,0 0-15,-13 0 16,0-26-16,-14 13 16,14-13-16,-27-1 15,27-12-15,0-1 16,-27-13-1,40 14 1,-26-27 0,13 40-1,-1-40 1,1 0 0,-27 66-1,27-40 1,0 14 15,13-27-31,-13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19:30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9300 2183 0,'0'13'47,"0"53"-16,13 27-16,-13-80-15,0 0 16,0 0-16,14-13 16,-14 14-1,26-14 17,53-27-17,-39 27-15,26 0 31,225 0-15,225 93 15,-423-80-15,92 27 0,-92-14-1,-80-26 1,27 0-16,39 0 31,-53 0-31,-12 0 16,-1 0-16,0 0 31,14 0-15,-14 0-1,-13-13 110,26-27-109,-13 14-16,14-40 15,-27 26 1,0 0-16,13-26 31,-13 13-31,-26-53 125</inkml:trace>
  <inkml:trace contextRef="#ctx0" brushRef="#br0" timeOffset="5182.72">13137 5609 0,'13'13'0,"0"27"15,-13 0-15,26-1 16,-12 1 0,-1 53-16,13-40 15,1 79 17,-14-66-17,0 0 1,-13-53-16,0 14 31,0-1-31,0 1 16,0-14-1,0 0-15,0 1 47</inkml:trace>
  <inkml:trace contextRef="#ctx0" brushRef="#br0" timeOffset="5837.86">13097 6178 0,'13'0'32,"0"0"-32,1 0 15,12 13 1,14 14 15,-14-14-15,27 0-1,-40 0 1,1-13 15,-1 0-15,0 0-1,66-26 1,-65-1 0,65-92-1,14-39 63</inkml:trace>
  <inkml:trace contextRef="#ctx0" brushRef="#br0" timeOffset="43249.5">9684 4352 0,'13'0'47,"0"0"-31,0 0-1,54 0 1,-54 0 0,13 0-16,27 14 31,-26-14-31,-1 0 16,27 0-1,26 0 1,40 0 15,-92 0-31,26 0 16,211 0-1,-131 0 17,-94 0-32,54 0 0,-53 0 15,52 0 16,-78 0-31,-1 0 32,13 0-1</inkml:trace>
  <inkml:trace contextRef="#ctx0" brushRef="#br0" timeOffset="43886.2">11827 4180 0,'13'0'16,"0"0"15,1 14-15,-14-1-16,13-13 16,-13 13-16,53 40 46,13-53-14,-53 0-32,212-119 15,-146 66 1,40-26-16,-13 13 0,-13-27 16,39 14-1,0-14 1,-26 14-1,-53 65 1,-26-12 0,-14 13 15</inkml:trace>
  <inkml:trace contextRef="#ctx0" brushRef="#br0" timeOffset="45333.88">9816 5517 0,'0'-14'0,"13"14"16,1-13-1,-1 13 17,13-13-17,411-27 32,-318 40-47,-79 0 16,26-13-16,26 0 15,-65-1 1,-14 14 0,0 0 62,27 0-78,0 0 15</inkml:trace>
  <inkml:trace contextRef="#ctx0" brushRef="#br0" timeOffset="46031.01">11972 5358 0,'27'0'16,"-14"-13"15,0 13-15,1 0 15,-1 0-31,0 13 16,-13 0-16,13-13 15,14 0 1,-1 0 0,14 0-1,0-13-15,475-212 47,-448 172-47,12 27 16,0-27-16,14 26 15,-14 1-15,-13-1 16,67-26 15,-120 40-15</inkml:trace>
  <inkml:trace contextRef="#ctx0" brushRef="#br0" timeOffset="52328.83">5252 7501 0,'0'13'0,"0"14"0,13-1 16,0-13-16,14 1 16,-27-1-1,13 13 1,-13-13 0,13-13 15,40 0 16,-26 0-32,65 0-15,27 0 16,53 0 0,-79 0-1,145 40 16,-119-27-15,-66-13 0,13 14-16,-13-1 0,13 0 15,80 14 1,92 25 0,-132-38-1,119 25 1,-106-25-16,66-14 15,40 0 17,-199 0-32,67 0 31,-80 0-31,0 0 16,1 0 15,-1 0-16,0 0 1,14 0 31,-14 0-31,0 0-1,0-14 16,-13-12-31,0-14 32,0 14-17,0-14-15,0 0 16,-13-13 0,13 27 15,-13 13-31,13-80 15,0 80 1</inkml:trace>
  <inkml:trace contextRef="#ctx0" brushRef="#br0" timeOffset="54790.64">10544 7660 0,'13'-14'31,"0"14"-15,27 0 15,26 0-16,27 0-15,52 0 16,-13 0-16,14 0 16,-14 0-1,-52 0-15,12 0 16,1 0-16,-80 0 16</inkml:trace>
  <inkml:trace contextRef="#ctx0" brushRef="#br0" timeOffset="60382.62">2024 3228 0,'27'0'16,"39"0"-1,40 0 1,118 13 15,-144-13-31,39 27 0,-27-14 16,41 0-16,92 0 31,-106 14-31,119-27 31,-119 0-31,145 0 16,54 26 15,-239-26-31,226 13 16,-213 1-1,107 12 1,-41-13 0,-105 1-1,106-14 17,-119 0-32,-1 0 15,-12 0 1,-14 0-16,0 0 15,40 0 17,-39 0-17,12 0 1,27 0 15,-27 0-31,14 0 16,0 0-1,-14 0-15,40 0 32,0 0-32,-52 0 31</inkml:trace>
  <inkml:trace contextRef="#ctx0" brushRef="#br0" timeOffset="61821.59">4776 2236 0,'0'0'0,"13"0"15,13 0-15,-12 0 16,12 0 0,1 0-16,12 79 46,-39-66-46,0 27 32,0-14-17,0-12 1,0-1-16,0 13 0,-26 1 31,-1-14-15,14-13-1,0 0-15,0 13 16,13-26 62,26 0-78,-13 0 16,1-14-16,91-52 31,-78 52-15,26-12-1,-14 12 1,-25 27 0,-1-26-1,0 12 16,0 14 1,-13-13-32,0 0 15,-26 13 95,-1 13-95,14 14-15,0-1 0,-40 14 47,53-14-47,0 1 16,0-14-1,0 13 1,66 94 47,-53-120-63,14 13 0,-14 0 15,0 0 1,1-13-1,-1 13 32</inkml:trace>
  <inkml:trace contextRef="#ctx0" brushRef="#br0" timeOffset="63851.56">8771 7236 0,'13'27'62,"0"12"-30,1-39-32,-1 14 15,0-1-15,0 0 16,1-13 0,25 0-1,14 0-15,13 0 16,265 0-1,-106 0 1,-119 0 0,53 0-16,39 0 31,-66 27-31,239 26 31,-279-27-15,67-13-1,172 53 17,13 1-17,-119-28 1,39-12 0,-52 12-1,-120-39-15,41 14 16,12-14-1,14 0 17,-93 0-32,53 0 15,0 0 1,-79 0 15,66 13-15,225 27 15,-292-40-15,94 0-1,-81 0 17,-38 0-32,-14-14 31,13-12-31,-13-40 47,0-40-32,0 13 17,0 67-17,0-80 48</inkml:trace>
  <inkml:trace contextRef="#ctx0" brushRef="#br0" timeOffset="64745.89">11972 8004 0,'14'13'31,"-1"13"-15,-13-12-16,13 12 16,0 0-1,1 1-15,-1-14 16,-13 0-16,26-13 78,27-79-62,66-67 15,-106 120-15,-13 39 30,0 0-30,-13 27 0,-40 106 15,40-93-15,-13 79-1,12-92-15,1-14 16,-40 53-1,40-65 1,-27-14 0,14 0-1,13 0 1,-27 0 0,-53-40-1,27 14 1,-53-1 15,93 27-15,-1 0-1,1-13 17</inkml:trace>
  <inkml:trace contextRef="#ctx0" brushRef="#br0" timeOffset="75690.64">3373 7567 0,'0'13'94,"0"14"-63,40-27 141,0 0-157,13 0-15,-14 0 16,28 0-16,-28 0 16,27 0-1,93 0 16,-132 0-31,-14 0 16,27 0-16,12 13 31,-25-13-31,13 13 16,-14-13 0,-13 13-16,14-13 15,-14 0-15,13 0 16,1 0-1,-14 0 17,0 0-32,1 0 31,-14-26 31,0 13-46,0-14-16,0 1 16,-14-40 15,14 39 0,-13 1-31</inkml:trace>
  <inkml:trace contextRef="#ctx0" brushRef="#br0" timeOffset="87916.8">17198 1283 0,'13'0'31,"0"0"94,1 13-125,12 1 32,-26 12-32,0-13 0,0 40 31,0-26-16,0-14-15,0 0 16,0 0-16,0 1 31,-26 12-31,26-13 32,-14 1-32,-12-1 46,-1 0-30,14 0 15,0-13 1,0 0-17,13-13 48,53-13-48,-14-1-15,-25 27 16,52-53 0,-13 0-1,-27 27 1,-26 13-1,13 13 1,-13-27 0,0 14-1,-13 13 204,0 13-203,-14 14-16,27-1 15,-26 40 1,26-26 31,0-14-47,0-12 15,185 105 157,-172-106-172,1-13 32,-1 0-17</inkml:trace>
  <inkml:trace contextRef="#ctx0" brushRef="#br0" timeOffset="88344.95">18084 1257 0,'0'0'0,"14"0"16,-1 0 0,0 0 15,0 0-31,27 0 47,13 0-32,-14 0 17,-25 0-32,-1 0 15,0 0 1</inkml:trace>
  <inkml:trace contextRef="#ctx0" brushRef="#br0" timeOffset="89002.09">18005 1508 0,'40'0'47,"26"0"-31,-27 0-1,1 0-15,-27 0 16,67 0-1,-67 0-15,0 0 16,14 0 0,105 0 62</inkml:trace>
  <inkml:trace contextRef="#ctx0" brushRef="#br0" timeOffset="90055.55">19368 1296 0,'0'14'0,"0"-1"16,0 106 15,0-26-16,0-54 1,0 27 0,13-39-16,0 13 31,-13-27-31,0 13 31,0 1 0,0-14-31,0-40 79,-13 1-64,13 0 1,0-1-1,0-105 1,0 52 15,0-12-15,0 52 0,0 14-1,0-1-15,0 14 16,13 0-1,0-14 17,27 14-1,-14 0-15,-12 13-1,12 0 1,-13 0-1,0 0 1,1 13 0,-14 0-16,26 40 31,-26 13-15,-13-13 30,0-53-30,-67 27 15,27-40 16,40 13-16</inkml:trace>
  <inkml:trace contextRef="#ctx0" brushRef="#br0" timeOffset="90444.7">19659 1654 0,'-14'66'31,"-25"13"1,39-66-32,0 14 15,0-14 1</inkml:trace>
  <inkml:trace contextRef="#ctx0" brushRef="#br0" timeOffset="91513.63">19963 1204 0,'40'79'47,"-27"-39"-47,0-27 16,13 53 0,-12-52-1,12 12-15,-13-13 31,1 0-15,12-13 15,-13-26-15,40-93 31,-53 66-16,0 66 78,0 27-109,-13-14 0,13 14 16,0-13 0,-13 92-1,13-93 17,-40 159 14,27-172-46,0 14 0,-1-14 32,1-13-17,0 13 1,0-13 15,-1 0 0,1 0-15</inkml:trace>
  <inkml:trace contextRef="#ctx0" brushRef="#br0" timeOffset="93016.6">20479 1667 0,'0'13'31,"0"0"-31,0 27 16,0-14 0,0 14-1,0 0-15,0-14 31,0 14 1</inkml:trace>
  <inkml:trace contextRef="#ctx0" brushRef="#br0" timeOffset="93459.94">21418 1124 0,'0'14'0,"0"25"16,13-25-16,27 277 172</inkml:trace>
  <inkml:trace contextRef="#ctx0" brushRef="#br0" timeOffset="93881.37">21259 1349 0,'14'0'47,"-1"0"-31,26 0-16,-12 0 16,13 0-16,92 0 31,-66 0-31,0-13 15,-39 13 1,-14 0 15</inkml:trace>
  <inkml:trace contextRef="#ctx0" brushRef="#br0" timeOffset="94674.28">22106 1177 0,'13'14'15,"-13"39"-15,0 39 16,0-52 0,0 13-1,0 79 1,0-79 15,0-27-15,-13-39 46,0-27-31,13 14-31,0-80 32,0-13-17,0 66 1,0 14-16,13-1 16,40-13-1,-53 40-15,13-1 16,0 14-1,1 0 1,12 0 0,27 40-1,-27 13 1,-12 0 15,-14-13-15,0-14-1,-40 1 1,-13-27 0,27 13-1,-14-13-15,-26 0 32,52 0-17</inkml:trace>
  <inkml:trace contextRef="#ctx0" brushRef="#br0" timeOffset="95416.02">22357 1574 0,'14'0'15,"-1"0"32,0 0-47,0 0 32,0 0-17,1 13 16,-1 1-31,-13-1 0,13 0 16,-39 119 31,-27-105-31,53-14-1,-13-13 1,26 0 62,0 0-62,13 0-1,-12 0 1,12 0-1,-13 0-15,80 0 47,-80 0-31,0 0 15,1 0-15</inkml:trace>
  <inkml:trace contextRef="#ctx0" brushRef="#br0" timeOffset="96262.8">22886 1032 0,'0'13'16,"0"0"0,0 53-1,14-13-15,92 119 63,-93-172-48,0 0 1,0 0 0,14 0-1,-27-13-15,0 0 16,26-14-16,-26-25 31,13-15-15,-13 41-1,0 13 17,-13 13 15,13 13-32,0 0 1,-132 569 156,119-582-157,13-13 1,-14 0 0,1 0-1</inkml:trace>
  <inkml:trace contextRef="#ctx0" brushRef="#br0" timeOffset="96994.51">23138 1574 0,'13'0'62,"14"27"-30,-14-14-17,-13 0-15,13 14 16,-13 39 15,-13-40-15,0 1-1,-1-14-15,-12-13 0,13 26 32,-14-12-17,67-14 63,-14 0-78,1 0 16,-14 0-16,13 0 16,-12 0-16,-1 0 15,0 0 17,-13-14 61,0 1-77</inkml:trace>
  <inkml:trace contextRef="#ctx0" brushRef="#br0" timeOffset="97449.76">23786 1217 0,'0'13'15,"0"40"-15,0 0 16,0-40-16,0 80 31,0-53-15,0-27-16,27 27 31,-27-27-31</inkml:trace>
  <inkml:trace contextRef="#ctx0" brushRef="#br0" timeOffset="97749.14">23654 1429 0,'13'0'47,"0"0"-32,0 0-15,14 0 16,-1 0 0,41 0-16,12 0 15,-66 0 1,53 0 0</inkml:trace>
  <inkml:trace contextRef="#ctx0" brushRef="#br0" timeOffset="97974.49">24276 1429 0,'52'0'94</inkml:trace>
  <inkml:trace contextRef="#ctx0" brushRef="#br0" timeOffset="98161.27">25016 1429 0,'14'0'0,"-1"0"31</inkml:trace>
  <inkml:trace contextRef="#ctx0" brushRef="#br0" timeOffset="98333.78">25625 1429 0,'13'0'31,"0"0"-15,14 0-1,26 0-15</inkml:trace>
  <inkml:trace contextRef="#ctx0" brushRef="#br0" timeOffset="98473.55">25969 1429 0,'13'0'47,"0"0"-31</inkml:trace>
  <inkml:trace contextRef="#ctx0" brushRef="#br0" timeOffset="99071.55">26683 1177 0,'13'40'47,"-13"0"-47,0-14 16,0 14-16,0 26 31,0 0-15,14 0-1,-14-52-15,13-1 0,-13 0 16,0 0 0,13-13 15,-13 13-16</inkml:trace>
  <inkml:trace contextRef="#ctx0" brushRef="#br0" timeOffset="99527.47">26776 1124 0,'0'0'0,"40"0"32,-27 0-17,13 0-15,-13 0 16,40 53 0,-53-13-1,0 13 1,0-27-1,0-12-15,-39 25 16,25-39-16,-25 0 16,26 0-1,-1 0-15,-25 0 16,25 0 0,1 0-1,0 0-15,13-13 31</inkml:trace>
  <inkml:trace contextRef="#ctx0" brushRef="#br0" timeOffset="100227.7">27014 1442 0,'0'13'16,"13"67"30,-13-54-30,0 14 0,0-14-16,0-13 15,0 1-15,0-1 16,0 0 0,0-39 30,0-1-30,0 1 0,0-80-1,93 27 17,-80 79-17,-13-14-15,13 14 16,14 0-1,-14 14-15,0-1 16,0 13 0,1-13-1,-14 1-15,0 12 16,0 1 0,0-14-16,0 0 0,0 0 0,0 14 15,0-14 1,0 0-1,0 0 1</inkml:trace>
  <inkml:trace contextRef="#ctx0" brushRef="#br0" timeOffset="101534.48">27451 1204 0,'13'0'16,"0"26"0,0-12-16,-13 12 15,13-13-15,1 14 16,12-1-16,-13-13 15,1 1 1,-1-1 0,27-13 15,-27-13-31,0-1 16,0-25-16,-13-1 15,0 14 1,0 12-1,0 28 48,0 12-63,0 0 0,0 14 16,0 13-16,0 0 15,0-40 1,0 14-16,-13 26 15,13-40-15,-13 40 32,-27-27-32,27-13 15,-14-13 1,14 0 31,0 0-47</inkml:trace>
  <inkml:trace contextRef="#ctx0" brushRef="#br0" timeOffset="102170.29">27861 1468 0,'0'14'16,"0"39"-1,0-27-15,0 14 16,0-14-16,0 1 15,0-1 1,0-13 0,0-39 46,0-14-62,0 27 16,0-27-16,13 1 15,0 25-15,14-12 16,-14 13-16,0-1 16,13 1-16,1 13 15,-1 0 1,-12 13 15,12 14-31,-26-1 16,0 14-16,13-27 15,-13 14 1,0 12-16,0-25 16,0 12-16,0-13 15,0 1 1,0-1 0,-13-13 15</inkml:trace>
  <inkml:trace contextRef="#ctx0" brushRef="#br0" timeOffset="108667.86">17079 1058 0,'-40'0'109,"-13"0"-109,14 0 16,-1 0-16,13 0 16,14 0-16,13 14 93,0 12-93,0 14 16,0-1-16,0 1 16,0 26-16,0 0 15,0 14-15,0 12 16,13 199 15,-13-185-15,0 27-16,0-14 15,0-14-15,0 14 16,0 14-16,0-27 16,0 118-1,0-91-15,0-27 16,0 79 0,14 0 15,-14 53-31,0-26 15,0-146 1,0 106 0,0 13 15,0-79-31,0-53 16,0-40-1,0 0 1,0 1-16,0-1 15,13-13 95,0 0-110,0 0 15,53-13-15,-13-1 16,-13 1 0,106 13-1,-93 0 17,-27 0-32</inkml:trace>
  <inkml:trace contextRef="#ctx0" brushRef="#br0" timeOffset="125866.62">17489 357 0,'0'13'15,"0"1"-15,-13 12 16,13-13-16,-27 27 15,14 0 1,0 26 0,-14-13-1,-12 13 1,12-26 0,27-1-1,-26 1 1,13 0-1,-1-1-15,14-25 16,0-1-16,-13 13 31</inkml:trace>
  <inkml:trace contextRef="#ctx0" brushRef="#br0" timeOffset="126332.57">17264 847 0,'27'26'47,"-14"14"-47,0-14 15,-13-13 1,13 27-16,14 0 31,-14-14-15,172-158 62</inkml:trace>
  <inkml:trace contextRef="#ctx0" brushRef="#br0" timeOffset="126942.1">19976 370 0,'0'0'0,"13"14"16,-13-1-16,27 53 16,-1-13-16,-13 0 15,1 13 1,-14-53-1,13 27 1,-13 26 0,26 40 15,-26-93-31,14 14 16,-14-14-16,0 0 15,13-13 1,-13 13-16,0 0 31</inkml:trace>
  <inkml:trace contextRef="#ctx0" brushRef="#br0" timeOffset="127431.2">20016 847 0,'0'13'15,"0"27"1,13-40-1,13 26-15,-12 0 16,-1-12 0,13-1 15,1-13 0,-14 0-31,40-132 94</inkml:trace>
  <inkml:trace contextRef="#ctx0" brushRef="#br0" timeOffset="136246.1">11893 7170 0,'13'0'47,"0"0"-16,14 0-31,-1 0 16,1 0-16,13 0 15,-1 0-15,27 0 16,67 0 0,184 0-1,239 0 16,-411 0-31,146 0 32,-211 0-32,-14 0 15,-40 0-15,40 0 47,-52 0-31,25 0-1,-25 0 1,12 0 0,27 0 31,-27 0-47,1 0 15,26 0 16,-40 0-31,14 0 16,-1 0 15,-13 0-31,0 0 16,1 0-16,12 0 31,-13 0-15,1 0-1,-1 0 17,0 0-17</inkml:trace>
  <inkml:trace contextRef="#ctx0" brushRef="#br0" timeOffset="168523.57">16603 7726 0,'-40'13'16,"0"0"-16,-39 14 15,26-1-15,13-13 16,1 14-1,-14-1-15,13 1 0,-13 12 16,27-39-16,12 14 16,14-1-16,-13 0 15,0 0 1,13 14-16,0-1 16,0 27-1,0-26-15,13 12 16,0 1-16,14 13 15,-14 0-15,0-13 16,40 52 15,-40-52-31,54 26 32,-54-53-32,13 0 0,27 14 31,-26-14-16,39-13 1,119 0 0,-92 0-1,12-13 1,-25 0 0,-27-14-1,66-26 1,-106 27-1,13 13-15,54-67 32,-67 41-32,0 12 15,1 14-15,-1-27 32,0 27-17,-13-80 1,0 1 15,-119-107-15,13 133 15,80 40-31,-14 13 16,13-1-16,-52 1 15,53 13 1,-54 0-1,27 0-15,-52 0 16,-28 27 15,14 12 1,93-26-17,12-13 1</inkml:trace>
  <inkml:trace contextRef="#ctx0" brushRef="#br0" timeOffset="169203.08">17687 7924 0,'0'0'0,"0"13"0,27-13 94,13 0-79,-27 0-15,26 0 16,-12 0-16,-14 0 16,27 0-1,-14 0 1,27 0 15</inkml:trace>
  <inkml:trace contextRef="#ctx0" brushRef="#br0" timeOffset="169700.94">17833 8109 0,'13'0'63,"14"0"-63,52 0 31,-39 0-15,-27 0-1,0 0 1,0 0-16</inkml:trace>
  <inkml:trace contextRef="#ctx0" brushRef="#br0" timeOffset="171293.83">19315 8255 0,'0'26'32,"0"1"-32,0-14 15,0 40 1,0-40 0,0 14-1,13-1 1,-13-13 15,13-13 16,27 0-47,13 0 16,0 0-16,132-13 31,-93 13-31,41 0 15,184 13 17,67 40-1,-146 0-15,0-53-1,-106 13 1,318-13-1,-318 0-15,40 0 16,0 0-16,-13 0 16,198 14-1,173 25 1,-253-39 15,173 14-15,436 12 46,-727-26-62,238 0 63,-384 0-48,-13-40 142,0-13-157,0 1 0,0 25 0,0-26 15,0 40-15,0-66 32,0 26-17,-13 0-15,13 40 31</inkml:trace>
  <inkml:trace contextRef="#ctx0" brushRef="#br0" timeOffset="175101.25">16880 8771 0,'0'0'0,"-172"26"15,146-26 1,-53 14-16,12-1 16,15 0-16,-1 27 15,0-27-15,13 13 16,-13 27 0,27-53-16,-1 40 15,27-13 1,0-1-1,0 40 17,13-39-17,-13-14 1,14 13-16,-1-26 16,13 40-1,14-27 1,-14 14-16,14-14 15,-13 0 1,12 0-16,1-13 16,119 40 15,-53-40-31,-14 0 16,14-13 15,-13-14-16,-14-12 17,-39-14-1,-40 0-15,0-13-1,-14 39 1,-25 1-1,12-40 1,-65-27 0,78 93-1,-12-26-15,-14 26 16,-13-27 15,40 27-31,0 0 31,-13 0-15,12 0-16</inkml:trace>
  <inkml:trace contextRef="#ctx0" brushRef="#br0" timeOffset="176160.91">17780 8916 0,'13'0'62,"0"0"-46,1 0-16,-1 0 16,27 0 15,-27 0-31,27 0 16,-14 0-1,0 0 1,1 0-1</inkml:trace>
  <inkml:trace contextRef="#ctx0" brushRef="#br0" timeOffset="176519.61">17846 9141 0,'13'0'63,"27"0"-32,-13 0-15,-14 0-16,159 0 31</inkml:trace>
  <inkml:trace contextRef="#ctx0" brushRef="#br0" timeOffset="177661">18971 9102 0,'0'13'0,"0"0"0,0 27 16,0-27 0,0 40-1,13-40 1,0 27-1,-13-27 1,13 14-16,14-14 47,12-13-31,133 0 15,27 0-31,-54 0 15,80 0 1,-106 0 0,80 13-1,-1 0 1,27-13 0,53 0-1,53 0 16,-199 0-31,27 0 16,-14 27-16,384-14 31,-330-13-31,198 0 32,-239 0-32,14 13 0,-13-13 15,304 27 16,27-1 16,-411-13-47,40-13 16,-66 0 0,-13 0-1,-27 0 1,-13-66 62,0 13-62,0 0 15,0 27-16,0-14-15,0 1 32</inkml:trace>
  <inkml:trace contextRef="#ctx0" brushRef="#br0" timeOffset="192539.48">18045 7779 0,'-14'0'15,"14"-13"1,-39 13 0,-67 0 15,66 0-31,-26 26 15,66-13 1,-53 27 0,27-27-1,12-13-15,1 13 16,0 1 15,39-14 79,14 13-110,-13 0 15,-1-13 1,14 0-16,-14 0 0,-13 13 15,40 0 1,-26-13 0,-1 27-1,-13-27 1,1 0-16,-1 13 31,13 0 0,1-13-15,-14 14-16,-13-1 31,40-13-15,-27 0 0,0 13-1,-13 0 1</inkml:trace>
  <inkml:trace contextRef="#ctx0" brushRef="#br0" timeOffset="193214.56">17846 8162 0,'0'-13'15,"13"13"48,1 0-63,-1 0 31,53 40-15,-40-27-1,1 0 1,26 14-1,-40-27-15,-13 13 32,13-13-1,1 0 0,-1 0-15,0 0 15</inkml:trace>
  <inkml:trace contextRef="#ctx0" brushRef="#br0" timeOffset="193805.46">17899 7766 0,'13'0'15,"-13"-14"1,53 14-1,-13 0-15,-14-13 16,54-13 0,-41 12-16,14 1 31,-26 13 0</inkml:trace>
  <inkml:trace contextRef="#ctx0" brushRef="#br0" timeOffset="194842.14">18190 8652 0,'-13'0'16,"-119"53"15,79-27-31,0 1 0,-13-1 16,-80 1-1,93-14 1,13 0 0,1-13-1,39 13 1,0 1 46,26 38-30,-13-38-32,14 12 15,-1 1-15,120 39 32,-120-66-17,80 26 1,-40-13-1,27-13 1,-40 0 0,-27 0-1,-12 0 17,-1 0-1,0 0 0</inkml:trace>
  <inkml:trace contextRef="#ctx0" brushRef="#br0" timeOffset="195343.96">17846 9141 0</inkml:trace>
  <inkml:trace contextRef="#ctx0" brushRef="#br0" timeOffset="195860.86">17833 9128 0,'13'0'16,"27"0"15,0 13-16,12 27 17,-12-27-32,0 14 0,13-1 15,-14-13 1,1 1-16,13 25 16,-27-25-16,-12-14 15,-1 0 48,0 0-48,0 0 17,1 0-1,-1 0-31</inkml:trace>
  <inkml:trace contextRef="#ctx0" brushRef="#br0" timeOffset="196335.79">18111 9194 0,'-27'-26'0,"14"13"16,-53-14 15,26 14-31,27 0 16,-13 13-16,-67-40 15,27 27 1,39 13-1,-79-40 1,54 40 0,12-26-1,27 26 1</inkml:trace>
  <inkml:trace contextRef="#ctx0" brushRef="#br0" timeOffset="197601.7">18203 8559 0,'14'0'15,"-28"0"32,1 0-31,-13 0-16,-107 40 31,120-40-15,0 0-16,13 13 15,-27 0-15,14-13 32,13 14-32,-13-14 31,-13 39 0,-1-12-15,14-14-1,13 0 1,0 0-16,0 1 31,0-1-31,0 0 16,53 27-1,-27-14-15,40 14 32,27-14-17,-67 1-15,54-14 16,12 27 31,-39-40-16,-26 26-31,-14-26 0,13 14 16,1-14-16,-27 13 15,26-13-15,-12 0 16,-1 0 0,0 13 15,0-13-16,-13 13 17,14 0 46</inkml:trace>
  <inkml:trace contextRef="#ctx0" brushRef="#br0" timeOffset="198451.59">18494 8506 0,'-26'0'31,"13"0"-31,-27 0 16,0 0-16,14 14 16,-27-1-16,-26 0 0,26 13 15,-13 1 1,26-27-16,-66 40 16,80-27-1,12 0-15,1 0 16,-13-13-16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02:32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10279 16245 0,'0'14'32,"0"12"-32,0 40 15,-13 133 16,0-133-31,-14 26 0,14 1 16,-27 53 0,14-14-1,-1-66 17,27-26-17</inkml:trace>
  <inkml:trace contextRef="#ctx0" brushRef="#br0" timeOffset="614.79">10597 16272 0,'0'13'16,"-14"40"-1,1 26 1,0-39-16,0 13 16,-14 93-1,-26 92 16,14-133-15,25-78 0,14 13-1,0-1 1</inkml:trace>
  <inkml:trace contextRef="#ctx0" brushRef="#br0" timeOffset="1535.48">10213 16113 0,'0'-26'16,"0"52"-16,13-66 31,14 27-31,52-13 16,-53 13 0,41 13-1,-14-27-15,13 27 16,145-13 31,-184 13-32,26 26 17,-27 1-17,1-1-15,12 27 31,-25 0-15,-14-40 0,13 0-16,-13 14 15,0 13 1,-27 26 31,1-53-47,-120 80 31,80-80-15,53-13-1,0 0 1,-1 0-16,-12 0 31,13 13-15,0-13 15,13 13 0,0 1-31</inkml:trace>
  <inkml:trace contextRef="#ctx0" brushRef="#br0" timeOffset="2385.91">12449 15584 0,'-80'0'15,"-78"40"17,144-14-32,-65 14 15,26-1-15,-106 94 31,40 12-15,66-52 15,-39 105-15,92-145-16,-14 13 16,-12 120-1,26-41 1,0-79-1,26 40 1,27-13 0,0-27-1,-13 13 17,-14-66-17,-12 1-15,12 12 16,-13-26-1,1 0 1,-14 13-16,13-13 16,0 0 15,0 14-31,0-14 47,1 0-32</inkml:trace>
  <inkml:trace contextRef="#ctx0" brushRef="#br0" timeOffset="7862.59">1931 14208 0,'0'27'0,"0"-14"15,0 26-15,0-12 16,0-1-16,0 14 16,0-13-16,0-14 15,0 0-15,0 13 16,0 14 0,0-27-1,0-26 48,14 0-48,-14 0-15,26-14 16,-13 14-16,1-27 31,-1 27-15,0 13 15,0 27-15,1 12-16,-1 1 15,0-14 1,-13-12 0,0-1-1,13-13-15,0 0 31,1 0-15,-14-13-16,26-1 16,-13 1-1,1 0-15,-1 0 16,13-27-16,-12 27 16,-1-14-16,0-12 15,-13 25-15,13 1 16,-13-13-16,0 12 31</inkml:trace>
  <inkml:trace contextRef="#ctx0" brushRef="#br0" timeOffset="8192.95">2368 14327 0,'13'0'31,"-13"27"-31,0-14 15,0 13-15,0-12 16,0-1-16,0 13 16,0 14-1,0-27 1</inkml:trace>
  <inkml:trace contextRef="#ctx0" brushRef="#br0" timeOffset="8462.15">2461 14089 0,'13'0'63</inkml:trace>
  <inkml:trace contextRef="#ctx0" brushRef="#br0" timeOffset="9352.33">2514 14367 0,'0'-13'15,"13"39"17,-13 1-32,0-14 15,0 26-15,0 1 16,0 53 31,0-80-32,0-39 63,0 12-62,0-12-16,13-1 0,13-12 16,14-14-1,-13 26 1,-14 14 0,0 13 15,0 13 16,-13 14-32,14 52 1,-14-52 0,0-1-16,0 1 15,0 12-15,0-12 16,0 26-1,0-40 1</inkml:trace>
  <inkml:trace contextRef="#ctx0" brushRef="#br0" timeOffset="73228.62">15293 16748 0,'0'27'0,"0"12"15,0-25-15,-27 65 31,1-53-31,13 1 16,-14-14 0,-12 0-1,-41 27 1,1-14 15,66-12-15,-1-14-16</inkml:trace>
  <inkml:trace contextRef="#ctx0" brushRef="#br0" timeOffset="73911.45">15915 15994 0,'13'0'47,"13"0"-32,14 27-15,-27-1 16,14 27-16,26 0 16,0 39-1,-53-39 1,26-13-16,40 106 31,-26-107-15,-40 1-1,53 13 17,-53-40-32,13 0 31,-13 1-16,13-14 1</inkml:trace>
  <inkml:trace contextRef="#ctx0" brushRef="#br0" timeOffset="74438.82">16536 15915 0,'-13'0'16,"13"13"0,-13-13-16,-13 0 15,-1 26-15,14 1 16,-53 52-1,0-26 1,-120 132 31,133-132-31,-26 53-1,66-93 1,0 1-16,-1 12 31,1-13-31</inkml:trace>
  <inkml:trace contextRef="#ctx0" brushRef="#br0" timeOffset="75544.25">16788 16272 0,'26'0'78,"1"0"-78,26 0 16,52 0-1,81 0 17,-173 0-17,13 0-15,-12 0 31,-14 40 79,0-27-95,0 13-15,0 14 16,0-27 0,-27 40-16,14-26 15,13-14-15,0 0 16,0 0-16</inkml:trace>
  <inkml:trace contextRef="#ctx0" brushRef="#br0" timeOffset="76474.45">17661 16192 0,'0'27'78,"0"-14"-78,-27 27 16,1 39 15,13 1-15,13-27 15,0-40-16,0 0 1,13-13 0,27 0 15,-1 0-31,41-40 16,-14-13-1,-13 27 16,-27-1-15,1 27 0,-1 14 15,14 39 0,-40-40-31,40 40 16,-27-27-16,0-26 31,0 0-15,1 0-1,12-39 17,-13 12-17,27-118 16,-40 39 16,-13 106-31,-1 0 0,1 0-1,0 13 1,13 0-1,0 0-15</inkml:trace>
  <inkml:trace contextRef="#ctx0" brushRef="#br0" timeOffset="76900">18455 16259 0,'0'26'31,"0"1"-16,0-1-15,-14 14 16,14-27-16,-13 27 16,13-1-1,-13 1 1,13 0-16,0-14 0,0 1 16,0-14 15,0-66 0,0 13-31,0-26 16</inkml:trace>
  <inkml:trace contextRef="#ctx0" brushRef="#br0" timeOffset="77138">18441 15941 0,'14'0'47,"-14"13"-32,13 1 1,0-14-16,14 39 16</inkml:trace>
  <inkml:trace contextRef="#ctx0" brushRef="#br0" timeOffset="77941.86">18706 16245 0,'-13'14'47,"0"91"-15,13 15 14,0-107-30,0-40 47,0-12-48,13 25-15,27-65 16,-27 53-1,26-14 1,28 13 0,-28 1-1,-26 26 1,1 0 0,-1 0-1,0 0 1,0 13-1,1 0-15,25 93 32,-39-93-32,0 40 15,0 14 17,-13-41-32,0 0 31,0-26 63,-1 0-79</inkml:trace>
  <inkml:trace contextRef="#ctx0" brushRef="#br0" timeOffset="78878.87">19539 15452 0,'27'0'32,"-54"0"-32,94 13 15,-1 79 1,66 94 15,-92-107-31,-27-39 0,53 105 16,-39-52-1,-27-27 1,-27 93 0,-79 0-1,-13-1 1,-92 14-1,131-106 1,1-26-16,26 13 0,13-40 16,40 0-16,-26-13 15,52 0 48,40-13-48,27 0 1</inkml:trace>
  <inkml:trace contextRef="#ctx0" brushRef="#br0" timeOffset="79327.69">20796 16113 0,'40'0'47,"13"0"-31,0 0-1,53 0 1,13 0 0,-80 0-16,54 0 31</inkml:trace>
  <inkml:trace contextRef="#ctx0" brushRef="#br0" timeOffset="79853.06">20743 16378 0,'14'13'47,"12"-13"-31,14 0-16,13 13 15,-27-13-15,80 0 16,-66 0-1,-27 0 1,0 0-16,0 0 16,1 0 15,-1 0-31,0 0 16</inkml:trace>
  <inkml:trace contextRef="#ctx0" brushRef="#br0" timeOffset="146629.32">13322 16100 0,'0'-27'110,"0"14"-95,0 0-15,0 0 16,0 0-16,0-14 15,53 1 1,-27 12-16,14 14 16,-14 0-16,1 0 0,12 0 15,-25 0 1,12 0-16,1 0 16,-14 14-1,27 39 16,-14-27-31,-13 14 16,0-40 0,-13 13-16,0 0 15,0 14 1,0-1 0,0 0-1,-13-12-15,-13-1 16,26 0-1,-27 0 1,14 1-16,0-14 0,0 13 16,-1-13-1,1 0-15,0 0 16,0 0 15,26 0 16,40 13-47,-13 0 16,-27-13-16,40 27 15,-27-14-15,1 13 16,-14-12-16,13-1 16,1 13-1,-14-12-15,0 39 16,-13-40-1,0 13-15,27 14 0,-27 0 16,0-14-16,13 14 16,-13-1-1,0 14-15,0 0 16,-13-13-16,-14 13 16,-26-27-1,27-12-15,-27-1 16,26-13-16,-25 0 15,12 0 1,13 0-16,-26-13 0,14-1 16,-41-25-1,-25-14 1,-15-53 15,28 40-15,26 26 15,39 27-31,14 0 16,0-1-1,0 14-15,-1 0 32,1 0-17,40 0 32</inkml:trace>
  <inkml:trace contextRef="#ctx0" brushRef="#br0" timeOffset="165342.18">23892 15624 0,'0'-14'47,"0"1"-47,0-13 47,0 12-47,0 1 31,-13-13-31,13-27 31,-14 26-15,14 14-16,-13-13 16,13-40-1,0 39-15,-13 27 141,0 0-125,-40 0 15,-146 40 0,67-27 0,106-13-31,-1 0 16,-26 0 0,40 0-1,0 0-15,0 0 16,-1 0 31,1 0-47,-13 0 47,12 0-32,14 13 1,0 14 78,14-14-94,12 13 31,27 27-16,-13 0 1,-27-53-16,0 13 16,212 186 156,-225-186-157,0 0 1,0 14-16,-53 13 31,27-14-31,-239 93 47,120-66-31,78-27 15,41 1-31,13-14 15,13 14 1,0-14 0,0 0-1,13 0 17,27 0-17,13 14 16,-40-14-31,27-13 0,-14 13 16,-13-13-16,80 14 16,-67-14-1,1 0-15,12 0 16,28 0 15,25 0-15,1 0 15,-27 0-15,-53 0-16,14 0 15,26 0 1,-40 0 0,13 0-1,-13 0 16,14 0 1,-14 0-17,0 0 17</inkml:trace>
  <inkml:trace contextRef="#ctx0" brushRef="#br0" timeOffset="167271.29">23257 16788 0,'-13'-27'16,"-1"14"15,1 0-31,13 0 16,-13 13 15,13-14-31,-13 1 16,0 13 31,-1 0-32,1 0 1,-13-13 15,12 13-15,1 0-1,0 0 1,0 0-16,-1 0 16,1 0-1,-40 40 16,53-27-15,0 27 15,0-14-31,0-13 16,14 1 0,-1-1-16,-13 0 15,13 13 1,0-12-1,0 12 17,1-26-32,12 13 31,-13-13-15,1 0-16,25 0 31,-25-13-16,-1-13 1,0-1 15,0 14-15,-13-13 0,13 12 15,-13 1-16,14 13 48,-28 304 124,14-290-171,0-1-16,0 26 16,14-39 109</inkml:trace>
  <inkml:trace contextRef="#ctx0" brushRef="#br0" timeOffset="168723.42">23469 16497 0,'0'13'109,"0"0"-109,0 14 31,0-14-31,0 0 16,0 14 0,0 12-1,-27 1 17,14-27-17,13 0 1,-27 1-1</inkml:trace>
  <inkml:trace contextRef="#ctx0" brushRef="#br0" timeOffset="170980.59">23905 16470 0,'0'27'15,"0"118"17,13-92-32,-13-13 0,0 53 31,0-27-31,14-13 15,12 132 1,14 26 15,-27-197-15,0 25 15</inkml:trace>
  <inkml:trace contextRef="#ctx0" brushRef="#br0" timeOffset="171655.95">24024 16880 0,'27'0'78,"-14"0"-62,27 0-16,-14 0 15,53 0 1,-26 0 0,40 0 15,-67 0 16,-12 0-32,-14-13 17</inkml:trace>
  <inkml:trace contextRef="#ctx0" brushRef="#br0" timeOffset="172447.05">23958 17039 0,'13'0'31,"0"0"-31,1 0 16,-1 0-16,93 0 31,-80 0-31,14 0 16,-14 0 0,1 0-1,-14 0-15,0 0 47,1 0-31,-1 0-16,0 0 31,0 0-15,0 0-1,1 0 16,-1 0-15</inkml:trace>
  <inkml:trace contextRef="#ctx0" brushRef="#br0" timeOffset="173888.09">24580 16775 0,'26'0'125,"-13"0"-109,1 0-1,25 13 1,28 0 0,-1-13-1,-40 0-15,1 0 0,-1 0 16,14 13 0,-14-13-1,-13 0-15,1 0 47,-1 0-31,-13 27 93,0-14-93,0 27-1,-13-1 1,-14 14-16,14-26 16,0-1-16,13 1 31,0 12-16,0-25 17,0-1-1,0 0 0,0 0-15,0 0-1,13-13 1,27 0 0</inkml:trace>
  <inkml:trace contextRef="#ctx0" brushRef="#br0" timeOffset="174786.02">25307 16761 0,'-13'0'31,"0"0"-15,13 14-1,0 12 1,0-13-1,0 67 1,0-54-16,0 14 16,13-27-16,0 13 15,1-12 1,-1-14 0,13 0 15,1-14-31,-1 1 15,80-66 17,-66-14-1,-40 120 47,13 26-62,0-27-16,14 1 31,-27-14-31,26 0 31,1-13-31,-14 0 16,0 0-1,14 0-15,-14 0 16,0 0-16,27-26 16,-14-27-1,1 0 1,-27-40 15,0 27-15,0 40-1</inkml:trace>
  <inkml:trace contextRef="#ctx0" brushRef="#br0" timeOffset="175179.51">26088 16722 0,'0'13'15,"0"0"1,0 14-16,0-1 16,0 27-1,0 0 16,0-13 16</inkml:trace>
  <inkml:trace contextRef="#ctx0" brushRef="#br0" timeOffset="175424.41">26088 16629 0,'13'27'94</inkml:trace>
  <inkml:trace contextRef="#ctx0" brushRef="#br0" timeOffset="176168.28">26326 16828 0,'0'105'31,"0"-210"-31,0 224 0,0-106 16,0 0-16,13 27 15,-13-27 1,14-13 15,-1-13 1,-13-1-1,0-25-31,13-14 15,-13 0-15,0 0 32,13-13-17,0 66 1,1 0 15,-1 0-31,0 0 16,14 26 15,-1 1-15,-26 13-16,0-27 15,0 66 17,13-26-32,-13-40 0,0 14 15,0-14-15,0 13 31,13-12 1,-13-54-1,0 0-15</inkml:trace>
  <inkml:trace contextRef="#ctx0" brushRef="#br0" timeOffset="177021.03">24686 15280 0,'-14'26'0,"14"14"0,-13 0 15,13 12 1,0 1-16,-13 40 16,-14 66 15,-12-27-15,26-66-1,-1-26-15,1 0 16,0-27-1</inkml:trace>
  <inkml:trace contextRef="#ctx0" brushRef="#br0" timeOffset="177634.14">24752 15372 0,'13'-13'0,"-26"26"0,39-39 16,-13 13-1,1 13-15,-1-14 16,132 1 15,-105 13-15,0 27-1,-27 12-15,0-25 16,14 38 0,-27-25-1,0-1 1,-40 40-1,-39-26 17,26-40-32,-132 13 47,158-13-47,-13-13 31,27 13-16,13-13-15</inkml:trace>
  <inkml:trace contextRef="#ctx0" brushRef="#br0" timeOffset="178167.85">25651 15214 0,'-13'0'0,"26"0"0,-105 26 0,79 14 15,-40 13 1,53 0-16,-14 238 47,41-225-32,-14-27-15,27 14 16,52 27 0,-65-54-1,-1 1 1,14 12 31,-27-39-47</inkml:trace>
  <inkml:trace contextRef="#ctx0" brushRef="#br0" timeOffset="188950.31">26154 15306 0,'13'0'63,"1"0"-47,-1 0-1,13 0-15,14 0 16,-27 0-1,14 0-15,12 0 32,1 0-32,0 53 15,-40-40 1,13 14-16,0-14 0,-13 53 31,0-53-15,0 14-16,-13-1 15,-27 1 1,-13 12 0,27-25-16,13-14 15,-1 0 1,41 0 78,13 13-94,-27-13 15,26 13-15,-12 0 16,-27 1-16,53 25 31,-40-26-15,13 1-1,-26 12-15,0 54 47,0-67-47,0 0 16,-13 13 0,-13-12-16,13-1 15,-1-13-15,-12 13 16,-14-13-1,1 0 1,-14 0 15,39 0-15,1 0 0,0 0-1,0 0 1</inkml:trace>
  <inkml:trace contextRef="#ctx0" brushRef="#br0" timeOffset="189419.18">26882 15954 0,'0'0'0,"13"0"16,-13 40-1,0-13-15,0-14 16,-40 40 0,14-14-1,-40 14 1,13-13 15,39-40 0</inkml:trace>
  <inkml:trace contextRef="#ctx0" brushRef="#br0" timeOffset="190463.68">27649 15372 0,'0'0'0,"-13"-13"0,0 0 0,-14 0 16,1-1-16,-14 1 15,13 13 1,-12 0 0,-1 0-1,-26 27 1,39-1-16,1 14 0,0 13 15,12-14 1,14 67 15,53-53 1,-40-26-17,1-27-15,25 13 16,14 0-1,-39-13-15,38 0 16,15-13 0,12-40-1,-53 26 1,1-26-16,-27 40 16,26-66-1,-26 26 1,0 27 15,0 39 32,-13 13-63,0 14 15,13 13-15,0-14 16,0 1-1,0 66-15,0 66 47,66 53 31,-53-225-31,0-27 16,1 14-63</inkml:trace>
  <inkml:trace contextRef="#ctx0" brushRef="#br0" timeOffset="191065.58">27953 15161 0,'0'13'94,"0"40"-78,0 92 15,0-105-15,0 39-16,0-65 15,0-1-15,0 0 16,13-26 78</inkml:trace>
  <inkml:trace contextRef="#ctx0" brushRef="#br0" timeOffset="191745.99">28218 14856 0,'26'40'0,"-12"39"15,-1-39-15,0 13 16,-13 0-16,13 40 16,-13-27-1,0 40 1,0-40-1,0-13 1,0 66 0,-26-53-1,-1 13 1,-52 40 31,52-66-47,14-53 31,13 13-15</inkml:trace>
  <inkml:trace contextRef="#ctx0" brushRef="#br0" timeOffset="-124165.37">24196 873 0,'-13'0'188,"0"13"-188,-14-13 15,-12 27-15,-1-27 16,-26 13-16,13 0 16,26-13-16,-12 0 15,-107 0 17,67 0-17,79 13 79,0 1-94,0-1 31,0 27-15,0-14-1,0 1-15,0 12 16,0-26 0,0 40-16,0 66 15,0 14 1,0-54 0,0 212 15,0 0-16,0-185-15,-27 264 32,14-303-17,13-1-15,0 40 32,-13-27-32,13-26 31,0-27-31,0 27 47,0-13-32,0-27-15,-13 27 32,13-27-17,0 0-15,-14-13 16,14 40-1,0-14 1,0-12 0,0 12-1,0-13 17,0 1-17,0 25 32,0-12-47,0-14 16,-13 371 202,13-371-202,0 0 15,13-13 94,27-13-125,-13 13 16,12-13 0,1-1-16,26 14 31,13 0-16,-52 0 1,-14 0 15</inkml:trace>
  <inkml:trace contextRef="#ctx0" brushRef="#br0" timeOffset="-117012.17">22953 2461 0,'13'0'47,"0"0"-16,0 0 0,1 0 16,-1 0-31,0 0 15,0 0-16,0 0 1,1 13 0,-14 0-16,0 14 31,0-14-31,0 13 31,0-13-31,-27 1 31,14-14-15,0 0 15,13 13-31,-13-13 16,-1 0 31,28 0 31,12 0-62,-13 13-1,14 0 1,-27 1-1,13-14-15,13 13 16,1 53 47,-27-26-48,13 26 16,-13-53-15,0 13-16,-26 14 16,12-27-1,1 1 1,0-14 0,0 0-1,-1 0 1,1 0-1,0 0 1,-13 0 0,12 0 31,1 0-1</inkml:trace>
  <inkml:trace contextRef="#ctx0" brushRef="#br0" timeOffset="-115873.41">23323 2659 0,'0'0'0,"13"0"16,0 0 31,1 0-32,25 0 32,-25 0-31,39 13 15,-14-13-31,94 0 109,-107 14-93,-13-14 0,40 13-1,-26-13 1,-14 0 0,0 0-1,0 0 1</inkml:trace>
  <inkml:trace contextRef="#ctx0" brushRef="#br0" timeOffset="-114782.96">23746 2593 0,'14'0'62,"-1"0"-46,-13 13-16,0 0 16,40 14-1,-40-14 1,26 27 15,-26-27-31,13-13 31,0 13-15,-13 0 62,0 1-31,-13-14-47,-26 26 16,-1 14-1,27-27 1,-1-13 0,1 26-16,-13-12 31,12-1-16</inkml:trace>
  <inkml:trace contextRef="#ctx0" brushRef="#br0" timeOffset="-109699.78">24236 2408 0,'-13'13'93,"-1"0"-77,1 0-16,13 1 16,-13-1-16,-14 13 15,27 1 1,0-1 15,0-13-31,0 14 16,0-1-1,0 14 1,0-13 0,40 78 46,92-25-15,-118-80-47,12 0 16,1 0-1,-1-14 1,1 14 0,-27-26-1,13 0 1,0-67 15,-13 80-15,0 0-1,0-14 1,0 14 15,0-40-15,-13 40-1,13-14 1,0 14-16,-27 0 16,14 0-1,-13-27 1,12 27 0,14-1 15,-26 1 0,26 0 16,-13 13 0,-1 0-32,1 0 1,0 0 15</inkml:trace>
  <inkml:trace contextRef="#ctx0" brushRef="#br0" timeOffset="-92349.3">25479 2500 0,'-13'0'16,"0"0"-1,0 0 1,-1 0 0,1-13-1,13 0 1,-13 13 0,-13 0 15,-1 0 16,14 0-47,0 26 15,-1-26 1,1 14-16,0 12 16,-14 0 15,14-12-31,13 12 31,0 14 0,0-14-15,0-12-16,27 105 62,-27-93-62,106 133 141,-93-159-125,0 0-1,27-27 1,-27 1 15,0 13 16,-13-1-47,0 1 16,0-13 15,0-1-15,0 14-1,0-27 1,0 27-1,-13-13 1,13-1 0,-13 14 15,13 0-31,-14 0 16,1-14-1,13 14 1,-26-40 31,13 53-47,13-27 31,0 14-31,-14 13 16,14-13 46</inkml:trace>
  <inkml:trace contextRef="#ctx0" brushRef="#br0" timeOffset="-90585.06">25493 2540 0,'-14'0'157,"1"0"-142,13 26 1,0-12-16,0 12 15,0 1-15,-13-14 16,13 27 0,-13-1-1,-1-26-15</inkml:trace>
  <inkml:trace contextRef="#ctx0" brushRef="#br0" timeOffset="-89361.85">26326 2328 0,'-13'-13'94,"-14"0"-94,-12 0 15,25 13 1,-12 0-16,13 0 16,-14 0-1,14 0 1,0 0-1,0 0 1,-1 13 0,14 27 46,0-27-62,0 0 16,0 0-1,0 0-15,0 1 16,0-1-16,0 13 16,0-12-1,0-1 48,14-13-63,25 0 15,80 0 1,-79 0 0,0 0-1,-14 0-15,1 0 47,-14 13-31,-13 0-1,0 1 1,13 12 0,-13-13-1,0 0 1,0 1-16,0-1 31,-79 0 32,66-13-63</inkml:trace>
  <inkml:trace contextRef="#ctx0" brushRef="#br0" timeOffset="-88773.96">26194 2752 0,'0'0'0,"13"0"31,53 0-15,14 0 15,-1 0-15,0 13 15,-39 0-31,-27-13 0,0 0 16,1 0-16,25 27 15,-25-27 17,-1 0-1</inkml:trace>
  <inkml:trace contextRef="#ctx0" brushRef="#br0" timeOffset="-87751.08">26419 2924 0,'-53'0'62,"26"0"-46,-26 66-1,53-40 1,0-13-16,0 40 16,0 0 15,0-13-15,0-27-16,0 14 15,0-1 16,0-13-31,0 54 16,14-67 0,-1 13-1,0 13-15,0 1 16,27-14 15,-14 0-15,1-13-1,-14 0 1,-13-13 0,13 0-16,-13-14 31,14-12-15,-14-1-1,0 27 16,0-14-31,0 14 32,0-14-17,-14 27 1,1-13 15,0 13-15,-14 0-16,14 0 15,0 0 17,-13 0-1,-1 0-31,1 0 31,-1 27-15,27-14-1,0 0 1</inkml:trace>
  <inkml:trace contextRef="#ctx0" brushRef="#br0" timeOffset="-85607.96">27239 2434 0,'-13'0'63,"-1"27"-63,14-14 15,-13 0 1,13 0-1,-13 14-15,13-14 16,0 0 0,0 40 15,13 159 78,-13-186-109,27 54 32,-14-67-17,-13 0-15,26 14 16,1-14-1,-1 26 1,-13-39 0,54 0 15,-28 0-15,14 0 15,13-39-16,-39-14 17,-27-40-17,0 67 1,0 13-16,0-27 31,-40-13-15,27 0 15,-14 27-15,14 26-1,-26-53 17,12 26-17,27 14 1,-13 13-16,13-13 31,-13 13-15,-1 0 31,1 0-32,0 0 16,0 13-31,13 0 32</inkml:trace>
  <inkml:trace contextRef="#ctx0" brushRef="#br0" timeOffset="-83622.92">28297 2434 0,'-26'0'0,"13"0"15,13 13-15,-14 1 16,1-14 0,0 0-1,13 39 1,-13-12 0,13-14-1,0 13-15,0 14 31,0-27-15,0 14 0,13 13-1,0-14 1,0 27 31,14-13-32,-27-1-15,0-12 16,26 12 0,-13-39-16,-13 14 0,27 25 31,-14-39-31,0 14 16,1-1-1,12-13 1,0 0-1,1-27 1,-14-79 0,-13 93-1,0-26 1,13 25 0,-13-12-16,0-14 15,0 14 1,0-1-16,0 14 15,0 0 1,0 0 0,0-1-16,-13-12 15,0-1 1,-27-12 15,1-1-15,-1 0 15,13 40 0,-12-13 1,26 13-1,-1 0-16,1 0 1</inkml:trace>
  <inkml:trace contextRef="#ctx0" brushRef="#br0" timeOffset="-79729.33">29488 2090 0,'0'13'93,"13"1"-77,-13 65 15,0-13-31,0 14 47,0-54-47,0-13 16,0 0-1,0 1-15,0-28 813,0 1-797,0 0-1</inkml:trace>
  <inkml:trace contextRef="#ctx0" brushRef="#br0" timeOffset="-79044.57">29170 2699 0,'14'0'47,"12"0"-15,0 0-32,1 0 15,26 0-15,-27 0 16,1 0-16,65 0 31,-12 0-15,-67 0 15,0 0-31,14 0 16,-14 0 15,13 0 0,-12 0-31,12 0 16,0 0 15,-12 0-15,-1 0-1</inkml:trace>
  <inkml:trace contextRef="#ctx0" brushRef="#br0" timeOffset="-78512.84">29435 2924 0,'13'13'31,"-13"0"-31,0 0 16,0 1-16,0 12 16,0-13-16,0 14 15,13-1 1,-13 1-1,0-1 1,14 1 15,-14-1-15,0-13 15,13-13-15,-13 13-16,0 1 31</inkml:trace>
  <inkml:trace contextRef="#ctx0" brushRef="#br0" timeOffset="-77539.35">29699 3016 0,'14'0'16,"-1"-13"-1,13 13 17,-12 0-17,-1 0 1,0 0-16,14 13 31,-14 0-15,-13 1-1,0-1 1,13 13 0,-13 14-1,-13 39 1,0-52 0,-27-1 15,0-12-16,40-1 1,-13-13-16,0 0 16,13 13-1,13 0 63,13-13-62,1 0-16,26 14 16,-14-14-1,14 13 1,14 0 0,-15-13-1,-25 0-15,52 13 47,-65-13-16,-1 0-31</inkml:trace>
  <inkml:trace contextRef="#ctx0" brushRef="#br0" timeOffset="-76666.63">31221 1892 0,'0'26'31,"13"1"-15,-13 12 0,0-12-16,0 26 15,0 0 1,0 26 0,0-26 15,0-13 0,0-14-15,0-13 15,0 1-15</inkml:trace>
  <inkml:trace contextRef="#ctx0" brushRef="#br0" timeOffset="-76113.19">31036 2580 0,'13'0'31,"0"0"-15,0 0 0,14 0-16,12 0 15,14 0 1,0 0-16,-13 0 31,92 0 16,-118 0-31,-1 0-1</inkml:trace>
  <inkml:trace contextRef="#ctx0" brushRef="#br0" timeOffset="-75595.43">31194 2844 0,'14'40'0,"-28"-80"16,28 106-16,-14-52 16,0 25-16,0-12 15,0 12 1,0 14-1,0-39 17,0-1-32,0 0 31,0 0-15,0 1-16,0 12 31,0-13 0</inkml:trace>
  <inkml:trace contextRef="#ctx0" brushRef="#br0" timeOffset="-74681.59">31366 2963 0,'0'-13'15,"14"13"1,-14-13 0,13 0 15,0 13-31,0-14 16,1 14-1,12 0 1,-13 0-1,14 0 1,-14 0 15,-13 27-31,13-1 16,-13 27 0,0-40-1,0 1-15,0-1 16,-13 0-1,0 0-15,-14 1 16,14-14-16,0 26 16,-14-13-1,27 1-15,40-14 110,-14 0-95,14 0-15,13 0 16,-27 0 0,27 0-16,14 0 31,-28 0-31,-12 0 15,-14 0 17</inkml:trace>
  <inkml:trace contextRef="#ctx0" brushRef="#br0" timeOffset="-73000.17">31909 900 0,'13'0'0,"0"0"15,14 0-15,-14 0 16,13 13-16,14 13 16,-13-13-1,12-13-15,1 14 32,0-1-17,26 27 1,-53-40 15,13 0-31,-26 26 0,14-26 16,-1 13-1,0 14 1,-13-1 0,0-13-16,13 40 15,-13-26 1,0 52-1,0-66 1,14 239 15,-1-80 1,0-106-17,0-13-15,-13 39 16,53 160-1,-26-67 1,-14-66 0,13-13-1,-26-13 17,0-14-1,0-39-31,0-1 15,-13 120 17,0-106-17,-14 159 17,27-159-17,-13-1 1,13 15-1,0-41 17,0 53 15,0-65-47,-13 78 78,0-79-78,-14 1 15,1-14 1,-14 0 0,-39 0-1,-40 0 1,13 0-1,13 0 1,67 0 0,-1 0-16,-12 0 15</inkml:trace>
  <inkml:trace contextRef="#ctx0" brushRef="#br0" timeOffset="-67382.61">22767 939 0,'-13'13'15,"13"27"-15,0 0 16,0 26-16,0-13 15,0-13-15,0 26 16,0 0-16,0-13 16,0 0-16,0 0 15,0-14 1,0 14-16,-13-26 16,13-14-16,0 0 15,-13-13 16,-1 0-31,1 0 16</inkml:trace>
  <inkml:trace contextRef="#ctx0" brushRef="#br0" timeOffset="-66720.8">22701 1098 0,'13'-13'0,"1"13"16,-1-13-16,0-1 16,14 1-1,-27 0 1,13 13 0,0 0-16,40 0 31,-40 0-16,0 0 1,40 40 0,-39-14-16,-1-13 15,0 0-15,0 40 32,-13-39-32,0-1 15,0 0-15,0 0 16,0 1-16,0-1 15,0 0-15,-13-13 16,-13 0 0,-1 13-1,1 0-15,-1-13 16,14 0 0,0 0-1,0 0 1,-1 0 31,1 14-32</inkml:trace>
  <inkml:trace contextRef="#ctx0" brushRef="#br0" timeOffset="-66270.88">23072 1336 0,'26'13'31,"1"14"-15,-14-14-16,27 0 31,-27-13-15,0 0-1,0 0 1,0 0 31</inkml:trace>
  <inkml:trace contextRef="#ctx0" brushRef="#br0" timeOffset="-65847.37">23072 1482 0,'13'0'31,"-13"13"-15,13-13 0,0 0-16,1 13 15,25 0 17,-25-13-32,-1 0 15,0 0-15,0 0 16,27 14 15,-14-1-15,1-13-1</inkml:trace>
  <inkml:trace contextRef="#ctx0" brushRef="#br0" timeOffset="-63364.9">32160 4180 0,'-13'0'47,"0"0"-47,-1 0 31,-38 0-31,-15 0 16,28 0-16,-14 0 16,-13 0-16,13 0 15,-13 0-15,26 0 16,-13 0-16,26 0 15,1 0 1,13 0 0,13 14 31,0-1-32,0 13-15,0 14 16,0-27-1,0 14-15,0-1 16,0 14-16,0 13 16,0 0-16,0 53 15,0-40 1,-27 39 0,14 147-1,0-80 1,-27 39-1,27-65 1,13-53 0,0 12-1,0-65 1,-40 106 15,40-133-15,-26 132 15,26-118-31,-13 26 16,-1-40-16,14 40 15,0-27-15,-26 41 32,26-28-32,-13 14 0,-1 0 15,-12 40 16,26-54-31,-13 27 16,0 1 0,13 12-1,0-53 1,0 67 0,-14-14-16,14-52 15,-13 26 1,0-40-16,13 40 15,0-27-15,-13-12 16,13 12-16,0 1 16,-14-14-16,14 0 0,0 0 15,0 0 1,0 1 0,0-1-1,14-13 48,409 40 124</inkml:trace>
  <inkml:trace contextRef="#ctx0" brushRef="#br0" timeOffset="-60806.71">33126 4154 0,'26'0'78,"-12"13"-63,12-13 1,-13 13-16,0-13 16,1 0-1,-1 0 1,-13 40 46,13-27-46,-13 1-16,13 12 16,-13 0-1,27 67 1,-27-40-16,0 145 31,0-131-15,0-15-16,0 15 15,0 25-15,0-12 16,0 52 0,0-26-1,0-53-15,0 0 16,0-27-16,0 14 15,0-1-15,0-12 16,0 13-16,0-14 16,0-13-16,0 40 15,-13-26-15,-14 39 16,14-27 0,-14 14-1,1-13-15,13 0 0,0-1 16,-1-12-16,-12 39 15,13-26 1,-1 13-16,14-27 0,-13 1 16,0 12-1,0 1-15,13 0 16,-14-1 0,14-25-16,-13 12 15,13-13-15,0 14 16,0-14-16,0 0 15,-13 27 1,13-14 0,0-12-1,-13-1-15,0 40 32,13-40-17,-14 40 1,14-14 15,0-12-31,-13-1 16,13 14-1,-26 26 1,12 0 15,1 1 16,13-41-47,0-13 16,0 27 15,0-27-31,0 0 16,0 14-1,0-14 1,0 14-1,0 12 1,0-12 0,0-1-1,0 27 17,-13 119 108,0-172-124,-1 0 15,1 0-15,-66 0-16,39 0 15,-26 0 1,26 0 0,14 0-1,13 0 32,-14 0-31,14 0-1,0 0 1,0 0 0,-1 0-1,28-26 110</inkml:trace>
  <inkml:trace contextRef="#ctx0" brushRef="#br0" timeOffset="-59390.53">33020 4233 0,'13'0'31,"0"0"-15,1 0 15,-1 0 0,0 0 0,27 0-15,-27 0-16,0 0 16,1 0-1,-1 0 1,0 0-1,0 0-15,14 0 16,-14 0 0,0 0 15,0 0-31,1 0 16,-1 0-1,0 0-15,0 0 31,1 0-15</inkml:trace>
  <inkml:trace contextRef="#ctx0" brushRef="#br0" timeOffset="-54895.95">32451 4485 0,'0'13'78,"0"27"-78,0-14 16,0-13-16,0 40 15,0-13-15,0 0 16,0-14-16,0 53 31,0-26-15,0-39-16,0 12 0,0-13 16</inkml:trace>
  <inkml:trace contextRef="#ctx0" brushRef="#br0" timeOffset="-51404.72">32425 5345 0,'0'13'47,"0"0"-47,0 0 15,0 0 1,0 1 0,0-1-16,0 13 15,0-12-15,0-1 16,0 0-16,0 0 15,0 14-15,0-14 16,0 0 0,0 14-16,0-14 15,0 0-15,0 0 32,0 1-1,0-1 31,0 0-62,0 14 32,0-14-17,0 0 220,0 0-189</inkml:trace>
  <inkml:trace contextRef="#ctx0" brushRef="#br0" timeOffset="-46449.3">32398 5900 0,'0'13'47,"-13"14"-32,0 13-15,0-27 16,-1 13 0,1 14-1,13-27-15,0 27 0,-13-14 16,13-12 0,0-1-1</inkml:trace>
  <inkml:trace contextRef="#ctx0" brushRef="#br0" timeOffset="-45924.99">32239 6456 0,'0'13'15,"0"14"1,0-14 0,0 13-16,0 1 31,0-1-15,-13 53 15,13-65-16,0-1-15,0 0 16,0 0 15</inkml:trace>
  <inkml:trace contextRef="#ctx0" brushRef="#br0" timeOffset="-43007.55">29594 1640 0,'-27'0'0,"1"14"0,-1-14 15,-12 13 1,-54 27-1,53-14-15,14 0 16,-27 41 0,0 12-1,27-26-15,-1-13 16,1 13-16,-27 39 16,39-52-1,1 26 1,0-26-16,0 52 15,0-12 1,-14 12 15,27-52-31,0 66 16,0 132 15,0-185-31,0 13 16,13 27-16,14-27 15,12 40 1,-12-40-16,13 13 16,39 80-1,-26-93-15,-13 0 16,-14-13-16,80 79 31,39 40 0,-52-132-15,-67-27-16,27 0 16,66-13-1,-92 0 1,66-13 0,12-53-1,1-13 1,-26-40-1,-28 52 1,-12-118 0,-13 26 15,-14 40-31,0-304 31,-53 211-15,14 120-16,-106-173 31,79 186-31,-13-1 16,-40-39-1,-13 0 1,-27 27 0,-13 52 46</inkml:trace>
  <inkml:trace contextRef="#ctx0" brushRef="#br0" timeOffset="-39363.94">32107 6959 0,'0'26'15,"0"-13"-15,0 14 16,13 26 0,-13 0 15,14-40-31,-14 0 16</inkml:trace>
  <inkml:trace contextRef="#ctx0" brushRef="#br0" timeOffset="-38477.86">32147 7316 0,'-13'0'93,"13"26"-77,-14-26 0,14 13-16,-13 14 15,13-14 1,0 0-1,0 27-15,0 0 32,0-27-17,13 0 1,1 14 0,12-1-16,27-13 31,-40-13-16,0 0-15,40 0 32,-53-13-17,0-13 1,14-27 0,-14 39-16,0 1 0,0 0 15,0-40 16,-27 13-15,14 40 0,-14-26-1,14 26 17,0 0-32,-27 0 15,27 0 16,0 13-15,13 14 15</inkml:trace>
  <inkml:trace contextRef="#ctx0" brushRef="#br0" timeOffset="-37259.03">32239 7818 0,'0'27'47,"0"-1"-31,0-12 0,0 12-16,0 14 15,0-1 1,-13 173 78,0-212-48,0 0-30</inkml:trace>
  <inkml:trace contextRef="#ctx0" brushRef="#br0" timeOffset="-35958.1">31287 7104 0,'-13'27'31,"13"-14"-16,0 26-15,0-12 16,0 13-16,0-14 16,-13 27-16,13 0 15,0-13-15,0 12 16,0-25-16,0-1 16,0 27-16,0 13 15,0-39-15,0-1 16,0 1-16,0-1 15,0 1-15,0-1 16,0 1-16,0-14 16,0 0-1,0 0-15,0 1 16,13-14 0,-13 13-1,13 0 16,-13 0-31,13 0 16,0-13 0,-13 14-1,14-1 1,-1 0 0,-13 0-1,13 1-15,-13-1 0,27 0 16,-1-13 46,27 0-46,-13 13-16,13-13 16,-27 0-16,14 0 15,-14 0-15,14 0 16,-27 0-1</inkml:trace>
  <inkml:trace contextRef="#ctx0" brushRef="#br0" timeOffset="-34640.2">32914 7091 0,'0'13'0,"0"14"16,0-14-1,0 0-15,13 27 16,-13-14 0,0-13-16,0 67 15,0 39 16,0-80-15,0 28 0,0 38 15,0-38-31,0-41 16,14 1-16,-14-1 15,13 14 1,-13-14-1,0-13 1,0 1 0,0 12-1,0-13-15,0 0 32,0 1-17,0-1 1,-27 13 15,14-26-15,13 14-1,0-1-15,-13-13 16,-14 13 0,27 0-16,-13-13 15,0 0 1,-66 14-1,26-14 17,26 0-32,14 0 47,0 0-32</inkml:trace>
  <inkml:trace contextRef="#ctx0" brushRef="#br0" timeOffset="-8214.51">32187 3453 0,'13'0'15,"0"0"17,0 0 14,0 0-46,1 0 32,-1 0-17,0 0 1,0 13 0,1-13-16,-1 0 62,0 13-46,0-13-1,1 0 1,12 0 15,-13 0-31,0 0 31,1 0-15,-1 0-16,0 13 16,-13 1 15,0 12-15,0 1 15,0-1-31,0 1 15,0-1 1,0 14 0,-26 66-16,12-67 15,-12 1 1,26 0 0,0-27-1</inkml:trace>
  <inkml:trace contextRef="#ctx0" brushRef="#br0" timeOffset="-7765.95">32464 3572 0,'14'0'16,"-1"26"-1,13 27 1,-26 40-1,27-27 17,-27-40-32,39 41 31</inkml:trace>
  <inkml:trace contextRef="#ctx0" brushRef="#br0" timeOffset="-7375.23">32610 3651 0,'0'13'15,"0"1"16,0-1-31,0 0 16,0 27 0,0-14-1,0-12 1,0 12 0,0-13-1</inkml:trace>
  <inkml:trace contextRef="#ctx0" brushRef="#br0" timeOffset="-6670.59">32703 3757 0,'0'27'16,"-14"-14"0,14 0-1,-13 0 1,0 27-1,0-27 1,13 0-16,0 1 16,-14-14-1,14 39 1,-13-12 15,13-14 0,0 0-15,0 0 0,0 1 15,0-1-15</inkml:trace>
  <inkml:trace contextRef="#ctx0" brushRef="#br0" timeOffset="-6204.08">32623 3836 0,'0'40'31,"0"-27"-31,0 14 16,0-1-16,0 1 31,0-14-31,13 13 32,-13-12-17,14-14 16</inkml:trace>
  <inkml:trace contextRef="#ctx0" brushRef="#br0" timeOffset="-5325.76">32742 3598 0,'0'0'16,"13"-13"46,40 13-62,0 0 16,0 13 0,-26-13-16,78 14 15,-78-14 1,-14 0-1,-13 13 95,0 13-110,0 14 15,0-14-15,-13 27 16,13 0-16,0 13 16,-27 40-1,27-93 1,0 27-16,0 0 31,0-27 0</inkml:trace>
  <inkml:trace contextRef="#ctx0" brushRef="#br0" timeOffset="-4552.04">32438 3863 0,'0'13'0,"13"0"0,27 14 15,-14-14 1,-12 14-16,25-14 16,-26 13-1,54 14 1,-41-14 0,1 1-1,-14-27 1,13 13-1</inkml:trace>
  <inkml:trace contextRef="#ctx0" brushRef="#br0" timeOffset="-4194.59">32742 3850 0,'-26'13'15,"26"0"1,-40 14-16,14-1 16,-93 106 15,-1-13-31,1 0 15,93-79 1,-14 0 0,14 0-16</inkml:trace>
  <inkml:trace contextRef="#ctx0" brushRef="#br0" timeOffset="-2998.68">33179 7395 0,'0'0'0,"13"0"16,0 0 31,40 0-31,93 0 15,-93 13-16,26 14 17,-66-27-32,-13 13 47,0 0-32,0 14 1,0-14-16,0 27 15,-40 92 17,14-26-17,-27-27 1,53-52 0,0-14-16,0 0 0</inkml:trace>
  <inkml:trace contextRef="#ctx0" brushRef="#br0" timeOffset="-2514.73">33589 7739 0,'0'13'47,"13"14"-32,0-1-15,1-13 16,-1 14-16,0 13 15,13 39 17</inkml:trace>
  <inkml:trace contextRef="#ctx0" brushRef="#br0" timeOffset="-2172.53">33721 7766 0,'-26'39'47,"-1"-26"-47,27 14 16,0-14-16,-13 0 15,13 1 1,0-1 0</inkml:trace>
  <inkml:trace contextRef="#ctx0" brushRef="#br0" timeOffset="-1614.48">33787 7779 0,'0'26'63,"0"93"-32,0-92-15,0-14-16,0 0 15,0 0-15,0 1 16</inkml:trace>
  <inkml:trace contextRef="#ctx0" brushRef="#br0" timeOffset="-1107.76">33668 7845 0,'-13'13'16,"0"14"-16,0-1 16,-40 14 15,26-1 0,14-25-31,-14-1 16,27 0-16,-13 0 15,0 14 1,0-14 0,13 0-1</inkml:trace>
  <inkml:trace contextRef="#ctx0" brushRef="#br0" timeOffset="82965.52">15729 15200 0,'0'27'16,"0"-54"-16,-13 93 15,0-26-15,-13 13 16,12 0-16,-12 0 16,13 0-16,-14 0 15,14 39-15,0-26 16,0 27-1,13-14-15,-40 146 16,40-53 15,0-53-31,0 225 32,0-304-17,0-13-15,13-14 0,0 13 31,1-13 1,-14 1-32,13-14 15,53 26 1,40 1 0,119 39-1,26-13 1,940 92 31,-1019-145-32,1270 13 32,-1151-13-16,-252 0-15,14 0-16,-13 0 0,-14 0 16,1-13-16,-1 13 15,27-26 1,0 12 0,0-38 15,-27 38-31,54-39 31,-27 27-15,26-93 31,-66 66-47,14-40 15,-14 27-15,14-119 16,12-172 15,-39 225-15,-13-345-1,-53 332 17,39 79-17,-78-1 16,-1 28 16,-13-54-31,-93-105 0,133 171-1,-93-79 1,-67-39-1,1 79 17,53 66-17,-53 0 1,-132 13 0,171 0-1,-184 14 1,-266-14-1,345-13 1,-225 0 0,370 0-1,-105 0 1,197 0 15,67 13 188,0 27-203,0-27-16,0 0 15,0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33:46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15782 5080 0,'14'0'281,"39"0"-266,39 0-15,-26 0 16,27 0-16,-27 0 16,40 0-16,-40 0 15,53 0 1,-13 0 0,-40 0 15,-26 0-31,39 0 15,-52 0 1,-1 0-16,-13 0 16,14 0-16,12 0 31,1 0-31,-27 0 16,27 0-1,26 0 1,-26 0-1,-27 0-15,80 0 47,13 0-15,-93 0-17,40 0-15,-14 0 16,41 0-1,12 0 1,-65 0-16,39 0 31,-53 0-31,40 0 0,-13 0 32,13 0-1,-27 0-16,-13 0 1,1 0 0,-1 0 15,13 0 0,14 0 0,-27 0-15</inkml:trace>
  <inkml:trace contextRef="#ctx0" brushRef="#br0" timeOffset="1584.74">18349 5080 0,'13'0'47,"0"0"-31,1 0-16,25 0 31,-12 0-16,12 0 1,-25 0-16,52 0 31,-53 0-31,13 0 16,-12 0-16,52 0 16,-40 0-1,1 0 1,-1 0-1,1 0 1,-14 0 15,40 0-15,-40 0 15,0 0 0,0 0 1,1 0 186,-1 0-202,13 0 15,-12 0 1,-1 0-17,0 0 1,0 0-1</inkml:trace>
  <inkml:trace contextRef="#ctx0" brushRef="#br0" timeOffset="2774.68">19817 5120 0,'14'0'93,"12"0"-77,80 26 15,13-13-15,-79-13-1,-27 0-15,13 0 16,-13 0 15,1 0-31</inkml:trace>
  <inkml:trace contextRef="#ctx0" brushRef="#br0" timeOffset="3343.78">20929 5173 0,'13'0'0,"0"0"16,0 0-1,0 0 1,1 0 0,-1 0-1,53 0 1,-26 0 0,-27 0-16,13 0 31,27 0 0,-26 0-15</inkml:trace>
  <inkml:trace contextRef="#ctx0" brushRef="#br0" timeOffset="4910.29">17132 4445 0,'0'-13'15,"0"0"1,0-1-16,0-12 16,0-14-1,0 14 1,13-1-16,0-12 16,0-1-16,14 0 15,-14 14-15,0-14 16,80-79 15,-53 106-31,-1-53 0,-12 52 16,26-12-16,-14-1 15,41-25 1,39 25 0,-66 14-1,26 0-15,-52 13 16,78 0-1,-52 0-15,40 13 16,92 53 31,-119-26-31,-26-1-16,-14-12 15,1-1 1,-1 1-16,1 26 15,26 0 17,-53-27-17,26 1-15,-13 12 32,-13-26-17</inkml:trace>
  <inkml:trace contextRef="#ctx0" brushRef="#br0" timeOffset="5646.92">18217 4180 0,'13'0'62,"13"0"-62,-13 0 16,14 0-16,13 0 15,-14 0 1,14 14 0,-14-14-1,-13 0 1,-13-27 78,0 14-79,0-66-15,14 52 16,-14-13-16,13 1 15,0 12 1,-13 14 0</inkml:trace>
  <inkml:trace contextRef="#ctx0" brushRef="#br0" timeOffset="6764.22">18600 4088 0,'0'-13'47,"0"-40"-16,0 39-31,53-65 32,66-40-1,-119 106-16,27 0-15,-1-1 16,-13 1 0,14 0-16,-1 13 15,40-13 1,-52 13 0,65-14 15,0 28 0,-39-14-15,39 39-16,-52 1 15,-1-27-15,1-13 16,-14 13 0,27 14-1,-1 13 1,14 13-1,-13-27 1,0 27 15,-27-27-31,53 54 32,-53-54-17,1 1 1,-14-14-1,13-13 1,-13 13 0,26 0-1</inkml:trace>
  <inkml:trace contextRef="#ctx0" brushRef="#br0" timeOffset="7655.82">19500 4141 0,'26'0'93,"1"13"-77,-14-13 0,13 13-1,-12 0-15,-1 1 16,0-14-16,0 0 16,27 26 15,-27-26-16,0 0 1,1 0 47,-1 0-48,-13-13 1,0 0-1,13-14 17,-13-12-32,13-1 31,-13 13 0,0 14-15</inkml:trace>
  <inkml:trace contextRef="#ctx0" brushRef="#br0" timeOffset="8491.29">19778 4088 0,'0'-40'63,"13"-13"-48,27 0 16,-27 0-15,40-13-16,-27 27 0,1-14 16,39-14 15,-13 28-15,-27 26-16,14-1 15,-27 14-15,13-13 16,14 13-16,40 0 15,105 27 17,-132-14-17,-14 0 1,94 40 0,-107-40-16,1 0 15,-1 1 1,14 52-16,92 53 47,-132-106-32,26 14-15,1 39 16,-14-66 0,0 53-16,27 13 31,-40-40 0,13 1 0</inkml:trace>
  <inkml:trace contextRef="#ctx0" brushRef="#br0" timeOffset="9564.78">20704 4035 0,'0'0'16,"13"0"15,0 0-15,40 26 15,66 54 0,-92-67-31,-14 0 0,0 14 16,13-27 0,-12 0-1,-14-27 48,0 14-63,0-13 15,0-41 17,0 14-17,0-26 17,0 53-17,0 12 126,0-12-110,0-1 0</inkml:trace>
  <inkml:trace contextRef="#ctx0" brushRef="#br0" timeOffset="21910.06">17687 5517 0,'40'-14'31,"-80"28"-31,80-41 16,-27 27 0,1 0-1,-14-13 1,13 13 0,0-13-1,0 13 1,14 0 31,-1 0-47,1 0 31,26 66 0,-53-53-31,13 27 16,-13-27-16,0 40 15,0-40 1,-119 53 203,132-79-188,0 13-31,14 0 16,-1 0-1,1 0 1,12 0 0,-12 0 15,-1 0 0,-13 26-15,14 1 15,-14 26-15,-13-40-16,0 27 31,0-14-16,-13 14 1,0-14-16,-1-26 0,-25 40 16,12-14 15,-65 14 16,78-40-47,-39 0 15,40 0 1,-26 0-16,25 0 16,1 0-1,0-13 1,0 0 0,-1-1-1</inkml:trace>
  <inkml:trace contextRef="#ctx0" brushRef="#br0" timeOffset="28351.41">19288 5861 0,'27'0'94,"-14"0"-79,0 0 1,0 0-1,1 0 17,-1 0-17,0 0-15,13 0 32,-12 0-17,-1 0 1,0 0-1,0 0 32,1 0-15</inkml:trace>
  <inkml:trace contextRef="#ctx0" brushRef="#br0" timeOffset="29827.22">18878 5477 0,'13'0'47,"0"0"-32,1 0-15,-1 0 16,0 0 0,0 0-16,1 0 15,12 0 1,-13 0 15,40 0 0,-40 0-15,14 0 15,-14 0-31,0 0 16,1 0-16,-1 0 16</inkml:trace>
  <inkml:trace contextRef="#ctx0" brushRef="#br0" timeOffset="30651.73">18918 5636 0,'39'0'125,"-12"0"-109,-14 0-1,0 0-15,14 0 16,-14 0 0,0 0 15,0 0 0,1 0-15,-1 0-16,0 0 15,0 0 48,1 0-47,-1 0-1,13 0 16</inkml:trace>
  <inkml:trace contextRef="#ctx0" brushRef="#br0" timeOffset="31243.89">19156 5331 0,'0'66'63,"-13"-13"-63,-1-26 0,-12 26 15,13-14-15,-14 28 16,-39 78 0,40-65 15,12-54-16,14 0 1,0-12 15</inkml:trace>
  <inkml:trace contextRef="#ctx0" brushRef="#br0" timeOffset="32571.83">19434 5411 0,'0'-14'0,"13"-12"32,0 26-32,14-40 31,-1 27-15,-13 13-1,-13-13-15,13 13 31,1 0-15,12 13 0,-13-13-1,-13 13-15,0 27 32,0-27-17,0 14 1,0-14-1,0 0 1,-26 27 15,13-27-15,-1-13-16,1 13 16,26-13 109,14 0-110,13 0 1,-1 14 15,-25-1-15,-1-13-16,0 26 15,-13-13-15,26-13 16,-12 27 0,-1 39-1,-13-53 1,0 40 31,0-40-32,-27 1-15,-12 25 32,12-39-32,1 0 15,-1 14 1,-26-14-1,40 0 1,0 0 0,-13 0-1,12 0 17,-12 0-17,-14-14 1,27 1-1,0 0 17,-14-14-17,27 14 1</inkml:trace>
  <inkml:trace contextRef="#ctx0" brushRef="#br0" timeOffset="33210.04">20254 5543 0,'40'0'47,"39"0"-31,14 0 0,-27 0-1,0 0 16,-40 0-31,-12 0 16</inkml:trace>
  <inkml:trace contextRef="#ctx0" brushRef="#br0" timeOffset="33923.03">20280 5622 0,'27'0'47,"39"14"-31,-26-14-1,-14 0-15,1 0 16,-1 0 0,0 0-1,14 0 1,-27 0 0,1 0-1</inkml:trace>
  <inkml:trace contextRef="#ctx0" brushRef="#br0" timeOffset="34245.36">20492 5397 0,'-13'14'32,"13"-1"-32,-40 159 47,0-66-32,-13 53 1,53-120-1,-13 41 1,13-54 0,0-13 15</inkml:trace>
  <inkml:trace contextRef="#ctx0" brushRef="#br0" timeOffset="35754.18">20796 5583 0,'0'-14'32,"13"1"-17,14-13 16,26 13-15,13-14 15,-13 27-15,-13 0 0,-27 0-1,0 0 1,-13 13-16,13 1 15,1-1-15,-14 26 32,0-12-17,-14 26 32,-39-27-31,40-26-1,0 0 1,0 0 0,-1 0-1,1 0 17,0 0-1,26 0 63,14 0-79,-14 0-15,0 0 16,14 0-16,-14 0 15,0 14 1,0-14 0,1 13-16,12 0 31,0 0-15,-26 0-1,14 1 1,-14 25-1,0-25-15,0-1 16,-53 119 31,40-119-31,-1 14-16,-12-1 31,-106 54 16,118-80-32,1 0 17,-13 0-17,-67-80 32,80 67-16,13 0-15,-13 13 0,13-13-1</inkml:trace>
  <inkml:trace contextRef="#ctx0" brushRef="#br0" timeOffset="49128.84">15386 3969 0,'0'0'0,"0"39"0,0-25 0,0 12 16,0 54-16,0-41 16,13-12-1,-13-14-15,0 40 16,0-14-16,0-25 15,13 12-15,-13 14 0,0 0 16,0-14 0,0 14-16,0-14 15,0 14-15,0-14 16,0 1-16,0 12 16,0-12-16,0-1 15,0 1-15,0-14 16,0 13-1,0 1-15,0-14 16,0 53 0,13-39-1,-13-1 17,13 1-17,-13-14 1,14 0 15,-1 0-15,0-13 15,0 0 63,14 0-79,-1 0-15,-12 0 16,38 0 0,-38 0-1,12 0-15,40 0 16,-26 0-1,0 0 1,26 0 0,-40 0-16,14 0 15,0-13 1,-14 0-16,-13 13 16,53 0-1,-52-13-15,92 13 16,145-14-1,-172 14-15,40 0 16,728 0 187,-768 0-187,-52 0-1,65 0 1,27 0 0,-26 0-1,66 0 17,-93 0-32,27 0 15,317 0 16,-119 0 1,0 0-1,0 0-15,-212 0-16,40 0 15,-53 0-15,40 0 16,13 0-16,106 0 31,-159 0-15,67 0-16,-28 0 15,-52 0 1,14 0 0,-28 0-16,14 0 15,26 0 1,14 0-1,-27 0 1,-26 0-16,0 0 16,-14 0-16,1 0 15,25 0 1,28 0 0,-54 0-16,1 0 15,-14 0-15,0 0 16,14 0-16,-1 0 15,1 0 1,-1 0-16,0 0 16,-12 0-16,12 0 47,-13-13-32,-13 0 1,14-27 15,-14-13-31,0 27 16,0 13-1,0-27 1,0 0-16,0-26 16,0 40-16,0-1 15,0-92 1,-53-66 15,-13-27 0,39 173-15,27 12 0,-26-26-1,12 27 1,14 13-1,-13-1 1,-53-65 218,53 79-218,-67 0 0,28 0-16,-15 0 15,-158 13 1,159-13 0,-53 0-1,-211 0 1,91 0-1,28 13 1,26 1 0,39-14-1,-105 0 1,92 0 0,-53 0-1,-39 0 1,92 0-1,67 13 1,-14-13 0,53 13-1,-53 0 1,-106 14 15,159-14-15,-26 0-16,0-13 15,-1 14-15,-52-1 16,-27 0 0,67-13-16,-1 13 15,-66-13 1,93 13-16,-53-13 16,53 0-1,13 14-15,13-14 16,-13 0-16,27 0 15,-40 0 1,13 0 0,-40 0 15,40 0-31,-52 0 31,78 0-31,14 0 16,-67 0-1,41 0 17,12 0-17,1 0-15,-1 0 16,-26 0 0,14 0-1,-67 0 16,13 0 16,80 0-47,-13 0 16,12 0 0,1 0-1,0 0 1,0 0-16,0 0 15,-14 0 32,-13 0-47,-105 0 32,132 0-17,-1 0 1,1 0-1,0 0 1,0 0 0,13-14-1</inkml:trace>
  <inkml:trace contextRef="#ctx0" brushRef="#br0" timeOffset="74803.03">23786 7845 0,'13'0'63,"40"26"-48,40 27-15,52 40 32,-118-67-32,12 1 15,-12-14 1,26 53-1,0-13 1,0 26 0,13 1 15,0-1 16,-26-26-16,-14-13-31,1-14 16,-27 1-1,39 26 1,-26-40 15,1 0 0,-1 0-15,-13 1 15,13-14 1,0 13-1,-13 0 16,0 0-32</inkml:trace>
  <inkml:trace contextRef="#ctx0" brushRef="#br0" timeOffset="75623.07">24355 8639 0,'13'0'47,"0"0"-32,1 0-15,-1 0 16,0 0-16,40 0 31,-27 0-15,-12 0-16,-1 0 15,0 0 1,0 0 15,27 0 1,-27 0-17,14-27 32,-14 14-47,13-27 16,-26-13-1,27-26-15,-14 39 16,-13 1 0,13 12-1,-13 1 16</inkml:trace>
  <inkml:trace contextRef="#ctx0" brushRef="#br0" timeOffset="81477.2">23482 9406 0,'0'26'79,"13"-12"-64,-13-1 1,13 0-16,-13 0 0,13 1 15,1-1 1,-1 0-16,-13 13 0,26 14 31,-12-27-31,-1 14 16,13-1 0,14 1 15,-40-14-31,13 0 15,0 0-15,14 1 16,-14-1 0,0 0-1,1-13 1,12 27-16,-26-14 16,27-13-16,-14 0 15,26 39 16,28-12-15,-54-14 0,40 0-1,-40-13 1,53 14-16,-39-14 16,12 13-1,133 0-15,-106-13 16,53 0-1,-52 0 1,105 13 0,13-13-1,-66 0 32,-27 0-31,-39-13-1,-39 13-15,12-13 16,40 0 0,-53-1-1,40 14 17,-13-13-32,13 0 15,-27 0 1,-12 13-16,12-14 15,239-52 64,-239 53-79,27 0 15,0 13 1,53-40 31,-27 40-32,-39-13 17,-14 0-32,27 0 15,0-1 1,40-25 15,-40 25-15,-27 14-1,27-39 17,-27 25-17,14 1 1,0-13-1,-14 13-15,40-27 32,-13 13-17,-13 14 1,-13 0 0,-14 13-1,13-13 16,1 13-15,-14 0-16,13 0 31,1 0-15,-1 0-16,1 0 31,-1 0-31,27 0 16,-40 0-1,1 0 17,12 0-32,-26 13 15,40-13 1,-40 13 0,39 0-1,-12 1 16,-1-14 1</inkml:trace>
  <inkml:trace contextRef="#ctx0" brushRef="#br0" timeOffset="82752.05">27239 9353 0,'13'0'31,"0"0"-15,1 0-1,12 0 32,-26 13-31,0 0-16,0 1 15,0-1-15,0 0 16,13 14 0,-13-14-1,0 0 1,0 0-1,13 1 17,-13-1-32,0 0 0,0 0 15,0 0 1,0 1 15,-26-1-15,13-13-1,0 13-15,-1-13 0,1 0 16,0 13 0,0-13-1,-1 14 1</inkml:trace>
  <inkml:trace contextRef="#ctx0" brushRef="#br0" timeOffset="83893.68">27411 9472 0,'13'-13'15,"0"13"1,1 0 0,-1-13-16,13 13 47,-13-14-47,1 14 15,-1 0 16,27 0-15,13 40 31,-53-13-31,0-14-1,0 0 1,-14 0-16,-12 0 15,13 1 1,-14-14 0,14 0 15,0 0 0,26 0 47,13 0-62,-12 0-16,-1 0 16,0 0-16,0 0 31,14 0-31,-14 0 15,13 53 1,-26-14 0,14-25-1,-14 25 1,0 1 0,-53 0 15,13-27 0,27-13-31,-27 0 16,27 0-16,-27 0 15,1 0 1,-1 0-16,-13 0 16,40 0-1,-1 0 1,-25-27-16,26 14 15,-1 13 1,-25-13 0</inkml:trace>
  <inkml:trace contextRef="#ctx0" brushRef="#br0" timeOffset="85187.62">24276 4313 0,'-27'26'94,"1"-13"-78,-1 14-16,1 13 15,-1-14-15,14 14 16,0-1 0,13-25-16,0 25 15,0-12 1,0-14-16,13 27 16,66 13 30,-52-27-14,13 0-17,-14-12 1,-13-1-16,0 13 16,1 1-1,-1 39 1,-13-53-1,0 0-15,0 1 16,-27-1 0,-12 0-1,12-13 1,-12 0 0,12-13-1,1 0-15,-1-1 16,14 1-1,0 13 1,0 0-16</inkml:trace>
  <inkml:trace contextRef="#ctx0" brushRef="#br0" timeOffset="85702.7">24712 4101 0,'0'132'94,"0"-52"-94,0-27 16,0 0-16,0-40 15,0 26-15,0-12 16,0-1-1</inkml:trace>
  <inkml:trace contextRef="#ctx0" brushRef="#br0" timeOffset="86192.34">24553 4233 0,'27'0'47,"-1"0"-32,-13 14-15,14-14 16,13 13 0,-1 13-1,-25-26 1,-1 0 0</inkml:trace>
  <inkml:trace contextRef="#ctx0" brushRef="#br0" timeOffset="87182.89">25069 4299 0,'0'-13'31,"-26"13"-15,13 0 0,-14 0-1,1 13-15,-1 1 16,1-1-16,-1 13 15,-12 27 1,12 27 15,27-67-31,0 53 32,13-53-32,1-13 15,12 0 1,27 0-1,0-26 1,-27 13-16,1-14 16,-1-13-16,-26-12 15,14 25 1,-14-13-16,0 27 16,0 0-1,0 39 79,0 1-94,0 13 16,0-1-16,13-12 15,0-1-15,13 14 16,1-14-1,-27-12-15,0-1 16,13-13 31</inkml:trace>
  <inkml:trace contextRef="#ctx0" brushRef="#br0" timeOffset="87756.99">25360 4352 0,'14'0'63,"12"27"-48,-26-14-15,26 40 16,-12-13-16,-14-1 15,0 14 1,0-13 0,0-14-1,0-12-15,0-1 16,-14-13 15,1 0-31,13-27 31,-13-39-15,13 27-16,13-1 0,27 0 16,-14 1-1,1 12 1,-14 14 0,0 13-1,1 0 1,-1 0 15</inkml:trace>
  <inkml:trace contextRef="#ctx0" brushRef="#br0" timeOffset="88292.97">25863 3942 0,'0'14'32,"0"91"-17,0 67 17,0 14-32,0-134 15,0 28-15,0-40 16,13 39-1,27 13 1,-14-39 0,1-39-1,-14-14 1,0 0 15,14 0-15,-14 0-1,0 0-15,0 0 16,1 0 0,-1 0-16,-13-14 15</inkml:trace>
  <inkml:trace contextRef="#ctx0" brushRef="#br0" timeOffset="88866.97">25823 4432 0,'-13'0'15,"0"0"1,0 0 15,-1 0-31,1 0 16,26 0 46,106 26-31,-52 1-31,-14-14 16,13-13-16,92 0 31,-131 0-31,-14 0 16,0 0 15</inkml:trace>
  <inkml:trace contextRef="#ctx0" brushRef="#br0" timeOffset="89157.33">26577 4670 0,'14'0'15</inkml:trace>
  <inkml:trace contextRef="#ctx0" brushRef="#br0" timeOffset="89992.88">26736 4167 0,'0'0'0,"13"0"0,27-26 16,-27 26-1,14 0-15,-14 0 16,27 0-16,-14 0 0,67 39 31,-67-12-15,1-1-16,-1 27 15,-13-26-15,-13 12 16,0 1-16,0-27 16,0 27-16,-39 0 15,25-14-15,1-26 16,0 0-16,13 13 15,-13-13 1,39 0 62,-13 0-62,1 0-16,25 0 15,-12 14 1,-14-1-16,13 0 16,1 0-16,-14 14 15,27 26 1,-27 39 0,-13-39-1,-13-40-15,0 1 16,-1-14-16,-25 13 15,-107-13 32,93 0-15,27 0-32,13 0 15,-1 0 1</inkml:trace>
  <inkml:trace contextRef="#ctx0" brushRef="#br0" timeOffset="90316.84">27623 4577 0,'13'0'78,"0"0"-31</inkml:trace>
  <inkml:trace contextRef="#ctx0" brushRef="#br0" timeOffset="91063.48">28086 4114 0,'13'0'32,"40"14"-17,-14-1 1,-12 13 0,13 1-16,-40-14 15,13 0 1,0 14-16,0-1 15,-13 0-15,0 14 16,-66 26 0,13-39-16,27-14 15,-14 0 1,80-13 78,-1 0-94,-12 0 15,13 0-15,-1 0 16,-12 0-16,12 0 16,-25 0-16,-1 40 15,0-40-15,-13 53 16,0-40-16,0 14 15,0 25-15,-13 1 16,-14-13 0,-12-14 15,-27 1-15,-14-27-1,1 13 1,39-13-1,27 0 1,-27 0 0,27 0-1</inkml:trace>
  <inkml:trace contextRef="#ctx0" brushRef="#br0" timeOffset="91539.4">28773 4591 0</inkml:trace>
  <inkml:trace contextRef="#ctx0" brushRef="#br0" timeOffset="92491.26">29012 4233 0,'26'0'78,"0"-13"-78,1 0 16,26 13-16,-40 0 15,27 0-15,-14 0 16,1 0-16,-1 13 15,-13-13 1,-13 13-16,14 14 16,-1-1-16,-13 1 0,0 12 15,0-12-15,0-1 16,-132 93 0,92-79-1,-13 0-15,13-27 16,-13 27-1,40-40 1,26 0 31,27-27-31,0 27-1,13 0-15,-14 0 16,14 0-16,-26 0 15,26 0-15,-27 13 16,1 14-16,-14-14 16,0 0-1,0 14-15,0 26 16,-13 26 0,0-66-1,-39 40 1,-1-26-1,14-14 1,-80 13-16,66-26 16,0 0-1,-13 0 1,14 0 15</inkml:trace>
  <inkml:trace contextRef="#ctx0" brushRef="#br0" timeOffset="92839.7">29660 4657 0</inkml:trace>
  <inkml:trace contextRef="#ctx0" brushRef="#br0" timeOffset="93690.98">30017 4154 0,'0'-13'31,"0"0"-15,0-1 15,13 14-31,0 0 15,14 0-15,39 0 16,-13 27 15,-27-14-31,14 53 16,-13-39 0,-27 25 15,-14-25-31,-39 26 15,1-27 1,25 1 0,1-14-16,-1-13 15,27 13-15,53-13 78,0 0-62,-27 0-16,27 0 16,-13 0-16,13 13 15,-40 14 1,40 26 0,-40-13-1,-13-1-15,0-12 16,-79 131-1,-14-78 1,-39-1 0,66-79-1,26 0 1,14 0 0,-1-13-1,1 0 1,-1-27 15,41-26 0</inkml:trace>
  <inkml:trace contextRef="#ctx0" brushRef="#br0" timeOffset="94822.13">30665 3387 0,'-39'0'16,"25"0"0,-12 0-1,-1 0-15,14 0 16,-53 26-16,13 80 31,40-40-15,13 40-1,13-13 1,0-80 0,1 26-1,52-12 1,26-27 15,-65 0-31,52-66 31,-79 39 1,-13 41 61,0 12-93,13 0 16,0 1-16,0-1 16,0 1-16,0-14 15,13 0-15,0 14 16,0-14-1,1 0-15,78 14 0,-52-27 16,0 0-16,12 0 16,1-14-1,-13-25-15,0 12 16,-14 1-16,-13-1 16,1-26-16,-1 27 15,-13-27-15,0 13 16,0 1-16,0-1 15,-13 27-15,-1-27 16,1 0-16,-40-13 31,40 40-31,0 0 16,0 0 0,-1 13-1,1-13 1,0 13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37:06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24963 10861 0,'40'0'47,"-27"0"-47,1 27 0,52-1 31,-40 1-15,-13-14 0,1 0-16,91 80 62,226-54 94,-318-52-156,14 0 32,26-40 14,26 0 1,-66 40-47,1 0 16,-14-1 15,0 1-31,13 0 31,-13 0 1,13-1-17,-13 1 17,0 0-17</inkml:trace>
  <inkml:trace contextRef="#ctx0" brushRef="#br0" timeOffset="866.35">25678 10808 0,'13'0'62,"0"0"-46,1 0-16,-1 0 16,-13 13-16,26-13 15,-13 0 17,27 0-17,-13 27 32,-27-14-16,0 0 63,-27 40-63,14-26-31,0-1 32,-40 93-1,40-106 0</inkml:trace>
  <inkml:trace contextRef="#ctx0" brushRef="#br0" timeOffset="2394.98">25307 9882 0,'14'-13'15,"-1"0"16,13 13-15,1 0 15,12-14-15,-25 14 0,-1 0-1,0 0-15,0 0 16,1 0-1,12 0 1,-13 14 0,14-14 15,-14 13-15,0 0-16,0 0 0,1 54 31,-14-54-16,0 0 1,-14 13 0,14-12-16,-26 12 62,13-26-62,-40 27 47,53-14-31,-13-13-1,-1 0-15,14 13 47,14-13 31,39 0-46,-40 0-17,0 0-15,0 13 31,0-13-31,1 0 16,-14 14 0,13-1-1,-13 0 1,26 0 0,-26 0-1,0 27 1,0 13 15,0-40-15,-13 1-16,0-1 15,13 0 1,0 0 0,-13-13-16,-14 0 31,1 0-16,13 0-15,-27 0 32,13 0-17,14 0 1,0 0-16,0 0 16,-1 0-1,-12-13 16</inkml:trace>
  <inkml:trace contextRef="#ctx0" brushRef="#br0" timeOffset="7779.21">24778 12052 0,'13'0'16,"1"0"-1,12 13 1,1-13 31,-1 13-32,-13-13-15,14 0 16,-14 0-16,13 0 16,1 0-1,-14 0 17,0 0-17,1 0-15,-1 0 16,0 0-1,0 0-15,1 0 32,-1 0-32,13 0 47,-13 0-47,1 0 31,-1 0 0,0 0-15,0 0-1,1 0 1,-1 0 15,0 0-31,0 0 16,0 0-1,1 0 1,-1 0 15,0 0 16,0 0 47,1 0-47,-1 0-32,0 0 32,0 0-31,1 0 15,-1 0-15,0 0-1,0 0 79,0 0-63,1 0 1,-1 0-1,0 0-15,0 0 15,1 0-31,-14 13 15,13-13 1</inkml:trace>
  <inkml:trace contextRef="#ctx0" brushRef="#br0" timeOffset="8539.91">25453 11880 0,'0'0'0,"26"0"15,1 0 1,13 0-16,-14 13 31,-13-13-31,0 13 16,40 0 15,-39 1-15,-14-1-16,0 0 31,0 0-15,0 54 15,0-41-16,0 14 1,0-27 0,-14 0-1,14 0-15,-13-13 16,-13 27 0,12-27-1,1 0 1,0 0 31</inkml:trace>
  <inkml:trace contextRef="#ctx0" brushRef="#br0" timeOffset="10661.69">25215 12303 0,'26'-13'16,"-26"0"0,13 13-1,1-14 1,-1 1 0,0 13 62,-13 13-63,0 1-15,0 12 32,0 14-17,0-1 1,-13-25-1,26-14 126,0 0-125,54 39-1,-54-25 1,13 39 0,-13-1-1,-13-38 1,0-1-1,-13 0-15,0-13 16,-53 13 0,53-13-1,-106 0 32,105 0-47,1 0 16</inkml:trace>
  <inkml:trace contextRef="#ctx0" brushRef="#br0" timeOffset="100325.37">14896 12674 0,'13'0'16,"1"0"-1,-1 0-15,66 26 16,80 146 15,-67-40 0,1 67-15,-80-160-16,1 1 16,25 66-1,-39-66-15,0-14 16,13 14-16,1 26 140</inkml:trace>
  <inkml:trace contextRef="#ctx0" brushRef="#br0" timeOffset="100920">15200 13348 0,'14'0'47,"78"66"-31,-65-39 0,26 26 15,-40-40-31,0-13 15,13 0 1,1 26 0,-14-26-16,0 14 15,1-14 17,-1 0-1,0-14-31,-13 1 0,27-13 15,-14 13 1,26-40 0,-25 26-1,12-13-15,-13 14 16,14-14-16,26-52 31</inkml:trace>
  <inkml:trace contextRef="#ctx0" brushRef="#br0" timeOffset="102558.8">14129 13904 0,'13'-13'47,"13"-14"-32,14 1-15,79-54 31,-66 41-31,-26 25 16,25-12-16,-12 13 16,26-14-1,133 1 17,-1 52 14,-118-13-46,-14 14 0,-27-14 0,14 0 16,13 1 0,-26-14-1,13 0-15,-13 0 0,52 0 16,27-14 0,0-39 46,-119 40-46,14 0-1,-14 26 79,0 0-78,0 1-16,0 12 15,0-13-15,0 1 16,66 12 15,-53-26-15,27 0-16,13 0 15,92 0 1,265-66 31,-13-27 15,-331 80-62,67 0 16,-120 13-16,27 0 16,-27 0-16,26 0 31,1 13-15,-27 0-16,14 1 15,-14-1 1,40 0-1,0 27 32,-27-27-31,27 53 31,-26-26-47,-27-27 15,26 13 1,-13-12 0,27 12-16,-27-26 15,14 53 1,-1-40 0,-26 1-1,13-1 1</inkml:trace>
  <inkml:trace contextRef="#ctx0" brushRef="#br0" timeOffset="136408.04">21074 4220 0,'13'0'0,"1"0"0,-1 0 15,0 0 1,0 0 0,0 0-16,1 0 31,-1 0-16,13 0 17,67 0-1,-40-26-31,-13 12 0,26-25 16,-13 26-16,13-27 15,-13 27-15,-27-27 16,27 27-16,13-27 15,67-79-15,290-106 32,-132 93-17,26-40 1,-158 79 0,13 40-16,-13-13 15,251-93 1,-132 106-1,-146 27 1,278-40 15,-330 53-31,78 13 32,-105 0-1,-40 0-31</inkml:trace>
  <inkml:trace contextRef="#ctx0" brushRef="#br0" timeOffset="137587.32">20981 4326 0,'27'0'109,"79"53"-77,648 278-1,-225-67-16,-344-198-15,-39 0 16,-14 14 0,133 39-16,-120-53 15,93 66 1,0-13 15,159 133-15,-304-199-1,383 198 17,-330-172-32,-14-39 15,27 39-15,-14-26 16,40 14-16,-26-28 16,172 27-1,423 53 32,-675-119-47,27 0 31,-53 0-15,-26 0-16,-1 0 16,-13 0-1,0 0-15,14 0 31,-27-13 32</inkml:trace>
  <inkml:trace contextRef="#ctx0" brushRef="#br0" timeOffset="139360.54">15849 4762 0,'13'0'62,"0"0"-46,53 14 15,-26-1-31,39 0 16,305 0 15,-186 14-31,847-27 47,-370 13-32,-159-13 1,-291 0 0,-27 0-16,279 0 15,-345 0 1,318 0 15,-358 0-15,133 0 15,-212 0-31,40 0 0,13 0 16,80 0-1,-67 0 1,80 0 15,-146 0-15,54 0-1,250-13 126,-304 13-125</inkml:trace>
  <inkml:trace contextRef="#ctx0" brushRef="#br0" timeOffset="140064.82">21074 4736 0,'13'0'15,"14"26"1,-1-12 0,14 25-1,-27-12-15,27 13 16,0-27-1,-14 13-15,53 27 32,-65-53-1,-28 13 31,1 1-62,0-14 16,13 13-16,-27-13 16,14 13-1,-26 14-15,-14-14 16,13 0 0,-92 40 30,118-53 1,1 0-31</inkml:trace>
  <inkml:trace contextRef="#ctx0" brushRef="#br0" timeOffset="141866.96">15425 6152 0,'13'0'78,"1"0"-78,92 0 31,13 0-15,-67 0 0,107 0-16,-93 13 15,27-13-15,-27 0 16,172 0 0,-79 0-1,106 0-15,65 0 16,160 0 15,-146 0-15,-40 0-1,186 0 17,-54 0-17,-304 0 1,54 0-16,91 0 15,81 0 1,316 0 15,-462 0-15,939 0 15,-701 0-15,26 0-1,-291 0-15,199 0 32,-1 0-17,94 13 1,-345-13 0,133 0-1,-107 0 1,1628 13 203,-1587-13-204,-80 0 1,-40 0-16,-26 0 15,40 0-15,105 0 32,-79 0-1</inkml:trace>
  <inkml:trace contextRef="#ctx0" brushRef="#br0" timeOffset="142961.22">27398 5980 0,'39'13'62,"54"53"-31,13 0-15,-67-39 0,1-1-16,-13-13 31,-14-13-31,-13 13 15,0 1 32,0-1-31,-13 13 15,-54 27-15,-118 40 15,-66 39 16,238-132-31</inkml:trace>
  <inkml:trace contextRef="#ctx0" brushRef="#br0" timeOffset="149211.92">15306 3770 0,'0'40'94,"0"26"-79,0-26-15,13-27 16,1 53-16,12 40 16,-26-53-1,13-27-15,1 27 16,-1 40 0,0-67-1,0 1-15,0 26 16,14 39-1,-14-65 1,-13 26-16,13-14 31,-13 67-15,0-66 0,0 39-1,0-52 1,0-1-16,0-13 31,0 1-31,0-1 31,14 0-31,-14 0 16,13-13 0,0 14-16,0-14 15,106 13 16,146-13 1,-212 0-32,39 0 15,-12 0-15,26 0 16,92 0 0,-119 0-1,-12 0-15,12 0 16,-26 0-1,66 0 1,-53 0-16,80-13 16,26 13 15,-67 0-15,15 0-1,620 0 95,-607 0-110,-14 0 15,-53 0-15,265 0 31,-146 0-15,40 0 0,0 0-1,-53 0 1,52 0 0,41 0-1,-146 0 1,199 0 31,-252 0-47,106-14 47,-159 14-32,0 0 16,0 0-15,-13-13-16,14 0 16,-1 13-1,-13-13-15,40 13 16,-14 0 0,0-14-1,41-25 16,-54 39 1,0 0-17,-13-13 1,0-1 0,0 1-1,0-27 1,0 27-1,0-53 1,0 0 0,0 0-1,0 0-15,0-40 32,-53-146-1,53 213-31,0-1 15,0 14-15,0-1 16,0 1 0,0-14-16,0 0 31,-13 40-31,13-26 16,0 13-1,0-1 1,0 1-1,-13 13 1,13-13-16,-14-40 31,14 27 16,-13 26-31,13-14-1,0 1 1,-13 0 0,-13 13 124,-27 0-124,13 0-16,-26 0 16,-14 0-16,-52 0 15,26 0-15,-185 40 31,-198-27-15,-93 26 31,370-12-31,146-14-16,-119 0 15,-292 27 32,213-40-31,171 0-1,27 0 1,-159 0-16,-26 0 31,79 0-15,-106 0-1,93 27 1,-14-27 15,146 0-15,-66 0 0,53 0-1,-106 0 16,119 0-15,-145 0 0,92 0-1,-53 0 17,120 0-32,12 0 15,1 0-15,-67 0 31,53 0-15,1 0 0,-1 0-1,0 0 17</inkml:trace>
  <inkml:trace contextRef="#ctx0" brushRef="#br0" timeOffset="165420.09">11430 16179 0,'13'0'203,"0"0"-188,14 13-15,-1-13 16,-12 0-16,25 0 16,-25 0-16,12 0 15,0 0 1,1 0-16,-1 0 16,-12 0-1,-1 0 1</inkml:trace>
  <inkml:trace contextRef="#ctx0" brushRef="#br0" timeOffset="-214325.94">3942 3003 0,'14'0'62,"25"0"-62,199 0 32,-172 0-32,106 0 15,-52 0-15,184 0 16,13 13 0,-52-13-1,-106 27 1,-67-27-1,93 13 17,40-13-1,27 0 0,-94 0 0,-105 0-31,0 0 0,0 0 16,-40 0 0,54 13-1,-41-13 1,-13 0-16</inkml:trace>
  <inkml:trace contextRef="#ctx0" brushRef="#br0" timeOffset="-213062.6">7355 2950 0,'67'0'78,"-1"0"-62,0 0-16,0 0 15,27 0-15,264 0 47,0 0-31,-225 0-1,1 0-15,237 0 16,-238 13 0,-39-13-16,132 27 15,92-27 16,-145 0-15,-106 0 0,93 0-16,0 0 31,-93 0-31,159 0 31,-172 0-15,-13 0-1,105 0 1,-92 0 0,-13 0 31,-27 0 93</inkml:trace>
  <inkml:trace contextRef="#ctx0" brushRef="#br0" timeOffset="-211979.55">10835 2725 0,'39'0'15,"-78"0"-15,131 40 16,-78-27 0,12 14-16,0-14 31,1 26-15,-1-12-1,-12-1-15,-1-12 16,13 12-1,-26 1 17,14-14-17,-1 13 1,-13-13 0,0 14-1,0-14-15,0 0 16,0 1-1,0 12 1,-27 14 0,1-27-1,13 0 1,-1-13 46,1 27 63,-40-1-93,40-26-32,-13 0 31</inkml:trace>
  <inkml:trace contextRef="#ctx0" brushRef="#br0" timeOffset="-209102.82">2209 3995 0,'14'0'0,"-1"0"31,0 0-31,0 0 16,0 0 0,1 0-1,12 0 1,-13 0-1,1-13-15,38 13 16,15 0-16,-28-13 16,1 13-16,53 0 15,79 0 17,-146 0-17,27 0-15,79 0 31,14 0 1,-107 0-17,-25 0-15,25 0 16,-12 0 0,39 0-1,-53 0 1,40 0-16,-26 0 15,39 0 1,-13 0 0,66-13 15,0 13-15,1151 0 187,-1204 0-188,-26 0 17,-27 0-17,0 0-15,0 0 47,14 0 0,-14 0 62,0 0-62,14 0-31,-14-14-1,0 14 1,0 0-16,1 0 16,-1 0-1,0 0 17,0 0-1,1 0 0</inkml:trace>
  <inkml:trace contextRef="#ctx0" brushRef="#br0" timeOffset="-206145.04">5861 3850 0,'0'26'31,"0"14"-15,0-14-16,0 1 16,0-14-1,0 0-15,0 0 16,0-26 46,0-26-30,-14-14-1,14 79 47,0 1-62,0-14-1,-13-13 63,0 0-46,13-13-32,0-1 15,-13 14-15,-1-13 16,14 0-1,-13 13 1,26-13 125,1 13-126,-1 0-15,185 0 32,-92 0-32,79 0 15,-79 0 1,-13 0-1,-1 0-15,1 0 0,0 0 16,105 0 0,-132 0 15,80 0-31,-80 0 16,66 0-1,67 0 16,92 0-15,-133 0 0,-92 0-16,54 0 15,237 0 17,-278 0-17,14 0-15,132 0 31,-159 0-15,0 0-16,0 0 16,53 0-16,-66 0 15,40-27 1,-14 27 15,-66 0 0,-13-13 48,-66-133 46,66 133-125,0 40 78,0 12-78,13 1 15,1 145 79</inkml:trace>
  <inkml:trace contextRef="#ctx0" brushRef="#br0" timeOffset="-201821.81">2064 3440 0,'0'13'31,"0"26"-31,0 1 15,0 13-15,0 0 16,0 13-16,0 27 16,0-27-16,0 40 31,53 66-15,-40-66-1,0-67 1,-13-12-16,27 39 15,-27-53 1,13 27 0,-13-27-1,0 0 1</inkml:trace>
  <inkml:trace contextRef="#ctx0" brushRef="#br0" timeOffset="-200804.55">9948 3347 0,'0'26'0,"27"54"32,-14-27-32,0 53 15,0-54 1,-13 81-1,0 39 1,0-27 0,-26 1-1,13 13 48,13-146-48</inkml:trace>
  <inkml:trace contextRef="#ctx0" brushRef="#br0" timeOffset="-199400.82">2302 3836 0,'0'14'0,"0"25"16,0-25-1,0 25-15,26 1 16,-26 0 0,14-27-16,-1 40 15,13 26 1,-13-52 15</inkml:trace>
  <inkml:trace contextRef="#ctx0" brushRef="#br0" timeOffset="-198583.76">2408 3982 0,'13'0'47,"40"0"-47,26-13 15,54 13-15,-1-13 16,-26 13-16,224 0 16,-25 0 15,-147 0-31,28-14 0,277-25 31,-212 12-15,14 27-1,92 0 17,-318 0-17,54 0 1,-66 0-16,12 0 16,-26 0-1,40 0 1,13 0-1,-39 0 1,-14-13 15,0 13-15,1 0 0,25 0-1,27 0 32,-39 0-31,-14 0-16,0 0 15,14-13 1</inkml:trace>
  <inkml:trace contextRef="#ctx0" brushRef="#br0" timeOffset="-198169.57">5755 3744 0,'0'0'16,"0"-13"62,0 39-78,0 1 15,0-1-15,13 27 16,-13-27 0,0-12-16,0-1 15,13 0 1,0 0 46,-13 14-46</inkml:trace>
  <inkml:trace contextRef="#ctx0" brushRef="#br0" timeOffset="-196102.85">5834 3664 0,'13'0'47,"27"80"-32,0 12 16,-27-52-31,-13-27 16,0 14 15,0-14-31,0 14 16,0-14 0,0 0-16,0 0 15,26-13 126,-12 0-126,25 0 1,14-13 0,265-40 46,-252 40-62,-13 0 16,-14 13-16,41-14 15,343 1 32,-105 13-15,-27 0-1,-225 0-31,-13 0 0,13 0 15,0 0 1,119 0 0,-26 0-1,0 0 1,-14 0 0,1 0-1,-80 0 1,0 0-1,66 0 1,-26 0-16,-53 0 16,13 0-1,27 0 1,-53 0 15,-14 0-31,-13 0 31,14 0 48,-14 0-79,40 0 31,-13 0-16,-27 0-15,0 0 32,13 0-17,1 0 1,-14 0-16,14 0 16,-1 0-1,-66-172 188,40 199-125,0 12-78,40 67 32,-13 26-17,-1-52 1,-13-40 15</inkml:trace>
  <inkml:trace contextRef="#ctx0" brushRef="#br0" timeOffset="187195.89">5450 15650 0,'0'27'16,"14"25"0,-1-12-16,-13-13 15,13 26-15,0-1 16,1 28-1,-1-1 1,-13-26 0,0-26-16,0 25 0,13 54 31,-13-66-15,13 13-1,0-27-15,-13-12 0,0 12 31,0-13-31,0 1 47</inkml:trace>
  <inkml:trace contextRef="#ctx0" brushRef="#br0" timeOffset="187973.51">5900 15690 0,'0'26'15,"0"1"-15,0 12 16,0 14 0,-13-26-1,13 26-15,0 13 16,0-40-1,0 14 1,0 39-16,0 1 31,0 78 1,0-118-17,0-27-15,0 1 16,0-1-16,0 0 15</inkml:trace>
  <inkml:trace contextRef="#ctx0" brushRef="#br0" timeOffset="189450.11">5569 15677 0,'0'-14'109,"27"1"-93,-1 0-16,27 0 15,-13 13-15,53-27 32,-54 27-32,1 0 15,26-13 1,-53 13 15,1 0-15,-1 0-1,13 0 1,-12 13 0,-14 0-16,13-13 15,13 27 1,-13-14-1,1 14 1,-1-14 0,0 0-16,-13 0 15,0 0 1,27 14 0,-27-1 15,0-12-31,0 12 15,0 1 1,0 12-16,0-26 16,0 27 15,0-27-15,-14 1-1,-12 12 1,13-13 15,-27 1-31,27-14 16,-14 0-1,-65 26 32,65-26-31,14 0 15</inkml:trace>
  <inkml:trace contextRef="#ctx0" brushRef="#br0" timeOffset="190429.98">6972 15438 0,'0'-26'16,"-13"26"15,-1 0-31,1 0 15,0 0 1,-40 40 0,-26 65-1,12-25 17,15 52-17,-1-13 1,13 40 15,27-14-15,13-118-1,0-1 1,0 14-16,0 26 47,0-53-47,238 437 172,-225-436-157,13-14 1,-12 0 0,-1 13-1,-13 0 32</inkml:trace>
  <inkml:trace contextRef="#ctx0" brushRef="#br0" timeOffset="198942.14">7461 15994 0,'13'0'94,"14"-40"-63,-27 27-31,13-13 0,-13-1 16,13 1-16,1-1 15,12-12 1,-13 12 0,-13 14-1,0 0 1,14 13 0,-14 13 77,0 27-77,0-1-16,0-12 16,0 12-16,0 14 15,0-26-15,0-1 16,0 93 15,-14-39-15,14-67-16,0 53 15,0-39-15,0-1 16,0 0-16,0 27 16,0-26-1,0-14 1,0 14-1,0-14 1,0 0 0,0 0 15,0 0 0,0 14-31,-13-14 31,13 0-15,-13-13 15,0 0-31</inkml:trace>
  <inkml:trace contextRef="#ctx0" brushRef="#br0" timeOffset="199787.94">8215 16431 0,'0'13'46,"0"13"-30,0 40 0,0-26-1,0 0 1,-13-14 0,0 1-16,-27 12 15,-26 28 1,26-28-1,14-12-15,-14-1 16,27-13 15,0 1-15,0-14 0</inkml:trace>
  <inkml:trace contextRef="#ctx0" brushRef="#br0" timeOffset="201395.69">9088 15624 0,'27'53'31,"26"26"-16,-27-13-15,27 0 16,0 53 0,-13-66-1,-27-13-15,40 39 16,-13-52 0,-1 39-1,-12-40 1,-1 27-1,-13-13 17,1-27-17,-1-13 1,0 13 0</inkml:trace>
  <inkml:trace contextRef="#ctx0" brushRef="#br0" timeOffset="202245.82">9551 15624 0,'-13'0'47,"-26"53"-47,-1 26 15,-79 40 1,79-66 0,0 0-16,1 13 15,12-40 1,1 27-16,-1 13 16,14-39 15,0-14-31,0 14 15,-1-1 1,-12 1 0,0-14-1,12 0 1,-12 0 0,-14 27 30</inkml:trace>
  <inkml:trace contextRef="#ctx0" brushRef="#br0" timeOffset="203279.07">10147 15968 0,'0'26'31,"0"1"-15,0 12 0,0 14-1,0-13 1,0-1 0,0-12-16,0-14 0,13-13 15,-13 13-15,0 14 16,13-27-1,0 0 32,40-53-15,-39 26-17,25-25 1,-12 25-16,-14-13 15,0 27 17,0 13-17,-13-13-15,14 39 32,-1 1-17,27 39 1,-27-40-1,-13-12-15,264-239 204,-264 198-189,14 14 1</inkml:trace>
  <inkml:trace contextRef="#ctx0" brushRef="#br0" timeOffset="203726.82">10901 15968 0,'13'0'16,"0"66"0,-13-27-1,0-12 1,0-14-16,0 0 15,14 14 1,-14-1 0,0-13-1</inkml:trace>
  <inkml:trace contextRef="#ctx0" brushRef="#br0" timeOffset="204000.06">10927 15743 0</inkml:trace>
  <inkml:trace contextRef="#ctx0" brushRef="#br0" timeOffset="204869.85">11113 15875 0,'0'13'15,"13"27"1,-13 13 15,13 13-15,-13-40-1,0 14-15,0-27 0,13 67 32,0-27-17,-13-80 79,0-13-94,27-39 31,-14 13-15,40-40-1,-27 80 1,-26 12 0,14 14-1,12-13 1,-13 13 0,14 0-1,-1 13 1,-12 14-1,38 13 1,-12 39 15,-13-39-15,-27-1 0,26-12-1,-26-14 1,13 40-1,-13-40-15,0 0 16</inkml:trace>
  <inkml:trace contextRef="#ctx0" brushRef="#br0" timeOffset="205618.94">12158 15015 0,'13'0'31,"0"13"-16,14 40-15,-1-13 0,14 39 16,-14 1 0,14 356 31,-40-343-32,0-1-15,-80 186 31,41-212-15,-27 27-16,-1 13 0,1-27 16,0-26-16,-106 119 15,133-159 1,-67 54 0,66-41-1,27-13 1,0-13-1,-1 0 1</inkml:trace>
  <inkml:trace contextRef="#ctx0" brushRef="#br0" timeOffset="209726.4">1574 14433 0,'0'13'15,"0"27"-15,0 0 16,0-27-16,0 0 15,0 14-15,0-14 16,0 13-16,0-13 31,0 27-15,14-27 0,-1-13 15,13-13-16,14-13-15,-14 12 16,27-65 0,-13 26-1,-14 53 1,-26-13-16,0 26 62,0 14-46,0 92 15,14-93-15,-14 14-16,0-27 16,26 40-1,1-40 16,12-13 1,-26 0-1,14-39-15,-14 39-16,14-53 15,12-27 16,-25 41-31,-14 12 16,0-26 0,0 40-1</inkml:trace>
  <inkml:trace contextRef="#ctx0" brushRef="#br0" timeOffset="210091.27">2196 14526 0,'0'26'15,"0"27"1,0-40-16,0 53 16,0-26-1,13-13 1</inkml:trace>
  <inkml:trace contextRef="#ctx0" brushRef="#br0" timeOffset="210335.26">2223 14407 0,'13'0'47,"0"0"0</inkml:trace>
  <inkml:trace contextRef="#ctx0" brushRef="#br0" timeOffset="211144.94">2381 14539 0,'0'26'31,"13"14"-15,-13-14-1,0 41 1,0-28-1,0 1 1,0-27-16,0-39 78,14 13-62,-1-14-1,-13 1-15,13 12 16,14-39 0,-14 27-1,13 0-15,1-1 16,-14 14 0,13-27-1,-12 40-15,-1 0 16,0-13-1,14 13 1,-1 13 0,1 14-1,-27 12 1,13-12-16,-13-1 16,0-13-16,13 1 0,0 52 31,0-40 0</inkml:trace>
  <inkml:trace contextRef="#ctx0" brushRef="#br0" timeOffset="213986.62">9181 14010 0,'13'0'47,"14"0"-32,-1-14 1,14 14-16,-27-13 16,40 0-16,-27 0 15,14 13-15,-27-13 16,14 13-16,-1-14 15,1 14 1,-14 0 0,-13 14-1,0-1-15,13 0 16,0 27-16,-13-27 16,0 27-16,14-27 15,-14 0-15,0 0 16,0 1-16,0 12 15,0 0 1,0-12 0,0-1-16,0 0 31</inkml:trace>
  <inkml:trace contextRef="#ctx0" brushRef="#br0" timeOffset="-214712.88">9816 13891 0,'0'13'31,"0"0"-31,0 0 16,-13 27-16,13-14 15,-13-12-15,-1 12 16,14 14-16,0-27 16,0 0-16,0 1 15,0-1-15,0 0 16,14-13 15,12 0-15,-13 0-1,14 0-15,-1-13 16,14-14-16,-14 1 16,1 13-1,-14-1-15,-13 1 32,0 26 30,0 1-62,13-1 16,0 13-16,-13-12 15,14-1-15,-1 0 16,13 0 15,14 0-31,26-26 16,-53-66 15,-13 39-15,0 0-1,0 27 1,0-26 15,-13 39-15</inkml:trace>
  <inkml:trace contextRef="#ctx0" brushRef="#br0" timeOffset="-214369.05">10372 13944 0,'26'26'31,"-26"0"-15,13-12-16,-13-1 15,0 13-15,0-12 16,0 12 0</inkml:trace>
  <inkml:trace contextRef="#ctx0" brushRef="#br0" timeOffset="-214146.9">10411 13719 0</inkml:trace>
  <inkml:trace contextRef="#ctx0" brushRef="#br0" timeOffset="-213493.95">10517 13785 0,'13'0'16,"-26"0"-16,40 39 15,-1-25-15,1 39 16,-14-14 0,-13-12-1,13-1 1,-13-13 0,0 1-1,0-28 48,0 1-63,0-13 15,0-1 1,13 14 0,-13-27-1,0 27-15,13 0 16,1-27-1,-1 14 1,0 13 0,40 65 62,-40-38-63,-13 12-15,0-13 16,14 14 15</inkml:trace>
  <inkml:trace contextRef="#ctx0" brushRef="#br0" timeOffset="-212073.18">7858 4829 0</inkml:trace>
  <inkml:trace contextRef="#ctx0" brushRef="#br0" timeOffset="-211382.5">7395 4776 0,'13'0'47,"1"0"-16,-1 0-31,0 0 16,66 0-1,-65 0 48,-14 26-47,0-13-16,0 1 15,13 12-15,-13-13 16,0 14-1,13-1-15,0-13 16,-13 1 0</inkml:trace>
  <inkml:trace contextRef="#ctx0" brushRef="#br0" timeOffset="-210627.35">8083 4604 0,'-13'53'31,"0"-40"-31,-1 13 0,14 14 15,-13-27 1,13 27-16,0-27 16,0 0-16,0 1 15,0-1-15,0 0 47,27-13-16,12-13-15,-12 0-16,26-14 16,-40 14-1,0 0 1,0 13 31,14 13-47,12 27 15,-25-27-15,25 13 16,1-12-16,-27 12 16,1-13-1,12 0-15,-13-13 16,0 0 0,1 0-1,-1-13 1,0-13-1,0 13-15,1 13 16,-14-27-16,0 14 16,0 0-1,0-1-15,0 1 16,0 0 0,0 0-1</inkml:trace>
  <inkml:trace contextRef="#ctx0" brushRef="#br0" timeOffset="-210313.24">8705 4696 0,'13'27'0,"13"26"0,-12 0 32,-1 13-17,0-40 16,-13-39 16,0 0-47</inkml:trace>
  <inkml:trace contextRef="#ctx0" brushRef="#br0" timeOffset="-209694.01">8705 4524 0</inkml:trace>
  <inkml:trace contextRef="#ctx0" brushRef="#br0" timeOffset="-208833.91">8956 4670 0,'0'0'0,"13"13"16,-13 0 0,0 14-16,0-14 15,0 13-15,0-12 16,0 12 0,0 1-16,0 12 15,0-12 1,0-14-1,0-39 79,14 26-94,-14-27 16,13 27-16,0-40 15,27 1 1,-27 25 0,0-12-16,-13 13 15,27 13-15,-14-13 32,0-1-17,0 14 1,1 0-1,-1 0-15,13 14 16,-12-14-16,12 26 31,-13 14-31,0-40 16,14 53 0,-14-27-16,-13-13 15,0 1-15,0-1 16,13 0-16,-13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41:50.8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6165 5887 0,'-13'0'78,"-14"0"-62,-13 0-1,14 0-15,-27 0 0,0 0 16,-39 0-1,12 0 17,27 0-32,-13 13 15,26 14 32,27-27-31,13 39 31,0-12-47,0 26 15,0-14 1,0 14-16,0-13 0,27 106 31,-27-54-31,13-39 0,-13-13 31,0 39-31,13 199 32,-13-225-32,0 0 15,0 26-15,0 80 32,0-119-17,0-14-15,13 14 0,1 39 31,-1-52-15,-13-14 15,13-13 1,0 0-17,0 0 1,1 0-1,-1 0 1,106 0 15,-53 13 1,-53-13-32,14 0 15,13 0 1,12 0-1,1 0 1,-26 0 0,12 0-1,-25 0 17,-1 0-17</inkml:trace>
  <inkml:trace contextRef="#ctx0" brushRef="#br0" timeOffset="1432.62">6152 8784 0,'-14'0'94,"-12"0"-94,-1 0 16,-12 0-16,-41 0 15,41 0 1,-27 0 0,26 0-1,-53 0 1,27 0 0,53 13-1,0 1 16,-1 25-15,14-25 0,0 12-1,0 0 1,0 1-16,14 132 16,-14-93-16,39 198 62,41 477 110,-80-728-156,13-13-1,-13 14-15,13-14 16,0 0 15,1 0-15,-1 0-1,13 0 1,14 0 0,79 0 15,-92 0-31,12 0 15,1 0 1,158 0 0,-145 0-1,-40 0 17,1 0-17</inkml:trace>
  <inkml:trace contextRef="#ctx0" brushRef="#br0" timeOffset="4986.85">9036 4948 0,'13'13'15,"13"-13"1,-26 13 0,13 0-16,14 14 31,-27-1-16,13-12-15,14 25 16,-14 14 0,-13-13-1,13 26-15,0-13 16,1 26 0,-14-13-1,0 27-15,0 66 31,0-106-15,0 39 15,0-78-31,0 38 32,0-25-17,0-14 16</inkml:trace>
  <inkml:trace contextRef="#ctx0" brushRef="#br0" timeOffset="6647.98">8943 5728 0,'13'0'15,"0"13"1,14 1-1,-14-1-15,-13 0 16,13 14-16,14-27 16,-14 53-1,40 13 32,-40-53-47,27 53 47,-27-66-31,0 0 15,1 0 31,25-93-15,-26 67-47,1-27 16,12 13 31,-26 27-16,13 13-15,1-13-16,-14 0 31,13 13 141,0 0-110,0 0 157</inkml:trace>
  <inkml:trace contextRef="#ctx0" brushRef="#br0" timeOffset="9180.65">10385 7091 0,'0'13'94,"0"14"-78,0-14-1,0 66 16,0-66-15,0 14 0,0-14-16,0 13 15,0-12-15,0 12 16,0-13 0,0 1-16,0-1 15,0 0 1,26-13 140,14 0-140,132 0 15,-119 0-31,79 0 16,-79 0-1,106 0 1,-27 0-1,-66 0-15,0 0 16,93 0 15,-40 0 16,-53 0-31,-39 0-1,13 0-15,39 13 47,-53-13-47,1 0 16,-14 0 0,14 0-1,-1 0-15,-13 0 16,40 0 15,-13 0 0,-27-39 1,-13 25-17,0 1-15,-13 0 16,13 0-1,-13-14-15,-14-12 16,14 12 0,0-13-1,-14 27 173</inkml:trace>
  <inkml:trace contextRef="#ctx0" brushRef="#br0" timeOffset="11231.93">12607 7263 0,'14'0'63,"-1"26"-48,13 93 17,-26-105-32,0 25 15,0-26 1,14 14 0,-1-27-1,-13 13 16,13-13 32,27 0-47,-1 0-1,14 0 1,40 0-1,-67 0 1,80 0-16,0 0 16,26 0-1,265 0 48,-344 0-48,490 0 48,-464 0-32,53 0-15,-26 0-1,-66 0 1,26 0 15,-40 0-15,-12 0-16,12 0 16,0 0-1,14-13 1,13 0-1,0-1 17,79 1 30,-105 0-46,-27 0-1,13 13 1,-13-13 0,0-1-1,0 1-15,0 0 16,0-27 0,0-13-1,-13-13 16,-1 26 1</inkml:trace>
  <inkml:trace contextRef="#ctx0" brushRef="#br0" timeOffset="15708.2">18415 1455 0,'0'13'250,"13"1"-250,0 12 16,1-13-1,-14 1-15</inkml:trace>
  <inkml:trace contextRef="#ctx0" brushRef="#br0" timeOffset="17596.14">15650 7144 0,'0'13'32,"0"0"-17,0 14 1,13-1-16,14 1 16,-27-14-1,0 0-15,13 0 16,13 14-1,-26-14 1,0 0-16,27 0 0,-14-13 31,0 0 1,1 0-17,78 0 1,-65 0-16,26 0 15,105 0 1,-91 0-16,52 0 16,-53 0-1,132 27 1,-79-14 0,-53-13-16,120 13 15,-120 1 1,79-14-16,-105 0 15,66 0 1,-27 0 0,-26 0-1,13 0 1,-26 0-16,0 0 16,26 0-1,-53 0-15,40 0 16,-40 0-1,27 0 1,-27 0 0,0 0-1,14 0 1,-1 0 0,-13 0-1,1 0-15,12 0 0,-13 0 31,1 0-15,-14-14 0,0 1-1,13 13 1,-13-13 0,13 13 15,0 0-16,-13-13-15,27-1 63,-14-78-1,-13 39-46,0 26 0,-27 14 15,27 0-15</inkml:trace>
  <inkml:trace contextRef="#ctx0" brushRef="#br0" timeOffset="21241.73">18441 900 0,'0'66'47,"27"53"-32,-14-80 1,-13 14-16,13 27 15,1-41 1,-1 67 0,13-53-1,-12 13 1,12-13 0,-26-40-1,26 27 1,-26-27-1,0 1 17,0-1-32</inkml:trace>
  <inkml:trace contextRef="#ctx0" brushRef="#br0" timeOffset="21945.77">18719 913 0,'0'66'47,"0"53"-15,0-53-32,0 53 15,0-26 1,0 13-1,14-14 1,12-26 0,-26-39-16,26 13 31,-26-14-15,-13-39 62</inkml:trace>
  <inkml:trace contextRef="#ctx0" brushRef="#br0" timeOffset="23051.87">18508 873 0,'26'-13'79,"1"0"-64,-1 13 1,27 0-1,-13 0 1,-1 0 0,-12 0-16,-14 0 15,40 0 1,-13 0 0,-27 0-1,13 0 1,14 0-1,-27 0 1,14 13 0,-14 0 15,13 14-15,-26-1-1,0-13 16,-13 27-15,-40 0 15,13-14 1,-65 1-1,65-1 0,14-13 0,12-13-31,-25 13 32</inkml:trace>
  <inkml:trace contextRef="#ctx0" brushRef="#br0" timeOffset="24200.66">19169 1455 0,'0'0'0,"27"0"31,-41 0 78,1 0-93,-40 0 15,0 0-15,40 0 0,0 0-1,0 0 1,-1 0 15,14 13-15,0 14-16,0-1 15,0 14 1,0 39 0,0-65-1,0 12 1,0-13-16,0 80 15,0-67 1,0 14 0,0-27-1,0 14 1,14-1 0,-14-13-1,0 14 16,13-27-15,0 26 15,0-26 1,14 0 14,-14 0-14,0 0-32,0 0 15,1 0 1,-1 0-16,0 0 31,0 0 0,1 0-15,-1 0 15</inkml:trace>
  <inkml:trace contextRef="#ctx0" brushRef="#br0" timeOffset="25543.97">19354 1667 0,'-13'0'47,"0"0"-31,-14 13-16,14 0 0,0-13 15,-14 27 1,14-27-16,0 26 16,13-13-1,-13-13 1,13 40-1,0-13 17,0-14-32,0 13 31,26 1-15,-26-14-16,13-13 15,14 13 1,-27 0-1,13-13 1,0 0 0,14 0-1,-14 0 1,0-13 0,1-26-1,-14 12 1,0 14-1,0-14 1,0-12 0,0 25-1,-14 1 1,14-13 15,-13 13-15,13-1 46</inkml:trace>
  <inkml:trace contextRef="#ctx0" brushRef="#br0" timeOffset="26080.18">19698 1799 0,'-13'0'94,"0"0"-78,0 0-1,-14 0 17,14 0-17,0 0 16,-1 0-15</inkml:trace>
  <inkml:trace contextRef="#ctx0" brushRef="#br0" timeOffset="26585.64">19844 1627 0,'26'13'47,"-13"27"-32,1-13-15,-14 25 16,13 15-16,-13-28 16,0 27-1,0-26 1,0-13 0,0-14-1</inkml:trace>
  <inkml:trace contextRef="#ctx0" brushRef="#br0" timeOffset="28249.88">19645 1839 0,'-13'0'203,"0"0"-188,0 0 1,-1 0 0,1 0 15</inkml:trace>
  <inkml:trace contextRef="#ctx0" brushRef="#br0" timeOffset="28877.98">20082 1971 0,'0'0'0,"13"0"16,-13 13-16,13 1 0,-13 12 15,0 27 1,0-13 0,0-27 15,0 27-16,-13-27 1,-13 13 0,12-26-1,1 0 32</inkml:trace>
  <inkml:trace contextRef="#ctx0" brushRef="#br0" timeOffset="29867.59">20479 1759 0,'-27'0'47,"14"0"-32,0 14 1,0 12-1,13-13 1,0 1 0,0 12-1,0 1 1,0-14 0,0 0-1,26 13 1,14 1-1,-14-14 1,27-13 0,53 0-1,-93 0 1,80-26 0,-80-27-1,-13-13 1,0 26-1,-13 27 1,13-14 15,-27 14-15,14 13 0,-13-13-1,12 0-15,1 13 16,0 0-1,0 0 1,-14 0 0,1 0 15,13 0-31,-1 0 31,1 0-15,-13 13 31,12-13-47,14 13 47</inkml:trace>
  <inkml:trace contextRef="#ctx0" brushRef="#br0" timeOffset="30421.08">20995 1931 0,'13'0'31,"-26"-13"141,13 0-156</inkml:trace>
  <inkml:trace contextRef="#ctx0" brushRef="#br0" timeOffset="31424.57">21511 1574 0,'-14'0'78,"-12"0"-78,-14 0 16,14 0-16,-14 0 15,27 0 1,-27 0-1,1 0-15,12 0 16,1 0 0,-1 13-1,14-13 1,13 27 31,0 13-32,0-27 1,0 27 0,0-1-1,13-39 79,40 0-78,40-13 15,-54 13-15,-25 0-16,12 0 31,0 26-16,-12 1 1,-1-14 0,0 27-16,0 0 15,-13-14 17,0-13-32,0 14 15,-26-1 1,13-13-1,-14 14 1,-12-27 0,12 0-1,1 0 1,-14 0 0,14 0-1,-27-13 1,26-1-1,27 1 1</inkml:trace>
  <inkml:trace contextRef="#ctx0" brushRef="#br0" timeOffset="32486.79">21775 1482 0,'13'0'31,"27"0"-15,0 0-16,13 13 15,-14-13 1,-12 0 0,-1 0-1,-12 0 1,-1 13-1,0 27 17,-13-14-17,0 93 32,0-66-31,0 0-1,0-26 1,0-1-16,-13 14 31,0-14-31,13 80 32,0-93-17,-40 14 1,27-1-1,-53-13 1,39-13 0,-13 0 15,27 0-31,-40 14 31,27-14-15,65 0 78</inkml:trace>
  <inkml:trace contextRef="#ctx0" brushRef="#br0" timeOffset="34760.01">23125 728 0,'0'26'109,"0"14"-109,0-1 16,-14 54 0,-12 0-1,13-54 1,-14 67 15,14-53-15,0 13-1,13-53 17,0 1-17,13-1 16,-13 0-15</inkml:trace>
  <inkml:trace contextRef="#ctx0" brushRef="#br0" timeOffset="35403.83">23230 728 0,'93'0'47,"-186"0"-47,226 0 15,-120 0 1,13 0-1,-12 0 1,-1 0 0,13 0-1,1 0 1,-1 0 0</inkml:trace>
  <inkml:trace contextRef="#ctx0" brushRef="#br0" timeOffset="36128.55">23164 1058 0,'0'14'31,"14"-14"16,-1 0-31,0 0 15,40 0-31,-27 0 16,14 0-1,-14 0 1,-12 0 15,12 0 0,-13 0-15,1 0 15</inkml:trace>
  <inkml:trace contextRef="#ctx0" brushRef="#br0" timeOffset="39599.12">23971 754 0,'0'27'47,"-13"-14"-47,13 26 31,0 28-15,-13-1 0,0 26 15,-14 54-16,27-27 1,13-26 0,14-41-1,-1-25 1,-13-1 15,14-12-15</inkml:trace>
  <inkml:trace contextRef="#ctx0" brushRef="#br0" timeOffset="40420.81">24342 1085 0,'-14'0'15,"-25"0"1,-27 13 15,13 119 0,53-79-15,13-13 0,0-40 15,14 0-16,26-13 17,-40-27-17,13 0 1,1-13 0,-27 40 15,0 0-31,13 66 47,0 53-32,-13-27 1,0 0 0,0-39-1,-53 53 1,0-54 15,27-25-15,13-14-1,-27 0 1,27 0 31</inkml:trace>
  <inkml:trace contextRef="#ctx0" brushRef="#br0" timeOffset="41121.8">24659 1111 0,'-13'0'47,"-27"27"-31,14 39-1,26 0 17,0-13-17,0-27 1,26-12 15,14-14-15,13 0-1,-13-27 17,-27 1-17,13-1 17,-26-12-17,-13 25 1,0 1 15,0 0-15,-14 0-1,14 13 1,0 0 0</inkml:trace>
  <inkml:trace contextRef="#ctx0" brushRef="#br0" timeOffset="41889.28">25135 1164 0,'0'0'0,"-66"0"15,27 13 1,-1 14 15,27-14-15,-14 40-1,27-13 1,0-14 15,0-13-15,13 14-1,14-14 17,-1-13-17,14 0 17,-13 0-17,-1-26 1,-13 12-1,-13-12 17,0-14-17,-13 1 1,-27 12 0,27 14-1</inkml:trace>
  <inkml:trace contextRef="#ctx0" brushRef="#br0" timeOffset="43106.72">25453 1164 0,'-13'-13'16,"26"26"-16,-40-26 0,14 13 15,0 0-15,-13 0 16,12 0 0,-39 53-1,27 0 1,26-14-1,0-12 17,13-1-17,14-12 1,-14-14 0,53 0 15,-26 0-16,-1-27 1,-25 27 0,12-53-1,-13-13 1,-13-66 15,0 52-15,-13 27-1,13 40 1,-13 0 156,13 0-156,-13 13-16,13 39 109,0 67-93,0-40-1,0 14 1,-14 12 15,14-52-31,-13 53 16,13-54 15,0 14-15,27-66 93</inkml:trace>
  <inkml:trace contextRef="#ctx0" brushRef="#br0" timeOffset="43741.92">25665 714 0,'26'40'47,"14"26"-31,-14-13-16,27 26 15,0 107 17,-53-54-1,0-39-16,-26 12 1,-1-65 15,-26 26-15,27-53 15,13 1-15</inkml:trace>
  <inkml:trace contextRef="#ctx0" brushRef="#br0" timeOffset="47813">22582 1389 0,'0'27'156,"0"12"-140,0-12-1,0-1 1,0 1 0,0-14-16,0 0 62,0 0-46,0 0-1,13 14 17,1-14-17,-14 0-15,0 27 31,0-27-15,0 1 0</inkml:trace>
  <inkml:trace contextRef="#ctx0" brushRef="#br0" timeOffset="49419.04">22635 1548 0,'13'0'16,"14"0"15,-14 0-16,0 0-15,0 0 16,1 0 15,52 0 1,13 0-17,159 0 16,67 0-15,52 0 0,-106 0 15,93 0-15,-93 13-1,133-13 32,26 0-16,-145 0 1,-14 0-17,-105 0 16,26 0 1,-14 0-17,14 0 1,27 0 15,-27 0 0,-146 0 1,-105-93 140,39 54-141,14 26 0,26-1 0,0 41 32,0 131-48,0 14 17,0 27 15,0-173-47,0-12 15</inkml:trace>
  <inkml:trace contextRef="#ctx0" brushRef="#br0" timeOffset="67269.23">8784 9750 0,'13'26'16,"-13"80"15,0-66 0,0-14-15,-26 93 31,26-105-16,0-1-16,13-13 95,0 0-95,54 13 17,-28-13-32,67 0 47,-53 0-47,106 0 31,145 0 31,0 13-30,-66-13-1,-66 0 0,-119 0 0,-13 0 1,-14 0-1,27 0 0,0 0 0,-13 0 1,-14-13 14,-26 0-30,0-93 15,-26 13-15,13 67-16,0-27 31,13 27-15,-14 12 31,28 14 62,-1 0-62</inkml:trace>
  <inkml:trace contextRef="#ctx0" brushRef="#br0" timeOffset="71320.74">11152 10001 0,'40'40'47,"-14"-14"-31,-12-12 15,-14 12 0,13 1-15,0 12 15,-13-26-15,0 1 15,26-1 0,14-13 1,26 0-1,53 0 0,-39 0-15,184 0 46,-198 0-31,-26-13-15,-27 13 15,-13-27 79,0-39-63,-13-27-32,13 41 16,0 25 1,0 14-1,13 13 172,1 0-156,-1 0-47</inkml:trace>
  <inkml:trace contextRef="#ctx0" brushRef="#br0" timeOffset="73940.78">12224 10014 0,'0'14'31,"13"39"-15,13 26 31,-26-26-32,0 13 16,0-53-15,0 67 31,0-41-16,14-39 94,105 0-78,-93 0-47,93 0 31,-53 0 1,14 0-17,-14 0 16,-13 0 1,53 0 15,52 0-16,-52 0 0,-40 0-15,-26 0 31,13 0-1,-27 0-30,1 0 15,13-13 1,-1 0 14,-12 13 1,26-13 16,-27 13-63,27 0 47,13 0-16,-26 0 16,13 0-16,-14 0 0,-25 0 16,-1 0-16,0 0 1,-13-40-1,0 14 16,0-1-47,-13-92 47,13 66-32,0 13 17,0 27 30,0 0-15</inkml:trace>
  <inkml:trace contextRef="#ctx0" brushRef="#br0" timeOffset="76059.75">14195 10266 0,'0'26'63,"13"-12"-32,0 12-15,14 40 15,-1-66 63,40 0-63,14-13 0,12 0-15,-52 13-16,39 0 31,-39 0 0,-27 0-15,40-27 15,-13 27 16,26-26 0,-26-107 125</inkml:trace>
  <inkml:trace contextRef="#ctx0" brushRef="#br0" timeOffset="82161.25">14367 8268 0,'0'53'16,"0"238"15,-93 66 1,67-251-1,-27 0-16,53-66 17,-13-40-1,-1 0 0</inkml:trace>
  <inkml:trace contextRef="#ctx0" brushRef="#br0" timeOffset="82828.42">14010 8850 0,'0'-13'16,"13"26"15,13 80 0,1 26-15,-14-93 31,0-12-47,1-14 46,12 13-14,-13-13-1,93-93-15,-40 14 15,-26 26 16,-27 40-16</inkml:trace>
  <inkml:trace contextRef="#ctx0" brushRef="#br0" timeOffset="87710.07">15584 10266 0,'13'0'16,"0"0"-1,1 0 16,25 0 16,1 0-31,132-13 15,93 13 0,39 0-15,80 0 31,-146 0-16,0-27 0,-146 27 1,120 0 15,-133 0-16,27 0 0,-93 0 78</inkml:trace>
  <inkml:trace contextRef="#ctx0" brushRef="#br0" timeOffset="89820.91">15835 8361 0,'14'40'0,"38"145"31,-12-53 1,-27 27-17,-13-40 32,0-93-31,-13 40 31,0-52-1,0-1-30</inkml:trace>
  <inkml:trace contextRef="#ctx0" brushRef="#br0" timeOffset="90304.72">15809 8996 0,'26'26'15,"-52"-52"-15,105 132 47,-26-67-15,-40-25 14,1-1-14,52-66-1,-27 13 0,1 14 0</inkml:trace>
  <inkml:trace contextRef="#ctx0" brushRef="#br0" timeOffset="103219.09">3440 5583 0,'79'53'31,"93"66"0,93 53-15,-41-14 15,200 120 32,-371-251-63,92 39 31,-92-53 0,-13 0 1,39 14 30,-66-14-62</inkml:trace>
  <inkml:trace contextRef="#ctx0" brushRef="#br0" timeOffset="103941.31">4842 6244 0,'53'0'63,"13"53"-17,-40-26-46,120 131 47,-106-78 0,-27-27-16,-40-14 1,-65 1-1,-1-14 0,53-26-15,-52 14 15,65-14 0,14 0 1,0 0 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43:39.7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15835 847 0,'-13'66'31,"13"-13"-31,-13 13 16,-14 26-1,1 213 1,13-173 0,13 40 15,0-146-16,0 1 1,0-14 0,0 0 15</inkml:trace>
  <inkml:trace contextRef="#ctx0" brushRef="#br0" timeOffset="910.54">15716 979 0,'0'-13'16,"13"-1"15,14-12-15,26 26 15,-13 0-31,-1 0 31,-26 0-15,1 0-16,-1 0 15,13 13 1,1-13 0,-1 13-16,-12-13 15,-1 14-15,0-1 16,0-13-1,0 13 1,27 27 31,-13-14-47,-14 1 16,-13 26-1,0-40 1,0 0-1,0 14 1,-13-1-16,-40 1 31,0-14-15,-13 0 15,-53 0 16,105-13-31,1 0-1,0 0 1,-14 0 15,14 0 0,0 0-15</inkml:trace>
  <inkml:trace contextRef="#ctx0" brushRef="#br0" timeOffset="3062.58">3268 3109 0,'0'-13'0,"-14"13"78,-52 0-78,-13 0 15,39 0 1,-158 26 0,132 1-16,-27 12 15,40-26-15,0 14 16,27-14-16,-54 27 15,41-27-15,-28 27 32,28-14-32,-1 1 0,-26 26 31,40-27-15,-1 27-1,14-13 1,13-27-1,0 27-15,40 39 16,-14-39 0,14 26-1,26-13 1,-13 0 0,-27-27-16,54 40 15,25 40 1,-12-27 15,0-26-15,-27 0-1,-13-40 1,92 54-16,-118-54 16,12-13-16,1 13 15,39 14 1,14-1-1,13-26 1,-80 0 0,159-13-1,-79-40 1,40 13 0,317-251 62,-371 66-31,-92 186-47,0-28 15,-13 28 1,-40-67 15,40 79-31,-40-12 16,0-14-1,0 26 1,27 1 0,-14-1-16,-26-12 31,0-1 0,53 27-31,-80-40 16,27 26-1,-40 1 17,-132 13-17,172 13 1,-159 0-1,106 0 1,-13 0 15,105 0-31</inkml:trace>
  <inkml:trace contextRef="#ctx0" brushRef="#br0" timeOffset="6179.38">15610 952 0,'0'14'109,"0"-1"-93,0 0-16,0 0 15,0 1-15,0 12 16,0 1 0,0-14-1,0 13-15,0 1 16,0 26-1,0 26 1,14 93 47,-14-132-48,0-14-15,0 14 31,0-1-15,0-25-16,0 25 16,0-12-16,-14-14 15,14 0 1,-13 27 0,13-14-1,0-12 16,0-1-31,0 0 0,0 0 16,0 1 15,13-14 32</inkml:trace>
  <inkml:trace contextRef="#ctx0" brushRef="#br0" timeOffset="6859.38">15491 900 0,'14'0'94,"-1"0"-94,0 0 31</inkml:trace>
  <inkml:trace contextRef="#ctx0" brushRef="#br0" timeOffset="9610.11">16364 1707 0,'-13'0'94,"0"-14"-78,0 14-16,-14 0 15,1 0-15,13 0 0,-27 0 16,27 0 0,-14 0-16,14 0 15,0 0 1,0 0-16,-1 0 15,1 0 1,0 0 0,0 0 15,-1 0-15,1 0-1,0 0 32,0 0-31,13 14-1,0 12-15,0 0 16,0 14 0,0-13 15,0 12-16,13 27 1,-13-52-16,0 12 16,0 1-16,0 26 15,13-27 1,-13-13-16,0 14 31,0-1-15,13-26-16,-13 27 15,0-14 1,14-13 0,-1 0-16,-13 13 31,13-13-15,0 0-1,1 0 1,-14 13-1,13-13 1,0 0 0,0 0 46,1 0-46</inkml:trace>
  <inkml:trace contextRef="#ctx0" brushRef="#br0" timeOffset="10650.32">16656 1879 0,'0'0'0,"-93"0"31,80 0-31,-14 0 16,1 0-16,13 13 15,-1-13-15,-12 13 16,13-13-1,-1 0-15,1 0 16,0 13 0,13 0-16,-27 14 31,27-1-31,-13-26 0,13 53 31,0-39-15,0-1-1,0 40 1,13-14 0,14-39-1,-27 14 1,26-14 0,41 0-1,-54 0 1,40-14-1,0 1 1,-40-13 0,0 26-1,-13-27 1,13-26 31,-13-13-16,0 53-31,0 0 16,0-1-1,-13 1 17,0 0-17,13 0 1,-13 13-1</inkml:trace>
  <inkml:trace contextRef="#ctx0" brushRef="#br0" timeOffset="11148.33">16933 2183 0,'0'13'16,"0"0"-16,0 0 15,0 1 1,-26 12 0,26-13-1,-40 1 1,14 12 0,13-13-1,-14-13 32,14 0-47</inkml:trace>
  <inkml:trace contextRef="#ctx0" brushRef="#br0" timeOffset="12092.41">17013 1945 0,'0'13'79,"13"13"-64,-13 1-15,26-14 16,-26 0-16,0 1 15,27 12-15,-14-26 16,-13 26-16,27-12 16,-14-14-16,0 13 15,0 0 1,0-13-16,14 0 16,-14 0-1,0 0-15,1 0 16,-1 0-16,-13-13 15,13-14 1,0 14 0,-13 0-1,0 0 1,0-27 0,0 27-16,0 0 15,-39-40 1,12 13-1,14 27 1,0 0-16,13-14 16,-40 14-16,27 13 15,0 0-15,-1 0 32,1 0-32,-13 0 31,12 0-31,1 13 0,0 0 15,0-13-15,13 14 16,0-1 0,-14 0-16,14 0 31,0 0-31,0 1 16,0-1-1,0 0-15</inkml:trace>
  <inkml:trace contextRef="#ctx0" brushRef="#br0" timeOffset="12586.33">17582 1958 0,'13'0'46</inkml:trace>
  <inkml:trace contextRef="#ctx0" brushRef="#br0" timeOffset="13053.27">17820 1812 0,'13'0'15,"0"27"32,-13-14-47,0 0 16,0 27-16,13-14 15,-13 1-15,0 13 16,0-27 0,0 40-1,0-27 16</inkml:trace>
  <inkml:trace contextRef="#ctx0" brushRef="#br0" timeOffset="14023.79">18071 1733 0,'13'0'31,"1"0"-15,-1 0-1,13 0-15,1 0 32,-14 0-17,13 0 1,-12 0-1,-1 0 1,0 13 0,0-13-16,0 13 31,1-13-15,-1 27-1,0-14 16,-13 93-15,0-66 0,0 52 15,0-65-15,-13-14-16,13 53 15,-13-39 1,13-14-16,0 0 15,0 0-15,-14 0 32,1 1 15,0-1-47,0 0 15,-27 0 1,27 1-1,0-1-15,-14 0 16,14-13 0,-13 0-16,12 0 0,1 0 15,0 0-15,0 0 16,-1 0 0,1 0 62</inkml:trace>
  <inkml:trace contextRef="#ctx0" brushRef="#br0" timeOffset="15089.27">17780 1918 0,'0'27'47,"13"-27"-31,0 13-1,-13 13-15,14-12 16,-14-1 0,13 0-16,-13 0 15,13 1 1,-13-1-16,0 13 15,0-13 1,0 1-16,13-1 31,-13 0-31,0-53 157,0 1-157,0-27 31,0 39-31,0 1 15,0 12-15,-13-25 0,13 12 16,0 14 15,0 0-31,0 0 32</inkml:trace>
  <inkml:trace contextRef="#ctx0" brushRef="#br0" timeOffset="27256.19">3373 5900 0,'-13'0'0,"13"-13"15,-13 0 1,0 13-16,0 0 16,-1 0 15,1-13-31,0 13 15,0 0 1,-1-14-16,1 14 16,-27 0-1,-39 0 1,13 0 0,-27 14-1,40 12 1,14 0-16,-1-12 15,-39 12 17,13 1-1,66-14-31,-40 13 16,40-13-1,-13-13-15,13 14 0,-14-14 16,1 26-16,0 1 15,-14-1 1,14 14 0,0-27-1,0 0-15,13 14 16,-13-1-16,13 14 31,0-27-31,0 53 16,0-26-1,0-27-15,0 14 16,0-1-16,0-13 16,13 14-1,-13 12 1,13-25-16,0 12 0,0 1 16,1 25-1,-1-25 1,0-1-16,0 1 15,1-14-15,-1 14 16,13-1 0,-12 0-16,-1-26 0,-13 14 15,26 12 17,-13-13-32,14 1 15,-14-14 16,0 0-31,14 26 32,-14-26-32,14 13 15,-14-13 1,13 0 0,1 14-1,39 12 1,-27-13-1,41-13 1,118 13 31,-92-13-16,-66-13-15,-27 0-16,14 0 0,-1 13 0,-13-27 15,14 14 1,12-13 0,1-14-1,-14-13 17,-26 13-17,14 14 1,-14-14-1,0-39-15,-14-14 32,14 80-32,0-27 15,0 14 1,-26-40 0,26 39-16,0 1 15,0-14-15,-26-39 31,12 52-31,14 14 16,-225-225 156,212 211-172,-13 14 31,-1 13 0</inkml:trace>
  <inkml:trace contextRef="#ctx0" brushRef="#br0" timeOffset="31315.72">23323 833 0,'0'67'15,"0"-15"1,0-12-16,0-13 16,0 39-16,0 26 15,13 27 1,53 14 0,-52-80-16,-1-40 15,0 27-15,14 12 16,-14-25 15,0-27-31,-13 13 31</inkml:trace>
  <inkml:trace contextRef="#ctx0" brushRef="#br0" timeOffset="31910.13">23654 688 0,'0'40'15,"13"13"1,-13-1 0,13-12-16,27 106 31,-27-41-16,27 41 1,-40-93 0,26 40-1,-12-67 1,-1 14 0,-13-27 30</inkml:trace>
  <inkml:trace contextRef="#ctx0" brushRef="#br0" timeOffset="32602.77">23416 648 0,'13'-13'0,"27"-40"31,-27 53-31,-13-13 16,13 13-16,13-13 16,14 13-1,26 0 1,40 0 0,0 53 15,-80-40-31,1 0 15,39 80 1,-40-67 0,-12 53-1,-14-39 1,0-13 0,0-14-1,0 0 1,0 13-16,-14-12 31,14-1-31,-39 0 16,12-13-1,-12 27 17,25-27-32,-12 0 15</inkml:trace>
  <inkml:trace contextRef="#ctx0" brushRef="#br0" timeOffset="33395.33">24593 1244 0,'0'13'15,"-106"0"32,67-13-47,-1 13 16,-53-13 0,27 13-1,53-13 1,0 0-1,-1 0 1,14 14 47,0 92-48,0-54 1,0 147 15,14-199-31,-14 66 16,0-26-16,0-27 15,0 13-15,13 1 16,-13-1-16,13-12 16,-13-1-1,27 13 16,-14-26-31,0 0 32,0 0-17,0 0-15,1 0 32,-1 0-32,0 0 46,0 0-46</inkml:trace>
  <inkml:trace contextRef="#ctx0" brushRef="#br0" timeOffset="33843.26">24924 1151 0,'0'13'47,"0"27"-31,26 66-1,1-14 17,-27-52-32</inkml:trace>
  <inkml:trace contextRef="#ctx0" brushRef="#br0" timeOffset="34180.44">24831 1548 0,'13'0'16,"1"0"0,12 13-16,14-13 15,26 26 16,-40-26-31,-12 0 32,-1 0-17,-13 14 1</inkml:trace>
  <inkml:trace contextRef="#ctx0" brushRef="#br0" timeOffset="34771.3">24937 1720 0,'-66'39'0,"39"-12"0,14-1 16,0-12-16,0 12 16,13 14-16,0-14 15,0 1 1,0-14-1,0 0 1,26 0-16,-13 1 0,14-1 31,-1 0-15,-12-13-16,-1 0 31,0 0-15,-13-26-1,0-1 1,-13 1 0,-14-14-1,14 40 1,0 0 0,0 0-1,-1 0 1</inkml:trace>
  <inkml:trace contextRef="#ctx0" brushRef="#br0" timeOffset="35206.08">25387 1667 0,'0'13'16,"0"106"15,0-92-16,-13 12 17,13-25-32,0-28 47,0-12-32</inkml:trace>
  <inkml:trace contextRef="#ctx0" brushRef="#br0" timeOffset="35610.06">25837 1296 0,'0'14'47,"0"12"-32,0 14-15,0 0 16,0-1-16,0 27 16,0-52-16,0 12 31,0-13-15</inkml:trace>
  <inkml:trace contextRef="#ctx0" brushRef="#br0" timeOffset="35988.12">25704 1667 0,'40'13'16,"-27"0"-1,53 14 1,-52-27-16,38 13 15,15-13 1,25 0 0,-79 0-1,1 0 1</inkml:trace>
  <inkml:trace contextRef="#ctx0" brushRef="#br0" timeOffset="36555.19">25850 1865 0,'0'0'0,"-66"80"31,52-67-31,1 0 16,0 0-16,0 67 31,13-54-15,0 14-1,26-14 1,-13-12 0,-13-1-1,14-13 1,12 0-16,1-13 31,-14-1-15,-13 1-16,0 0 15,-13 13 1,-14-40 0,1 27-1,-1 13 1,-12 0 0,12 0-1,14 0 1,-14 0-1,1 13 17</inkml:trace>
  <inkml:trace contextRef="#ctx0" brushRef="#br0" timeOffset="37465.33">26194 1270 0,'26'0'32,"27"0"-32,0 0 15,66 0 1,-53 0 0,-26 0-1,-14 0 16,-12 0-31,-1 0 16,0 13-16,-13 27 31,0 13-15,0-27 0,0 40-1,0-26 1,-13 79-1,13-79 1,-27 66 0,27-53 15,0-14-31,-13 14 16,13-40 15,-13 14-31,13-14 15,-40 14-15,-26-1 32,26-26-32,-79 13 15,14 14 1,12-14 0,27 0-16,13 0 15,-27-13 1,67 0 15</inkml:trace>
  <inkml:trace contextRef="#ctx0" brushRef="#br0" timeOffset="68448.47">1230 9525 0,'14'0'31,"12"26"-16,0 1-15,1-1 16,-14 1-16,14-14 16,-1 27-16,-13-14 15,27 27-15,-27-26 16,14 25 0,39 54-1,-13 0 1,-27-40-1,27 0 1,-13-39 0,-14-1-1,1 14 1,-1-27 0,-13 14-1,1-14 16,-1-13-31,0 13 32,14 0-17,-1 14 17,-13-27-32,0 13 31,-13 0 0,14-13-15</inkml:trace>
  <inkml:trace contextRef="#ctx0" brushRef="#br0" timeOffset="69980.46">1601 10425 0,'13'0'31,"0"0"-15,14 0 15,-14 0-15,0 0 0,27 0-1,39 0 16,-66 0-31,27 0 16,-27 0-16,53 0 16,-26-14-1,-27 14-15,14 0 16,-14 0-16,27-26 16,-27 26-1,0 0 1,-13-13-16,13-1 15,1 14 1,-14-26 0,13 13-16,-13-14 15,0 14-15,0-27 16,0 14 0,0-27-1,-13-40 1,-1 54-1,14 12-15,-13 1 0,13-1 16,-13-12 0,0 25-1</inkml:trace>
  <inkml:trace contextRef="#ctx0" brushRef="#br0" timeOffset="79381.06">10623 11351 0,'0'-14'15,"0"41"95,13 13-95,0-40 1,-13 13-1,14-13-15,-1 0 16,-13 13-16,13-13 16,0 0-1,1 0 1,12 0 0,1 0-1,12 0 1,1 0-16,13 0 15,13 0-15,0 0 0,27 0 16,-27 0-16,-13 0 16,13 0-1,0 0-15,27 0 16,-27 0-16,26 0 16,-25 13-16,12-13 15,14 13-15,-54-13 16,54 0-16,13 27 15,-14-27-15,1 0 16,13 0-16,26 0 16,-13 0-16,13 0 15,-39 0-15,-14 0 16,54 0-16,-1 0 16,-39 0-16,39 0 15,-40 0-15,1 0 16,39 0-1,-39 0-15,-53 0 16,52 0-16,-26 0 16,-13 0-16,13 0 15,1 0-15,-41 0 16,14 0-16,-1 0 16,-25 0-16,25 0 15,-25 0-15,12 0 16,-13 0-1,14 0-15,12 0 16,-12 0 0,13 0-16,12 0 15,15 0-15,38 0 32,-65 0-17,-27 0-15,14 0 16,13 0-16,-27-13 0,13 13 15,14-14-15,-14 1 16,14 0 0,0 0-16,13 13 15,-27-13-15,27 13 16,-13 0-16,-1-14 16,-12 14-16,13 0 15,-27 0-15,40 0 16,-40 0-16,13 0 15,-12 0-15,12-13 16,-13 13-16,1 0 16,-1 0-1,0-13 1,0 13 31,0 0-16,-13-13-31,0-1 47,14-12-31,-14 13-1,0-1 1,0 1-16,0-53 15,0 13-15,0 27 16,0-27-16,0 26 16,-14-12-16,14 12 15,-13 14 1,13 0-16,0 0 0,0-1 16</inkml:trace>
  <inkml:trace contextRef="#ctx0" brushRef="#br0" timeOffset="92373.46">10398 9234 0,'13'13'47,"14"-13"-47,-1 27 15,1-1-15,12 14 16,28 13-16,-41-27 16,14 14-16,13 26 15,-14-26 1,41 26-1,-14 26 1,-40-52-16,14 39 16,26 27 15,-53-66-31,14 13 16,-14-13-1,0-40 16,-13 13-31,0 0 16</inkml:trace>
  <inkml:trace contextRef="#ctx0" brushRef="#br0" timeOffset="93303.13">10927 9909 0,'14'0'31,"-1"0"-15,0 13-16,-13 0 0,13 0 16,14 1-1,-1-1-15,1 13 16,12 14 15,-25-27-15,12-13-16,0 40 31,-12-27-31,-1 0 16,0 1-1,0-14-15,1 0 32,-14-14 61,0-12-61,0-1-32,0 1 0,0-1 0,0-65 31,0 39-16,0 26 1,0-12 0,-14 39-1,14-13 1,0-1 0,-13 14 15</inkml:trace>
  <inkml:trace contextRef="#ctx0" brushRef="#br0" timeOffset="96198.45">5093 10477 0,'0'27'0,"0"-1"15,-13-12 1,-13 39 15,26-40-31</inkml:trace>
  <inkml:trace contextRef="#ctx0" brushRef="#br0" timeOffset="97527.62">4710 10477 0,'0'40'0,"0"-80"0,0 133 15,-14-53-15,14-14 16,-13 27-16,0 27 16,13 25-1,0-65 1,0 53-1,0-40 1,0-14 0,0-26-1,0 1 1,13-14-16,40 53 16,-40-53 15,14 13-31,687 212 62,-357-199-46,-198-13-16,344 27 31,-305-27-31,861 40 94,-993-53-94,-13 0 16,-14 0-1,14 0 1,-13 0-1,13 0 1,-27 0 0,54-53 15,-67 27 0,13 13-31,1-67 16,-1 1-16,-26 39 31,27-132-15,-14 119-16,0 27 15,14-40 1,12 13 0,-12 0-1,-1 13 1,14 1-1,-14 25 1,1-39 15,-27 40-31,0 0 32</inkml:trace>
  <inkml:trace contextRef="#ctx0" brushRef="#br0" timeOffset="99130.6">2884 10160 0,'0'0'16,"-66"0"-16,-27-13 0,27 13 15,-13 0-15,13 0 16,-54 0 0,15 39-1,39-12 1,-14 39-1,54-39-15,-1 12 16,14-12 0,13 92-1,13-93-15,0 14 16,80 92 0,-14-39-1,-39-40 1,0-14-16,26 28 15,-40-41 1,80 53 0,0-39 15,66 0 0,-119-40-31,26 0 16,1 0-1,12 0 1,-52 0 0,-27 0-16,40 0 15,-13 0-15,0 0 16,52-14 0,1 14-1,118-767 188,-264 728-187,-26-28 0,0 28-1,26 12 1,13 14-16,-79-27 15,-13 27 1,-93 13 15,146 0-15,-186 0 0,199 0-16,-106 27 15,53-1 1</inkml:trace>
  <inkml:trace contextRef="#ctx0" brushRef="#br0" timeOffset="104381.35">3836 10306 0,'14'0'31,"-1"0"-15,0 13-16,0-13 16,1 13-16,12 0 15,67 53 1,-27-39 0,40 52 15,-67-39-31,-25-27 0,-1 14 15,13 12-15,40 67 32,-52-27-17,-14-12 1,0-41 0,0 27-1,-27 13 1,-105 93 15,105-146-15,-12 14-16,12-1 15,-92 53 1,80-65 0,12 12-16,-118 1 31,78-27-16,1 0 1,13 0 0,0 0 15,-92-14 0,92 1-15,13 13-16,14-13 15,13 13-15,-54 0 32,54-13-17,0-1-15,-13 14 16,-14 0 0,13-13 15</inkml:trace>
  <inkml:trace contextRef="#ctx0" brushRef="#br0" timeOffset="120707.12">2633 13520 0,'-27'0'16,"-26"0"-16,0 0 31,-39 0-31,-1 0 16,1 0-1,39 0 1,0 0-16,-93 0 31,120 0-15,12 0-1,14 66 63,0-52-62,27 65-16,-14-39 16,14 65-1,-14 1 1,13 80 15,-26-120-31,0 39 16,0-25-1,0-27 1,14 26 0,-1-39-1,0 0 1,-13-27 15,13 13-15,0 1-1,1-14 1,-14 0 0,13 0-16,0 1 0,0 12 31,40 27-15,-39-27-1,38 14 1,-12-27 15,119 14-15,-40-27-1,344 0 32,-278 0-31,-53 0-16,-26 0 15,119 0 1,0 0 0,-106 0-1,437 0 32,-345 0-47,-92 0 16,14 0-16,237 0 31,-105 26-15,13-13-1,211 27 1,-317-40 0,370 0-1,-145 0 1,-225 0-1,318 0 1,158 0 0,265 13 15,-702-13-15,649 0 15,-661 0-31,211 0 15,-79 0 1,-159 0 0,13 14-16,146-14 15,39 26 1,-13-26 0,-39 0 15,264 0-16,-252 0 1,-158 0 0,0 0-1,384 0 1,-384 0-16,159 0 16,198 0-1,-384 0 1,-12 0-16,131 0 15,-118-13 1,158-53 0,40 13-1,185 0 17,0 40-1,-132 13-16,-172 0 1,40 0 0,-173 0-1,199-27 32,-264 27-47,79 0 31,-93 0-31,106-13 16,-53 13 15,53-26-15,-79 12 0,53 1 15,12-13 0,54-14 0,-119 27-31,26-67 32,-53 54-17,0-106 1,-13 105-16,0 1 15,0-27 1,0 39-16,0-25 16,-26-1-1,13-26 1,-14 13 0,14 27-1,0-27 16,-27-80 1,14 80-1,12 40-15,14 0-16,-13-13 15,0 12 1,0 1-1,13 0 1,0 0-16,-14 13 31,1-14-15,13 1 0,-13 13 30,-13 0-46,-1 0 0,-13 0 16,-65 0 0,25 0-1,14 0-15,-172 0 16,-13 0 0,145 0-1,-251-26 1,-54 12 15,213 14 0,105 0-15,-131 14 0,12 12-16,106-13 15,27-13-15,-27 0 16,-146 27-1,147-1 1,-147-12 0,-158 12-1,172-26 1,0 0 0,26 0-1,106 0 1,-118 0-1,-703 0 64,835 0-64,-265 0-15,-14 0 31,252 0-31,-13 0 16,26 0-16,-145 0 31,145 0-31,-93 0 16,-78-13 0,-94 0-1,120 13 1,13 0-1,13-14 17,132 14-32,-26-26 0,-106 13 31,-13 13-15,-212-14 15,318 1-31,39 13 15,-131 0 1,-107 0 0,93 0-1,-80 0 1,186 0 0,-172 0-1,171 0-15,-25 0 16,65 0-16,-172-26 31,67 26-15,-27-14-16,-238 14 47,344 0-47,13 0 0,-119 0 31,67 0-16,-14 0 1,-40 0 0,40 0-1,-27 0 1,-515 0 46,529 0-46,92 0-16,-13 0 16,-1560 53 187,1599-53-203,-91 14 15,39-14 1,13 13 15,-53-13-15,106 0 0,-26 0-1,-54 0 16,81 0-15,38 0 15,1 0 47,0 0-62,0 0-16,-27 0 16,13 0-1,14 0-15,0 0 16,0 0 265,0 0-250,-14 0-31,14-13 32,0 13-17,-1 0 1,1 0 0,13-14-16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45:59.9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15928 2103 0,'0'-13'125,"0"0"-110,26-13-15,-12-1 16,12 14-16,-13-14 15,27-12 1,26-1 0,-53 27-1,54-27 1,-54 27 0,13 13-1,-13 0-15,1 0 0,-1 0 16,0 0-16,0 0 31,14 26-31,-1-12 0,67 38 31,-67-38-31,67 25 16,-67-25 0,41-14 30,-54 0-46,13 0 16,14 0 15,158-291 141,-198 277-156</inkml:trace>
  <inkml:trace contextRef="#ctx0" brushRef="#br0" timeOffset="1305.86">17608 1852 0,'13'13'47,"0"-13"-15,1 0-17,-1 0 1,0 0-16,0 0 31,27 0-31,-27 0 16,27 0-1,-14-13 1,-12 13 0,25 0-1,-39-13-15,27 0 16,-14 13-1,0 0 17,1 0-32</inkml:trace>
  <inkml:trace contextRef="#ctx0" brushRef="#br0" timeOffset="1898.5">17780 2090 0,'13'0'93,"40"0"-93,-13 0 16,0 0-16,-1 0 16,27 0-1,14 0 1,-27 0 15,-40 0 0</inkml:trace>
  <inkml:trace contextRef="#ctx0" brushRef="#br0" timeOffset="3287.72">19447 1230 0,'-40'0'31,"14"0"-31,-1 0 16,14 0-1,0 0 16,0 0-15,-1 14 0,1 52 15,13-53-31,-13 40 31,13 13-15,0-40-1,0 27 17,0-39-32,13-1 15,-13 0 1,27 27 0,-27-14-16,13 1 31,-13 26-16,13-1 1,-13-25 0,0-1-1,-13 1 1,-14-27 0,-12 13 15,-1-13-31,27 0 15,0 0 1,-1 0 0,-39-26 46,106 237 79,-39-158-126,-1-13-15,-13-14 16,26 14-16,-13 26 31,-13-39-15,40 39 31,-27-66-47,14 0 31,-1 0 0,1 0-31,79 0 16,-40-13 0,-27-14-1,41-13 1,-80 27-16,13 13 15</inkml:trace>
  <inkml:trace contextRef="#ctx0" brushRef="#br0" timeOffset="4234.56">20611 1402 0,'-13'0'47,"-14"0"-47,1 0 16,-27 27-16,27-14 15,-54 27 1,-12-1-1,39 1 1,-27-14 0,67-26-16,-53 40 47,53-40-47,13 13 0,-14-13 15,1 14 1,13-1-1,0 0 1,384 238 187,-371-251-156,0 0-31,1 0-1</inkml:trace>
  <inkml:trace contextRef="#ctx0" brushRef="#br0" timeOffset="4917.84">21233 2011 0,'0'13'16,"0"-26"-16,0 39 0,0-12 15,0-1 17,0 0-32,0 0 15,-13-13-15,-1 13 0,1 1 16,-13-1 15,12 13-31,1-26 16,0 14-1,-27-1 1</inkml:trace>
  <inkml:trace contextRef="#ctx0" brushRef="#br0" timeOffset="6131.58">22516 1177 0,'0'14'32,"0"-1"-17,-13 0-15,0 0 16,-27 14-16,0-1 16,14-13-1,-14 14-15,-26 13 16,39-27-1,-25 27 1,-28-14 0,54 14-1,12-40 1,1 0-16,13 13 16,-26 0-1,26 14 1,-13-14-1,-1 13 1,14-13 0,0 1-16,0-1 15,0 0 1,14-13-16,12 40 31,-13-40-15,106 92-1,-13-52 1,-93-27-16,27 14 16,172 52 187,-212-66-203,13-13 15,-13 14 17,13-14-32</inkml:trace>
  <inkml:trace contextRef="#ctx0" brushRef="#br0" timeOffset="6808.55">21934 1879 0,'0'13'16,"13"13"-16,0-26 15,1 27 1,-1-1-16,13-13 0,-12 14 31,38 26-15,15 13-1,-41-40 1,-13 1-16,1-14 0,12 0 16,-13 0-1,-13 1-15,13-14 16,1 0 0,-1 0 15</inkml:trace>
  <inkml:trace contextRef="#ctx0" brushRef="#br0" timeOffset="7382.57">23349 2156 0,'0'53'0,"0"-106"0,0 119 0,0-52 16,0 12-16,0-13 15,-13 1-15,0-1 16,0 0-16,0 0 16,-14 14-1,-13-27 1</inkml:trace>
  <inkml:trace contextRef="#ctx0" brushRef="#br0" timeOffset="9330.12">24289 1296 0,'13'0'16,"0"0"-1,-13 14 1,13-14-16,-13 13 31,14-13-15,12 26 15,-13-26-31,1 14 16,12-1-1,-13 0-15,1 0 16,12 14 0,14-1-1,-1 1 1,-12-1 0,26 14 15,-27-14-16,-13-26 1,-13 13 0,14-13-1,-1 0 142,0 0-142,0 14 1,14 12-1,-14-26 17,0 13-32,0-13 31,14 14-31,-40-14 187,-1 13-187,14 13 16,-26-12 0,13-1-16,-14 0 15,-39 53 1,26-26 15,27-40-31,-26 53 16,12-40 15,-39 40-15,53-40-1,0 0 1,-1 1 0,1-14-1,13 13-15,-26 0 16,-1 14-1,-13 12 17,27-39-32,0 13 15,-13 1 1</inkml:trace>
  <inkml:trace contextRef="#ctx0" brushRef="#br0" timeOffset="10790.55">25546 2011 0,'0'40'0,"0"-14"16,0 14-1,0 39 1,0-39 0,0-27-16,-40 53 15,0 0 1,0-13 0,14-40-16,26 1 15</inkml:trace>
  <inkml:trace contextRef="#ctx0" brushRef="#br0" timeOffset="12006.76">26511 1072 0,'13'0'15,"14"0"1,-14 13-16,0 0 16,27 0-1,-13 14-15,52 39 16,-53-40 0,67 40-1,-80-66 1,53 40-1,-52-40 1,-1 0-16,-13 13 31,13 1-15,0-1 0,1 0 30,-14 0-30,-14 40 0,-25-13-1,-80 39 1,92-66 0,-52 27-16,-27 26 31,66-39-16,27-27 17,13 13 46,0 0-78</inkml:trace>
  <inkml:trace contextRef="#ctx0" brushRef="#br0" timeOffset="12423.45">27173 1812 0,'-40'27'31,"-105"52"-15,-54 27 31,159-79-47,14-1 16,-1-13-16,-25 0 15,38-13 16,1 0 1</inkml:trace>
  <inkml:trace contextRef="#ctx0" brushRef="#br0" timeOffset="12822.79">27662 2090 0,'13'27'16,"-13"12"0,0 1-1,0 13 1,-52 26-1,-28 1 1,67-67 0,0-13-1</inkml:trace>
  <inkml:trace contextRef="#ctx0" brushRef="#br0" timeOffset="13324.69">28046 1574 0,'13'0'16,"0"0"15,40-13-31,-13 13 16,79 0 15,53 0-15,-132 0-1,-14 0 1</inkml:trace>
  <inkml:trace contextRef="#ctx0" brushRef="#br0" timeOffset="13909.04">28205 1865 0,'13'0'63,"53"0"-48,-53 0 1,27 0-16,-14 0 16,-12 0-1,12 0-15,-13 0 16,0 0 0,1 0-16</inkml:trace>
  <inkml:trace contextRef="#ctx0" brushRef="#br0" timeOffset="14470.54">29580 1945 0,'0'0'0,"0"26"32,0 14-32,-13-14 15,0-12-15,-13 12 16,-14 0-16,27 1 16,-120 39-1,80-53-15,27 0 16,-14 1-16,14-14 15,-1 0 1,1 13 0</inkml:trace>
  <inkml:trace contextRef="#ctx0" brushRef="#br0" timeOffset="15343.33">28363 1931 0,'0'-13'47,"27"13"-32,-14 0 1,-13-13-16,26 13 16,1 0-1,-1 0-15,1 0 16,-14 0-16,27 0 15,-14-13-15,1 13 16,-1 0-16,1-13 16,-14 13-1,13 0 1,-12-14 15</inkml:trace>
  <inkml:trace contextRef="#ctx0" brushRef="#br0" timeOffset="15896.35">29951 1601 0,'13'0'63,"0"0"-63,1 0 15,52-14-15,26 14 16,14 0 0,-13 0-16,-1 0 15,67-13-15,-132 0 16,-14 0 0,-40 13 30,1 13-30</inkml:trace>
  <inkml:trace contextRef="#ctx0" brushRef="#br0" timeOffset="16368.54">30096 1879 0,'27'13'15,"-14"-13"-15,27 0 16,-1 0-1,133 0 1,-92 0 0,118 0-1,-145 13 1,-13-13-16</inkml:trace>
  <inkml:trace contextRef="#ctx0" brushRef="#br0" timeOffset="16986.65">30586 1323 0,'-13'13'0,"-14"14"16,14 12-1,-27 41 1,14-54-16,-1 53 16,-12-26-16,12 0 15,-92 159 1,79-159 0,1 26-16,-14 27 15,13-27 1,40-52-1,0-1-15,0 1 16,0-40 78</inkml:trace>
  <inkml:trace contextRef="#ctx0" brushRef="#br0" timeOffset="18180.3">31128 913 0,'0'0'15,"53"-13"1,-40 13 0,1 0-16,-1 0 15,40 0-15,-40 13 16,0 13-16,14 40 15,-27-39 1,0 13-16,0-14 16,0 0-16,-27 41 31,-12-1-15,25-53-16,-25 27 15,39-27 1,0 27 15,0-27-15,13 13-1,13-26 1,-12 14-16,38-1 31,-52 0-31,27-13 16,-14 0-1,0 0 1,1 0 0,-14 13 46,0 0-46,0 14-16,0-1 0,0-12 15,0 25-15,0 14 16,0 13 0,0-13-1,0-13 1,0 26 0,0-39-1,0-14-15,0 26 16,0 14-1,-14-13 1,-12-13 15,26-14-31,-93 0 16,67-13 0,-40 0-16,-252 0 140</inkml:trace>
  <inkml:trace contextRef="#ctx0" brushRef="#br0" timeOffset="23334.12">14340 3572 0,'-13'-13'16,"-40"13"0,0-14-16,0 14 0,-26 0 15,-14-13-15,-39 13 16,13 0 0,-79 0-1,132 0-15,-67 0 31,54 0-15,66 0-16,-27 0 16,27 0-1</inkml:trace>
  <inkml:trace contextRef="#ctx0" brushRef="#br0" timeOffset="23890.35">13520 3334 0,'0'0'0,"-26"13"0,-1 0 16,-12 14-16,-14-1 16,26 1-16,-26-1 15,14-13-15,-28 14 16,41-1-1,13-26 1,13 13 47,26 1-48,-13-1 1,14-13-16,-1 13 15,14 14-15,-13-1 16,12-13-16,1 0 16,-27-13-16,0 14 15,14-14 1,-14 0 15</inkml:trace>
  <inkml:trace contextRef="#ctx0" brushRef="#br0" timeOffset="40237.33">3135 3321 0,'-13'0'15,"13"13"16,-13-13-15,13 13-16,0 0 16,-13-13-16,-1 13 15,14 1 1,-13-1-16,0 13 16,0 14-1,-14 39-15,1-39 16,13 13-1,13 0 1,0-27 0,0 1-1,0-14-15,0 0 16,0 14 0,0-14-1,0 0-15,0 0 16,13 14-1,0-14 1,13 14 0,27-1 15,-26-13-15,13-13-1,-14 0 16,-13 0-31,40-13 32,-40 13-17,27-13 1,13-14 0,-13 1-1,-1 13-15,28-516 219,-81 529-203,1 0-16,-13-14 31,12 1-16,-12 13 1,13 0 0,-53 0 31,52 0-32</inkml:trace>
  <inkml:trace contextRef="#ctx0" brushRef="#br0" timeOffset="45302.84">7924 3757 0,'14'0'47,"-1"0"-16,13 0-31,-13 0 16,80-13-16,-67 13 15,67-13 1,79 13 0,40 0-1,26 0 1,53 0-1,13 0 1,-211 0 0,39 0-1,-39 0 1,-40 0 0,39 0-1,-79 0-15,1 0 16,12 0-16,1 0 31,12 0-15,-12 0-16,-14 0 15,0 0-15,0 0 16,14 0 0,-14 0 15,0 0-16,1 0 1017,-1 0-985</inkml:trace>
  <inkml:trace contextRef="#ctx0" brushRef="#br0" timeOffset="46439.46">11880 3731 0,'13'0'16,"0"0"15,0 0 1,80 0-17,-53 0-15,-1 0 16,67 0 15,-53 0-31,0 0 16,-26 0-1,12 0 17,-12 0-17,-14 0 1,13 0-1,1 0 1,-1 0 0,-12 0-16,-1 0 15,0 0 1,13 0 0,-12 0-1,-1 0 1</inkml:trace>
  <inkml:trace contextRef="#ctx0" brushRef="#br0" timeOffset="48874.77">7580 3307 0,'-13'0'0,"-13"0"15,12 0-15,-39 0 32,27 0-17,-40 0 17,53 0-32,-14 0 0,-26 0 31,14 0-31,-14 0 15,0 0 1,-66 14 15,105-1-15,-105 13 15,40 27 0,0-13-15,65-27-16,1 0 0,-13 14 16,13-27-1,-27 39 1,40-25 0,-13-1-16,-14 13 0,27-12 15,0 12 1,-13 0-1,13 27 1,0 0 0,13-13-1,14 39 17,-1-52-32,53 52 31,-52-52-16,-1-14-15,54 40 32,-67-40-32,53 0 15,0 1 17,-39-14-32,26 13 15,740-185 173,-674 92-157,-79 67-15,-13-27-1,-14 27 1,0-13 15,-13-27-15,0 40-1,-13-40 17,-27 26-17,40 14-15,-13-13 0,-14 12 31,27 1-31,-26 13 16,13 0-16,13-13 16,-27-14-1,14 27 1,0-26 0,0 26-1,-1 0 1</inkml:trace>
  <inkml:trace contextRef="#ctx0" brushRef="#br0" timeOffset="67467.13">18508 4723 0,'13'0'16,"13"39"-1,27 133 1,-13-92 0,39 184-1,-65-211 1,25 27 0,-26-41-16,1 1 0,-14-13 15,26 39 1,-26-53-1,13-13-15,-13 13 16,0 0 0</inkml:trace>
  <inkml:trace contextRef="#ctx0" brushRef="#br0" timeOffset="68507.75">18587 4696 0,'0'14'16,"-13"-14"46,52 0-30,-12 13-17,-1-13-15,1 0 16,13 0-16,12 0 16,-38 0-1,12 0 1,-13 0-16,1 0 15,-1 0-15,0 0 16,0 0-16,14-13 16,26 13 15,-40 0-15,0 0-16,-13-14 15,27 14 1,-27-13-16,13 13 15,13 0-15,-13 0 16,14 0 15,13 0-15,-27 0 15,0 0-15</inkml:trace>
  <inkml:trace contextRef="#ctx0" brushRef="#br0" timeOffset="69311.41">18746 5186 0,'0'13'78,"26"-13"-62,14 0-1,39 0 1,-26 0-16,-13-13 31,-14 13-31,-12 0 16,12 0 0,0 0-1,14-13 16,-27 13-31,1 0 47</inkml:trace>
  <inkml:trace contextRef="#ctx0" brushRef="#br0" timeOffset="71105.42">19923 4776 0,'-132'92'47,"92"-39"-47,27-26 16,-14 39 15,27-26-15,40 26-1,-13-13 1,26 0 0,-14-14-1,41-12 16,12-27 1,-65 0-32,131 0 31,-131 0-31,-14-14 16,14-25-16,-14 39 15,-13-13-15,0-14 16,13-13-1,-13 14-15,0-14 16,-13 14 15,-14-40-15,14 52-16,-27-91 31,27 91-31,13 1 16,-13 0-1,0 13 17</inkml:trace>
  <inkml:trace contextRef="#ctx0" brushRef="#br0" timeOffset="71898.52">19950 4710 0,'0'0'16,"0"26"-16,0 14 0,0-1 0,0 28 31,0 25-15,0-12-16,13-28 15,-13 81 17,13-94-17,14 94 16,-14-67-15,-13-53 0,13 14-16,-13-14 31,0 0 16,-26-13-16</inkml:trace>
  <inkml:trace contextRef="#ctx0" brushRef="#br0" timeOffset="73199.53">17264 5067 0,'13'0'31,"1"0"0,25 0-15,-26 0-16,159 13 31,-132-13-15,-13 0-16,25 0 15,-12 0 1,-27 0-1,1 0 64,-1 0-48,0 0-16,0 0 1,1 0 0,-1 0-16,13 0 15,-13 0-15,27-13 16,-40 26 78,13 0-79,-13 0 1,0 1 0,0-1-1,0 0-15,0 14 16,0 12-1,0-12-15,0 12 32,-13 54-17,13-14 17,0-65-32,0-1 15,0 0-15</inkml:trace>
  <inkml:trace contextRef="#ctx0" brushRef="#br0" timeOffset="75323.38">19989 4749 0,'14'0'31,"-1"0"-15,26 0-1,-25 0 1,-1 0-16,13 0 16,1 13-1,-1 1 1,14-14 15,-14 13-15,-12 0-1,-1-13 1,0 13 0</inkml:trace>
  <inkml:trace contextRef="#ctx0" brushRef="#br0" timeOffset="75949.78">19936 4511 0,'14'0'78,"-1"40"-62,0 79 15,-13-13 1,13-80-32,1 14 0,-14-27 31,0 0-16</inkml:trace>
  <inkml:trace contextRef="#ctx0" brushRef="#br0" timeOffset="76452.03">19857 4511 0,'13'0'78,"0"0"-78,1 0 16,39 0-16,-27 0 15,-13 0 1,1 0-1,52 0 17,-53 0-17</inkml:trace>
  <inkml:trace contextRef="#ctx0" brushRef="#br0" timeOffset="77677.41">19883 5503 0,'14'0'78,"-1"0"-47,0 0-15,0 0 0,27 0-1,-27 0 1,1 0-16,-1 0 0,0 0 16,27 0-1,-27 0 1,13 0-1,-12 0 1,-1 0 0</inkml:trace>
  <inkml:trace contextRef="#ctx0" brushRef="#br0" timeOffset="80307.32">8559 8242 0,'-13'0'62,"-27"26"-62,1 1 16,12-1-16,-26 14 15,14 0 17,-1-27-32,-39 93 15,-1 26 1,54-79-16,26 26 31,0-26-31,26 53 16,1-93-16,39 27 15,-27-14 1,-25-26 0,12 0-16,40-13 15,-26-40 16,-14-53 1</inkml:trace>
  <inkml:trace contextRef="#ctx0" brushRef="#br0" timeOffset="80799.37">8427 8731 0,'26'-13'15,"27"0"1,-26 0-1,-14 13 17,0 0-17,1 0 17,-1 0-32,-13 13 15,26 40 1,-26-27-16,13-13 15,1 120 32,-14-120-47,13 93 32,0-119 61</inkml:trace>
  <inkml:trace contextRef="#ctx0" brushRef="#br0" timeOffset="81566.48">9499 8334 0,'-80'40'31,"160"-80"-31,-226 173 0,120-107 15,12 14-15,14 52 32,0-78-32,0 12 15,14 14 1,-1-40 0,0 13-16,0 0 31,133 14 0,-120-27-15,27-14-16,0-12 15,-13-27 17,-40 40-17,13-14-15,-13 1 16,0-1-16,0 14 15,0-53 1,-26 26 0,12 14-16,14 13 15,0 0 1,-26-1 0,26 1-16,-27 0 46,27 0-30,-13 13-16</inkml:trace>
  <inkml:trace contextRef="#ctx0" brushRef="#br0" timeOffset="82227.31">9551 8189 0,'0'13'31,"0"27"-15,0 92-1,0-79 1,14 0-16,-1 13 16,0 80 15,-13-120-31,0 14 0,13 26 31,1 0-15,-14-26-1,26-1 32,-13-25-31,1-1 0,-14 0-16,0 0 15,13-13-15,-13 14 16,0-1-1,0 0-15,0 0 16,13 0 0,-13 1 31</inkml:trace>
  <inkml:trace contextRef="#ctx0" brushRef="#br0" timeOffset="82672.77">9618 9102 0,'13'0'62,"0"0"-46,14 0-1,-1-14 1,0 1-16,1 0 16,-14 0-16,53 0 31,-52 13-15,-14-14 15</inkml:trace>
  <inkml:trace contextRef="#ctx0" brushRef="#br0" timeOffset="83417.09">9393 8109 0,'26'0'63,"27"0"-48,26 0 1,-39 0-1,-13 0-15,12 0 16,-12 0 0,-1 0-1,-13 0 17,1 0 14</inkml:trace>
  <inkml:trace contextRef="#ctx0" brushRef="#br0" timeOffset="99515.55">3254 11099 0,'-39'-13'0,"12"13"0,1 0 16,13 0-16,-14 0 16,1 0-16,12 0 15,-25 0 17,-14 0-32,13 13 15,14-13 16,-1 0-31,-12 13 0,25-13 16,-25 14-16,-41 12 31,27 1-31,0-1 32,27-13-32,-14 1 15,-39 12 1,66-13-1,-54 40 17,54-40-17,-13 27 1,26-13 0,0-14-16,0 26 31,0-25-16,13 25-15,0 1 16,40 13 15,-53-40-31,66 40 32,-39-26-17,-14-1 1,53 27 15,-39-40-31,-1 14 16,-13-27-1,14 13-15,-1 0 16,14 0 0,53 1 15,131-41 16,-157-13-32,52 14 1,66-186 78,-145 159-79,-27 27 1,-13-14 0,13-26 15,-13 13-16,-13-26 17,0 66-17,-1-14-15,1 14 16,-13-14 0,-1-12-1,1 25 1,12 1-1,-12-13-15,13 26 16,0 0 0,-14 0-1,14 0 1,0 0 0,-14 0-1,14 0 16</inkml:trace>
  <inkml:trace contextRef="#ctx0" brushRef="#br0" timeOffset="106659.66">7620 11112 0,'-13'14'15,"0"-1"1,-1-13 0,14 13-1,-13-13 1,0 13-1,0 1 32,-1 12-31,1-13 0,13 67-1,-13-80 1,13 26-1,0-13-15,0 14 16,0-1 0,0 14-1,0-14 17,13 1-17,-13-14 1,27 40-1,-27-26 1,13-14-16,-13 0 0,13 0 16,0 0-16,1 14 15,-1-1 1,26 27 0,-12-40-1,-14 1 1,14 12-1,39 1 17,-53-1-17,13-26-15,67 40 47,-66-27-47,-14-13 0,26 13 16,-12-13-1,-1 13 1,1 1-16,52-14 16,-39 0-1,39 0 1,27-14 0,93-52 46,-173 40-62,40-14 16,-39 27-1,-1-14-15,14 1 16,39-27 0,-39 13-1,13 14 1,-14-14-1,14-13 17,-39 40-17,25-40 1,-39 27 0,0-54 15,-26 41-16,-40-27 1,13 39 15,-40-26 1,67 53-32,-1-13 15,-52-14-15,52 14 16,-118-13-1,65 26 17,-105-13-17,40 13 1,26 13 0,-106 40 30,172-40-30,-199 40 31,226-53-47,-40 26 31,39-12-15,14-1-1</inkml:trace>
  <inkml:trace contextRef="#ctx0" brushRef="#br0" timeOffset="113936.48">13996 9062 0,'0'13'16,"0"14"-1,0-1 1,0 14 0,0 13-1,0-27-15,0-13 0,0 14 0,0-14 16,0 27 0,0-14-16,0 40 15,0-39 1,14 39-1,-14-13 1,0 13 0,0-26-1,0-1 17,0-12-32,0 13 15,0-27 16,0 0 1</inkml:trace>
  <inkml:trace contextRef="#ctx0" brushRef="#br0" timeOffset="114630.21">14301 8943 0,'0'26'0,"0"1"15,0-1-15,13 1 0,-13-1 16,0 1-1,0 79 1,0-67 0,0 93-1,-13 1 1,13-94 0,0 14-16,0 66 31,0-92-16,0-14-15,0 0 16,0 1-16</inkml:trace>
  <inkml:trace contextRef="#ctx0" brushRef="#br0" timeOffset="115967.64">13917 8943 0,'27'-13'47,"-27"-1"-31,26 1-16,0 0 16,1 0-1,13 13-15,-1-27 16,14 1-1,-13 13-15,53-14 32,-67 27-17,40 0 1,-39 0 0,-1 0 15,-13 0-31,14 0 0,-14 13 15,27 1 1,-14-1 0,-13 0-1,14 0 1,-1 14 0,-13 12-1,1-12 16,-1-14-31,-13 40 16,0-26 0,0-14-1,0 26 1,0-25 0,-53 39 15,-13-40 0,-119 13 125</inkml:trace>
  <inkml:trace contextRef="#ctx0" brushRef="#br0" timeOffset="117615.08">14764 9604 0,'13'0'16,"0"0"15,0 0 0,1 0 0,-1 0 1,0 0-17,0 0 1,40 27 0,-26-1-16,12 1 31,-25-27-16,-1 0 17,0 0-17,0 0 1,1 0 15,-1 0-15,0 0-1,-13 13 1,13-13 0,0 13-16,-13 0 47,0 1-32,0-1 1,-13-13-1,0 0 1,-27 26 0,-26 14-1,27-27 1,-1 0 0,0 27-1,0 0 16,27-40-15,0 0-16,0 0 16,13 13 15</inkml:trace>
  <inkml:trace contextRef="#ctx0" brushRef="#br0" timeOffset="118425.94">14724 9551 0,'0'0'0,"-13"0"31,26 0 16,14 0-47,65 40 31,-65-13-31,-14-14 16,40 27-1,-27-40 1</inkml:trace>
  <inkml:trace contextRef="#ctx0" brushRef="#br0" timeOffset="119432.81">15478 9618 0,'-13'0'31,"0"0"-15,-1 0-16,14 13 15,-13 13 17,13 14-17,0-27 1,0 14 0,0-14-1,0 27 1,13-27-16,14 13 15,-1-26 1,-12 13-16,12 14 16,1-14-1,12-13 1,-26 0 0,14 0-1,13 0 1,-27 0-1,0-26 17,0-1-32,-13 14 15,0 0 1,0-27-16,0 14 16,-39-40 15,39 52-31,-14 14 15,-25-26 1,12 13 0,14 13-1,-13-14 1,12 14 0,-12 0-1,13-13 1,-14 13-1,14 0-15</inkml:trace>
  <inkml:trace contextRef="#ctx0" brushRef="#br0" timeOffset="119925.49">15941 9750 0,'13'0'0,"-39"0"110,13 0-95,-1 0 17</inkml:trace>
  <inkml:trace contextRef="#ctx0" brushRef="#br0" timeOffset="120992.67">16457 9472 0,'-13'0'15,"0"0"1,-1 0-16,-12 0 16,-14 0-1,1 0 16,25 13-31,-39 53 32,40-66-17,-13 53 1,26-39 0,0 12-1,0 1-15,26-14 31,67-13-15,-67 0-16,40 0 16,-26-27 15,-13 1-15,-14-1-16,0 1 15,-13-14 1,0 14 15,0 13-31,0 26 94,0 0-94,0 13 0,0 1 15,0-1-15,0 41 16,0-41 0,0 40-1,0-26 1,0-1-16,0 14 16,0 0-1,0-26 16,0-1-15</inkml:trace>
  <inkml:trace contextRef="#ctx0" brushRef="#br0" timeOffset="122461.32">17423 8586 0,'-13'0'62,"-1"0"-62,1 0 16,0 0-1,0 13-15,-1-13 16,1 0 0,-53 40-1,40-14-15,-27 14 0,-13 39 32,-1 14-17,28 105 16,39-158-31,66 53 32,-53-80-17,14 0-15,12 0 0,-26 0 16,1-13-16,65 0 31,-52 0-31,25 0 16,54-26-16,-13 13 15,-80 13 1,53-27-16,-39 14 16,-27-13 15,0 12-31,0-12 31,0-1-15,0 14-1,-14 13 1,1 0-16,0-13 16,0 13 15,13-13 31,39 0-30,14 13-32,-26 0 31,-14 0-31,0 0 16,1 13-1,-1 0 1,0 40-1,0 26 1,0-39 0,-13 0-16,27 26 15,-27-40 1,0-13 15,13 1 0</inkml:trace>
  <inkml:trace contextRef="#ctx0" brushRef="#br0" timeOffset="123318.52">18441 8612 0,'0'0'15,"-39"0"1,12 13 0,14-13-16,13 27 15,-13-1-15,-14 14 16,14 39 0,13-39-1,0 0-15,0 26 16,27-26-1,-14-27-15,13 27 16,14-27-16,-27 0 16,53 0-1,93 0 1,-106-13 0,0-13-16,-13-13 15,26-40 16,-40-1-15,-26 1 0,-13-53-1,0 93 1,-14-14-16,14 27 16,-27-40-1,14 26 1,13 14-1,0 13 1,-1-13 0</inkml:trace>
  <inkml:trace contextRef="#ctx0" brushRef="#br0" timeOffset="123902.23">18653 8401 0,'0'13'62,"0"53"-46,0-13-1,0 13-15,0-26 16,0 52-16,-13 67 31,13-27-31,0-92 16,0 145 15,0-158-15,0-14-16,0 40 15</inkml:trace>
  <inkml:trace contextRef="#ctx0" brushRef="#br0" timeOffset="124514.66">18441 8321 0,'27'0'47,"13"0"-47,13 0 31,13 0-31,26 13 0,-65 1 16,26-14-1,0 0-15,-1 13 16,-25-13 0,-14 0-1</inkml:trace>
  <inkml:trace contextRef="#ctx0" brushRef="#br0" timeOffset="125377.55">18494 9406 0,'0'-13'47,"40"13"-32,-13 0 1,25 0-16,-12 0 16,0 0-16,-14 0 15,40 0 16,-39 0-31,-14 0 16,0 0 0,1 0-1</inkml:trace>
  <inkml:trace contextRef="#ctx0" brushRef="#br0" timeOffset="125895.7">19606 8877 0,'66'0'16,"-53"0"-1,13 0-15,27 0 0,0 26 16,0-26 0,13 0-1,-39 0 1,-14 0 0</inkml:trace>
  <inkml:trace contextRef="#ctx0" brushRef="#br0" timeOffset="126367.74">19487 9168 0,'26'0'63,"-13"0"-63,27 13 15,145 0 1,-132-13-1,0 0 1,-40 0-16,0 0 16,1 0-16,-1 0 15</inkml:trace>
  <inkml:trace contextRef="#ctx0" brushRef="#br0" timeOffset="127054.43">17132 10623 0,'0'26'16,"0"-12"0,0 78-1,0 107 16,0-93-15,0-40-16,0-27 0,0 14 16,0 0-1,0 13 1,13 1 0,0-28-1,-13 14 1</inkml:trace>
  <inkml:trace contextRef="#ctx0" brushRef="#br0" timeOffset="127612.77">17555 10570 0,'0'27'31,"13"-1"-16,-13 14-15,0 79 16,0-53 0,0 0-16,0 80 31,-26 26-15,13-106-1,13 0 1,0-13-1,0-14 17,0-25-17,-14-28 48</inkml:trace>
  <inkml:trace contextRef="#ctx0" brushRef="#br0" timeOffset="128611.61">17105 10491 0,'40'-27'31,"-27"27"-15,40-13-16,0 0 15,66 13 1,0 0 0,-53 0-16,40 0 15,-79 0 17,92 0-17,-40 39 32,-39-12-47,-27-14 0,0 0 16,0 1-16,1-1 15,-1 0 1,0 14 0,-13-1-1,13-13 1,-13 0-16,0 1 0,0 12 15,0 14 1,-39-14 15,-1-12-15,27-1-16,-27 0 16,0-13-1,14 13 1,-40-13-1</inkml:trace>
  <inkml:trace contextRef="#ctx0" brushRef="#br0" timeOffset="129876.85">18349 11179 0,'13'0'31,"-39"13"63,-14 0-78,0-13-16,-13 13 15,14 1-15,-41-14 16,14 39-1,26-39-15,1 13 16,-1-13 0,14 14-1,12-14 1,28 0 109,-1 0-94,0 0-31,0 13 16,1-13-1,-1 0-15,0 26 16,53 27 0,-26-13-1,0-27 1,-14 27 0,-13-27-1,27 14 1,-40-14 15,13-13-15,0 13 15,-13 0-31,14-13 0,-1 27 16,0-27 15,-13 13-16,-26-13 48</inkml:trace>
  <inkml:trace contextRef="#ctx0" brushRef="#br0" timeOffset="131021.42">19090 11086 0,'-14'0'0,"-12"0"16,13 0-1,0 0 1,-1 0-16,-25 13 16,-1 27 15,27-27-31,-1 0 0,1 14 31,0-14-31,13 14 16,0-14-16,0 13 15,0 14 1,0-14 15,40 41-31,-1-41 16,-39-13 15,14-13-31,25 0 16,1 0 15,-14 0-15,27-39-1,-26 25 1,-14-12 0,-13 13-16,13-14 0,-13 14 15,14-14-15,-14 1 16,0-14-1,-14 14 1,-12-40 15,-14 39 1,14 14-17,12 13 1,1 0-1,0 0 1,0 0 0,0 0-16,-1 0 15</inkml:trace>
  <inkml:trace contextRef="#ctx0" brushRef="#br0" timeOffset="131368.32">19539 11139 0,'-39'26'63,"26"-26"-63</inkml:trace>
  <inkml:trace contextRef="#ctx0" brushRef="#br0" timeOffset="131868.7">19923 11046 0,'13'27'62,"-13"-14"-62,0 27 16,0-14-16,0 1 16,0 65-1,0-79-15,0 67 16,14-27 0,-14-27-1,13-13 1,-13 1-1,13-14 32,0 13-31</inkml:trace>
  <inkml:trace contextRef="#ctx0" brushRef="#br0" timeOffset="132594.51">21034 10107 0,'0'0'0,"0"13"32,0 14-32,0-1 15,0 1-15,0 12 16,0 14-16,0-13 15,0 185 17,0-172-17,0 0-15,0-14 16,0 28 0,0-54-1,-13 26 1,13 28-16,0-41 15,0-13 1,-13-13 15,0 0 1,13-53-32,-14 27 15</inkml:trace>
  <inkml:trace contextRef="#ctx0" brushRef="#br0" timeOffset="133182.74">21286 10001 0,'13'0'16,"27"0"0,13 27 15,-27-14-15,14 0-1,-27-13 1,0 0-16,0 0 31,1 0-15</inkml:trace>
  <inkml:trace contextRef="#ctx0" brushRef="#br0" timeOffset="133904.57">21074 10041 0,'13'0'63,"1"-13"-63,78 13 31,-39 0-15,119 0 15,-159 0-31,0 0 16,14 0-1,-14 0 32,0 0-31</inkml:trace>
  <inkml:trace contextRef="#ctx0" brushRef="#br0" timeOffset="134443.04">21087 10425 0,'14'0'15,"-1"0"1,0 0 0,27 0-16,52 0 15,-26 0-15,-13 0 16,106-14 0,-106 1-1,-27 13-15,-12 0 31</inkml:trace>
  <inkml:trace contextRef="#ctx0" brushRef="#br0" timeOffset="135415.04">22132 10306 0,'-13'0'47,"40"0"-32,-14 0 1,0 0-16,0 0 16,1 0-16,25 0 15,27 0 1,-26 0-1,-27 0-15,1 0 16,-1 0 0,0 0-16,0 0 62,-13 13-46,13 0-16,-13 13 15,0 14-15,0-27 16,0 40 0,0-40-16,0 40 15,0 0 1,0 0 0,0-40-1</inkml:trace>
  <inkml:trace contextRef="#ctx0" brushRef="#br0" timeOffset="136214.6">23178 10054 0,'0'0'0,"-93"0"16,0 27 15,-26 39-15,93-27-1,13-12-15,-14 13 16,14-14-16,13 14 16,0-1-1,0-12-15,0 52 16,53-26 0,26 13-1,-39-52 1,145 38-1,0-52 1,93 0 15,-132-52-15,-120-1 0,-13-53-1,-79-13 16,0 53-15,26 26-16,-13-13 16,-79-53 15,92 93-15,-52-14 15,52 27-16,-26-26 1,40 26 0,12 0 31</inkml:trace>
  <inkml:trace contextRef="#ctx0" brushRef="#br0" timeOffset="136797.53">23230 9776 0,'0'27'31,"0"65"-15,14-25 0,-14 12-16,0-26 15,0 79 1,0 67-1,0-27 1,0-106 0,0 66-1,-14 27 1,1 13 31,13-80-16,0-78-15,0-1-16,0 26 31</inkml:trace>
  <inkml:trace contextRef="#ctx0" brushRef="#br0" timeOffset="137213.12">22953 11284 0,'0'-13'15,"13"0"17,0 13-17,53 0-15,27-13 16,-27 0-16,-13-1 16,106-12-1,-80-1 1,-79 14-1,13 13 1,-26 0 47</inkml:trace>
  <inkml:trace contextRef="#ctx0" brushRef="#br0" timeOffset="137932.31">22939 9816 0,'27'0'16,"39"0"0,-13 0-1,-13 0-15,52 0 16,-39 13-16,-26-13 16,12 0-16,1 0 15,-27 0 1,0 0-16,1 0 0</inkml:trace>
  <inkml:trace contextRef="#ctx0" brushRef="#br0" timeOffset="138816.79">19566 8678 0,'13'0'31,"0"0"-15,54 0-16,-1 0 15,13 0-15,0 0 16,-26 0-16,0 0 16,0 0-16,-26 0 0,12 0 15</inkml:trace>
  <inkml:trace contextRef="#ctx0" brushRef="#br0" timeOffset="147032.51">8162 12396 0,'0'0'0,"-13"0"47,0 0-16,0 0 32,-1 0-63,1 0 31,0 0-31,-13 26 31,-14 1-31,13-14 16,14 0 15,0 0-31,0 1 0,-27 25 31,40-26-31,0 14 32,-13-1-17,13-12-15,-13 12 16,-1 1-1,14-1-15,-13 0 16,13-12 0,0-1-1,0 13-15,-13-12 16,13-1-16,0 13 16,0-12-16,0-1 15,0 0-15,0 13 16,0 1-16,0-14 15,0 0-15,13 14 16,0-14-16,14 27 16,-1-14-16,1 1 15,-14 12-15,13-39 16,1 27-16,13-1 16,-27-13-16,26 1 15,-25-1-15,-1-13 16,0 0-1,14 0-15,-14 0 32,0 0-32,0 0 15,1 0 17,-1 0-32,-13-13 15,26-1-15,-13 1 16,14-13-1,-1-27 1,-12 26 0,-14-12-1,0 25 1,13 1 0,-13-40-1,0 14 1,0 12-1,0 1 1,0 13-16,0-14 0,0 1 16,0 12-16,0-25 15,-13 12-15,13-12 16,0 25 0,-14 1-16,14-13 15,-13 12-15,0-25 16,-14 12-1,27 1 1,-13 26-16,13-13 16,-13-1-16,0 1 15,13 0 1,-13 0 0,13-1-16,-14 14 15,1-26 1,13 13-16,-13 13 15,0-14 1,13 1 0,-14 13-16,1 0 0,13-13 15,-13 0 1,0 13 15,-1-13-15,14-1-1</inkml:trace>
  <inkml:trace contextRef="#ctx0" brushRef="#br0" timeOffset="-27661.43">17555 12898 0,'13'14'15,"-13"-1"1,14-13-16,-1 13 15,26 93 1,-39-53-16,0 119 31,-13-80-31,13-39 16,-13 66 0,0 53 15,13-145-31,-13-1 0,13 14 15,0-27 1,-14-13 0</inkml:trace>
  <inkml:trace contextRef="#ctx0" brushRef="#br0" timeOffset="-27091.77">17806 12925 0,'-145'635'15,"290"-1270"-15,-145 622 0,14 26 16,-14 13 0,13 54 15,0 39-31,-13-80 16,27 81-1,-14-68-15,0 81 31,-13-80-15,0-27-16,0 40 16,13-53-1,-13 1-15,0-1 32</inkml:trace>
  <inkml:trace contextRef="#ctx0" brushRef="#br0" timeOffset="-26076.61">17687 12859 0,'0'-13'15,"0"-1"1,14 1-16,25 0 15,14-14 1,0 14 0,-13 0-1,52 13 17,-52 0-32,-13-13 15,52 13 16,0 39 1,-65-39-17,-1 27-15,-13-14 16,26 14 0,-13-1-1,1 27 1,-14-13-1,0-27 1,-40 106 15,27-106-15,-53 14 15,39-14-31,14-13 16,0 0-16,-53 13 31,26-13-15,-26 13-1,39-13 1,1 0 0,-14 0 15,27 0 16</inkml:trace>
  <inkml:trace contextRef="#ctx0" brushRef="#br0" timeOffset="-23776.91">19566 12674 0,'-13'0'31,"-27"13"-15,-119 106 15,80-53-15,0 27-1,-1 26 32,80-66-47,-13 92 16,39-92-16,-12-27 15,12-12-15,27 65 32,0-66-17,0 1 1,-13-14-1,26-14 17,-27-25-1,1-54 0,-27 80-15,-13-14-16,0 14 0,0-13 15,0 12 1,13 14 15,1 0 1,-1 0-17,0 0 16,14 67-15,-27-28 0,0-12-16,0 52 31,0-26-31,0-40 31,0 0-15</inkml:trace>
  <inkml:trace contextRef="#ctx0" brushRef="#br0" timeOffset="-23297.24">20413 12713 0,'0'13'0,"0"27"15,0 476 95</inkml:trace>
  <inkml:trace contextRef="#ctx0" brushRef="#br0" timeOffset="-22849.68">20624 12793 0,'-13'158'16,"0"-105"-16,13-13 15,0-14-15,0 14 16,0-27-16,0 53 15,0-26 1,13 13 0,27-26 15,-27-27-15,0 13-1</inkml:trace>
  <inkml:trace contextRef="#ctx0" brushRef="#br0" timeOffset="-22187.04">20466 12594 0,'0'-26'0,"0"52"15,13-79-15,26 40 32,-25 0-32,25 0 15,28-1 1,-41 14-1,14 0 1,26 14 15,-53 12-15,80 186 46,-80-186-62,-40 80 16,1-80 0,13-12-16,-14-14 31,14 0-15,-40 0 15,27 0-16,-14 0 1,0 0 0</inkml:trace>
  <inkml:trace contextRef="#ctx0" brushRef="#br0" timeOffset="-21334.23">21815 12528 0,'-53'119'16,"106"-238"-16,-106 278 0,40-120 16,13-25-16,0 78 31,0-39-31,0 27 15,0-14 1,0 159 31,0-186-31,13 1-1,-13-27 1,0 0-16</inkml:trace>
  <inkml:trace contextRef="#ctx0" brushRef="#br0" timeOffset="-20776.34">21947 12594 0,'40'0'93,"-27"-13"-77,14 13-16,12-13 16,41 13-1,39 0 1,-13 0 0,13 0 15,-53 0-16,-27 0 17</inkml:trace>
  <inkml:trace contextRef="#ctx0" brushRef="#br0" timeOffset="-20130.3">21855 13084 0,'26'0'78,"27"0"-62,-13 0-16,-14 0 15,27 0-15,40 0 16,-14 0 15,-66 0-31,14 0 16,-14 0 15,0 0-15,0 0-1,14 0 17,-1-14-17,-12 14-15,-1-13 16</inkml:trace>
  <inkml:trace contextRef="#ctx0" brushRef="#br0" timeOffset="-18599.42">18944 12475 0,'0'13'16,"-13"-13"-1,13 40-15,-13 0 16,-14 13 0,1 13-1,13 79 1,-1-79-16,14 40 15,0 185 17,0-211-32,14 26 0,-1-14 15,40 14-15,-27-53 16,14 0-16,0-40 16,-14 13-16,14 1 15,-27-14 1,13 0-16,41 1 31</inkml:trace>
  <inkml:trace contextRef="#ctx0" brushRef="#br0" timeOffset="-17814.23">23892 12541 0,'13'0'16,"-26"0"-16,79 0 15,-13 27 1,-13-1-16,26 27 16,-27 0-1,14 13 1,27 80 0,-67-54-1,-13 1-15,0-1 0,0 14 16,0-13-16,-40 158 31,27-185-31,-40 106 31,53-145-31,0-14 16,-13-13 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53:36.0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2315 2725 0,'-13'0'0,"0"0"16,-1 0 15,-25 13 31,-107 54-46,80-41-16,-13 14 16,-675 1375 140,793-1296-140,-25-79-1,38 39 1,68 40-1,-68-105 1,15 25 0,38-12-1,-38-1 1,-28-26-16,120 13 16,-106-13-1,13 0-15,80-26 16,131-119 15,-237 118-31,79-118 31,-53 78-15,-52 14-16,52-39 16,-13-14-1,0-145 32,-40 198-31,-13-80-1,0-184 17,0 238-17,-13 12-15,-14-38 16,1 52-1,12 0-15,-12 0 16,13 13-16,-40-26 16,0 26-1,53 27 1,-40 0 0,27 13-16,0-13 15,-1 13-15,-38-40 31,38 40-15,1-13-16,-66-27 31,65 27-15,-25 0 0</inkml:trace>
  <inkml:trace contextRef="#ctx0" brushRef="#br0" timeOffset="7928.9">4313 6760 0,'0'13'0,"0"1"16,0-1-1,26 0 1,-13 0 0,1-13-1,39 13 1,-27-13-1,0 14 1,27-14 0,66 13-1,265 27 17,-318-40-32,225 0 15,-225 0 1,93 0 31,-146 0-32,14 0 1,-14 0 62,-26 0 360,0 0-423,-1 0 1,1 0-1</inkml:trace>
  <inkml:trace contextRef="#ctx0" brushRef="#br0" timeOffset="10179.95">7091 6813 0,'13'0'125,"14"0"-109,25 0-1,1 0-15,66 0 32,-52 0-32,-41 0 15,27-13-15,238-40 47,-172 53-16,-53-27-31,146 27 16,-146 0 0,53 0-1,-13 0 1,-40 0-1,27 0 1,-54 0 15,54-13 1,-80 0-32,40 13 31,-26-13-31,-14 13 15,13-14 1,14 14 0,-27 0-1,0 0 1,14 0 0,-14 0-16,14 0 31,12 0-16,1 0 1,-27 0 0,0 0-16,1 0 15,25 0 48,-12 0-48,39 0 126</inkml:trace>
  <inkml:trace contextRef="#ctx0" brushRef="#br0" timeOffset="33457.1">1998 10702 0,'0'-13'0,"13"13"78,0 27-62,0-1 15,1-26-31,12 40 31,-13-27-31,-13 0 16,13-13-1,1 13 1,-1-13 0,53 0 15,40 0 0,-66 0-15,12 0-16,-12 0 15,-13 0-15,39 0 0,13 0 16,-39 0-16,198 0 47,-212 0-47,54 0 15,-27 0 1,-27 0 0,40 0 15,-52 0-15,12 0-1,-13 0 1,0 0-1,1 0 1,12 0 15,1 0 1,-14 0-32,0 0 15,0 0 1,14 0-1,-1 0 17,-13-13-1,-13 0-31,14 0 16,12 0-1,14-1 32,-14 14-31,-12-13-16,12 13 31,-26-40 78,0 1-93,0 12-16,0 1 0,0-1 16,0 14-1,0-13 1,0 12-16,0 1 15</inkml:trace>
  <inkml:trace contextRef="#ctx0" brushRef="#br0" timeOffset="35935.07">3770 10636 0,'0'13'15,"0"1"1,0-1 0,0 13-16,0-12 15,0 25 1,40 1-1,-27 0 1,40 13 31,-26-53-47,52 26 31,-39-26-15,52 0-16,-12 0 15,237 0 17,-251 0-32,305-66 31,-186 53 0,-159 13-15,14 0-16,26 0 31,-53 0-15,1 0-1,12 0 1,14 0 0,-14 0-1,1 0 1,-14 0-1,40 0 32,-13 0-15,-14-14-17,-26 1 1,0 0-16,0-27 31,0 14-15,0-1-1,-13-52 1,0 66 0,13 0-1,-27-27 16,14 27-31</inkml:trace>
  <inkml:trace contextRef="#ctx0" brushRef="#br0" timeOffset="46060.13">16867 8043 0,'-79'0'31,"39"14"-15,27-1-16,-14 0 0,1 0 16,-27 14-1,27-14-15,-41 13 16,-52 54 15,53-41-15,66-25-1,-13 12-15,0 1 16,0 26 0,-1 26 15,1-13-15,13-40-1,-13 54 1,13-14-1,13 80 32,53-54-15,-39-79-17,-14 1-15,463 25 188,-449-52-173,52-13 1,-66 12 0,0-12-16,40-1 15,-13-25 1,66-94 46,-80 93-46,-26 27 0,14-1-1,-14 1-15,0 12 16,0 1-1,0 0-15,0-13 0,-14-14 32,14 0-17,-39-26 1,12 13 15,14 40-31,-13-53 16,12 53-1,-12-14 1,-1 1 0,-12-14 15,25 40-31,1-27 16,0 27-1,0-13 16,0 13-15,-1-13-16,1 13 31,0 0 1,0 0-1,-1 0 0</inkml:trace>
  <inkml:trace contextRef="#ctx0" brushRef="#br0" timeOffset="50730.16">16814 8440 0,'-13'0'218,"0"0"-202,0 0 31</inkml:trace>
  <inkml:trace contextRef="#ctx0" brushRef="#br0" timeOffset="52605.02">16867 8374 0,'-39'-13'32,"25"13"-32,-39 0 15,27 0-15,-14 0 16,-52-13-1,39 13 1,26 0 0,14 0-16,-13 0 15,-1 0-15,14 13 32,-14 0-32,27 0 0,-13 27 31,13-14-16,0 1-15,13-1 32,1-26-17,-1 14 1,27-14 0,-1 0-1,27 26 16,-39-13 1,-14 14-17,0-27-15,14 53 16,-27-40-16,13 13 16,-13-12-1,0 12 1,0-13-1,0 14 17,-26-27-17,12 0 1,-12 0 0,-40 0 30,52 0-14</inkml:trace>
  <inkml:trace contextRef="#ctx0" brushRef="#br0" timeOffset="53279.19">16880 8612 0,'-13'0'16,"0"0"-1,0 0 1,0 53 31,26-13-47,26-1 31,-25-25-15,-1-14-16,13 0 15,1 13 1,-14-13 0,53-27 15,-39-25-15,-27 38-1,13-25-15,-13 25 16,0-12-16,0-1 31,0 14-15,0 0-16,0 0 15,-13 0-15,-1-1 32,-12 1-17,13 13 1</inkml:trace>
  <inkml:trace contextRef="#ctx0" brushRef="#br0" timeOffset="54357.9">16431 8930 0,'0'0'0,"-14"0"16,-39 13-16,-13 27 15,-92 65 17,105-65-32,-53 26 15,53 0 1,-26 1-16,39-28 15,-26 41-15,13-1 16,-106 159 0,0-13 15,133-159-31,-1-13 0,1 0 16,-1-13-1,1-14-15,0 27 16,26-40-1,-14-13-15,-12 53 32,-1-13-1,14-14-15,13-12-1,0-1-15,-13-13 16,0 39-1,-1-39 1,14 14 15,-13-14-15</inkml:trace>
  <inkml:trace contextRef="#ctx0" brushRef="#br0" timeOffset="55079.83">15015 10160 0,'0'40'16,"0"-80"-16,0 106 0,0-39 15,0 12-15,13 1 16,14 66 15,-1-14 1,-26-65-1,13-27 31,1 0-62,-1 0 16,13-27 0,1 14-16,79-66 46,-67 66-30,-25-1 15,-1 14-31</inkml:trace>
  <inkml:trace contextRef="#ctx0" brushRef="#br0" timeOffset="56568.86">15094 10544 0,'0'0'0,"-13"0"0,-13 0 16,13 0-1,-27 0 1,13 0-1,-12 0 1,26 0 0,-14 0-16,-39 26 15,26 14 1,1-14-16,25 1 16,-12-1-1,26-13-15,-27 1 16,1 39-1,13-14 1,-1 27 0,1 53 15,13-79-15,0 39 15,0-52-31,0 13 15,27 52 1,-27-52 0,13-27-1,27 53 17,39 0 14,-66-52-46,80 12 47,-1-13-31,-52-13-16,-13 0 16,52 0 15,-53 0-31,41 0 15,-28 0 1,1-13 0,92-79 46,-66-54-15,-66 133-31,0 0-16,0-40 15,0-27 17,-13 14-17,0 53 1,-14-40-16,-12 0 15,26 0 1,-40 0 15,-66-79 16,92 119-31,14-1-16,0 14 15,-1-13-15,1 0 16,13 0 0,-13 13-1,0 0-15,-1 0 32,1-13-17,0-1 16</inkml:trace>
  <inkml:trace contextRef="#ctx0" brushRef="#br0" timeOffset="57460">14817 10927 0,'-27'0'47,"27"27"-31,0 39 15,0 13-15,0-66-1,0 14-15,0-1 16,0-12-16,0-1 16,0 13-1,0-12 1,0-1 0,0 0-16,0 0 46,0 0-46</inkml:trace>
  <inkml:trace contextRef="#ctx0" brushRef="#br0" timeOffset="58663.31">14764 11152 0,'0'-13'16,"13"13"15,27 0-16,-27 0 1,93 0 15,-93 0-15,0 0-16,0 0 16,40 0 109,-39 0-110,-1 0 1,0-13 31,-13-27-16,0 27-15,0-14-1,0 1 1,-13-14-16,-14-39 31,1-14-15,26 80-1,0 26 48,0 0-63,0 14 15,0-1 1,26 1 0,-26 13-1,0 39 17,0-53-32,0 1 15,0 26 1,0 0-1,0-40 1,0 0 0,0 0 15,0 1 16,0-1-32,0 0 1,14 0 0,-14 0-1,0 1 32</inkml:trace>
  <inkml:trace contextRef="#ctx0" brushRef="#br0" timeOffset="61046.98">14684 10769 0,'0'-14'0,"-13"14"15,-13-26 1,12 26 0,1-13-16,0-1 15,13 1 1,-13 0 15,0 0-15,-1-1-1,1-12 1,0-14 0,0 27-16,-1-40 31,1 27-15,13-1-16,-13 14 15,13-13-15,-13-80 16,-1 53-1,14-27 1,0 41 0,0-14-16,0 0 15,27-119 17,-14 119-32,14-13 15,-1-13 16,-13 12-31,1 14 16,-1-13 0,0 40-16,13-14 15,14-39 1,40-27 31,-28 40-32,-38 39-15,-1 14 16,27-27 0,26-26-1,-27 13 1,28 14 0,-41 12-1,40-26 1,14-13-1,-41 40 1,67-27 31,-53 26-31,-27-12-1,1 39-15,-14-14 0,450-158 219,-450 172-203,14-13-1,26 0 1,-27 13-1,14 0 1,26-13 0,-53 13 15</inkml:trace>
  <inkml:trace contextRef="#ctx0" brushRef="#br0" timeOffset="62034.19">15901 8229 0,'14'0'31,"-1"0"-15,40 39 15,-40-39-31,27 40 16,-14-27-16,-13-13 15,14 27-15,-14-14 16,14 0-16,-14 0 15,13 14 1,1-1 15,-27-13 16,0 14 109,0-14-156,0 0 0,-27 14 16,-12 39 0,12-53-1,1 27 1,-14 0 0,14 12-1,12-38 16,1-14-15</inkml:trace>
  <inkml:trace contextRef="#ctx0" brushRef="#br0" timeOffset="64460.7">17119 8850 0,'13'0'47,"0"0"-31,27 0-1,-27 27 1,13-27 0,-12 26-16,25 14 0,-25-14 15,25 14 1,-12-27-16,-1 14 15,27 26-15,40 53 16,-67-80 0,1-13-16,25 53 15,-25-39-15,26 12 16,-13 1-16,39 53 31,0-27-31,-39-26 16,0-14-16,-27 1 15,27 12-15,39 41 16,-66-54 0,27 14-16,-14-27 15,40 53 1,-52-53 0,25 27-1,-12-14-15,-14 14 16,53 26-1,-13 14 32,-40-80-47,-13 13 0,14 0 16,-1-13 0,-26 0 77</inkml:trace>
  <inkml:trace contextRef="#ctx0" brushRef="#br0" timeOffset="65363.3">18045 10279 0,'13'0'16,"0"0"-1,0 0 17,1 0-17,25 0 1,-12 0 15,-14 0-31,0 0 16,0 0-1,14 0 1,-14 0 0,0 0-16,14 0 0,-1 0 15,-13 0 1,27 0 0,-13 0-1,-14 0 1,0 0-1,13 13-15,27-13 32,-39 0-17,-1 0-15,13 0 32,-12 0-1,-1 0-16,13-79 1,-13 0 0,1 65-1,-1-25-15,13-67 32,-12 79-32,-14-12 15,13 25-15,-13-12 16,0 39 46,0 27-30</inkml:trace>
  <inkml:trace contextRef="#ctx0" brushRef="#br0" timeOffset="66557.96">18812 10292 0,'-13'0'47,"-146"53"-16,80-26-15,52 12-16,-13-25 16,1 38-1,25-25 1,14-14-16,-13 14 16,13-14-16,0 27 15,0-14 1,0 27-1,0-13 1,27 13-16,-14-27 16,40 93-1,-40-106 1,0 27-16,1-14 16,25 27-1,-26-26-15,1 12 0,-14-25 16,39 25-1,-12-25 1,-1 25 15,14-25-15,26 12 15,-53-26-31,27 0 0,-14 0 16,1-13-1,-1 13-15,27-27 16,-39 14 0,52-40-1,-53 27 1,0-1 0,14-12-1,-27-1 1,0-106 15,0 120-31,0-27 16,-14 13-1,14 1-15,-13-1 16,0 13-16,-14-25 16,-12-1-1,12 13-15,1 27 0,13-14 16,-14 14-1,-39-53 17,26 53-17,27-1 1,0 1-16,0 0 16,-1 13-16,1 0 15,0 0 1,0 0-1,0 0 17</inkml:trace>
  <inkml:trace contextRef="#ctx0" brushRef="#br0" timeOffset="67189.21">18627 10663 0,'13'0'47,"0"0"-31,40 0-16,-26 0 16,-1 0-1,0 0-15,14 0 16,-27 0-16,14 0 15,12 0 1,1 0 0,-27 0-1</inkml:trace>
  <inkml:trace contextRef="#ctx0" brushRef="#br0" timeOffset="67659.1">18838 10702 0,'0'14'16,"0"25"-1,0-25 1,0-1-16,0 13 16,0 1-16,0-1 15,0-13-15,0 14 16,0-14-16,0 0 15,0 14 1,0-14-16,0 0 16,0 0-1</inkml:trace>
  <inkml:trace contextRef="#ctx0" brushRef="#br0" timeOffset="73223.92">19076 10557 0,'0'-27'62,"53"-65"-31,-39 65-31,-14-12 16,26-54 0,-26 40-1,0 0-15,0 40 0,0-53 16,0 26-16,0-26 15,0 26-15,0-26 32,-40-13-32,14 26 15,13 13-15,-1-13 16,1 0-16,13 27 16,-13-14-16,-13-13 15,12-53 1,1 80-1,0-14 1,0-13 0,-1 27-16,1 13 0,-13-27 15,26 14-15,-40-27 32,27 39-32,0-12 0,-1 0 15,-91-80 16,91 92-15,-25-25 0,12 12-1,-26-12-15,27 12 16,-1 14 0,-12-14-16,-1-12 31,0 12-31,1 14 15,12 0-15,14 0 0,-40-14 16,26 14 0,1 0-16,-27-14 15,27 1 1,-1 26-16,-65-53 31,52 40-31,13-14 16,1 14-16,-14 0 0,1 13 15,-1-27 1,27 14-16,-40-13 16,-53-14 15,79 40-15,-39-40-1,-13 27 1,26 0-16,27 0 0,-1 13 15,-52-27 1,13 27 0,13-13-1,0 0 1,13 13 15,27 0-31,-27 0 0,-39-27 47,26 14-16,40 13-15</inkml:trace>
  <inkml:trace contextRef="#ctx0" brushRef="#br0" timeOffset="74630.89">17410 8109 0,'-40'0'110,"27"0"-95,-27 0-15,27 0 16,-14 0-16,14 0 16,0 0-16,-14 0 31,14 0-15,0 0-16,0 0 15,-14 0 32,14 0-16,13 14 157,-26-14-188,26 13 15</inkml:trace>
  <inkml:trace contextRef="#ctx0" brushRef="#br0" timeOffset="75076.91">17211 8176 0,'40'13'15,"-80"-26"-15,80 39 0,-27-26 0,0 13 32,1 14-32,12-1 15,-13-13 17,14 27-32,-1-13 15,1-1 1,-1 1-1,-13-14 17,27 26-17,-14 1 1,-12-27 0,-1-13-1,-13 14 1,0-1 31</inkml:trace>
  <inkml:trace contextRef="#ctx0" brushRef="#br0" timeOffset="81317.55">15875 9591 0,'0'13'16,"0"14"-1,0-14 16,0 0-31,0 1 16,13 12 0,0-13-1,1 0 1,-1 1-16,0-1 16,0 0 15,27 14-16,13-27 17,-27 0-17,27 0 1,-26 0 0,-14 0-1,0 0 1,1 0-16,-14-14 15,13 1 1,0 0-16,-13 0 16,0-14 15,0-12-15,-13-41-1,-14 40 1,-26-26-1,40 53 1,0-13 0,0 26-16,-40-14 47,40 14-32,-14 14 16,-13 52 79,40-53-79,0 0-15,-13 0-1</inkml:trace>
  <inkml:trace contextRef="#ctx0" brushRef="#br0" timeOffset="81911.73">16378 9604 0,'13'0'47,"-13"-13"46,-13 13-93,-1 0 16,1-13 0,13 0-16,-13-1 31,13 1-31</inkml:trace>
  <inkml:trace contextRef="#ctx0" brushRef="#br0" timeOffset="83072.53">16761 9406 0,'-13'0'31,"-13"0"-15,-27 0 0,26 0-16,1 0 15,-14 0 16,27 0 1,0 0-17,-1 0 17,14 13 46,0 0-63,0 1 1,0-1-16,14 0 16,-14 14-1,13-14-15,0-13 16,-13 13-1,13 0-15,1-13 63,-1 0-47,0 0-16,14 0 31,-14 0-31,13 0 15,-13 0 17,1 13-32,-14 1 15,26 39 1,-132 13 203</inkml:trace>
  <inkml:trace contextRef="#ctx0" brushRef="#br0" timeOffset="84479.73">17859 8996 0,'-13'0'16,"0"0"-1,0 13-15,-1 0 16,14 1 0,-26 12-1,13 0 1,13-12 15,13 39 0,-13-40-15,26 27 0,-12-27-16,-1 13 15,27 1 32,-27-27-47,0 0 16,14 0 15,-1 0 0,-13-14-31,0 1 16,1-13-1,-14-1 1,0 14 15,0 0-31,-14-53 47,1 52-31,0 14-16,0-13 0,0 13 31,-1 0 0,1 0-31</inkml:trace>
  <inkml:trace contextRef="#ctx0" brushRef="#br0" timeOffset="85054.47">18150 9155 0</inkml:trace>
  <inkml:trace contextRef="#ctx0" brushRef="#br0" timeOffset="86881.19">18587 8983 0,'-13'0'78,"-27"0"-62,0-14-1,27 14 1,-13 0-16,-1 0 15,14 0-15,0 0 16,-14 0 0,14 0 15,0 0-15,0 0 30,-1 0 1,14 14-15,0-1-32,0 0 15,0 14 1,0-14-1,0 0 1,0 0-16,0 0 16,0 1-16,0-1 15,0 0 1,0 0 15,14-13 63,12 0-78,1-13-1,-14 13-15,0 0 16,0 0-16,0 0 47,14 0 0,-14 27-47,0-14 15,-13 0 1,14 0-16,-14 1 15,13-1 1,-13 0 15,0 0-15,0 0 0,0 1-1,0-1 16,-13 0-15,13 0-16,-14 1 16,1-14-1,0 0 1,0 0 0,-1 0-16,1 0 15,0 0 1,0 0-1,-14 0-15,14 0 16,0 0 0,0 0-1,-1 0 17,1 0-32,0-14 15,0 14 1,13-13-1,-14 13 1,1 0 0</inkml:trace>
  <inkml:trace contextRef="#ctx0" brushRef="#br0" timeOffset="90628.32">13414 12938 0,'14'40'16,"-1"13"-16,0 0 16,0-14-16,1 14 15,-1 40-15,0-40 16,0 0-16,0-14 16,1 28-1,-1-28-15,0 1 16,0 13-16,1-27 15,-1 1-15,0-14 16,-13 13-16,0-12 16,13-14-1</inkml:trace>
  <inkml:trace contextRef="#ctx0" brushRef="#br0" timeOffset="91714.2">13441 12898 0,'0'-13'32,"13"0"-17,0 0 1,1 0-16,12 13 15,14-14-15,-14 1 16,14 13-16,0 0 16,-14-13-16,0 0 15,14 13-15,-27 0 16,14 0-16,-14 0 16,27 0-1,-27 0-15,13 13 31,1 0-31,-14-13 16,14 27-16,-14-27 16,-13 13-16,26 13 15,-13-13 1,1 27-16,-14-13 16,0-14-16,0 13 15,0-13-15,0 1 16,-14-1-16,14 0 15,-13-13 1,-13 13-16,26 1 16,-53-1-1,40-13 1,-14 0-16,14 0 0,-40 0 31,53 13-31,-26-13 16,-14 0-16,27 0 15,-14 0 1,1 0 0,-1 0-16,14 0 31</inkml:trace>
  <inkml:trace contextRef="#ctx0" brushRef="#br0" timeOffset="92688.02">14102 13441 0,'0'0'0,"14"0"0,12 0 15,40 13-15,-53 14 16,27-1 0,0-26-16,-14 26 15,1-12-15,-1-14 16,1 0-16,-1 0 15,-13 0 1,0 0 0,1 0-16,-1 0 15,0 0 1,0 0 15,1 0 0,-14 13 1,0 0-1,-14 0 0,14 1-31,-13-1 16,-40 13-1,14 1 1,12-1-16,1-26 16,-14 27-1,27-14-15,0 0 16,-40 14 0,53-14-16,-14-13 15,-12 26 16</inkml:trace>
  <inkml:trace contextRef="#ctx0" brushRef="#br0" timeOffset="93250.01">14618 13811 0,'0'13'15,"-39"14"-15,12-14 16,-13 14-16,27-27 16,-40 39-1,27-12 1,13-27-1</inkml:trace>
  <inkml:trace contextRef="#ctx0" brushRef="#br0" timeOffset="93824.82">15280 12554 0,'0'14'0,"0"25"16,13 1-16,0 13 0,-13 13 15,0-13 1,0-26-16,0 39 16,0-13-16,0 79 31,0-66-31,0-13 16,0 26-1,0-65 1,0-28 46</inkml:trace>
  <inkml:trace contextRef="#ctx0" brushRef="#br0" timeOffset="94315.89">15280 12700 0,'39'0'16,"1"0"-16,-13 0 15,-1 0 1,0 0-16,54 0 16,-67 0-1,27 0-15,-14 0 16,14 0 0,-27 0-1,0 0 1</inkml:trace>
  <inkml:trace contextRef="#ctx0" brushRef="#br0" timeOffset="94832.88">15425 13044 0,'13'0'46,"1"0"-46,-1 0 16,0 0-16,14-13 16,-14 13-1,0 0-15,0-14 16,1 14-16,-1 0 16,0 0-16,0 0 31,0 0-31,1 0 15,-1 0 17,0 0-32</inkml:trace>
  <inkml:trace contextRef="#ctx0" brushRef="#br0" timeOffset="95679.36">16484 12581 0,'0'26'15,"-14"1"1,14 39-16,-13-13 16,0 0-16,13 0 15,-13 13 1,13 40 0,0-53-1,0-27-15,0 40 16,0-39-1,0-14 1,13-13 15,0 0-15,14 0-16,12 0 16,-26 0-1,14-13 1,-14-1 15</inkml:trace>
  <inkml:trace contextRef="#ctx0" brushRef="#br0" timeOffset="96165.04">16338 12885 0,'26'0'0,"-12"0"16,25 0 0,-12 0-16,26-13 15,-14 13-15,-25 0 16,12 0-16,1 0 16,-14 0-1,0 0-15,0 0 16</inkml:trace>
  <inkml:trace contextRef="#ctx0" brushRef="#br0" timeOffset="97351.12">17066 12885 0,'-14'0'15,"1"0"1,-27 0 31,40 27-32,0-14 1,0 0-16,14 0 16,12 14-1,-13-14 1,14 0 15,-14-13-31,0 13 16,1-13-1,-1 0-15,0 0 16,27 0 0,-27 0-1,0-13-15,14 0 0,-14 0 16,0-14-16,27-65 31,-40 65-15,0-52 15,0 66-15,-13-1 15,13 1-31,-14 13 31,1 0-15,0 27 15,13-14-31,-13 0 16,13 0-16,0 1 15,0-1 1,0 0-16,0 14 16,0-1-1,0 0-15,0 1 16,0-14-1,13 14-15,-13-1 16,13 0 0,-13-12-16,13 12 15,1 1-15,-1-1 16,0 1 0,-13-14-1,13-13 1,-13 13-1,13 0 1</inkml:trace>
  <inkml:trace contextRef="#ctx0" brushRef="#br0" timeOffset="97856.41">17238 12726 0,'-27'0'0,"14"0"15,-14 0 1,14 0 0,0 0-16,-13 14 15,12-14-15,-12 13 0,13-13 16,-1 0-16,1 26 15,0-12 1,0-1-16,13 0 16,0 14-16,0-14 15,0 53 1,13-53-16</inkml:trace>
  <inkml:trace contextRef="#ctx0" brushRef="#br0" timeOffset="98334.24">17555 12819 0,'0'0'0,"0"27"16,0 12-1,0-12-15,0 12 16,0-25-16,0 12 16,0 0-1,0 1-15</inkml:trace>
  <inkml:trace contextRef="#ctx0" brushRef="#br0" timeOffset="98626.97">17489 12356 0,'0'13'63</inkml:trace>
  <inkml:trace contextRef="#ctx0" brushRef="#br0" timeOffset="99235.06">17926 12343 0,'0'0'0,"0"13"16,0 13-16,0 14 0,0-13 15,0-1 1,0 40-16,0-13 16,0-40-16,0 40 15,0 0-15,0 0 16,0-13-16,0 13 16,0 0-16,0 0 15,0-40-15,0 53 16,0-53-1,0 0 1</inkml:trace>
  <inkml:trace contextRef="#ctx0" brushRef="#br0" timeOffset="100069.94">18428 12621 0,'-13'0'32,"0"0"-17,-14 0-15,27 13 16,-26-13-16,13 13 16,-1 0-16,1 14 15,0-27 1,0 26-16,13-13 15,-14 1 1,14-1-16,0 0 0,0 0 16,0 1-16,0-1 31,14 13-31,12-26 16,14 14 15,-40-1-16,13-13 1,14 13 0,-14 0-1,0 0 1,-13 1 0,0-1-1,0 0-15,0 14 16,-40-1-1,-13-13 1,0 0 0,1-13 15,25 0 0,14 0 0</inkml:trace>
  <inkml:trace contextRef="#ctx0" brushRef="#br0" timeOffset="103075.05">14923 13414 0,'0'14'15,"13"25"-15,-13 1 16,13-14 0,0 14-16,0 0 15,1-1-15,-14 1 16,13-27-16,-13 40 16,13-13-16,-13-14 15,0 1-15,0-14 16</inkml:trace>
  <inkml:trace contextRef="#ctx0" brushRef="#br0" timeOffset="104031.93">15015 12237 0,'0'26'16,"0"27"-16,0-26 15,0 65 1,0 1 0,27 66-1,-14-93 1,13 66 0,14 14-16,-14-54 15,-26-52 1,27 13-1,-14-27-15,0 27 16,1-39-16,-14 25 16,0-26-16,0 1 15,13-1-15,0 0 16,-13 0-16,13 14 16,-13-14-16,0 0 15,0 1 1,13-1-1</inkml:trace>
  <inkml:trace contextRef="#ctx0" brushRef="#br0" timeOffset="105378.84">18547 12237 0,'0'0'0,"14"13"15,12 27-15,-13-14 16,0 14-16,1 0 16,-1-27-16,13 40 15,1-27-15,-14 27 16,0 0-16,-13-26 15,0 105 1,0 27-16,-66 66 31,40-133-31,-54 93 32,80-158-32,0-14 15,0 27-15,0-27 31,0 0-31,0 0 63</inkml:trace>
  <inkml:trace contextRef="#ctx0" brushRef="#br0" timeOffset="109782.92">16867 7197 0,'0'26'0,"0"27"16,0-13-16,0-1 15,0 28-15,0-28 16,0 14-16,0 0 16,-26 0-1,26-40-15,-13 27 0,-1 13 16,-12 0 0,-1 66-1,27-80-15,0-12 16,0-14-16,-13 0 15,13 1-15,0-1 32</inkml:trace>
  <inkml:trace contextRef="#ctx0" brushRef="#br0" timeOffset="110396.98">16642 7832 0,'14'0'31,"-1"26"-15,13 1 0,-13 25-1,14-12-15,-27-13 16,13-1-1,27 27 1,-27-53 31,14 0-31,12 0-1,-12-13-15,52-27 31,-13 0-15,-26 1 0,-27 25-16,0 14 31,-13-13 16,0 0-47</inkml:trace>
  <inkml:trace contextRef="#ctx0" brushRef="#br0" timeOffset="110997.19">17211 6972 0,'0'26'16,"0"1"-16,0 12 16,13 28-16,-13-15 15,27 67 1,-14-13 15,0-92-31</inkml:trace>
  <inkml:trace contextRef="#ctx0" brushRef="#br0" timeOffset="141244.79">15253 14764 0,'27'0'16,"26"0"-1,-40 0 1,0 0-1,66-40 1,-12 0 0,-1 1-16,53-14 15,-13-13 17,79-80-1,-93 53-16,-65 67 1,26-53-16,-27 65 16,14-25-1,0-41 1,-27 41 0,-13 25-1,13 14 1,0-92 46,14 52-30,-27 27-1,13 0-16,-13-1 17</inkml:trace>
  <inkml:trace contextRef="#ctx0" brushRef="#br0" timeOffset="142432.07">16338 13785 0,'-26'13'78,"-14"27"-78,0-14 15,-13 14-15,-39 26 32,39-26-17,13-27 1,27-13-1,0 0 48,39 0-16,1 0-32,12-27-15,1 14 16,-14-13-16,14 13 16,13-27-1,13 13 17,-39 1-32,12-1 62,-26 27-46,1-26-1,-1 26 17,0-13-32,-13 0 15,40-1 1,0-25 15,-14 12-15,-13 14-1,0 0 1,1 26 31,-14 13-47,0-12 15,0-1 1,13 40 0,13-14 15,-12-25-31,-14-1 0,13 27 31,13-14 0,1 27-15,-14-53 15,-13 13-31,0 0 16,0 1 0,0-1-1,0 0 16</inkml:trace>
  <inkml:trace contextRef="#ctx0" brushRef="#br0" timeOffset="146792.87">4498 13547 0,'40'119'31,"-27"-66"-31,0 0 0,0 13 15,1 26 1,-14-39-16,0 0 16,0-13-1,0-27 17,0 14-17,0-14-15</inkml:trace>
  <inkml:trace contextRef="#ctx0" brushRef="#br0" timeOffset="147525.85">4564 13573 0,'0'0'15,"0"-13"-15,13 13 0,1-13 31,-14-14-31,26 14 32,14-27-17,26 14 32,-40 13-47,1 13 0,52-14 31,-26 14 1,-40 0-17,0 14 1,-13 52 0,0 13-1,-13-52 1,-66 52 15,52-39-31,-25-27 16,12 0 15,27-13 0,-1 0-31,1 0 16,-13 0-1,-1 0 1,14 0 0,-27 0 15,27 0-15,-13 0-1</inkml:trace>
  <inkml:trace contextRef="#ctx0" brushRef="#br0" timeOffset="148988.03">5173 13944 0,'-14'0'78,"-12"13"-47,-27 0-15,13-13 15,14 0-31,-1 0 15,14 0-15,-13 0 47,12 0 0,1 0-16,-40 0 188,67 0-125,-1 0-63,0 0 0,0 13 1,0-13-17,-13 13 1,14 1 0,-1-14-1,13 13 1,-26 0 15,40 40-15,-27-53-1,1 27 1,12-14 0,-13 13-1,0-13-15,14 14 31,-14-27-15,0 0 15,1 13 79,-1-13-63</inkml:trace>
  <inkml:trace contextRef="#ctx0" brushRef="#br0" timeOffset="150574.04">5054 13983 0,'13'-13'0,"0"13"16,-13-13 15,26 13-15,-12 0-1,12 0 1,27-13 0,-40-1-1,1 14-15,25-13 16,-12 13-1,12-13 1,1 0 0,-13 13 15,-14 0-15,-13 13 62</inkml:trace>
  <inkml:trace contextRef="#ctx0" brushRef="#br0" timeOffset="152084.42">5755 13930 0,'-27'0'94,"14"0"-63,-13 0-31,12 14 31,1-1-15,13 13-16,-13-13 16,13 1-1,0 12-15,0 1 16,0-14-1,0 0 1,0 14-16,0-14 16,0 13-1,0 14 17,0-27-32,0 0 15,13-13 16,-13 14-15,13-14-16,-13 13 16,14-13-1,-1 0 1,0 0 15,0 0-31,67 0 31,-54-27-15,-13 27 0,14-39-1,-27 12 1,0 14-16,13-13 31,-13 12-31,0-12 16,0-1-1,-13 1-15,-40-40 32,13 13-1,0 26 16,27 27-16,-26 0-15</inkml:trace>
  <inkml:trace contextRef="#ctx0" brushRef="#br0" timeOffset="156381.22">4868 14129 0,'14'0'63,"12"26"-48,0-26-15,-26 13 16,27 14-16,-1-14 16,1 14-16,-1-14 15,14 26-15,0-12 16,-14-14-1,1 0 1,-14 1 31</inkml:trace>
  <inkml:trace contextRef="#ctx0" brushRef="#br0" timeOffset="158650.95">7197 12991 0,'-14'0'15,"14"-13"17,0 26 15,-13 40-32,13-27 1,-13 54-1,13-54-15,0 107 32,26-94-32,-26-12 15,67 52 1,-14-26 0,-40-53-1,0 0 1,0 0-1,14 0 17,-27-13-32,0-27 31,0-13-15,0 40-1,-27-14-15,14 14 16,0-13-1,39 26 48,1 0-63,-1 0 16,1 0-1,12 0-15,1 0 16,-27 0 15,0 0-31,1 0 16,-14 39-1,0 41 17,0-67-17,0 40 1,0-40-1,0 27 1,0-27 0,13-13 15</inkml:trace>
  <inkml:trace contextRef="#ctx0" brushRef="#br0" timeOffset="159478.48">7951 13137 0,'13'0'15,"0"0"-15,0 26 16,-13 0-16,14 67 47,-1-27-47,-13-13 15,0 0 1,0-26 0,0-1-1,-13-26 1,13-13 78,0-14-79,0 14 1,13 0-16,0-14 0,53-26 31,-53 40 0,14 0-31,-1 13 16,-12 0 0,39 53-1,-53 0 1,13-27 0,-13 14-16,0-14 15,13-12 1,-13 12-1,13-26 17</inkml:trace>
  <inkml:trace contextRef="#ctx0" brushRef="#br0" timeOffset="160116.09">8506 13507 0,'0'0'0,"27"-13"0,-14 13 0,14-27 32,-14 14-32,26-13 31,-12-1-31,-27 1 15,13-1 17,-13 14-1,-26 13-15,12 0-1,-12 0-15,-27 13 16,13 0-1,14 27 1,-14 66 15,40-27 1,13-52-1,14-1-31,-14-13 15,27-13 1,0 0 15,52-13 1</inkml:trace>
  <inkml:trace contextRef="#ctx0" brushRef="#br0" timeOffset="160967.1">9155 13322 0,'-27'0'16,"14"0"-16,-14 0 15,27 13 1,-66 106 31,66-40-16,0-65-31,0 12 0,14-13 16,-1 1-1,13-14 1,-13 0 0,1 0-1,-1 0 1,27 0 0,-1-53 15,-12 39-16,-14-52 1,0 40-16,-13-1 0,0 14 16,0-27 15,0 14-15,-13 26 15,13 26-16,0 14 1,0 26 0,0-13-1,0 0 17,0-40-17,0 1-15,13-14 47,-13 13-47,0 0 31</inkml:trace>
  <inkml:trace contextRef="#ctx0" brushRef="#br0" timeOffset="161898.15">9790 13309 0,'-27'-14'31,"14"14"-31,-14 0 16,-12 14 15,12-1-15,-39 40 15,53-40-31,0 0 0,-1 27 16,1 26 15,13 0-16,0-53-15,66 14 32,-39-27-32,39 0 15,0-27 1,-26 1 0,0-40-1,12-27 16,-38-145 32,-28 198-63,1 14 16,0 26 15,13 26 31,0 14-62,0 0 16,0-14-16,0 54 31,0-1-15,0-26-16,0 26 31,0-39 0,0-14-31,0-12 16,0 12 31</inkml:trace>
  <inkml:trace contextRef="#ctx0" brushRef="#br0" timeOffset="162550.22">10147 13282 0,'-13'0'47,"-1"0"-16,1 0-15,13 13 0,0 27-16,0-27 15,13 0 1,-13 1-1,14-1 1,-1-13-16,-13 13 16,13 0-1,13-13 1,-12 0 0,-1 14-16,0-1 15,0 0 16,-13 14-31,0-14 32,-26 13-17,13-13-15,-1-13 16,1 0-16,0 0 16,0 0-16,0 0 15,-1 0 16,1 0-15</inkml:trace>
  <inkml:trace contextRef="#ctx0" brushRef="#br0" timeOffset="163368.03">6033 12740 0,'0'0'0,"0"39"16,0-12-1,0 13-15,0-1 16,0-12-16,0 26 16,0-14-16,0-12 15,0 39-15,0-13 16,13 53 0,13-1-1,1-38-15,-14 12 16,0-26-16,14 0 15,-1 0-15,-13 0 16,0-40 0,27 40-1,-13-40-15,-1 0 16,-13 0 0</inkml:trace>
  <inkml:trace contextRef="#ctx0" brushRef="#br0" timeOffset="164615.76">10623 12819 0,'13'27'31,"14"12"-15,-1 14-16,1-26 0,26 39 15,-40-27-15,13 28 16,-13-28 0,14 41-16,-27-41 15,0 14-15,0 13 16,0 27-1,-27-14-15,1-13 16,-27 14-16,27-27 16,-41 26-16,41-39 15,-14 0-15,27-14 16,-40 14 0,40-14-1,-27 1 16,27-14-15,0-13 0,13 13-1,-13-13 17</inkml:trace>
  <inkml:trace contextRef="#ctx0" brushRef="#br0" timeOffset="197486.06">7395 9538 0,'-26'-13'62,"12"13"-46,-12 0-16,-40 0 15,13 0 1,0 0-16,-53 26 16,-13 41-1,-13 12 16,79-53-31,13 1 0,1-14 16,-14 40-16,-66 40 31,52-14-15,14 0 0,27-65-1,13 12-15,0 1 16,-1 12-16,14-12 15,-13 65 1,13-52 0,0 0-16,0-1 15,0 41 1,0-54-16,0 14 16,13 0-16,14-1 15,-14-12-15,80 92 31,-54-40-15,14-26 0,-13-26-16,13 12 15,79 27 1,93 14 0,13-54 15,-145-26-31,-54 0 15,173 0 1,450-119 31,-543 93-47,-66-1 16,992-886 171,-1019 794-187,-26 66 16,13-13-16,-13-66 15,0 92 17,-39-39-32,-28 13 15,-12 0 16,0 52-15,-106-25 15,65 25-15,54 14-16,-53-26 16,-26 26-1,79 0 1,-14 0-1,-26 0 1,-66 26 0,40 41-1,-27-28 1,27 14 0,0 13 15,-40 40-16,119-93 17,40-13-17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1:58:20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7673 5450 0,'0'14'47,"26"-14"-16,-12 0-15,-1 0 15,0 0-31,0 0 0,14 0 16,-14 0-1,13 0 17,54 0-17,12 0 1,-65 0-16,-1 0 15,-12 0 1</inkml:trace>
  <inkml:trace contextRef="#ctx0" brushRef="#br0" timeOffset="1151.8">8520 5252 0,'13'0'62,"0"0"-62,0 0 16,1 0-1,-1 0 1,53 0 15,-26 0-31,-14 0 32,-13 0-32,0 0 0,1 0 15,25 0 1,1 0-1,-13 0 1,-14 0 0,0 0 15,0 0-15</inkml:trace>
  <inkml:trace contextRef="#ctx0" brushRef="#br0" timeOffset="3437.97">9353 5265 0,'0'-13'47,"26"13"-32,-12 0-15,-1 0 16,13 0 0,14 0-1,-27 0 1,40 0-1,-26 0-15,-14 0 0,0 0 16,27 0 0,0 0 15,-14 0-15,-13 0 30,0 0-30</inkml:trace>
  <inkml:trace contextRef="#ctx0" brushRef="#br0" timeOffset="6579.15">10120 5278 0,'27'0'31,"-14"0"-31,0 0 16,14 0-16,26 0 16,0 0-16,13 0 15,26 0-15,305 14 32,-278-1-17,199 0 16,-279-13-31,-25 0 16,52 0 0</inkml:trace>
  <inkml:trace contextRef="#ctx0" brushRef="#br0" timeOffset="7931.86">11814 5305 0,'0'0'16,"13"0"-16,0 0 15,14 0 1,-1 0-1,-13 0-15,0 0 16,1 0 0,12 13-16,14-13 47,-14 13-32,-12-13 1,-1 0-1,0 0-15,0 0 16,0 0 0,1 0-1,12 0 1,-13 0 0,1 0-16,-1 0 15,13 0 16,-12 0-15,12 0 0</inkml:trace>
  <inkml:trace contextRef="#ctx0" brushRef="#br0" timeOffset="24264.86">2566 5781 0,'14'0'15,"12"0"-15,-13 0 32,14 13-32,-1 1 15,1 12 1,-1-13-1,14 27 1,0-14 0,-40-12-16,13-1 15,13 0-15,27 66 32,-40-52-32,27 26 15,0-13 1,-27-14-1,13-13 1,-12 14 0,25 52-1,-12-13 32,13 14-16,-27 12 1,-13-79-17,0 1-15,0-1 16,0 0-16,0 40 31</inkml:trace>
  <inkml:trace contextRef="#ctx0" brushRef="#br0" timeOffset="24935.16">3082 6429 0,'14'14'15,"-28"-28"-15,28 41 0,12-1 16,-26-12 0,13-1-1,14 13 1,-27-13-1,13 1 17,0-1-17</inkml:trace>
  <inkml:trace contextRef="#ctx0" brushRef="#br0" timeOffset="25920.99">3016 6535 0,'13'0'47,"1"0"-32,-1 27-15,0-1 16,0-13-16,14 14 16,-1-1-1,-26 1-15,14-14 16,38 40 15,-52-40-31,14-13 0,-1 13 31,-13-26 63,0-13-63,13-1-31,-13 14 16,0-14-16,13-39 16,14 0-1,-14 40 1,27-54 0,-1 1-1,-25 53 16,-1 12-31,-13 1 32,13 13-17</inkml:trace>
  <inkml:trace contextRef="#ctx0" brushRef="#br0" timeOffset="49773.34">6707 10570 0,'13'0'31,"1"0"-31,-1-13 16,0 13 15,0 0-15,14 0-16,-14 0 16,40 0-16,0 0 15,92 0 1,1 0-1,-67 0 1,14 0-16,92 0 16,-106 0-1,173 0 17,-173 0-32,1 0 0,-28 0 15,120 0 1,-92-13-1,-14 13 1,40-14 0,-53 14-16,-27 0 15,93-13 1,-66 0 0,13 13 30,-26 0-30,0-13 0,-27 13-1,0 0 1,0 0 15</inkml:trace>
  <inkml:trace contextRef="#ctx0" brushRef="#br0" timeOffset="52925.08">10517 10491 0,'13'0'79,"1"0"-64,12 0 16,14 0-15,13 0 0,-14 0-16,14 0 15,-13 0-15,132 0 47,-106 0-47,-13 0 0,26 0 0,14 0 16,-27 0-16,0 0 15,27 0-15,-67 0 16,120 0 0,-14 0-1,-66 0-15,0 0 16,1 0-16,38 0 31,15 0-15,38 0-1,-12 0 17,-120 0-32,14 0 0,0 0 15,26-14 17,-13 1-32,0 0 15,0 13 16,-40-13-31,0 13 16,0-13 0,0 13-1,27 0 1,-13 0 15,39-14-15,-40 14-16,1 0 15,-14 0 1,27 0 0,-1 0-1</inkml:trace>
  <inkml:trace contextRef="#ctx0" brushRef="#br0" timeOffset="55202.14">17132 9512 0,'0'-13'0,"26"26"78,-13 26-62,1 1-16,-1 0 0,-13-14 15,13 27 1,0 13 0,1-39-1,-1-1 1,0 14 0,-13-27 124,27-39-46,-14-14-78,0 0-16,13 14 15,-12-14-15,-1 1 16,40-28-1,-40 41 1,-13 13 15,0-14 297,0 14-312,0-13 0,13 26-1,-13-14 1</inkml:trace>
  <inkml:trace contextRef="#ctx0" brushRef="#br0" timeOffset="60143.39">20545 9644 0,'13'0'47,"0"27"0,-13-14-47,0 0 0,0 0 15,0 53 16,14-13-15,-1-40-16,0 40 16,14-13-1,-14-13 1,-13-14 0,53 53 30,-40-40-14,-13-12-32,13-14 0,-13 13 15,13-13-15,-13 13 16,14-13 0,-1 0 30,26-40 1,-25 27-47,12-27 16,1 1 0,-14 12-1,0 14-15,-13 0 0,13-14 31,-13 14-31,0-13 16,0-1 0,0-12-1,0 12 1,0 14 0,0 0-1,0-14 298,14 27-220,-1 13-77,13 14-16,-26-14 16,13 0-1,-13 14-15,27 39 32,-27-26-32,0-14 15,0 14 1,0-1 15,0-25-31,-13 12 16,-14 14 15,14-40-15,13 13-1,-13-13 1,0 0-1,-14 0 1,14 0 0,0 0-1,-14 0 1,1 0 0,12 0-16,-12 0 0,-40 0 31,26 0-16,27-13 1,-27 0 0,1-1-1,39 1-15,-27 0 16,1-27 15,12 27-15,-12-13-1,26-1-15,-13 14 16,13-14 0,-13 1-1,13 13 1,0-1 0,-14 1-1,14 0 1,0 0-1,0 0 48,0-1-32,0 1 0,0 0-15,0 0 15,0-1 1,0 1-1,0 0 0,0 0 32,14 13 30,-1 0-61</inkml:trace>
  <inkml:trace contextRef="#ctx0" brushRef="#br0" timeOffset="68512.91">2672 11628 0,'0'14'62,"0"-1"-46,0 0-16,0 0 16,0 40 15,0-26 0,0-14-31,0 0 0,14 0 16,-14 1-1,0-1 32,0 0 16,13-13-16,13 0-32,14 0-15,0 0 0,-1-13 16,-12 0-16,12 13 15,14 0 1,13 0 0,-39 0-16,52 0 31,-26-14-15,40 14-1,26 0 16,-40 0-15,80 0 0,-53 0 15,-53 0-31,53 0 16,-53 0-16,-1 0 15,-25 0-15,132 0 31,-106 0-15,-14 0 0,41 0 15,-54 0-15,1 0-1,-14 0-15,0 0 16,40 0-1,-13 0 1,-27 0 15,0 0-15,-13-13 109,0 0-125,0 0 16,0-1-16,0 1 15,0-26 1,0 25 15,0-12-31,13-27 31,-13 40-31,0 0 16,0-1 15</inkml:trace>
  <inkml:trace contextRef="#ctx0" brushRef="#br0" timeOffset="74861.11">6813 11681 0,'0'14'141,"0"-1"-126,0 0 1,0 13-16,0-12 16,0-1-1,0 0-15,0 14 32,0-14-32,0 0 15,13-13 173,0 0-173,14 0 1,-14 0-16,14 0 16,-1-13-16,14 0 15,-1 13 1,14 0-16,-26 0 15,26 0-15,66 0 16,0 0 0,13 0 15,-105 0-31,118 0 31,-105 0-15,-27 0-16,27 0 15,13 0 1,0 0 0,-40 0-16,0 0 0,27 13 15,13-13 1,0 0 15,105 26 0,1-12 1,-132-1-17,12-13-15,27 13 32,-39-13-32,26 13 15,26 0 16,-66-13-31,186 14 94,-27-14 0,-159 0-63,-13-14 0,0-38-15,0 38 15,0-65-15,0 52-16,0 1 31,0 13-15</inkml:trace>
  <inkml:trace contextRef="#ctx0" brushRef="#br0" timeOffset="82443.03">12065 11761 0,'13'0'31,"0"0"0,1 0-15,-1 0-16,0 0 31,14 0-31,-1 0 31,-13 0-31,1 0 16,12 0 0,-13 0-1,0 0 1,1-14-16,-1 14 0,0 0 15,0 0-15,1 0 16,-1 0 15,0 0-15,0 0 31,1 0-47,-1 0 15,0 0 32,0 0-15,0 0 249,1 0-250,-1 0 0,0 0-15,0 0 0,1 0-1,-1 14 1,0-14-1,0 0-15,0 0 16,1 0 0,-1 0-16,0 0 15</inkml:trace>
  <inkml:trace contextRef="#ctx0" brushRef="#br0" timeOffset="83807.89">12965 11774 0,'13'0'16,"0"0"-1,27 0 17,-27 0-32,27 0 15,-27 0-15,13 0 16,1 0 0,12 0-1,-12 13-15,-1-13 31,1 0-15,26 13 0,-27-13-1,14 0 1,-27 14 0,0-14-1,1 0-15,-1 0 16,0 0-1,0 0 17,1 0 15,-1 0 15</inkml:trace>
  <inkml:trace contextRef="#ctx0" brushRef="#br0" timeOffset="86422.97">14142 11999 0,'26'0'63,"-12"0"-63,-1 0 16,13 0-1,14 0-15,-13 0 16,52 0-1,27 0 1,-27 0-16,-13 0 16,146 0-1,-146 0 1,-26 0-16,39 0 16,0 0-1,-26 0 1,-13 0-1,0 0 17,-14 0-32,1 0 15,12 0 1,1-13 0,-27 13-16,14 0 15,-14 0-15,13-14 16,27 14-1,0-13 1,-39 13 0,25 0-1,14 0 1</inkml:trace>
  <inkml:trace contextRef="#ctx0" brushRef="#br0" timeOffset="91949.94">9869 11708 0,'13'0'63,"27"39"-48,26 28 17,27-1-1,-67-53-31,14 0 0,-1 0 16,-12 1-1,26-14 1,0 0-16,-14 0 0,67 0 15,53 0 1,79-40 0,-132 27-1,344-40 1,-318 53 0,27-13-1,158 13 1,-184 0-16,39 0 15,-80 0 1,40 0-16,-39 0 16,0 0-1,132 0 1,-67 0 0,41 0 15,-14 0-16,132 13 17,-250-13-17,12 0-15,27 0 32,-53 0-32,0 0 15,26 0 1,-26 0-16,-13 0 15,-1 0 1,-25 0 31,-14 26-31,13 1-1,-13-14-15,0 0 0,0 93 16,0-27-1,-66 14 1,-212-265 203,331 146-204,0-14-15,-14 27 16,1-1-16,66-12 31,-66 13-31,-1 13 32,80-27-17,40 14 16,-93 0-15,40 0 0,-40 13-16,14-14 15,-1 14 1,14-26 15,-80 13-15,0 13-16,40-27 15,-27 1 1,-12-1 15,12 1-15,-26 13 0,13-40 15,-13 40-31,0-14 15,0 14-15,0 0 16,0-14 0,0 1-16,0 12 15,0-12 1,0 0 0,0 12-1</inkml:trace>
  <inkml:trace contextRef="#ctx0" brushRef="#br0" timeOffset="98906.97">12039 5927 0,'13'0'15,"-13"13"-15,13-13 16,0 0 0,0 13-16,14 0 15,-14-13-15,80 27 16,-27-14-16,357 0 31,-290-13 0,158 0-31,-159 0 16,66 0-16,-26 0 0,13 0 16,54 0-1,-120 0 1,-27 0 0,-78 0-16</inkml:trace>
  <inkml:trace contextRef="#ctx0" brushRef="#br0" timeOffset="99775.44">13719 6271 0,'-14'53'16,"14"13"-16,0 66 31,0 159-16,-26 159 17,26-291-32,0 13 15,13 26 1,-13 225 0,-185 1178 187,185-1495-172,0-66-31,0-1 16,0-12-1,0 12-15,0 41 16,13 39-1,14-13 1,-27-67 15,-14-52 79</inkml:trace>
  <inkml:trace contextRef="#ctx0" brushRef="#br0" timeOffset="100385.08">12978 10319 0,'26'0'78,"-12"13"-78,-1 0 0,40 14 15,-27-27 1,14 13-16,119 0 16,-107-13-1,54 13 1,-26-13-16,-14 0 16,53 0-1,13 0 16,-39 0 1,-80 0-17,0 0 48,0 0-63,1 0 31</inkml:trace>
  <inkml:trace contextRef="#ctx0" brushRef="#br0" timeOffset="101029.13">16470 6906 0,'-26'13'16,"26"0"-16,-40 0 15,-13 40-15,14-40 16,-14 14 0,0-1-16,-106 67 15,-172 79 16,-92 53-15,304-172 0,-119 66-16,53-27 31,132-78-15,53-1-1,-14-13 1</inkml:trace>
  <inkml:trace contextRef="#ctx0" brushRef="#br0" timeOffset="101632.7">15002 7448 0,'-40'0'16,"14"26"-16,-14 1 16,-132 145 15,146-106-31,-41 13 15,54-65 1,0 39 0,13-40-16,0 0 31,13 13 16,0 1-32,14-27 1,198 0 15,-172 0-31,0 0 16,0 0 0,-40 0-1</inkml:trace>
  <inkml:trace contextRef="#ctx0" brushRef="#br0" timeOffset="102368.25">17330 6509 0,'-39'0'31,"-1"13"-15,0 13 0,-13 14-16,-66 79 31,27 40-16,78-133-15,14 14 16,-13 26 0,13-26-16,0 0 15,27 13 1,-1-1 0,40-12-1,-26 0 1,0-40-1,-14 13-15,-13-13 32,40 0-1,-40 0-15,14-26-16,-14 26 15,0-14-15</inkml:trace>
  <inkml:trace contextRef="#ctx0" brushRef="#br0" timeOffset="102917.75">17740 6522 0,'0'0'16,"14"0"15,-1 0-31,0 0 15,13 0-15,1 0 16,79 0 0,53 0-1,26 0 1,93-13 15,-252 13-31,0-13 31</inkml:trace>
  <inkml:trace contextRef="#ctx0" brushRef="#br0" timeOffset="103365.95">18256 6548 0,'0'14'47,"-13"39"-47,0-1 16,0 1-16,-1 14 0,-12-15 16,-1 94-1,14-40 1,-13 39 31,26-105-32,0-27 17,0 0-1,0 1-16</inkml:trace>
  <inkml:trace contextRef="#ctx0" brushRef="#br0" timeOffset="104492.89">18693 6707 0,'0'13'62,"0"1"-31,26-14 1,-12-14-17,-14 41 32,-14-1-31,14 14-1,-13-14-15,13 54 32,-13 26-17,0 26 16,13-106-15,0 1-16,0-1 16,-14 14-1,14 0 1,0-27 0,0 0-16,0 0 15,0 14 1,0-14 15,14-13 47,25 0-62,54 27-1,-14-27 1,-26 13-16,40-13 16,-40 13-1,-40-13 1,0 0 15,0 0-15,1 0 15</inkml:trace>
  <inkml:trace contextRef="#ctx0" brushRef="#br0" timeOffset="109309.09">16616 11099 0,'-13'27'31,"-1"-14"-15,14 0-1,0 0 17,0 14-1,0-14 0,-13 0-31,0 1 16,0-14-1,-1 39 1,-12-12-16,13-1 16,0-26-1,-1 13-15,14 14 16,14-27 78,-1 0-63,0 0-15,0 0-1,0 0 1,1 0-1,25 0 1,28 40 0,-41-14-1,0 0-15,1 1 16,52 26 0,-39-13 15</inkml:trace>
  <inkml:trace contextRef="#ctx0" brushRef="#br0" timeOffset="110023.92">16616 11271 0,'13'0'63,"27"0"-63,13 0 15,105 0 1,-65 0 0,66 0-16,172 0 15,-133 0 1,371 0 15,-384-13-15,-106 13 15</inkml:trace>
  <inkml:trace contextRef="#ctx0" brushRef="#br0" timeOffset="110827.81">16867 11112 0,'0'0'15,"-39"0"-15,12 0 0,-52 40 32,26-27-32,0 1 15,13 12-15,14-13 16,12 1-16,-12 12 15,-14-26 1,40 13 0,-13-13-16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customXml" Target="../ink/ink2.xml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.xml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.xml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Relationship Id="rId1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customXml" Target="../ink/ink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Probabilistic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E8952C-A2DB-4C62-95C4-B316B7AF0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= probability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(for the first time)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steps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E8952C-A2DB-4C62-95C4-B316B7AF0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F184D-6680-4599-9B76-3FF166F1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2ADF8-6EC4-4711-8508-2235C650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0768E5-34B9-45B9-911F-DC04E78C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time</a:t>
            </a:r>
          </a:p>
        </p:txBody>
      </p:sp>
    </p:spTree>
    <p:extLst>
      <p:ext uri="{BB962C8B-B14F-4D97-AF65-F5344CB8AC3E}">
        <p14:creationId xmlns:p14="http://schemas.microsoft.com/office/powerpoint/2010/main" val="4188257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A6BDF-BBAB-4093-B2A9-5DC6BDAF71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60170"/>
                <a:ext cx="11699087" cy="432387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= time the Markov chain spends in a state before exiting</a:t>
                </a:r>
              </a:p>
              <a:p>
                <a:r>
                  <a:rPr lang="en-US" dirty="0"/>
                  <a:t>Random variable distributed according to a </a:t>
                </a:r>
                <a:r>
                  <a:rPr lang="en-US" i="1" dirty="0"/>
                  <a:t>geometric distribution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denote the probability of “succeeding”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PMF of a geometric distribution is: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0CA6BDF-BBAB-4093-B2A9-5DC6BDAF71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60170"/>
                <a:ext cx="11699087" cy="4323870"/>
              </a:xfrm>
              <a:blipFill>
                <a:blip r:embed="rId2"/>
                <a:stretch>
                  <a:fillRect l="-521" t="-2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CAC96-EC2B-4A06-AA20-BE276391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A50A5-6D68-4877-BC0D-10030A25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075A60-4B91-49DC-9F0C-5197A6E25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distribution and residence times</a:t>
            </a:r>
          </a:p>
        </p:txBody>
      </p:sp>
    </p:spTree>
    <p:extLst>
      <p:ext uri="{BB962C8B-B14F-4D97-AF65-F5344CB8AC3E}">
        <p14:creationId xmlns:p14="http://schemas.microsoft.com/office/powerpoint/2010/main" val="7689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498E16-9668-40EE-ACC8-19133B5EB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498E16-9668-40EE-ACC8-19133B5EB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9356-51A5-4E36-9F87-DC511A58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869D-7B68-411C-ACE6-7E7C2F47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560CC2-BA29-4EEE-BC4A-782331E5E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</a:t>
            </a:r>
          </a:p>
        </p:txBody>
      </p:sp>
    </p:spTree>
    <p:extLst>
      <p:ext uri="{BB962C8B-B14F-4D97-AF65-F5344CB8AC3E}">
        <p14:creationId xmlns:p14="http://schemas.microsoft.com/office/powerpoint/2010/main" val="3515000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264650-F67D-4E7F-9ED7-B36849005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4015"/>
                <a:ext cx="11699087" cy="4330025"/>
              </a:xfrm>
            </p:spPr>
            <p:txBody>
              <a:bodyPr/>
              <a:lstStyle/>
              <a:p>
                <a:r>
                  <a:rPr lang="en-US" dirty="0"/>
                  <a:t>Time in DTMC is discrete</a:t>
                </a:r>
              </a:p>
              <a:p>
                <a:r>
                  <a:rPr lang="en-US" dirty="0"/>
                  <a:t>CTMCs: </a:t>
                </a:r>
              </a:p>
              <a:p>
                <a:pPr lvl="1"/>
                <a:r>
                  <a:rPr lang="en-US" dirty="0"/>
                  <a:t>dense model of time</a:t>
                </a:r>
              </a:p>
              <a:p>
                <a:pPr lvl="1"/>
                <a:r>
                  <a:rPr lang="en-US" dirty="0"/>
                  <a:t>transitions can occur at any time (like Timed Automata)</a:t>
                </a:r>
              </a:p>
              <a:p>
                <a:pPr lvl="1"/>
                <a:r>
                  <a:rPr lang="en-US" dirty="0"/>
                  <a:t>dwell time in a state is (negative) </a:t>
                </a:r>
                <a:r>
                  <a:rPr lang="en-US" i="1" dirty="0"/>
                  <a:t>exponentially distributed</a:t>
                </a:r>
              </a:p>
              <a:p>
                <a:r>
                  <a:rPr lang="en-US" dirty="0"/>
                  <a:t>CTMC model: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/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→(0,∞)</m:t>
                    </m:r>
                  </m:oMath>
                </a14:m>
                <a:r>
                  <a:rPr lang="en-US" i="1" dirty="0"/>
                  <a:t> : exit rate of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Exit rate used in modeling the dwell time</a:t>
                </a:r>
              </a:p>
              <a:p>
                <a:pPr lvl="1"/>
                <a:r>
                  <a:rPr lang="en-US" dirty="0"/>
                  <a:t>Bigger the exit rate, shorter the expected dwell time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264650-F67D-4E7F-9ED7-B36849005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4015"/>
                <a:ext cx="11699087" cy="4330025"/>
              </a:xfrm>
              <a:blipFill>
                <a:blip r:embed="rId2"/>
                <a:stretch>
                  <a:fillRect l="-521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271437-DB6F-45CE-8D97-9617934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40887-71CB-41FA-B142-3B9011C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0D420F-F7EF-4E85-A830-83ACDF24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Markov Chains (CTMCs)</a:t>
            </a:r>
          </a:p>
        </p:txBody>
      </p:sp>
    </p:spTree>
    <p:extLst>
      <p:ext uri="{BB962C8B-B14F-4D97-AF65-F5344CB8AC3E}">
        <p14:creationId xmlns:p14="http://schemas.microsoft.com/office/powerpoint/2010/main" val="93391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43033-0F5A-49E0-9B4A-781824C56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continuous random variable,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PDF: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Negative exponentially distributed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PDF: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CDF: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843033-0F5A-49E0-9B4A-781824C56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5D93-E812-4B4B-8DC7-EB2F944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653C-9219-4F21-B91A-F8A46497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91C2A-1F02-4FFA-81F1-6E83F0E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58271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185E3-80E4-4A2D-91CE-16C71EF78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11588634" cy="443671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I.e.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gives the distribution on how long the CTMC will dwell in a state before making a transition</a:t>
                </a:r>
              </a:p>
              <a:p>
                <a:pPr lvl="1"/>
                <a:r>
                  <a:rPr lang="en-US" dirty="0"/>
                  <a:t>Zero probability of doing the transition immediately,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but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becomes more and more likely that the CTMC will make a transition </a:t>
                </a:r>
              </a:p>
              <a:p>
                <a:r>
                  <a:rPr lang="en-US" dirty="0"/>
                  <a:t>Dwell time is similar to residence time</a:t>
                </a:r>
              </a:p>
              <a:p>
                <a:pPr lvl="1"/>
                <a:r>
                  <a:rPr lang="en-US" dirty="0"/>
                  <a:t>CTMC implicitly stays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randomly transitions to a new state, where the time of transition is distributed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DTMC has explicit transitions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residence time distribution tells you distribution on the number of steps DTMC “dwells”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185E3-80E4-4A2D-91CE-16C71EF78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11588634" cy="4436713"/>
              </a:xfrm>
              <a:blipFill>
                <a:blip r:embed="rId2"/>
                <a:stretch>
                  <a:fillRect l="-526" t="-1648" r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FC4557-2FE5-4623-9124-E6E0C00B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D54C3-9D7E-4DFE-B327-14D8FD75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178844-0D57-4227-A547-2417051A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Dwell times are exponentially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180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E31C16-882C-4812-9E1A-EAAF91BDC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49669"/>
                <a:ext cx="11699087" cy="3934371"/>
              </a:xfrm>
            </p:spPr>
            <p:txBody>
              <a:bodyPr/>
              <a:lstStyle/>
              <a:p>
                <a:r>
                  <a:rPr lang="en-US" dirty="0"/>
                  <a:t>What is the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in a given time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Probability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transitioning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E31C16-882C-4812-9E1A-EAAF91BDC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49669"/>
                <a:ext cx="11699087" cy="3934371"/>
              </a:xfrm>
              <a:blipFill>
                <a:blip r:embed="rId2"/>
                <a:stretch>
                  <a:fillRect l="-521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C99A6-4BE3-486F-837D-7286C74E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B09A-38CD-406A-94D7-1EE1891A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5DA4F6-6AB3-4089-9AFD-D43C718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423188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1CD683-9770-4811-A353-65465C986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CTMC modeled as tuple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transition rate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: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[it is really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what if we don’t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?]</a:t>
                </a:r>
              </a:p>
              <a:p>
                <a:r>
                  <a:rPr lang="en-US" dirty="0"/>
                  <a:t>Each transition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modeled as a neg. exponentially distributed </a:t>
                </a:r>
                <a:r>
                  <a:rPr lang="en-US" dirty="0" err="1"/>
                  <a:t>r.v.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 N.E. distributed 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21CD683-9770-4811-A353-65465C986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12AAB-D292-420E-BF60-DBBA5071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E917-206B-47C0-989A-E5006682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3D1D89-2197-4620-A15F-90C5DCA1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modeling CTMCs</a:t>
            </a:r>
          </a:p>
        </p:txBody>
      </p:sp>
    </p:spTree>
    <p:extLst>
      <p:ext uri="{BB962C8B-B14F-4D97-AF65-F5344CB8AC3E}">
        <p14:creationId xmlns:p14="http://schemas.microsoft.com/office/powerpoint/2010/main" val="2512144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does the CTMC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CTMC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Picks the transition that has the smallest sampled value</a:t>
                </a:r>
              </a:p>
              <a:p>
                <a:endParaRPr lang="en-US" dirty="0"/>
              </a:p>
              <a:p>
                <a:r>
                  <a:rPr lang="en-US" dirty="0"/>
                  <a:t>I.e., probability of going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Fun fact about </a:t>
                </a:r>
                <a:r>
                  <a:rPr lang="en-US" dirty="0" err="1"/>
                  <a:t>n.e.</a:t>
                </a:r>
                <a:r>
                  <a:rPr lang="en-US" dirty="0"/>
                  <a:t> </a:t>
                </a:r>
                <a:r>
                  <a:rPr lang="en-US" dirty="0" err="1"/>
                  <a:t>r.v.s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  <a:blipFill>
                <a:blip r:embed="rId2"/>
                <a:stretch>
                  <a:fillRect l="-514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84E2-26FD-4004-9C69-35B9CC7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5263-1BD9-4294-8CF8-040AC56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44CB34-45B1-4CF6-94E5-F69C5CF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25AB2-498D-47DD-92B1-9C9845C08B2B}"/>
              </a:ext>
            </a:extLst>
          </p:cNvPr>
          <p:cNvGrpSpPr/>
          <p:nvPr/>
        </p:nvGrpSpPr>
        <p:grpSpPr>
          <a:xfrm>
            <a:off x="9946742" y="261721"/>
            <a:ext cx="2078577" cy="2518696"/>
            <a:chOff x="8510954" y="1976221"/>
            <a:chExt cx="2078577" cy="2518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/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/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/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/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3D52B2-C79A-4E0F-A2B8-476809C250E3}"/>
                </a:ext>
              </a:extLst>
            </p:cNvPr>
            <p:cNvCxnSpPr>
              <a:stCxn id="6" idx="7"/>
              <a:endCxn id="7" idx="2"/>
            </p:cNvCxnSpPr>
            <p:nvPr/>
          </p:nvCxnSpPr>
          <p:spPr>
            <a:xfrm flipV="1">
              <a:off x="9058797" y="2283952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69556B-98AD-46EC-B803-4ED9B320867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9152792" y="3235569"/>
              <a:ext cx="794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C46992-88F7-4876-BC87-ADBA3128AC88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058797" y="3453168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/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/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/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168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When does the CTMC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CTMC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Picks the transition that has the smallest sampled value</a:t>
                </a:r>
              </a:p>
              <a:p>
                <a:endParaRPr lang="en-US" dirty="0"/>
              </a:p>
              <a:p>
                <a:r>
                  <a:rPr lang="en-US" dirty="0"/>
                  <a:t>I.e., probability of going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 both models are equivalent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D7E227-2AD5-4B79-9CA4-8628EF45D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858638" cy="4695899"/>
              </a:xfrm>
              <a:blipFill>
                <a:blip r:embed="rId2"/>
                <a:stretch>
                  <a:fillRect l="-514" t="-2078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84E2-26FD-4004-9C69-35B9CC798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65263-1BD9-4294-8CF8-040AC561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44CB34-45B1-4CF6-94E5-F69C5CF1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probability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25AB2-498D-47DD-92B1-9C9845C08B2B}"/>
              </a:ext>
            </a:extLst>
          </p:cNvPr>
          <p:cNvGrpSpPr/>
          <p:nvPr/>
        </p:nvGrpSpPr>
        <p:grpSpPr>
          <a:xfrm>
            <a:off x="9946742" y="261721"/>
            <a:ext cx="2078577" cy="2518696"/>
            <a:chOff x="8510954" y="1976221"/>
            <a:chExt cx="2078577" cy="2518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/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1C13D2A-B839-40AE-9F1F-132D50E15E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954" y="2927838"/>
                  <a:ext cx="641838" cy="61546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/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11380B25-6E4F-498E-A641-7926947863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1976221"/>
                  <a:ext cx="641838" cy="61546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/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710BCBE-2584-4083-B213-D41B5E477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2927838"/>
                  <a:ext cx="641838" cy="61546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/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3E030CB-F97C-4A70-BB39-F12A59363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93" y="3879455"/>
                  <a:ext cx="641838" cy="61546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3D52B2-C79A-4E0F-A2B8-476809C250E3}"/>
                </a:ext>
              </a:extLst>
            </p:cNvPr>
            <p:cNvCxnSpPr>
              <a:stCxn id="6" idx="7"/>
              <a:endCxn id="7" idx="2"/>
            </p:cNvCxnSpPr>
            <p:nvPr/>
          </p:nvCxnSpPr>
          <p:spPr>
            <a:xfrm flipV="1">
              <a:off x="9058797" y="2283952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69556B-98AD-46EC-B803-4ED9B3208672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9152792" y="3235569"/>
              <a:ext cx="7949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CC46992-88F7-4876-BC87-ADBA3128AC88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9058797" y="3453168"/>
              <a:ext cx="888896" cy="734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/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2B72A9-CB72-4B40-894F-E4987D14EE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1456" y="2123308"/>
                  <a:ext cx="10134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/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F23DF49-7E34-4217-92FE-00B592442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8797" y="3223372"/>
                  <a:ext cx="1013483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/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64BDA1-CA49-4B4C-BB03-BE73FD38A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673" y="3857460"/>
                  <a:ext cx="1013483" cy="338554"/>
                </a:xfrm>
                <a:prstGeom prst="rect">
                  <a:avLst/>
                </a:prstGeom>
                <a:blipFill>
                  <a:blip r:embed="rId9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826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  <a:p>
            <a:r>
              <a:rPr lang="en-US" dirty="0"/>
              <a:t>Time Divergence, </a:t>
            </a:r>
            <a:r>
              <a:rPr lang="en-US" dirty="0" err="1"/>
              <a:t>Zenoness</a:t>
            </a:r>
            <a:endParaRPr lang="en-US" dirty="0"/>
          </a:p>
          <a:p>
            <a:r>
              <a:rPr lang="en-US" dirty="0"/>
              <a:t>Timed automata decision problems</a:t>
            </a:r>
          </a:p>
          <a:p>
            <a:pPr lvl="1"/>
            <a:r>
              <a:rPr lang="en-US" dirty="0"/>
              <a:t>Reachability/Emptiness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1A0DCF-A332-406B-B222-56C4C1DE3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Define: Probability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</m:d>
                  </m:oMath>
                </a14:m>
                <a:r>
                  <a:rPr lang="en-US" dirty="0"/>
                  <a:t> where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-algebra,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probability measure</a:t>
                </a:r>
              </a:p>
              <a:p>
                <a:endParaRPr lang="en-US" dirty="0"/>
              </a:p>
              <a:p>
                <a:r>
                  <a:rPr lang="en-US" dirty="0"/>
                  <a:t>What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-algebra?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: sample space or the  set of elements that have 1-1 relationship with possible outcomes in a chance experiment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r>
                  <a:rPr lang="en-US" dirty="0"/>
                  <a:t> : collection of “events” or subsets of sample space,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[closure under complement]</a:t>
                </a:r>
              </a:p>
              <a:p>
                <a:pPr marL="1371600" lvl="2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lit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d>
                  </m:oMath>
                </a14:m>
                <a:r>
                  <a:rPr lang="en-US" dirty="0"/>
                  <a:t> [closure under countable union]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measurable space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1A0DCF-A332-406B-B222-56C4C1DE3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94D5F-F61E-44B1-8AA4-81A448B6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811BC-FBB5-45CE-9FFA-15157A8F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613454-D807-48A0-8CCD-B2E5A9AD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way to think about probabilities</a:t>
            </a:r>
          </a:p>
        </p:txBody>
      </p:sp>
    </p:spTree>
    <p:extLst>
      <p:ext uri="{BB962C8B-B14F-4D97-AF65-F5344CB8AC3E}">
        <p14:creationId xmlns:p14="http://schemas.microsoft.com/office/powerpoint/2010/main" val="801537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1F7D9-A13A-48B9-BC2E-7A73BB32D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200"/>
                <a:ext cx="11699087" cy="408384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a probability measure on a probability space if:</a:t>
                </a:r>
              </a:p>
              <a:p>
                <a:pPr marL="640080">
                  <a:buFont typeface="+mj-lt"/>
                  <a:buAutoNum type="arabicPeriod"/>
                </a:pPr>
                <a:r>
                  <a:rPr lang="en-US" b="0" dirty="0"/>
                  <a:t>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[empty set of events </a:t>
                </a:r>
                <a:r>
                  <a:rPr lang="en-US" dirty="0"/>
                  <a:t>has zero measure]</a:t>
                </a:r>
                <a:endParaRPr lang="en-US" b="0" dirty="0"/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[ entire set of events has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]</a:t>
                </a:r>
              </a:p>
              <a:p>
                <a:pPr marL="64008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⋃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 </m:t>
                    </m:r>
                  </m:oMath>
                </a14:m>
                <a:endParaRPr lang="en-US" dirty="0"/>
              </a:p>
              <a:p>
                <a:pPr marL="594360" lvl="1" indent="0">
                  <a:buNone/>
                </a:pPr>
                <a:r>
                  <a:rPr lang="en-US" dirty="0"/>
                  <a:t>[countable additivity for all countable subsets of pairwise disjoint sets]</a:t>
                </a:r>
              </a:p>
              <a:p>
                <a:pPr marL="64008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A1F7D9-A13A-48B9-BC2E-7A73BB32D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200"/>
                <a:ext cx="11699087" cy="4083840"/>
              </a:xfrm>
              <a:blipFill>
                <a:blip r:embed="rId2"/>
                <a:stretch>
                  <a:fillRect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0B37D-1B7C-46E2-BE64-CEAE9548C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721B7-7960-41D0-9448-010F5F9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D97FAD-DEA8-4670-AD80-CDEAF2DF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measure</a:t>
            </a:r>
          </a:p>
        </p:txBody>
      </p:sp>
    </p:spTree>
    <p:extLst>
      <p:ext uri="{BB962C8B-B14F-4D97-AF65-F5344CB8AC3E}">
        <p14:creationId xmlns:p14="http://schemas.microsoft.com/office/powerpoint/2010/main" val="2287900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33AB84-4EBB-48E4-BF4D-6AACBC1A0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reason quantitatively about DTMC, CTMC, we need to define probability space carefully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Sample space = set of all finite/infinite paths starting in some initial state</a:t>
                </a:r>
              </a:p>
              <a:p>
                <a:r>
                  <a:rPr lang="en-US" dirty="0"/>
                  <a:t>Events = some subset of the sample space</a:t>
                </a:r>
              </a:p>
              <a:p>
                <a:r>
                  <a:rPr lang="en-US" dirty="0"/>
                  <a:t>Probability measure of a finite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 define probabilities over infinite paths, we have to use the notion of cylinder sets</a:t>
                </a:r>
              </a:p>
              <a:p>
                <a:pPr lvl="1"/>
                <a:r>
                  <a:rPr lang="en-US" dirty="0"/>
                  <a:t>Cylinder set of a finite path is set of all infinite paths with the finite path as a prefix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of a DTMC = smallest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 containing all cylinder sets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33AB84-4EBB-48E4-BF4D-6AACBC1A0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CBBD3-DF16-46F7-9957-310DADBC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353AA-099F-4E0C-88C1-CF8F9840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88AD0-B047-4524-9D5C-0A2A58DE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space over paths</a:t>
            </a:r>
          </a:p>
        </p:txBody>
      </p:sp>
    </p:spTree>
    <p:extLst>
      <p:ext uri="{BB962C8B-B14F-4D97-AF65-F5344CB8AC3E}">
        <p14:creationId xmlns:p14="http://schemas.microsoft.com/office/powerpoint/2010/main" val="23987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Rules of the game:</a:t>
                </a:r>
              </a:p>
              <a:p>
                <a:pPr marL="0" indent="0">
                  <a:buNone/>
                </a:pPr>
                <a:r>
                  <a:rPr lang="en-US" dirty="0"/>
                  <a:t>First throw:</a:t>
                </a:r>
              </a:p>
              <a:p>
                <a:r>
                  <a:rPr lang="en-US" dirty="0"/>
                  <a:t>Roll a 6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win and game stops</a:t>
                </a:r>
              </a:p>
              <a:p>
                <a:r>
                  <a:rPr lang="en-US" dirty="0"/>
                  <a:t>Roll a 2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lose and game stops</a:t>
                </a:r>
              </a:p>
              <a:p>
                <a:r>
                  <a:rPr lang="en-US" dirty="0"/>
                  <a:t>Otherwise remember 1</a:t>
                </a:r>
                <a:r>
                  <a:rPr lang="en-US" baseline="30000" dirty="0"/>
                  <a:t>st</a:t>
                </a:r>
                <a:r>
                  <a:rPr lang="en-US" dirty="0"/>
                  <a:t> roll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∈{1,3,4,5}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Subsequent throws:</a:t>
                </a:r>
              </a:p>
              <a:p>
                <a:r>
                  <a:rPr lang="en-US" dirty="0"/>
                  <a:t>Roll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next roll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win and game stops</a:t>
                </a:r>
              </a:p>
              <a:p>
                <a:pPr lvl="1"/>
                <a:r>
                  <a:rPr lang="en-US" dirty="0"/>
                  <a:t>Otherwise: lose and game stops</a:t>
                </a:r>
              </a:p>
              <a:p>
                <a:r>
                  <a:rPr lang="en-US" dirty="0"/>
                  <a:t>Otherwise, keep rolling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47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7639-026A-4F37-B91A-80A1793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47293-7116-4360-BE30-52DBD7A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253271-455F-497D-B8E5-55BC3AAD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sets and probability measures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252C89-C9EF-4770-A9CE-BF168D7EB482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745B3-86E0-401F-AC45-34525D1FD50C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EA5EE2-2D67-4F6C-8A9C-5FA1C49D2766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0B51D-1EC5-49F6-BA27-1ABED4F06669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18D9C-1A3B-41C4-B685-431C13B756E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D187CB-CE8D-44B2-816F-064BF763532C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6931C-02E3-424B-BE4E-437FE1AA803E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36AB6C-2929-41FD-8D1D-B9DFD4338B72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37351-BCD0-4638-A929-5BE2B9947DE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DCBE60-2B26-4DA1-9AE8-1EA4EB361D1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2DDB8DD-B1C8-4D47-8BBF-5D7045AD6A6E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B6973D7-1754-4B87-8D6F-38C28F52B39C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/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96CD32E-CA51-44C1-986A-ADD0958B0453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C611C33-B1DE-463E-8DE9-F9BD21F2BBCA}"/>
              </a:ext>
            </a:extLst>
          </p:cNvPr>
          <p:cNvCxnSpPr>
            <a:cxnSpLocks/>
            <a:stCxn id="76" idx="1"/>
            <a:endCxn id="76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2914EE5-0A9C-4B43-B2BE-B658C86EF92E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2C7689-EB31-43F5-97E9-D55CC630733C}"/>
              </a:ext>
            </a:extLst>
          </p:cNvPr>
          <p:cNvCxnSpPr>
            <a:cxnSpLocks/>
            <a:stCxn id="80" idx="1"/>
            <a:endCxn id="80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A9D9C74-DDF5-4BC3-8D37-6EC96B538992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60069C4-C797-4813-ACB2-5253B69A1E79}"/>
              </a:ext>
            </a:extLst>
          </p:cNvPr>
          <p:cNvCxnSpPr>
            <a:cxnSpLocks/>
            <a:stCxn id="82" idx="1"/>
            <a:endCxn id="82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0EF20A-0012-45D9-915E-C7CC41E6BC5D}"/>
              </a:ext>
            </a:extLst>
          </p:cNvPr>
          <p:cNvCxnSpPr>
            <a:cxnSpLocks/>
            <a:stCxn id="6" idx="3"/>
            <a:endCxn id="82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186A43-F73C-4563-A533-570A8C0856FC}"/>
              </a:ext>
            </a:extLst>
          </p:cNvPr>
          <p:cNvCxnSpPr>
            <a:cxnSpLocks/>
            <a:stCxn id="6" idx="5"/>
            <a:endCxn id="76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35EEF0-E7E8-4C06-9A0B-27216ADF8090}"/>
              </a:ext>
            </a:extLst>
          </p:cNvPr>
          <p:cNvCxnSpPr>
            <a:cxnSpLocks/>
            <a:stCxn id="6" idx="5"/>
            <a:endCxn id="80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727CC-8897-4021-A4EE-46F94EB08409}"/>
              </a:ext>
            </a:extLst>
          </p:cNvPr>
          <p:cNvCxnSpPr>
            <a:cxnSpLocks/>
            <a:stCxn id="82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6F3261-D948-4788-BB98-7DD9589ED65B}"/>
              </a:ext>
            </a:extLst>
          </p:cNvPr>
          <p:cNvCxnSpPr>
            <a:cxnSpLocks/>
            <a:stCxn id="76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05110C-8294-4952-80C2-E1BE35431C7F}"/>
              </a:ext>
            </a:extLst>
          </p:cNvPr>
          <p:cNvCxnSpPr>
            <a:cxnSpLocks/>
            <a:stCxn id="80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66263C5-7B4C-4FA6-9CCF-08F0ABD4A13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D02156-9C6C-46A3-81D3-7461073FB6E1}"/>
              </a:ext>
            </a:extLst>
          </p:cNvPr>
          <p:cNvCxnSpPr>
            <a:cxnSpLocks/>
            <a:stCxn id="80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F5A8B4-F739-4098-A759-1DE10F563A41}"/>
              </a:ext>
            </a:extLst>
          </p:cNvPr>
          <p:cNvCxnSpPr>
            <a:cxnSpLocks/>
            <a:stCxn id="76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F3FFBC9-8072-44A2-83B8-4924B4781985}"/>
              </a:ext>
            </a:extLst>
          </p:cNvPr>
          <p:cNvCxnSpPr>
            <a:cxnSpLocks/>
            <a:stCxn id="82" idx="4"/>
            <a:endCxn id="9" idx="0"/>
          </p:cNvCxnSpPr>
          <p:nvPr/>
        </p:nvCxnSpPr>
        <p:spPr>
          <a:xfrm>
            <a:off x="876145" y="3470470"/>
            <a:ext cx="194008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90E926-479A-4667-B705-FD4166CD8277}"/>
                  </a:ext>
                </a:extLst>
              </p:cNvPr>
              <p:cNvSpPr txBox="1"/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990E926-479A-4667-B705-FD4166CD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8C6EB09-3D99-416C-A432-42FC7F03E5B7}"/>
                  </a:ext>
                </a:extLst>
              </p14:cNvPr>
              <p14:cNvContentPartPr/>
              <p14:nvPr/>
            </p14:nvContentPartPr>
            <p14:xfrm>
              <a:off x="1314360" y="3462480"/>
              <a:ext cx="2505600" cy="22719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8C6EB09-3D99-416C-A432-42FC7F03E5B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05000" y="3453120"/>
                <a:ext cx="2524320" cy="22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9533D47-BB0B-435B-9F50-474D2562FD58}"/>
                  </a:ext>
                </a:extLst>
              </p14:cNvPr>
              <p14:cNvContentPartPr/>
              <p14:nvPr/>
            </p14:nvContentPartPr>
            <p14:xfrm>
              <a:off x="695160" y="314280"/>
              <a:ext cx="11468520" cy="59486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9533D47-BB0B-435B-9F50-474D2562FD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5800" y="304920"/>
                <a:ext cx="11487240" cy="59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05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finite path: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Cylinder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𝐶𝑦𝑙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⋅3⋅3⋅3⋅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𝑠𝑡𝑎𝑟𝑡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⋅3⋅3⋅3⋅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𝐶𝑦𝑙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𝑓𝑖𝑛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F12D8D-6F67-4D8C-95C3-B3EACD5E8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47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77639-026A-4F37-B91A-80A17938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47293-7116-4360-BE30-52DBD7A7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253271-455F-497D-B8E5-55BC3AAD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Cylinder sets and probability measures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252C89-C9EF-4770-A9CE-BF168D7EB482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4745B3-86E0-401F-AC45-34525D1FD50C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EA5EE2-2D67-4F6C-8A9C-5FA1C49D2766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0B51D-1EC5-49F6-BA27-1ABED4F06669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618D9C-1A3B-41C4-B685-431C13B756E0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BD187CB-CE8D-44B2-816F-064BF763532C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216931C-02E3-424B-BE4E-437FE1AA803E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636AB6C-2929-41FD-8D1D-B9DFD4338B72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E37351-BCD0-4638-A929-5BE2B9947DE0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DCBE60-2B26-4DA1-9AE8-1EA4EB361D14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3EEC54-BF59-4EA9-BB2E-BBA458D8D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D5AF0E4-EEE8-413E-B408-8144398A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2DDB8DD-B1C8-4D47-8BBF-5D7045AD6A6E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B6973D7-1754-4B87-8D6F-38C28F52B39C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68EC7B6-6280-4750-A5A6-FA60EDC0B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A1B1F1-70D8-4A01-80A0-A9CDA57B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/>
              <p:nvPr/>
            </p:nvSpPr>
            <p:spPr>
              <a:xfrm>
                <a:off x="676770" y="3566675"/>
                <a:ext cx="304892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7C4BF9-0AD8-4390-B7DE-D84A528B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70" y="3566675"/>
                <a:ext cx="304892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996CD32E-CA51-44C1-986A-ADD0958B0453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5C611C33-B1DE-463E-8DE9-F9BD21F2BBCA}"/>
              </a:ext>
            </a:extLst>
          </p:cNvPr>
          <p:cNvCxnSpPr>
            <a:cxnSpLocks/>
            <a:stCxn id="76" idx="1"/>
            <a:endCxn id="76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2914EE5-0A9C-4B43-B2BE-B658C86EF92E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02C7689-EB31-43F5-97E9-D55CC630733C}"/>
              </a:ext>
            </a:extLst>
          </p:cNvPr>
          <p:cNvCxnSpPr>
            <a:cxnSpLocks/>
            <a:stCxn id="80" idx="1"/>
            <a:endCxn id="80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5A9D9C74-DDF5-4BC3-8D37-6EC96B538992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60069C4-C797-4813-ACB2-5253B69A1E79}"/>
              </a:ext>
            </a:extLst>
          </p:cNvPr>
          <p:cNvCxnSpPr>
            <a:cxnSpLocks/>
            <a:stCxn id="82" idx="1"/>
            <a:endCxn id="82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E0EF20A-0012-45D9-915E-C7CC41E6BC5D}"/>
              </a:ext>
            </a:extLst>
          </p:cNvPr>
          <p:cNvCxnSpPr>
            <a:cxnSpLocks/>
            <a:stCxn id="6" idx="3"/>
            <a:endCxn id="82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A186A43-F73C-4563-A533-570A8C0856FC}"/>
              </a:ext>
            </a:extLst>
          </p:cNvPr>
          <p:cNvCxnSpPr>
            <a:cxnSpLocks/>
            <a:stCxn id="6" idx="5"/>
            <a:endCxn id="76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35EEF0-E7E8-4C06-9A0B-27216ADF8090}"/>
              </a:ext>
            </a:extLst>
          </p:cNvPr>
          <p:cNvCxnSpPr>
            <a:cxnSpLocks/>
            <a:stCxn id="6" idx="5"/>
            <a:endCxn id="80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F54C0161-7779-493B-9071-1A09176AB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C0B0C6-91DF-46F4-AB4E-C16A1A06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A0A7E6C-0F4F-48F5-AFE7-FC4C720F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BA9B6B8-1CE0-4E9E-B65E-2EF885232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56727CC-8897-4021-A4EE-46F94EB08409}"/>
              </a:ext>
            </a:extLst>
          </p:cNvPr>
          <p:cNvCxnSpPr>
            <a:cxnSpLocks/>
            <a:stCxn id="82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E6F3261-D948-4788-BB98-7DD9589ED65B}"/>
              </a:ext>
            </a:extLst>
          </p:cNvPr>
          <p:cNvCxnSpPr>
            <a:cxnSpLocks/>
            <a:stCxn id="76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F05110C-8294-4952-80C2-E1BE35431C7F}"/>
              </a:ext>
            </a:extLst>
          </p:cNvPr>
          <p:cNvCxnSpPr>
            <a:cxnSpLocks/>
            <a:stCxn id="80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66263C5-7B4C-4FA6-9CCF-08F0ABD4A13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D02156-9C6C-46A3-81D3-7461073FB6E1}"/>
              </a:ext>
            </a:extLst>
          </p:cNvPr>
          <p:cNvCxnSpPr>
            <a:cxnSpLocks/>
            <a:stCxn id="80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AF5A8B4-F739-4098-A759-1DE10F563A41}"/>
              </a:ext>
            </a:extLst>
          </p:cNvPr>
          <p:cNvCxnSpPr>
            <a:cxnSpLocks/>
            <a:stCxn id="76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C28081-6A26-4BED-B001-64C3D9539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937F192E-C025-4448-8D75-6E14E61E4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EA4CFF7-F9CC-4BC5-8CA8-87AE1F0E6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B0466AB-53B2-49F8-8CB9-8526CB7A5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563E349A-8CD8-4AD3-9F07-356F3D0C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0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E4036F4-469F-41FB-948E-6CEB58D554FA}"/>
                  </a:ext>
                </a:extLst>
              </p14:cNvPr>
              <p14:cNvContentPartPr/>
              <p14:nvPr/>
            </p14:nvContentPartPr>
            <p14:xfrm>
              <a:off x="5500800" y="1219320"/>
              <a:ext cx="5720040" cy="236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E4036F4-469F-41FB-948E-6CEB58D554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1440" y="1209960"/>
                <a:ext cx="5738760" cy="23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3796DA7-FCA3-4BC9-86FF-FB7B268A86F2}"/>
                  </a:ext>
                </a:extLst>
              </p14:cNvPr>
              <p14:cNvContentPartPr/>
              <p14:nvPr/>
            </p14:nvContentPartPr>
            <p14:xfrm>
              <a:off x="566640" y="981000"/>
              <a:ext cx="9425520" cy="510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3796DA7-FCA3-4BC9-86FF-FB7B268A86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7280" y="971640"/>
                <a:ext cx="9444240" cy="51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108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A60DDB-853E-4B49-9EB2-8485AC4F1820}"/>
                  </a:ext>
                </a:extLst>
              </p14:cNvPr>
              <p14:cNvContentPartPr/>
              <p14:nvPr/>
            </p14:nvContentPartPr>
            <p14:xfrm>
              <a:off x="1238400" y="257040"/>
              <a:ext cx="8472600" cy="3491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A60DDB-853E-4B49-9EB2-8485AC4F18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040" y="247680"/>
                <a:ext cx="8491320" cy="351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1EA8AE-71CE-40E3-89DF-173C48F8BF88}"/>
                  </a:ext>
                </a:extLst>
              </p14:cNvPr>
              <p14:cNvContentPartPr/>
              <p14:nvPr/>
            </p14:nvContentPartPr>
            <p14:xfrm>
              <a:off x="442800" y="200160"/>
              <a:ext cx="9139680" cy="5205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1EA8AE-71CE-40E3-89DF-173C48F8BF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" y="190800"/>
                <a:ext cx="9158400" cy="522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2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A48136-47D3-4C3F-BE83-D9D392F09BC4}"/>
                  </a:ext>
                </a:extLst>
              </p14:cNvPr>
              <p14:cNvContentPartPr/>
              <p14:nvPr/>
            </p14:nvContentPartPr>
            <p14:xfrm>
              <a:off x="847800" y="324000"/>
              <a:ext cx="10449360" cy="4686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A48136-47D3-4C3F-BE83-D9D392F09B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40" y="314640"/>
                <a:ext cx="10468080" cy="470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BE7768-140A-4BF7-B947-4C6B07F2D92F}"/>
                  </a:ext>
                </a:extLst>
              </p14:cNvPr>
              <p14:cNvContentPartPr/>
              <p14:nvPr/>
            </p14:nvContentPartPr>
            <p14:xfrm>
              <a:off x="428760" y="947880"/>
              <a:ext cx="6472440" cy="4367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BE7768-140A-4BF7-B947-4C6B07F2D9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00" y="938520"/>
                <a:ext cx="6491160" cy="43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BC663F-7EA8-4D64-8AF1-3C273055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46250"/>
                <a:ext cx="11699087" cy="3937790"/>
              </a:xfrm>
            </p:spPr>
            <p:txBody>
              <a:bodyPr/>
              <a:lstStyle/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2BC663F-7EA8-4D64-8AF1-3C273055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46250"/>
                <a:ext cx="11699087" cy="3937790"/>
              </a:xfrm>
              <a:blipFill>
                <a:blip r:embed="rId2"/>
                <a:stretch>
                  <a:fillRect l="-521" t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8E4C6-04A8-4B22-A657-898ED401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C119-9C8D-453B-9832-BAE0832F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DBDBD5D-296B-483F-9BD9-07467102F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</p:spTree>
    <p:extLst>
      <p:ext uri="{BB962C8B-B14F-4D97-AF65-F5344CB8AC3E}">
        <p14:creationId xmlns:p14="http://schemas.microsoft.com/office/powerpoint/2010/main" val="3604109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6F6305-8AEA-4259-B821-A8505343563B}"/>
                  </a:ext>
                </a:extLst>
              </p14:cNvPr>
              <p14:cNvContentPartPr/>
              <p14:nvPr/>
            </p14:nvContentPartPr>
            <p14:xfrm>
              <a:off x="923760" y="1890720"/>
              <a:ext cx="6639480" cy="2495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6F6305-8AEA-4259-B821-A850534356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400" y="1881360"/>
                <a:ext cx="6658200" cy="25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 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3135F1-803F-4F79-ADF8-B7051D558AF6}"/>
                  </a:ext>
                </a:extLst>
              </p14:cNvPr>
              <p14:cNvContentPartPr/>
              <p14:nvPr/>
            </p14:nvContentPartPr>
            <p14:xfrm>
              <a:off x="1162080" y="743040"/>
              <a:ext cx="7477560" cy="399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3135F1-803F-4F79-ADF8-B7051D558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2720" y="733680"/>
                <a:ext cx="7496280" cy="40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522FF6-443A-4A37-97DF-2AC22BE0B81D}"/>
                  </a:ext>
                </a:extLst>
              </p14:cNvPr>
              <p14:cNvContentPartPr/>
              <p14:nvPr/>
            </p14:nvContentPartPr>
            <p14:xfrm>
              <a:off x="985680" y="361800"/>
              <a:ext cx="9754200" cy="6110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522FF6-443A-4A37-97DF-2AC22BE0B8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320" y="352440"/>
                <a:ext cx="9772920" cy="61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C9A27-02EE-4F01-AA62-B142666CD08B}"/>
                  </a:ext>
                </a:extLst>
              </p14:cNvPr>
              <p14:cNvContentPartPr/>
              <p14:nvPr/>
            </p14:nvContentPartPr>
            <p14:xfrm>
              <a:off x="728640" y="128520"/>
              <a:ext cx="9377640" cy="3286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C9A27-02EE-4F01-AA62-B142666CD0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280" y="119160"/>
                <a:ext cx="9396360" cy="330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C94CB-6579-4BDA-9308-9E2AD2BCC4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6AC94CB-6579-4BDA-9308-9E2AD2BCC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4F910-EA0E-4D3E-8224-622389D3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F8832-9081-4C92-BA7B-C05334A3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7804DCB-5AB6-41AD-9E5C-E1E5AB9B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21042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25F42-6C59-4E5D-B0B7-1D22FEA45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 represents 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25F42-6C59-4E5D-B0B7-1D22FEA45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D498C-87A7-46D2-A934-82309C8C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FC13A-D791-49D9-A282-99D5DDFD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DF7816-9246-48EE-B406-49164304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DTMC as LTS</a:t>
            </a:r>
          </a:p>
        </p:txBody>
      </p:sp>
    </p:spTree>
    <p:extLst>
      <p:ext uri="{BB962C8B-B14F-4D97-AF65-F5344CB8AC3E}">
        <p14:creationId xmlns:p14="http://schemas.microsoft.com/office/powerpoint/2010/main" val="14720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6BA20-DE72-4A24-A41E-7968F93DA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Proof?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66BA20-DE72-4A24-A41E-7968F93DA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98D9DF-0C36-476B-BA8F-3D5EA894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97B3A-2118-411C-8D4B-90283E81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8C96A7-3770-4B79-B567-368B19A4A7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288C96A7-3770-4B79-B567-368B19A4A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76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1BC4B6-3A64-4ECE-818A-01034D358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Probability distribution (over states) that remains unchanged in the Markov chain as time progresses</a:t>
                </a:r>
              </a:p>
              <a:p>
                <a:r>
                  <a:rPr lang="en-US" dirty="0"/>
                  <a:t>I.e., if you look over very long-time horizons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, what is the probability of being in a particular state?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Obviously,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51BC4B6-3A64-4ECE-818A-01034D358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D832A-0CEF-4609-A6B5-5D8DBBF2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61CA1-0173-4E61-8149-921FE85D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D688BA-836D-482F-9982-9BB45D3C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334148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459533-52D0-462D-A487-BFC98292A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873250"/>
                <a:ext cx="11699087" cy="3810790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/>
                  <a:t>with eigenvalue 1 </a:t>
                </a:r>
              </a:p>
              <a:p>
                <a:endParaRPr lang="en-US" dirty="0"/>
              </a:p>
              <a:p>
                <a:r>
                  <a:rPr lang="en-US" dirty="0"/>
                  <a:t>Stationary distribution: eigenvector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D459533-52D0-462D-A487-BFC98292A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873250"/>
                <a:ext cx="11699087" cy="381079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CA7B7-7068-412B-B4CF-B2B2283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1516-A3C3-430F-A757-D0AC552D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A35948-3076-43B9-9BE7-0580743F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 of a Markov chain</a:t>
            </a:r>
          </a:p>
        </p:txBody>
      </p:sp>
    </p:spTree>
    <p:extLst>
      <p:ext uri="{BB962C8B-B14F-4D97-AF65-F5344CB8AC3E}">
        <p14:creationId xmlns:p14="http://schemas.microsoft.com/office/powerpoint/2010/main" val="75762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34A3-7A93-41F1-B56C-7BE7E0DF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12900"/>
            <a:ext cx="11699087" cy="4071140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  <a:p>
            <a:r>
              <a:rPr lang="en-US" dirty="0"/>
              <a:t>Given a state, can we decide if it is absorbing or recurrent or transient or periodic?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6A37E-2506-49A1-8D55-4130E6B3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89757-9EA3-46EE-85AF-39E75B47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290FA3-B802-4837-A261-9DC688F7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</p:spTree>
    <p:extLst>
      <p:ext uri="{BB962C8B-B14F-4D97-AF65-F5344CB8AC3E}">
        <p14:creationId xmlns:p14="http://schemas.microsoft.com/office/powerpoint/2010/main" val="29122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39758</TotalTime>
  <Words>2405</Words>
  <Application>Microsoft Office PowerPoint</Application>
  <PresentationFormat>Widescreen</PresentationFormat>
  <Paragraphs>405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Probabilistic Verification</vt:lpstr>
      <vt:lpstr>Outline</vt:lpstr>
      <vt:lpstr>Markov property</vt:lpstr>
      <vt:lpstr>Discrete-Time Markov Chains</vt:lpstr>
      <vt:lpstr>DTMC as LTS</vt:lpstr>
      <vt:lpstr>Probability of reaching state q′ from q in n steps</vt:lpstr>
      <vt:lpstr>Stationary Distribution of a Markov Chain</vt:lpstr>
      <vt:lpstr>Stationary distribution of a Markov chain</vt:lpstr>
      <vt:lpstr>Types of states in Markov chains</vt:lpstr>
      <vt:lpstr>First passage time</vt:lpstr>
      <vt:lpstr>Geometric distribution and residence times</vt:lpstr>
      <vt:lpstr>Residence time</vt:lpstr>
      <vt:lpstr>Continuous-time Markov Chains (CTMCs)</vt:lpstr>
      <vt:lpstr>Exponential distribution</vt:lpstr>
      <vt:lpstr>Dwell times are exponentially distributed</vt:lpstr>
      <vt:lpstr>CTMC transition probabilities</vt:lpstr>
      <vt:lpstr>Another way of modeling CTMCs</vt:lpstr>
      <vt:lpstr>Transition probability</vt:lpstr>
      <vt:lpstr>Transition probability</vt:lpstr>
      <vt:lpstr>PowerPoint Presentation</vt:lpstr>
      <vt:lpstr>Formal way to think about probabilities</vt:lpstr>
      <vt:lpstr>Probability measure</vt:lpstr>
      <vt:lpstr>Probability space over paths</vt:lpstr>
      <vt:lpstr>Cylinder sets and probability measures</vt:lpstr>
      <vt:lpstr>Cylinder sets and probability measures</vt:lpstr>
      <vt:lpstr>PCTL</vt:lpstr>
      <vt:lpstr>Example PCTL formulas</vt:lpstr>
      <vt:lpstr>PCTL equivalences</vt:lpstr>
      <vt:lpstr>PCTL vs. CTL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149</cp:revision>
  <dcterms:created xsi:type="dcterms:W3CDTF">2018-01-04T23:14:16Z</dcterms:created>
  <dcterms:modified xsi:type="dcterms:W3CDTF">2022-04-23T02:28:21Z</dcterms:modified>
</cp:coreProperties>
</file>