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55" d="100"/>
          <a:sy n="155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r>
                  <a:rPr lang="en-US" sz="2000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but we are guaranteed that we get a radius of an estimated shape of the obstacle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that is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	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854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</p:spPr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  <a:blipFill>
                <a:blip r:embed="rId2"/>
                <a:stretch>
                  <a:fillRect l="-625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20239</TotalTime>
  <Words>4397</Words>
  <Application>Microsoft Office PowerPoint</Application>
  <PresentationFormat>Widescreen</PresentationFormat>
  <Paragraphs>722</Paragraphs>
  <Slides>54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 behavior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495</cp:revision>
  <dcterms:created xsi:type="dcterms:W3CDTF">2018-01-04T23:14:16Z</dcterms:created>
  <dcterms:modified xsi:type="dcterms:W3CDTF">2023-09-18T19:16:15Z</dcterms:modified>
</cp:coreProperties>
</file>