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390" r:id="rId50"/>
    <p:sldId id="391" r:id="rId51"/>
    <p:sldId id="394" r:id="rId52"/>
    <p:sldId id="428"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30" r:id="rId71"/>
    <p:sldId id="4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94660"/>
  </p:normalViewPr>
  <p:slideViewPr>
    <p:cSldViewPr snapToGrid="0">
      <p:cViewPr varScale="1">
        <p:scale>
          <a:sx n="147" d="100"/>
          <a:sy n="147" d="100"/>
        </p:scale>
        <p:origin x="3390" y="1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9/18/2023</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57.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58.sv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2023.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mc:Choice xmlns:a14="http://schemas.microsoft.com/office/drawing/2010/main"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8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m:t>
                            </m:r>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this also makes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r>
                        <a:rPr lang="en-US" b="0" i="1" smtClean="0">
                          <a:solidFill>
                            <a:schemeClr val="accent6">
                              <a:lumMod val="75000"/>
                            </a:schemeClr>
                          </a:solidFill>
                          <a:latin typeface="Cambria Math" panose="02040503050406030204" pitchFamily="18" charset="0"/>
                        </a:rPr>
                        <m:t>,</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1</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67</m:t>
                      </m:r>
                      <m:r>
                        <a:rPr lang="en-US" b="0" i="1" smtClean="0">
                          <a:solidFill>
                            <a:schemeClr val="accent1">
                              <a:lumMod val="75000"/>
                            </a:schemeClr>
                          </a:solidFill>
                          <a:latin typeface="Cambria Math" panose="02040503050406030204" pitchFamily="18" charset="0"/>
                        </a:rPr>
                        <m:t>,</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59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677" b="-51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68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26525</TotalTime>
  <Words>5178</Words>
  <Application>Microsoft Office PowerPoint</Application>
  <PresentationFormat>Widescreen</PresentationFormat>
  <Paragraphs>727</Paragraphs>
  <Slides>71</Slides>
  <Notes>2</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417</cp:revision>
  <dcterms:created xsi:type="dcterms:W3CDTF">2018-01-04T23:14:16Z</dcterms:created>
  <dcterms:modified xsi:type="dcterms:W3CDTF">2023-09-18T19:19:02Z</dcterms:modified>
</cp:coreProperties>
</file>