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59" r:id="rId11"/>
    <p:sldId id="360" r:id="rId12"/>
    <p:sldId id="361" r:id="rId13"/>
    <p:sldId id="362" r:id="rId14"/>
    <p:sldId id="365" r:id="rId15"/>
    <p:sldId id="366" r:id="rId16"/>
    <p:sldId id="367" r:id="rId17"/>
    <p:sldId id="369" r:id="rId18"/>
    <p:sldId id="364" r:id="rId19"/>
    <p:sldId id="368" r:id="rId20"/>
    <p:sldId id="371" r:id="rId21"/>
    <p:sldId id="370" r:id="rId22"/>
    <p:sldId id="372" r:id="rId23"/>
    <p:sldId id="374" r:id="rId24"/>
    <p:sldId id="373" r:id="rId25"/>
    <p:sldId id="376" r:id="rId26"/>
    <p:sldId id="377" r:id="rId27"/>
    <p:sldId id="375" r:id="rId28"/>
    <p:sldId id="378" r:id="rId29"/>
    <p:sldId id="379" r:id="rId30"/>
    <p:sldId id="380" r:id="rId31"/>
    <p:sldId id="381" r:id="rId32"/>
    <p:sldId id="382" r:id="rId33"/>
    <p:sldId id="3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11" d="100"/>
          <a:sy n="111" d="100"/>
        </p:scale>
        <p:origin x="10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2022.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and Logics to describe requirements in a mathematically precise fashion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18788</TotalTime>
  <Words>2653</Words>
  <Application>Microsoft Office PowerPoint</Application>
  <PresentationFormat>Widescreen</PresentationFormat>
  <Paragraphs>538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Detour to automata and formal languages</vt:lpstr>
      <vt:lpstr>Finite state automata</vt:lpstr>
      <vt:lpstr>How does a finite state automaton work?</vt:lpstr>
      <vt:lpstr>Language of a finite state automaton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398</cp:revision>
  <dcterms:created xsi:type="dcterms:W3CDTF">2018-01-04T23:14:16Z</dcterms:created>
  <dcterms:modified xsi:type="dcterms:W3CDTF">2022-09-26T20:40:27Z</dcterms:modified>
</cp:coreProperties>
</file>