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390" r:id="rId46"/>
    <p:sldId id="391" r:id="rId47"/>
    <p:sldId id="394" r:id="rId48"/>
    <p:sldId id="406" r:id="rId49"/>
    <p:sldId id="407" r:id="rId50"/>
    <p:sldId id="408" r:id="rId51"/>
    <p:sldId id="409" r:id="rId52"/>
    <p:sldId id="428"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30" r:id="rId71"/>
    <p:sldId id="43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92" d="100"/>
          <a:sy n="92" d="100"/>
        </p:scale>
        <p:origin x="140"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9/19/2021</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49</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F2C92139-A446-4B54-A7E5-11F9EF6FFAFE}"/>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F885E699-EB56-4C57-9F9D-BDD7045787A9}"/>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2.png"/></Relationships>
</file>

<file path=ppt/slides/_rels/slide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2.png"/><Relationship Id="rId4" Type="http://schemas.openxmlformats.org/officeDocument/2006/relationships/image" Target="../media/image9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01.png"/><Relationship Id="rId7" Type="http://schemas.openxmlformats.org/officeDocument/2006/relationships/image" Target="../media/image340.png"/><Relationship Id="rId2" Type="http://schemas.openxmlformats.org/officeDocument/2006/relationships/image" Target="../media/image291.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4.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0.png"/><Relationship Id="rId10" Type="http://schemas.openxmlformats.org/officeDocument/2006/relationships/image" Target="../media/image62.png"/><Relationship Id="rId4" Type="http://schemas.openxmlformats.org/officeDocument/2006/relationships/image" Target="../media/image38.png"/><Relationship Id="rId9" Type="http://schemas.openxmlformats.org/officeDocument/2006/relationships/image" Target="../media/image6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47.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48.svg"/><Relationship Id="rId9" Type="http://schemas.openxmlformats.org/officeDocument/2006/relationships/image" Target="../media/image121.png"/></Relationships>
</file>

<file path=ppt/slides/_rels/slide5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2021.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fontScale="92500" lnSpcReduction="2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r>
                      <a:rPr lang="en-US" b="0" i="1" dirty="0" smtClean="0">
                        <a:latin typeface="Cambria Math" panose="02040503050406030204" pitchFamily="18" charset="0"/>
                      </a:rPr>
                      <m:t>+</m:t>
                    </m:r>
                    <m:r>
                      <a:rPr lang="en-US" b="1" i="0" dirty="0" smtClean="0">
                        <a:latin typeface="Cambria Math" panose="02040503050406030204" pitchFamily="18" charset="0"/>
                      </a:rPr>
                      <m:t>𝐰</m:t>
                    </m:r>
                  </m:oMath>
                </a14:m>
                <a:endParaRPr lang="en-US" b="1" dirty="0"/>
              </a:p>
              <a:p>
                <a:pPr>
                  <a:lnSpc>
                    <a:spcPct val="150000"/>
                  </a:lnSpc>
                </a:pPr>
                <a:r>
                  <a:rPr lang="en-US" dirty="0"/>
                  <a:t>Consider some constant input </a:t>
                </a:r>
                <a14:m>
                  <m:oMath xmlns:m="http://schemas.openxmlformats.org/officeDocument/2006/math">
                    <m:r>
                      <a:rPr lang="en-US" b="1" i="0" smtClean="0">
                        <a:latin typeface="Cambria Math" panose="02040503050406030204" pitchFamily="18" charset="0"/>
                      </a:rPr>
                      <m:t>𝐰</m:t>
                    </m:r>
                  </m:oMath>
                </a14:m>
                <a:r>
                  <a:rPr lang="en-US" dirty="0"/>
                  <a:t>, which can be assumed </a:t>
                </a:r>
                <a:r>
                  <a:rPr lang="en-US" dirty="0" err="1"/>
                  <a:t>w.l.o.g</a:t>
                </a:r>
                <a:r>
                  <a:rPr lang="en-US" dirty="0"/>
                  <a:t>. to be zero, then </a:t>
                </a:r>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r>
                      <a:rPr lang="en-US" b="1" i="0" dirty="0" smtClean="0">
                        <a:latin typeface="Cambria Math" panose="02040503050406030204" pitchFamily="18" charset="0"/>
                      </a:rPr>
                      <m:t>=</m:t>
                    </m:r>
                    <m:d>
                      <m:dPr>
                        <m:ctrlPr>
                          <a:rPr lang="en-US" b="1" i="1" dirty="0" smtClean="0">
                            <a:latin typeface="Cambria Math" panose="02040503050406030204" pitchFamily="18" charset="0"/>
                          </a:rPr>
                        </m:ctrlPr>
                      </m:dPr>
                      <m:e>
                        <m:r>
                          <a:rPr lang="en-US" b="1" i="0" dirty="0" smtClean="0">
                            <a:latin typeface="Cambria Math" panose="02040503050406030204" pitchFamily="18" charset="0"/>
                          </a:rPr>
                          <m:t>𝐀</m:t>
                        </m:r>
                        <m:r>
                          <a:rPr lang="en-US" b="1" i="0" dirty="0" smtClean="0">
                            <a:latin typeface="Cambria Math" panose="02040503050406030204" pitchFamily="18" charset="0"/>
                          </a:rPr>
                          <m:t>−</m:t>
                        </m:r>
                        <m:r>
                          <a:rPr lang="en-US" b="1" i="0" dirty="0" smtClean="0">
                            <a:latin typeface="Cambria Math" panose="02040503050406030204" pitchFamily="18" charset="0"/>
                          </a:rPr>
                          <m:t>𝐁𝐊</m:t>
                        </m:r>
                      </m:e>
                    </m:d>
                    <m:r>
                      <a:rPr lang="en-US" b="1" i="0" dirty="0" smtClean="0">
                        <a:latin typeface="Cambria Math" panose="02040503050406030204" pitchFamily="18" charset="0"/>
                      </a:rPr>
                      <m:t>𝐱</m:t>
                    </m:r>
                  </m:oMath>
                </a14:m>
                <a:endParaRPr lang="en-US" b="1" dirty="0"/>
              </a:p>
              <a:p>
                <a:pPr>
                  <a:lnSpc>
                    <a:spcPct val="150000"/>
                  </a:lnSpc>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5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_1</m:t>
                    </m:r>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8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82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𝑦</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lnSpcReduction="100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47</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49</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r>
                        <a:rPr lang="en-US" b="0" i="1" smtClean="0">
                          <a:solidFill>
                            <a:schemeClr val="accent6">
                              <a:lumMod val="75000"/>
                            </a:schemeClr>
                          </a:solidFill>
                          <a:latin typeface="Cambria Math" panose="02040503050406030204" pitchFamily="18" charset="0"/>
                        </a:rPr>
                        <m:t>,</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1</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67</m:t>
                      </m:r>
                      <m:r>
                        <a:rPr lang="en-US" b="0" i="1" smtClean="0">
                          <a:solidFill>
                            <a:schemeClr val="accent1">
                              <a:lumMod val="75000"/>
                            </a:schemeClr>
                          </a:solidFill>
                          <a:latin typeface="Cambria Math" panose="02040503050406030204" pitchFamily="18" charset="0"/>
                        </a:rPr>
                        <m:t>,</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59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m:t>
                              </m:r>
                              <m:r>
                                <a:rPr lang="en-US" sz="1800" b="0" i="1" dirty="0" smtClean="0">
                                  <a:latin typeface="Cambria Math" panose="02040503050406030204" pitchFamily="18" charset="0"/>
                                </a:rPr>
                                <m:t>1</m:t>
                              </m:r>
                              <m:r>
                                <a:rPr lang="en-US" sz="1800" b="0" i="1" dirty="0" smtClean="0">
                                  <a:latin typeface="Cambria Math" panose="02040503050406030204" pitchFamily="18" charset="0"/>
                                </a:rPr>
                                <m:t>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lnSpcReduction="10000"/>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3226"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68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m:t>
                                    </m:r>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25466</TotalTime>
  <Words>5101</Words>
  <Application>Microsoft Office PowerPoint</Application>
  <PresentationFormat>Widescreen</PresentationFormat>
  <Paragraphs>734</Paragraphs>
  <Slides>71</Slides>
  <Notes>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412</cp:revision>
  <dcterms:created xsi:type="dcterms:W3CDTF">2018-01-04T23:14:16Z</dcterms:created>
  <dcterms:modified xsi:type="dcterms:W3CDTF">2021-09-20T20:51:48Z</dcterms:modified>
</cp:coreProperties>
</file>