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41" r:id="rId2"/>
    <p:sldId id="278" r:id="rId3"/>
    <p:sldId id="272" r:id="rId4"/>
    <p:sldId id="274" r:id="rId5"/>
    <p:sldId id="344" r:id="rId6"/>
    <p:sldId id="279" r:id="rId7"/>
    <p:sldId id="276" r:id="rId8"/>
    <p:sldId id="342" r:id="rId9"/>
    <p:sldId id="343" r:id="rId10"/>
    <p:sldId id="339" r:id="rId11"/>
    <p:sldId id="277" r:id="rId12"/>
    <p:sldId id="280" r:id="rId13"/>
    <p:sldId id="281" r:id="rId14"/>
    <p:sldId id="283" r:id="rId15"/>
    <p:sldId id="284" r:id="rId16"/>
    <p:sldId id="282" r:id="rId17"/>
    <p:sldId id="289" r:id="rId18"/>
    <p:sldId id="324" r:id="rId19"/>
    <p:sldId id="291" r:id="rId20"/>
    <p:sldId id="293" r:id="rId21"/>
    <p:sldId id="285" r:id="rId22"/>
    <p:sldId id="286" r:id="rId23"/>
    <p:sldId id="287" r:id="rId24"/>
    <p:sldId id="345" r:id="rId25"/>
    <p:sldId id="309" r:id="rId26"/>
    <p:sldId id="298" r:id="rId27"/>
    <p:sldId id="346" r:id="rId28"/>
    <p:sldId id="300" r:id="rId29"/>
    <p:sldId id="299" r:id="rId30"/>
    <p:sldId id="301" r:id="rId31"/>
    <p:sldId id="302" r:id="rId32"/>
    <p:sldId id="303" r:id="rId33"/>
    <p:sldId id="304" r:id="rId34"/>
    <p:sldId id="319" r:id="rId35"/>
    <p:sldId id="321" r:id="rId36"/>
    <p:sldId id="322" r:id="rId37"/>
    <p:sldId id="320" r:id="rId38"/>
    <p:sldId id="323" r:id="rId39"/>
    <p:sldId id="338" r:id="rId40"/>
    <p:sldId id="325" r:id="rId41"/>
    <p:sldId id="326" r:id="rId42"/>
    <p:sldId id="327" r:id="rId43"/>
    <p:sldId id="292" r:id="rId44"/>
    <p:sldId id="328" r:id="rId45"/>
    <p:sldId id="329" r:id="rId46"/>
    <p:sldId id="294" r:id="rId47"/>
    <p:sldId id="295" r:id="rId48"/>
    <p:sldId id="296" r:id="rId49"/>
    <p:sldId id="297" r:id="rId50"/>
    <p:sldId id="330" r:id="rId51"/>
    <p:sldId id="331" r:id="rId52"/>
    <p:sldId id="305" r:id="rId53"/>
    <p:sldId id="306"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3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8/23/2021</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22</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46</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217E0A7A-1D6F-41E0-B79E-C14C44A02EF5}"/>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5C1D0F60-30D5-4ED3-8495-5FA34E01BDF1}"/>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2021.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Rich class of languages called “synchronous dataflow”</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if we use a simple round-based computation</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languages</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SRC is defined as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Let’s Formalize an SRC</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q</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SRCs?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in CPS software development</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287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An SRC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Deterministic Component</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212483" cy="4247127"/>
          </a:xfrm>
        </p:spPr>
        <p:txBody>
          <a:bodyPr>
            <a:normAutofit/>
          </a:bodyPr>
          <a:lstStyle/>
          <a:p>
            <a:r>
              <a:rPr lang="en-US" sz="2400" dirty="0"/>
              <a:t>Implicit variable called “mode” that is a </a:t>
            </a:r>
            <a:r>
              <a:rPr lang="en-US" sz="2400" i="1" dirty="0"/>
              <a:t>discrete </a:t>
            </a:r>
            <a:r>
              <a:rPr lang="en-US" sz="2400" dirty="0"/>
              <a:t>state variable over some finite enumeration. Here: {on, off}</a:t>
            </a:r>
          </a:p>
          <a:p>
            <a:r>
              <a:rPr lang="en-US" sz="2400" dirty="0"/>
              <a:t>SRC transition may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4988557" cy="1202312"/>
          </a:xfrm>
        </p:spPr>
        <p:txBody>
          <a:bodyPr>
            <a:normAutofit lnSpcReduction="10000"/>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SRC: 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35</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SRC</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a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airline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40</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Reactive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lnSpcReduction="10000"/>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3226" r="-1355" b="-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50</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MBD languages are often visual and block-diagram based, e.g. Simulink</a:t>
            </a:r>
          </a:p>
          <a:p>
            <a:r>
              <a:rPr lang="en-US" dirty="0"/>
              <a:t>We know how to interpret a file containing C, Java, Python, Haskell, </a:t>
            </a:r>
            <a:r>
              <a:rPr lang="en-US" dirty="0" err="1"/>
              <a:t>Ocaml</a:t>
            </a:r>
            <a:r>
              <a:rPr lang="en-US" dirty="0"/>
              <a:t>, or any other imperative/functional program</a:t>
            </a:r>
          </a:p>
          <a:p>
            <a:r>
              <a:rPr lang="en-US" dirty="0"/>
              <a:t>How do we interpret MBD programs?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Coding will involve use of MBD languages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Reactive Components</a:t>
            </a:r>
          </a:p>
          <a:p>
            <a:pPr lvl="1"/>
            <a:r>
              <a:rPr lang="en-US" dirty="0"/>
              <a:t>Event-triggered SRCs</a:t>
            </a:r>
          </a:p>
          <a:p>
            <a:r>
              <a:rPr lang="en-US" dirty="0"/>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Reactive Components</a:t>
            </a:r>
          </a:p>
          <a:p>
            <a:r>
              <a:rPr lang="en-US" dirty="0">
                <a:solidFill>
                  <a:srgbClr val="FF0000"/>
                </a:solidFill>
              </a:rPr>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8085</TotalTime>
  <Words>4167</Words>
  <Application>Microsoft Office PowerPoint</Application>
  <PresentationFormat>Widescreen</PresentationFormat>
  <Paragraphs>732</Paragraphs>
  <Slides>54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Coding will involve use of MBD languages</vt:lpstr>
      <vt:lpstr>PowerPoint Presentation</vt:lpstr>
      <vt:lpstr>Models of Computation</vt:lpstr>
      <vt:lpstr>Models of Computation: this lecture</vt:lpstr>
      <vt:lpstr>PowerPoint Presentation</vt:lpstr>
      <vt:lpstr>Synchronous Models</vt:lpstr>
      <vt:lpstr>Synchronous languages</vt:lpstr>
      <vt:lpstr>Simple Representation of a Synchronous Component</vt:lpstr>
      <vt:lpstr>Simplest synchronous component: delay</vt:lpstr>
      <vt:lpstr>Execution of “Delay”</vt:lpstr>
      <vt:lpstr>Synchrony hypothesis</vt:lpstr>
      <vt:lpstr>Let’s Formalize an SRC</vt:lpstr>
      <vt:lpstr>Semantics of updates &amp; initialization</vt:lpstr>
      <vt:lpstr>What are the Q_I, Q_O, Q_X for these SRCs?</vt:lpstr>
      <vt:lpstr>Transitions for Delay</vt:lpstr>
      <vt:lpstr>Composition of Synchronous Components</vt:lpstr>
      <vt:lpstr>Composition of Synchronous Components</vt:lpstr>
      <vt:lpstr>What does this model achieve?</vt:lpstr>
      <vt:lpstr>What does this model achieve?</vt:lpstr>
      <vt:lpstr>Deterministic Component</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SRC: Finite-state Components</vt:lpstr>
      <vt:lpstr>Cruise Controller Example</vt:lpstr>
      <vt:lpstr>Sensors</vt:lpstr>
      <vt:lpstr>Actuator</vt:lpstr>
      <vt:lpstr>Decomposing CruiseController further</vt:lpstr>
      <vt:lpstr>MeasureSpeed SRC</vt:lpstr>
      <vt:lpstr>PowerPoint Presentation</vt:lpstr>
      <vt:lpstr>Asynchrony</vt:lpstr>
      <vt:lpstr>Asynchronous Reactive Component Example</vt:lpstr>
      <vt:lpstr>Asynchronous Reactive Component</vt:lpstr>
      <vt:lpstr>Asynchronous Reactive Component Execution</vt:lpstr>
      <vt:lpstr>Example: Asynchrony + Nondeterminism</vt:lpstr>
      <vt:lpstr>Asynchronous Process/Reactive Component</vt:lpstr>
      <vt:lpstr>Updates are different from SRCs! </vt:lpstr>
      <vt:lpstr>Updates are different from SRCs! </vt:lpstr>
      <vt:lpstr>Updates are different from SRCs! </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90</cp:revision>
  <dcterms:created xsi:type="dcterms:W3CDTF">2018-01-04T23:14:16Z</dcterms:created>
  <dcterms:modified xsi:type="dcterms:W3CDTF">2021-08-24T00:00:55Z</dcterms:modified>
</cp:coreProperties>
</file>