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356" r:id="rId3"/>
    <p:sldId id="387" r:id="rId4"/>
    <p:sldId id="411" r:id="rId5"/>
    <p:sldId id="412" r:id="rId6"/>
    <p:sldId id="413" r:id="rId7"/>
    <p:sldId id="414" r:id="rId8"/>
    <p:sldId id="415" r:id="rId9"/>
    <p:sldId id="417" r:id="rId10"/>
    <p:sldId id="418" r:id="rId11"/>
    <p:sldId id="419" r:id="rId12"/>
    <p:sldId id="416" r:id="rId13"/>
    <p:sldId id="421" r:id="rId14"/>
    <p:sldId id="422" r:id="rId15"/>
    <p:sldId id="423" r:id="rId16"/>
    <p:sldId id="420" r:id="rId17"/>
    <p:sldId id="424" r:id="rId18"/>
    <p:sldId id="425" r:id="rId19"/>
    <p:sldId id="426" r:id="rId20"/>
    <p:sldId id="427" r:id="rId21"/>
    <p:sldId id="428" r:id="rId22"/>
    <p:sldId id="429" r:id="rId23"/>
    <p:sldId id="431" r:id="rId24"/>
    <p:sldId id="430" r:id="rId25"/>
    <p:sldId id="432" r:id="rId26"/>
    <p:sldId id="433" r:id="rId27"/>
    <p:sldId id="434" r:id="rId28"/>
    <p:sldId id="41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7CF"/>
    <a:srgbClr val="FCE6D2"/>
    <a:srgbClr val="FC95FF"/>
    <a:srgbClr val="FFC9CA"/>
    <a:srgbClr val="FFA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1" autoAdjust="0"/>
    <p:restoredTop sz="94690" autoAdjust="0"/>
  </p:normalViewPr>
  <p:slideViewPr>
    <p:cSldViewPr snapToGrid="0">
      <p:cViewPr varScale="1">
        <p:scale>
          <a:sx n="103" d="100"/>
          <a:sy n="103" d="100"/>
        </p:scale>
        <p:origin x="60" y="27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30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1848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696039-58B3-4341-9D32-C910162BC5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885EE-985D-47EA-997B-D251CE6516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B985A-4C37-4D1F-A437-E4A951A85D11}" type="datetimeFigureOut">
              <a:rPr lang="en-US" smtClean="0"/>
              <a:t>3/5/2018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C6E67-587C-4C64-9FE8-C84AFAFF7E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73E4C-F44F-440F-85F6-FF52404C6B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B4FFD-4AF2-45F7-AED0-39B21745F7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95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3/5/2018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793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E37C1C4-4E55-4F27-A829-6A8623726FAD}"/>
              </a:ext>
            </a:extLst>
          </p:cNvPr>
          <p:cNvGrpSpPr/>
          <p:nvPr userDrawn="1"/>
        </p:nvGrpSpPr>
        <p:grpSpPr>
          <a:xfrm>
            <a:off x="3570" y="5759682"/>
            <a:ext cx="12192000" cy="1099678"/>
            <a:chOff x="50006" y="5327414"/>
            <a:chExt cx="12192000" cy="109967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3E3AD49-55BB-449E-9707-2C6D805BA28C}"/>
                </a:ext>
              </a:extLst>
            </p:cNvPr>
            <p:cNvSpPr/>
            <p:nvPr userDrawn="1"/>
          </p:nvSpPr>
          <p:spPr>
            <a:xfrm>
              <a:off x="50006" y="5375274"/>
              <a:ext cx="12192000" cy="1051818"/>
            </a:xfrm>
            <a:prstGeom prst="rect">
              <a:avLst/>
            </a:prstGeom>
            <a:solidFill>
              <a:srgbClr val="990000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AD5598-C8B6-4374-8D46-BE17282EAF29}"/>
                </a:ext>
              </a:extLst>
            </p:cNvPr>
            <p:cNvSpPr txBox="1"/>
            <p:nvPr userDrawn="1"/>
          </p:nvSpPr>
          <p:spPr>
            <a:xfrm>
              <a:off x="71438" y="5327414"/>
              <a:ext cx="57129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32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USC </a:t>
              </a:r>
              <a:r>
                <a:rPr lang="en-US" sz="32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Viterbi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	School of Engineering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		</a:t>
              </a:r>
              <a:r>
                <a:rPr lang="en-US" sz="1600" i="1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Department of Computer Science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4351338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A785756-0585-40D8-98E9-34817A498311}"/>
              </a:ext>
            </a:extLst>
          </p:cNvPr>
          <p:cNvGrpSpPr/>
          <p:nvPr userDrawn="1"/>
        </p:nvGrpSpPr>
        <p:grpSpPr>
          <a:xfrm>
            <a:off x="3570" y="5759682"/>
            <a:ext cx="12192000" cy="1099678"/>
            <a:chOff x="50006" y="5327414"/>
            <a:chExt cx="12192000" cy="109967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A8E9BA4-0363-4A70-9E0A-B9683462DE33}"/>
                </a:ext>
              </a:extLst>
            </p:cNvPr>
            <p:cNvSpPr/>
            <p:nvPr userDrawn="1"/>
          </p:nvSpPr>
          <p:spPr>
            <a:xfrm>
              <a:off x="50006" y="5375274"/>
              <a:ext cx="12192000" cy="1051818"/>
            </a:xfrm>
            <a:prstGeom prst="rect">
              <a:avLst/>
            </a:prstGeom>
            <a:solidFill>
              <a:srgbClr val="990000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ABD5F6-C7FE-4495-BA21-86E3D6DC242B}"/>
                </a:ext>
              </a:extLst>
            </p:cNvPr>
            <p:cNvSpPr txBox="1"/>
            <p:nvPr userDrawn="1"/>
          </p:nvSpPr>
          <p:spPr>
            <a:xfrm>
              <a:off x="71438" y="5327414"/>
              <a:ext cx="57129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32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USC </a:t>
              </a:r>
              <a:r>
                <a:rPr lang="en-US" sz="32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Viterbi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	School of Engineering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		</a:t>
              </a:r>
              <a:r>
                <a:rPr lang="en-US" sz="1600" i="1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Department of Computer Science</a:t>
              </a:r>
            </a:p>
          </p:txBody>
        </p:sp>
      </p:grp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194348" y="464476"/>
            <a:ext cx="997652" cy="7482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6381F13-A4A4-444E-9C5F-0C7501D9BF81}"/>
              </a:ext>
            </a:extLst>
          </p:cNvPr>
          <p:cNvSpPr/>
          <p:nvPr userDrawn="1"/>
        </p:nvSpPr>
        <p:spPr>
          <a:xfrm>
            <a:off x="0" y="2713"/>
            <a:ext cx="12192000" cy="302605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77AB79-4F9F-47F3-934B-DC6AA693504D}"/>
              </a:ext>
            </a:extLst>
          </p:cNvPr>
          <p:cNvSpPr/>
          <p:nvPr userDrawn="1"/>
        </p:nvSpPr>
        <p:spPr>
          <a:xfrm flipV="1">
            <a:off x="9522" y="294440"/>
            <a:ext cx="12192000" cy="50800"/>
          </a:xfrm>
          <a:prstGeom prst="rect">
            <a:avLst/>
          </a:prstGeom>
          <a:solidFill>
            <a:srgbClr val="FFCC00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1139"/>
            <a:ext cx="11216640" cy="89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45565"/>
            <a:ext cx="11216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2617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>
          <a:srgbClr val="FF6600"/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.png"/><Relationship Id="rId21" Type="http://schemas.openxmlformats.org/officeDocument/2006/relationships/image" Target="../media/image40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image" Target="../media/image42.png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2.png"/><Relationship Id="rId7" Type="http://schemas.openxmlformats.org/officeDocument/2006/relationships/image" Target="../media/image29.png"/><Relationship Id="rId12" Type="http://schemas.openxmlformats.org/officeDocument/2006/relationships/image" Target="../media/image59.png"/><Relationship Id="rId17" Type="http://schemas.openxmlformats.org/officeDocument/2006/relationships/image" Target="../media/image62.png"/><Relationship Id="rId2" Type="http://schemas.openxmlformats.org/officeDocument/2006/relationships/image" Target="../media/image57.png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3.png"/><Relationship Id="rId5" Type="http://schemas.openxmlformats.org/officeDocument/2006/relationships/image" Target="../media/image24.png"/><Relationship Id="rId15" Type="http://schemas.openxmlformats.org/officeDocument/2006/relationships/image" Target="../media/image60.png"/><Relationship Id="rId10" Type="http://schemas.openxmlformats.org/officeDocument/2006/relationships/image" Target="../media/image32.png"/><Relationship Id="rId4" Type="http://schemas.openxmlformats.org/officeDocument/2006/relationships/image" Target="../media/image23.png"/><Relationship Id="rId9" Type="http://schemas.openxmlformats.org/officeDocument/2006/relationships/image" Target="../media/image58.png"/><Relationship Id="rId1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290.png"/><Relationship Id="rId7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0.png"/><Relationship Id="rId7" Type="http://schemas.openxmlformats.org/officeDocument/2006/relationships/image" Target="../media/image520.png"/><Relationship Id="rId12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570.png"/><Relationship Id="rId5" Type="http://schemas.openxmlformats.org/officeDocument/2006/relationships/image" Target="../media/image500.png"/><Relationship Id="rId10" Type="http://schemas.openxmlformats.org/officeDocument/2006/relationships/image" Target="../media/image560.png"/><Relationship Id="rId4" Type="http://schemas.openxmlformats.org/officeDocument/2006/relationships/image" Target="../media/image470.png"/><Relationship Id="rId9" Type="http://schemas.openxmlformats.org/officeDocument/2006/relationships/image" Target="../media/image55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7" Type="http://schemas.openxmlformats.org/officeDocument/2006/relationships/image" Target="../media/image85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650.png"/><Relationship Id="rId9" Type="http://schemas.openxmlformats.org/officeDocument/2006/relationships/image" Target="../media/image8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chapter/10.1007/978-3-642-14295-6_17" TargetMode="External"/><Relationship Id="rId2" Type="http://schemas.openxmlformats.org/officeDocument/2006/relationships/hyperlink" Target="https://sites.google.com/a/asu.edu/s-taliro/referenc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000" dirty="0"/>
              <a:t>Falsification and Requirement Inference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2018. CS 599.</a:t>
            </a:r>
          </a:p>
          <a:p>
            <a:r>
              <a:rPr lang="en-US" dirty="0"/>
              <a:t>Instructor: Jyo Deshmukh</a:t>
            </a:r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A77BE71-809B-41B7-997F-37576A414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input patterns used for 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F7298-1158-4743-A9CD-3C7571F5C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92D2B2B-FC57-4776-BFCC-8CC3C94FDE89}"/>
              </a:ext>
            </a:extLst>
          </p:cNvPr>
          <p:cNvCxnSpPr/>
          <p:nvPr/>
        </p:nvCxnSpPr>
        <p:spPr>
          <a:xfrm flipV="1">
            <a:off x="1051965" y="1497027"/>
            <a:ext cx="0" cy="1931973"/>
          </a:xfrm>
          <a:prstGeom prst="straightConnector1">
            <a:avLst/>
          </a:prstGeom>
          <a:ln w="349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A28EB1E-9B01-4605-98BA-E21B8EDF1F28}"/>
              </a:ext>
            </a:extLst>
          </p:cNvPr>
          <p:cNvCxnSpPr>
            <a:cxnSpLocks/>
          </p:cNvCxnSpPr>
          <p:nvPr/>
        </p:nvCxnSpPr>
        <p:spPr>
          <a:xfrm>
            <a:off x="906308" y="3155894"/>
            <a:ext cx="2799844" cy="0"/>
          </a:xfrm>
          <a:prstGeom prst="straightConnector1">
            <a:avLst/>
          </a:prstGeom>
          <a:ln w="349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E538F25-866C-4AD7-B2DE-118E147F7BEB}"/>
              </a:ext>
            </a:extLst>
          </p:cNvPr>
          <p:cNvCxnSpPr/>
          <p:nvPr/>
        </p:nvCxnSpPr>
        <p:spPr>
          <a:xfrm>
            <a:off x="1051965" y="2896949"/>
            <a:ext cx="833479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CA051E-B7BA-4CE2-A956-9E6FF86F047E}"/>
              </a:ext>
            </a:extLst>
          </p:cNvPr>
          <p:cNvCxnSpPr>
            <a:cxnSpLocks/>
          </p:cNvCxnSpPr>
          <p:nvPr/>
        </p:nvCxnSpPr>
        <p:spPr>
          <a:xfrm flipV="1">
            <a:off x="1885444" y="2306230"/>
            <a:ext cx="0" cy="590720"/>
          </a:xfrm>
          <a:prstGeom prst="line">
            <a:avLst/>
          </a:prstGeom>
          <a:ln w="38100"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96B7B56-B557-4D95-9B22-F069E66F0E2C}"/>
              </a:ext>
            </a:extLst>
          </p:cNvPr>
          <p:cNvCxnSpPr>
            <a:cxnSpLocks/>
          </p:cNvCxnSpPr>
          <p:nvPr/>
        </p:nvCxnSpPr>
        <p:spPr>
          <a:xfrm>
            <a:off x="1885444" y="2306230"/>
            <a:ext cx="145656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E3E2068-5CFC-490F-9640-86A37025EAAA}"/>
                  </a:ext>
                </a:extLst>
              </p:cNvPr>
              <p:cNvSpPr txBox="1"/>
              <p:nvPr/>
            </p:nvSpPr>
            <p:spPr>
              <a:xfrm>
                <a:off x="675515" y="1615254"/>
                <a:ext cx="376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E3E2068-5CFC-490F-9640-86A37025E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515" y="1615254"/>
                <a:ext cx="37645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83C63C9-5E8C-4E76-A5E7-D0F326CC0DFA}"/>
                  </a:ext>
                </a:extLst>
              </p:cNvPr>
              <p:cNvSpPr txBox="1"/>
              <p:nvPr/>
            </p:nvSpPr>
            <p:spPr>
              <a:xfrm>
                <a:off x="3153786" y="3149820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83C63C9-5E8C-4E76-A5E7-D0F326CC0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786" y="3149820"/>
                <a:ext cx="3345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1AAB13D-914A-4044-8E97-A793D9DDDC45}"/>
              </a:ext>
            </a:extLst>
          </p:cNvPr>
          <p:cNvCxnSpPr/>
          <p:nvPr/>
        </p:nvCxnSpPr>
        <p:spPr>
          <a:xfrm flipV="1">
            <a:off x="4685287" y="1378800"/>
            <a:ext cx="0" cy="1931973"/>
          </a:xfrm>
          <a:prstGeom prst="straightConnector1">
            <a:avLst/>
          </a:prstGeom>
          <a:ln w="349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9AC2236-B841-4A61-ABA5-A29B084D827A}"/>
              </a:ext>
            </a:extLst>
          </p:cNvPr>
          <p:cNvCxnSpPr>
            <a:cxnSpLocks/>
          </p:cNvCxnSpPr>
          <p:nvPr/>
        </p:nvCxnSpPr>
        <p:spPr>
          <a:xfrm>
            <a:off x="4539630" y="3037667"/>
            <a:ext cx="2799844" cy="0"/>
          </a:xfrm>
          <a:prstGeom prst="straightConnector1">
            <a:avLst/>
          </a:prstGeom>
          <a:ln w="349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B9CDF3C-6C94-4940-8E55-8FE437AA63B3}"/>
              </a:ext>
            </a:extLst>
          </p:cNvPr>
          <p:cNvCxnSpPr/>
          <p:nvPr/>
        </p:nvCxnSpPr>
        <p:spPr>
          <a:xfrm>
            <a:off x="4685287" y="2778723"/>
            <a:ext cx="833479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D23EFDD-9B57-4E54-93B9-32F36A33E0CF}"/>
              </a:ext>
            </a:extLst>
          </p:cNvPr>
          <p:cNvCxnSpPr>
            <a:cxnSpLocks/>
          </p:cNvCxnSpPr>
          <p:nvPr/>
        </p:nvCxnSpPr>
        <p:spPr>
          <a:xfrm flipV="1">
            <a:off x="5518766" y="2188003"/>
            <a:ext cx="0" cy="590720"/>
          </a:xfrm>
          <a:prstGeom prst="line">
            <a:avLst/>
          </a:prstGeom>
          <a:ln w="38100"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57ADC8F-ED97-40DA-BA76-5CEAEA8606FE}"/>
              </a:ext>
            </a:extLst>
          </p:cNvPr>
          <p:cNvCxnSpPr>
            <a:cxnSpLocks/>
          </p:cNvCxnSpPr>
          <p:nvPr/>
        </p:nvCxnSpPr>
        <p:spPr>
          <a:xfrm>
            <a:off x="5518766" y="2188003"/>
            <a:ext cx="105199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C838696-EAF7-48BE-A194-71355F2675FC}"/>
                  </a:ext>
                </a:extLst>
              </p:cNvPr>
              <p:cNvSpPr txBox="1"/>
              <p:nvPr/>
            </p:nvSpPr>
            <p:spPr>
              <a:xfrm>
                <a:off x="4308837" y="1497027"/>
                <a:ext cx="376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C838696-EAF7-48BE-A194-71355F267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837" y="1497027"/>
                <a:ext cx="37645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50CF28F-B6F5-4456-8976-12FC6056F578}"/>
                  </a:ext>
                </a:extLst>
              </p:cNvPr>
              <p:cNvSpPr txBox="1"/>
              <p:nvPr/>
            </p:nvSpPr>
            <p:spPr>
              <a:xfrm>
                <a:off x="6787108" y="3031593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50CF28F-B6F5-4456-8976-12FC6056F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108" y="3031593"/>
                <a:ext cx="3345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E020DFA-1E44-43D9-A67E-8163A7C205EB}"/>
              </a:ext>
            </a:extLst>
          </p:cNvPr>
          <p:cNvCxnSpPr>
            <a:cxnSpLocks/>
          </p:cNvCxnSpPr>
          <p:nvPr/>
        </p:nvCxnSpPr>
        <p:spPr>
          <a:xfrm flipV="1">
            <a:off x="5615873" y="2188003"/>
            <a:ext cx="0" cy="590720"/>
          </a:xfrm>
          <a:prstGeom prst="line">
            <a:avLst/>
          </a:prstGeom>
          <a:ln w="38100"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E34A9CF-FC30-4BEC-983D-01F5B80B93FC}"/>
              </a:ext>
            </a:extLst>
          </p:cNvPr>
          <p:cNvCxnSpPr>
            <a:cxnSpLocks/>
          </p:cNvCxnSpPr>
          <p:nvPr/>
        </p:nvCxnSpPr>
        <p:spPr>
          <a:xfrm>
            <a:off x="5623965" y="2778723"/>
            <a:ext cx="898215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A7BDC22-C86C-4B2D-BB61-3088026DF35A}"/>
              </a:ext>
            </a:extLst>
          </p:cNvPr>
          <p:cNvCxnSpPr/>
          <p:nvPr/>
        </p:nvCxnSpPr>
        <p:spPr>
          <a:xfrm flipV="1">
            <a:off x="1051965" y="3572560"/>
            <a:ext cx="0" cy="1931973"/>
          </a:xfrm>
          <a:prstGeom prst="straightConnector1">
            <a:avLst/>
          </a:prstGeom>
          <a:ln w="349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8E37A7B-AEA0-45F5-98E9-128FA3BF0C18}"/>
              </a:ext>
            </a:extLst>
          </p:cNvPr>
          <p:cNvCxnSpPr>
            <a:cxnSpLocks/>
          </p:cNvCxnSpPr>
          <p:nvPr/>
        </p:nvCxnSpPr>
        <p:spPr>
          <a:xfrm>
            <a:off x="906308" y="5231427"/>
            <a:ext cx="2799844" cy="0"/>
          </a:xfrm>
          <a:prstGeom prst="straightConnector1">
            <a:avLst/>
          </a:prstGeom>
          <a:ln w="349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7B566E8-24F4-463B-8BA1-2457521E7892}"/>
              </a:ext>
            </a:extLst>
          </p:cNvPr>
          <p:cNvCxnSpPr>
            <a:cxnSpLocks/>
          </p:cNvCxnSpPr>
          <p:nvPr/>
        </p:nvCxnSpPr>
        <p:spPr>
          <a:xfrm flipV="1">
            <a:off x="1035952" y="4458712"/>
            <a:ext cx="2285123" cy="629155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F242623-F744-4368-B98D-CE0C799D2253}"/>
                  </a:ext>
                </a:extLst>
              </p:cNvPr>
              <p:cNvSpPr txBox="1"/>
              <p:nvPr/>
            </p:nvSpPr>
            <p:spPr>
              <a:xfrm>
                <a:off x="675515" y="3690787"/>
                <a:ext cx="376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F242623-F744-4368-B98D-CE0C799D2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515" y="3690787"/>
                <a:ext cx="37645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DD304DE-58AF-49AC-8051-523598FFDA2A}"/>
                  </a:ext>
                </a:extLst>
              </p:cNvPr>
              <p:cNvSpPr txBox="1"/>
              <p:nvPr/>
            </p:nvSpPr>
            <p:spPr>
              <a:xfrm>
                <a:off x="3153786" y="5225353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DD304DE-58AF-49AC-8051-523598FFD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786" y="5225353"/>
                <a:ext cx="33457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62152CDB-23F9-4F4C-83CF-86E62BA4FA77}"/>
              </a:ext>
            </a:extLst>
          </p:cNvPr>
          <p:cNvSpPr txBox="1"/>
          <p:nvPr/>
        </p:nvSpPr>
        <p:spPr>
          <a:xfrm>
            <a:off x="1935840" y="1540505"/>
            <a:ext cx="740780" cy="46166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Step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F3919ED-C993-4A4E-8530-0E12617B8208}"/>
              </a:ext>
            </a:extLst>
          </p:cNvPr>
          <p:cNvSpPr txBox="1"/>
          <p:nvPr/>
        </p:nvSpPr>
        <p:spPr>
          <a:xfrm>
            <a:off x="1942088" y="3757853"/>
            <a:ext cx="906017" cy="46166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Ramp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603FAE-4E1B-442F-B6BE-47DE9D47FD4A}"/>
              </a:ext>
            </a:extLst>
          </p:cNvPr>
          <p:cNvSpPr txBox="1"/>
          <p:nvPr/>
        </p:nvSpPr>
        <p:spPr>
          <a:xfrm>
            <a:off x="5122546" y="1540504"/>
            <a:ext cx="1175322" cy="46166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Impulse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EE81CC1-2B96-427D-AFDD-3910D8CA792B}"/>
              </a:ext>
            </a:extLst>
          </p:cNvPr>
          <p:cNvCxnSpPr/>
          <p:nvPr/>
        </p:nvCxnSpPr>
        <p:spPr>
          <a:xfrm flipV="1">
            <a:off x="4685287" y="3617040"/>
            <a:ext cx="0" cy="1931973"/>
          </a:xfrm>
          <a:prstGeom prst="straightConnector1">
            <a:avLst/>
          </a:prstGeom>
          <a:ln w="349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4FADA01-54CF-402B-AED7-32E7C6ECE17C}"/>
              </a:ext>
            </a:extLst>
          </p:cNvPr>
          <p:cNvCxnSpPr>
            <a:cxnSpLocks/>
          </p:cNvCxnSpPr>
          <p:nvPr/>
        </p:nvCxnSpPr>
        <p:spPr>
          <a:xfrm>
            <a:off x="4539630" y="5275907"/>
            <a:ext cx="2799844" cy="0"/>
          </a:xfrm>
          <a:prstGeom prst="straightConnector1">
            <a:avLst/>
          </a:prstGeom>
          <a:ln w="349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F09B19F-870E-4043-B8E6-2B5E3882970C}"/>
              </a:ext>
            </a:extLst>
          </p:cNvPr>
          <p:cNvCxnSpPr>
            <a:cxnSpLocks/>
          </p:cNvCxnSpPr>
          <p:nvPr/>
        </p:nvCxnSpPr>
        <p:spPr>
          <a:xfrm>
            <a:off x="4685287" y="5016963"/>
            <a:ext cx="437259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14AEE24-E9D9-482C-A3E5-6EF17AADDBEB}"/>
              </a:ext>
            </a:extLst>
          </p:cNvPr>
          <p:cNvCxnSpPr>
            <a:cxnSpLocks/>
          </p:cNvCxnSpPr>
          <p:nvPr/>
        </p:nvCxnSpPr>
        <p:spPr>
          <a:xfrm flipV="1">
            <a:off x="5122546" y="4426243"/>
            <a:ext cx="0" cy="590720"/>
          </a:xfrm>
          <a:prstGeom prst="line">
            <a:avLst/>
          </a:prstGeom>
          <a:ln w="38100"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60D4364-5B62-4D08-BB8C-61C7B1BA6652}"/>
              </a:ext>
            </a:extLst>
          </p:cNvPr>
          <p:cNvCxnSpPr>
            <a:cxnSpLocks/>
          </p:cNvCxnSpPr>
          <p:nvPr/>
        </p:nvCxnSpPr>
        <p:spPr>
          <a:xfrm>
            <a:off x="5122546" y="4426243"/>
            <a:ext cx="566155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3715BE8-B5B5-45A7-97C9-9ACE1376A4C0}"/>
                  </a:ext>
                </a:extLst>
              </p:cNvPr>
              <p:cNvSpPr txBox="1"/>
              <p:nvPr/>
            </p:nvSpPr>
            <p:spPr>
              <a:xfrm>
                <a:off x="4308837" y="3735267"/>
                <a:ext cx="376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3715BE8-B5B5-45A7-97C9-9ACE1376A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837" y="3735267"/>
                <a:ext cx="37645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711998B-F5DD-49BF-A37D-A1481E4DA6A2}"/>
                  </a:ext>
                </a:extLst>
              </p:cNvPr>
              <p:cNvSpPr txBox="1"/>
              <p:nvPr/>
            </p:nvSpPr>
            <p:spPr>
              <a:xfrm>
                <a:off x="6787108" y="5269833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711998B-F5DD-49BF-A37D-A1481E4DA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108" y="5269833"/>
                <a:ext cx="33457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EF1B7A9-9F7A-4E64-95E5-4D77115C46BB}"/>
              </a:ext>
            </a:extLst>
          </p:cNvPr>
          <p:cNvCxnSpPr>
            <a:cxnSpLocks/>
          </p:cNvCxnSpPr>
          <p:nvPr/>
        </p:nvCxnSpPr>
        <p:spPr>
          <a:xfrm flipV="1">
            <a:off x="5688701" y="4426243"/>
            <a:ext cx="0" cy="590720"/>
          </a:xfrm>
          <a:prstGeom prst="line">
            <a:avLst/>
          </a:prstGeom>
          <a:ln w="38100"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487F0E4-B5D3-4289-9257-5217D4D42C9A}"/>
              </a:ext>
            </a:extLst>
          </p:cNvPr>
          <p:cNvCxnSpPr>
            <a:cxnSpLocks/>
          </p:cNvCxnSpPr>
          <p:nvPr/>
        </p:nvCxnSpPr>
        <p:spPr>
          <a:xfrm>
            <a:off x="5688701" y="5016963"/>
            <a:ext cx="54216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97FA23B-4A92-40F7-AB97-C349348F0870}"/>
              </a:ext>
            </a:extLst>
          </p:cNvPr>
          <p:cNvCxnSpPr>
            <a:cxnSpLocks/>
          </p:cNvCxnSpPr>
          <p:nvPr/>
        </p:nvCxnSpPr>
        <p:spPr>
          <a:xfrm flipV="1">
            <a:off x="6203420" y="4426243"/>
            <a:ext cx="0" cy="590720"/>
          </a:xfrm>
          <a:prstGeom prst="line">
            <a:avLst/>
          </a:prstGeom>
          <a:ln w="38100"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3243439-1829-4814-BA3B-7710D28398FD}"/>
              </a:ext>
            </a:extLst>
          </p:cNvPr>
          <p:cNvCxnSpPr>
            <a:cxnSpLocks/>
          </p:cNvCxnSpPr>
          <p:nvPr/>
        </p:nvCxnSpPr>
        <p:spPr>
          <a:xfrm>
            <a:off x="6203420" y="4426243"/>
            <a:ext cx="566155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C6139B2-9D3E-4316-A126-212FD73E266C}"/>
              </a:ext>
            </a:extLst>
          </p:cNvPr>
          <p:cNvCxnSpPr>
            <a:cxnSpLocks/>
          </p:cNvCxnSpPr>
          <p:nvPr/>
        </p:nvCxnSpPr>
        <p:spPr>
          <a:xfrm flipV="1">
            <a:off x="6769575" y="4426243"/>
            <a:ext cx="0" cy="590720"/>
          </a:xfrm>
          <a:prstGeom prst="line">
            <a:avLst/>
          </a:prstGeom>
          <a:ln w="38100"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0CFD205-1360-4C3D-9A8B-3F14295278C4}"/>
              </a:ext>
            </a:extLst>
          </p:cNvPr>
          <p:cNvCxnSpPr>
            <a:cxnSpLocks/>
          </p:cNvCxnSpPr>
          <p:nvPr/>
        </p:nvCxnSpPr>
        <p:spPr>
          <a:xfrm>
            <a:off x="6787108" y="5016963"/>
            <a:ext cx="334579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A455580-D3D5-499B-AE35-6374210E53D2}"/>
              </a:ext>
            </a:extLst>
          </p:cNvPr>
          <p:cNvSpPr txBox="1"/>
          <p:nvPr/>
        </p:nvSpPr>
        <p:spPr>
          <a:xfrm>
            <a:off x="5116486" y="3642934"/>
            <a:ext cx="1531445" cy="46166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Pulse Train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57484E3-60D8-478C-AC34-B24C4CA3C1C1}"/>
              </a:ext>
            </a:extLst>
          </p:cNvPr>
          <p:cNvCxnSpPr/>
          <p:nvPr/>
        </p:nvCxnSpPr>
        <p:spPr>
          <a:xfrm flipV="1">
            <a:off x="8051285" y="1372726"/>
            <a:ext cx="0" cy="1931973"/>
          </a:xfrm>
          <a:prstGeom prst="straightConnector1">
            <a:avLst/>
          </a:prstGeom>
          <a:ln w="349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1EFAA58-D579-4B56-A268-62904F692AD2}"/>
              </a:ext>
            </a:extLst>
          </p:cNvPr>
          <p:cNvCxnSpPr>
            <a:cxnSpLocks/>
          </p:cNvCxnSpPr>
          <p:nvPr/>
        </p:nvCxnSpPr>
        <p:spPr>
          <a:xfrm>
            <a:off x="7905628" y="3031593"/>
            <a:ext cx="2799844" cy="0"/>
          </a:xfrm>
          <a:prstGeom prst="straightConnector1">
            <a:avLst/>
          </a:prstGeom>
          <a:ln w="349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4DD9CDF-81AE-43B5-9CBC-5EC18C956364}"/>
              </a:ext>
            </a:extLst>
          </p:cNvPr>
          <p:cNvCxnSpPr>
            <a:cxnSpLocks/>
          </p:cNvCxnSpPr>
          <p:nvPr/>
        </p:nvCxnSpPr>
        <p:spPr>
          <a:xfrm>
            <a:off x="8051285" y="2772648"/>
            <a:ext cx="400730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002DAAF-2F95-456B-B365-56D2C4A36957}"/>
              </a:ext>
            </a:extLst>
          </p:cNvPr>
          <p:cNvCxnSpPr>
            <a:cxnSpLocks/>
          </p:cNvCxnSpPr>
          <p:nvPr/>
        </p:nvCxnSpPr>
        <p:spPr>
          <a:xfrm flipV="1">
            <a:off x="8452015" y="2397490"/>
            <a:ext cx="0" cy="375159"/>
          </a:xfrm>
          <a:prstGeom prst="line">
            <a:avLst/>
          </a:prstGeom>
          <a:ln w="38100"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4A1F9D7-BF5F-48A6-A347-84EC79077BAE}"/>
              </a:ext>
            </a:extLst>
          </p:cNvPr>
          <p:cNvCxnSpPr>
            <a:cxnSpLocks/>
          </p:cNvCxnSpPr>
          <p:nvPr/>
        </p:nvCxnSpPr>
        <p:spPr>
          <a:xfrm>
            <a:off x="8459996" y="2397490"/>
            <a:ext cx="483145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3493BC9-5C56-4249-AA56-6E9B1EDA1CAF}"/>
                  </a:ext>
                </a:extLst>
              </p:cNvPr>
              <p:cNvSpPr txBox="1"/>
              <p:nvPr/>
            </p:nvSpPr>
            <p:spPr>
              <a:xfrm>
                <a:off x="7674835" y="1490953"/>
                <a:ext cx="376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3493BC9-5C56-4249-AA56-6E9B1EDA1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835" y="1490953"/>
                <a:ext cx="37645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87E194B-1672-4B55-ADDF-27C02E814FA5}"/>
                  </a:ext>
                </a:extLst>
              </p:cNvPr>
              <p:cNvSpPr txBox="1"/>
              <p:nvPr/>
            </p:nvSpPr>
            <p:spPr>
              <a:xfrm>
                <a:off x="10153106" y="3025519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87E194B-1672-4B55-ADDF-27C02E814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3106" y="3025519"/>
                <a:ext cx="33457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0B938F30-3C2D-4A8D-A641-3594DABC8E3D}"/>
              </a:ext>
            </a:extLst>
          </p:cNvPr>
          <p:cNvSpPr txBox="1"/>
          <p:nvPr/>
        </p:nvSpPr>
        <p:spPr>
          <a:xfrm>
            <a:off x="8252722" y="1451838"/>
            <a:ext cx="1983235" cy="46166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Multiple Steps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1DDA1D1-3F0C-4F97-9932-DF2D2E9C34F5}"/>
              </a:ext>
            </a:extLst>
          </p:cNvPr>
          <p:cNvCxnSpPr>
            <a:cxnSpLocks/>
          </p:cNvCxnSpPr>
          <p:nvPr/>
        </p:nvCxnSpPr>
        <p:spPr>
          <a:xfrm flipV="1">
            <a:off x="8917627" y="2022331"/>
            <a:ext cx="0" cy="375159"/>
          </a:xfrm>
          <a:prstGeom prst="line">
            <a:avLst/>
          </a:prstGeom>
          <a:ln w="38100"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C170AA4-9345-4A5C-B29C-E4CF6B208C69}"/>
              </a:ext>
            </a:extLst>
          </p:cNvPr>
          <p:cNvCxnSpPr>
            <a:cxnSpLocks/>
          </p:cNvCxnSpPr>
          <p:nvPr/>
        </p:nvCxnSpPr>
        <p:spPr>
          <a:xfrm>
            <a:off x="8935160" y="2037166"/>
            <a:ext cx="483145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BEC4E00-88B1-4BC2-9F0A-76F2AC6E14E7}"/>
              </a:ext>
            </a:extLst>
          </p:cNvPr>
          <p:cNvCxnSpPr>
            <a:cxnSpLocks/>
          </p:cNvCxnSpPr>
          <p:nvPr/>
        </p:nvCxnSpPr>
        <p:spPr>
          <a:xfrm flipV="1">
            <a:off x="9418305" y="2037167"/>
            <a:ext cx="0" cy="547902"/>
          </a:xfrm>
          <a:prstGeom prst="line">
            <a:avLst/>
          </a:prstGeom>
          <a:ln w="38100"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5872BA3-7ABB-4AD5-82FD-3ECAFDF64F5B}"/>
              </a:ext>
            </a:extLst>
          </p:cNvPr>
          <p:cNvCxnSpPr>
            <a:cxnSpLocks/>
          </p:cNvCxnSpPr>
          <p:nvPr/>
        </p:nvCxnSpPr>
        <p:spPr>
          <a:xfrm>
            <a:off x="9418305" y="2585069"/>
            <a:ext cx="483145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ADFE78B-C4FB-4614-B326-FEFCA4B803AE}"/>
              </a:ext>
            </a:extLst>
          </p:cNvPr>
          <p:cNvCxnSpPr>
            <a:cxnSpLocks/>
          </p:cNvCxnSpPr>
          <p:nvPr/>
        </p:nvCxnSpPr>
        <p:spPr>
          <a:xfrm flipV="1">
            <a:off x="9893469" y="2397490"/>
            <a:ext cx="0" cy="215124"/>
          </a:xfrm>
          <a:prstGeom prst="line">
            <a:avLst/>
          </a:prstGeom>
          <a:ln w="38100"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0A526CD-963F-427E-A21B-4B7ACCC4DBD1}"/>
              </a:ext>
            </a:extLst>
          </p:cNvPr>
          <p:cNvCxnSpPr>
            <a:cxnSpLocks/>
          </p:cNvCxnSpPr>
          <p:nvPr/>
        </p:nvCxnSpPr>
        <p:spPr>
          <a:xfrm>
            <a:off x="9911533" y="2397490"/>
            <a:ext cx="483145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0222E9A-4F46-4142-A05A-3F2BA994F755}"/>
              </a:ext>
            </a:extLst>
          </p:cNvPr>
          <p:cNvCxnSpPr/>
          <p:nvPr/>
        </p:nvCxnSpPr>
        <p:spPr>
          <a:xfrm flipV="1">
            <a:off x="8150499" y="3562792"/>
            <a:ext cx="0" cy="1931973"/>
          </a:xfrm>
          <a:prstGeom prst="straightConnector1">
            <a:avLst/>
          </a:prstGeom>
          <a:ln w="349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0530BE2-0399-4EF1-A075-13738D553441}"/>
              </a:ext>
            </a:extLst>
          </p:cNvPr>
          <p:cNvCxnSpPr>
            <a:cxnSpLocks/>
          </p:cNvCxnSpPr>
          <p:nvPr/>
        </p:nvCxnSpPr>
        <p:spPr>
          <a:xfrm>
            <a:off x="8150499" y="4917329"/>
            <a:ext cx="2799844" cy="0"/>
          </a:xfrm>
          <a:prstGeom prst="straightConnector1">
            <a:avLst/>
          </a:prstGeom>
          <a:ln w="349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4D9F847-6B7D-4278-9198-F1B48716E763}"/>
                  </a:ext>
                </a:extLst>
              </p:cNvPr>
              <p:cNvSpPr txBox="1"/>
              <p:nvPr/>
            </p:nvSpPr>
            <p:spPr>
              <a:xfrm>
                <a:off x="7774049" y="3681019"/>
                <a:ext cx="376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4D9F847-6B7D-4278-9198-F1B48716E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4049" y="3681019"/>
                <a:ext cx="37645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68F49076-D1C5-4B2E-BEA1-12B5D67AFCBF}"/>
                  </a:ext>
                </a:extLst>
              </p:cNvPr>
              <p:cNvSpPr txBox="1"/>
              <p:nvPr/>
            </p:nvSpPr>
            <p:spPr>
              <a:xfrm>
                <a:off x="10715990" y="4365306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68F49076-D1C5-4B2E-BEA1-12B5D67AF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990" y="4365306"/>
                <a:ext cx="33457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TextBox 96">
            <a:extLst>
              <a:ext uri="{FF2B5EF4-FFF2-40B4-BE49-F238E27FC236}">
                <a16:creationId xmlns:a16="http://schemas.microsoft.com/office/drawing/2014/main" id="{A62F199B-85E3-471A-A88F-2EA4AC442668}"/>
              </a:ext>
            </a:extLst>
          </p:cNvPr>
          <p:cNvSpPr txBox="1"/>
          <p:nvPr/>
        </p:nvSpPr>
        <p:spPr>
          <a:xfrm>
            <a:off x="8351936" y="3641904"/>
            <a:ext cx="1234633" cy="46166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Sinusoid</a:t>
            </a:r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1DD42D92-580A-4D3D-83C2-AF61491B0A80}"/>
              </a:ext>
            </a:extLst>
          </p:cNvPr>
          <p:cNvSpPr/>
          <p:nvPr/>
        </p:nvSpPr>
        <p:spPr>
          <a:xfrm>
            <a:off x="8143537" y="4430885"/>
            <a:ext cx="2522483" cy="878190"/>
          </a:xfrm>
          <a:custGeom>
            <a:avLst/>
            <a:gdLst/>
            <a:ahLst/>
            <a:cxnLst/>
            <a:rect l="0" t="0" r="0" b="0"/>
            <a:pathLst>
              <a:path w="2522483" h="878189">
                <a:moveTo>
                  <a:pt x="28620" y="439481"/>
                </a:moveTo>
                <a:lnTo>
                  <a:pt x="65110" y="440503"/>
                </a:lnTo>
                <a:lnTo>
                  <a:pt x="68852" y="436440"/>
                </a:lnTo>
                <a:lnTo>
                  <a:pt x="71285" y="433818"/>
                </a:lnTo>
                <a:lnTo>
                  <a:pt x="73680" y="431197"/>
                </a:lnTo>
                <a:lnTo>
                  <a:pt x="76113" y="428575"/>
                </a:lnTo>
                <a:lnTo>
                  <a:pt x="78545" y="425954"/>
                </a:lnTo>
                <a:lnTo>
                  <a:pt x="80941" y="423332"/>
                </a:lnTo>
                <a:lnTo>
                  <a:pt x="83373" y="420711"/>
                </a:lnTo>
                <a:lnTo>
                  <a:pt x="85806" y="418089"/>
                </a:lnTo>
                <a:lnTo>
                  <a:pt x="88239" y="415468"/>
                </a:lnTo>
                <a:lnTo>
                  <a:pt x="90634" y="412846"/>
                </a:lnTo>
                <a:lnTo>
                  <a:pt x="93066" y="410225"/>
                </a:lnTo>
                <a:lnTo>
                  <a:pt x="95499" y="407604"/>
                </a:lnTo>
                <a:lnTo>
                  <a:pt x="97932" y="404982"/>
                </a:lnTo>
                <a:lnTo>
                  <a:pt x="100364" y="402361"/>
                </a:lnTo>
                <a:lnTo>
                  <a:pt x="102760" y="399739"/>
                </a:lnTo>
                <a:lnTo>
                  <a:pt x="105192" y="397118"/>
                </a:lnTo>
                <a:lnTo>
                  <a:pt x="107625" y="394522"/>
                </a:lnTo>
                <a:lnTo>
                  <a:pt x="110058" y="391901"/>
                </a:lnTo>
                <a:lnTo>
                  <a:pt x="112490" y="389280"/>
                </a:lnTo>
                <a:lnTo>
                  <a:pt x="114923" y="386658"/>
                </a:lnTo>
                <a:lnTo>
                  <a:pt x="117393" y="384037"/>
                </a:lnTo>
                <a:lnTo>
                  <a:pt x="119826" y="381415"/>
                </a:lnTo>
                <a:lnTo>
                  <a:pt x="122258" y="378794"/>
                </a:lnTo>
                <a:lnTo>
                  <a:pt x="124691" y="376172"/>
                </a:lnTo>
                <a:lnTo>
                  <a:pt x="127161" y="373551"/>
                </a:lnTo>
                <a:lnTo>
                  <a:pt x="129594" y="370929"/>
                </a:lnTo>
                <a:lnTo>
                  <a:pt x="132064" y="368308"/>
                </a:lnTo>
                <a:lnTo>
                  <a:pt x="134497" y="365686"/>
                </a:lnTo>
                <a:lnTo>
                  <a:pt x="136967" y="363091"/>
                </a:lnTo>
                <a:lnTo>
                  <a:pt x="139437" y="360470"/>
                </a:lnTo>
                <a:lnTo>
                  <a:pt x="141869" y="357848"/>
                </a:lnTo>
                <a:lnTo>
                  <a:pt x="144339" y="355227"/>
                </a:lnTo>
                <a:lnTo>
                  <a:pt x="146810" y="352605"/>
                </a:lnTo>
                <a:lnTo>
                  <a:pt x="149280" y="349984"/>
                </a:lnTo>
                <a:lnTo>
                  <a:pt x="151750" y="347362"/>
                </a:lnTo>
                <a:lnTo>
                  <a:pt x="154257" y="344767"/>
                </a:lnTo>
                <a:lnTo>
                  <a:pt x="156727" y="342146"/>
                </a:lnTo>
                <a:lnTo>
                  <a:pt x="159197" y="339524"/>
                </a:lnTo>
                <a:lnTo>
                  <a:pt x="161705" y="336903"/>
                </a:lnTo>
                <a:lnTo>
                  <a:pt x="164212" y="334281"/>
                </a:lnTo>
                <a:lnTo>
                  <a:pt x="166683" y="331660"/>
                </a:lnTo>
                <a:lnTo>
                  <a:pt x="169190" y="329038"/>
                </a:lnTo>
                <a:lnTo>
                  <a:pt x="171698" y="326443"/>
                </a:lnTo>
                <a:lnTo>
                  <a:pt x="174205" y="323822"/>
                </a:lnTo>
                <a:lnTo>
                  <a:pt x="176713" y="321200"/>
                </a:lnTo>
                <a:lnTo>
                  <a:pt x="179258" y="318579"/>
                </a:lnTo>
                <a:lnTo>
                  <a:pt x="181765" y="315957"/>
                </a:lnTo>
                <a:lnTo>
                  <a:pt x="184310" y="313362"/>
                </a:lnTo>
                <a:lnTo>
                  <a:pt x="186855" y="310741"/>
                </a:lnTo>
                <a:lnTo>
                  <a:pt x="189362" y="308119"/>
                </a:lnTo>
                <a:lnTo>
                  <a:pt x="191907" y="305498"/>
                </a:lnTo>
                <a:lnTo>
                  <a:pt x="194490" y="302876"/>
                </a:lnTo>
                <a:lnTo>
                  <a:pt x="197035" y="300281"/>
                </a:lnTo>
                <a:lnTo>
                  <a:pt x="199580" y="297659"/>
                </a:lnTo>
                <a:lnTo>
                  <a:pt x="202162" y="295038"/>
                </a:lnTo>
                <a:lnTo>
                  <a:pt x="204744" y="292416"/>
                </a:lnTo>
                <a:lnTo>
                  <a:pt x="207327" y="289821"/>
                </a:lnTo>
                <a:lnTo>
                  <a:pt x="209909" y="287200"/>
                </a:lnTo>
                <a:lnTo>
                  <a:pt x="212491" y="284578"/>
                </a:lnTo>
                <a:lnTo>
                  <a:pt x="215111" y="281957"/>
                </a:lnTo>
                <a:lnTo>
                  <a:pt x="217694" y="279362"/>
                </a:lnTo>
                <a:lnTo>
                  <a:pt x="220313" y="276740"/>
                </a:lnTo>
                <a:lnTo>
                  <a:pt x="222933" y="274119"/>
                </a:lnTo>
                <a:lnTo>
                  <a:pt x="225553" y="271523"/>
                </a:lnTo>
                <a:lnTo>
                  <a:pt x="228210" y="268902"/>
                </a:lnTo>
                <a:lnTo>
                  <a:pt x="230867" y="266280"/>
                </a:lnTo>
                <a:lnTo>
                  <a:pt x="233487" y="263659"/>
                </a:lnTo>
                <a:lnTo>
                  <a:pt x="236182" y="261064"/>
                </a:lnTo>
                <a:lnTo>
                  <a:pt x="238839" y="258442"/>
                </a:lnTo>
                <a:lnTo>
                  <a:pt x="241496" y="255821"/>
                </a:lnTo>
                <a:lnTo>
                  <a:pt x="244191" y="253226"/>
                </a:lnTo>
                <a:lnTo>
                  <a:pt x="246886" y="250604"/>
                </a:lnTo>
                <a:lnTo>
                  <a:pt x="249618" y="247983"/>
                </a:lnTo>
                <a:lnTo>
                  <a:pt x="252312" y="245387"/>
                </a:lnTo>
                <a:lnTo>
                  <a:pt x="255044" y="242766"/>
                </a:lnTo>
                <a:lnTo>
                  <a:pt x="257776" y="240171"/>
                </a:lnTo>
                <a:lnTo>
                  <a:pt x="260508" y="237549"/>
                </a:lnTo>
                <a:lnTo>
                  <a:pt x="263278" y="234928"/>
                </a:lnTo>
                <a:lnTo>
                  <a:pt x="266047" y="232333"/>
                </a:lnTo>
                <a:lnTo>
                  <a:pt x="268817" y="229711"/>
                </a:lnTo>
                <a:lnTo>
                  <a:pt x="271624" y="227116"/>
                </a:lnTo>
                <a:lnTo>
                  <a:pt x="274393" y="224494"/>
                </a:lnTo>
                <a:lnTo>
                  <a:pt x="277238" y="221873"/>
                </a:lnTo>
                <a:lnTo>
                  <a:pt x="280045" y="219278"/>
                </a:lnTo>
                <a:lnTo>
                  <a:pt x="282889" y="216656"/>
                </a:lnTo>
                <a:lnTo>
                  <a:pt x="285733" y="214061"/>
                </a:lnTo>
                <a:lnTo>
                  <a:pt x="288578" y="211440"/>
                </a:lnTo>
                <a:lnTo>
                  <a:pt x="291459" y="208844"/>
                </a:lnTo>
                <a:lnTo>
                  <a:pt x="294379" y="206223"/>
                </a:lnTo>
                <a:lnTo>
                  <a:pt x="297260" y="203628"/>
                </a:lnTo>
                <a:lnTo>
                  <a:pt x="300180" y="201006"/>
                </a:lnTo>
                <a:lnTo>
                  <a:pt x="303099" y="198411"/>
                </a:lnTo>
                <a:lnTo>
                  <a:pt x="306055" y="195789"/>
                </a:lnTo>
                <a:lnTo>
                  <a:pt x="309049" y="193194"/>
                </a:lnTo>
                <a:lnTo>
                  <a:pt x="312006" y="190573"/>
                </a:lnTo>
                <a:lnTo>
                  <a:pt x="315000" y="187977"/>
                </a:lnTo>
                <a:lnTo>
                  <a:pt x="318032" y="185356"/>
                </a:lnTo>
                <a:lnTo>
                  <a:pt x="321063" y="182761"/>
                </a:lnTo>
                <a:lnTo>
                  <a:pt x="324094" y="180165"/>
                </a:lnTo>
                <a:lnTo>
                  <a:pt x="327163" y="177544"/>
                </a:lnTo>
                <a:lnTo>
                  <a:pt x="330270" y="174949"/>
                </a:lnTo>
                <a:lnTo>
                  <a:pt x="333376" y="172353"/>
                </a:lnTo>
                <a:lnTo>
                  <a:pt x="336520" y="169732"/>
                </a:lnTo>
                <a:lnTo>
                  <a:pt x="339664" y="167137"/>
                </a:lnTo>
                <a:lnTo>
                  <a:pt x="342807" y="164542"/>
                </a:lnTo>
                <a:lnTo>
                  <a:pt x="346026" y="161920"/>
                </a:lnTo>
                <a:lnTo>
                  <a:pt x="349244" y="159325"/>
                </a:lnTo>
                <a:lnTo>
                  <a:pt x="352463" y="156730"/>
                </a:lnTo>
                <a:lnTo>
                  <a:pt x="355719" y="154134"/>
                </a:lnTo>
                <a:lnTo>
                  <a:pt x="359013" y="151513"/>
                </a:lnTo>
                <a:lnTo>
                  <a:pt x="362343" y="148918"/>
                </a:lnTo>
                <a:lnTo>
                  <a:pt x="365674" y="146322"/>
                </a:lnTo>
                <a:lnTo>
                  <a:pt x="369043" y="143727"/>
                </a:lnTo>
                <a:lnTo>
                  <a:pt x="372448" y="141132"/>
                </a:lnTo>
                <a:lnTo>
                  <a:pt x="375891" y="138537"/>
                </a:lnTo>
                <a:lnTo>
                  <a:pt x="379335" y="135915"/>
                </a:lnTo>
                <a:lnTo>
                  <a:pt x="382815" y="133320"/>
                </a:lnTo>
                <a:lnTo>
                  <a:pt x="386333" y="130725"/>
                </a:lnTo>
                <a:lnTo>
                  <a:pt x="389889" y="128129"/>
                </a:lnTo>
                <a:lnTo>
                  <a:pt x="393481" y="125534"/>
                </a:lnTo>
                <a:lnTo>
                  <a:pt x="397112" y="122939"/>
                </a:lnTo>
                <a:lnTo>
                  <a:pt x="400779" y="120370"/>
                </a:lnTo>
                <a:lnTo>
                  <a:pt x="404522" y="117775"/>
                </a:lnTo>
                <a:lnTo>
                  <a:pt x="408265" y="115179"/>
                </a:lnTo>
                <a:lnTo>
                  <a:pt x="412045" y="112584"/>
                </a:lnTo>
                <a:lnTo>
                  <a:pt x="415899" y="109989"/>
                </a:lnTo>
                <a:lnTo>
                  <a:pt x="419754" y="107394"/>
                </a:lnTo>
                <a:lnTo>
                  <a:pt x="423721" y="104825"/>
                </a:lnTo>
                <a:lnTo>
                  <a:pt x="427688" y="102229"/>
                </a:lnTo>
                <a:lnTo>
                  <a:pt x="431730" y="99634"/>
                </a:lnTo>
                <a:lnTo>
                  <a:pt x="435847" y="97065"/>
                </a:lnTo>
                <a:lnTo>
                  <a:pt x="440001" y="94470"/>
                </a:lnTo>
                <a:lnTo>
                  <a:pt x="444231" y="91901"/>
                </a:lnTo>
                <a:lnTo>
                  <a:pt x="448497" y="89332"/>
                </a:lnTo>
                <a:lnTo>
                  <a:pt x="452876" y="86737"/>
                </a:lnTo>
                <a:lnTo>
                  <a:pt x="457292" y="84167"/>
                </a:lnTo>
                <a:lnTo>
                  <a:pt x="461821" y="81598"/>
                </a:lnTo>
                <a:lnTo>
                  <a:pt x="466424" y="79029"/>
                </a:lnTo>
                <a:lnTo>
                  <a:pt x="471102" y="76460"/>
                </a:lnTo>
                <a:lnTo>
                  <a:pt x="475893" y="73891"/>
                </a:lnTo>
                <a:lnTo>
                  <a:pt x="480758" y="71322"/>
                </a:lnTo>
                <a:lnTo>
                  <a:pt x="485736" y="68753"/>
                </a:lnTo>
                <a:lnTo>
                  <a:pt x="490863" y="66210"/>
                </a:lnTo>
                <a:lnTo>
                  <a:pt x="496102" y="63641"/>
                </a:lnTo>
                <a:lnTo>
                  <a:pt x="501492" y="61099"/>
                </a:lnTo>
                <a:lnTo>
                  <a:pt x="506993" y="58556"/>
                </a:lnTo>
                <a:lnTo>
                  <a:pt x="512682" y="56013"/>
                </a:lnTo>
                <a:lnTo>
                  <a:pt x="518558" y="53470"/>
                </a:lnTo>
                <a:lnTo>
                  <a:pt x="524658" y="50954"/>
                </a:lnTo>
                <a:lnTo>
                  <a:pt x="530946" y="48437"/>
                </a:lnTo>
                <a:lnTo>
                  <a:pt x="537495" y="45920"/>
                </a:lnTo>
                <a:lnTo>
                  <a:pt x="544344" y="43430"/>
                </a:lnTo>
                <a:lnTo>
                  <a:pt x="551530" y="40940"/>
                </a:lnTo>
                <a:lnTo>
                  <a:pt x="559015" y="38475"/>
                </a:lnTo>
                <a:lnTo>
                  <a:pt x="566500" y="36169"/>
                </a:lnTo>
                <a:lnTo>
                  <a:pt x="573985" y="34019"/>
                </a:lnTo>
                <a:lnTo>
                  <a:pt x="581470" y="32027"/>
                </a:lnTo>
                <a:lnTo>
                  <a:pt x="588955" y="30165"/>
                </a:lnTo>
                <a:lnTo>
                  <a:pt x="596440" y="28488"/>
                </a:lnTo>
                <a:lnTo>
                  <a:pt x="603926" y="26941"/>
                </a:lnTo>
                <a:lnTo>
                  <a:pt x="611411" y="25552"/>
                </a:lnTo>
                <a:lnTo>
                  <a:pt x="618896" y="24320"/>
                </a:lnTo>
                <a:lnTo>
                  <a:pt x="626381" y="23245"/>
                </a:lnTo>
                <a:lnTo>
                  <a:pt x="633866" y="22327"/>
                </a:lnTo>
                <a:lnTo>
                  <a:pt x="641351" y="21567"/>
                </a:lnTo>
                <a:lnTo>
                  <a:pt x="648836" y="20938"/>
                </a:lnTo>
                <a:lnTo>
                  <a:pt x="656321" y="20492"/>
                </a:lnTo>
                <a:lnTo>
                  <a:pt x="663806" y="20204"/>
                </a:lnTo>
                <a:lnTo>
                  <a:pt x="671292" y="20047"/>
                </a:lnTo>
                <a:lnTo>
                  <a:pt x="678777" y="20073"/>
                </a:lnTo>
                <a:lnTo>
                  <a:pt x="686262" y="20256"/>
                </a:lnTo>
                <a:lnTo>
                  <a:pt x="693747" y="20571"/>
                </a:lnTo>
                <a:lnTo>
                  <a:pt x="701232" y="21069"/>
                </a:lnTo>
                <a:lnTo>
                  <a:pt x="708717" y="21698"/>
                </a:lnTo>
                <a:lnTo>
                  <a:pt x="716202" y="22511"/>
                </a:lnTo>
                <a:lnTo>
                  <a:pt x="723687" y="23454"/>
                </a:lnTo>
                <a:lnTo>
                  <a:pt x="731172" y="24582"/>
                </a:lnTo>
                <a:lnTo>
                  <a:pt x="738658" y="25840"/>
                </a:lnTo>
                <a:lnTo>
                  <a:pt x="746143" y="27256"/>
                </a:lnTo>
                <a:lnTo>
                  <a:pt x="753628" y="28828"/>
                </a:lnTo>
                <a:lnTo>
                  <a:pt x="761113" y="30559"/>
                </a:lnTo>
                <a:lnTo>
                  <a:pt x="768598" y="32446"/>
                </a:lnTo>
                <a:lnTo>
                  <a:pt x="776083" y="34491"/>
                </a:lnTo>
                <a:lnTo>
                  <a:pt x="783568" y="36667"/>
                </a:lnTo>
                <a:lnTo>
                  <a:pt x="791053" y="39000"/>
                </a:lnTo>
                <a:lnTo>
                  <a:pt x="798538" y="41490"/>
                </a:lnTo>
                <a:lnTo>
                  <a:pt x="806024" y="44112"/>
                </a:lnTo>
                <a:lnTo>
                  <a:pt x="813471" y="46890"/>
                </a:lnTo>
                <a:lnTo>
                  <a:pt x="820507" y="49643"/>
                </a:lnTo>
                <a:lnTo>
                  <a:pt x="827244" y="52369"/>
                </a:lnTo>
                <a:lnTo>
                  <a:pt x="833644" y="55122"/>
                </a:lnTo>
                <a:lnTo>
                  <a:pt x="839819" y="57822"/>
                </a:lnTo>
                <a:lnTo>
                  <a:pt x="845770" y="60548"/>
                </a:lnTo>
                <a:lnTo>
                  <a:pt x="851496" y="63248"/>
                </a:lnTo>
                <a:lnTo>
                  <a:pt x="857035" y="65948"/>
                </a:lnTo>
                <a:lnTo>
                  <a:pt x="862461" y="68648"/>
                </a:lnTo>
                <a:lnTo>
                  <a:pt x="867701" y="71349"/>
                </a:lnTo>
                <a:lnTo>
                  <a:pt x="872791" y="74022"/>
                </a:lnTo>
                <a:lnTo>
                  <a:pt x="877806" y="76696"/>
                </a:lnTo>
                <a:lnTo>
                  <a:pt x="882671" y="79396"/>
                </a:lnTo>
                <a:lnTo>
                  <a:pt x="887424" y="82070"/>
                </a:lnTo>
                <a:lnTo>
                  <a:pt x="892102" y="84744"/>
                </a:lnTo>
                <a:lnTo>
                  <a:pt x="896706" y="87418"/>
                </a:lnTo>
                <a:lnTo>
                  <a:pt x="901197" y="90092"/>
                </a:lnTo>
                <a:lnTo>
                  <a:pt x="905613" y="92740"/>
                </a:lnTo>
                <a:lnTo>
                  <a:pt x="909917" y="95414"/>
                </a:lnTo>
                <a:lnTo>
                  <a:pt x="914183" y="98087"/>
                </a:lnTo>
                <a:lnTo>
                  <a:pt x="918413" y="100735"/>
                </a:lnTo>
                <a:lnTo>
                  <a:pt x="922529" y="103409"/>
                </a:lnTo>
                <a:lnTo>
                  <a:pt x="926609" y="106057"/>
                </a:lnTo>
                <a:lnTo>
                  <a:pt x="930613" y="108704"/>
                </a:lnTo>
                <a:lnTo>
                  <a:pt x="934580" y="111378"/>
                </a:lnTo>
                <a:lnTo>
                  <a:pt x="938473" y="114026"/>
                </a:lnTo>
                <a:lnTo>
                  <a:pt x="942365" y="116674"/>
                </a:lnTo>
                <a:lnTo>
                  <a:pt x="946182" y="119321"/>
                </a:lnTo>
                <a:lnTo>
                  <a:pt x="949925" y="121995"/>
                </a:lnTo>
                <a:lnTo>
                  <a:pt x="953667" y="124643"/>
                </a:lnTo>
                <a:lnTo>
                  <a:pt x="957335" y="127291"/>
                </a:lnTo>
                <a:lnTo>
                  <a:pt x="960965" y="129938"/>
                </a:lnTo>
                <a:lnTo>
                  <a:pt x="964596" y="132586"/>
                </a:lnTo>
                <a:lnTo>
                  <a:pt x="968151" y="135234"/>
                </a:lnTo>
                <a:lnTo>
                  <a:pt x="971669" y="137881"/>
                </a:lnTo>
                <a:lnTo>
                  <a:pt x="975187" y="140529"/>
                </a:lnTo>
                <a:lnTo>
                  <a:pt x="978668" y="143177"/>
                </a:lnTo>
                <a:lnTo>
                  <a:pt x="982073" y="145824"/>
                </a:lnTo>
                <a:lnTo>
                  <a:pt x="985479" y="148446"/>
                </a:lnTo>
                <a:lnTo>
                  <a:pt x="988848" y="151093"/>
                </a:lnTo>
                <a:lnTo>
                  <a:pt x="992216" y="153741"/>
                </a:lnTo>
                <a:lnTo>
                  <a:pt x="995547" y="156389"/>
                </a:lnTo>
                <a:lnTo>
                  <a:pt x="998803" y="159036"/>
                </a:lnTo>
                <a:lnTo>
                  <a:pt x="1002096" y="161684"/>
                </a:lnTo>
                <a:lnTo>
                  <a:pt x="1005315" y="164306"/>
                </a:lnTo>
                <a:lnTo>
                  <a:pt x="1008533" y="166953"/>
                </a:lnTo>
                <a:lnTo>
                  <a:pt x="1011752" y="169601"/>
                </a:lnTo>
                <a:lnTo>
                  <a:pt x="1014933" y="172222"/>
                </a:lnTo>
                <a:lnTo>
                  <a:pt x="1018077" y="174870"/>
                </a:lnTo>
                <a:lnTo>
                  <a:pt x="1021183" y="177518"/>
                </a:lnTo>
                <a:lnTo>
                  <a:pt x="1024290" y="180139"/>
                </a:lnTo>
                <a:lnTo>
                  <a:pt x="1027396" y="182787"/>
                </a:lnTo>
                <a:lnTo>
                  <a:pt x="1030465" y="185435"/>
                </a:lnTo>
                <a:lnTo>
                  <a:pt x="1033496" y="188056"/>
                </a:lnTo>
                <a:lnTo>
                  <a:pt x="1036528" y="190704"/>
                </a:lnTo>
                <a:lnTo>
                  <a:pt x="1039559" y="193325"/>
                </a:lnTo>
                <a:lnTo>
                  <a:pt x="1042553" y="195973"/>
                </a:lnTo>
                <a:lnTo>
                  <a:pt x="1045547" y="198621"/>
                </a:lnTo>
                <a:lnTo>
                  <a:pt x="1048504" y="201242"/>
                </a:lnTo>
                <a:lnTo>
                  <a:pt x="1051460" y="203890"/>
                </a:lnTo>
                <a:lnTo>
                  <a:pt x="1054380" y="206511"/>
                </a:lnTo>
                <a:lnTo>
                  <a:pt x="1057299" y="209159"/>
                </a:lnTo>
                <a:lnTo>
                  <a:pt x="1060181" y="211780"/>
                </a:lnTo>
                <a:lnTo>
                  <a:pt x="1063100" y="214428"/>
                </a:lnTo>
                <a:lnTo>
                  <a:pt x="1065944" y="217049"/>
                </a:lnTo>
                <a:lnTo>
                  <a:pt x="1068826" y="219697"/>
                </a:lnTo>
                <a:lnTo>
                  <a:pt x="1071670" y="222319"/>
                </a:lnTo>
                <a:lnTo>
                  <a:pt x="1074515" y="224940"/>
                </a:lnTo>
                <a:lnTo>
                  <a:pt x="1077322" y="227588"/>
                </a:lnTo>
                <a:lnTo>
                  <a:pt x="1080128" y="230209"/>
                </a:lnTo>
                <a:lnTo>
                  <a:pt x="1082935" y="232857"/>
                </a:lnTo>
                <a:lnTo>
                  <a:pt x="1085705" y="235478"/>
                </a:lnTo>
                <a:lnTo>
                  <a:pt x="1088512" y="238126"/>
                </a:lnTo>
                <a:lnTo>
                  <a:pt x="1091244" y="240747"/>
                </a:lnTo>
                <a:lnTo>
                  <a:pt x="1094013" y="243369"/>
                </a:lnTo>
                <a:lnTo>
                  <a:pt x="1096745" y="246017"/>
                </a:lnTo>
                <a:lnTo>
                  <a:pt x="1099478" y="248638"/>
                </a:lnTo>
                <a:lnTo>
                  <a:pt x="1102210" y="251260"/>
                </a:lnTo>
                <a:lnTo>
                  <a:pt x="1104942" y="253907"/>
                </a:lnTo>
                <a:lnTo>
                  <a:pt x="1107636" y="256529"/>
                </a:lnTo>
                <a:lnTo>
                  <a:pt x="1110331" y="259150"/>
                </a:lnTo>
                <a:lnTo>
                  <a:pt x="1112988" y="261798"/>
                </a:lnTo>
                <a:lnTo>
                  <a:pt x="1115683" y="264419"/>
                </a:lnTo>
                <a:lnTo>
                  <a:pt x="1118340" y="267041"/>
                </a:lnTo>
                <a:lnTo>
                  <a:pt x="1120997" y="269688"/>
                </a:lnTo>
                <a:lnTo>
                  <a:pt x="1123654" y="272310"/>
                </a:lnTo>
                <a:lnTo>
                  <a:pt x="1126312" y="274931"/>
                </a:lnTo>
                <a:lnTo>
                  <a:pt x="1128931" y="277579"/>
                </a:lnTo>
                <a:lnTo>
                  <a:pt x="1131551" y="280200"/>
                </a:lnTo>
                <a:lnTo>
                  <a:pt x="1134171" y="282822"/>
                </a:lnTo>
                <a:lnTo>
                  <a:pt x="1136791" y="285443"/>
                </a:lnTo>
                <a:lnTo>
                  <a:pt x="1139411" y="288091"/>
                </a:lnTo>
                <a:lnTo>
                  <a:pt x="1141993" y="290713"/>
                </a:lnTo>
                <a:lnTo>
                  <a:pt x="1144575" y="293334"/>
                </a:lnTo>
                <a:lnTo>
                  <a:pt x="1147158" y="295955"/>
                </a:lnTo>
                <a:lnTo>
                  <a:pt x="1149740" y="298603"/>
                </a:lnTo>
                <a:lnTo>
                  <a:pt x="1152322" y="301225"/>
                </a:lnTo>
                <a:lnTo>
                  <a:pt x="1154905" y="303846"/>
                </a:lnTo>
                <a:lnTo>
                  <a:pt x="1157450" y="306468"/>
                </a:lnTo>
                <a:lnTo>
                  <a:pt x="1159995" y="309115"/>
                </a:lnTo>
                <a:lnTo>
                  <a:pt x="1162540" y="311737"/>
                </a:lnTo>
                <a:lnTo>
                  <a:pt x="1165085" y="314358"/>
                </a:lnTo>
                <a:lnTo>
                  <a:pt x="1167629" y="316980"/>
                </a:lnTo>
                <a:lnTo>
                  <a:pt x="1170174" y="319601"/>
                </a:lnTo>
                <a:lnTo>
                  <a:pt x="1172682" y="322249"/>
                </a:lnTo>
                <a:lnTo>
                  <a:pt x="1175227" y="324870"/>
                </a:lnTo>
                <a:lnTo>
                  <a:pt x="1177734" y="327492"/>
                </a:lnTo>
                <a:lnTo>
                  <a:pt x="1180242" y="330113"/>
                </a:lnTo>
                <a:lnTo>
                  <a:pt x="1182749" y="332735"/>
                </a:lnTo>
                <a:lnTo>
                  <a:pt x="1185257" y="335382"/>
                </a:lnTo>
                <a:lnTo>
                  <a:pt x="1187764" y="338004"/>
                </a:lnTo>
                <a:lnTo>
                  <a:pt x="1190272" y="340625"/>
                </a:lnTo>
                <a:lnTo>
                  <a:pt x="1192742" y="343247"/>
                </a:lnTo>
                <a:lnTo>
                  <a:pt x="1195250" y="345868"/>
                </a:lnTo>
                <a:lnTo>
                  <a:pt x="1197720" y="348490"/>
                </a:lnTo>
                <a:lnTo>
                  <a:pt x="1200190" y="351111"/>
                </a:lnTo>
                <a:lnTo>
                  <a:pt x="1202660" y="353759"/>
                </a:lnTo>
                <a:lnTo>
                  <a:pt x="1205167" y="356380"/>
                </a:lnTo>
                <a:lnTo>
                  <a:pt x="1207637" y="359002"/>
                </a:lnTo>
                <a:lnTo>
                  <a:pt x="1210107" y="361623"/>
                </a:lnTo>
                <a:lnTo>
                  <a:pt x="1212540" y="364245"/>
                </a:lnTo>
                <a:lnTo>
                  <a:pt x="1215010" y="366866"/>
                </a:lnTo>
                <a:lnTo>
                  <a:pt x="1217480" y="369487"/>
                </a:lnTo>
                <a:lnTo>
                  <a:pt x="1219913" y="372109"/>
                </a:lnTo>
                <a:lnTo>
                  <a:pt x="1222383" y="374757"/>
                </a:lnTo>
                <a:lnTo>
                  <a:pt x="1224816" y="377378"/>
                </a:lnTo>
                <a:lnTo>
                  <a:pt x="1227286" y="380000"/>
                </a:lnTo>
                <a:lnTo>
                  <a:pt x="1229718" y="382621"/>
                </a:lnTo>
                <a:lnTo>
                  <a:pt x="1232151" y="385242"/>
                </a:lnTo>
                <a:lnTo>
                  <a:pt x="1234621" y="387864"/>
                </a:lnTo>
                <a:lnTo>
                  <a:pt x="1237054" y="390485"/>
                </a:lnTo>
                <a:lnTo>
                  <a:pt x="1239487" y="393107"/>
                </a:lnTo>
                <a:lnTo>
                  <a:pt x="1241919" y="395728"/>
                </a:lnTo>
                <a:lnTo>
                  <a:pt x="1244352" y="398350"/>
                </a:lnTo>
                <a:lnTo>
                  <a:pt x="1246784" y="400971"/>
                </a:lnTo>
                <a:lnTo>
                  <a:pt x="1249217" y="403593"/>
                </a:lnTo>
                <a:lnTo>
                  <a:pt x="1251650" y="406214"/>
                </a:lnTo>
                <a:lnTo>
                  <a:pt x="1254083" y="408862"/>
                </a:lnTo>
                <a:lnTo>
                  <a:pt x="1256515" y="411483"/>
                </a:lnTo>
                <a:lnTo>
                  <a:pt x="1258910" y="414105"/>
                </a:lnTo>
                <a:lnTo>
                  <a:pt x="1261343" y="416726"/>
                </a:lnTo>
                <a:lnTo>
                  <a:pt x="1263776" y="419348"/>
                </a:lnTo>
                <a:lnTo>
                  <a:pt x="1266208" y="421969"/>
                </a:lnTo>
                <a:lnTo>
                  <a:pt x="1268641" y="424591"/>
                </a:lnTo>
                <a:lnTo>
                  <a:pt x="1271036" y="427212"/>
                </a:lnTo>
                <a:lnTo>
                  <a:pt x="1273469" y="429834"/>
                </a:lnTo>
                <a:lnTo>
                  <a:pt x="1275902" y="432455"/>
                </a:lnTo>
                <a:lnTo>
                  <a:pt x="1278297" y="435076"/>
                </a:lnTo>
                <a:lnTo>
                  <a:pt x="1280730" y="437698"/>
                </a:lnTo>
                <a:lnTo>
                  <a:pt x="1283162" y="440319"/>
                </a:lnTo>
                <a:lnTo>
                  <a:pt x="1285557" y="442941"/>
                </a:lnTo>
                <a:lnTo>
                  <a:pt x="1287990" y="445562"/>
                </a:lnTo>
                <a:lnTo>
                  <a:pt x="1290423" y="448184"/>
                </a:lnTo>
                <a:lnTo>
                  <a:pt x="1292818" y="450805"/>
                </a:lnTo>
                <a:lnTo>
                  <a:pt x="1295251" y="453427"/>
                </a:lnTo>
                <a:lnTo>
                  <a:pt x="1297683" y="456048"/>
                </a:lnTo>
                <a:lnTo>
                  <a:pt x="1300079" y="458670"/>
                </a:lnTo>
                <a:lnTo>
                  <a:pt x="1302511" y="461291"/>
                </a:lnTo>
                <a:lnTo>
                  <a:pt x="1304944" y="463913"/>
                </a:lnTo>
                <a:lnTo>
                  <a:pt x="1307339" y="466534"/>
                </a:lnTo>
                <a:lnTo>
                  <a:pt x="1309772" y="469156"/>
                </a:lnTo>
                <a:lnTo>
                  <a:pt x="1312204" y="471777"/>
                </a:lnTo>
                <a:lnTo>
                  <a:pt x="1314637" y="474398"/>
                </a:lnTo>
                <a:lnTo>
                  <a:pt x="1317070" y="476994"/>
                </a:lnTo>
                <a:lnTo>
                  <a:pt x="1319502" y="479615"/>
                </a:lnTo>
                <a:lnTo>
                  <a:pt x="1321935" y="482237"/>
                </a:lnTo>
                <a:lnTo>
                  <a:pt x="1324368" y="484858"/>
                </a:lnTo>
                <a:lnTo>
                  <a:pt x="1326800" y="487480"/>
                </a:lnTo>
                <a:lnTo>
                  <a:pt x="1329233" y="490101"/>
                </a:lnTo>
                <a:lnTo>
                  <a:pt x="1331666" y="492722"/>
                </a:lnTo>
                <a:lnTo>
                  <a:pt x="1334098" y="495344"/>
                </a:lnTo>
                <a:lnTo>
                  <a:pt x="1336531" y="497965"/>
                </a:lnTo>
                <a:lnTo>
                  <a:pt x="1338964" y="500587"/>
                </a:lnTo>
                <a:lnTo>
                  <a:pt x="1341434" y="503208"/>
                </a:lnTo>
                <a:lnTo>
                  <a:pt x="1343866" y="505830"/>
                </a:lnTo>
                <a:lnTo>
                  <a:pt x="1346337" y="508451"/>
                </a:lnTo>
                <a:lnTo>
                  <a:pt x="1348769" y="511046"/>
                </a:lnTo>
                <a:lnTo>
                  <a:pt x="1351239" y="513668"/>
                </a:lnTo>
                <a:lnTo>
                  <a:pt x="1353672" y="516289"/>
                </a:lnTo>
                <a:lnTo>
                  <a:pt x="1356142" y="518911"/>
                </a:lnTo>
                <a:lnTo>
                  <a:pt x="1358612" y="521532"/>
                </a:lnTo>
                <a:lnTo>
                  <a:pt x="1361082" y="524154"/>
                </a:lnTo>
                <a:lnTo>
                  <a:pt x="1363552" y="526775"/>
                </a:lnTo>
                <a:lnTo>
                  <a:pt x="1366022" y="529397"/>
                </a:lnTo>
                <a:lnTo>
                  <a:pt x="1368493" y="531992"/>
                </a:lnTo>
                <a:lnTo>
                  <a:pt x="1370963" y="534613"/>
                </a:lnTo>
                <a:lnTo>
                  <a:pt x="1373470" y="537235"/>
                </a:lnTo>
                <a:lnTo>
                  <a:pt x="1375940" y="539856"/>
                </a:lnTo>
                <a:lnTo>
                  <a:pt x="1378410" y="542478"/>
                </a:lnTo>
                <a:lnTo>
                  <a:pt x="1380918" y="545099"/>
                </a:lnTo>
                <a:lnTo>
                  <a:pt x="1383425" y="547695"/>
                </a:lnTo>
                <a:lnTo>
                  <a:pt x="1385933" y="550316"/>
                </a:lnTo>
                <a:lnTo>
                  <a:pt x="1388440" y="552937"/>
                </a:lnTo>
                <a:lnTo>
                  <a:pt x="1390948" y="555559"/>
                </a:lnTo>
                <a:lnTo>
                  <a:pt x="1393455" y="558180"/>
                </a:lnTo>
                <a:lnTo>
                  <a:pt x="1395963" y="560802"/>
                </a:lnTo>
                <a:lnTo>
                  <a:pt x="1398508" y="563397"/>
                </a:lnTo>
                <a:lnTo>
                  <a:pt x="1401015" y="566019"/>
                </a:lnTo>
                <a:lnTo>
                  <a:pt x="1403560" y="568640"/>
                </a:lnTo>
                <a:lnTo>
                  <a:pt x="1406105" y="571261"/>
                </a:lnTo>
                <a:lnTo>
                  <a:pt x="1408650" y="573883"/>
                </a:lnTo>
                <a:lnTo>
                  <a:pt x="1411195" y="576478"/>
                </a:lnTo>
                <a:lnTo>
                  <a:pt x="1413777" y="579100"/>
                </a:lnTo>
                <a:lnTo>
                  <a:pt x="1416322" y="581721"/>
                </a:lnTo>
                <a:lnTo>
                  <a:pt x="1418905" y="584343"/>
                </a:lnTo>
                <a:lnTo>
                  <a:pt x="1421487" y="586938"/>
                </a:lnTo>
                <a:lnTo>
                  <a:pt x="1424069" y="589559"/>
                </a:lnTo>
                <a:lnTo>
                  <a:pt x="1426652" y="592181"/>
                </a:lnTo>
                <a:lnTo>
                  <a:pt x="1429234" y="594802"/>
                </a:lnTo>
                <a:lnTo>
                  <a:pt x="1431854" y="597397"/>
                </a:lnTo>
                <a:lnTo>
                  <a:pt x="1434436" y="600019"/>
                </a:lnTo>
                <a:lnTo>
                  <a:pt x="1437056" y="602640"/>
                </a:lnTo>
                <a:lnTo>
                  <a:pt x="1439676" y="605236"/>
                </a:lnTo>
                <a:lnTo>
                  <a:pt x="1442333" y="607857"/>
                </a:lnTo>
                <a:lnTo>
                  <a:pt x="1444953" y="610479"/>
                </a:lnTo>
                <a:lnTo>
                  <a:pt x="1447610" y="613100"/>
                </a:lnTo>
                <a:lnTo>
                  <a:pt x="1450267" y="615695"/>
                </a:lnTo>
                <a:lnTo>
                  <a:pt x="1452925" y="618317"/>
                </a:lnTo>
                <a:lnTo>
                  <a:pt x="1455582" y="620938"/>
                </a:lnTo>
                <a:lnTo>
                  <a:pt x="1458276" y="623533"/>
                </a:lnTo>
                <a:lnTo>
                  <a:pt x="1460971" y="626155"/>
                </a:lnTo>
                <a:lnTo>
                  <a:pt x="1463666" y="628776"/>
                </a:lnTo>
                <a:lnTo>
                  <a:pt x="1466360" y="631372"/>
                </a:lnTo>
                <a:lnTo>
                  <a:pt x="1469092" y="633993"/>
                </a:lnTo>
                <a:lnTo>
                  <a:pt x="1471787" y="636615"/>
                </a:lnTo>
                <a:lnTo>
                  <a:pt x="1474557" y="639210"/>
                </a:lnTo>
                <a:lnTo>
                  <a:pt x="1477289" y="641831"/>
                </a:lnTo>
                <a:lnTo>
                  <a:pt x="1480058" y="644426"/>
                </a:lnTo>
                <a:lnTo>
                  <a:pt x="1482828" y="647048"/>
                </a:lnTo>
                <a:lnTo>
                  <a:pt x="1485597" y="649669"/>
                </a:lnTo>
                <a:lnTo>
                  <a:pt x="1488367" y="652265"/>
                </a:lnTo>
                <a:lnTo>
                  <a:pt x="1491174" y="654886"/>
                </a:lnTo>
                <a:lnTo>
                  <a:pt x="1493980" y="657481"/>
                </a:lnTo>
                <a:lnTo>
                  <a:pt x="1496825" y="660103"/>
                </a:lnTo>
                <a:lnTo>
                  <a:pt x="1499669" y="662698"/>
                </a:lnTo>
                <a:lnTo>
                  <a:pt x="1502513" y="665320"/>
                </a:lnTo>
                <a:lnTo>
                  <a:pt x="1505395" y="667915"/>
                </a:lnTo>
                <a:lnTo>
                  <a:pt x="1508240" y="670536"/>
                </a:lnTo>
                <a:lnTo>
                  <a:pt x="1511159" y="673158"/>
                </a:lnTo>
                <a:lnTo>
                  <a:pt x="1514040" y="675753"/>
                </a:lnTo>
                <a:lnTo>
                  <a:pt x="1516960" y="678374"/>
                </a:lnTo>
                <a:lnTo>
                  <a:pt x="1519916" y="680970"/>
                </a:lnTo>
                <a:lnTo>
                  <a:pt x="1522873" y="683565"/>
                </a:lnTo>
                <a:lnTo>
                  <a:pt x="1525830" y="686186"/>
                </a:lnTo>
                <a:lnTo>
                  <a:pt x="1528824" y="688782"/>
                </a:lnTo>
                <a:lnTo>
                  <a:pt x="1531818" y="691403"/>
                </a:lnTo>
                <a:lnTo>
                  <a:pt x="1534849" y="693998"/>
                </a:lnTo>
                <a:lnTo>
                  <a:pt x="1537881" y="696620"/>
                </a:lnTo>
                <a:lnTo>
                  <a:pt x="1540912" y="699215"/>
                </a:lnTo>
                <a:lnTo>
                  <a:pt x="1543981" y="701810"/>
                </a:lnTo>
                <a:lnTo>
                  <a:pt x="1547087" y="704432"/>
                </a:lnTo>
                <a:lnTo>
                  <a:pt x="1550194" y="707027"/>
                </a:lnTo>
                <a:lnTo>
                  <a:pt x="1553337" y="709622"/>
                </a:lnTo>
                <a:lnTo>
                  <a:pt x="1556481" y="712244"/>
                </a:lnTo>
                <a:lnTo>
                  <a:pt x="1559662" y="714839"/>
                </a:lnTo>
                <a:lnTo>
                  <a:pt x="1562843" y="717434"/>
                </a:lnTo>
                <a:lnTo>
                  <a:pt x="1566062" y="720056"/>
                </a:lnTo>
                <a:lnTo>
                  <a:pt x="1569318" y="722651"/>
                </a:lnTo>
                <a:lnTo>
                  <a:pt x="1572574" y="725246"/>
                </a:lnTo>
                <a:lnTo>
                  <a:pt x="1575868" y="727841"/>
                </a:lnTo>
                <a:lnTo>
                  <a:pt x="1579198" y="730437"/>
                </a:lnTo>
                <a:lnTo>
                  <a:pt x="1582529" y="733058"/>
                </a:lnTo>
                <a:lnTo>
                  <a:pt x="1585898" y="735653"/>
                </a:lnTo>
                <a:lnTo>
                  <a:pt x="1589303" y="738249"/>
                </a:lnTo>
                <a:lnTo>
                  <a:pt x="1592746" y="740844"/>
                </a:lnTo>
                <a:lnTo>
                  <a:pt x="1596227" y="743439"/>
                </a:lnTo>
                <a:lnTo>
                  <a:pt x="1599708" y="746034"/>
                </a:lnTo>
                <a:lnTo>
                  <a:pt x="1603226" y="748630"/>
                </a:lnTo>
                <a:lnTo>
                  <a:pt x="1606819" y="751225"/>
                </a:lnTo>
                <a:lnTo>
                  <a:pt x="1610411" y="753820"/>
                </a:lnTo>
                <a:lnTo>
                  <a:pt x="1614042" y="756415"/>
                </a:lnTo>
                <a:lnTo>
                  <a:pt x="1617709" y="759011"/>
                </a:lnTo>
                <a:lnTo>
                  <a:pt x="1621414" y="761606"/>
                </a:lnTo>
                <a:lnTo>
                  <a:pt x="1625194" y="764201"/>
                </a:lnTo>
                <a:lnTo>
                  <a:pt x="1628974" y="766796"/>
                </a:lnTo>
                <a:lnTo>
                  <a:pt x="1632829" y="769365"/>
                </a:lnTo>
                <a:lnTo>
                  <a:pt x="1636722" y="771961"/>
                </a:lnTo>
                <a:lnTo>
                  <a:pt x="1640651" y="774556"/>
                </a:lnTo>
                <a:lnTo>
                  <a:pt x="1644656" y="777125"/>
                </a:lnTo>
                <a:lnTo>
                  <a:pt x="1648698" y="779720"/>
                </a:lnTo>
                <a:lnTo>
                  <a:pt x="1652815" y="782315"/>
                </a:lnTo>
                <a:lnTo>
                  <a:pt x="1657006" y="784884"/>
                </a:lnTo>
                <a:lnTo>
                  <a:pt x="1661235" y="787480"/>
                </a:lnTo>
                <a:lnTo>
                  <a:pt x="1665539" y="790049"/>
                </a:lnTo>
                <a:lnTo>
                  <a:pt x="1669881" y="792618"/>
                </a:lnTo>
                <a:lnTo>
                  <a:pt x="1674334" y="795187"/>
                </a:lnTo>
                <a:lnTo>
                  <a:pt x="1678863" y="797782"/>
                </a:lnTo>
                <a:lnTo>
                  <a:pt x="1683466" y="800351"/>
                </a:lnTo>
                <a:lnTo>
                  <a:pt x="1688182" y="802920"/>
                </a:lnTo>
                <a:lnTo>
                  <a:pt x="1692972" y="805489"/>
                </a:lnTo>
                <a:lnTo>
                  <a:pt x="1697875" y="808032"/>
                </a:lnTo>
                <a:lnTo>
                  <a:pt x="1702890" y="810601"/>
                </a:lnTo>
                <a:lnTo>
                  <a:pt x="1708017" y="813170"/>
                </a:lnTo>
                <a:lnTo>
                  <a:pt x="1713257" y="815713"/>
                </a:lnTo>
                <a:lnTo>
                  <a:pt x="1718683" y="818256"/>
                </a:lnTo>
                <a:lnTo>
                  <a:pt x="1724223" y="820798"/>
                </a:lnTo>
                <a:lnTo>
                  <a:pt x="1729949" y="823341"/>
                </a:lnTo>
                <a:lnTo>
                  <a:pt x="1735862" y="825884"/>
                </a:lnTo>
                <a:lnTo>
                  <a:pt x="1741962" y="828401"/>
                </a:lnTo>
                <a:lnTo>
                  <a:pt x="1748287" y="830917"/>
                </a:lnTo>
                <a:lnTo>
                  <a:pt x="1754912" y="833434"/>
                </a:lnTo>
                <a:lnTo>
                  <a:pt x="1761798" y="835924"/>
                </a:lnTo>
                <a:lnTo>
                  <a:pt x="1769021" y="838415"/>
                </a:lnTo>
                <a:lnTo>
                  <a:pt x="1776506" y="840853"/>
                </a:lnTo>
                <a:lnTo>
                  <a:pt x="1783991" y="843133"/>
                </a:lnTo>
                <a:lnTo>
                  <a:pt x="1791476" y="845257"/>
                </a:lnTo>
                <a:lnTo>
                  <a:pt x="1798961" y="847223"/>
                </a:lnTo>
                <a:lnTo>
                  <a:pt x="1806446" y="849058"/>
                </a:lnTo>
                <a:lnTo>
                  <a:pt x="1813932" y="850736"/>
                </a:lnTo>
                <a:lnTo>
                  <a:pt x="1821417" y="852256"/>
                </a:lnTo>
                <a:lnTo>
                  <a:pt x="1828902" y="853619"/>
                </a:lnTo>
                <a:lnTo>
                  <a:pt x="1836387" y="854825"/>
                </a:lnTo>
                <a:lnTo>
                  <a:pt x="1843872" y="855874"/>
                </a:lnTo>
                <a:lnTo>
                  <a:pt x="1851357" y="856765"/>
                </a:lnTo>
                <a:lnTo>
                  <a:pt x="1858842" y="857499"/>
                </a:lnTo>
                <a:lnTo>
                  <a:pt x="1866327" y="858102"/>
                </a:lnTo>
                <a:lnTo>
                  <a:pt x="1873813" y="858521"/>
                </a:lnTo>
                <a:lnTo>
                  <a:pt x="1881298" y="858784"/>
                </a:lnTo>
                <a:lnTo>
                  <a:pt x="1888783" y="858915"/>
                </a:lnTo>
                <a:lnTo>
                  <a:pt x="1896268" y="858862"/>
                </a:lnTo>
                <a:lnTo>
                  <a:pt x="1903753" y="858679"/>
                </a:lnTo>
                <a:lnTo>
                  <a:pt x="1911238" y="858312"/>
                </a:lnTo>
                <a:lnTo>
                  <a:pt x="1918723" y="857814"/>
                </a:lnTo>
                <a:lnTo>
                  <a:pt x="1926208" y="857132"/>
                </a:lnTo>
                <a:lnTo>
                  <a:pt x="1933693" y="856319"/>
                </a:lnTo>
                <a:lnTo>
                  <a:pt x="1941179" y="855323"/>
                </a:lnTo>
                <a:lnTo>
                  <a:pt x="1948664" y="854196"/>
                </a:lnTo>
                <a:lnTo>
                  <a:pt x="1956149" y="852911"/>
                </a:lnTo>
                <a:lnTo>
                  <a:pt x="1963634" y="851470"/>
                </a:lnTo>
                <a:lnTo>
                  <a:pt x="1971119" y="849870"/>
                </a:lnTo>
                <a:lnTo>
                  <a:pt x="1978604" y="848114"/>
                </a:lnTo>
                <a:lnTo>
                  <a:pt x="1986089" y="846200"/>
                </a:lnTo>
                <a:lnTo>
                  <a:pt x="1993574" y="844156"/>
                </a:lnTo>
                <a:lnTo>
                  <a:pt x="2001060" y="841954"/>
                </a:lnTo>
                <a:lnTo>
                  <a:pt x="2008545" y="839594"/>
                </a:lnTo>
                <a:lnTo>
                  <a:pt x="2016030" y="837078"/>
                </a:lnTo>
                <a:lnTo>
                  <a:pt x="2023515" y="834430"/>
                </a:lnTo>
                <a:lnTo>
                  <a:pt x="2030888" y="831651"/>
                </a:lnTo>
                <a:lnTo>
                  <a:pt x="2037886" y="828899"/>
                </a:lnTo>
                <a:lnTo>
                  <a:pt x="2044548" y="826173"/>
                </a:lnTo>
                <a:lnTo>
                  <a:pt x="2050948" y="823446"/>
                </a:lnTo>
                <a:lnTo>
                  <a:pt x="2057048" y="820720"/>
                </a:lnTo>
                <a:lnTo>
                  <a:pt x="2062961" y="817994"/>
                </a:lnTo>
                <a:lnTo>
                  <a:pt x="2068687" y="815293"/>
                </a:lnTo>
                <a:lnTo>
                  <a:pt x="2074227" y="812593"/>
                </a:lnTo>
                <a:lnTo>
                  <a:pt x="2079578" y="809893"/>
                </a:lnTo>
                <a:lnTo>
                  <a:pt x="2084818" y="807219"/>
                </a:lnTo>
                <a:lnTo>
                  <a:pt x="2089908" y="804519"/>
                </a:lnTo>
                <a:lnTo>
                  <a:pt x="2094885" y="801845"/>
                </a:lnTo>
                <a:lnTo>
                  <a:pt x="2099751" y="799171"/>
                </a:lnTo>
                <a:lnTo>
                  <a:pt x="2104504" y="796498"/>
                </a:lnTo>
                <a:lnTo>
                  <a:pt x="2109144" y="793824"/>
                </a:lnTo>
                <a:lnTo>
                  <a:pt x="2113710" y="791150"/>
                </a:lnTo>
                <a:lnTo>
                  <a:pt x="2118202" y="788476"/>
                </a:lnTo>
                <a:lnTo>
                  <a:pt x="2122580" y="785802"/>
                </a:lnTo>
                <a:lnTo>
                  <a:pt x="2126922" y="783154"/>
                </a:lnTo>
                <a:lnTo>
                  <a:pt x="2131188" y="780480"/>
                </a:lnTo>
                <a:lnTo>
                  <a:pt x="2135380" y="777806"/>
                </a:lnTo>
                <a:lnTo>
                  <a:pt x="2139497" y="775159"/>
                </a:lnTo>
                <a:lnTo>
                  <a:pt x="2143539" y="772511"/>
                </a:lnTo>
                <a:lnTo>
                  <a:pt x="2147543" y="769837"/>
                </a:lnTo>
                <a:lnTo>
                  <a:pt x="2151510" y="767190"/>
                </a:lnTo>
                <a:lnTo>
                  <a:pt x="2155403" y="764542"/>
                </a:lnTo>
                <a:lnTo>
                  <a:pt x="2159257" y="761868"/>
                </a:lnTo>
                <a:lnTo>
                  <a:pt x="2163075" y="759220"/>
                </a:lnTo>
                <a:lnTo>
                  <a:pt x="2166817" y="756573"/>
                </a:lnTo>
                <a:lnTo>
                  <a:pt x="2170560" y="753925"/>
                </a:lnTo>
                <a:lnTo>
                  <a:pt x="2174228" y="751277"/>
                </a:lnTo>
                <a:lnTo>
                  <a:pt x="2177858" y="748630"/>
                </a:lnTo>
                <a:lnTo>
                  <a:pt x="2181451" y="745982"/>
                </a:lnTo>
                <a:lnTo>
                  <a:pt x="2185044" y="743334"/>
                </a:lnTo>
                <a:lnTo>
                  <a:pt x="2188562" y="740687"/>
                </a:lnTo>
                <a:lnTo>
                  <a:pt x="2192042" y="738039"/>
                </a:lnTo>
                <a:lnTo>
                  <a:pt x="2195523" y="735391"/>
                </a:lnTo>
                <a:lnTo>
                  <a:pt x="2198929" y="732744"/>
                </a:lnTo>
                <a:lnTo>
                  <a:pt x="2202334" y="730096"/>
                </a:lnTo>
                <a:lnTo>
                  <a:pt x="2205703" y="727448"/>
                </a:lnTo>
                <a:lnTo>
                  <a:pt x="2209033" y="724801"/>
                </a:lnTo>
                <a:lnTo>
                  <a:pt x="2212364" y="722179"/>
                </a:lnTo>
                <a:lnTo>
                  <a:pt x="2215658" y="719531"/>
                </a:lnTo>
                <a:lnTo>
                  <a:pt x="2218914" y="716884"/>
                </a:lnTo>
                <a:lnTo>
                  <a:pt x="2222170" y="714236"/>
                </a:lnTo>
                <a:lnTo>
                  <a:pt x="2225351" y="711615"/>
                </a:lnTo>
                <a:lnTo>
                  <a:pt x="2228570" y="708967"/>
                </a:lnTo>
                <a:lnTo>
                  <a:pt x="2231713" y="706319"/>
                </a:lnTo>
                <a:lnTo>
                  <a:pt x="2234857" y="703698"/>
                </a:lnTo>
                <a:lnTo>
                  <a:pt x="2238001" y="701050"/>
                </a:lnTo>
                <a:lnTo>
                  <a:pt x="2241107" y="698402"/>
                </a:lnTo>
                <a:lnTo>
                  <a:pt x="2244176" y="695781"/>
                </a:lnTo>
                <a:lnTo>
                  <a:pt x="2247245" y="693133"/>
                </a:lnTo>
                <a:lnTo>
                  <a:pt x="2250314" y="690486"/>
                </a:lnTo>
                <a:lnTo>
                  <a:pt x="2253345" y="687864"/>
                </a:lnTo>
                <a:lnTo>
                  <a:pt x="2256339" y="685216"/>
                </a:lnTo>
                <a:lnTo>
                  <a:pt x="2259333" y="682595"/>
                </a:lnTo>
                <a:lnTo>
                  <a:pt x="2262328" y="679947"/>
                </a:lnTo>
                <a:lnTo>
                  <a:pt x="2265284" y="677326"/>
                </a:lnTo>
                <a:lnTo>
                  <a:pt x="2268241" y="674678"/>
                </a:lnTo>
                <a:lnTo>
                  <a:pt x="2271160" y="672057"/>
                </a:lnTo>
                <a:lnTo>
                  <a:pt x="2274079" y="669409"/>
                </a:lnTo>
                <a:lnTo>
                  <a:pt x="2276961" y="666788"/>
                </a:lnTo>
                <a:lnTo>
                  <a:pt x="2279843" y="664140"/>
                </a:lnTo>
                <a:lnTo>
                  <a:pt x="2282724" y="661518"/>
                </a:lnTo>
                <a:lnTo>
                  <a:pt x="2285606" y="658871"/>
                </a:lnTo>
                <a:lnTo>
                  <a:pt x="2288450" y="656249"/>
                </a:lnTo>
                <a:lnTo>
                  <a:pt x="2291257" y="653602"/>
                </a:lnTo>
                <a:lnTo>
                  <a:pt x="2294102" y="650980"/>
                </a:lnTo>
                <a:lnTo>
                  <a:pt x="2296909" y="648333"/>
                </a:lnTo>
                <a:lnTo>
                  <a:pt x="2299678" y="645711"/>
                </a:lnTo>
                <a:lnTo>
                  <a:pt x="2302485" y="643090"/>
                </a:lnTo>
                <a:lnTo>
                  <a:pt x="2305255" y="640442"/>
                </a:lnTo>
                <a:lnTo>
                  <a:pt x="2308024" y="637820"/>
                </a:lnTo>
                <a:lnTo>
                  <a:pt x="2310756" y="635173"/>
                </a:lnTo>
                <a:lnTo>
                  <a:pt x="2313488" y="632551"/>
                </a:lnTo>
                <a:lnTo>
                  <a:pt x="2316220" y="629930"/>
                </a:lnTo>
                <a:lnTo>
                  <a:pt x="2318952" y="627282"/>
                </a:lnTo>
                <a:lnTo>
                  <a:pt x="2321684" y="624661"/>
                </a:lnTo>
                <a:lnTo>
                  <a:pt x="2324379" y="622039"/>
                </a:lnTo>
                <a:lnTo>
                  <a:pt x="2327074" y="619392"/>
                </a:lnTo>
                <a:lnTo>
                  <a:pt x="2329731" y="616770"/>
                </a:lnTo>
                <a:lnTo>
                  <a:pt x="2332426" y="614149"/>
                </a:lnTo>
                <a:lnTo>
                  <a:pt x="2335083" y="611501"/>
                </a:lnTo>
                <a:lnTo>
                  <a:pt x="2337740" y="608879"/>
                </a:lnTo>
                <a:lnTo>
                  <a:pt x="2340397" y="606258"/>
                </a:lnTo>
                <a:lnTo>
                  <a:pt x="2343017" y="603610"/>
                </a:lnTo>
                <a:lnTo>
                  <a:pt x="2345674" y="600989"/>
                </a:lnTo>
                <a:lnTo>
                  <a:pt x="2348294" y="598367"/>
                </a:lnTo>
                <a:lnTo>
                  <a:pt x="2350914" y="595746"/>
                </a:lnTo>
                <a:lnTo>
                  <a:pt x="2353534" y="593098"/>
                </a:lnTo>
                <a:lnTo>
                  <a:pt x="2356116" y="590477"/>
                </a:lnTo>
                <a:lnTo>
                  <a:pt x="2358736" y="587855"/>
                </a:lnTo>
                <a:lnTo>
                  <a:pt x="2361318" y="585208"/>
                </a:lnTo>
                <a:lnTo>
                  <a:pt x="2363900" y="582586"/>
                </a:lnTo>
                <a:lnTo>
                  <a:pt x="2366483" y="579965"/>
                </a:lnTo>
                <a:lnTo>
                  <a:pt x="2369028" y="577343"/>
                </a:lnTo>
                <a:lnTo>
                  <a:pt x="2371610" y="574722"/>
                </a:lnTo>
                <a:lnTo>
                  <a:pt x="2374155" y="572074"/>
                </a:lnTo>
                <a:lnTo>
                  <a:pt x="2376737" y="569453"/>
                </a:lnTo>
                <a:lnTo>
                  <a:pt x="2379282" y="566831"/>
                </a:lnTo>
                <a:lnTo>
                  <a:pt x="2381827" y="564210"/>
                </a:lnTo>
                <a:lnTo>
                  <a:pt x="2384335" y="561562"/>
                </a:lnTo>
                <a:lnTo>
                  <a:pt x="2386880" y="558941"/>
                </a:lnTo>
                <a:lnTo>
                  <a:pt x="2389425" y="556319"/>
                </a:lnTo>
                <a:lnTo>
                  <a:pt x="2391932" y="553698"/>
                </a:lnTo>
                <a:lnTo>
                  <a:pt x="2394440" y="551076"/>
                </a:lnTo>
                <a:lnTo>
                  <a:pt x="2396947" y="548429"/>
                </a:lnTo>
                <a:lnTo>
                  <a:pt x="2399455" y="545807"/>
                </a:lnTo>
                <a:lnTo>
                  <a:pt x="2401962" y="543186"/>
                </a:lnTo>
                <a:lnTo>
                  <a:pt x="2404470" y="540564"/>
                </a:lnTo>
                <a:lnTo>
                  <a:pt x="2406977" y="537943"/>
                </a:lnTo>
                <a:lnTo>
                  <a:pt x="2409447" y="535321"/>
                </a:lnTo>
                <a:lnTo>
                  <a:pt x="2411955" y="532700"/>
                </a:lnTo>
                <a:lnTo>
                  <a:pt x="2414425" y="530052"/>
                </a:lnTo>
                <a:lnTo>
                  <a:pt x="2416895" y="527431"/>
                </a:lnTo>
                <a:lnTo>
                  <a:pt x="2419403" y="524809"/>
                </a:lnTo>
                <a:lnTo>
                  <a:pt x="2421873" y="522188"/>
                </a:lnTo>
                <a:lnTo>
                  <a:pt x="2424343" y="519566"/>
                </a:lnTo>
                <a:lnTo>
                  <a:pt x="2426813" y="516945"/>
                </a:lnTo>
                <a:lnTo>
                  <a:pt x="2429245" y="514323"/>
                </a:lnTo>
                <a:lnTo>
                  <a:pt x="2431715" y="511676"/>
                </a:lnTo>
                <a:lnTo>
                  <a:pt x="2434186" y="509054"/>
                </a:lnTo>
                <a:lnTo>
                  <a:pt x="2436618" y="506433"/>
                </a:lnTo>
                <a:lnTo>
                  <a:pt x="2439088" y="503811"/>
                </a:lnTo>
                <a:lnTo>
                  <a:pt x="2441521" y="501190"/>
                </a:lnTo>
                <a:lnTo>
                  <a:pt x="2443991" y="498568"/>
                </a:lnTo>
                <a:lnTo>
                  <a:pt x="2446424" y="495947"/>
                </a:lnTo>
                <a:lnTo>
                  <a:pt x="2448856" y="493325"/>
                </a:lnTo>
                <a:lnTo>
                  <a:pt x="2451327" y="490704"/>
                </a:lnTo>
                <a:lnTo>
                  <a:pt x="2453759" y="488082"/>
                </a:lnTo>
                <a:lnTo>
                  <a:pt x="2456192" y="485461"/>
                </a:lnTo>
                <a:lnTo>
                  <a:pt x="2458624" y="482813"/>
                </a:lnTo>
                <a:lnTo>
                  <a:pt x="2461057" y="480192"/>
                </a:lnTo>
                <a:lnTo>
                  <a:pt x="2463490" y="477570"/>
                </a:lnTo>
                <a:lnTo>
                  <a:pt x="2465922" y="474949"/>
                </a:lnTo>
                <a:lnTo>
                  <a:pt x="2468355" y="472327"/>
                </a:lnTo>
                <a:lnTo>
                  <a:pt x="2470788" y="469706"/>
                </a:lnTo>
                <a:lnTo>
                  <a:pt x="2473221" y="467085"/>
                </a:lnTo>
                <a:lnTo>
                  <a:pt x="2475616" y="464463"/>
                </a:lnTo>
                <a:lnTo>
                  <a:pt x="2478048" y="461842"/>
                </a:lnTo>
                <a:lnTo>
                  <a:pt x="2480481" y="459220"/>
                </a:lnTo>
                <a:lnTo>
                  <a:pt x="2482914" y="456599"/>
                </a:lnTo>
                <a:lnTo>
                  <a:pt x="2485309" y="453977"/>
                </a:lnTo>
                <a:lnTo>
                  <a:pt x="2487742" y="451356"/>
                </a:lnTo>
                <a:lnTo>
                  <a:pt x="2490174" y="448734"/>
                </a:lnTo>
                <a:lnTo>
                  <a:pt x="2492569" y="446113"/>
                </a:lnTo>
                <a:lnTo>
                  <a:pt x="2495002" y="443491"/>
                </a:lnTo>
                <a:lnTo>
                  <a:pt x="2497435" y="440870"/>
                </a:lnTo>
              </a:path>
            </a:pathLst>
          </a:custGeom>
          <a:noFill/>
          <a:ln w="38100" cap="flat">
            <a:solidFill>
              <a:schemeClr val="accent2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09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9A4540E-6D94-4FAD-BC28-F71D9F938E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Each time-point in a signal is an independent dimension, i.e. the signal can change arbitrarily at each time-point in the signal</a:t>
                </a:r>
              </a:p>
              <a:p>
                <a:r>
                  <a:rPr lang="en-US" dirty="0"/>
                  <a:t>Number of independent domains is infinite (e.g. consider a signal defined over rational time-points)</a:t>
                </a:r>
              </a:p>
              <a:p>
                <a:r>
                  <a:rPr lang="en-US" dirty="0"/>
                  <a:t>Typical testing approach is to find a </a:t>
                </a:r>
                <a:r>
                  <a:rPr lang="en-US" i="1" dirty="0"/>
                  <a:t>test-suite: </a:t>
                </a:r>
                <a:r>
                  <a:rPr lang="en-US" dirty="0"/>
                  <a:t>This is a </a:t>
                </a:r>
                <a:r>
                  <a:rPr lang="en-US" b="1" dirty="0"/>
                  <a:t>finite</a:t>
                </a:r>
                <a:r>
                  <a:rPr lang="en-US" dirty="0"/>
                  <a:t> number of test input signals (satisfying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/>
                  <a:t>) and then obtain output behaviors using these signals as test inputs. </a:t>
                </a:r>
              </a:p>
              <a:p>
                <a:r>
                  <a:rPr lang="en-US" dirty="0"/>
                  <a:t>If each corresponding output signal satisfies the output property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then testing concludes, indicating that the model is correct for the given test-suite (i.e. no output in the test-suite satisfies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9A4540E-6D94-4FAD-BC28-F71D9F938E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25" t="-2384" r="-26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A45BF7A-58FC-4BB8-A93B-345539D9D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in practice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37703E-205E-4E2E-A2DA-7F037D4A7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21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9682D1A-EB16-4DF4-B503-295E86924C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Find a </a:t>
                </a:r>
                <a:r>
                  <a:rPr lang="en-US" i="1" dirty="0"/>
                  <a:t>signal generator </a:t>
                </a:r>
                <a:r>
                  <a:rPr lang="en-US" dirty="0"/>
                  <a:t>for the property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Function that uses random-ness to generate an input signal that satisfies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/>
                  <a:t> (hopefully, an input signal different from previously generated ones!)</a:t>
                </a:r>
              </a:p>
              <a:p>
                <a:r>
                  <a:rPr lang="en-US" dirty="0"/>
                  <a:t>Signal generation usually relies on defining a </a:t>
                </a:r>
                <a:r>
                  <a:rPr lang="en-US" i="1" dirty="0"/>
                  <a:t>finite parameterization </a:t>
                </a:r>
                <a:r>
                  <a:rPr lang="en-US" dirty="0"/>
                  <a:t>for the input signal</a:t>
                </a:r>
              </a:p>
              <a:p>
                <a:pPr lvl="1"/>
                <a:r>
                  <a:rPr lang="en-US" dirty="0"/>
                  <a:t>For the chosen class of signals, find parameters that define the shape</a:t>
                </a:r>
              </a:p>
              <a:p>
                <a:pPr lvl="1"/>
                <a:r>
                  <a:rPr lang="en-US" dirty="0"/>
                  <a:t>Define acceptable ranges for the parameters</a:t>
                </a:r>
              </a:p>
              <a:p>
                <a:pPr lvl="1"/>
                <a:r>
                  <a:rPr lang="en-US" dirty="0"/>
                  <a:t>Define a generation function that takes the </a:t>
                </a:r>
                <a:r>
                  <a:rPr lang="en-US" i="1" dirty="0"/>
                  <a:t>parameter values</a:t>
                </a:r>
                <a:r>
                  <a:rPr lang="en-US" dirty="0"/>
                  <a:t> as inputs and generates an input signal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9682D1A-EB16-4DF4-B503-295E86924C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r="-1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5AD5505-B532-4C18-B917-B992F4BB5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</p:spPr>
        <p:txBody>
          <a:bodyPr/>
          <a:lstStyle/>
          <a:p>
            <a:r>
              <a:rPr lang="en-US" dirty="0"/>
              <a:t>Signal Generation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81F66-B061-42FA-9886-996D7AF3B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365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F3C639-7E03-4B14-A9F8-07E982538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parameterization using control points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3D13E-731B-43F2-BE9A-8A8D9A1DE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81351A3-D894-482F-9591-1146BC5B32DC}"/>
                  </a:ext>
                </a:extLst>
              </p:cNvPr>
              <p:cNvSpPr txBox="1"/>
              <p:nvPr/>
            </p:nvSpPr>
            <p:spPr>
              <a:xfrm>
                <a:off x="428018" y="1731956"/>
                <a:ext cx="3150286" cy="12536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Finite Parameterization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𝑢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81351A3-D894-482F-9591-1146BC5B3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18" y="1731956"/>
                <a:ext cx="3150286" cy="1253613"/>
              </a:xfrm>
              <a:prstGeom prst="rect">
                <a:avLst/>
              </a:prstGeom>
              <a:blipFill>
                <a:blip r:embed="rId2"/>
                <a:stretch>
                  <a:fillRect l="-1349" t="-1923" r="-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4DBE058B-E735-4CDF-A63D-8B24D0A476B6}"/>
              </a:ext>
            </a:extLst>
          </p:cNvPr>
          <p:cNvGrpSpPr/>
          <p:nvPr/>
        </p:nvGrpSpPr>
        <p:grpSpPr>
          <a:xfrm>
            <a:off x="3890118" y="1202641"/>
            <a:ext cx="8212486" cy="4595979"/>
            <a:chOff x="565027" y="1182637"/>
            <a:chExt cx="8212486" cy="459597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C8D10E2-D68E-4D53-A00B-93F06E7163D8}"/>
                </a:ext>
              </a:extLst>
            </p:cNvPr>
            <p:cNvCxnSpPr/>
            <p:nvPr/>
          </p:nvCxnSpPr>
          <p:spPr>
            <a:xfrm>
              <a:off x="4730148" y="1632065"/>
              <a:ext cx="0" cy="381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358A1F6-991D-4F09-9DD4-F8E0225E0666}"/>
                </a:ext>
              </a:extLst>
            </p:cNvPr>
            <p:cNvCxnSpPr/>
            <p:nvPr/>
          </p:nvCxnSpPr>
          <p:spPr>
            <a:xfrm>
              <a:off x="3510948" y="1632065"/>
              <a:ext cx="0" cy="3810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D806815-BB0B-4D47-A2D0-130B179C85B3}"/>
                </a:ext>
              </a:extLst>
            </p:cNvPr>
            <p:cNvCxnSpPr/>
            <p:nvPr/>
          </p:nvCxnSpPr>
          <p:spPr>
            <a:xfrm>
              <a:off x="2291748" y="1632065"/>
              <a:ext cx="0" cy="3810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9EBDCBE-FFA4-4AA3-ABC4-3223B4D7DC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2548" y="1182637"/>
              <a:ext cx="0" cy="459597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5578785-1178-4D50-BEC2-26C0019D9419}"/>
                </a:ext>
              </a:extLst>
            </p:cNvPr>
            <p:cNvCxnSpPr/>
            <p:nvPr/>
          </p:nvCxnSpPr>
          <p:spPr>
            <a:xfrm>
              <a:off x="565027" y="3918065"/>
              <a:ext cx="4876800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35167F7-99E6-4CCE-AB99-A9DBE5087182}"/>
                </a:ext>
              </a:extLst>
            </p:cNvPr>
            <p:cNvCxnSpPr/>
            <p:nvPr/>
          </p:nvCxnSpPr>
          <p:spPr>
            <a:xfrm>
              <a:off x="1072548" y="2546465"/>
              <a:ext cx="1219200" cy="0"/>
            </a:xfrm>
            <a:prstGeom prst="line">
              <a:avLst/>
            </a:prstGeom>
            <a:ln w="38100"/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70062B0-6440-40B9-8727-F4D1C447F8B4}"/>
                </a:ext>
              </a:extLst>
            </p:cNvPr>
            <p:cNvCxnSpPr/>
            <p:nvPr/>
          </p:nvCxnSpPr>
          <p:spPr>
            <a:xfrm>
              <a:off x="2291748" y="3384665"/>
              <a:ext cx="1219200" cy="0"/>
            </a:xfrm>
            <a:prstGeom prst="line">
              <a:avLst/>
            </a:prstGeom>
            <a:ln w="38100"/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4EAD98D-542E-4FEC-96B3-9B9A9C72E053}"/>
                </a:ext>
              </a:extLst>
            </p:cNvPr>
            <p:cNvCxnSpPr/>
            <p:nvPr/>
          </p:nvCxnSpPr>
          <p:spPr>
            <a:xfrm>
              <a:off x="2291748" y="2546465"/>
              <a:ext cx="0" cy="838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1BFF8A2-54E4-469A-8905-AC9ABE3F074B}"/>
                </a:ext>
              </a:extLst>
            </p:cNvPr>
            <p:cNvCxnSpPr/>
            <p:nvPr/>
          </p:nvCxnSpPr>
          <p:spPr>
            <a:xfrm flipV="1">
              <a:off x="3510948" y="3384665"/>
              <a:ext cx="0" cy="1371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E572C77-53AA-4675-81CB-F900BF03A55C}"/>
                </a:ext>
              </a:extLst>
            </p:cNvPr>
            <p:cNvCxnSpPr/>
            <p:nvPr/>
          </p:nvCxnSpPr>
          <p:spPr>
            <a:xfrm>
              <a:off x="3510948" y="4756265"/>
              <a:ext cx="1219200" cy="0"/>
            </a:xfrm>
            <a:prstGeom prst="line">
              <a:avLst/>
            </a:prstGeom>
            <a:ln w="38100"/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F777FD7-CE94-4434-B353-F036DD9BAD50}"/>
                </a:ext>
              </a:extLst>
            </p:cNvPr>
            <p:cNvSpPr/>
            <p:nvPr/>
          </p:nvSpPr>
          <p:spPr>
            <a:xfrm>
              <a:off x="996350" y="2470265"/>
              <a:ext cx="152400" cy="1524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ABB8BD6-D902-422C-B893-08111F0A3CE4}"/>
                </a:ext>
              </a:extLst>
            </p:cNvPr>
            <p:cNvSpPr/>
            <p:nvPr/>
          </p:nvSpPr>
          <p:spPr>
            <a:xfrm>
              <a:off x="2215548" y="2498300"/>
              <a:ext cx="152400" cy="152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9F30578-E977-4CC9-924C-0D09DC450584}"/>
                </a:ext>
              </a:extLst>
            </p:cNvPr>
            <p:cNvSpPr/>
            <p:nvPr/>
          </p:nvSpPr>
          <p:spPr>
            <a:xfrm>
              <a:off x="2218423" y="3277554"/>
              <a:ext cx="152400" cy="1524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B6F3BF-D487-4F70-AB75-74926F303799}"/>
                </a:ext>
              </a:extLst>
            </p:cNvPr>
            <p:cNvSpPr/>
            <p:nvPr/>
          </p:nvSpPr>
          <p:spPr>
            <a:xfrm>
              <a:off x="3420372" y="3308464"/>
              <a:ext cx="152400" cy="152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594FCBE-51A7-448F-AE04-BB74B7037A03}"/>
                </a:ext>
              </a:extLst>
            </p:cNvPr>
            <p:cNvSpPr/>
            <p:nvPr/>
          </p:nvSpPr>
          <p:spPr>
            <a:xfrm>
              <a:off x="3434747" y="4666409"/>
              <a:ext cx="152400" cy="1524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3D6AFE6-B759-48C8-B59B-CF8252F4D1F5}"/>
                </a:ext>
              </a:extLst>
            </p:cNvPr>
            <p:cNvSpPr/>
            <p:nvPr/>
          </p:nvSpPr>
          <p:spPr>
            <a:xfrm>
              <a:off x="4648200" y="4666409"/>
              <a:ext cx="152400" cy="152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FEEBBC0-16DB-436F-9441-710A26C0FF00}"/>
                </a:ext>
              </a:extLst>
            </p:cNvPr>
            <p:cNvCxnSpPr/>
            <p:nvPr/>
          </p:nvCxnSpPr>
          <p:spPr>
            <a:xfrm flipH="1">
              <a:off x="1072548" y="1632065"/>
              <a:ext cx="3651852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8A929E7-1215-443D-AE7D-93166D188DB7}"/>
                </a:ext>
              </a:extLst>
            </p:cNvPr>
            <p:cNvCxnSpPr/>
            <p:nvPr/>
          </p:nvCxnSpPr>
          <p:spPr>
            <a:xfrm flipH="1">
              <a:off x="1072548" y="5442065"/>
              <a:ext cx="3651852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4524EA6-2917-45E6-AC7D-93088D8337E9}"/>
                </a:ext>
              </a:extLst>
            </p:cNvPr>
            <p:cNvCxnSpPr/>
            <p:nvPr/>
          </p:nvCxnSpPr>
          <p:spPr>
            <a:xfrm flipH="1">
              <a:off x="1145875" y="2786577"/>
              <a:ext cx="2746073" cy="10644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575DBDF-DD3F-483D-B507-844A82DE2F19}"/>
                </a:ext>
              </a:extLst>
            </p:cNvPr>
            <p:cNvCxnSpPr/>
            <p:nvPr/>
          </p:nvCxnSpPr>
          <p:spPr>
            <a:xfrm flipH="1">
              <a:off x="3558127" y="2965566"/>
              <a:ext cx="478494" cy="8563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B13F313-581C-4CC6-9F79-34FD81A6D76A}"/>
                </a:ext>
              </a:extLst>
            </p:cNvPr>
            <p:cNvCxnSpPr/>
            <p:nvPr/>
          </p:nvCxnSpPr>
          <p:spPr>
            <a:xfrm flipH="1">
              <a:off x="2276833" y="2873730"/>
              <a:ext cx="1688441" cy="1044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BD06B1F-0D66-4091-A492-3EBA7E82BBF6}"/>
                </a:ext>
              </a:extLst>
            </p:cNvPr>
            <p:cNvCxnSpPr/>
            <p:nvPr/>
          </p:nvCxnSpPr>
          <p:spPr>
            <a:xfrm flipV="1">
              <a:off x="996350" y="3841865"/>
              <a:ext cx="166775" cy="152400"/>
            </a:xfrm>
            <a:prstGeom prst="line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FD27BD7-F759-45B3-ABCB-069C44A9AE25}"/>
                </a:ext>
              </a:extLst>
            </p:cNvPr>
            <p:cNvCxnSpPr/>
            <p:nvPr/>
          </p:nvCxnSpPr>
          <p:spPr>
            <a:xfrm flipV="1">
              <a:off x="2291748" y="3811385"/>
              <a:ext cx="0" cy="228600"/>
            </a:xfrm>
            <a:prstGeom prst="line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A831A05-CBE6-4133-9201-8FAF515C1891}"/>
                </a:ext>
              </a:extLst>
            </p:cNvPr>
            <p:cNvCxnSpPr/>
            <p:nvPr/>
          </p:nvCxnSpPr>
          <p:spPr>
            <a:xfrm flipV="1">
              <a:off x="3434747" y="3851069"/>
              <a:ext cx="107835" cy="143196"/>
            </a:xfrm>
            <a:prstGeom prst="line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3CE693C-99A8-423E-803B-6484CA904A59}"/>
                </a:ext>
              </a:extLst>
            </p:cNvPr>
            <p:cNvCxnSpPr/>
            <p:nvPr/>
          </p:nvCxnSpPr>
          <p:spPr>
            <a:xfrm flipV="1">
              <a:off x="4730148" y="3841865"/>
              <a:ext cx="0" cy="228600"/>
            </a:xfrm>
            <a:prstGeom prst="line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62231D5-0396-4F4D-92DE-E4EC1B542381}"/>
                </a:ext>
              </a:extLst>
            </p:cNvPr>
            <p:cNvCxnSpPr/>
            <p:nvPr/>
          </p:nvCxnSpPr>
          <p:spPr>
            <a:xfrm>
              <a:off x="4204475" y="3034146"/>
              <a:ext cx="478232" cy="832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E9A33FE-3720-4D01-ABB0-3D6C1BB608A9}"/>
                </a:ext>
              </a:extLst>
            </p:cNvPr>
            <p:cNvSpPr txBox="1"/>
            <p:nvPr/>
          </p:nvSpPr>
          <p:spPr>
            <a:xfrm>
              <a:off x="3965274" y="2586827"/>
              <a:ext cx="1513619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Control points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AD98901-607D-456A-A036-41C03642D731}"/>
                </a:ext>
              </a:extLst>
            </p:cNvPr>
            <p:cNvCxnSpPr/>
            <p:nvPr/>
          </p:nvCxnSpPr>
          <p:spPr>
            <a:xfrm flipH="1" flipV="1">
              <a:off x="4773999" y="1701121"/>
              <a:ext cx="1137967" cy="5405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6A7C06B-3816-4E33-B1BD-82C0BEB4F8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00602" y="2314732"/>
              <a:ext cx="1146986" cy="31000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F1E3D1E-92F3-4475-9059-65415E32EEA5}"/>
                </a:ext>
              </a:extLst>
            </p:cNvPr>
            <p:cNvSpPr txBox="1"/>
            <p:nvPr/>
          </p:nvSpPr>
          <p:spPr>
            <a:xfrm>
              <a:off x="5873149" y="1668401"/>
              <a:ext cx="2837000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Acceptable ranges on parameters (control points)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2CA52A5-1E05-4FE4-A33E-91DB2B220375}"/>
                    </a:ext>
                  </a:extLst>
                </p:cNvPr>
                <p:cNvSpPr txBox="1"/>
                <p:nvPr/>
              </p:nvSpPr>
              <p:spPr>
                <a:xfrm>
                  <a:off x="5408254" y="3818690"/>
                  <a:ext cx="334579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2CA52A5-1E05-4FE4-A33E-91DB2B2203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8254" y="3818690"/>
                  <a:ext cx="33457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7CD1CF0A-268F-4853-A648-37A09F7523E4}"/>
                    </a:ext>
                  </a:extLst>
                </p:cNvPr>
                <p:cNvSpPr txBox="1"/>
                <p:nvPr/>
              </p:nvSpPr>
              <p:spPr>
                <a:xfrm>
                  <a:off x="1033902" y="2075398"/>
                  <a:ext cx="46583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7CD1CF0A-268F-4853-A648-37A09F7523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3902" y="2075398"/>
                  <a:ext cx="465832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18093EE-4930-4841-AAC7-6CF4A77C3FA5}"/>
                    </a:ext>
                  </a:extLst>
                </p:cNvPr>
                <p:cNvSpPr txBox="1"/>
                <p:nvPr/>
              </p:nvSpPr>
              <p:spPr>
                <a:xfrm>
                  <a:off x="2291748" y="2786733"/>
                  <a:ext cx="46051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18093EE-4930-4841-AAC7-6CF4A77C3F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1748" y="2786733"/>
                  <a:ext cx="460511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6F418967-AF05-40FD-BB06-3262AD54A42B}"/>
                    </a:ext>
                  </a:extLst>
                </p:cNvPr>
                <p:cNvSpPr txBox="1"/>
                <p:nvPr/>
              </p:nvSpPr>
              <p:spPr>
                <a:xfrm>
                  <a:off x="3578516" y="4310733"/>
                  <a:ext cx="46583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6F418967-AF05-40FD-BB06-3262AD54A4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8516" y="4310733"/>
                  <a:ext cx="46583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5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06049FE-6923-41D0-8542-79A70E1857FC}"/>
                </a:ext>
              </a:extLst>
            </p:cNvPr>
            <p:cNvGrpSpPr/>
            <p:nvPr/>
          </p:nvGrpSpPr>
          <p:grpSpPr>
            <a:xfrm>
              <a:off x="5785453" y="2715079"/>
              <a:ext cx="2992060" cy="2959580"/>
              <a:chOff x="5779705" y="3292814"/>
              <a:chExt cx="2992060" cy="295958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697576DC-E1E6-4994-BFBB-FA12A1666C94}"/>
                      </a:ext>
                    </a:extLst>
                  </p:cNvPr>
                  <p:cNvSpPr txBox="1"/>
                  <p:nvPr/>
                </p:nvSpPr>
                <p:spPr>
                  <a:xfrm>
                    <a:off x="6825864" y="3292814"/>
                    <a:ext cx="46051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697576DC-E1E6-4994-BFBB-FA12A1666C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25864" y="3292814"/>
                    <a:ext cx="460511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666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00FFFC7F-FE08-487E-90BC-D2A096CE0293}"/>
                  </a:ext>
                </a:extLst>
              </p:cNvPr>
              <p:cNvGrpSpPr/>
              <p:nvPr/>
            </p:nvGrpSpPr>
            <p:grpSpPr>
              <a:xfrm>
                <a:off x="5779705" y="3543300"/>
                <a:ext cx="2992060" cy="2709094"/>
                <a:chOff x="5779705" y="3543300"/>
                <a:chExt cx="2992060" cy="2709094"/>
              </a:xfrm>
            </p:grpSpPr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1BB63168-66ED-4FBB-B280-98582190BFC7}"/>
                    </a:ext>
                  </a:extLst>
                </p:cNvPr>
                <p:cNvCxnSpPr/>
                <p:nvPr/>
              </p:nvCxnSpPr>
              <p:spPr>
                <a:xfrm>
                  <a:off x="6852254" y="3543300"/>
                  <a:ext cx="5746" cy="1638300"/>
                </a:xfrm>
                <a:prstGeom prst="line">
                  <a:avLst/>
                </a:prstGeom>
                <a:ln>
                  <a:headEnd type="triangle"/>
                  <a:tailEnd type="none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B27BD963-2602-4D31-A71D-DFD25AC77C17}"/>
                    </a:ext>
                  </a:extLst>
                </p:cNvPr>
                <p:cNvCxnSpPr/>
                <p:nvPr/>
              </p:nvCxnSpPr>
              <p:spPr>
                <a:xfrm flipV="1">
                  <a:off x="5779705" y="5181600"/>
                  <a:ext cx="1072549" cy="1022350"/>
                </a:xfrm>
                <a:prstGeom prst="line">
                  <a:avLst/>
                </a:prstGeom>
                <a:ln>
                  <a:headEnd type="triangle"/>
                  <a:tailEnd type="none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FC50E7CB-4DE9-4C60-8693-E95B352C6CA9}"/>
                    </a:ext>
                  </a:extLst>
                </p:cNvPr>
                <p:cNvCxnSpPr/>
                <p:nvPr/>
              </p:nvCxnSpPr>
              <p:spPr>
                <a:xfrm flipV="1">
                  <a:off x="6858000" y="5177054"/>
                  <a:ext cx="1905000" cy="4546"/>
                </a:xfrm>
                <a:prstGeom prst="line">
                  <a:avLst/>
                </a:prstGeom>
                <a:ln>
                  <a:headEnd type="none"/>
                  <a:tailEnd type="triangle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94CE55E2-9F89-487D-B319-CEF658289E2D}"/>
                    </a:ext>
                  </a:extLst>
                </p:cNvPr>
                <p:cNvCxnSpPr/>
                <p:nvPr/>
              </p:nvCxnSpPr>
              <p:spPr>
                <a:xfrm>
                  <a:off x="6189461" y="5791200"/>
                  <a:ext cx="143053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8900434C-9B66-4627-86BE-C362869DD91C}"/>
                    </a:ext>
                  </a:extLst>
                </p:cNvPr>
                <p:cNvCxnSpPr/>
                <p:nvPr/>
              </p:nvCxnSpPr>
              <p:spPr>
                <a:xfrm>
                  <a:off x="6248400" y="4572000"/>
                  <a:ext cx="13716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C4E6DE15-FCF8-4D0D-8E9F-FDBF0BDB5501}"/>
                    </a:ext>
                  </a:extLst>
                </p:cNvPr>
                <p:cNvCxnSpPr/>
                <p:nvPr/>
              </p:nvCxnSpPr>
              <p:spPr>
                <a:xfrm>
                  <a:off x="6248400" y="4581091"/>
                  <a:ext cx="0" cy="121010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7B519010-DDE8-466C-B627-54E648D5C9CE}"/>
                    </a:ext>
                  </a:extLst>
                </p:cNvPr>
                <p:cNvCxnSpPr/>
                <p:nvPr/>
              </p:nvCxnSpPr>
              <p:spPr>
                <a:xfrm>
                  <a:off x="7620000" y="4572000"/>
                  <a:ext cx="0" cy="121010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48A6C62D-F1E5-4407-9BC5-8075868E39FD}"/>
                    </a:ext>
                  </a:extLst>
                </p:cNvPr>
                <p:cNvCxnSpPr/>
                <p:nvPr/>
              </p:nvCxnSpPr>
              <p:spPr>
                <a:xfrm>
                  <a:off x="8288539" y="3971491"/>
                  <a:ext cx="0" cy="121010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BE5149FA-F70B-4884-8922-12D9C192A30D}"/>
                    </a:ext>
                  </a:extLst>
                </p:cNvPr>
                <p:cNvCxnSpPr/>
                <p:nvPr/>
              </p:nvCxnSpPr>
              <p:spPr>
                <a:xfrm flipV="1">
                  <a:off x="7633130" y="5186145"/>
                  <a:ext cx="655409" cy="61022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CD07F0A7-0225-4FC5-95BB-1F4E6DB639E5}"/>
                    </a:ext>
                  </a:extLst>
                </p:cNvPr>
                <p:cNvCxnSpPr/>
                <p:nvPr/>
              </p:nvCxnSpPr>
              <p:spPr>
                <a:xfrm flipV="1">
                  <a:off x="7620000" y="3962400"/>
                  <a:ext cx="655409" cy="61022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B196D6D9-B0FA-4B8A-9E1E-021557D878C3}"/>
                    </a:ext>
                  </a:extLst>
                </p:cNvPr>
                <p:cNvCxnSpPr/>
                <p:nvPr/>
              </p:nvCxnSpPr>
              <p:spPr>
                <a:xfrm flipV="1">
                  <a:off x="6248400" y="3973632"/>
                  <a:ext cx="603854" cy="5983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E0EC606E-8F34-4F1A-B837-E38D8B34E655}"/>
                    </a:ext>
                  </a:extLst>
                </p:cNvPr>
                <p:cNvCxnSpPr/>
                <p:nvPr/>
              </p:nvCxnSpPr>
              <p:spPr>
                <a:xfrm>
                  <a:off x="6858000" y="3962400"/>
                  <a:ext cx="13716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810A7AF8-08BA-460A-8B33-00B997FCBE09}"/>
                    </a:ext>
                  </a:extLst>
                </p:cNvPr>
                <p:cNvSpPr/>
                <p:nvPr/>
              </p:nvSpPr>
              <p:spPr>
                <a:xfrm>
                  <a:off x="6918960" y="4114800"/>
                  <a:ext cx="91440" cy="91440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79B9B7F-C228-48B7-99EA-4AD7E3307973}"/>
                    </a:ext>
                  </a:extLst>
                </p:cNvPr>
                <p:cNvSpPr/>
                <p:nvPr/>
              </p:nvSpPr>
              <p:spPr>
                <a:xfrm>
                  <a:off x="7452360" y="4328160"/>
                  <a:ext cx="91440" cy="91440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F4674791-AAC7-41CA-AD32-5237C7778A56}"/>
                    </a:ext>
                  </a:extLst>
                </p:cNvPr>
                <p:cNvSpPr/>
                <p:nvPr/>
              </p:nvSpPr>
              <p:spPr>
                <a:xfrm>
                  <a:off x="6324600" y="5242560"/>
                  <a:ext cx="91440" cy="91440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49041F37-1822-4EBE-B182-70257CBC5AFA}"/>
                    </a:ext>
                  </a:extLst>
                </p:cNvPr>
                <p:cNvSpPr/>
                <p:nvPr/>
              </p:nvSpPr>
              <p:spPr>
                <a:xfrm>
                  <a:off x="7376160" y="5547360"/>
                  <a:ext cx="91440" cy="91440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DA716060-A3D8-4D7E-A3F1-2B28D92D2CB3}"/>
                    </a:ext>
                  </a:extLst>
                </p:cNvPr>
                <p:cNvSpPr/>
                <p:nvPr/>
              </p:nvSpPr>
              <p:spPr>
                <a:xfrm>
                  <a:off x="8061960" y="4404360"/>
                  <a:ext cx="91440" cy="91440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A32455DB-8E6A-4F3F-BF54-ED702E66427B}"/>
                    </a:ext>
                  </a:extLst>
                </p:cNvPr>
                <p:cNvSpPr/>
                <p:nvPr/>
              </p:nvSpPr>
              <p:spPr>
                <a:xfrm>
                  <a:off x="7010400" y="5013960"/>
                  <a:ext cx="91440" cy="91440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19C26691-8A77-4F12-9E64-E2BBC57D43F1}"/>
                    </a:ext>
                  </a:extLst>
                </p:cNvPr>
                <p:cNvSpPr/>
                <p:nvPr/>
              </p:nvSpPr>
              <p:spPr>
                <a:xfrm>
                  <a:off x="6309360" y="4724400"/>
                  <a:ext cx="91440" cy="91440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7BB02B31-D753-45D0-ADD1-6E1D6BD7EEC0}"/>
                    </a:ext>
                  </a:extLst>
                </p:cNvPr>
                <p:cNvSpPr/>
                <p:nvPr/>
              </p:nvSpPr>
              <p:spPr>
                <a:xfrm>
                  <a:off x="8153400" y="5013960"/>
                  <a:ext cx="91440" cy="91440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3D51E351-4199-4F46-BD4A-A2C1E54E6377}"/>
                    </a:ext>
                  </a:extLst>
                </p:cNvPr>
                <p:cNvSpPr/>
                <p:nvPr/>
              </p:nvSpPr>
              <p:spPr>
                <a:xfrm>
                  <a:off x="6537960" y="5623560"/>
                  <a:ext cx="91440" cy="91440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2F415D11-2038-4E95-848C-5786005C3241}"/>
                    </a:ext>
                  </a:extLst>
                </p:cNvPr>
                <p:cNvSpPr/>
                <p:nvPr/>
              </p:nvSpPr>
              <p:spPr>
                <a:xfrm>
                  <a:off x="7985760" y="4023360"/>
                  <a:ext cx="91440" cy="91440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45AFCD7C-B41F-4DDA-8DF0-01564B16A942}"/>
                    </a:ext>
                  </a:extLst>
                </p:cNvPr>
                <p:cNvSpPr/>
                <p:nvPr/>
              </p:nvSpPr>
              <p:spPr>
                <a:xfrm>
                  <a:off x="7757160" y="5029200"/>
                  <a:ext cx="91440" cy="91440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EAC6D068-BDC5-49E4-8FB4-7551BE056B3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05933" y="4761166"/>
                      <a:ext cx="465832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EAC6D068-BDC5-49E4-8FB4-7551BE056B3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05933" y="4761166"/>
                      <a:ext cx="465832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6667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63879DCD-46CC-44DA-989A-9CF6382E434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89731" y="5883062"/>
                      <a:ext cx="465832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63879DCD-46CC-44DA-989A-9CF6382E434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89731" y="5883062"/>
                      <a:ext cx="465832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6667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C3A1EC4B-62F5-480A-9C50-FE7909708C24}"/>
                    </a:ext>
                  </a:extLst>
                </p:cNvPr>
                <p:cNvSpPr/>
                <p:nvPr/>
              </p:nvSpPr>
              <p:spPr>
                <a:xfrm>
                  <a:off x="2248496" y="3851069"/>
                  <a:ext cx="47884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C3A1EC4B-62F5-480A-9C50-FE7909708C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496" y="3851069"/>
                  <a:ext cx="47884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6C68267F-EB84-4BFC-AD9A-37FDE731280F}"/>
                    </a:ext>
                  </a:extLst>
                </p:cNvPr>
                <p:cNvSpPr/>
                <p:nvPr/>
              </p:nvSpPr>
              <p:spPr>
                <a:xfrm>
                  <a:off x="3431650" y="3860772"/>
                  <a:ext cx="48417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6C68267F-EB84-4BFC-AD9A-37FDE73128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1650" y="3860772"/>
                  <a:ext cx="484172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F88E9CC9-A18D-4EA5-971A-115F35A2EAEF}"/>
                    </a:ext>
                  </a:extLst>
                </p:cNvPr>
                <p:cNvSpPr/>
                <p:nvPr/>
              </p:nvSpPr>
              <p:spPr>
                <a:xfrm>
                  <a:off x="4653948" y="3840633"/>
                  <a:ext cx="48417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F88E9CC9-A18D-4EA5-971A-115F35A2EA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3948" y="3840633"/>
                  <a:ext cx="484172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3BA44590-3092-4084-87C9-90C4B728C99F}"/>
                    </a:ext>
                  </a:extLst>
                </p:cNvPr>
                <p:cNvSpPr/>
                <p:nvPr/>
              </p:nvSpPr>
              <p:spPr>
                <a:xfrm>
                  <a:off x="962736" y="3809599"/>
                  <a:ext cx="48417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3BA44590-3092-4084-87C9-90C4B728C9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2736" y="3809599"/>
                  <a:ext cx="484172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500DD9B-6869-4FD4-936F-DB0C6C9A63B6}"/>
                  </a:ext>
                </a:extLst>
              </p:cNvPr>
              <p:cNvSpPr txBox="1"/>
              <p:nvPr/>
            </p:nvSpPr>
            <p:spPr>
              <a:xfrm>
                <a:off x="3982543" y="1017975"/>
                <a:ext cx="376450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500DD9B-6869-4FD4-936F-DB0C6C9A6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543" y="1017975"/>
                <a:ext cx="37645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6107821-7189-497E-AB9A-FEA022A54252}"/>
                  </a:ext>
                </a:extLst>
              </p:cNvPr>
              <p:cNvSpPr txBox="1"/>
              <p:nvPr/>
            </p:nvSpPr>
            <p:spPr>
              <a:xfrm>
                <a:off x="414172" y="3952531"/>
                <a:ext cx="3194861" cy="14773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 can view this as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𝑢</m:t>
                    </m:r>
                  </m:oMath>
                </a14:m>
                <a:r>
                  <a:rPr lang="en-US" dirty="0"/>
                  <a:t> are picked for (fixed) time points (determined </a:t>
                </a:r>
                <a:r>
                  <a:rPr lang="en-US" i="1" dirty="0"/>
                  <a:t>a priori</a:t>
                </a:r>
                <a:r>
                  <a:rPr lang="en-US" dirty="0"/>
                  <a:t>), and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generated using constant interpolation</a:t>
                </a:r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6107821-7189-497E-AB9A-FEA022A54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72" y="3952531"/>
                <a:ext cx="3194861" cy="1477328"/>
              </a:xfrm>
              <a:prstGeom prst="rect">
                <a:avLst/>
              </a:prstGeom>
              <a:blipFill>
                <a:blip r:embed="rId15"/>
                <a:stretch>
                  <a:fillRect l="-1521" t="-1633" b="-48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5DA484CB-0924-4ADC-8FEE-A638AA7E6529}"/>
              </a:ext>
            </a:extLst>
          </p:cNvPr>
          <p:cNvGrpSpPr/>
          <p:nvPr/>
        </p:nvGrpSpPr>
        <p:grpSpPr>
          <a:xfrm>
            <a:off x="4097389" y="1480403"/>
            <a:ext cx="376450" cy="369332"/>
            <a:chOff x="4097389" y="1480403"/>
            <a:chExt cx="376450" cy="36933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DDEA499-113E-462A-B07E-63FFEDB525EF}"/>
                    </a:ext>
                  </a:extLst>
                </p:cNvPr>
                <p:cNvSpPr txBox="1"/>
                <p:nvPr/>
              </p:nvSpPr>
              <p:spPr>
                <a:xfrm>
                  <a:off x="4097389" y="1480403"/>
                  <a:ext cx="37645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DDEA499-113E-462A-B07E-63FFEDB525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7389" y="1480403"/>
                  <a:ext cx="376450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E144B90-38C3-4E36-AA24-98D48520CD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66245" y="1609786"/>
              <a:ext cx="66882" cy="56441"/>
            </a:xfrm>
            <a:prstGeom prst="line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597B7BF-342C-48C2-BFCE-9D9430E366E5}"/>
              </a:ext>
            </a:extLst>
          </p:cNvPr>
          <p:cNvGrpSpPr/>
          <p:nvPr/>
        </p:nvGrpSpPr>
        <p:grpSpPr>
          <a:xfrm>
            <a:off x="4091079" y="5272396"/>
            <a:ext cx="357790" cy="369332"/>
            <a:chOff x="4091079" y="5272396"/>
            <a:chExt cx="357790" cy="36933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0481209D-B383-4662-8B85-5D0A03577156}"/>
                    </a:ext>
                  </a:extLst>
                </p:cNvPr>
                <p:cNvSpPr txBox="1"/>
                <p:nvPr/>
              </p:nvSpPr>
              <p:spPr>
                <a:xfrm>
                  <a:off x="4091079" y="5272396"/>
                  <a:ext cx="35779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0481209D-B383-4662-8B85-5D0A035771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1079" y="5272396"/>
                  <a:ext cx="357790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585FACE-18E7-4CD1-B5CF-69B55BAAA1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73179" y="5423964"/>
              <a:ext cx="66882" cy="56441"/>
            </a:xfrm>
            <a:prstGeom prst="line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C46B5EF-4076-425F-831D-D839C2E41F8B}"/>
              </a:ext>
            </a:extLst>
          </p:cNvPr>
          <p:cNvCxnSpPr>
            <a:cxnSpLocks/>
          </p:cNvCxnSpPr>
          <p:nvPr/>
        </p:nvCxnSpPr>
        <p:spPr>
          <a:xfrm flipH="1">
            <a:off x="10153624" y="3378923"/>
            <a:ext cx="66882" cy="56441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0F2D753-5134-4822-84CE-5B432F1F5FEE}"/>
              </a:ext>
            </a:extLst>
          </p:cNvPr>
          <p:cNvCxnSpPr>
            <a:cxnSpLocks/>
          </p:cNvCxnSpPr>
          <p:nvPr/>
        </p:nvCxnSpPr>
        <p:spPr>
          <a:xfrm>
            <a:off x="11592099" y="4589656"/>
            <a:ext cx="40408" cy="47224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B91A59A-0492-4BEE-B205-F76C8CF8B55F}"/>
                  </a:ext>
                </a:extLst>
              </p:cNvPr>
              <p:cNvSpPr txBox="1"/>
              <p:nvPr/>
            </p:nvSpPr>
            <p:spPr>
              <a:xfrm>
                <a:off x="8864280" y="4985683"/>
                <a:ext cx="706016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(ℓ,ℓ,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B91A59A-0492-4BEE-B205-F76C8CF8B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280" y="4985683"/>
                <a:ext cx="706016" cy="307777"/>
              </a:xfrm>
              <a:prstGeom prst="rect">
                <a:avLst/>
              </a:prstGeom>
              <a:blipFill>
                <a:blip r:embed="rId18"/>
                <a:stretch>
                  <a:fillRect r="-5172" b="-8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E0679E8-09C1-4C79-8FD1-163E2EF70715}"/>
              </a:ext>
            </a:extLst>
          </p:cNvPr>
          <p:cNvCxnSpPr/>
          <p:nvPr/>
        </p:nvCxnSpPr>
        <p:spPr>
          <a:xfrm>
            <a:off x="9514555" y="5169595"/>
            <a:ext cx="94154" cy="102801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1657F27-CD57-4A0B-B2F7-0F15779F954B}"/>
                  </a:ext>
                </a:extLst>
              </p:cNvPr>
              <p:cNvSpPr txBox="1"/>
              <p:nvPr/>
            </p:nvSpPr>
            <p:spPr>
              <a:xfrm>
                <a:off x="10028030" y="4583220"/>
                <a:ext cx="857001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(ℓ,ℓ,ℓ)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1657F27-CD57-4A0B-B2F7-0F15779F9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8030" y="4583220"/>
                <a:ext cx="857001" cy="307777"/>
              </a:xfrm>
              <a:prstGeom prst="rect">
                <a:avLst/>
              </a:prstGeom>
              <a:blipFill>
                <a:blip r:embed="rId19"/>
                <a:stretch>
                  <a:fillRect b="-8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Oval 99">
            <a:extLst>
              <a:ext uri="{FF2B5EF4-FFF2-40B4-BE49-F238E27FC236}">
                <a16:creationId xmlns:a16="http://schemas.microsoft.com/office/drawing/2014/main" id="{46E96FBB-EEDC-4AD7-9962-323485615438}"/>
              </a:ext>
            </a:extLst>
          </p:cNvPr>
          <p:cNvSpPr/>
          <p:nvPr/>
        </p:nvSpPr>
        <p:spPr>
          <a:xfrm>
            <a:off x="10154917" y="4589778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69AD941-349C-4E75-AA70-02ADDEF3B0B2}"/>
                  </a:ext>
                </a:extLst>
              </p:cNvPr>
              <p:cNvSpPr txBox="1"/>
              <p:nvPr/>
            </p:nvSpPr>
            <p:spPr>
              <a:xfrm>
                <a:off x="9448315" y="3219869"/>
                <a:ext cx="706016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(ℓ,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,ℓ)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69AD941-349C-4E75-AA70-02ADDEF3B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315" y="3219869"/>
                <a:ext cx="706016" cy="307777"/>
              </a:xfrm>
              <a:prstGeom prst="rect">
                <a:avLst/>
              </a:prstGeom>
              <a:blipFill>
                <a:blip r:embed="rId20"/>
                <a:stretch>
                  <a:fillRect r="-4310" b="-58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9E50B8A-F79C-43AC-A26D-CFA831BE0851}"/>
                  </a:ext>
                </a:extLst>
              </p:cNvPr>
              <p:cNvSpPr txBox="1"/>
              <p:nvPr/>
            </p:nvSpPr>
            <p:spPr>
              <a:xfrm>
                <a:off x="11403191" y="4623552"/>
                <a:ext cx="706016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,ℓ,ℓ)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9E50B8A-F79C-43AC-A26D-CFA831BE0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3191" y="4623552"/>
                <a:ext cx="706016" cy="307777"/>
              </a:xfrm>
              <a:prstGeom prst="rect">
                <a:avLst/>
              </a:prstGeom>
              <a:blipFill>
                <a:blip r:embed="rId21"/>
                <a:stretch>
                  <a:fillRect r="-5217" b="-58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E1A4FB6C-EF7D-4EA9-8DDD-90EA652316F7}"/>
                  </a:ext>
                </a:extLst>
              </p:cNvPr>
              <p:cNvSpPr txBox="1"/>
              <p:nvPr/>
            </p:nvSpPr>
            <p:spPr>
              <a:xfrm>
                <a:off x="10899723" y="3881324"/>
                <a:ext cx="706016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E1A4FB6C-EF7D-4EA9-8DDD-90EA65231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9723" y="3881324"/>
                <a:ext cx="706016" cy="307777"/>
              </a:xfrm>
              <a:prstGeom prst="rect">
                <a:avLst/>
              </a:prstGeom>
              <a:blipFill>
                <a:blip r:embed="rId22"/>
                <a:stretch>
                  <a:fillRect r="-7759" b="-8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Oval 103">
            <a:extLst>
              <a:ext uri="{FF2B5EF4-FFF2-40B4-BE49-F238E27FC236}">
                <a16:creationId xmlns:a16="http://schemas.microsoft.com/office/drawing/2014/main" id="{D3595983-D1EF-47A1-B4E3-6736A2A33679}"/>
              </a:ext>
            </a:extLst>
          </p:cNvPr>
          <p:cNvSpPr/>
          <p:nvPr/>
        </p:nvSpPr>
        <p:spPr>
          <a:xfrm>
            <a:off x="10921160" y="3993685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44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CB98EA-1456-409E-99C6-11555C2A8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Finite parameterization using linear interpolation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06978-7735-42CC-8716-823BFF166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38BE4B-8817-4397-B623-088EA923A634}"/>
                  </a:ext>
                </a:extLst>
              </p:cNvPr>
              <p:cNvSpPr txBox="1"/>
              <p:nvPr/>
            </p:nvSpPr>
            <p:spPr>
              <a:xfrm>
                <a:off x="317685" y="1847575"/>
                <a:ext cx="4640575" cy="20469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Finite Parameterization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𝑢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38BE4B-8817-4397-B623-088EA923A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85" y="1847575"/>
                <a:ext cx="4640575" cy="2046971"/>
              </a:xfrm>
              <a:prstGeom prst="rect">
                <a:avLst/>
              </a:prstGeom>
              <a:blipFill>
                <a:blip r:embed="rId2"/>
                <a:stretch>
                  <a:fillRect l="-917" t="-118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2A8EBD7-AF8C-47EA-B069-4214C75DF298}"/>
                  </a:ext>
                </a:extLst>
              </p:cNvPr>
              <p:cNvSpPr txBox="1"/>
              <p:nvPr/>
            </p:nvSpPr>
            <p:spPr>
              <a:xfrm>
                <a:off x="373507" y="4077421"/>
                <a:ext cx="4071235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 can view this as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𝑢</m:t>
                    </m:r>
                  </m:oMath>
                </a14:m>
                <a:r>
                  <a:rPr lang="en-US" dirty="0"/>
                  <a:t> are picked for (fixed) time points (determined </a:t>
                </a:r>
                <a:r>
                  <a:rPr lang="en-US" i="1" dirty="0"/>
                  <a:t>a priori</a:t>
                </a:r>
                <a:r>
                  <a:rPr lang="en-US" dirty="0"/>
                  <a:t>), and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generated using linear interpolation</a:t>
                </a:r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2A8EBD7-AF8C-47EA-B069-4214C75DF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07" y="4077421"/>
                <a:ext cx="4071235" cy="1200329"/>
              </a:xfrm>
              <a:prstGeom prst="rect">
                <a:avLst/>
              </a:prstGeom>
              <a:blipFill>
                <a:blip r:embed="rId3"/>
                <a:stretch>
                  <a:fillRect l="-1045" t="-2513" r="-1940" b="-65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BDE6C1A-E2C3-4F38-850D-0ED164931B22}"/>
                  </a:ext>
                </a:extLst>
              </p:cNvPr>
              <p:cNvSpPr txBox="1"/>
              <p:nvPr/>
            </p:nvSpPr>
            <p:spPr>
              <a:xfrm>
                <a:off x="9186018" y="1161981"/>
                <a:ext cx="289168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  <a:p>
                <a:pPr/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𝑅𝑎𝑛𝑔𝑒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≔</m:t>
                      </m:r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ℓ,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ℓ,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ℓ,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×[ℓ,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BDE6C1A-E2C3-4F38-850D-0ED164931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6018" y="1161981"/>
                <a:ext cx="2891680" cy="1077218"/>
              </a:xfrm>
              <a:prstGeom prst="rect">
                <a:avLst/>
              </a:prstGeom>
              <a:blipFill>
                <a:blip r:embed="rId4"/>
                <a:stretch>
                  <a:fillRect b="-2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F92B33D-168D-4B1B-BC85-345407AE9768}"/>
              </a:ext>
            </a:extLst>
          </p:cNvPr>
          <p:cNvGrpSpPr/>
          <p:nvPr/>
        </p:nvGrpSpPr>
        <p:grpSpPr>
          <a:xfrm>
            <a:off x="4965384" y="1047350"/>
            <a:ext cx="5939682" cy="4600764"/>
            <a:chOff x="4309218" y="1068516"/>
            <a:chExt cx="5939682" cy="460076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DE42877-B078-4DFD-BC4E-4BEE7476C532}"/>
                </a:ext>
              </a:extLst>
            </p:cNvPr>
            <p:cNvCxnSpPr/>
            <p:nvPr/>
          </p:nvCxnSpPr>
          <p:spPr>
            <a:xfrm>
              <a:off x="8474339" y="1652069"/>
              <a:ext cx="0" cy="381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F76F72F-2A13-4706-9A87-446CF962B270}"/>
                </a:ext>
              </a:extLst>
            </p:cNvPr>
            <p:cNvCxnSpPr/>
            <p:nvPr/>
          </p:nvCxnSpPr>
          <p:spPr>
            <a:xfrm>
              <a:off x="7255139" y="1652069"/>
              <a:ext cx="0" cy="3810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A26202-A9D5-435A-9ED9-ABB2358AC965}"/>
                </a:ext>
              </a:extLst>
            </p:cNvPr>
            <p:cNvCxnSpPr/>
            <p:nvPr/>
          </p:nvCxnSpPr>
          <p:spPr>
            <a:xfrm>
              <a:off x="6035939" y="1652069"/>
              <a:ext cx="0" cy="3810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069291C-98A3-49C8-BC37-7736CBC3B951}"/>
                </a:ext>
              </a:extLst>
            </p:cNvPr>
            <p:cNvCxnSpPr/>
            <p:nvPr/>
          </p:nvCxnSpPr>
          <p:spPr>
            <a:xfrm flipV="1">
              <a:off x="4816739" y="1280160"/>
              <a:ext cx="0" cy="438912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0288FE9-766E-43D1-858E-CB31E218CBE2}"/>
                </a:ext>
              </a:extLst>
            </p:cNvPr>
            <p:cNvCxnSpPr/>
            <p:nvPr/>
          </p:nvCxnSpPr>
          <p:spPr>
            <a:xfrm>
              <a:off x="4309218" y="3938069"/>
              <a:ext cx="4876800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D35EFA2-B9D9-4E4F-90F3-90F4C17E5AF7}"/>
                </a:ext>
              </a:extLst>
            </p:cNvPr>
            <p:cNvCxnSpPr>
              <a:cxnSpLocks/>
            </p:cNvCxnSpPr>
            <p:nvPr/>
          </p:nvCxnSpPr>
          <p:spPr>
            <a:xfrm>
              <a:off x="4829106" y="2605931"/>
              <a:ext cx="1212582" cy="803556"/>
            </a:xfrm>
            <a:prstGeom prst="line">
              <a:avLst/>
            </a:prstGeom>
            <a:ln w="38100"/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68FB6C8-FA80-4706-802A-BC8ECCD80827}"/>
                </a:ext>
              </a:extLst>
            </p:cNvPr>
            <p:cNvCxnSpPr>
              <a:cxnSpLocks/>
            </p:cNvCxnSpPr>
            <p:nvPr/>
          </p:nvCxnSpPr>
          <p:spPr>
            <a:xfrm>
              <a:off x="6035939" y="3404669"/>
              <a:ext cx="1216927" cy="1371600"/>
            </a:xfrm>
            <a:prstGeom prst="line">
              <a:avLst/>
            </a:prstGeom>
            <a:ln w="38100"/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1387069-C60F-4EF8-9BB8-0B90D54F07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5139" y="4298950"/>
              <a:ext cx="1211135" cy="477319"/>
            </a:xfrm>
            <a:prstGeom prst="line">
              <a:avLst/>
            </a:prstGeom>
            <a:ln w="38100"/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A0E6380-4C45-4613-B29C-F3576D988350}"/>
                </a:ext>
              </a:extLst>
            </p:cNvPr>
            <p:cNvSpPr/>
            <p:nvPr/>
          </p:nvSpPr>
          <p:spPr>
            <a:xfrm>
              <a:off x="4740539" y="2534872"/>
              <a:ext cx="152400" cy="1524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EB4327D-493C-41CA-8A14-5361989D19F3}"/>
                </a:ext>
              </a:extLst>
            </p:cNvPr>
            <p:cNvSpPr/>
            <p:nvPr/>
          </p:nvSpPr>
          <p:spPr>
            <a:xfrm>
              <a:off x="5956865" y="3304813"/>
              <a:ext cx="152400" cy="1524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A915A23-0D5A-452B-9C4B-4C256E9B74B1}"/>
                </a:ext>
              </a:extLst>
            </p:cNvPr>
            <p:cNvSpPr/>
            <p:nvPr/>
          </p:nvSpPr>
          <p:spPr>
            <a:xfrm>
              <a:off x="7169913" y="4715943"/>
              <a:ext cx="152400" cy="1524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D4E65DF-C281-4C40-B7DB-41F003DA0ABD}"/>
                </a:ext>
              </a:extLst>
            </p:cNvPr>
            <p:cNvCxnSpPr/>
            <p:nvPr/>
          </p:nvCxnSpPr>
          <p:spPr>
            <a:xfrm flipH="1">
              <a:off x="4816739" y="1652069"/>
              <a:ext cx="3651852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D0969A-8440-455F-93C8-3E4126DDAD78}"/>
                </a:ext>
              </a:extLst>
            </p:cNvPr>
            <p:cNvCxnSpPr/>
            <p:nvPr/>
          </p:nvCxnSpPr>
          <p:spPr>
            <a:xfrm flipH="1">
              <a:off x="4816739" y="5462069"/>
              <a:ext cx="3651852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2495182-B828-4527-98F3-63C6F8A995A7}"/>
                </a:ext>
              </a:extLst>
            </p:cNvPr>
            <p:cNvCxnSpPr>
              <a:cxnSpLocks/>
              <a:stCxn id="33" idx="1"/>
            </p:cNvCxnSpPr>
            <p:nvPr/>
          </p:nvCxnSpPr>
          <p:spPr>
            <a:xfrm flipH="1">
              <a:off x="4890068" y="2608619"/>
              <a:ext cx="1573056" cy="12624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F6DA933-1EED-4AF9-94FE-FBE80A147B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02318" y="2808153"/>
              <a:ext cx="99050" cy="10337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FBF37B5-DB15-47CB-BF12-A11FF789DB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1025" y="2787665"/>
              <a:ext cx="672178" cy="11504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F214F0D-286A-4413-A1A2-01D1518CE1DB}"/>
                </a:ext>
              </a:extLst>
            </p:cNvPr>
            <p:cNvCxnSpPr/>
            <p:nvPr/>
          </p:nvCxnSpPr>
          <p:spPr>
            <a:xfrm flipV="1">
              <a:off x="4740541" y="3861869"/>
              <a:ext cx="166775" cy="152400"/>
            </a:xfrm>
            <a:prstGeom prst="line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C67CC72-E6A8-4F2C-AE02-723B2FB6633B}"/>
                </a:ext>
              </a:extLst>
            </p:cNvPr>
            <p:cNvCxnSpPr/>
            <p:nvPr/>
          </p:nvCxnSpPr>
          <p:spPr>
            <a:xfrm flipV="1">
              <a:off x="6035939" y="3831389"/>
              <a:ext cx="0" cy="228600"/>
            </a:xfrm>
            <a:prstGeom prst="line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D340E6C-2866-42B6-9460-9C4F8BFFED97}"/>
                </a:ext>
              </a:extLst>
            </p:cNvPr>
            <p:cNvCxnSpPr/>
            <p:nvPr/>
          </p:nvCxnSpPr>
          <p:spPr>
            <a:xfrm flipV="1">
              <a:off x="7178938" y="3871073"/>
              <a:ext cx="107835" cy="143196"/>
            </a:xfrm>
            <a:prstGeom prst="line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DFA160D-6DCD-4059-B2DA-326551222FF7}"/>
                </a:ext>
              </a:extLst>
            </p:cNvPr>
            <p:cNvCxnSpPr/>
            <p:nvPr/>
          </p:nvCxnSpPr>
          <p:spPr>
            <a:xfrm flipV="1">
              <a:off x="8474339" y="3861869"/>
              <a:ext cx="0" cy="228600"/>
            </a:xfrm>
            <a:prstGeom prst="line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6E07604-5993-472F-9A9D-BB672DB7E570}"/>
                </a:ext>
              </a:extLst>
            </p:cNvPr>
            <p:cNvCxnSpPr>
              <a:cxnSpLocks/>
            </p:cNvCxnSpPr>
            <p:nvPr/>
          </p:nvCxnSpPr>
          <p:spPr>
            <a:xfrm>
              <a:off x="7606123" y="2793285"/>
              <a:ext cx="820775" cy="10937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C0252E5-E06A-4B7F-AC8D-3C428E1C9B5F}"/>
                </a:ext>
              </a:extLst>
            </p:cNvPr>
            <p:cNvSpPr txBox="1"/>
            <p:nvPr/>
          </p:nvSpPr>
          <p:spPr>
            <a:xfrm>
              <a:off x="6463124" y="2423953"/>
              <a:ext cx="1513619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Control points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C96F402-938B-4A17-B925-690506BF9F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61175" y="1652069"/>
              <a:ext cx="1015387" cy="10836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F49D6B4-BA83-4DE3-9E78-426AD250A4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52852" y="3695700"/>
              <a:ext cx="534652" cy="17330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3AC3798-D1DB-4316-96B3-281630141F0E}"/>
                </a:ext>
              </a:extLst>
            </p:cNvPr>
            <p:cNvSpPr txBox="1"/>
            <p:nvPr/>
          </p:nvSpPr>
          <p:spPr>
            <a:xfrm>
              <a:off x="8275820" y="2735706"/>
              <a:ext cx="1973080" cy="9233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Acceptable ranges on parameters (control points)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B719D5A-2E4A-4C9B-9D1C-CD8DB31B5521}"/>
                    </a:ext>
                  </a:extLst>
                </p:cNvPr>
                <p:cNvSpPr txBox="1"/>
                <p:nvPr/>
              </p:nvSpPr>
              <p:spPr>
                <a:xfrm>
                  <a:off x="9152445" y="3838694"/>
                  <a:ext cx="334579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B719D5A-2E4A-4C9B-9D1C-CD8DB31B55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2445" y="3838694"/>
                  <a:ext cx="33457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ACD8E703-B1FE-49DD-8120-51756A83A273}"/>
                    </a:ext>
                  </a:extLst>
                </p:cNvPr>
                <p:cNvSpPr txBox="1"/>
                <p:nvPr/>
              </p:nvSpPr>
              <p:spPr>
                <a:xfrm>
                  <a:off x="4778093" y="2095402"/>
                  <a:ext cx="46583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ACD8E703-B1FE-49DD-8120-51756A83A2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8093" y="2095402"/>
                  <a:ext cx="46583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5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FF840CA4-853D-4D38-9F41-1715EF356F77}"/>
                    </a:ext>
                  </a:extLst>
                </p:cNvPr>
                <p:cNvSpPr txBox="1"/>
                <p:nvPr/>
              </p:nvSpPr>
              <p:spPr>
                <a:xfrm>
                  <a:off x="5570799" y="3132571"/>
                  <a:ext cx="46051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FF840CA4-853D-4D38-9F41-1715EF356F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0799" y="3132571"/>
                  <a:ext cx="460511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5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19AE44DF-BBDB-461E-9EA7-B5255915DF61}"/>
                    </a:ext>
                  </a:extLst>
                </p:cNvPr>
                <p:cNvSpPr txBox="1"/>
                <p:nvPr/>
              </p:nvSpPr>
              <p:spPr>
                <a:xfrm>
                  <a:off x="6797940" y="4656252"/>
                  <a:ext cx="46583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19AE44DF-BBDB-461E-9EA7-B5255915DF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7940" y="4656252"/>
                  <a:ext cx="465832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65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00184BD0-D07E-4A02-8EA7-F5A474E9F141}"/>
                    </a:ext>
                  </a:extLst>
                </p:cNvPr>
                <p:cNvSpPr/>
                <p:nvPr/>
              </p:nvSpPr>
              <p:spPr>
                <a:xfrm>
                  <a:off x="5992687" y="3871073"/>
                  <a:ext cx="47884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00184BD0-D07E-4A02-8EA7-F5A474E9F1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2687" y="3871073"/>
                  <a:ext cx="478849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A2CEB85A-DFC9-4A03-9C0A-56CCD54B9B08}"/>
                    </a:ext>
                  </a:extLst>
                </p:cNvPr>
                <p:cNvSpPr/>
                <p:nvPr/>
              </p:nvSpPr>
              <p:spPr>
                <a:xfrm>
                  <a:off x="7175841" y="3880776"/>
                  <a:ext cx="48417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A2CEB85A-DFC9-4A03-9C0A-56CCD54B9B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41" y="3880776"/>
                  <a:ext cx="484172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06A0549F-7D88-4A6E-900C-8C68CD0372E6}"/>
                    </a:ext>
                  </a:extLst>
                </p:cNvPr>
                <p:cNvSpPr/>
                <p:nvPr/>
              </p:nvSpPr>
              <p:spPr>
                <a:xfrm>
                  <a:off x="8398139" y="3860637"/>
                  <a:ext cx="48417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06A0549F-7D88-4A6E-900C-8C68CD0372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8139" y="3860637"/>
                  <a:ext cx="484172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6E72A65B-7F66-42ED-9E76-E4F4682E5619}"/>
                    </a:ext>
                  </a:extLst>
                </p:cNvPr>
                <p:cNvSpPr/>
                <p:nvPr/>
              </p:nvSpPr>
              <p:spPr>
                <a:xfrm>
                  <a:off x="4706927" y="3829603"/>
                  <a:ext cx="48417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6E72A65B-7F66-42ED-9E76-E4F4682E56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6927" y="3829603"/>
                  <a:ext cx="484172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E43E7874-CD33-4A8B-8894-79D13344C951}"/>
                    </a:ext>
                  </a:extLst>
                </p:cNvPr>
                <p:cNvSpPr txBox="1"/>
                <p:nvPr/>
              </p:nvSpPr>
              <p:spPr>
                <a:xfrm>
                  <a:off x="4482711" y="1068516"/>
                  <a:ext cx="37645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E43E7874-CD33-4A8B-8894-79D13344C9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2711" y="1068516"/>
                  <a:ext cx="376450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9D00B95C-030F-405A-82CE-E06F5AC60164}"/>
                    </a:ext>
                  </a:extLst>
                </p:cNvPr>
                <p:cNvSpPr txBox="1"/>
                <p:nvPr/>
              </p:nvSpPr>
              <p:spPr>
                <a:xfrm>
                  <a:off x="7960468" y="3986605"/>
                  <a:ext cx="46583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9D00B95C-030F-405A-82CE-E06F5AC601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0468" y="3986605"/>
                  <a:ext cx="465832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65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D052FBC-28CE-4EDB-B53E-B7B3D6906C80}"/>
                </a:ext>
              </a:extLst>
            </p:cNvPr>
            <p:cNvSpPr/>
            <p:nvPr/>
          </p:nvSpPr>
          <p:spPr>
            <a:xfrm>
              <a:off x="8405546" y="4225679"/>
              <a:ext cx="152400" cy="1524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67C03851-173B-4A5F-87D3-75EDB5C4F021}"/>
                </a:ext>
              </a:extLst>
            </p:cNvPr>
            <p:cNvGrpSpPr/>
            <p:nvPr/>
          </p:nvGrpSpPr>
          <p:grpSpPr>
            <a:xfrm>
              <a:off x="4516489" y="1480403"/>
              <a:ext cx="376450" cy="369332"/>
              <a:chOff x="4097389" y="1480403"/>
              <a:chExt cx="376450" cy="36933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15D3CB2A-E75A-421D-A60A-9339A4F27980}"/>
                      </a:ext>
                    </a:extLst>
                  </p:cNvPr>
                  <p:cNvSpPr txBox="1"/>
                  <p:nvPr/>
                </p:nvSpPr>
                <p:spPr>
                  <a:xfrm>
                    <a:off x="4097389" y="1480403"/>
                    <a:ext cx="376450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15D3CB2A-E75A-421D-A60A-9339A4F2798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97389" y="1480403"/>
                    <a:ext cx="376450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43B4DB68-10E8-4EDD-972E-22174FCB3F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66245" y="1609786"/>
                <a:ext cx="66882" cy="56441"/>
              </a:xfrm>
              <a:prstGeom prst="line">
                <a:avLst/>
              </a:prstGeom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CCD03DED-B5B7-4C9A-9228-0D4121B94DD7}"/>
                </a:ext>
              </a:extLst>
            </p:cNvPr>
            <p:cNvGrpSpPr/>
            <p:nvPr/>
          </p:nvGrpSpPr>
          <p:grpSpPr>
            <a:xfrm>
              <a:off x="4510179" y="5272396"/>
              <a:ext cx="357790" cy="369332"/>
              <a:chOff x="4091079" y="5272396"/>
              <a:chExt cx="357790" cy="36933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DF226608-7C2F-484F-9960-6CF039148D89}"/>
                      </a:ext>
                    </a:extLst>
                  </p:cNvPr>
                  <p:cNvSpPr txBox="1"/>
                  <p:nvPr/>
                </p:nvSpPr>
                <p:spPr>
                  <a:xfrm>
                    <a:off x="4091079" y="5272396"/>
                    <a:ext cx="357790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DF226608-7C2F-484F-9960-6CF039148D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91079" y="5272396"/>
                    <a:ext cx="357790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C9D750E8-913F-4EF5-BC56-3A64C8E514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73179" y="5423964"/>
                <a:ext cx="66882" cy="56441"/>
              </a:xfrm>
              <a:prstGeom prst="line">
                <a:avLst/>
              </a:prstGeom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5651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F3C639-7E03-4B14-A9F8-07E982538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Finite parameterization variable control point times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3D13E-731B-43F2-BE9A-8A8D9A1DE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81351A3-D894-482F-9591-1146BC5B32DC}"/>
                  </a:ext>
                </a:extLst>
              </p:cNvPr>
              <p:cNvSpPr txBox="1"/>
              <p:nvPr/>
            </p:nvSpPr>
            <p:spPr>
              <a:xfrm>
                <a:off x="26037" y="1629274"/>
                <a:ext cx="4272642" cy="12536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Finite Parameterization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𝑢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         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81351A3-D894-482F-9591-1146BC5B3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7" y="1629274"/>
                <a:ext cx="4272642" cy="1253613"/>
              </a:xfrm>
              <a:prstGeom prst="rect">
                <a:avLst/>
              </a:prstGeom>
              <a:blipFill>
                <a:blip r:embed="rId2"/>
                <a:stretch>
                  <a:fillRect l="-996" t="-19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C8D10E2-D68E-4D53-A00B-93F06E7163D8}"/>
              </a:ext>
            </a:extLst>
          </p:cNvPr>
          <p:cNvCxnSpPr/>
          <p:nvPr/>
        </p:nvCxnSpPr>
        <p:spPr>
          <a:xfrm>
            <a:off x="8055239" y="1652069"/>
            <a:ext cx="0" cy="381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58A1F6-991D-4F09-9DD4-F8E0225E0666}"/>
              </a:ext>
            </a:extLst>
          </p:cNvPr>
          <p:cNvCxnSpPr/>
          <p:nvPr/>
        </p:nvCxnSpPr>
        <p:spPr>
          <a:xfrm>
            <a:off x="6836039" y="1652069"/>
            <a:ext cx="0" cy="3810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D806815-BB0B-4D47-A2D0-130B179C85B3}"/>
              </a:ext>
            </a:extLst>
          </p:cNvPr>
          <p:cNvCxnSpPr/>
          <p:nvPr/>
        </p:nvCxnSpPr>
        <p:spPr>
          <a:xfrm>
            <a:off x="5616839" y="1652069"/>
            <a:ext cx="0" cy="3810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EBDCBE-FFA4-4AA3-ABC4-3223B4D7DCFA}"/>
              </a:ext>
            </a:extLst>
          </p:cNvPr>
          <p:cNvCxnSpPr>
            <a:cxnSpLocks/>
          </p:cNvCxnSpPr>
          <p:nvPr/>
        </p:nvCxnSpPr>
        <p:spPr>
          <a:xfrm flipV="1">
            <a:off x="4397639" y="1202641"/>
            <a:ext cx="0" cy="4595979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5578785-1178-4D50-BEC2-26C0019D9419}"/>
              </a:ext>
            </a:extLst>
          </p:cNvPr>
          <p:cNvCxnSpPr/>
          <p:nvPr/>
        </p:nvCxnSpPr>
        <p:spPr>
          <a:xfrm>
            <a:off x="3875084" y="3938069"/>
            <a:ext cx="487680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5167F7-99E6-4CCE-AB99-A9DBE5087182}"/>
              </a:ext>
            </a:extLst>
          </p:cNvPr>
          <p:cNvCxnSpPr/>
          <p:nvPr/>
        </p:nvCxnSpPr>
        <p:spPr>
          <a:xfrm>
            <a:off x="4397639" y="2566469"/>
            <a:ext cx="1219200" cy="0"/>
          </a:xfrm>
          <a:prstGeom prst="line">
            <a:avLst/>
          </a:prstGeom>
          <a:ln w="38100"/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70062B0-6440-40B9-8727-F4D1C447F8B4}"/>
              </a:ext>
            </a:extLst>
          </p:cNvPr>
          <p:cNvCxnSpPr/>
          <p:nvPr/>
        </p:nvCxnSpPr>
        <p:spPr>
          <a:xfrm>
            <a:off x="5616839" y="3404669"/>
            <a:ext cx="1219200" cy="0"/>
          </a:xfrm>
          <a:prstGeom prst="line">
            <a:avLst/>
          </a:prstGeom>
          <a:ln w="38100"/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EAD98D-542E-4FEC-96B3-9B9A9C72E053}"/>
              </a:ext>
            </a:extLst>
          </p:cNvPr>
          <p:cNvCxnSpPr/>
          <p:nvPr/>
        </p:nvCxnSpPr>
        <p:spPr>
          <a:xfrm>
            <a:off x="5616839" y="2566469"/>
            <a:ext cx="0" cy="838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1BFF8A2-54E4-469A-8905-AC9ABE3F074B}"/>
              </a:ext>
            </a:extLst>
          </p:cNvPr>
          <p:cNvCxnSpPr/>
          <p:nvPr/>
        </p:nvCxnSpPr>
        <p:spPr>
          <a:xfrm flipV="1">
            <a:off x="6836039" y="3404669"/>
            <a:ext cx="0" cy="1371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572C77-53AA-4675-81CB-F900BF03A55C}"/>
              </a:ext>
            </a:extLst>
          </p:cNvPr>
          <p:cNvCxnSpPr/>
          <p:nvPr/>
        </p:nvCxnSpPr>
        <p:spPr>
          <a:xfrm>
            <a:off x="6836039" y="4776269"/>
            <a:ext cx="1219200" cy="0"/>
          </a:xfrm>
          <a:prstGeom prst="line">
            <a:avLst/>
          </a:prstGeom>
          <a:ln w="38100"/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F777FD7-CE94-4434-B353-F036DD9BAD50}"/>
              </a:ext>
            </a:extLst>
          </p:cNvPr>
          <p:cNvSpPr/>
          <p:nvPr/>
        </p:nvSpPr>
        <p:spPr>
          <a:xfrm>
            <a:off x="4321441" y="2490269"/>
            <a:ext cx="152400" cy="152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ABB8BD6-D902-422C-B893-08111F0A3CE4}"/>
              </a:ext>
            </a:extLst>
          </p:cNvPr>
          <p:cNvSpPr/>
          <p:nvPr/>
        </p:nvSpPr>
        <p:spPr>
          <a:xfrm>
            <a:off x="5540639" y="2518304"/>
            <a:ext cx="152400" cy="152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F30578-E977-4CC9-924C-0D09DC450584}"/>
              </a:ext>
            </a:extLst>
          </p:cNvPr>
          <p:cNvSpPr/>
          <p:nvPr/>
        </p:nvSpPr>
        <p:spPr>
          <a:xfrm>
            <a:off x="5543514" y="3297558"/>
            <a:ext cx="152400" cy="152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CB6F3BF-D487-4F70-AB75-74926F303799}"/>
              </a:ext>
            </a:extLst>
          </p:cNvPr>
          <p:cNvSpPr/>
          <p:nvPr/>
        </p:nvSpPr>
        <p:spPr>
          <a:xfrm>
            <a:off x="6745463" y="3328468"/>
            <a:ext cx="152400" cy="152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94FCBE-51A7-448F-AE04-BB74B7037A03}"/>
              </a:ext>
            </a:extLst>
          </p:cNvPr>
          <p:cNvSpPr/>
          <p:nvPr/>
        </p:nvSpPr>
        <p:spPr>
          <a:xfrm>
            <a:off x="6759838" y="4686413"/>
            <a:ext cx="152400" cy="152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3D6AFE6-B759-48C8-B59B-CF8252F4D1F5}"/>
              </a:ext>
            </a:extLst>
          </p:cNvPr>
          <p:cNvSpPr/>
          <p:nvPr/>
        </p:nvSpPr>
        <p:spPr>
          <a:xfrm>
            <a:off x="7973291" y="4686413"/>
            <a:ext cx="152400" cy="152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FEEBBC0-16DB-436F-9441-710A26C0FF00}"/>
              </a:ext>
            </a:extLst>
          </p:cNvPr>
          <p:cNvCxnSpPr/>
          <p:nvPr/>
        </p:nvCxnSpPr>
        <p:spPr>
          <a:xfrm flipH="1">
            <a:off x="4397639" y="1652069"/>
            <a:ext cx="3651852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A929E7-1215-443D-AE7D-93166D188DB7}"/>
              </a:ext>
            </a:extLst>
          </p:cNvPr>
          <p:cNvCxnSpPr/>
          <p:nvPr/>
        </p:nvCxnSpPr>
        <p:spPr>
          <a:xfrm flipH="1">
            <a:off x="4397639" y="5462069"/>
            <a:ext cx="3651852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4524EA6-2917-45E6-AC7D-93088D8337E9}"/>
              </a:ext>
            </a:extLst>
          </p:cNvPr>
          <p:cNvCxnSpPr/>
          <p:nvPr/>
        </p:nvCxnSpPr>
        <p:spPr>
          <a:xfrm flipH="1">
            <a:off x="4470966" y="2806581"/>
            <a:ext cx="2746073" cy="1064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575DBDF-DD3F-483D-B507-844A82DE2F19}"/>
              </a:ext>
            </a:extLst>
          </p:cNvPr>
          <p:cNvCxnSpPr/>
          <p:nvPr/>
        </p:nvCxnSpPr>
        <p:spPr>
          <a:xfrm flipH="1">
            <a:off x="6883218" y="2985570"/>
            <a:ext cx="478494" cy="856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B13F313-581C-4CC6-9F79-34FD81A6D76A}"/>
              </a:ext>
            </a:extLst>
          </p:cNvPr>
          <p:cNvCxnSpPr>
            <a:cxnSpLocks/>
          </p:cNvCxnSpPr>
          <p:nvPr/>
        </p:nvCxnSpPr>
        <p:spPr>
          <a:xfrm flipH="1">
            <a:off x="5664163" y="2893734"/>
            <a:ext cx="1626203" cy="1012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BD06B1F-0D66-4091-A492-3EBA7E82BBF6}"/>
              </a:ext>
            </a:extLst>
          </p:cNvPr>
          <p:cNvCxnSpPr/>
          <p:nvPr/>
        </p:nvCxnSpPr>
        <p:spPr>
          <a:xfrm flipV="1">
            <a:off x="4321441" y="3861869"/>
            <a:ext cx="166775" cy="15240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D27BD7-F759-45B3-ABCB-069C44A9AE25}"/>
              </a:ext>
            </a:extLst>
          </p:cNvPr>
          <p:cNvCxnSpPr/>
          <p:nvPr/>
        </p:nvCxnSpPr>
        <p:spPr>
          <a:xfrm flipV="1">
            <a:off x="5616839" y="3838694"/>
            <a:ext cx="0" cy="22860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831A05-CBE6-4133-9201-8FAF515C1891}"/>
              </a:ext>
            </a:extLst>
          </p:cNvPr>
          <p:cNvCxnSpPr/>
          <p:nvPr/>
        </p:nvCxnSpPr>
        <p:spPr>
          <a:xfrm flipV="1">
            <a:off x="6759838" y="3871073"/>
            <a:ext cx="107835" cy="143196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3CE693C-99A8-423E-803B-6484CA904A59}"/>
              </a:ext>
            </a:extLst>
          </p:cNvPr>
          <p:cNvCxnSpPr/>
          <p:nvPr/>
        </p:nvCxnSpPr>
        <p:spPr>
          <a:xfrm flipV="1">
            <a:off x="8055239" y="3861869"/>
            <a:ext cx="0" cy="22860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E9A33FE-3720-4D01-ABB0-3D6C1BB608A9}"/>
              </a:ext>
            </a:extLst>
          </p:cNvPr>
          <p:cNvSpPr txBox="1"/>
          <p:nvPr/>
        </p:nvSpPr>
        <p:spPr>
          <a:xfrm>
            <a:off x="7290365" y="2606831"/>
            <a:ext cx="151361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Control points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AD98901-607D-456A-A036-41C03642D731}"/>
              </a:ext>
            </a:extLst>
          </p:cNvPr>
          <p:cNvCxnSpPr/>
          <p:nvPr/>
        </p:nvCxnSpPr>
        <p:spPr>
          <a:xfrm flipH="1" flipV="1">
            <a:off x="8092983" y="1713303"/>
            <a:ext cx="1137967" cy="540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6A7C06B-3816-4E33-B1BD-82C0BEB4F829}"/>
              </a:ext>
            </a:extLst>
          </p:cNvPr>
          <p:cNvCxnSpPr>
            <a:cxnSpLocks/>
          </p:cNvCxnSpPr>
          <p:nvPr/>
        </p:nvCxnSpPr>
        <p:spPr>
          <a:xfrm flipH="1">
            <a:off x="8125693" y="2334736"/>
            <a:ext cx="1146986" cy="3100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F1E3D1E-92F3-4475-9059-65415E32EEA5}"/>
              </a:ext>
            </a:extLst>
          </p:cNvPr>
          <p:cNvSpPr txBox="1"/>
          <p:nvPr/>
        </p:nvSpPr>
        <p:spPr>
          <a:xfrm>
            <a:off x="9198241" y="1688405"/>
            <a:ext cx="126332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Acceptable ranges on parameter values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2CA52A5-1E05-4FE4-A33E-91DB2B220375}"/>
                  </a:ext>
                </a:extLst>
              </p:cNvPr>
              <p:cNvSpPr txBox="1"/>
              <p:nvPr/>
            </p:nvSpPr>
            <p:spPr>
              <a:xfrm>
                <a:off x="8733345" y="3838694"/>
                <a:ext cx="33457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2CA52A5-1E05-4FE4-A33E-91DB2B220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3345" y="3838694"/>
                <a:ext cx="3345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CD1CF0A-268F-4853-A648-37A09F7523E4}"/>
                  </a:ext>
                </a:extLst>
              </p:cNvPr>
              <p:cNvSpPr txBox="1"/>
              <p:nvPr/>
            </p:nvSpPr>
            <p:spPr>
              <a:xfrm>
                <a:off x="4358993" y="2095402"/>
                <a:ext cx="465832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CD1CF0A-268F-4853-A648-37A09F752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993" y="2095402"/>
                <a:ext cx="465832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18093EE-4930-4841-AAC7-6CF4A77C3FA5}"/>
                  </a:ext>
                </a:extLst>
              </p:cNvPr>
              <p:cNvSpPr txBox="1"/>
              <p:nvPr/>
            </p:nvSpPr>
            <p:spPr>
              <a:xfrm>
                <a:off x="5616839" y="2806737"/>
                <a:ext cx="460511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18093EE-4930-4841-AAC7-6CF4A77C3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839" y="2806737"/>
                <a:ext cx="460511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F418967-AF05-40FD-BB06-3262AD54A42B}"/>
                  </a:ext>
                </a:extLst>
              </p:cNvPr>
              <p:cNvSpPr txBox="1"/>
              <p:nvPr/>
            </p:nvSpPr>
            <p:spPr>
              <a:xfrm>
                <a:off x="6903607" y="4330737"/>
                <a:ext cx="465832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F418967-AF05-40FD-BB06-3262AD54A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607" y="4330737"/>
                <a:ext cx="465832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C3A1EC4B-62F5-480A-9C50-FE7909708C24}"/>
                  </a:ext>
                </a:extLst>
              </p:cNvPr>
              <p:cNvSpPr/>
              <p:nvPr/>
            </p:nvSpPr>
            <p:spPr>
              <a:xfrm>
                <a:off x="5573587" y="3871073"/>
                <a:ext cx="4788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brk m:alnAt="7"/>
                        </m:rP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C3A1EC4B-62F5-480A-9C50-FE7909708C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587" y="3871073"/>
                <a:ext cx="47884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6C68267F-EB84-4BFC-AD9A-37FDE731280F}"/>
                  </a:ext>
                </a:extLst>
              </p:cNvPr>
              <p:cNvSpPr/>
              <p:nvPr/>
            </p:nvSpPr>
            <p:spPr>
              <a:xfrm>
                <a:off x="6756741" y="3880776"/>
                <a:ext cx="4841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brk m:alnAt="7"/>
                        </m:rP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6C68267F-EB84-4BFC-AD9A-37FDE73128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741" y="3880776"/>
                <a:ext cx="48417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88E9CC9-A18D-4EA5-971A-115F35A2EAEF}"/>
                  </a:ext>
                </a:extLst>
              </p:cNvPr>
              <p:cNvSpPr/>
              <p:nvPr/>
            </p:nvSpPr>
            <p:spPr>
              <a:xfrm>
                <a:off x="7979039" y="3860637"/>
                <a:ext cx="3804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88E9CC9-A18D-4EA5-971A-115F35A2EA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9039" y="3860637"/>
                <a:ext cx="38048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3BA44590-3092-4084-87C9-90C4B728C99F}"/>
                  </a:ext>
                </a:extLst>
              </p:cNvPr>
              <p:cNvSpPr/>
              <p:nvPr/>
            </p:nvSpPr>
            <p:spPr>
              <a:xfrm>
                <a:off x="4287827" y="3829603"/>
                <a:ext cx="4841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brk m:alnAt="7"/>
                        </m:rP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3BA44590-3092-4084-87C9-90C4B728C9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827" y="3829603"/>
                <a:ext cx="48417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500DD9B-6869-4FD4-936F-DB0C6C9A63B6}"/>
                  </a:ext>
                </a:extLst>
              </p:cNvPr>
              <p:cNvSpPr txBox="1"/>
              <p:nvPr/>
            </p:nvSpPr>
            <p:spPr>
              <a:xfrm>
                <a:off x="3982543" y="1017975"/>
                <a:ext cx="376450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500DD9B-6869-4FD4-936F-DB0C6C9A6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543" y="1017975"/>
                <a:ext cx="37645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6107821-7189-497E-AB9A-FEA022A54252}"/>
                  </a:ext>
                </a:extLst>
              </p:cNvPr>
              <p:cNvSpPr txBox="1"/>
              <p:nvPr/>
            </p:nvSpPr>
            <p:spPr>
              <a:xfrm>
                <a:off x="163154" y="3212478"/>
                <a:ext cx="3194861" cy="14773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 can view this as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𝑢</m:t>
                    </m:r>
                  </m:oMath>
                </a14:m>
                <a:r>
                  <a:rPr lang="en-US" dirty="0"/>
                  <a:t> and time increments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are both picked, and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generated using constant interpolation</a:t>
                </a:r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6107821-7189-497E-AB9A-FEA022A54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54" y="3212478"/>
                <a:ext cx="3194861" cy="1477328"/>
              </a:xfrm>
              <a:prstGeom prst="rect">
                <a:avLst/>
              </a:prstGeom>
              <a:blipFill>
                <a:blip r:embed="rId12"/>
                <a:stretch>
                  <a:fillRect l="-1521" t="-2049" b="-532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5DA484CB-0924-4ADC-8FEE-A638AA7E6529}"/>
              </a:ext>
            </a:extLst>
          </p:cNvPr>
          <p:cNvGrpSpPr/>
          <p:nvPr/>
        </p:nvGrpSpPr>
        <p:grpSpPr>
          <a:xfrm>
            <a:off x="4097389" y="1480403"/>
            <a:ext cx="376450" cy="369332"/>
            <a:chOff x="4097389" y="1480403"/>
            <a:chExt cx="376450" cy="36933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DDEA499-113E-462A-B07E-63FFEDB525EF}"/>
                    </a:ext>
                  </a:extLst>
                </p:cNvPr>
                <p:cNvSpPr txBox="1"/>
                <p:nvPr/>
              </p:nvSpPr>
              <p:spPr>
                <a:xfrm>
                  <a:off x="4097389" y="1480403"/>
                  <a:ext cx="37645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DDEA499-113E-462A-B07E-63FFEDB525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7389" y="1480403"/>
                  <a:ext cx="376450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E144B90-38C3-4E36-AA24-98D48520CD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66245" y="1609786"/>
              <a:ext cx="66882" cy="56441"/>
            </a:xfrm>
            <a:prstGeom prst="line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597B7BF-342C-48C2-BFCE-9D9430E366E5}"/>
              </a:ext>
            </a:extLst>
          </p:cNvPr>
          <p:cNvGrpSpPr/>
          <p:nvPr/>
        </p:nvGrpSpPr>
        <p:grpSpPr>
          <a:xfrm>
            <a:off x="4091079" y="5272396"/>
            <a:ext cx="357790" cy="369332"/>
            <a:chOff x="4091079" y="5272396"/>
            <a:chExt cx="357790" cy="36933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0481209D-B383-4662-8B85-5D0A03577156}"/>
                    </a:ext>
                  </a:extLst>
                </p:cNvPr>
                <p:cNvSpPr txBox="1"/>
                <p:nvPr/>
              </p:nvSpPr>
              <p:spPr>
                <a:xfrm>
                  <a:off x="4091079" y="5272396"/>
                  <a:ext cx="35779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0481209D-B383-4662-8B85-5D0A035771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1079" y="5272396"/>
                  <a:ext cx="357790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585FACE-18E7-4CD1-B5CF-69B55BAAA1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73179" y="5423964"/>
              <a:ext cx="66882" cy="56441"/>
            </a:xfrm>
            <a:prstGeom prst="line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F3AE778-A765-4F41-9E7C-C2ED796AD142}"/>
              </a:ext>
            </a:extLst>
          </p:cNvPr>
          <p:cNvCxnSpPr>
            <a:cxnSpLocks/>
          </p:cNvCxnSpPr>
          <p:nvPr/>
        </p:nvCxnSpPr>
        <p:spPr>
          <a:xfrm flipV="1">
            <a:off x="4418690" y="4197727"/>
            <a:ext cx="1190989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B27A120-6D5E-46BB-8F52-9E12729578CB}"/>
              </a:ext>
            </a:extLst>
          </p:cNvPr>
          <p:cNvGrpSpPr/>
          <p:nvPr/>
        </p:nvGrpSpPr>
        <p:grpSpPr>
          <a:xfrm>
            <a:off x="5324508" y="3836842"/>
            <a:ext cx="626520" cy="230452"/>
            <a:chOff x="5324508" y="3836842"/>
            <a:chExt cx="626520" cy="230452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A687665-F6CD-4696-83AF-1E6DED1DC29E}"/>
                </a:ext>
              </a:extLst>
            </p:cNvPr>
            <p:cNvCxnSpPr/>
            <p:nvPr/>
          </p:nvCxnSpPr>
          <p:spPr>
            <a:xfrm flipV="1">
              <a:off x="5324508" y="3838694"/>
              <a:ext cx="0" cy="2286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D7CF6C08-33E7-4A26-88FB-AB8F4769A4F6}"/>
                </a:ext>
              </a:extLst>
            </p:cNvPr>
            <p:cNvCxnSpPr/>
            <p:nvPr/>
          </p:nvCxnSpPr>
          <p:spPr>
            <a:xfrm flipV="1">
              <a:off x="5946577" y="3836842"/>
              <a:ext cx="0" cy="2286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4EFAB16-2F3F-40EE-A4E6-170DCB43EE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4508" y="4065442"/>
              <a:ext cx="87576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A242B8-E9DA-4F11-B45C-00134C1035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1438" y="3839611"/>
              <a:ext cx="87576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A1ADEA2-DF19-43F3-8E07-61BDADC4C6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3452" y="4064058"/>
              <a:ext cx="87576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16FC22F-4AA3-4668-B9D4-38BBD757E8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5134" y="3843766"/>
              <a:ext cx="87576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CAAFA9A1-D6BA-4C3A-9455-4624F1EBC15C}"/>
                  </a:ext>
                </a:extLst>
              </p:cNvPr>
              <p:cNvSpPr/>
              <p:nvPr/>
            </p:nvSpPr>
            <p:spPr>
              <a:xfrm>
                <a:off x="4719539" y="4208026"/>
                <a:ext cx="6172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brk m:alnAt="7"/>
                        </m:rP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CAAFA9A1-D6BA-4C3A-9455-4624F1EBC1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539" y="4208026"/>
                <a:ext cx="61722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1F8AC2B-24C0-4841-B9B8-DBCD958301FD}"/>
              </a:ext>
            </a:extLst>
          </p:cNvPr>
          <p:cNvGrpSpPr/>
          <p:nvPr/>
        </p:nvGrpSpPr>
        <p:grpSpPr>
          <a:xfrm>
            <a:off x="6520520" y="3822223"/>
            <a:ext cx="626520" cy="230452"/>
            <a:chOff x="5324508" y="3836842"/>
            <a:chExt cx="626520" cy="230452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082FA39-6655-43D3-9333-1153F2ADE7A9}"/>
                </a:ext>
              </a:extLst>
            </p:cNvPr>
            <p:cNvCxnSpPr/>
            <p:nvPr/>
          </p:nvCxnSpPr>
          <p:spPr>
            <a:xfrm flipV="1">
              <a:off x="5324508" y="3838694"/>
              <a:ext cx="0" cy="2286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7580B8D8-4681-4393-93C4-46348E1EB945}"/>
                </a:ext>
              </a:extLst>
            </p:cNvPr>
            <p:cNvCxnSpPr/>
            <p:nvPr/>
          </p:nvCxnSpPr>
          <p:spPr>
            <a:xfrm flipV="1">
              <a:off x="5946577" y="3836842"/>
              <a:ext cx="0" cy="2286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9EC0755-75F4-4823-BBAA-C689266DE7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4508" y="4065442"/>
              <a:ext cx="87576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8381AF1-3ECF-422D-9CED-98E81EA444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1438" y="3839611"/>
              <a:ext cx="87576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D60B9EA-C266-4BD6-9EBD-DCDE5F33D2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3452" y="4064058"/>
              <a:ext cx="87576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B5C22EC-A716-4CD9-AC75-5C73392F0A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5134" y="3843766"/>
              <a:ext cx="87576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0DDE1D0-5D34-4813-B5B9-9EDC97646838}"/>
              </a:ext>
            </a:extLst>
          </p:cNvPr>
          <p:cNvCxnSpPr>
            <a:cxnSpLocks/>
          </p:cNvCxnSpPr>
          <p:nvPr/>
        </p:nvCxnSpPr>
        <p:spPr>
          <a:xfrm flipV="1">
            <a:off x="5630945" y="4208807"/>
            <a:ext cx="1190989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B0A71666-BDFE-46B2-A03E-33A83F0A78C5}"/>
                  </a:ext>
                </a:extLst>
              </p:cNvPr>
              <p:cNvSpPr/>
              <p:nvPr/>
            </p:nvSpPr>
            <p:spPr>
              <a:xfrm>
                <a:off x="5886998" y="4214572"/>
                <a:ext cx="6118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brk m:alnAt="7"/>
                        </m:rP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B0A71666-BDFE-46B2-A03E-33A83F0A78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998" y="4214572"/>
                <a:ext cx="61189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F0D4E3D1-DC72-4AB4-AFCC-FE5076EF6829}"/>
                  </a:ext>
                </a:extLst>
              </p:cNvPr>
              <p:cNvSpPr txBox="1"/>
              <p:nvPr/>
            </p:nvSpPr>
            <p:spPr>
              <a:xfrm>
                <a:off x="9015727" y="4090469"/>
                <a:ext cx="2891680" cy="13177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  <a:p>
                <a:pPr/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𝑅𝑎𝑛𝑔𝑒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≔</m:t>
                      </m:r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ℓ,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ℓ,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ℓ,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×[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F0D4E3D1-DC72-4AB4-AFCC-FE5076EF6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5727" y="4090469"/>
                <a:ext cx="2891680" cy="1317797"/>
              </a:xfrm>
              <a:prstGeom prst="rect">
                <a:avLst/>
              </a:prstGeom>
              <a:blipFill>
                <a:blip r:embed="rId17"/>
                <a:stretch>
                  <a:fillRect b="-2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CBF253BC-66D2-48AB-A6E8-66D5B46F22EF}"/>
              </a:ext>
            </a:extLst>
          </p:cNvPr>
          <p:cNvCxnSpPr>
            <a:cxnSpLocks/>
          </p:cNvCxnSpPr>
          <p:nvPr/>
        </p:nvCxnSpPr>
        <p:spPr>
          <a:xfrm flipV="1">
            <a:off x="5183547" y="3973661"/>
            <a:ext cx="776023" cy="925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548ED320-C931-4771-9FF5-83AE4CF32C97}"/>
              </a:ext>
            </a:extLst>
          </p:cNvPr>
          <p:cNvCxnSpPr>
            <a:cxnSpLocks/>
          </p:cNvCxnSpPr>
          <p:nvPr/>
        </p:nvCxnSpPr>
        <p:spPr>
          <a:xfrm flipV="1">
            <a:off x="5170100" y="3947331"/>
            <a:ext cx="151713" cy="928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6397DE97-B8FA-4C92-A06A-82887A174105}"/>
              </a:ext>
            </a:extLst>
          </p:cNvPr>
          <p:cNvSpPr txBox="1"/>
          <p:nvPr/>
        </p:nvSpPr>
        <p:spPr>
          <a:xfrm>
            <a:off x="4956813" y="4833054"/>
            <a:ext cx="1501602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Acceptable ranges on time increments</a:t>
            </a:r>
          </a:p>
        </p:txBody>
      </p:sp>
    </p:spTree>
    <p:extLst>
      <p:ext uri="{BB962C8B-B14F-4D97-AF65-F5344CB8AC3E}">
        <p14:creationId xmlns:p14="http://schemas.microsoft.com/office/powerpoint/2010/main" val="436696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64A4EA9-B31D-4E79-976D-F494A577E25C}"/>
              </a:ext>
            </a:extLst>
          </p:cNvPr>
          <p:cNvSpPr/>
          <p:nvPr/>
        </p:nvSpPr>
        <p:spPr>
          <a:xfrm>
            <a:off x="4152206" y="1579418"/>
            <a:ext cx="3866669" cy="18495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D75080-9B3E-43CD-A115-F7DB93005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3778135"/>
            <a:ext cx="11699087" cy="190590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Signal Generation controlled by the testing algorithm</a:t>
            </a:r>
          </a:p>
          <a:p>
            <a:pPr lvl="1"/>
            <a:r>
              <a:rPr lang="en-US" sz="2000" dirty="0"/>
              <a:t>Parameter space could be sampled all at once</a:t>
            </a:r>
          </a:p>
          <a:p>
            <a:pPr lvl="1"/>
            <a:r>
              <a:rPr lang="en-US" sz="2000" dirty="0"/>
              <a:t>Parameter space could be sampled in a sequential fashion, e.g. using a method such as Markov Chain Monte Carlo</a:t>
            </a:r>
          </a:p>
          <a:p>
            <a:pPr lvl="1"/>
            <a:r>
              <a:rPr lang="en-US" sz="2000" dirty="0"/>
              <a:t>Sampling scheme could be application-specific: uniform random, quasi-random (more evenly spread out), truncated normal, grid-based sampling (points from a fixed grid), etc.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B4F035-9CB6-4F2D-8241-A88ACA32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Generator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4F8E09-5568-4135-B1AE-227CB1F4B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6AE471-752C-4065-A788-BD3C0CE34B63}"/>
              </a:ext>
            </a:extLst>
          </p:cNvPr>
          <p:cNvSpPr/>
          <p:nvPr/>
        </p:nvSpPr>
        <p:spPr>
          <a:xfrm>
            <a:off x="6375862" y="2186248"/>
            <a:ext cx="1149927" cy="6148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Generate Signal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216EA0-6947-419E-B358-C46F1E2B039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096000" y="2493669"/>
            <a:ext cx="2798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439969-7183-4E2A-9BFA-586E15AD2F2F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525789" y="2493669"/>
            <a:ext cx="8686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B3DF553-1476-4EDE-B235-E2C1A7B57ED0}"/>
              </a:ext>
            </a:extLst>
          </p:cNvPr>
          <p:cNvSpPr/>
          <p:nvPr/>
        </p:nvSpPr>
        <p:spPr>
          <a:xfrm>
            <a:off x="4707774" y="2136915"/>
            <a:ext cx="1388226" cy="7855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Sample Parameter Space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15B762E-7654-46A2-A857-F9B7C6AB197F}"/>
              </a:ext>
            </a:extLst>
          </p:cNvPr>
          <p:cNvCxnSpPr>
            <a:cxnSpLocks/>
          </p:cNvCxnSpPr>
          <p:nvPr/>
        </p:nvCxnSpPr>
        <p:spPr>
          <a:xfrm>
            <a:off x="3839094" y="2493669"/>
            <a:ext cx="8686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3CCF9AC-11D3-4557-A8F3-7260BC7513E5}"/>
                  </a:ext>
                </a:extLst>
              </p:cNvPr>
              <p:cNvSpPr/>
              <p:nvPr/>
            </p:nvSpPr>
            <p:spPr>
              <a:xfrm>
                <a:off x="1005840" y="2085305"/>
                <a:ext cx="2833254" cy="81672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𝑅𝑎𝑛𝑔𝑒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3CCF9AC-11D3-4557-A8F3-7260BC7513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40" y="2085305"/>
                <a:ext cx="2833254" cy="8167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B02C5B5-99D0-45BD-BA8D-5D63143AEBD4}"/>
              </a:ext>
            </a:extLst>
          </p:cNvPr>
          <p:cNvCxnSpPr>
            <a:cxnSpLocks/>
          </p:cNvCxnSpPr>
          <p:nvPr/>
        </p:nvCxnSpPr>
        <p:spPr>
          <a:xfrm flipV="1">
            <a:off x="9031778" y="1974273"/>
            <a:ext cx="0" cy="980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8BA8FEA-F6E1-434E-B0F0-E17CDBDE0DDA}"/>
              </a:ext>
            </a:extLst>
          </p:cNvPr>
          <p:cNvCxnSpPr>
            <a:cxnSpLocks/>
          </p:cNvCxnSpPr>
          <p:nvPr/>
        </p:nvCxnSpPr>
        <p:spPr>
          <a:xfrm>
            <a:off x="8772698" y="2696096"/>
            <a:ext cx="13896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021BE66-9B1A-4B11-8D58-FE5337346A0E}"/>
              </a:ext>
            </a:extLst>
          </p:cNvPr>
          <p:cNvCxnSpPr/>
          <p:nvPr/>
        </p:nvCxnSpPr>
        <p:spPr>
          <a:xfrm flipV="1">
            <a:off x="9031778" y="2290156"/>
            <a:ext cx="274320" cy="236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B8B7948-A7C3-4E01-ADAB-5ECC6B3D1860}"/>
              </a:ext>
            </a:extLst>
          </p:cNvPr>
          <p:cNvCxnSpPr>
            <a:cxnSpLocks/>
          </p:cNvCxnSpPr>
          <p:nvPr/>
        </p:nvCxnSpPr>
        <p:spPr>
          <a:xfrm>
            <a:off x="9306098" y="2290156"/>
            <a:ext cx="362990" cy="405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6F50345-00D0-4F1B-B491-965B8260CD16}"/>
              </a:ext>
            </a:extLst>
          </p:cNvPr>
          <p:cNvCxnSpPr>
            <a:cxnSpLocks/>
          </p:cNvCxnSpPr>
          <p:nvPr/>
        </p:nvCxnSpPr>
        <p:spPr>
          <a:xfrm flipV="1">
            <a:off x="9669088" y="2373284"/>
            <a:ext cx="356686" cy="322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6365892C-26DA-452C-94F8-40AEE3E1462D}"/>
              </a:ext>
            </a:extLst>
          </p:cNvPr>
          <p:cNvSpPr/>
          <p:nvPr/>
        </p:nvSpPr>
        <p:spPr>
          <a:xfrm>
            <a:off x="9281161" y="2258811"/>
            <a:ext cx="45719" cy="51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F4C7A61-BE0C-40AA-8D7A-01AD41A91D0C}"/>
              </a:ext>
            </a:extLst>
          </p:cNvPr>
          <p:cNvSpPr/>
          <p:nvPr/>
        </p:nvSpPr>
        <p:spPr>
          <a:xfrm>
            <a:off x="9644843" y="2653490"/>
            <a:ext cx="45719" cy="51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EEC82FF-F09B-435F-8895-E8874B90EE17}"/>
              </a:ext>
            </a:extLst>
          </p:cNvPr>
          <p:cNvSpPr/>
          <p:nvPr/>
        </p:nvSpPr>
        <p:spPr>
          <a:xfrm>
            <a:off x="9980055" y="2373283"/>
            <a:ext cx="45719" cy="51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32FF4BC-8E29-4794-B19D-3641BB142E97}"/>
              </a:ext>
            </a:extLst>
          </p:cNvPr>
          <p:cNvSpPr/>
          <p:nvPr/>
        </p:nvSpPr>
        <p:spPr>
          <a:xfrm>
            <a:off x="9010304" y="2501264"/>
            <a:ext cx="45719" cy="51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F3C72BB-2B5B-4922-A3D0-52836037BD5F}"/>
                  </a:ext>
                </a:extLst>
              </p:cNvPr>
              <p:cNvSpPr txBox="1"/>
              <p:nvPr/>
            </p:nvSpPr>
            <p:spPr>
              <a:xfrm>
                <a:off x="9882261" y="2653490"/>
                <a:ext cx="2996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F3C72BB-2B5B-4922-A3D0-52836037B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2261" y="2653490"/>
                <a:ext cx="299634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93B9976-FD9C-459B-92E5-37D395C4FDA8}"/>
                  </a:ext>
                </a:extLst>
              </p:cNvPr>
              <p:cNvSpPr txBox="1"/>
              <p:nvPr/>
            </p:nvSpPr>
            <p:spPr>
              <a:xfrm>
                <a:off x="8707019" y="1907432"/>
                <a:ext cx="3318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93B9976-FD9C-459B-92E5-37D395C4F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7019" y="1907432"/>
                <a:ext cx="331886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9315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97DE29-69C0-4B1D-B23E-FEEE6ECC5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properties could be simple static bounds check, dynamic bounds check, or any other function returning yes/no answers (e.g. any </a:t>
            </a:r>
            <a:r>
              <a:rPr lang="en-US" dirty="0" err="1"/>
              <a:t>Matlab</a:t>
            </a:r>
            <a:r>
              <a:rPr lang="en-US" dirty="0"/>
              <a:t> function that maps a signal to a yes/no answer)</a:t>
            </a:r>
          </a:p>
          <a:p>
            <a:r>
              <a:rPr lang="en-US" dirty="0"/>
              <a:t>More systematic approach is to use properties specified in STL</a:t>
            </a:r>
          </a:p>
          <a:p>
            <a:pPr lvl="1"/>
            <a:r>
              <a:rPr lang="en-US" dirty="0"/>
              <a:t>Properties could be over just output signals or specify some relation between input and output signals</a:t>
            </a:r>
          </a:p>
          <a:p>
            <a:pPr lvl="1"/>
            <a:r>
              <a:rPr lang="en-US" dirty="0"/>
              <a:t>Tool Breach provides both Boolean/Quantitative monitoring approaches to check if a given set of signals satisfies an STL property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65656F-C26B-4E7E-8D18-585AEBF86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output properties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E9C56-19C1-40C9-B18D-D393896F1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52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8293D0-74B0-4BB4-B51A-EB26DC703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most industrial settings, test generation is still quite manual</a:t>
            </a:r>
          </a:p>
          <a:p>
            <a:pPr lvl="1"/>
            <a:r>
              <a:rPr lang="en-US" dirty="0"/>
              <a:t>Engineer knows the input patterns of interest from technical insights</a:t>
            </a:r>
          </a:p>
          <a:p>
            <a:pPr lvl="1"/>
            <a:r>
              <a:rPr lang="en-US" dirty="0"/>
              <a:t>Regulatory or other external agencies may provide test input signals</a:t>
            </a:r>
          </a:p>
          <a:p>
            <a:pPr lvl="1"/>
            <a:r>
              <a:rPr lang="en-US" dirty="0"/>
              <a:t>Companies may build a library of interesting test input signals</a:t>
            </a:r>
          </a:p>
          <a:p>
            <a:r>
              <a:rPr lang="en-US" dirty="0"/>
              <a:t>Random sampling to generate a test-suite of input signals is one method for automatic input test-generation</a:t>
            </a:r>
          </a:p>
          <a:p>
            <a:r>
              <a:rPr lang="en-US" dirty="0"/>
              <a:t>Falsification takes automatic test generation to the next level by directing test generation to focus on input signals that are likelier to cause violations of correctness properties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2C5CC6-D6A0-451F-BBFF-F7CA14139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Falsification or Automated Test Generation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E07B4A-8C1B-4255-A1E5-DA8088D72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59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348535-3F38-4B9F-83D0-71A3CBEAB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</p:spPr>
        <p:txBody>
          <a:bodyPr/>
          <a:lstStyle/>
          <a:p>
            <a:r>
              <a:rPr lang="en-US" dirty="0"/>
              <a:t>Quick Introduction to Black-box Optimization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A3B2E-5A27-405F-9BC0-2378730F5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786B0B4-8619-49A4-9DFC-C79C7C235145}"/>
              </a:ext>
            </a:extLst>
          </p:cNvPr>
          <p:cNvGrpSpPr/>
          <p:nvPr/>
        </p:nvGrpSpPr>
        <p:grpSpPr>
          <a:xfrm>
            <a:off x="527166" y="1970116"/>
            <a:ext cx="6218612" cy="2244436"/>
            <a:chOff x="1524693" y="1363937"/>
            <a:chExt cx="8729056" cy="3361848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5E567BF-20BB-4EDC-95A9-5196EB2984C5}"/>
                </a:ext>
              </a:extLst>
            </p:cNvPr>
            <p:cNvGrpSpPr/>
            <p:nvPr/>
          </p:nvGrpSpPr>
          <p:grpSpPr>
            <a:xfrm>
              <a:off x="1524693" y="1363937"/>
              <a:ext cx="8729056" cy="3361848"/>
              <a:chOff x="2310245" y="2020642"/>
              <a:chExt cx="8729056" cy="336184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45C077D3-FBB0-4565-9FF1-0F1C044F07A8}"/>
                      </a:ext>
                    </a:extLst>
                  </p:cNvPr>
                  <p:cNvSpPr/>
                  <p:nvPr/>
                </p:nvSpPr>
                <p:spPr>
                  <a:xfrm>
                    <a:off x="2912225" y="2020642"/>
                    <a:ext cx="2004753" cy="2094807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6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US" sz="54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45C077D3-FBB0-4565-9FF1-0F1C044F07A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2225" y="2020642"/>
                    <a:ext cx="2004753" cy="209480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F9DCCE6-A9FB-450F-9707-FB9D751237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10245" y="3050683"/>
                <a:ext cx="604751" cy="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3A7C79F9-7B48-446A-B149-032085CA2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16978" y="3050683"/>
                <a:ext cx="601980" cy="0"/>
              </a:xfrm>
              <a:prstGeom prst="straightConnector1">
                <a:avLst/>
              </a:prstGeom>
              <a:ln w="25400" cap="rnd"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81685F3E-CE11-44E7-888C-423226E9708D}"/>
                      </a:ext>
                    </a:extLst>
                  </p:cNvPr>
                  <p:cNvSpPr/>
                  <p:nvPr/>
                </p:nvSpPr>
                <p:spPr>
                  <a:xfrm>
                    <a:off x="6309361" y="3908066"/>
                    <a:ext cx="1787236" cy="897774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/>
                      <a:t>Cost function </a:t>
                    </a:r>
                    <a14:m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))</m:t>
                        </m:r>
                      </m:oMath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81685F3E-CE11-44E7-888C-423226E9708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09361" y="3908066"/>
                    <a:ext cx="1787236" cy="89777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846A62-FF55-4CF5-A2A6-4D6708EA08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09952" y="4708424"/>
                <a:ext cx="799408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24B29191-F60A-41D4-80C3-DD6E5E81C9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18958" y="3068045"/>
                <a:ext cx="0" cy="1226214"/>
              </a:xfrm>
              <a:prstGeom prst="line">
                <a:avLst/>
              </a:prstGeom>
              <a:ln w="25400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3BD00483-4DAE-419E-B3A4-087423F56F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18958" y="4296940"/>
                <a:ext cx="790402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1F69310D-FAC8-4E66-8A21-9388D951EA10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>
                <a:off x="8096597" y="4356953"/>
                <a:ext cx="577734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08C2EBE-AA60-48B5-BB78-E4B7B160D327}"/>
                  </a:ext>
                </a:extLst>
              </p:cNvPr>
              <p:cNvSpPr/>
              <p:nvPr/>
            </p:nvSpPr>
            <p:spPr>
              <a:xfrm>
                <a:off x="8674331" y="2020642"/>
                <a:ext cx="1787236" cy="278519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Black-box Optimizer</a:t>
                </a:r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2BE2D8F5-B801-4443-B325-5084005160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10245" y="3050683"/>
                <a:ext cx="0" cy="2331807"/>
              </a:xfrm>
              <a:prstGeom prst="straightConnector1">
                <a:avLst/>
              </a:prstGeom>
              <a:ln w="25400" cap="rnd"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577F63F4-7B59-400B-959D-E4962E6330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15094" y="5382490"/>
                <a:ext cx="8702040" cy="0"/>
              </a:xfrm>
              <a:prstGeom prst="straightConnector1">
                <a:avLst/>
              </a:prstGeom>
              <a:ln w="25400" cap="rnd"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984E0DF7-9337-44D9-B879-4823B4615B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017134" y="3050683"/>
                <a:ext cx="0" cy="2314445"/>
              </a:xfrm>
              <a:prstGeom prst="straightConnector1">
                <a:avLst/>
              </a:prstGeom>
              <a:ln w="25400" cap="rnd"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5B438783-EC8D-49D6-9C21-7D73662FE8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61567" y="3050683"/>
                <a:ext cx="577734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CB01119-2A80-4E10-88AD-8CF8774CDB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3406" y="4051719"/>
              <a:ext cx="0" cy="674066"/>
            </a:xfrm>
            <a:prstGeom prst="line">
              <a:avLst/>
            </a:prstGeom>
            <a:ln w="2540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Content Placeholder 1">
                <a:extLst>
                  <a:ext uri="{FF2B5EF4-FFF2-40B4-BE49-F238E27FC236}">
                    <a16:creationId xmlns:a16="http://schemas.microsoft.com/office/drawing/2014/main" id="{3E126406-23DA-4D96-848F-69E8686D8C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28914" y="1332703"/>
                <a:ext cx="511647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000" dirty="0"/>
                  <a:t>Given:</a:t>
                </a:r>
              </a:p>
              <a:p>
                <a:pPr lvl="1"/>
                <a:r>
                  <a:rPr lang="en-US" sz="2000" dirty="0"/>
                  <a:t>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000" dirty="0"/>
                  <a:t> with unknown symbolic representation</a:t>
                </a:r>
              </a:p>
              <a:p>
                <a:pPr lvl="1"/>
                <a:r>
                  <a:rPr lang="en-US" sz="2000" dirty="0"/>
                  <a:t>Ability to query the value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 at any given valid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; query will return some value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Cost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Objective of black-box optimizer</a:t>
                </a:r>
              </a:p>
              <a:p>
                <a:pPr lvl="1"/>
                <a:r>
                  <a:rPr lang="en-US" sz="2000" dirty="0"/>
                  <a:t>Let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Find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000" dirty="0"/>
                  <a:t> such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‖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‖</m:t>
                    </m:r>
                  </m:oMath>
                </a14:m>
                <a:r>
                  <a:rPr lang="en-US" sz="2000" dirty="0"/>
                  <a:t> is small</a:t>
                </a:r>
              </a:p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/>
                  <a:t> be the best answer found by optimizer in its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000" dirty="0"/>
                  <a:t> iteration</a:t>
                </a:r>
              </a:p>
              <a:p>
                <a:r>
                  <a:rPr lang="en-US" sz="2000" dirty="0"/>
                  <a:t>Ideally,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̂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50" name="Content Placeholder 1">
                <a:extLst>
                  <a:ext uri="{FF2B5EF4-FFF2-40B4-BE49-F238E27FC236}">
                    <a16:creationId xmlns:a16="http://schemas.microsoft.com/office/drawing/2014/main" id="{3E126406-23DA-4D96-848F-69E8686D8C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28914" y="1332703"/>
                <a:ext cx="5116470" cy="4351338"/>
              </a:xfrm>
              <a:blipFill>
                <a:blip r:embed="rId4"/>
                <a:stretch>
                  <a:fillRect l="-476" t="-2104" r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8187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773222-414A-48C3-BC03-1C07D8C9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Last lecture</a:t>
            </a:r>
          </a:p>
          <a:p>
            <a:pPr lvl="1"/>
            <a:r>
              <a:rPr lang="en-US" dirty="0"/>
              <a:t>STL Syntax and Boolean Semantics</a:t>
            </a:r>
          </a:p>
          <a:p>
            <a:pPr lvl="1"/>
            <a:r>
              <a:rPr lang="en-US" dirty="0"/>
              <a:t>Quantitative Semantics of STL</a:t>
            </a:r>
          </a:p>
          <a:p>
            <a:endParaRPr lang="en-US" dirty="0"/>
          </a:p>
          <a:p>
            <a:r>
              <a:rPr lang="en-US" dirty="0"/>
              <a:t>This lecture</a:t>
            </a:r>
          </a:p>
          <a:p>
            <a:pPr lvl="1"/>
            <a:r>
              <a:rPr lang="en-US" dirty="0"/>
              <a:t>Requirement-based Testing of CPS</a:t>
            </a:r>
          </a:p>
          <a:p>
            <a:pPr marL="411480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DFD202-F063-4070-BE93-5F9A11CBE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205A6-B129-4F69-BA87-CF59AE9D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43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FBE4CE-0421-433E-A11A-C59FA91A9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Falsification using Optimization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978EFE-B0C9-4EBC-8C60-9E569535F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CB83466-3B83-4E4C-A824-F64BE54897BA}"/>
              </a:ext>
            </a:extLst>
          </p:cNvPr>
          <p:cNvGrpSpPr/>
          <p:nvPr/>
        </p:nvGrpSpPr>
        <p:grpSpPr>
          <a:xfrm>
            <a:off x="1431749" y="2003958"/>
            <a:ext cx="8390279" cy="2761137"/>
            <a:chOff x="399494" y="960711"/>
            <a:chExt cx="8390279" cy="276113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FD0AA06-EABB-4621-8240-0CD6E27AD463}"/>
                </a:ext>
              </a:extLst>
            </p:cNvPr>
            <p:cNvCxnSpPr/>
            <p:nvPr/>
          </p:nvCxnSpPr>
          <p:spPr>
            <a:xfrm flipH="1" flipV="1">
              <a:off x="2133920" y="1322221"/>
              <a:ext cx="0" cy="219259"/>
            </a:xfrm>
            <a:prstGeom prst="line">
              <a:avLst/>
            </a:prstGeom>
            <a:ln w="34925">
              <a:prstDash val="sysDot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4A3AD13-E165-4881-A96C-512E29DEB35A}"/>
                </a:ext>
              </a:extLst>
            </p:cNvPr>
            <p:cNvCxnSpPr>
              <a:endCxn id="65" idx="1"/>
            </p:cNvCxnSpPr>
            <p:nvPr/>
          </p:nvCxnSpPr>
          <p:spPr>
            <a:xfrm flipV="1">
              <a:off x="1380909" y="1318987"/>
              <a:ext cx="0" cy="153184"/>
            </a:xfrm>
            <a:prstGeom prst="line">
              <a:avLst/>
            </a:prstGeom>
            <a:ln w="34925">
              <a:prstDash val="sysDot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C22F61A-DA59-4FCA-8B5A-3ECE1E00683B}"/>
                </a:ext>
              </a:extLst>
            </p:cNvPr>
            <p:cNvCxnSpPr/>
            <p:nvPr/>
          </p:nvCxnSpPr>
          <p:spPr>
            <a:xfrm>
              <a:off x="2116542" y="1333171"/>
              <a:ext cx="331858" cy="0"/>
            </a:xfrm>
            <a:prstGeom prst="line">
              <a:avLst/>
            </a:prstGeom>
            <a:ln w="5715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44D4D13-7528-49A5-91A3-A283134E7D76}"/>
                </a:ext>
              </a:extLst>
            </p:cNvPr>
            <p:cNvCxnSpPr/>
            <p:nvPr/>
          </p:nvCxnSpPr>
          <p:spPr>
            <a:xfrm flipV="1">
              <a:off x="1712767" y="1564959"/>
              <a:ext cx="421153" cy="3876"/>
            </a:xfrm>
            <a:prstGeom prst="line">
              <a:avLst/>
            </a:prstGeom>
            <a:ln w="5715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47E2143-C805-49C8-8856-B30C7FC7470C}"/>
                </a:ext>
              </a:extLst>
            </p:cNvPr>
            <p:cNvCxnSpPr/>
            <p:nvPr/>
          </p:nvCxnSpPr>
          <p:spPr>
            <a:xfrm>
              <a:off x="1414777" y="1321323"/>
              <a:ext cx="331858" cy="0"/>
            </a:xfrm>
            <a:prstGeom prst="line">
              <a:avLst/>
            </a:prstGeom>
            <a:ln w="5715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9C8A56A1-9E4D-4DA9-A92B-2DFDFF1E00D0}"/>
                </a:ext>
              </a:extLst>
            </p:cNvPr>
            <p:cNvSpPr/>
            <p:nvPr/>
          </p:nvSpPr>
          <p:spPr>
            <a:xfrm>
              <a:off x="1038465" y="2086190"/>
              <a:ext cx="1610194" cy="1084626"/>
            </a:xfrm>
            <a:custGeom>
              <a:avLst/>
              <a:gdLst>
                <a:gd name="connsiteX0" fmla="*/ 1257300 w 1366405"/>
                <a:gd name="connsiteY0" fmla="*/ 2847110 h 2847110"/>
                <a:gd name="connsiteX1" fmla="*/ 0 w 1366405"/>
                <a:gd name="connsiteY1" fmla="*/ 2847110 h 2847110"/>
                <a:gd name="connsiteX2" fmla="*/ 15587 w 1366405"/>
                <a:gd name="connsiteY2" fmla="*/ 161060 h 2847110"/>
                <a:gd name="connsiteX3" fmla="*/ 1267691 w 1366405"/>
                <a:gd name="connsiteY3" fmla="*/ 161060 h 2847110"/>
                <a:gd name="connsiteX4" fmla="*/ 768927 w 1366405"/>
                <a:gd name="connsiteY4" fmla="*/ 0 h 2847110"/>
                <a:gd name="connsiteX5" fmla="*/ 83127 w 1366405"/>
                <a:gd name="connsiteY5" fmla="*/ 784514 h 2847110"/>
                <a:gd name="connsiteX6" fmla="*/ 1366405 w 1366405"/>
                <a:gd name="connsiteY6" fmla="*/ 1340428 h 2847110"/>
                <a:gd name="connsiteX0" fmla="*/ 1257300 w 1366405"/>
                <a:gd name="connsiteY0" fmla="*/ 2847110 h 2847110"/>
                <a:gd name="connsiteX1" fmla="*/ 0 w 1366405"/>
                <a:gd name="connsiteY1" fmla="*/ 2847110 h 2847110"/>
                <a:gd name="connsiteX2" fmla="*/ 15587 w 1366405"/>
                <a:gd name="connsiteY2" fmla="*/ 161060 h 2847110"/>
                <a:gd name="connsiteX3" fmla="*/ 1267691 w 1366405"/>
                <a:gd name="connsiteY3" fmla="*/ 161060 h 2847110"/>
                <a:gd name="connsiteX4" fmla="*/ 768927 w 1366405"/>
                <a:gd name="connsiteY4" fmla="*/ 0 h 2847110"/>
                <a:gd name="connsiteX5" fmla="*/ 1366405 w 1366405"/>
                <a:gd name="connsiteY5" fmla="*/ 1340428 h 2847110"/>
                <a:gd name="connsiteX0" fmla="*/ 1257300 w 1267691"/>
                <a:gd name="connsiteY0" fmla="*/ 2847110 h 2847110"/>
                <a:gd name="connsiteX1" fmla="*/ 0 w 1267691"/>
                <a:gd name="connsiteY1" fmla="*/ 2847110 h 2847110"/>
                <a:gd name="connsiteX2" fmla="*/ 15587 w 1267691"/>
                <a:gd name="connsiteY2" fmla="*/ 161060 h 2847110"/>
                <a:gd name="connsiteX3" fmla="*/ 1267691 w 1267691"/>
                <a:gd name="connsiteY3" fmla="*/ 161060 h 2847110"/>
                <a:gd name="connsiteX4" fmla="*/ 768927 w 1267691"/>
                <a:gd name="connsiteY4" fmla="*/ 0 h 2847110"/>
                <a:gd name="connsiteX0" fmla="*/ 1257300 w 1267691"/>
                <a:gd name="connsiteY0" fmla="*/ 2686050 h 2686050"/>
                <a:gd name="connsiteX1" fmla="*/ 0 w 1267691"/>
                <a:gd name="connsiteY1" fmla="*/ 2686050 h 2686050"/>
                <a:gd name="connsiteX2" fmla="*/ 15587 w 1267691"/>
                <a:gd name="connsiteY2" fmla="*/ 0 h 2686050"/>
                <a:gd name="connsiteX3" fmla="*/ 1267691 w 1267691"/>
                <a:gd name="connsiteY3" fmla="*/ 0 h 2686050"/>
                <a:gd name="connsiteX0" fmla="*/ 1257300 w 1267691"/>
                <a:gd name="connsiteY0" fmla="*/ 2686050 h 2686050"/>
                <a:gd name="connsiteX1" fmla="*/ 0 w 1267691"/>
                <a:gd name="connsiteY1" fmla="*/ 2686050 h 2686050"/>
                <a:gd name="connsiteX2" fmla="*/ 5196 w 1267691"/>
                <a:gd name="connsiteY2" fmla="*/ 0 h 2686050"/>
                <a:gd name="connsiteX3" fmla="*/ 1267691 w 1267691"/>
                <a:gd name="connsiteY3" fmla="*/ 0 h 2686050"/>
                <a:gd name="connsiteX0" fmla="*/ 1236518 w 1267691"/>
                <a:gd name="connsiteY0" fmla="*/ 2692574 h 2692574"/>
                <a:gd name="connsiteX1" fmla="*/ 0 w 1267691"/>
                <a:gd name="connsiteY1" fmla="*/ 2686050 h 2692574"/>
                <a:gd name="connsiteX2" fmla="*/ 5196 w 1267691"/>
                <a:gd name="connsiteY2" fmla="*/ 0 h 2692574"/>
                <a:gd name="connsiteX3" fmla="*/ 1267691 w 1267691"/>
                <a:gd name="connsiteY3" fmla="*/ 0 h 2692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7691" h="2692574">
                  <a:moveTo>
                    <a:pt x="1236518" y="2692574"/>
                  </a:moveTo>
                  <a:lnTo>
                    <a:pt x="0" y="2686050"/>
                  </a:lnTo>
                  <a:cubicBezTo>
                    <a:pt x="5196" y="1790700"/>
                    <a:pt x="0" y="895350"/>
                    <a:pt x="5196" y="0"/>
                  </a:cubicBezTo>
                  <a:lnTo>
                    <a:pt x="1267691" y="0"/>
                  </a:lnTo>
                </a:path>
              </a:pathLst>
            </a:custGeom>
            <a:noFill/>
            <a:ln w="165100" cmpd="sng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\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DAC988C-8A59-44D9-B974-2015E985DD36}"/>
                </a:ext>
              </a:extLst>
            </p:cNvPr>
            <p:cNvGrpSpPr/>
            <p:nvPr/>
          </p:nvGrpSpPr>
          <p:grpSpPr>
            <a:xfrm>
              <a:off x="2689421" y="1242215"/>
              <a:ext cx="2886811" cy="1172259"/>
              <a:chOff x="734805" y="902884"/>
              <a:chExt cx="2343987" cy="1376494"/>
            </a:xfrm>
          </p:grpSpPr>
          <p:pic>
            <p:nvPicPr>
              <p:cNvPr id="45" name="Picture 2">
                <a:extLst>
                  <a:ext uri="{FF2B5EF4-FFF2-40B4-BE49-F238E27FC236}">
                    <a16:creationId xmlns:a16="http://schemas.microsoft.com/office/drawing/2014/main" id="{7A8F42A9-C4EB-4D26-9152-9E859D0FD7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9" t="17521"/>
              <a:stretch/>
            </p:blipFill>
            <p:spPr bwMode="auto">
              <a:xfrm>
                <a:off x="734805" y="902884"/>
                <a:ext cx="2343987" cy="1321977"/>
              </a:xfrm>
              <a:prstGeom prst="rect">
                <a:avLst/>
              </a:prstGeom>
              <a:noFill/>
              <a:ln w="9525">
                <a:solidFill>
                  <a:schemeClr val="accent6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6" name="Isosceles Triangle 45">
                <a:extLst>
                  <a:ext uri="{FF2B5EF4-FFF2-40B4-BE49-F238E27FC236}">
                    <a16:creationId xmlns:a16="http://schemas.microsoft.com/office/drawing/2014/main" id="{5B9F0505-0CE6-486A-96A4-C6D84444BF22}"/>
                  </a:ext>
                </a:extLst>
              </p:cNvPr>
              <p:cNvSpPr/>
              <p:nvPr/>
            </p:nvSpPr>
            <p:spPr>
              <a:xfrm rot="5400000">
                <a:off x="1630815" y="1784078"/>
                <a:ext cx="457200" cy="533400"/>
              </a:xfrm>
              <a:prstGeom prst="triangle">
                <a:avLst/>
              </a:prstGeom>
              <a:solidFill>
                <a:srgbClr val="00B050">
                  <a:alpha val="8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895116A-ED49-4CB4-9AF5-F54764C0BA8C}"/>
                    </a:ext>
                  </a:extLst>
                </p:cNvPr>
                <p:cNvSpPr txBox="1"/>
                <p:nvPr/>
              </p:nvSpPr>
              <p:spPr>
                <a:xfrm>
                  <a:off x="570997" y="1123338"/>
                  <a:ext cx="55425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>
                            <a:latin typeface="Cambria Math"/>
                          </a:rPr>
                          <m:t>𝑢</m:t>
                        </m:r>
                        <m:r>
                          <a:rPr lang="en-US" sz="1400" b="0" i="1" dirty="0">
                            <a:latin typeface="Cambria Math"/>
                          </a:rPr>
                          <m:t>(</m:t>
                        </m:r>
                        <m:r>
                          <a:rPr lang="en-US" sz="1400" b="0" i="1" dirty="0">
                            <a:latin typeface="Cambria Math"/>
                          </a:rPr>
                          <m:t>𝑡</m:t>
                        </m:r>
                        <m:r>
                          <a:rPr lang="en-US" sz="1400" b="0" i="1" dirty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400" i="1" dirty="0"/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895116A-ED49-4CB4-9AF5-F54764C0BA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997" y="1123338"/>
                  <a:ext cx="554254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D5B419E2-DDA8-4626-A464-D9392747C794}"/>
                    </a:ext>
                  </a:extLst>
                </p:cNvPr>
                <p:cNvSpPr txBox="1"/>
                <p:nvPr/>
              </p:nvSpPr>
              <p:spPr>
                <a:xfrm>
                  <a:off x="5853194" y="960711"/>
                  <a:ext cx="5511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D5B419E2-DDA8-4626-A464-D9392747C7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3194" y="960711"/>
                  <a:ext cx="551177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A800F85-5D41-45C9-8334-CD430EA76DF5}"/>
                </a:ext>
              </a:extLst>
            </p:cNvPr>
            <p:cNvSpPr/>
            <p:nvPr/>
          </p:nvSpPr>
          <p:spPr>
            <a:xfrm>
              <a:off x="1972338" y="2742758"/>
              <a:ext cx="2895996" cy="961853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rIns="1188720" rtlCol="0" anchor="ctr"/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Minimize robustness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75974066-650F-41A0-B74A-4C08865E085F}"/>
                </a:ext>
              </a:extLst>
            </p:cNvPr>
            <p:cNvCxnSpPr/>
            <p:nvPr/>
          </p:nvCxnSpPr>
          <p:spPr>
            <a:xfrm>
              <a:off x="931462" y="3515213"/>
              <a:ext cx="1166401" cy="0"/>
            </a:xfrm>
            <a:prstGeom prst="straightConnector1">
              <a:avLst/>
            </a:prstGeom>
            <a:ln w="16510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4EFE4C7-7F8F-4010-9CF8-944FFDC22DA8}"/>
                </a:ext>
              </a:extLst>
            </p:cNvPr>
            <p:cNvSpPr txBox="1"/>
            <p:nvPr/>
          </p:nvSpPr>
          <p:spPr>
            <a:xfrm>
              <a:off x="399494" y="3147867"/>
              <a:ext cx="12779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ym typeface="Symbol"/>
                </a:rPr>
                <a:t></a:t>
              </a:r>
              <a:endParaRPr lang="en-US" sz="2800" dirty="0"/>
            </a:p>
          </p:txBody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C72B9D40-21CB-4C90-BAEE-AF8FFD7A712C}"/>
                </a:ext>
              </a:extLst>
            </p:cNvPr>
            <p:cNvSpPr/>
            <p:nvPr/>
          </p:nvSpPr>
          <p:spPr>
            <a:xfrm rot="10800000">
              <a:off x="5576232" y="2025110"/>
              <a:ext cx="3213541" cy="1315024"/>
            </a:xfrm>
            <a:custGeom>
              <a:avLst/>
              <a:gdLst>
                <a:gd name="connsiteX0" fmla="*/ 1257300 w 1366405"/>
                <a:gd name="connsiteY0" fmla="*/ 2847110 h 2847110"/>
                <a:gd name="connsiteX1" fmla="*/ 0 w 1366405"/>
                <a:gd name="connsiteY1" fmla="*/ 2847110 h 2847110"/>
                <a:gd name="connsiteX2" fmla="*/ 15587 w 1366405"/>
                <a:gd name="connsiteY2" fmla="*/ 161060 h 2847110"/>
                <a:gd name="connsiteX3" fmla="*/ 1267691 w 1366405"/>
                <a:gd name="connsiteY3" fmla="*/ 161060 h 2847110"/>
                <a:gd name="connsiteX4" fmla="*/ 768927 w 1366405"/>
                <a:gd name="connsiteY4" fmla="*/ 0 h 2847110"/>
                <a:gd name="connsiteX5" fmla="*/ 83127 w 1366405"/>
                <a:gd name="connsiteY5" fmla="*/ 784514 h 2847110"/>
                <a:gd name="connsiteX6" fmla="*/ 1366405 w 1366405"/>
                <a:gd name="connsiteY6" fmla="*/ 1340428 h 2847110"/>
                <a:gd name="connsiteX0" fmla="*/ 1257300 w 1366405"/>
                <a:gd name="connsiteY0" fmla="*/ 2847110 h 2847110"/>
                <a:gd name="connsiteX1" fmla="*/ 0 w 1366405"/>
                <a:gd name="connsiteY1" fmla="*/ 2847110 h 2847110"/>
                <a:gd name="connsiteX2" fmla="*/ 15587 w 1366405"/>
                <a:gd name="connsiteY2" fmla="*/ 161060 h 2847110"/>
                <a:gd name="connsiteX3" fmla="*/ 1267691 w 1366405"/>
                <a:gd name="connsiteY3" fmla="*/ 161060 h 2847110"/>
                <a:gd name="connsiteX4" fmla="*/ 768927 w 1366405"/>
                <a:gd name="connsiteY4" fmla="*/ 0 h 2847110"/>
                <a:gd name="connsiteX5" fmla="*/ 1366405 w 1366405"/>
                <a:gd name="connsiteY5" fmla="*/ 1340428 h 2847110"/>
                <a:gd name="connsiteX0" fmla="*/ 1257300 w 1267691"/>
                <a:gd name="connsiteY0" fmla="*/ 2847110 h 2847110"/>
                <a:gd name="connsiteX1" fmla="*/ 0 w 1267691"/>
                <a:gd name="connsiteY1" fmla="*/ 2847110 h 2847110"/>
                <a:gd name="connsiteX2" fmla="*/ 15587 w 1267691"/>
                <a:gd name="connsiteY2" fmla="*/ 161060 h 2847110"/>
                <a:gd name="connsiteX3" fmla="*/ 1267691 w 1267691"/>
                <a:gd name="connsiteY3" fmla="*/ 161060 h 2847110"/>
                <a:gd name="connsiteX4" fmla="*/ 768927 w 1267691"/>
                <a:gd name="connsiteY4" fmla="*/ 0 h 2847110"/>
                <a:gd name="connsiteX0" fmla="*/ 1257300 w 1267691"/>
                <a:gd name="connsiteY0" fmla="*/ 2686050 h 2686050"/>
                <a:gd name="connsiteX1" fmla="*/ 0 w 1267691"/>
                <a:gd name="connsiteY1" fmla="*/ 2686050 h 2686050"/>
                <a:gd name="connsiteX2" fmla="*/ 15587 w 1267691"/>
                <a:gd name="connsiteY2" fmla="*/ 0 h 2686050"/>
                <a:gd name="connsiteX3" fmla="*/ 1267691 w 1267691"/>
                <a:gd name="connsiteY3" fmla="*/ 0 h 2686050"/>
                <a:gd name="connsiteX0" fmla="*/ 1257300 w 1267691"/>
                <a:gd name="connsiteY0" fmla="*/ 2686050 h 2686050"/>
                <a:gd name="connsiteX1" fmla="*/ 0 w 1267691"/>
                <a:gd name="connsiteY1" fmla="*/ 2686050 h 2686050"/>
                <a:gd name="connsiteX2" fmla="*/ 5196 w 1267691"/>
                <a:gd name="connsiteY2" fmla="*/ 0 h 2686050"/>
                <a:gd name="connsiteX3" fmla="*/ 1267691 w 1267691"/>
                <a:gd name="connsiteY3" fmla="*/ 0 h 2686050"/>
                <a:gd name="connsiteX0" fmla="*/ 1236518 w 1267691"/>
                <a:gd name="connsiteY0" fmla="*/ 2692574 h 2692574"/>
                <a:gd name="connsiteX1" fmla="*/ 0 w 1267691"/>
                <a:gd name="connsiteY1" fmla="*/ 2686050 h 2692574"/>
                <a:gd name="connsiteX2" fmla="*/ 5196 w 1267691"/>
                <a:gd name="connsiteY2" fmla="*/ 0 h 2692574"/>
                <a:gd name="connsiteX3" fmla="*/ 1267691 w 1267691"/>
                <a:gd name="connsiteY3" fmla="*/ 0 h 2692574"/>
                <a:gd name="connsiteX0" fmla="*/ 1272887 w 1272887"/>
                <a:gd name="connsiteY0" fmla="*/ 2692574 h 2692574"/>
                <a:gd name="connsiteX1" fmla="*/ 0 w 1272887"/>
                <a:gd name="connsiteY1" fmla="*/ 2686050 h 2692574"/>
                <a:gd name="connsiteX2" fmla="*/ 5196 w 1272887"/>
                <a:gd name="connsiteY2" fmla="*/ 0 h 2692574"/>
                <a:gd name="connsiteX3" fmla="*/ 1267691 w 1272887"/>
                <a:gd name="connsiteY3" fmla="*/ 0 h 2692574"/>
                <a:gd name="connsiteX0" fmla="*/ 1272887 w 1272887"/>
                <a:gd name="connsiteY0" fmla="*/ 2692574 h 2692574"/>
                <a:gd name="connsiteX1" fmla="*/ 0 w 1272887"/>
                <a:gd name="connsiteY1" fmla="*/ 2686050 h 2692574"/>
                <a:gd name="connsiteX2" fmla="*/ 5196 w 1272887"/>
                <a:gd name="connsiteY2" fmla="*/ 0 h 2692574"/>
                <a:gd name="connsiteX3" fmla="*/ 546655 w 1272887"/>
                <a:gd name="connsiteY3" fmla="*/ 0 h 2692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2887" h="2692574">
                  <a:moveTo>
                    <a:pt x="1272887" y="2692574"/>
                  </a:moveTo>
                  <a:lnTo>
                    <a:pt x="0" y="2686050"/>
                  </a:lnTo>
                  <a:cubicBezTo>
                    <a:pt x="5196" y="1790700"/>
                    <a:pt x="0" y="895350"/>
                    <a:pt x="5196" y="0"/>
                  </a:cubicBezTo>
                  <a:lnTo>
                    <a:pt x="546655" y="0"/>
                  </a:lnTo>
                </a:path>
              </a:pathLst>
            </a:custGeom>
            <a:noFill/>
            <a:ln w="165100" cmpd="sng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\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F713839-F9BE-4A35-BF5D-5E6E189046E9}"/>
                </a:ext>
              </a:extLst>
            </p:cNvPr>
            <p:cNvGrpSpPr/>
            <p:nvPr/>
          </p:nvGrpSpPr>
          <p:grpSpPr>
            <a:xfrm>
              <a:off x="5796797" y="1200588"/>
              <a:ext cx="1332538" cy="685692"/>
              <a:chOff x="5181600" y="2295174"/>
              <a:chExt cx="3047999" cy="1577578"/>
            </a:xfrm>
          </p:grpSpPr>
          <p:sp>
            <p:nvSpPr>
              <p:cNvPr id="54" name="Freeform 20">
                <a:extLst>
                  <a:ext uri="{FF2B5EF4-FFF2-40B4-BE49-F238E27FC236}">
                    <a16:creationId xmlns:a16="http://schemas.microsoft.com/office/drawing/2014/main" id="{C903EF99-EBEF-4818-B34C-35ECD5722744}"/>
                  </a:ext>
                </a:extLst>
              </p:cNvPr>
              <p:cNvSpPr/>
              <p:nvPr/>
            </p:nvSpPr>
            <p:spPr>
              <a:xfrm>
                <a:off x="5486400" y="2709040"/>
                <a:ext cx="2565400" cy="425864"/>
              </a:xfrm>
              <a:custGeom>
                <a:avLst/>
                <a:gdLst>
                  <a:gd name="connsiteX0" fmla="*/ 0 w 2565400"/>
                  <a:gd name="connsiteY0" fmla="*/ 203493 h 425864"/>
                  <a:gd name="connsiteX1" fmla="*/ 110067 w 2565400"/>
                  <a:gd name="connsiteY1" fmla="*/ 423627 h 425864"/>
                  <a:gd name="connsiteX2" fmla="*/ 135467 w 2565400"/>
                  <a:gd name="connsiteY2" fmla="*/ 406693 h 425864"/>
                  <a:gd name="connsiteX3" fmla="*/ 169333 w 2565400"/>
                  <a:gd name="connsiteY3" fmla="*/ 355893 h 425864"/>
                  <a:gd name="connsiteX4" fmla="*/ 186267 w 2565400"/>
                  <a:gd name="connsiteY4" fmla="*/ 322027 h 425864"/>
                  <a:gd name="connsiteX5" fmla="*/ 203200 w 2565400"/>
                  <a:gd name="connsiteY5" fmla="*/ 271227 h 425864"/>
                  <a:gd name="connsiteX6" fmla="*/ 211667 w 2565400"/>
                  <a:gd name="connsiteY6" fmla="*/ 245827 h 425864"/>
                  <a:gd name="connsiteX7" fmla="*/ 220133 w 2565400"/>
                  <a:gd name="connsiteY7" fmla="*/ 220427 h 425864"/>
                  <a:gd name="connsiteX8" fmla="*/ 237067 w 2565400"/>
                  <a:gd name="connsiteY8" fmla="*/ 178093 h 425864"/>
                  <a:gd name="connsiteX9" fmla="*/ 254000 w 2565400"/>
                  <a:gd name="connsiteY9" fmla="*/ 144227 h 425864"/>
                  <a:gd name="connsiteX10" fmla="*/ 279400 w 2565400"/>
                  <a:gd name="connsiteY10" fmla="*/ 101893 h 425864"/>
                  <a:gd name="connsiteX11" fmla="*/ 313267 w 2565400"/>
                  <a:gd name="connsiteY11" fmla="*/ 34160 h 425864"/>
                  <a:gd name="connsiteX12" fmla="*/ 338667 w 2565400"/>
                  <a:gd name="connsiteY12" fmla="*/ 42627 h 425864"/>
                  <a:gd name="connsiteX13" fmla="*/ 347133 w 2565400"/>
                  <a:gd name="connsiteY13" fmla="*/ 68027 h 425864"/>
                  <a:gd name="connsiteX14" fmla="*/ 364067 w 2565400"/>
                  <a:gd name="connsiteY14" fmla="*/ 84960 h 425864"/>
                  <a:gd name="connsiteX15" fmla="*/ 381000 w 2565400"/>
                  <a:gd name="connsiteY15" fmla="*/ 110360 h 425864"/>
                  <a:gd name="connsiteX16" fmla="*/ 406400 w 2565400"/>
                  <a:gd name="connsiteY16" fmla="*/ 178093 h 425864"/>
                  <a:gd name="connsiteX17" fmla="*/ 423333 w 2565400"/>
                  <a:gd name="connsiteY17" fmla="*/ 228893 h 425864"/>
                  <a:gd name="connsiteX18" fmla="*/ 431800 w 2565400"/>
                  <a:gd name="connsiteY18" fmla="*/ 254293 h 425864"/>
                  <a:gd name="connsiteX19" fmla="*/ 457200 w 2565400"/>
                  <a:gd name="connsiteY19" fmla="*/ 228893 h 425864"/>
                  <a:gd name="connsiteX20" fmla="*/ 491067 w 2565400"/>
                  <a:gd name="connsiteY20" fmla="*/ 178093 h 425864"/>
                  <a:gd name="connsiteX21" fmla="*/ 533400 w 2565400"/>
                  <a:gd name="connsiteY21" fmla="*/ 237360 h 425864"/>
                  <a:gd name="connsiteX22" fmla="*/ 558800 w 2565400"/>
                  <a:gd name="connsiteY22" fmla="*/ 271227 h 425864"/>
                  <a:gd name="connsiteX23" fmla="*/ 592667 w 2565400"/>
                  <a:gd name="connsiteY23" fmla="*/ 313560 h 425864"/>
                  <a:gd name="connsiteX24" fmla="*/ 609600 w 2565400"/>
                  <a:gd name="connsiteY24" fmla="*/ 262760 h 425864"/>
                  <a:gd name="connsiteX25" fmla="*/ 660400 w 2565400"/>
                  <a:gd name="connsiteY25" fmla="*/ 279693 h 425864"/>
                  <a:gd name="connsiteX26" fmla="*/ 694267 w 2565400"/>
                  <a:gd name="connsiteY26" fmla="*/ 228893 h 425864"/>
                  <a:gd name="connsiteX27" fmla="*/ 745067 w 2565400"/>
                  <a:gd name="connsiteY27" fmla="*/ 245827 h 425864"/>
                  <a:gd name="connsiteX28" fmla="*/ 762000 w 2565400"/>
                  <a:gd name="connsiteY28" fmla="*/ 228893 h 425864"/>
                  <a:gd name="connsiteX29" fmla="*/ 795867 w 2565400"/>
                  <a:gd name="connsiteY29" fmla="*/ 178093 h 425864"/>
                  <a:gd name="connsiteX30" fmla="*/ 812800 w 2565400"/>
                  <a:gd name="connsiteY30" fmla="*/ 118827 h 425864"/>
                  <a:gd name="connsiteX31" fmla="*/ 829733 w 2565400"/>
                  <a:gd name="connsiteY31" fmla="*/ 101893 h 425864"/>
                  <a:gd name="connsiteX32" fmla="*/ 838200 w 2565400"/>
                  <a:gd name="connsiteY32" fmla="*/ 68027 h 425864"/>
                  <a:gd name="connsiteX33" fmla="*/ 872067 w 2565400"/>
                  <a:gd name="connsiteY33" fmla="*/ 25693 h 425864"/>
                  <a:gd name="connsiteX34" fmla="*/ 880533 w 2565400"/>
                  <a:gd name="connsiteY34" fmla="*/ 293 h 425864"/>
                  <a:gd name="connsiteX35" fmla="*/ 897467 w 2565400"/>
                  <a:gd name="connsiteY35" fmla="*/ 17227 h 425864"/>
                  <a:gd name="connsiteX36" fmla="*/ 922867 w 2565400"/>
                  <a:gd name="connsiteY36" fmla="*/ 34160 h 425864"/>
                  <a:gd name="connsiteX37" fmla="*/ 982133 w 2565400"/>
                  <a:gd name="connsiteY37" fmla="*/ 127293 h 425864"/>
                  <a:gd name="connsiteX38" fmla="*/ 1016000 w 2565400"/>
                  <a:gd name="connsiteY38" fmla="*/ 195027 h 425864"/>
                  <a:gd name="connsiteX39" fmla="*/ 1049867 w 2565400"/>
                  <a:gd name="connsiteY39" fmla="*/ 271227 h 425864"/>
                  <a:gd name="connsiteX40" fmla="*/ 1092200 w 2565400"/>
                  <a:gd name="connsiteY40" fmla="*/ 355893 h 425864"/>
                  <a:gd name="connsiteX41" fmla="*/ 1126067 w 2565400"/>
                  <a:gd name="connsiteY41" fmla="*/ 423627 h 425864"/>
                  <a:gd name="connsiteX42" fmla="*/ 1151467 w 2565400"/>
                  <a:gd name="connsiteY42" fmla="*/ 381293 h 425864"/>
                  <a:gd name="connsiteX43" fmla="*/ 1193800 w 2565400"/>
                  <a:gd name="connsiteY43" fmla="*/ 322027 h 425864"/>
                  <a:gd name="connsiteX44" fmla="*/ 1227667 w 2565400"/>
                  <a:gd name="connsiteY44" fmla="*/ 271227 h 425864"/>
                  <a:gd name="connsiteX45" fmla="*/ 1236133 w 2565400"/>
                  <a:gd name="connsiteY45" fmla="*/ 237360 h 425864"/>
                  <a:gd name="connsiteX46" fmla="*/ 1278467 w 2565400"/>
                  <a:gd name="connsiteY46" fmla="*/ 178093 h 425864"/>
                  <a:gd name="connsiteX47" fmla="*/ 1312333 w 2565400"/>
                  <a:gd name="connsiteY47" fmla="*/ 127293 h 425864"/>
                  <a:gd name="connsiteX48" fmla="*/ 1337733 w 2565400"/>
                  <a:gd name="connsiteY48" fmla="*/ 144227 h 425864"/>
                  <a:gd name="connsiteX49" fmla="*/ 1354667 w 2565400"/>
                  <a:gd name="connsiteY49" fmla="*/ 178093 h 425864"/>
                  <a:gd name="connsiteX50" fmla="*/ 1363133 w 2565400"/>
                  <a:gd name="connsiteY50" fmla="*/ 152693 h 425864"/>
                  <a:gd name="connsiteX51" fmla="*/ 1380067 w 2565400"/>
                  <a:gd name="connsiteY51" fmla="*/ 127293 h 425864"/>
                  <a:gd name="connsiteX52" fmla="*/ 1388533 w 2565400"/>
                  <a:gd name="connsiteY52" fmla="*/ 101893 h 425864"/>
                  <a:gd name="connsiteX53" fmla="*/ 1430867 w 2565400"/>
                  <a:gd name="connsiteY53" fmla="*/ 76493 h 425864"/>
                  <a:gd name="connsiteX54" fmla="*/ 1473200 w 2565400"/>
                  <a:gd name="connsiteY54" fmla="*/ 68027 h 425864"/>
                  <a:gd name="connsiteX55" fmla="*/ 1498600 w 2565400"/>
                  <a:gd name="connsiteY55" fmla="*/ 51093 h 425864"/>
                  <a:gd name="connsiteX56" fmla="*/ 1549400 w 2565400"/>
                  <a:gd name="connsiteY56" fmla="*/ 84960 h 425864"/>
                  <a:gd name="connsiteX57" fmla="*/ 1566333 w 2565400"/>
                  <a:gd name="connsiteY57" fmla="*/ 118827 h 425864"/>
                  <a:gd name="connsiteX58" fmla="*/ 1608667 w 2565400"/>
                  <a:gd name="connsiteY58" fmla="*/ 110360 h 425864"/>
                  <a:gd name="connsiteX59" fmla="*/ 1634067 w 2565400"/>
                  <a:gd name="connsiteY59" fmla="*/ 101893 h 425864"/>
                  <a:gd name="connsiteX60" fmla="*/ 1651000 w 2565400"/>
                  <a:gd name="connsiteY60" fmla="*/ 127293 h 425864"/>
                  <a:gd name="connsiteX61" fmla="*/ 1676400 w 2565400"/>
                  <a:gd name="connsiteY61" fmla="*/ 186560 h 425864"/>
                  <a:gd name="connsiteX62" fmla="*/ 1710267 w 2565400"/>
                  <a:gd name="connsiteY62" fmla="*/ 228893 h 425864"/>
                  <a:gd name="connsiteX63" fmla="*/ 1769533 w 2565400"/>
                  <a:gd name="connsiteY63" fmla="*/ 296627 h 425864"/>
                  <a:gd name="connsiteX64" fmla="*/ 1794933 w 2565400"/>
                  <a:gd name="connsiteY64" fmla="*/ 305093 h 425864"/>
                  <a:gd name="connsiteX65" fmla="*/ 1854200 w 2565400"/>
                  <a:gd name="connsiteY65" fmla="*/ 296627 h 425864"/>
                  <a:gd name="connsiteX66" fmla="*/ 1896533 w 2565400"/>
                  <a:gd name="connsiteY66" fmla="*/ 254293 h 425864"/>
                  <a:gd name="connsiteX67" fmla="*/ 1905000 w 2565400"/>
                  <a:gd name="connsiteY67" fmla="*/ 228893 h 425864"/>
                  <a:gd name="connsiteX68" fmla="*/ 1930400 w 2565400"/>
                  <a:gd name="connsiteY68" fmla="*/ 211960 h 425864"/>
                  <a:gd name="connsiteX69" fmla="*/ 1981200 w 2565400"/>
                  <a:gd name="connsiteY69" fmla="*/ 127293 h 425864"/>
                  <a:gd name="connsiteX70" fmla="*/ 2006600 w 2565400"/>
                  <a:gd name="connsiteY70" fmla="*/ 101893 h 425864"/>
                  <a:gd name="connsiteX71" fmla="*/ 2040467 w 2565400"/>
                  <a:gd name="connsiteY71" fmla="*/ 51093 h 425864"/>
                  <a:gd name="connsiteX72" fmla="*/ 2065867 w 2565400"/>
                  <a:gd name="connsiteY72" fmla="*/ 59560 h 425864"/>
                  <a:gd name="connsiteX73" fmla="*/ 2116667 w 2565400"/>
                  <a:gd name="connsiteY73" fmla="*/ 51093 h 425864"/>
                  <a:gd name="connsiteX74" fmla="*/ 2159000 w 2565400"/>
                  <a:gd name="connsiteY74" fmla="*/ 127293 h 425864"/>
                  <a:gd name="connsiteX75" fmla="*/ 2184400 w 2565400"/>
                  <a:gd name="connsiteY75" fmla="*/ 169627 h 425864"/>
                  <a:gd name="connsiteX76" fmla="*/ 2218267 w 2565400"/>
                  <a:gd name="connsiteY76" fmla="*/ 237360 h 425864"/>
                  <a:gd name="connsiteX77" fmla="*/ 2226733 w 2565400"/>
                  <a:gd name="connsiteY77" fmla="*/ 288160 h 425864"/>
                  <a:gd name="connsiteX78" fmla="*/ 2269067 w 2565400"/>
                  <a:gd name="connsiteY78" fmla="*/ 271227 h 425864"/>
                  <a:gd name="connsiteX79" fmla="*/ 2302933 w 2565400"/>
                  <a:gd name="connsiteY79" fmla="*/ 228893 h 425864"/>
                  <a:gd name="connsiteX80" fmla="*/ 2353733 w 2565400"/>
                  <a:gd name="connsiteY80" fmla="*/ 211960 h 425864"/>
                  <a:gd name="connsiteX81" fmla="*/ 2413000 w 2565400"/>
                  <a:gd name="connsiteY81" fmla="*/ 195027 h 425864"/>
                  <a:gd name="connsiteX82" fmla="*/ 2438400 w 2565400"/>
                  <a:gd name="connsiteY82" fmla="*/ 203493 h 425864"/>
                  <a:gd name="connsiteX83" fmla="*/ 2463800 w 2565400"/>
                  <a:gd name="connsiteY83" fmla="*/ 186560 h 425864"/>
                  <a:gd name="connsiteX84" fmla="*/ 2480733 w 2565400"/>
                  <a:gd name="connsiteY84" fmla="*/ 161160 h 425864"/>
                  <a:gd name="connsiteX85" fmla="*/ 2514600 w 2565400"/>
                  <a:gd name="connsiteY85" fmla="*/ 152693 h 425864"/>
                  <a:gd name="connsiteX86" fmla="*/ 2565400 w 2565400"/>
                  <a:gd name="connsiteY86" fmla="*/ 118827 h 425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2565400" h="425864">
                    <a:moveTo>
                      <a:pt x="0" y="203493"/>
                    </a:moveTo>
                    <a:cubicBezTo>
                      <a:pt x="36689" y="276871"/>
                      <a:pt x="64560" y="355366"/>
                      <a:pt x="110067" y="423627"/>
                    </a:cubicBezTo>
                    <a:cubicBezTo>
                      <a:pt x="115712" y="432094"/>
                      <a:pt x="128766" y="414351"/>
                      <a:pt x="135467" y="406693"/>
                    </a:cubicBezTo>
                    <a:cubicBezTo>
                      <a:pt x="148868" y="391377"/>
                      <a:pt x="160231" y="374095"/>
                      <a:pt x="169333" y="355893"/>
                    </a:cubicBezTo>
                    <a:cubicBezTo>
                      <a:pt x="174978" y="344604"/>
                      <a:pt x="181580" y="333746"/>
                      <a:pt x="186267" y="322027"/>
                    </a:cubicBezTo>
                    <a:cubicBezTo>
                      <a:pt x="192896" y="305454"/>
                      <a:pt x="197556" y="288160"/>
                      <a:pt x="203200" y="271227"/>
                    </a:cubicBezTo>
                    <a:lnTo>
                      <a:pt x="211667" y="245827"/>
                    </a:lnTo>
                    <a:cubicBezTo>
                      <a:pt x="214489" y="237360"/>
                      <a:pt x="216818" y="228713"/>
                      <a:pt x="220133" y="220427"/>
                    </a:cubicBezTo>
                    <a:cubicBezTo>
                      <a:pt x="225778" y="206316"/>
                      <a:pt x="230894" y="191981"/>
                      <a:pt x="237067" y="178093"/>
                    </a:cubicBezTo>
                    <a:cubicBezTo>
                      <a:pt x="242193" y="166560"/>
                      <a:pt x="249028" y="155828"/>
                      <a:pt x="254000" y="144227"/>
                    </a:cubicBezTo>
                    <a:cubicBezTo>
                      <a:pt x="270487" y="105759"/>
                      <a:pt x="251241" y="130053"/>
                      <a:pt x="279400" y="101893"/>
                    </a:cubicBezTo>
                    <a:cubicBezTo>
                      <a:pt x="298857" y="43520"/>
                      <a:pt x="283711" y="63714"/>
                      <a:pt x="313267" y="34160"/>
                    </a:cubicBezTo>
                    <a:cubicBezTo>
                      <a:pt x="321734" y="36982"/>
                      <a:pt x="332356" y="36316"/>
                      <a:pt x="338667" y="42627"/>
                    </a:cubicBezTo>
                    <a:cubicBezTo>
                      <a:pt x="344978" y="48938"/>
                      <a:pt x="342541" y="60374"/>
                      <a:pt x="347133" y="68027"/>
                    </a:cubicBezTo>
                    <a:cubicBezTo>
                      <a:pt x="351240" y="74872"/>
                      <a:pt x="359080" y="78727"/>
                      <a:pt x="364067" y="84960"/>
                    </a:cubicBezTo>
                    <a:cubicBezTo>
                      <a:pt x="370424" y="92906"/>
                      <a:pt x="375356" y="101893"/>
                      <a:pt x="381000" y="110360"/>
                    </a:cubicBezTo>
                    <a:cubicBezTo>
                      <a:pt x="401074" y="210723"/>
                      <a:pt x="374689" y="106741"/>
                      <a:pt x="406400" y="178093"/>
                    </a:cubicBezTo>
                    <a:cubicBezTo>
                      <a:pt x="413649" y="194404"/>
                      <a:pt x="417689" y="211960"/>
                      <a:pt x="423333" y="228893"/>
                    </a:cubicBezTo>
                    <a:lnTo>
                      <a:pt x="431800" y="254293"/>
                    </a:lnTo>
                    <a:cubicBezTo>
                      <a:pt x="440267" y="245826"/>
                      <a:pt x="449849" y="238344"/>
                      <a:pt x="457200" y="228893"/>
                    </a:cubicBezTo>
                    <a:cubicBezTo>
                      <a:pt x="469695" y="212829"/>
                      <a:pt x="491067" y="178093"/>
                      <a:pt x="491067" y="178093"/>
                    </a:cubicBezTo>
                    <a:cubicBezTo>
                      <a:pt x="537678" y="209168"/>
                      <a:pt x="499895" y="177050"/>
                      <a:pt x="533400" y="237360"/>
                    </a:cubicBezTo>
                    <a:cubicBezTo>
                      <a:pt x="540253" y="249695"/>
                      <a:pt x="550598" y="259744"/>
                      <a:pt x="558800" y="271227"/>
                    </a:cubicBezTo>
                    <a:cubicBezTo>
                      <a:pt x="585501" y="308608"/>
                      <a:pt x="564349" y="285243"/>
                      <a:pt x="592667" y="313560"/>
                    </a:cubicBezTo>
                    <a:cubicBezTo>
                      <a:pt x="598311" y="296627"/>
                      <a:pt x="592667" y="257116"/>
                      <a:pt x="609600" y="262760"/>
                    </a:cubicBezTo>
                    <a:lnTo>
                      <a:pt x="660400" y="279693"/>
                    </a:lnTo>
                    <a:cubicBezTo>
                      <a:pt x="671689" y="262760"/>
                      <a:pt x="674960" y="222457"/>
                      <a:pt x="694267" y="228893"/>
                    </a:cubicBezTo>
                    <a:lnTo>
                      <a:pt x="745067" y="245827"/>
                    </a:lnTo>
                    <a:cubicBezTo>
                      <a:pt x="750711" y="240182"/>
                      <a:pt x="757211" y="235279"/>
                      <a:pt x="762000" y="228893"/>
                    </a:cubicBezTo>
                    <a:cubicBezTo>
                      <a:pt x="774211" y="212612"/>
                      <a:pt x="795867" y="178093"/>
                      <a:pt x="795867" y="178093"/>
                    </a:cubicBezTo>
                    <a:cubicBezTo>
                      <a:pt x="797449" y="171763"/>
                      <a:pt x="807593" y="127506"/>
                      <a:pt x="812800" y="118827"/>
                    </a:cubicBezTo>
                    <a:cubicBezTo>
                      <a:pt x="816907" y="111982"/>
                      <a:pt x="824089" y="107538"/>
                      <a:pt x="829733" y="101893"/>
                    </a:cubicBezTo>
                    <a:cubicBezTo>
                      <a:pt x="832555" y="90604"/>
                      <a:pt x="833616" y="78722"/>
                      <a:pt x="838200" y="68027"/>
                    </a:cubicBezTo>
                    <a:cubicBezTo>
                      <a:pt x="846211" y="49335"/>
                      <a:pt x="858411" y="39349"/>
                      <a:pt x="872067" y="25693"/>
                    </a:cubicBezTo>
                    <a:cubicBezTo>
                      <a:pt x="874889" y="17226"/>
                      <a:pt x="872066" y="3115"/>
                      <a:pt x="880533" y="293"/>
                    </a:cubicBezTo>
                    <a:cubicBezTo>
                      <a:pt x="888106" y="-2231"/>
                      <a:pt x="891233" y="12240"/>
                      <a:pt x="897467" y="17227"/>
                    </a:cubicBezTo>
                    <a:cubicBezTo>
                      <a:pt x="905413" y="23584"/>
                      <a:pt x="914400" y="28516"/>
                      <a:pt x="922867" y="34160"/>
                    </a:cubicBezTo>
                    <a:cubicBezTo>
                      <a:pt x="939976" y="59823"/>
                      <a:pt x="972590" y="108206"/>
                      <a:pt x="982133" y="127293"/>
                    </a:cubicBezTo>
                    <a:cubicBezTo>
                      <a:pt x="993422" y="149871"/>
                      <a:pt x="1008018" y="171079"/>
                      <a:pt x="1016000" y="195027"/>
                    </a:cubicBezTo>
                    <a:cubicBezTo>
                      <a:pt x="1036151" y="255481"/>
                      <a:pt x="1023032" y="230976"/>
                      <a:pt x="1049867" y="271227"/>
                    </a:cubicBezTo>
                    <a:cubicBezTo>
                      <a:pt x="1071262" y="335414"/>
                      <a:pt x="1056090" y="307748"/>
                      <a:pt x="1092200" y="355893"/>
                    </a:cubicBezTo>
                    <a:cubicBezTo>
                      <a:pt x="1111657" y="414266"/>
                      <a:pt x="1096512" y="394072"/>
                      <a:pt x="1126067" y="423627"/>
                    </a:cubicBezTo>
                    <a:cubicBezTo>
                      <a:pt x="1165697" y="383995"/>
                      <a:pt x="1122155" y="432587"/>
                      <a:pt x="1151467" y="381293"/>
                    </a:cubicBezTo>
                    <a:cubicBezTo>
                      <a:pt x="1166815" y="354435"/>
                      <a:pt x="1180691" y="348244"/>
                      <a:pt x="1193800" y="322027"/>
                    </a:cubicBezTo>
                    <a:cubicBezTo>
                      <a:pt x="1218306" y="273016"/>
                      <a:pt x="1179518" y="319376"/>
                      <a:pt x="1227667" y="271227"/>
                    </a:cubicBezTo>
                    <a:cubicBezTo>
                      <a:pt x="1230489" y="259938"/>
                      <a:pt x="1231549" y="248056"/>
                      <a:pt x="1236133" y="237360"/>
                    </a:cubicBezTo>
                    <a:cubicBezTo>
                      <a:pt x="1240477" y="227223"/>
                      <a:pt x="1275275" y="182653"/>
                      <a:pt x="1278467" y="178093"/>
                    </a:cubicBezTo>
                    <a:cubicBezTo>
                      <a:pt x="1290138" y="161421"/>
                      <a:pt x="1312333" y="127293"/>
                      <a:pt x="1312333" y="127293"/>
                    </a:cubicBezTo>
                    <a:cubicBezTo>
                      <a:pt x="1320800" y="132938"/>
                      <a:pt x="1331219" y="136410"/>
                      <a:pt x="1337733" y="144227"/>
                    </a:cubicBezTo>
                    <a:cubicBezTo>
                      <a:pt x="1345813" y="153923"/>
                      <a:pt x="1342693" y="174102"/>
                      <a:pt x="1354667" y="178093"/>
                    </a:cubicBezTo>
                    <a:cubicBezTo>
                      <a:pt x="1363134" y="180915"/>
                      <a:pt x="1359142" y="160675"/>
                      <a:pt x="1363133" y="152693"/>
                    </a:cubicBezTo>
                    <a:cubicBezTo>
                      <a:pt x="1367684" y="143591"/>
                      <a:pt x="1374422" y="135760"/>
                      <a:pt x="1380067" y="127293"/>
                    </a:cubicBezTo>
                    <a:cubicBezTo>
                      <a:pt x="1382889" y="118826"/>
                      <a:pt x="1383941" y="109546"/>
                      <a:pt x="1388533" y="101893"/>
                    </a:cubicBezTo>
                    <a:cubicBezTo>
                      <a:pt x="1399103" y="84276"/>
                      <a:pt x="1412065" y="81193"/>
                      <a:pt x="1430867" y="76493"/>
                    </a:cubicBezTo>
                    <a:cubicBezTo>
                      <a:pt x="1444828" y="73003"/>
                      <a:pt x="1459089" y="70849"/>
                      <a:pt x="1473200" y="68027"/>
                    </a:cubicBezTo>
                    <a:cubicBezTo>
                      <a:pt x="1481667" y="62382"/>
                      <a:pt x="1488667" y="48886"/>
                      <a:pt x="1498600" y="51093"/>
                    </a:cubicBezTo>
                    <a:cubicBezTo>
                      <a:pt x="1518467" y="55508"/>
                      <a:pt x="1549400" y="84960"/>
                      <a:pt x="1549400" y="84960"/>
                    </a:cubicBezTo>
                    <a:cubicBezTo>
                      <a:pt x="1555044" y="96249"/>
                      <a:pt x="1557408" y="109902"/>
                      <a:pt x="1566333" y="118827"/>
                    </a:cubicBezTo>
                    <a:cubicBezTo>
                      <a:pt x="1592063" y="144557"/>
                      <a:pt x="1591901" y="120420"/>
                      <a:pt x="1608667" y="110360"/>
                    </a:cubicBezTo>
                    <a:cubicBezTo>
                      <a:pt x="1616320" y="105768"/>
                      <a:pt x="1625600" y="104715"/>
                      <a:pt x="1634067" y="101893"/>
                    </a:cubicBezTo>
                    <a:cubicBezTo>
                      <a:pt x="1639711" y="110360"/>
                      <a:pt x="1646449" y="118192"/>
                      <a:pt x="1651000" y="127293"/>
                    </a:cubicBezTo>
                    <a:cubicBezTo>
                      <a:pt x="1673575" y="172443"/>
                      <a:pt x="1641169" y="133714"/>
                      <a:pt x="1676400" y="186560"/>
                    </a:cubicBezTo>
                    <a:cubicBezTo>
                      <a:pt x="1686424" y="201596"/>
                      <a:pt x="1699424" y="214436"/>
                      <a:pt x="1710267" y="228893"/>
                    </a:cubicBezTo>
                    <a:cubicBezTo>
                      <a:pt x="1726100" y="250004"/>
                      <a:pt x="1743871" y="288074"/>
                      <a:pt x="1769533" y="296627"/>
                    </a:cubicBezTo>
                    <a:lnTo>
                      <a:pt x="1794933" y="305093"/>
                    </a:lnTo>
                    <a:cubicBezTo>
                      <a:pt x="1814689" y="302271"/>
                      <a:pt x="1835085" y="302361"/>
                      <a:pt x="1854200" y="296627"/>
                    </a:cubicBezTo>
                    <a:cubicBezTo>
                      <a:pt x="1874121" y="290651"/>
                      <a:pt x="1887901" y="271558"/>
                      <a:pt x="1896533" y="254293"/>
                    </a:cubicBezTo>
                    <a:cubicBezTo>
                      <a:pt x="1900524" y="246311"/>
                      <a:pt x="1899425" y="235862"/>
                      <a:pt x="1905000" y="228893"/>
                    </a:cubicBezTo>
                    <a:cubicBezTo>
                      <a:pt x="1911357" y="220947"/>
                      <a:pt x="1921933" y="217604"/>
                      <a:pt x="1930400" y="211960"/>
                    </a:cubicBezTo>
                    <a:cubicBezTo>
                      <a:pt x="1943763" y="185234"/>
                      <a:pt x="1960764" y="147729"/>
                      <a:pt x="1981200" y="127293"/>
                    </a:cubicBezTo>
                    <a:cubicBezTo>
                      <a:pt x="1989667" y="118826"/>
                      <a:pt x="1999249" y="111344"/>
                      <a:pt x="2006600" y="101893"/>
                    </a:cubicBezTo>
                    <a:cubicBezTo>
                      <a:pt x="2019095" y="85829"/>
                      <a:pt x="2040467" y="51093"/>
                      <a:pt x="2040467" y="51093"/>
                    </a:cubicBezTo>
                    <a:cubicBezTo>
                      <a:pt x="2048934" y="53915"/>
                      <a:pt x="2057885" y="63551"/>
                      <a:pt x="2065867" y="59560"/>
                    </a:cubicBezTo>
                    <a:cubicBezTo>
                      <a:pt x="2116554" y="34217"/>
                      <a:pt x="2065928" y="354"/>
                      <a:pt x="2116667" y="51093"/>
                    </a:cubicBezTo>
                    <a:cubicBezTo>
                      <a:pt x="2137386" y="113252"/>
                      <a:pt x="2120979" y="89272"/>
                      <a:pt x="2159000" y="127293"/>
                    </a:cubicBezTo>
                    <a:cubicBezTo>
                      <a:pt x="2182985" y="199245"/>
                      <a:pt x="2149535" y="111518"/>
                      <a:pt x="2184400" y="169627"/>
                    </a:cubicBezTo>
                    <a:cubicBezTo>
                      <a:pt x="2197387" y="191272"/>
                      <a:pt x="2218267" y="237360"/>
                      <a:pt x="2218267" y="237360"/>
                    </a:cubicBezTo>
                    <a:cubicBezTo>
                      <a:pt x="2221089" y="254293"/>
                      <a:pt x="2212449" y="278637"/>
                      <a:pt x="2226733" y="288160"/>
                    </a:cubicBezTo>
                    <a:cubicBezTo>
                      <a:pt x="2239379" y="296591"/>
                      <a:pt x="2256700" y="280061"/>
                      <a:pt x="2269067" y="271227"/>
                    </a:cubicBezTo>
                    <a:cubicBezTo>
                      <a:pt x="2296982" y="251288"/>
                      <a:pt x="2273663" y="243528"/>
                      <a:pt x="2302933" y="228893"/>
                    </a:cubicBezTo>
                    <a:cubicBezTo>
                      <a:pt x="2318898" y="220910"/>
                      <a:pt x="2353733" y="211960"/>
                      <a:pt x="2353733" y="211960"/>
                    </a:cubicBezTo>
                    <a:cubicBezTo>
                      <a:pt x="2401540" y="164153"/>
                      <a:pt x="2370018" y="173536"/>
                      <a:pt x="2413000" y="195027"/>
                    </a:cubicBezTo>
                    <a:cubicBezTo>
                      <a:pt x="2420982" y="199018"/>
                      <a:pt x="2429933" y="200671"/>
                      <a:pt x="2438400" y="203493"/>
                    </a:cubicBezTo>
                    <a:cubicBezTo>
                      <a:pt x="2446867" y="197849"/>
                      <a:pt x="2456605" y="193755"/>
                      <a:pt x="2463800" y="186560"/>
                    </a:cubicBezTo>
                    <a:cubicBezTo>
                      <a:pt x="2470995" y="179365"/>
                      <a:pt x="2472266" y="166804"/>
                      <a:pt x="2480733" y="161160"/>
                    </a:cubicBezTo>
                    <a:cubicBezTo>
                      <a:pt x="2490415" y="154705"/>
                      <a:pt x="2503311" y="155515"/>
                      <a:pt x="2514600" y="152693"/>
                    </a:cubicBezTo>
                    <a:lnTo>
                      <a:pt x="2565400" y="118827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E344A11F-F534-462E-9028-83D112B7F295}"/>
                  </a:ext>
                </a:extLst>
              </p:cNvPr>
              <p:cNvGrpSpPr/>
              <p:nvPr/>
            </p:nvGrpSpPr>
            <p:grpSpPr>
              <a:xfrm>
                <a:off x="5181600" y="2295174"/>
                <a:ext cx="3047999" cy="1577578"/>
                <a:chOff x="4038600" y="2971800"/>
                <a:chExt cx="3967999" cy="1295400"/>
              </a:xfrm>
            </p:grpSpPr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87B571AB-F8A6-4350-8FBA-DC8E520AD807}"/>
                    </a:ext>
                  </a:extLst>
                </p:cNvPr>
                <p:cNvCxnSpPr/>
                <p:nvPr/>
              </p:nvCxnSpPr>
              <p:spPr>
                <a:xfrm>
                  <a:off x="4038600" y="4039040"/>
                  <a:ext cx="3967999" cy="0"/>
                </a:xfrm>
                <a:prstGeom prst="line">
                  <a:avLst/>
                </a:prstGeom>
                <a:ln>
                  <a:headEnd type="none" w="lg" len="med"/>
                  <a:tailEnd type="triangle" w="lg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B949D6EF-C3F8-49FD-815B-203021A04AF3}"/>
                    </a:ext>
                  </a:extLst>
                </p:cNvPr>
                <p:cNvCxnSpPr/>
                <p:nvPr/>
              </p:nvCxnSpPr>
              <p:spPr>
                <a:xfrm>
                  <a:off x="4419600" y="2971800"/>
                  <a:ext cx="0" cy="1295400"/>
                </a:xfrm>
                <a:prstGeom prst="line">
                  <a:avLst/>
                </a:prstGeom>
                <a:ln>
                  <a:headEnd type="triangle" w="lg" len="med"/>
                  <a:tailEnd type="none" w="lg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4C55A61-A88D-40B7-A6F2-EFC91FC82096}"/>
                </a:ext>
              </a:extLst>
            </p:cNvPr>
            <p:cNvGrpSpPr/>
            <p:nvPr/>
          </p:nvGrpSpPr>
          <p:grpSpPr>
            <a:xfrm>
              <a:off x="1038466" y="995278"/>
              <a:ext cx="1503232" cy="926572"/>
              <a:chOff x="4038600" y="2971800"/>
              <a:chExt cx="3967999" cy="1295400"/>
            </a:xfrm>
          </p:grpSpPr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777652BF-E5B6-4CC7-B133-0A590E415091}"/>
                  </a:ext>
                </a:extLst>
              </p:cNvPr>
              <p:cNvCxnSpPr/>
              <p:nvPr/>
            </p:nvCxnSpPr>
            <p:spPr>
              <a:xfrm>
                <a:off x="4038600" y="4039040"/>
                <a:ext cx="3967999" cy="0"/>
              </a:xfrm>
              <a:prstGeom prst="line">
                <a:avLst/>
              </a:prstGeom>
              <a:ln>
                <a:headEnd type="none" w="lg" len="med"/>
                <a:tailEnd type="triangle" w="lg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31628743-1B6E-4E66-A1D4-807875745E55}"/>
                  </a:ext>
                </a:extLst>
              </p:cNvPr>
              <p:cNvCxnSpPr/>
              <p:nvPr/>
            </p:nvCxnSpPr>
            <p:spPr>
              <a:xfrm>
                <a:off x="4419601" y="2971800"/>
                <a:ext cx="0" cy="1295400"/>
              </a:xfrm>
              <a:prstGeom prst="line">
                <a:avLst/>
              </a:prstGeom>
              <a:ln>
                <a:headEnd type="triangle" w="lg" len="med"/>
                <a:tailEnd type="none" w="lg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61" name="Picture 3">
              <a:extLst>
                <a:ext uri="{FF2B5EF4-FFF2-40B4-BE49-F238E27FC236}">
                  <a16:creationId xmlns:a16="http://schemas.microsoft.com/office/drawing/2014/main" id="{CA4D93CE-8798-4045-AF25-8D6D08E39A4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37" t="10873" r="9160" b="6975"/>
            <a:stretch/>
          </p:blipFill>
          <p:spPr bwMode="auto">
            <a:xfrm>
              <a:off x="3746007" y="2789186"/>
              <a:ext cx="1016514" cy="7988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F97813A-35FA-4FA6-98C6-F60F75BBB0E6}"/>
                </a:ext>
              </a:extLst>
            </p:cNvPr>
            <p:cNvSpPr/>
            <p:nvPr/>
          </p:nvSpPr>
          <p:spPr>
            <a:xfrm>
              <a:off x="5576232" y="2759995"/>
              <a:ext cx="1829778" cy="961853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Compute Robustness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BE2F1EB-D9F1-4857-92A8-56CF4CA02FB6}"/>
                </a:ext>
              </a:extLst>
            </p:cNvPr>
            <p:cNvCxnSpPr/>
            <p:nvPr/>
          </p:nvCxnSpPr>
          <p:spPr>
            <a:xfrm flipH="1">
              <a:off x="4868334" y="3381801"/>
              <a:ext cx="707898" cy="8989"/>
            </a:xfrm>
            <a:prstGeom prst="straightConnector1">
              <a:avLst/>
            </a:prstGeom>
            <a:ln w="165100">
              <a:solidFill>
                <a:schemeClr val="accent6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6756B5F-F596-44F5-AEAC-840F4C326413}"/>
                </a:ext>
              </a:extLst>
            </p:cNvPr>
            <p:cNvSpPr/>
            <p:nvPr/>
          </p:nvSpPr>
          <p:spPr>
            <a:xfrm>
              <a:off x="1380909" y="1278666"/>
              <a:ext cx="81625" cy="8064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46FDFCF-11E3-45C8-B460-EBC50CF7788C}"/>
                </a:ext>
              </a:extLst>
            </p:cNvPr>
            <p:cNvSpPr/>
            <p:nvPr/>
          </p:nvSpPr>
          <p:spPr>
            <a:xfrm>
              <a:off x="1702924" y="1524639"/>
              <a:ext cx="81625" cy="8064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D6101A5-65FA-4FF3-ADB6-58E7D882FE48}"/>
                </a:ext>
              </a:extLst>
            </p:cNvPr>
            <p:cNvSpPr/>
            <p:nvPr/>
          </p:nvSpPr>
          <p:spPr>
            <a:xfrm>
              <a:off x="2095590" y="1290350"/>
              <a:ext cx="81625" cy="8064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83D51C2-283F-41A8-93A9-9BDC1780A532}"/>
                </a:ext>
              </a:extLst>
            </p:cNvPr>
            <p:cNvCxnSpPr/>
            <p:nvPr/>
          </p:nvCxnSpPr>
          <p:spPr>
            <a:xfrm>
              <a:off x="1182804" y="1474607"/>
              <a:ext cx="198105" cy="0"/>
            </a:xfrm>
            <a:prstGeom prst="line">
              <a:avLst/>
            </a:prstGeom>
            <a:ln w="5715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768F6FA-8186-4B38-B063-77BEC65AA9E3}"/>
                </a:ext>
              </a:extLst>
            </p:cNvPr>
            <p:cNvSpPr/>
            <p:nvPr/>
          </p:nvSpPr>
          <p:spPr>
            <a:xfrm>
              <a:off x="1147587" y="1431851"/>
              <a:ext cx="81625" cy="8064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8FCF86A-804C-4B32-85BA-83DCD0F515E0}"/>
                </a:ext>
              </a:extLst>
            </p:cNvPr>
            <p:cNvCxnSpPr>
              <a:stCxn id="66" idx="0"/>
            </p:cNvCxnSpPr>
            <p:nvPr/>
          </p:nvCxnSpPr>
          <p:spPr>
            <a:xfrm flipH="1" flipV="1">
              <a:off x="1727645" y="1305380"/>
              <a:ext cx="0" cy="219259"/>
            </a:xfrm>
            <a:prstGeom prst="line">
              <a:avLst/>
            </a:prstGeom>
            <a:ln w="34925">
              <a:prstDash val="sysDot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4108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25660B-2658-411C-AB39-2BBC34066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Given: a finite parameterization for input signals, a model that can be simulated and an STL property</a:t>
            </a:r>
          </a:p>
          <a:p>
            <a:r>
              <a:rPr lang="en-US" dirty="0"/>
              <a:t>While the number of allowed iterations is not exhausted do:</a:t>
            </a:r>
          </a:p>
          <a:p>
            <a:pPr lvl="1"/>
            <a:r>
              <a:rPr lang="en-US" dirty="0"/>
              <a:t>pick values for the signal parameters</a:t>
            </a:r>
          </a:p>
          <a:p>
            <a:pPr lvl="1"/>
            <a:r>
              <a:rPr lang="en-US" dirty="0"/>
              <a:t>generate an input signal</a:t>
            </a:r>
          </a:p>
          <a:p>
            <a:pPr lvl="1"/>
            <a:r>
              <a:rPr lang="en-US" dirty="0"/>
              <a:t>run simulation with generated input signal to get output signal</a:t>
            </a:r>
          </a:p>
          <a:p>
            <a:pPr lvl="1"/>
            <a:r>
              <a:rPr lang="en-US" dirty="0"/>
              <a:t>compute robustness value of given property w.r.t. the input/output signals</a:t>
            </a:r>
          </a:p>
          <a:p>
            <a:pPr lvl="1"/>
            <a:r>
              <a:rPr lang="en-US" dirty="0"/>
              <a:t>if robustness value is negative, </a:t>
            </a:r>
            <a:r>
              <a:rPr lang="en-US" b="1" dirty="0"/>
              <a:t>HALT</a:t>
            </a:r>
          </a:p>
          <a:p>
            <a:pPr lvl="1"/>
            <a:r>
              <a:rPr lang="en-US" dirty="0"/>
              <a:t>pick a new set of values for the signal parameters based on certain heuristics</a:t>
            </a:r>
          </a:p>
          <a:p>
            <a:pPr marL="411480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E7E06D-59B4-4755-92B0-61C2AF65D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Step-by-step of how falsification 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D0BC8-833B-444E-ACC4-95939174E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48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222087F-3CB8-4B22-AD74-B73B3AD591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253331"/>
                <a:ext cx="11699087" cy="447413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Basic method: locally approximate the gradient of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locally, and chose the direction of steepest descent (greedy heuristic to take you quickly close to a local optimum)</a:t>
                </a:r>
              </a:p>
              <a:p>
                <a:r>
                  <a:rPr lang="en-US" dirty="0"/>
                  <a:t>Challenge 1: cost surface may not be convex, thus you could have many local optima</a:t>
                </a:r>
              </a:p>
              <a:p>
                <a:r>
                  <a:rPr lang="en-US" dirty="0"/>
                  <a:t>Challenge 2: cost surface may be highly nonlinear and even discontinuous, using just gradient-based methods may not work well</a:t>
                </a:r>
              </a:p>
              <a:p>
                <a:r>
                  <a:rPr lang="en-US" dirty="0"/>
                  <a:t>Heuristics rely on:</a:t>
                </a:r>
              </a:p>
              <a:p>
                <a:pPr lvl="1"/>
                <a:r>
                  <a:rPr lang="en-US" dirty="0"/>
                  <a:t>combining gradient-based methods with perturbing the search strategy (e.g. simulated annealing, stochastic local search with random restarts)</a:t>
                </a:r>
              </a:p>
              <a:p>
                <a:pPr lvl="1"/>
                <a:r>
                  <a:rPr lang="en-US" dirty="0"/>
                  <a:t>evolutionary strategies: </a:t>
                </a:r>
                <a:r>
                  <a:rPr lang="fr-FR" dirty="0"/>
                  <a:t>Covariance Matrix Adaptation Evolution Strategy (CMA-ES), </a:t>
                </a:r>
                <a:r>
                  <a:rPr lang="fr-FR" dirty="0" err="1"/>
                  <a:t>genetic</a:t>
                </a:r>
                <a:r>
                  <a:rPr lang="fr-FR" dirty="0"/>
                  <a:t> </a:t>
                </a:r>
                <a:r>
                  <a:rPr lang="fr-FR" dirty="0" err="1"/>
                  <a:t>algorithms</a:t>
                </a:r>
                <a:r>
                  <a:rPr lang="fr-FR" dirty="0"/>
                  <a:t> etc.</a:t>
                </a:r>
              </a:p>
              <a:p>
                <a:pPr lvl="1"/>
                <a:r>
                  <a:rPr lang="fr-FR" dirty="0" err="1"/>
                  <a:t>probabilistic</a:t>
                </a:r>
                <a:r>
                  <a:rPr lang="fr-FR" dirty="0"/>
                  <a:t> techniques: Ant </a:t>
                </a:r>
                <a:r>
                  <a:rPr lang="fr-FR" dirty="0" err="1"/>
                  <a:t>Colony</a:t>
                </a:r>
                <a:r>
                  <a:rPr lang="fr-FR" dirty="0"/>
                  <a:t> </a:t>
                </a:r>
                <a:r>
                  <a:rPr lang="fr-FR" dirty="0" err="1"/>
                  <a:t>Optimization</a:t>
                </a:r>
                <a:r>
                  <a:rPr lang="fr-FR" dirty="0"/>
                  <a:t>, Cross-</a:t>
                </a:r>
                <a:r>
                  <a:rPr lang="fr-FR" dirty="0" err="1"/>
                  <a:t>Entropy</a:t>
                </a:r>
                <a:r>
                  <a:rPr lang="fr-FR" dirty="0"/>
                  <a:t> </a:t>
                </a:r>
                <a:r>
                  <a:rPr lang="fr-FR" dirty="0" err="1"/>
                  <a:t>optimization</a:t>
                </a:r>
                <a:r>
                  <a:rPr lang="fr-FR" dirty="0"/>
                  <a:t>, </a:t>
                </a:r>
                <a:r>
                  <a:rPr lang="fr-FR" dirty="0" err="1"/>
                  <a:t>Bayesian</a:t>
                </a:r>
                <a:r>
                  <a:rPr lang="fr-FR" dirty="0"/>
                  <a:t> </a:t>
                </a:r>
                <a:r>
                  <a:rPr lang="fr-FR" dirty="0" err="1"/>
                  <a:t>optimization</a:t>
                </a:r>
                <a:endParaRPr lang="fr-FR" dirty="0"/>
              </a:p>
              <a:p>
                <a:r>
                  <a:rPr lang="en-US" dirty="0"/>
                  <a:t>Can also pick random sampling as a (not very good) strategy!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222087F-3CB8-4B22-AD74-B73B3AD591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253331"/>
                <a:ext cx="11699087" cy="4474138"/>
              </a:xfrm>
              <a:blipFill>
                <a:blip r:embed="rId2"/>
                <a:stretch>
                  <a:fillRect l="-417" t="-3134" r="-834" b="-1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576A548-1281-4490-9BF4-9D1768722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Picking new parameter values to explore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224843-C6CF-489C-A455-5C0B244B5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21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29A190-95E4-4261-A124-0A09D8B43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4" y="363839"/>
            <a:ext cx="10920419" cy="778828"/>
          </a:xfrm>
        </p:spPr>
        <p:txBody>
          <a:bodyPr>
            <a:normAutofit/>
          </a:bodyPr>
          <a:lstStyle/>
          <a:p>
            <a:r>
              <a:rPr lang="en-US" dirty="0"/>
              <a:t>Stochastic </a:t>
            </a:r>
            <a:r>
              <a:rPr lang="en-US" dirty="0" err="1"/>
              <a:t>Tabu</a:t>
            </a:r>
            <a:r>
              <a:rPr lang="en-US" dirty="0"/>
              <a:t>-Search and Refinement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8F0B8-8252-4B7D-8BF5-FB1CE73EA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01EC514D-6EF6-4C19-A8F7-50CFD8645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493348"/>
              </p:ext>
            </p:extLst>
          </p:nvPr>
        </p:nvGraphicFramePr>
        <p:xfrm>
          <a:off x="9184267" y="3764423"/>
          <a:ext cx="2201903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1895">
                  <a:extLst>
                    <a:ext uri="{9D8B030D-6E8A-4147-A177-3AD203B41FA5}">
                      <a16:colId xmlns:a16="http://schemas.microsoft.com/office/drawing/2014/main" val="243003590"/>
                    </a:ext>
                  </a:extLst>
                </a:gridCol>
                <a:gridCol w="1180008">
                  <a:extLst>
                    <a:ext uri="{9D8B030D-6E8A-4147-A177-3AD203B41FA5}">
                      <a16:colId xmlns:a16="http://schemas.microsoft.com/office/drawing/2014/main" val="1797542819"/>
                    </a:ext>
                  </a:extLst>
                </a:gridCol>
              </a:tblGrid>
              <a:tr h="2479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Robustness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505029"/>
                  </a:ext>
                </a:extLst>
              </a:tr>
              <a:tr h="24798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(1, -2, 1)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795912"/>
                  </a:ext>
                </a:extLst>
              </a:tr>
              <a:tr h="24798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(3,</a:t>
                      </a:r>
                      <a:r>
                        <a:rPr lang="en-US" sz="1400" b="1" baseline="0" dirty="0"/>
                        <a:t> 1</a:t>
                      </a:r>
                      <a:r>
                        <a:rPr lang="en-US" sz="1400" b="1" dirty="0"/>
                        <a:t>, -2)</a:t>
                      </a:r>
                    </a:p>
                  </a:txBody>
                  <a:tcPr>
                    <a:solidFill>
                      <a:srgbClr val="FFAF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40</a:t>
                      </a:r>
                    </a:p>
                  </a:txBody>
                  <a:tcPr>
                    <a:solidFill>
                      <a:srgbClr val="FFAF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538675"/>
                  </a:ext>
                </a:extLst>
              </a:tr>
              <a:tr h="2479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(-2,</a:t>
                      </a:r>
                      <a:r>
                        <a:rPr lang="en-US" sz="1400" baseline="0" dirty="0"/>
                        <a:t> -3, -2</a:t>
                      </a:r>
                      <a:r>
                        <a:rPr lang="en-US" sz="1400" dirty="0"/>
                        <a:t>)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AF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>
                    <a:solidFill>
                      <a:srgbClr val="FFAF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496736"/>
                  </a:ext>
                </a:extLst>
              </a:tr>
              <a:tr h="24798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(-3, -2, -3)</a:t>
                      </a:r>
                      <a:endParaRPr lang="en-US" sz="140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595773"/>
                  </a:ext>
                </a:extLst>
              </a:tr>
              <a:tr h="2479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(1,</a:t>
                      </a:r>
                      <a:r>
                        <a:rPr lang="en-US" sz="1400" baseline="0" dirty="0"/>
                        <a:t> -3, 1)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271585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5E732EE9-3E93-47F4-A435-1B6874F6450F}"/>
              </a:ext>
            </a:extLst>
          </p:cNvPr>
          <p:cNvSpPr txBox="1"/>
          <p:nvPr/>
        </p:nvSpPr>
        <p:spPr>
          <a:xfrm>
            <a:off x="9649597" y="3386325"/>
            <a:ext cx="9069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Tabu</a:t>
            </a:r>
            <a:r>
              <a:rPr lang="en-US" sz="1600" dirty="0"/>
              <a:t> List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36E9DF9-9EDA-44A8-9ED5-033196F4CA94}"/>
              </a:ext>
            </a:extLst>
          </p:cNvPr>
          <p:cNvGrpSpPr/>
          <p:nvPr/>
        </p:nvGrpSpPr>
        <p:grpSpPr>
          <a:xfrm>
            <a:off x="8655364" y="1168419"/>
            <a:ext cx="3153107" cy="2206146"/>
            <a:chOff x="7404772" y="843379"/>
            <a:chExt cx="3393806" cy="2814222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58A8874-03FD-4AC1-815F-F65AD3E35C11}"/>
                </a:ext>
              </a:extLst>
            </p:cNvPr>
            <p:cNvCxnSpPr/>
            <p:nvPr/>
          </p:nvCxnSpPr>
          <p:spPr>
            <a:xfrm flipH="1" flipV="1">
              <a:off x="7901125" y="843379"/>
              <a:ext cx="1" cy="28142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DA40D53-3EA8-4566-A896-6FABDB088250}"/>
                </a:ext>
              </a:extLst>
            </p:cNvPr>
            <p:cNvCxnSpPr/>
            <p:nvPr/>
          </p:nvCxnSpPr>
          <p:spPr>
            <a:xfrm>
              <a:off x="7404772" y="2480868"/>
              <a:ext cx="3393806" cy="73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AA1B0D8-BD83-4CC0-9998-EC46A5CAD5E4}"/>
                </a:ext>
              </a:extLst>
            </p:cNvPr>
            <p:cNvCxnSpPr/>
            <p:nvPr/>
          </p:nvCxnSpPr>
          <p:spPr>
            <a:xfrm flipV="1">
              <a:off x="7901125" y="3426275"/>
              <a:ext cx="21308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C2DBFC8-2241-4039-B6AB-D7483747ED9E}"/>
                </a:ext>
              </a:extLst>
            </p:cNvPr>
            <p:cNvCxnSpPr>
              <a:endCxn id="22" idx="7"/>
            </p:cNvCxnSpPr>
            <p:nvPr/>
          </p:nvCxnSpPr>
          <p:spPr>
            <a:xfrm flipV="1">
              <a:off x="7929238" y="1495711"/>
              <a:ext cx="210318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85FEE7A-07E3-448E-9A56-58ADD4B1565A}"/>
                </a:ext>
              </a:extLst>
            </p:cNvPr>
            <p:cNvCxnSpPr>
              <a:endCxn id="25" idx="5"/>
            </p:cNvCxnSpPr>
            <p:nvPr/>
          </p:nvCxnSpPr>
          <p:spPr>
            <a:xfrm>
              <a:off x="7901125" y="3110861"/>
              <a:ext cx="21312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AA0E4E8-61A5-469E-A68E-66F4333C0B3B}"/>
                </a:ext>
              </a:extLst>
            </p:cNvPr>
            <p:cNvCxnSpPr/>
            <p:nvPr/>
          </p:nvCxnSpPr>
          <p:spPr>
            <a:xfrm>
              <a:off x="7882881" y="2181058"/>
              <a:ext cx="20278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CA4AF98-125D-447E-9268-CD62106DA270}"/>
                </a:ext>
              </a:extLst>
            </p:cNvPr>
            <p:cNvCxnSpPr/>
            <p:nvPr/>
          </p:nvCxnSpPr>
          <p:spPr>
            <a:xfrm flipV="1">
              <a:off x="8397481" y="1545613"/>
              <a:ext cx="1" cy="18628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6B7E01E-0DA9-4CA6-8DBA-EC2244EBB5CB}"/>
                </a:ext>
              </a:extLst>
            </p:cNvPr>
            <p:cNvCxnSpPr/>
            <p:nvPr/>
          </p:nvCxnSpPr>
          <p:spPr>
            <a:xfrm flipV="1">
              <a:off x="9982199" y="1545613"/>
              <a:ext cx="1" cy="18628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80642E7-F9D3-4920-B2F5-AADBD25676B2}"/>
                </a:ext>
              </a:extLst>
            </p:cNvPr>
            <p:cNvSpPr/>
            <p:nvPr/>
          </p:nvSpPr>
          <p:spPr>
            <a:xfrm>
              <a:off x="7830103" y="1440094"/>
              <a:ext cx="142044" cy="14114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78B8083-20F2-420A-A890-F2703AF21F63}"/>
                </a:ext>
              </a:extLst>
            </p:cNvPr>
            <p:cNvSpPr/>
            <p:nvPr/>
          </p:nvSpPr>
          <p:spPr>
            <a:xfrm>
              <a:off x="7838578" y="2109023"/>
              <a:ext cx="142044" cy="14114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C4C7453-63DA-4C34-8644-7C80C705A3DE}"/>
                </a:ext>
              </a:extLst>
            </p:cNvPr>
            <p:cNvSpPr/>
            <p:nvPr/>
          </p:nvSpPr>
          <p:spPr>
            <a:xfrm>
              <a:off x="7820484" y="3041408"/>
              <a:ext cx="142044" cy="14114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5DB249C-BFD8-4F14-8DE3-CF233AED609F}"/>
                </a:ext>
              </a:extLst>
            </p:cNvPr>
            <p:cNvSpPr/>
            <p:nvPr/>
          </p:nvSpPr>
          <p:spPr>
            <a:xfrm>
              <a:off x="7830103" y="3363256"/>
              <a:ext cx="142044" cy="14114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1E33A45-5B37-4F1B-96E8-D9AEDCBE02BD}"/>
                </a:ext>
              </a:extLst>
            </p:cNvPr>
            <p:cNvSpPr/>
            <p:nvPr/>
          </p:nvSpPr>
          <p:spPr>
            <a:xfrm>
              <a:off x="8326459" y="3363256"/>
              <a:ext cx="142044" cy="14114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B37D19E-F2C6-48B5-9E8A-9157F8260E48}"/>
                </a:ext>
              </a:extLst>
            </p:cNvPr>
            <p:cNvSpPr/>
            <p:nvPr/>
          </p:nvSpPr>
          <p:spPr>
            <a:xfrm>
              <a:off x="8316836" y="2129695"/>
              <a:ext cx="142044" cy="14114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4FD303E-6B7E-49FA-BE2D-02FE38134C6C}"/>
                </a:ext>
              </a:extLst>
            </p:cNvPr>
            <p:cNvSpPr/>
            <p:nvPr/>
          </p:nvSpPr>
          <p:spPr>
            <a:xfrm>
              <a:off x="8343416" y="1436796"/>
              <a:ext cx="142044" cy="14114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72900EA-5C0F-4E82-880E-502082FA6060}"/>
                </a:ext>
              </a:extLst>
            </p:cNvPr>
            <p:cNvSpPr/>
            <p:nvPr/>
          </p:nvSpPr>
          <p:spPr>
            <a:xfrm>
              <a:off x="9910778" y="3363256"/>
              <a:ext cx="142044" cy="14114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4E6CB68-7339-4DA4-AF86-2D46FD1BC495}"/>
                </a:ext>
              </a:extLst>
            </p:cNvPr>
            <p:cNvSpPr/>
            <p:nvPr/>
          </p:nvSpPr>
          <p:spPr>
            <a:xfrm>
              <a:off x="9911177" y="1475041"/>
              <a:ext cx="142044" cy="14114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777FD80-E697-43B6-9153-01640E30ACEB}"/>
                </a:ext>
              </a:extLst>
            </p:cNvPr>
            <p:cNvSpPr/>
            <p:nvPr/>
          </p:nvSpPr>
          <p:spPr>
            <a:xfrm>
              <a:off x="9910778" y="2136025"/>
              <a:ext cx="142044" cy="14114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D28A8D7-3342-4E49-B3B2-5DB5C4F4CEE0}"/>
                </a:ext>
              </a:extLst>
            </p:cNvPr>
            <p:cNvSpPr/>
            <p:nvPr/>
          </p:nvSpPr>
          <p:spPr>
            <a:xfrm>
              <a:off x="8326459" y="3039696"/>
              <a:ext cx="142044" cy="14114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76EDDE5-E11C-4AAF-9CF6-BA1564CCC732}"/>
                </a:ext>
              </a:extLst>
            </p:cNvPr>
            <p:cNvSpPr/>
            <p:nvPr/>
          </p:nvSpPr>
          <p:spPr>
            <a:xfrm>
              <a:off x="9911177" y="3039696"/>
              <a:ext cx="142044" cy="14114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98806BA-11AA-4EAE-B19D-D0E276E342D7}"/>
                </a:ext>
              </a:extLst>
            </p:cNvPr>
            <p:cNvSpPr txBox="1"/>
            <p:nvPr/>
          </p:nvSpPr>
          <p:spPr>
            <a:xfrm>
              <a:off x="10184307" y="2097804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EAE15D3-1ED1-4E79-9ECD-BA17D449D62E}"/>
                    </a:ext>
                  </a:extLst>
                </p:cNvPr>
                <p:cNvSpPr txBox="1"/>
                <p:nvPr/>
              </p:nvSpPr>
              <p:spPr>
                <a:xfrm>
                  <a:off x="7591632" y="987675"/>
                  <a:ext cx="2480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𝐮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1632" y="987675"/>
                  <a:ext cx="248091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170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150EA87-CB18-4807-8770-9246725A0874}"/>
                </a:ext>
              </a:extLst>
            </p:cNvPr>
            <p:cNvSpPr txBox="1"/>
            <p:nvPr/>
          </p:nvSpPr>
          <p:spPr>
            <a:xfrm>
              <a:off x="7520611" y="133680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55228F2-2189-47D4-8EFE-419C6D27C86F}"/>
                </a:ext>
              </a:extLst>
            </p:cNvPr>
            <p:cNvSpPr txBox="1"/>
            <p:nvPr/>
          </p:nvSpPr>
          <p:spPr>
            <a:xfrm>
              <a:off x="7522537" y="19795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184F28A-67B7-484E-8A31-18A07C52B186}"/>
                </a:ext>
              </a:extLst>
            </p:cNvPr>
            <p:cNvSpPr txBox="1"/>
            <p:nvPr/>
          </p:nvSpPr>
          <p:spPr>
            <a:xfrm>
              <a:off x="7479296" y="2875512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5EC41E6-3824-42FC-968E-BE778079F68A}"/>
                </a:ext>
              </a:extLst>
            </p:cNvPr>
            <p:cNvSpPr txBox="1"/>
            <p:nvPr/>
          </p:nvSpPr>
          <p:spPr>
            <a:xfrm>
              <a:off x="7479296" y="3249855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-3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3618F54-ABD6-48BB-9AB7-232FC61325E8}"/>
              </a:ext>
            </a:extLst>
          </p:cNvPr>
          <p:cNvGrpSpPr/>
          <p:nvPr/>
        </p:nvGrpSpPr>
        <p:grpSpPr>
          <a:xfrm>
            <a:off x="10149018" y="1611141"/>
            <a:ext cx="156665" cy="1620852"/>
            <a:chOff x="9012447" y="1408128"/>
            <a:chExt cx="168624" cy="2067604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BCA0562-D85B-4567-AC49-A4468E358B62}"/>
                </a:ext>
              </a:extLst>
            </p:cNvPr>
            <p:cNvCxnSpPr/>
            <p:nvPr/>
          </p:nvCxnSpPr>
          <p:spPr>
            <a:xfrm flipV="1">
              <a:off x="9093092" y="1516945"/>
              <a:ext cx="1" cy="18628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6056A92-0F89-400E-B2E9-F786EC606A51}"/>
                </a:ext>
              </a:extLst>
            </p:cNvPr>
            <p:cNvSpPr/>
            <p:nvPr/>
          </p:nvSpPr>
          <p:spPr>
            <a:xfrm>
              <a:off x="9022070" y="3334588"/>
              <a:ext cx="142044" cy="141144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BB6B89C-08E5-4EF7-BEC9-D4E0BE87539E}"/>
                </a:ext>
              </a:extLst>
            </p:cNvPr>
            <p:cNvSpPr/>
            <p:nvPr/>
          </p:nvSpPr>
          <p:spPr>
            <a:xfrm>
              <a:off x="9012447" y="2101027"/>
              <a:ext cx="142044" cy="141144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AABE927-9C0C-4A33-869C-9D284A6975D9}"/>
                </a:ext>
              </a:extLst>
            </p:cNvPr>
            <p:cNvSpPr/>
            <p:nvPr/>
          </p:nvSpPr>
          <p:spPr>
            <a:xfrm>
              <a:off x="9039027" y="1408128"/>
              <a:ext cx="142044" cy="141144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A4D574E-117B-45FE-B7AF-D8F523417ABE}"/>
                </a:ext>
              </a:extLst>
            </p:cNvPr>
            <p:cNvSpPr/>
            <p:nvPr/>
          </p:nvSpPr>
          <p:spPr>
            <a:xfrm>
              <a:off x="9022070" y="3011028"/>
              <a:ext cx="142044" cy="141144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FE67071-6BD5-41C5-8944-F2E5A375A1FF}"/>
              </a:ext>
            </a:extLst>
          </p:cNvPr>
          <p:cNvGrpSpPr/>
          <p:nvPr/>
        </p:nvGrpSpPr>
        <p:grpSpPr>
          <a:xfrm>
            <a:off x="9065410" y="2528463"/>
            <a:ext cx="2057203" cy="131814"/>
            <a:chOff x="7846120" y="2578289"/>
            <a:chExt cx="2214244" cy="168146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F06DA33-1877-46E6-A03E-68C07AAF3668}"/>
                </a:ext>
              </a:extLst>
            </p:cNvPr>
            <p:cNvCxnSpPr/>
            <p:nvPr/>
          </p:nvCxnSpPr>
          <p:spPr>
            <a:xfrm>
              <a:off x="7890423" y="2650324"/>
              <a:ext cx="20278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ACA98D1-EA08-41FD-8CC0-05D0A02ABD38}"/>
                </a:ext>
              </a:extLst>
            </p:cNvPr>
            <p:cNvSpPr/>
            <p:nvPr/>
          </p:nvSpPr>
          <p:spPr>
            <a:xfrm>
              <a:off x="7846120" y="2578289"/>
              <a:ext cx="142044" cy="141144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57DE7EC-2E18-4638-A183-735F1A2549CC}"/>
                </a:ext>
              </a:extLst>
            </p:cNvPr>
            <p:cNvSpPr/>
            <p:nvPr/>
          </p:nvSpPr>
          <p:spPr>
            <a:xfrm>
              <a:off x="8324378" y="2598961"/>
              <a:ext cx="142044" cy="141144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D3BB653-0C40-450E-9CDD-6DE520829578}"/>
                </a:ext>
              </a:extLst>
            </p:cNvPr>
            <p:cNvSpPr/>
            <p:nvPr/>
          </p:nvSpPr>
          <p:spPr>
            <a:xfrm>
              <a:off x="9918320" y="2605291"/>
              <a:ext cx="142044" cy="141144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2B0C0C2-6B29-4C40-A8CB-6C610CB4EF81}"/>
              </a:ext>
            </a:extLst>
          </p:cNvPr>
          <p:cNvGrpSpPr/>
          <p:nvPr/>
        </p:nvGrpSpPr>
        <p:grpSpPr>
          <a:xfrm>
            <a:off x="2421820" y="1320861"/>
            <a:ext cx="1271783" cy="693161"/>
            <a:chOff x="2421820" y="1320861"/>
            <a:chExt cx="1271783" cy="693161"/>
          </a:xfrm>
        </p:grpSpPr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14166534-1D2F-4CC5-B0A0-FFB87F4EB590}"/>
                </a:ext>
              </a:extLst>
            </p:cNvPr>
            <p:cNvCxnSpPr>
              <a:endCxn id="74" idx="1"/>
            </p:cNvCxnSpPr>
            <p:nvPr/>
          </p:nvCxnSpPr>
          <p:spPr>
            <a:xfrm flipV="1">
              <a:off x="2609899" y="1471183"/>
              <a:ext cx="1083704" cy="5428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CB03A4F3-D26E-4969-9DFE-BA93EBC84FC7}"/>
                    </a:ext>
                  </a:extLst>
                </p:cNvPr>
                <p:cNvSpPr txBox="1"/>
                <p:nvPr/>
              </p:nvSpPr>
              <p:spPr>
                <a:xfrm>
                  <a:off x="2421820" y="1320861"/>
                  <a:ext cx="101444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(+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−)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CB03A4F3-D26E-4969-9DFE-BA93EBC84F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1820" y="1320861"/>
                  <a:ext cx="1014444" cy="338554"/>
                </a:xfrm>
                <a:prstGeom prst="rect">
                  <a:avLst/>
                </a:prstGeom>
                <a:blipFill>
                  <a:blip r:embed="rId4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463E543-B737-4B66-B892-C5D32D971A45}"/>
              </a:ext>
            </a:extLst>
          </p:cNvPr>
          <p:cNvGrpSpPr/>
          <p:nvPr/>
        </p:nvGrpSpPr>
        <p:grpSpPr>
          <a:xfrm>
            <a:off x="2514313" y="2462141"/>
            <a:ext cx="1046171" cy="694952"/>
            <a:chOff x="2514313" y="2462141"/>
            <a:chExt cx="1046171" cy="694952"/>
          </a:xfrm>
        </p:grpSpPr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59E88BDA-F671-44B5-A403-61B004F014B4}"/>
                </a:ext>
              </a:extLst>
            </p:cNvPr>
            <p:cNvCxnSpPr>
              <a:endCxn id="113" idx="1"/>
            </p:cNvCxnSpPr>
            <p:nvPr/>
          </p:nvCxnSpPr>
          <p:spPr>
            <a:xfrm>
              <a:off x="2546117" y="2462141"/>
              <a:ext cx="1014367" cy="342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AA7BF93B-56D8-4566-8127-8279FA68D086}"/>
                    </a:ext>
                  </a:extLst>
                </p:cNvPr>
                <p:cNvSpPr txBox="1"/>
                <p:nvPr/>
              </p:nvSpPr>
              <p:spPr>
                <a:xfrm>
                  <a:off x="2514313" y="2818539"/>
                  <a:ext cx="101444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+)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AA7BF93B-56D8-4566-8127-8279FA68D0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4313" y="2818539"/>
                  <a:ext cx="1014444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329C17DA-A9B0-4E99-A596-C679DC89EA9B}"/>
              </a:ext>
            </a:extLst>
          </p:cNvPr>
          <p:cNvGrpSpPr/>
          <p:nvPr/>
        </p:nvGrpSpPr>
        <p:grpSpPr>
          <a:xfrm>
            <a:off x="279028" y="1346699"/>
            <a:ext cx="2605000" cy="1827300"/>
            <a:chOff x="279028" y="1346699"/>
            <a:chExt cx="2605000" cy="1827300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B2480FC-9B5C-47C5-A9E2-FC6BDC169BB7}"/>
                </a:ext>
              </a:extLst>
            </p:cNvPr>
            <p:cNvCxnSpPr/>
            <p:nvPr/>
          </p:nvCxnSpPr>
          <p:spPr>
            <a:xfrm flipV="1">
              <a:off x="2151218" y="1703268"/>
              <a:ext cx="0" cy="9785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8B61D7C4-9C9E-44E5-8630-24E08AC623B9}"/>
                    </a:ext>
                  </a:extLst>
                </p:cNvPr>
                <p:cNvSpPr txBox="1"/>
                <p:nvPr/>
              </p:nvSpPr>
              <p:spPr>
                <a:xfrm>
                  <a:off x="301599" y="1346699"/>
                  <a:ext cx="20075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0" dirty="0" smtClean="0">
                            <a:latin typeface="Cambria Math" panose="02040503050406030204" pitchFamily="18" charset="0"/>
                          </a:rPr>
                          <m:t>𝐮</m:t>
                        </m:r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8B61D7C4-9C9E-44E5-8630-24E08AC623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599" y="1346699"/>
                  <a:ext cx="200753" cy="338554"/>
                </a:xfrm>
                <a:prstGeom prst="rect">
                  <a:avLst/>
                </a:prstGeom>
                <a:blipFill>
                  <a:blip r:embed="rId6"/>
                  <a:stretch>
                    <a:fillRect r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4CD8BD0-C0A3-4113-BB3A-6473F549FA26}"/>
                </a:ext>
              </a:extLst>
            </p:cNvPr>
            <p:cNvCxnSpPr/>
            <p:nvPr/>
          </p:nvCxnSpPr>
          <p:spPr>
            <a:xfrm flipH="1" flipV="1">
              <a:off x="1027688" y="1703268"/>
              <a:ext cx="0" cy="987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E115A3E-5D33-4736-A198-60D26E456FDC}"/>
                </a:ext>
              </a:extLst>
            </p:cNvPr>
            <p:cNvCxnSpPr/>
            <p:nvPr/>
          </p:nvCxnSpPr>
          <p:spPr>
            <a:xfrm flipH="1" flipV="1">
              <a:off x="2421820" y="1727553"/>
              <a:ext cx="5102" cy="9542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319F1C12-6C25-4B7B-A4D3-3923993A7F86}"/>
                </a:ext>
              </a:extLst>
            </p:cNvPr>
            <p:cNvCxnSpPr/>
            <p:nvPr/>
          </p:nvCxnSpPr>
          <p:spPr>
            <a:xfrm flipV="1">
              <a:off x="685097" y="1509048"/>
              <a:ext cx="7784" cy="12497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4087FCC-C37D-4F57-BF0D-810AD1C4E35E}"/>
                </a:ext>
              </a:extLst>
            </p:cNvPr>
            <p:cNvCxnSpPr/>
            <p:nvPr/>
          </p:nvCxnSpPr>
          <p:spPr>
            <a:xfrm>
              <a:off x="279028" y="2226593"/>
              <a:ext cx="2495536" cy="23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9AEA23B-3E24-403B-8318-04A337CFE30F}"/>
                </a:ext>
              </a:extLst>
            </p:cNvPr>
            <p:cNvCxnSpPr/>
            <p:nvPr/>
          </p:nvCxnSpPr>
          <p:spPr>
            <a:xfrm>
              <a:off x="702618" y="2691244"/>
              <a:ext cx="17243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C0718E5-03B0-4E74-8605-315C995417D9}"/>
                </a:ext>
              </a:extLst>
            </p:cNvPr>
            <p:cNvCxnSpPr/>
            <p:nvPr/>
          </p:nvCxnSpPr>
          <p:spPr>
            <a:xfrm>
              <a:off x="722285" y="1686232"/>
              <a:ext cx="17018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A7E8FDF-56FE-4D76-8D61-BB899960F147}"/>
                </a:ext>
              </a:extLst>
            </p:cNvPr>
            <p:cNvCxnSpPr/>
            <p:nvPr/>
          </p:nvCxnSpPr>
          <p:spPr>
            <a:xfrm>
              <a:off x="702618" y="2528020"/>
              <a:ext cx="17246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17A5E7F-D243-448E-8BB9-D76132CB2E12}"/>
                </a:ext>
              </a:extLst>
            </p:cNvPr>
            <p:cNvSpPr txBox="1"/>
            <p:nvPr/>
          </p:nvSpPr>
          <p:spPr>
            <a:xfrm>
              <a:off x="381971" y="1540941"/>
              <a:ext cx="244122" cy="202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EBE7F4D-B9C8-4535-91C8-13A7CD81E731}"/>
                </a:ext>
              </a:extLst>
            </p:cNvPr>
            <p:cNvSpPr txBox="1"/>
            <p:nvPr/>
          </p:nvSpPr>
          <p:spPr>
            <a:xfrm>
              <a:off x="383529" y="1893422"/>
              <a:ext cx="244122" cy="202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D0B3BDD-B857-4251-9FBB-7BB9FC4D8459}"/>
                </a:ext>
              </a:extLst>
            </p:cNvPr>
            <p:cNvSpPr txBox="1"/>
            <p:nvPr/>
          </p:nvSpPr>
          <p:spPr>
            <a:xfrm>
              <a:off x="348539" y="2384706"/>
              <a:ext cx="301196" cy="202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A7C47F0-4067-452A-923F-BB53F1170542}"/>
                </a:ext>
              </a:extLst>
            </p:cNvPr>
            <p:cNvSpPr txBox="1"/>
            <p:nvPr/>
          </p:nvSpPr>
          <p:spPr>
            <a:xfrm>
              <a:off x="348539" y="2589981"/>
              <a:ext cx="301196" cy="202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-3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DDE742B-4536-4149-AB90-49CF0E825D17}"/>
                </a:ext>
              </a:extLst>
            </p:cNvPr>
            <p:cNvSpPr txBox="1"/>
            <p:nvPr/>
          </p:nvSpPr>
          <p:spPr>
            <a:xfrm>
              <a:off x="2344871" y="2214133"/>
              <a:ext cx="53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time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81216DE-48E7-4530-8767-490CD50B5111}"/>
                </a:ext>
              </a:extLst>
            </p:cNvPr>
            <p:cNvCxnSpPr/>
            <p:nvPr/>
          </p:nvCxnSpPr>
          <p:spPr>
            <a:xfrm>
              <a:off x="685097" y="2028172"/>
              <a:ext cx="173906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D946884-F1BE-47C1-A129-086747E45540}"/>
                </a:ext>
              </a:extLst>
            </p:cNvPr>
            <p:cNvCxnSpPr/>
            <p:nvPr/>
          </p:nvCxnSpPr>
          <p:spPr>
            <a:xfrm>
              <a:off x="722285" y="2041208"/>
              <a:ext cx="336585" cy="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736E94B-F39E-4BB1-987F-AA5FC8FC33D7}"/>
                </a:ext>
              </a:extLst>
            </p:cNvPr>
            <p:cNvSpPr/>
            <p:nvPr/>
          </p:nvSpPr>
          <p:spPr>
            <a:xfrm>
              <a:off x="647995" y="2004946"/>
              <a:ext cx="99236" cy="6655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DCDCFB0-068C-4FDC-89F3-58EED2897F2A}"/>
                </a:ext>
              </a:extLst>
            </p:cNvPr>
            <p:cNvCxnSpPr/>
            <p:nvPr/>
          </p:nvCxnSpPr>
          <p:spPr>
            <a:xfrm>
              <a:off x="1027687" y="2521560"/>
              <a:ext cx="1132741" cy="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76E59F3-C5DE-4EA7-AD8C-DC4502F1E748}"/>
                </a:ext>
              </a:extLst>
            </p:cNvPr>
            <p:cNvCxnSpPr/>
            <p:nvPr/>
          </p:nvCxnSpPr>
          <p:spPr>
            <a:xfrm flipV="1">
              <a:off x="1032760" y="2046026"/>
              <a:ext cx="5808" cy="47568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CD176DE-20F7-493A-BFB8-3B5AFD7C639A}"/>
                </a:ext>
              </a:extLst>
            </p:cNvPr>
            <p:cNvCxnSpPr>
              <a:endCxn id="72" idx="2"/>
            </p:cNvCxnSpPr>
            <p:nvPr/>
          </p:nvCxnSpPr>
          <p:spPr>
            <a:xfrm flipV="1">
              <a:off x="2160154" y="2074487"/>
              <a:ext cx="274" cy="452672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C2E80D-DB12-4609-AE74-57A9A0774A3B}"/>
                </a:ext>
              </a:extLst>
            </p:cNvPr>
            <p:cNvCxnSpPr/>
            <p:nvPr/>
          </p:nvCxnSpPr>
          <p:spPr>
            <a:xfrm>
              <a:off x="2160154" y="2046026"/>
              <a:ext cx="336585" cy="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81009DE-32E5-47C7-8325-7F887D7191EB}"/>
                </a:ext>
              </a:extLst>
            </p:cNvPr>
            <p:cNvSpPr/>
            <p:nvPr/>
          </p:nvSpPr>
          <p:spPr>
            <a:xfrm>
              <a:off x="2110810" y="2007930"/>
              <a:ext cx="99236" cy="6655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22A13EF-67D5-4507-9214-5BF6F9DDEC00}"/>
                </a:ext>
              </a:extLst>
            </p:cNvPr>
            <p:cNvSpPr/>
            <p:nvPr/>
          </p:nvSpPr>
          <p:spPr>
            <a:xfrm>
              <a:off x="978069" y="2488281"/>
              <a:ext cx="99236" cy="6655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6A2ACA3-7CA6-4FCD-9ADD-D8DADAAB5E1E}"/>
                </a:ext>
              </a:extLst>
            </p:cNvPr>
            <p:cNvSpPr txBox="1"/>
            <p:nvPr/>
          </p:nvSpPr>
          <p:spPr>
            <a:xfrm>
              <a:off x="611451" y="2835445"/>
              <a:ext cx="16769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Ego point: (1,-2,1)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A728D32C-223F-4EBA-B1E0-36BCFA16DDFD}"/>
              </a:ext>
            </a:extLst>
          </p:cNvPr>
          <p:cNvGrpSpPr/>
          <p:nvPr/>
        </p:nvGrpSpPr>
        <p:grpSpPr>
          <a:xfrm>
            <a:off x="3693603" y="1117004"/>
            <a:ext cx="4242150" cy="1283460"/>
            <a:chOff x="3693603" y="1117004"/>
            <a:chExt cx="4242150" cy="128346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29C793F-858C-4C0B-90FC-F1A6062A64D4}"/>
                </a:ext>
              </a:extLst>
            </p:cNvPr>
            <p:cNvCxnSpPr/>
            <p:nvPr/>
          </p:nvCxnSpPr>
          <p:spPr>
            <a:xfrm>
              <a:off x="4323572" y="2135976"/>
              <a:ext cx="17246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6F733C7-7D29-475E-A910-DE7CFC0DAF27}"/>
                </a:ext>
              </a:extLst>
            </p:cNvPr>
            <p:cNvCxnSpPr/>
            <p:nvPr/>
          </p:nvCxnSpPr>
          <p:spPr>
            <a:xfrm>
              <a:off x="5795443" y="2140343"/>
              <a:ext cx="237349" cy="1404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518A581-B72C-4248-B563-E2DE0E1CB06E}"/>
                </a:ext>
              </a:extLst>
            </p:cNvPr>
            <p:cNvCxnSpPr/>
            <p:nvPr/>
          </p:nvCxnSpPr>
          <p:spPr>
            <a:xfrm flipV="1">
              <a:off x="5781108" y="1320650"/>
              <a:ext cx="0" cy="9785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8A2FD38-F469-48DE-BAE9-E984FE68D589}"/>
                </a:ext>
              </a:extLst>
            </p:cNvPr>
            <p:cNvCxnSpPr/>
            <p:nvPr/>
          </p:nvCxnSpPr>
          <p:spPr>
            <a:xfrm flipH="1" flipV="1">
              <a:off x="4657578" y="1320650"/>
              <a:ext cx="0" cy="987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54F3EA35-1323-47A7-8ECE-4D62285C0A60}"/>
                    </a:ext>
                  </a:extLst>
                </p:cNvPr>
                <p:cNvSpPr txBox="1"/>
                <p:nvPr/>
              </p:nvSpPr>
              <p:spPr>
                <a:xfrm>
                  <a:off x="3693603" y="1301906"/>
                  <a:ext cx="20075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0" dirty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sz="1600" b="1" i="0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54F3EA35-1323-47A7-8ECE-4D62285C0A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3603" y="1301906"/>
                  <a:ext cx="200753" cy="338554"/>
                </a:xfrm>
                <a:prstGeom prst="rect">
                  <a:avLst/>
                </a:prstGeom>
                <a:blipFill>
                  <a:blip r:embed="rId7"/>
                  <a:stretch>
                    <a:fillRect r="-9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0118102-0872-480E-8153-F8113F59380A}"/>
                </a:ext>
              </a:extLst>
            </p:cNvPr>
            <p:cNvCxnSpPr/>
            <p:nvPr/>
          </p:nvCxnSpPr>
          <p:spPr>
            <a:xfrm flipV="1">
              <a:off x="6047876" y="1268268"/>
              <a:ext cx="1" cy="10215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67D3CB4-3D4A-46F9-870E-0B38681B3FE6}"/>
                </a:ext>
              </a:extLst>
            </p:cNvPr>
            <p:cNvCxnSpPr/>
            <p:nvPr/>
          </p:nvCxnSpPr>
          <p:spPr>
            <a:xfrm flipV="1">
              <a:off x="4306051" y="1117004"/>
              <a:ext cx="7784" cy="12497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332F14B6-2AA4-4AEC-84AC-9049F983AA27}"/>
                </a:ext>
              </a:extLst>
            </p:cNvPr>
            <p:cNvCxnSpPr/>
            <p:nvPr/>
          </p:nvCxnSpPr>
          <p:spPr>
            <a:xfrm>
              <a:off x="3899982" y="1834549"/>
              <a:ext cx="2796208" cy="431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CC072B5-B262-4CC4-9150-92C10C47505C}"/>
                </a:ext>
              </a:extLst>
            </p:cNvPr>
            <p:cNvCxnSpPr/>
            <p:nvPr/>
          </p:nvCxnSpPr>
          <p:spPr>
            <a:xfrm>
              <a:off x="4323572" y="2299200"/>
              <a:ext cx="17243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2062BDA-A082-4207-919E-CF62192BF29C}"/>
                </a:ext>
              </a:extLst>
            </p:cNvPr>
            <p:cNvCxnSpPr/>
            <p:nvPr/>
          </p:nvCxnSpPr>
          <p:spPr>
            <a:xfrm>
              <a:off x="4343239" y="1294188"/>
              <a:ext cx="17018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6BD99CE-7F13-4F28-99F1-9E0353040711}"/>
                </a:ext>
              </a:extLst>
            </p:cNvPr>
            <p:cNvSpPr txBox="1"/>
            <p:nvPr/>
          </p:nvSpPr>
          <p:spPr>
            <a:xfrm>
              <a:off x="4002925" y="1148897"/>
              <a:ext cx="244122" cy="202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A1A1C7B-6A49-4B08-AA83-2720BD937721}"/>
                </a:ext>
              </a:extLst>
            </p:cNvPr>
            <p:cNvSpPr txBox="1"/>
            <p:nvPr/>
          </p:nvSpPr>
          <p:spPr>
            <a:xfrm>
              <a:off x="4004483" y="1501378"/>
              <a:ext cx="244122" cy="202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6A99B5F-EEBC-472D-84E2-FBCD69636D81}"/>
                </a:ext>
              </a:extLst>
            </p:cNvPr>
            <p:cNvSpPr txBox="1"/>
            <p:nvPr/>
          </p:nvSpPr>
          <p:spPr>
            <a:xfrm>
              <a:off x="3969493" y="1992662"/>
              <a:ext cx="301196" cy="202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-2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97060B7-1FF5-4E14-B410-2E49CD006F72}"/>
                </a:ext>
              </a:extLst>
            </p:cNvPr>
            <p:cNvSpPr txBox="1"/>
            <p:nvPr/>
          </p:nvSpPr>
          <p:spPr>
            <a:xfrm>
              <a:off x="3969493" y="2197937"/>
              <a:ext cx="301196" cy="202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-3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B84D0FC-D504-4567-856F-8DFB429A1AF5}"/>
                </a:ext>
              </a:extLst>
            </p:cNvPr>
            <p:cNvSpPr txBox="1"/>
            <p:nvPr/>
          </p:nvSpPr>
          <p:spPr>
            <a:xfrm>
              <a:off x="6173501" y="1451455"/>
              <a:ext cx="5661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time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17186B1-B3C0-4B58-A1B6-1FF0D6999252}"/>
                </a:ext>
              </a:extLst>
            </p:cNvPr>
            <p:cNvCxnSpPr/>
            <p:nvPr/>
          </p:nvCxnSpPr>
          <p:spPr>
            <a:xfrm>
              <a:off x="4306051" y="1636128"/>
              <a:ext cx="173906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595F088-7FF4-42B6-9F86-E1F74D64FEB6}"/>
                </a:ext>
              </a:extLst>
            </p:cNvPr>
            <p:cNvCxnSpPr/>
            <p:nvPr/>
          </p:nvCxnSpPr>
          <p:spPr>
            <a:xfrm>
              <a:off x="4320307" y="1294188"/>
              <a:ext cx="336585" cy="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3A86618B-8CD4-487F-9932-40DA102E8EDF}"/>
                </a:ext>
              </a:extLst>
            </p:cNvPr>
            <p:cNvSpPr/>
            <p:nvPr/>
          </p:nvSpPr>
          <p:spPr>
            <a:xfrm>
              <a:off x="4270689" y="1273284"/>
              <a:ext cx="99236" cy="6655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E736648-B4EA-437C-9E19-9B3BAFF0A0A1}"/>
                </a:ext>
              </a:extLst>
            </p:cNvPr>
            <p:cNvCxnSpPr/>
            <p:nvPr/>
          </p:nvCxnSpPr>
          <p:spPr>
            <a:xfrm>
              <a:off x="4650231" y="1834449"/>
              <a:ext cx="1132741" cy="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E03A9B6-8E37-470E-AB25-9B39B192267A}"/>
                </a:ext>
              </a:extLst>
            </p:cNvPr>
            <p:cNvCxnSpPr/>
            <p:nvPr/>
          </p:nvCxnSpPr>
          <p:spPr>
            <a:xfrm flipH="1" flipV="1">
              <a:off x="4643024" y="1294190"/>
              <a:ext cx="6885" cy="554102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1728613-7359-4789-984C-9BE9061060F1}"/>
                </a:ext>
              </a:extLst>
            </p:cNvPr>
            <p:cNvCxnSpPr>
              <a:stCxn id="120" idx="2"/>
            </p:cNvCxnSpPr>
            <p:nvPr/>
          </p:nvCxnSpPr>
          <p:spPr>
            <a:xfrm flipH="1" flipV="1">
              <a:off x="5787236" y="1789644"/>
              <a:ext cx="687" cy="39050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025B53B-DCA5-4E12-ABD3-096A50984FD3}"/>
                </a:ext>
              </a:extLst>
            </p:cNvPr>
            <p:cNvSpPr/>
            <p:nvPr/>
          </p:nvSpPr>
          <p:spPr>
            <a:xfrm>
              <a:off x="4607274" y="1816890"/>
              <a:ext cx="99236" cy="6655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8DA5D28C-831B-45FF-8367-CC3D571C5B50}"/>
                </a:ext>
              </a:extLst>
            </p:cNvPr>
            <p:cNvSpPr txBox="1"/>
            <p:nvPr/>
          </p:nvSpPr>
          <p:spPr>
            <a:xfrm>
              <a:off x="6122436" y="1908352"/>
              <a:ext cx="18133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Neighbor 1: (3,1,-2)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A3BCBBB8-B8DB-4F17-9DCD-39447B4375A9}"/>
                </a:ext>
              </a:extLst>
            </p:cNvPr>
            <p:cNvSpPr/>
            <p:nvPr/>
          </p:nvSpPr>
          <p:spPr>
            <a:xfrm>
              <a:off x="5738305" y="2113595"/>
              <a:ext cx="99236" cy="6655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397CC2B1-2309-454F-B6A8-02C236B9E361}"/>
              </a:ext>
            </a:extLst>
          </p:cNvPr>
          <p:cNvGrpSpPr/>
          <p:nvPr/>
        </p:nvGrpSpPr>
        <p:grpSpPr>
          <a:xfrm>
            <a:off x="3560484" y="2462141"/>
            <a:ext cx="4381573" cy="1283460"/>
            <a:chOff x="3616225" y="2559335"/>
            <a:chExt cx="4381573" cy="128346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1B1C5D3-305C-40F1-8802-D0E68503E7D8}"/>
                </a:ext>
              </a:extLst>
            </p:cNvPr>
            <p:cNvCxnSpPr/>
            <p:nvPr/>
          </p:nvCxnSpPr>
          <p:spPr>
            <a:xfrm flipV="1">
              <a:off x="5820428" y="2767013"/>
              <a:ext cx="0" cy="9785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AE44F4F-501C-4CC4-BA45-4DE3129D549B}"/>
                </a:ext>
              </a:extLst>
            </p:cNvPr>
            <p:cNvCxnSpPr/>
            <p:nvPr/>
          </p:nvCxnSpPr>
          <p:spPr>
            <a:xfrm flipV="1">
              <a:off x="4682668" y="2692623"/>
              <a:ext cx="0" cy="10586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D3BAB80-A6A3-45C5-9F14-850ABFA19C2C}"/>
                </a:ext>
              </a:extLst>
            </p:cNvPr>
            <p:cNvCxnSpPr/>
            <p:nvPr/>
          </p:nvCxnSpPr>
          <p:spPr>
            <a:xfrm flipV="1">
              <a:off x="6078754" y="2710599"/>
              <a:ext cx="1" cy="10215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D9A1359-6E2E-4FA5-837A-B10B08E1B438}"/>
                </a:ext>
              </a:extLst>
            </p:cNvPr>
            <p:cNvCxnSpPr/>
            <p:nvPr/>
          </p:nvCxnSpPr>
          <p:spPr>
            <a:xfrm flipV="1">
              <a:off x="4336929" y="2559335"/>
              <a:ext cx="7784" cy="12497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9F069063-94D7-49B8-887C-57DD80086070}"/>
                </a:ext>
              </a:extLst>
            </p:cNvPr>
            <p:cNvCxnSpPr/>
            <p:nvPr/>
          </p:nvCxnSpPr>
          <p:spPr>
            <a:xfrm>
              <a:off x="3930860" y="3276880"/>
              <a:ext cx="2796208" cy="431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F5B5D2B-5AE3-4201-B2B5-9F00B1F7B991}"/>
                </a:ext>
              </a:extLst>
            </p:cNvPr>
            <p:cNvCxnSpPr/>
            <p:nvPr/>
          </p:nvCxnSpPr>
          <p:spPr>
            <a:xfrm>
              <a:off x="4354450" y="3741531"/>
              <a:ext cx="17243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D2255A7-7F4E-48CA-9655-9C47D07B865C}"/>
                </a:ext>
              </a:extLst>
            </p:cNvPr>
            <p:cNvCxnSpPr/>
            <p:nvPr/>
          </p:nvCxnSpPr>
          <p:spPr>
            <a:xfrm>
              <a:off x="4374117" y="2736519"/>
              <a:ext cx="17018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518656B-A363-456E-9729-73687D2EB19B}"/>
                </a:ext>
              </a:extLst>
            </p:cNvPr>
            <p:cNvCxnSpPr/>
            <p:nvPr/>
          </p:nvCxnSpPr>
          <p:spPr>
            <a:xfrm>
              <a:off x="4354450" y="3578307"/>
              <a:ext cx="17246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415750F-BA29-45DE-A26C-564EC3D058C0}"/>
                </a:ext>
              </a:extLst>
            </p:cNvPr>
            <p:cNvSpPr txBox="1"/>
            <p:nvPr/>
          </p:nvSpPr>
          <p:spPr>
            <a:xfrm>
              <a:off x="4033803" y="2591228"/>
              <a:ext cx="244122" cy="202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689EFC0-C67C-4471-951E-2C619ECA5BA2}"/>
                </a:ext>
              </a:extLst>
            </p:cNvPr>
            <p:cNvSpPr txBox="1"/>
            <p:nvPr/>
          </p:nvSpPr>
          <p:spPr>
            <a:xfrm>
              <a:off x="4035361" y="2943709"/>
              <a:ext cx="244122" cy="202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C780A6D-FB3F-4711-8690-3A987D83047B}"/>
                </a:ext>
              </a:extLst>
            </p:cNvPr>
            <p:cNvSpPr txBox="1"/>
            <p:nvPr/>
          </p:nvSpPr>
          <p:spPr>
            <a:xfrm>
              <a:off x="4000371" y="3434993"/>
              <a:ext cx="301196" cy="202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-2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F1AE516-3500-4E43-88FA-CE4D3E891998}"/>
                </a:ext>
              </a:extLst>
            </p:cNvPr>
            <p:cNvSpPr txBox="1"/>
            <p:nvPr/>
          </p:nvSpPr>
          <p:spPr>
            <a:xfrm>
              <a:off x="4000371" y="3640268"/>
              <a:ext cx="301196" cy="202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-3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83007B1-66B6-4624-9DF4-A77B39287C09}"/>
                </a:ext>
              </a:extLst>
            </p:cNvPr>
            <p:cNvSpPr txBox="1"/>
            <p:nvPr/>
          </p:nvSpPr>
          <p:spPr>
            <a:xfrm>
              <a:off x="6204379" y="2893786"/>
              <a:ext cx="5661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time</a:t>
              </a: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A11393F-63A9-4A25-A377-4C13F2A5AB85}"/>
                </a:ext>
              </a:extLst>
            </p:cNvPr>
            <p:cNvCxnSpPr/>
            <p:nvPr/>
          </p:nvCxnSpPr>
          <p:spPr>
            <a:xfrm>
              <a:off x="4336929" y="3078459"/>
              <a:ext cx="173906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EE4B06-2A3B-4CB8-A3DD-A3896AFF16BB}"/>
                </a:ext>
              </a:extLst>
            </p:cNvPr>
            <p:cNvCxnSpPr/>
            <p:nvPr/>
          </p:nvCxnSpPr>
          <p:spPr>
            <a:xfrm>
              <a:off x="4354450" y="3571847"/>
              <a:ext cx="336585" cy="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F8F1A556-24DA-4054-806D-0CF6E9603638}"/>
                </a:ext>
              </a:extLst>
            </p:cNvPr>
            <p:cNvSpPr/>
            <p:nvPr/>
          </p:nvSpPr>
          <p:spPr>
            <a:xfrm>
              <a:off x="4284979" y="3545028"/>
              <a:ext cx="99236" cy="6655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3410D8C-04A5-4C74-8625-8BF6A5BA7F8C}"/>
                </a:ext>
              </a:extLst>
            </p:cNvPr>
            <p:cNvCxnSpPr/>
            <p:nvPr/>
          </p:nvCxnSpPr>
          <p:spPr>
            <a:xfrm>
              <a:off x="4673900" y="3732104"/>
              <a:ext cx="1132741" cy="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E84B330-CB97-4FE4-8FDC-887F7B2B0175}"/>
                </a:ext>
              </a:extLst>
            </p:cNvPr>
            <p:cNvCxnSpPr>
              <a:endCxn id="112" idx="0"/>
            </p:cNvCxnSpPr>
            <p:nvPr/>
          </p:nvCxnSpPr>
          <p:spPr>
            <a:xfrm flipH="1">
              <a:off x="4680344" y="3571993"/>
              <a:ext cx="4248" cy="130175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DC866D7-28A8-48DF-B233-99D6DE3848BE}"/>
                </a:ext>
              </a:extLst>
            </p:cNvPr>
            <p:cNvCxnSpPr>
              <a:endCxn id="111" idx="2"/>
            </p:cNvCxnSpPr>
            <p:nvPr/>
          </p:nvCxnSpPr>
          <p:spPr>
            <a:xfrm flipV="1">
              <a:off x="5806641" y="2761573"/>
              <a:ext cx="8467" cy="967014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5F6341C-A860-4E10-82DC-751407E572BB}"/>
                </a:ext>
              </a:extLst>
            </p:cNvPr>
            <p:cNvCxnSpPr/>
            <p:nvPr/>
          </p:nvCxnSpPr>
          <p:spPr>
            <a:xfrm>
              <a:off x="5837541" y="2732503"/>
              <a:ext cx="237349" cy="1404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0520688C-65DE-442D-B4B2-DFE19B6D4F89}"/>
                </a:ext>
              </a:extLst>
            </p:cNvPr>
            <p:cNvSpPr/>
            <p:nvPr/>
          </p:nvSpPr>
          <p:spPr>
            <a:xfrm>
              <a:off x="5765490" y="2695016"/>
              <a:ext cx="99236" cy="6655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7A73DD5-2C20-417E-8B84-66B3036D8C16}"/>
                </a:ext>
              </a:extLst>
            </p:cNvPr>
            <p:cNvSpPr/>
            <p:nvPr/>
          </p:nvSpPr>
          <p:spPr>
            <a:xfrm>
              <a:off x="4630726" y="3702168"/>
              <a:ext cx="99236" cy="6655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8CFCABD7-056A-43C7-AAE4-E45E6EF1EBE0}"/>
                    </a:ext>
                  </a:extLst>
                </p:cNvPr>
                <p:cNvSpPr txBox="1"/>
                <p:nvPr/>
              </p:nvSpPr>
              <p:spPr>
                <a:xfrm>
                  <a:off x="3616225" y="2732850"/>
                  <a:ext cx="20075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0" dirty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sz="1600" b="1" i="0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8CFCABD7-056A-43C7-AAE4-E45E6EF1EB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6225" y="2732850"/>
                  <a:ext cx="200753" cy="338554"/>
                </a:xfrm>
                <a:prstGeom prst="rect">
                  <a:avLst/>
                </a:prstGeom>
                <a:blipFill>
                  <a:blip r:embed="rId8"/>
                  <a:stretch>
                    <a:fillRect r="-939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EECF2C7F-6BB2-4C99-BF03-DB1AE75EACBF}"/>
                </a:ext>
              </a:extLst>
            </p:cNvPr>
            <p:cNvSpPr txBox="1"/>
            <p:nvPr/>
          </p:nvSpPr>
          <p:spPr>
            <a:xfrm>
              <a:off x="6059447" y="3301827"/>
              <a:ext cx="19383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Neighbor 2: (-2,-3,-2)</a:t>
              </a:r>
            </a:p>
          </p:txBody>
        </p:sp>
      </p:grpSp>
      <p:sp>
        <p:nvSpPr>
          <p:cNvPr id="122" name="Content Placeholder 1">
            <a:extLst>
              <a:ext uri="{FF2B5EF4-FFF2-40B4-BE49-F238E27FC236}">
                <a16:creationId xmlns:a16="http://schemas.microsoft.com/office/drawing/2014/main" id="{C531E8E7-C56F-4F01-861D-C5F15BDFC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525" y="4007489"/>
            <a:ext cx="7138771" cy="1747549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Key Idea: Make input signal space </a:t>
            </a:r>
            <a:r>
              <a:rPr lang="en-US" sz="2000" b="1" dirty="0"/>
              <a:t>finite </a:t>
            </a:r>
            <a:r>
              <a:rPr lang="en-US" sz="2000" dirty="0"/>
              <a:t>(even further simplification than finite parameterization)</a:t>
            </a:r>
          </a:p>
          <a:p>
            <a:r>
              <a:rPr lang="en-US" sz="2000" dirty="0"/>
              <a:t>Stochastically estimate least cost neighbor and descend to it</a:t>
            </a:r>
          </a:p>
          <a:p>
            <a:r>
              <a:rPr lang="en-US" sz="2000" dirty="0"/>
              <a:t>Use </a:t>
            </a:r>
            <a:r>
              <a:rPr lang="en-US" sz="2000" dirty="0" err="1"/>
              <a:t>Tabu</a:t>
            </a:r>
            <a:r>
              <a:rPr lang="en-US" sz="2000" dirty="0"/>
              <a:t>-list to avoid revisiting points</a:t>
            </a:r>
          </a:p>
          <a:p>
            <a:r>
              <a:rPr lang="en-US" sz="2000" dirty="0"/>
              <a:t>Use random restarts to escape local optima</a:t>
            </a:r>
          </a:p>
          <a:p>
            <a:r>
              <a:rPr lang="en-US" sz="2000" dirty="0"/>
              <a:t>Refine search space in promising regions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3421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8E21ED-4615-40E9-8FF3-BECB7662D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0" y="1109600"/>
            <a:ext cx="11699087" cy="1002034"/>
          </a:xfrm>
        </p:spPr>
        <p:txBody>
          <a:bodyPr/>
          <a:lstStyle/>
          <a:p>
            <a:r>
              <a:rPr lang="en-US" dirty="0"/>
              <a:t>If we convert all values in an STL formula to parameters, then we get a specification template, or a Parametric STL (PSTL) formula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862026-EA71-4BC1-8D50-E9282B337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 Templates using PSTL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FF8DDF-B69E-409D-94C4-8F3981058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B7AEC9-BF65-4DC1-B0BE-8FF6CE4A82EE}"/>
              </a:ext>
            </a:extLst>
          </p:cNvPr>
          <p:cNvSpPr txBox="1"/>
          <p:nvPr/>
        </p:nvSpPr>
        <p:spPr>
          <a:xfrm>
            <a:off x="631455" y="2054391"/>
            <a:ext cx="6010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PSTL = </a:t>
            </a:r>
            <a:r>
              <a:rPr lang="en-US" sz="2000" dirty="0">
                <a:solidFill>
                  <a:srgbClr val="FF0000"/>
                </a:solidFill>
              </a:rPr>
              <a:t>P</a:t>
            </a:r>
            <a:r>
              <a:rPr lang="en-US" sz="2000" dirty="0"/>
              <a:t>arametric </a:t>
            </a:r>
            <a:r>
              <a:rPr lang="en-US" sz="2000" dirty="0">
                <a:solidFill>
                  <a:srgbClr val="FF0000"/>
                </a:solidFill>
              </a:rPr>
              <a:t>S</a:t>
            </a:r>
            <a:r>
              <a:rPr lang="en-US" sz="2000" dirty="0"/>
              <a:t>ignal </a:t>
            </a:r>
            <a:r>
              <a:rPr lang="en-US" sz="2000" dirty="0">
                <a:solidFill>
                  <a:srgbClr val="FF0000"/>
                </a:solidFill>
              </a:rPr>
              <a:t>T</a:t>
            </a:r>
            <a:r>
              <a:rPr lang="en-US" sz="2000" dirty="0"/>
              <a:t>emporal </a:t>
            </a:r>
            <a:r>
              <a:rPr lang="en-US" sz="2000" dirty="0">
                <a:solidFill>
                  <a:srgbClr val="FF0000"/>
                </a:solidFill>
              </a:rPr>
              <a:t>L</a:t>
            </a:r>
            <a:r>
              <a:rPr lang="en-US" sz="2000" dirty="0"/>
              <a:t>ogic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F7ABB8-7A23-44FA-98BB-3980611BD260}"/>
              </a:ext>
            </a:extLst>
          </p:cNvPr>
          <p:cNvCxnSpPr/>
          <p:nvPr/>
        </p:nvCxnSpPr>
        <p:spPr>
          <a:xfrm flipV="1">
            <a:off x="1130003" y="2592232"/>
            <a:ext cx="0" cy="306463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928567-2C5C-4D00-A710-3395A2328C60}"/>
              </a:ext>
            </a:extLst>
          </p:cNvPr>
          <p:cNvCxnSpPr/>
          <p:nvPr/>
        </p:nvCxnSpPr>
        <p:spPr>
          <a:xfrm>
            <a:off x="901403" y="5371116"/>
            <a:ext cx="5753878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FBE2626-6C06-4F3E-BFF7-06CDDC957166}"/>
              </a:ext>
            </a:extLst>
          </p:cNvPr>
          <p:cNvSpPr txBox="1"/>
          <p:nvPr/>
        </p:nvSpPr>
        <p:spPr>
          <a:xfrm>
            <a:off x="5792008" y="5430980"/>
            <a:ext cx="756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A7D22E-1F82-4EB1-980B-3E9CEE55CFFE}"/>
                  </a:ext>
                </a:extLst>
              </p:cNvPr>
              <p:cNvSpPr txBox="1"/>
              <p:nvPr/>
            </p:nvSpPr>
            <p:spPr>
              <a:xfrm>
                <a:off x="5138061" y="3807500"/>
                <a:ext cx="6834243" cy="88389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0" dirty="0">
                    <a:latin typeface="Calibri" panose="020F0502020204030204" pitchFamily="34" charset="0"/>
                  </a:rPr>
                  <a:t>Overshoot: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al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step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ref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alw</m:t>
                              </m:r>
                            </m:e>
                            <m: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sz="24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ref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)&lt;</m:t>
                              </m:r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A7D22E-1F82-4EB1-980B-3E9CEE55C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061" y="3807500"/>
                <a:ext cx="6834243" cy="883896"/>
              </a:xfrm>
              <a:prstGeom prst="rect">
                <a:avLst/>
              </a:prstGeom>
              <a:blipFill>
                <a:blip r:embed="rId2"/>
                <a:stretch>
                  <a:fillRect l="-1336" t="-4762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79D36B-0CE3-4D52-865D-A7D1F3863D90}"/>
              </a:ext>
            </a:extLst>
          </p:cNvPr>
          <p:cNvCxnSpPr/>
          <p:nvPr/>
        </p:nvCxnSpPr>
        <p:spPr>
          <a:xfrm>
            <a:off x="6412685" y="5284225"/>
            <a:ext cx="0" cy="1467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7EF00E5-79CD-4E11-A1E5-5367016C4E31}"/>
              </a:ext>
            </a:extLst>
          </p:cNvPr>
          <p:cNvGrpSpPr/>
          <p:nvPr/>
        </p:nvGrpSpPr>
        <p:grpSpPr>
          <a:xfrm>
            <a:off x="300331" y="2924204"/>
            <a:ext cx="11690310" cy="2419041"/>
            <a:chOff x="465728" y="3182363"/>
            <a:chExt cx="11690310" cy="24190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104727F-54ED-4789-B2D8-15AC7BC553E7}"/>
                    </a:ext>
                  </a:extLst>
                </p:cNvPr>
                <p:cNvSpPr txBox="1"/>
                <p:nvPr/>
              </p:nvSpPr>
              <p:spPr>
                <a:xfrm>
                  <a:off x="7720785" y="3195827"/>
                  <a:ext cx="4435253" cy="830997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0" dirty="0">
                      <a:latin typeface="Calibri" panose="020F0502020204030204" pitchFamily="34" charset="0"/>
                    </a:rPr>
                    <a:t>Step:</a:t>
                  </a:r>
                  <a:endParaRPr lang="en-US" sz="2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step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b="0" dirty="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0785" y="3195827"/>
                  <a:ext cx="4435253" cy="830997"/>
                </a:xfrm>
                <a:prstGeom prst="rect">
                  <a:avLst/>
                </a:prstGeom>
                <a:blipFill>
                  <a:blip r:embed="rId4"/>
                  <a:stretch>
                    <a:fillRect l="-2058" t="-5036" b="-6475"/>
                  </a:stretch>
                </a:blip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D249050-04AF-4580-8AD6-5786C53E67FC}"/>
                </a:ext>
              </a:extLst>
            </p:cNvPr>
            <p:cNvGrpSpPr/>
            <p:nvPr/>
          </p:nvGrpSpPr>
          <p:grpSpPr>
            <a:xfrm>
              <a:off x="465728" y="3182363"/>
              <a:ext cx="5986724" cy="2419041"/>
              <a:chOff x="446574" y="3210235"/>
              <a:chExt cx="5986724" cy="2419041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B09ACFB-1637-4A12-B82C-C43982E5D6AC}"/>
                  </a:ext>
                </a:extLst>
              </p:cNvPr>
              <p:cNvCxnSpPr/>
              <p:nvPr/>
            </p:nvCxnSpPr>
            <p:spPr>
              <a:xfrm flipV="1">
                <a:off x="1990725" y="3796120"/>
                <a:ext cx="276225" cy="1385480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0D70CDF5-A5C9-4510-A8DC-ADCD79709FAC}"/>
                  </a:ext>
                </a:extLst>
              </p:cNvPr>
              <p:cNvCxnSpPr/>
              <p:nvPr/>
            </p:nvCxnSpPr>
            <p:spPr>
              <a:xfrm>
                <a:off x="2251823" y="3810194"/>
                <a:ext cx="4181475" cy="0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97B9B11-59FA-45C1-9CB7-4F463EBAB38D}"/>
                  </a:ext>
                </a:extLst>
              </p:cNvPr>
              <p:cNvCxnSpPr/>
              <p:nvPr/>
            </p:nvCxnSpPr>
            <p:spPr>
              <a:xfrm flipV="1">
                <a:off x="1281113" y="5181601"/>
                <a:ext cx="695325" cy="0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224A1AC-7170-43DE-B727-568768B5E714}"/>
                  </a:ext>
                </a:extLst>
              </p:cNvPr>
              <p:cNvCxnSpPr/>
              <p:nvPr/>
            </p:nvCxnSpPr>
            <p:spPr>
              <a:xfrm flipV="1">
                <a:off x="1940719" y="4208106"/>
                <a:ext cx="0" cy="1421170"/>
              </a:xfrm>
              <a:prstGeom prst="line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6702D7A0-18D1-47BC-8FB7-57A36BDF1B91}"/>
                  </a:ext>
                </a:extLst>
              </p:cNvPr>
              <p:cNvCxnSpPr/>
              <p:nvPr/>
            </p:nvCxnSpPr>
            <p:spPr>
              <a:xfrm flipV="1">
                <a:off x="1915502" y="4386151"/>
                <a:ext cx="376246" cy="12326"/>
              </a:xfrm>
              <a:prstGeom prst="line">
                <a:avLst/>
              </a:prstGeom>
              <a:ln w="38100">
                <a:headEnd type="triangle" w="med" len="med"/>
                <a:tailEnd type="triangle" w="med" len="med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ECDB811-6F55-45DF-93B4-8779E99BC294}"/>
                  </a:ext>
                </a:extLst>
              </p:cNvPr>
              <p:cNvCxnSpPr/>
              <p:nvPr/>
            </p:nvCxnSpPr>
            <p:spPr>
              <a:xfrm flipV="1">
                <a:off x="2266950" y="4182594"/>
                <a:ext cx="0" cy="1152793"/>
              </a:xfrm>
              <a:prstGeom prst="line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F26CDC13-0860-4FA3-9D7A-013187618B73}"/>
                      </a:ext>
                    </a:extLst>
                  </p:cNvPr>
                  <p:cNvSpPr txBox="1"/>
                  <p:nvPr/>
                </p:nvSpPr>
                <p:spPr>
                  <a:xfrm>
                    <a:off x="1543617" y="4165588"/>
                    <a:ext cx="47481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oMath>
                      </m:oMathPara>
                    </a14:m>
                    <a:endParaRPr lang="en-US" sz="2800" b="1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3" name="TextBox 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43617" y="4165588"/>
                    <a:ext cx="474810" cy="52322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7B43F11B-639A-46AD-9283-54295247F282}"/>
                      </a:ext>
                    </a:extLst>
                  </p:cNvPr>
                  <p:cNvSpPr txBox="1"/>
                  <p:nvPr/>
                </p:nvSpPr>
                <p:spPr>
                  <a:xfrm>
                    <a:off x="2772468" y="4159492"/>
                    <a:ext cx="489236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oMath>
                      </m:oMathPara>
                    </a14:m>
                    <a:endParaRPr lang="en-US" sz="2800" b="1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4" name="TextBox 9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2468" y="4159492"/>
                    <a:ext cx="489236" cy="523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D693CB7-6C51-426D-8D72-CF0C4335C864}"/>
                  </a:ext>
                </a:extLst>
              </p:cNvPr>
              <p:cNvCxnSpPr/>
              <p:nvPr/>
            </p:nvCxnSpPr>
            <p:spPr>
              <a:xfrm>
                <a:off x="2712937" y="3943475"/>
                <a:ext cx="12162" cy="1257832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prstDash val="solid"/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C54E282A-4E0A-4557-B042-0ADF0B47BE38}"/>
                  </a:ext>
                </a:extLst>
              </p:cNvPr>
              <p:cNvCxnSpPr/>
              <p:nvPr/>
            </p:nvCxnSpPr>
            <p:spPr>
              <a:xfrm flipH="1">
                <a:off x="1781023" y="5201307"/>
                <a:ext cx="1412460" cy="0"/>
              </a:xfrm>
              <a:prstGeom prst="line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2089E5CE-002C-42DF-BF5D-CA93D03CCA9B}"/>
                  </a:ext>
                </a:extLst>
              </p:cNvPr>
              <p:cNvCxnSpPr/>
              <p:nvPr/>
            </p:nvCxnSpPr>
            <p:spPr>
              <a:xfrm flipH="1">
                <a:off x="1883576" y="3934370"/>
                <a:ext cx="2162717" cy="19707"/>
              </a:xfrm>
              <a:prstGeom prst="line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49E60E53-0805-46B5-9143-8917E1CAF0EE}"/>
                      </a:ext>
                    </a:extLst>
                  </p:cNvPr>
                  <p:cNvSpPr txBox="1"/>
                  <p:nvPr/>
                </p:nvSpPr>
                <p:spPr>
                  <a:xfrm>
                    <a:off x="446574" y="3210235"/>
                    <a:ext cx="864788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800" b="1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𝐫𝐞𝐟</m:t>
                              </m:r>
                            </m:sub>
                          </m:sSub>
                        </m:oMath>
                      </m:oMathPara>
                    </a14:m>
                    <a:endParaRPr lang="en-US" sz="2800" b="1" dirty="0"/>
                  </a:p>
                </p:txBody>
              </p:sp>
            </mc:Choice>
            <mc:Fallback xmlns="">
              <p:sp>
                <p:nvSpPr>
                  <p:cNvPr id="106" name="TextBox 10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574" y="3210235"/>
                    <a:ext cx="864788" cy="52322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61D5EF7-5561-4E3C-8F3B-79144303BBC5}"/>
              </a:ext>
            </a:extLst>
          </p:cNvPr>
          <p:cNvGrpSpPr/>
          <p:nvPr/>
        </p:nvGrpSpPr>
        <p:grpSpPr>
          <a:xfrm>
            <a:off x="631455" y="2640527"/>
            <a:ext cx="5987481" cy="2730589"/>
            <a:chOff x="796852" y="2898686"/>
            <a:chExt cx="5987481" cy="2730589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342C084-62EB-458B-87D2-5BB23CBB7595}"/>
                </a:ext>
              </a:extLst>
            </p:cNvPr>
            <p:cNvCxnSpPr/>
            <p:nvPr/>
          </p:nvCxnSpPr>
          <p:spPr>
            <a:xfrm flipV="1">
              <a:off x="4845309" y="2925622"/>
              <a:ext cx="2721" cy="2703653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4CC607C-7C65-42AF-BE2F-66F48DA968C7}"/>
                </a:ext>
              </a:extLst>
            </p:cNvPr>
            <p:cNvGrpSpPr/>
            <p:nvPr/>
          </p:nvGrpSpPr>
          <p:grpSpPr>
            <a:xfrm>
              <a:off x="796852" y="2898686"/>
              <a:ext cx="5987481" cy="2723823"/>
              <a:chOff x="796852" y="2898686"/>
              <a:chExt cx="5987481" cy="272382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2ACE4DFA-8A3D-49E6-A980-3000F30C8E70}"/>
                      </a:ext>
                    </a:extLst>
                  </p:cNvPr>
                  <p:cNvSpPr txBox="1"/>
                  <p:nvPr/>
                </p:nvSpPr>
                <p:spPr>
                  <a:xfrm>
                    <a:off x="796852" y="2899508"/>
                    <a:ext cx="473206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en-US" sz="2800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9" name="TextBox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6852" y="2899508"/>
                    <a:ext cx="473206" cy="52322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2DD3864-5A11-4BB6-B422-83D8C01D1AA9}"/>
                  </a:ext>
                </a:extLst>
              </p:cNvPr>
              <p:cNvSpPr/>
              <p:nvPr/>
            </p:nvSpPr>
            <p:spPr>
              <a:xfrm>
                <a:off x="2232189" y="2946948"/>
                <a:ext cx="2613119" cy="83854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7A9B5165-54A7-43F2-B5F3-7D809BEC911B}"/>
                  </a:ext>
                </a:extLst>
              </p:cNvPr>
              <p:cNvGrpSpPr/>
              <p:nvPr/>
            </p:nvGrpSpPr>
            <p:grpSpPr>
              <a:xfrm>
                <a:off x="1319281" y="3195827"/>
                <a:ext cx="4961603" cy="1987838"/>
                <a:chOff x="6072186" y="2216316"/>
                <a:chExt cx="4961603" cy="1987838"/>
              </a:xfrm>
            </p:grpSpPr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D53C1E7B-7D62-4C36-8323-7592CA542A59}"/>
                    </a:ext>
                  </a:extLst>
                </p:cNvPr>
                <p:cNvCxnSpPr/>
                <p:nvPr/>
              </p:nvCxnSpPr>
              <p:spPr>
                <a:xfrm flipV="1">
                  <a:off x="6072186" y="4194061"/>
                  <a:ext cx="695325" cy="0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Freeform 12">
                  <a:extLst>
                    <a:ext uri="{FF2B5EF4-FFF2-40B4-BE49-F238E27FC236}">
                      <a16:creationId xmlns:a16="http://schemas.microsoft.com/office/drawing/2014/main" id="{4341B09D-5F44-45BA-BBF2-C6BCBE0603FA}"/>
                    </a:ext>
                  </a:extLst>
                </p:cNvPr>
                <p:cNvSpPr/>
                <p:nvPr/>
              </p:nvSpPr>
              <p:spPr>
                <a:xfrm>
                  <a:off x="6723727" y="2216316"/>
                  <a:ext cx="4310062" cy="1987838"/>
                </a:xfrm>
                <a:custGeom>
                  <a:avLst/>
                  <a:gdLst>
                    <a:gd name="connsiteX0" fmla="*/ 0 w 3657600"/>
                    <a:gd name="connsiteY0" fmla="*/ 2439845 h 2439845"/>
                    <a:gd name="connsiteX1" fmla="*/ 504825 w 3657600"/>
                    <a:gd name="connsiteY1" fmla="*/ 30020 h 2439845"/>
                    <a:gd name="connsiteX2" fmla="*/ 1400175 w 3657600"/>
                    <a:gd name="connsiteY2" fmla="*/ 1049195 h 2439845"/>
                    <a:gd name="connsiteX3" fmla="*/ 1933575 w 3657600"/>
                    <a:gd name="connsiteY3" fmla="*/ 430070 h 2439845"/>
                    <a:gd name="connsiteX4" fmla="*/ 2362200 w 3657600"/>
                    <a:gd name="connsiteY4" fmla="*/ 887270 h 2439845"/>
                    <a:gd name="connsiteX5" fmla="*/ 2581275 w 3657600"/>
                    <a:gd name="connsiteY5" fmla="*/ 601520 h 2439845"/>
                    <a:gd name="connsiteX6" fmla="*/ 2790825 w 3657600"/>
                    <a:gd name="connsiteY6" fmla="*/ 801545 h 2439845"/>
                    <a:gd name="connsiteX7" fmla="*/ 2924175 w 3657600"/>
                    <a:gd name="connsiteY7" fmla="*/ 696770 h 2439845"/>
                    <a:gd name="connsiteX8" fmla="*/ 3057525 w 3657600"/>
                    <a:gd name="connsiteY8" fmla="*/ 734870 h 2439845"/>
                    <a:gd name="connsiteX9" fmla="*/ 3095625 w 3657600"/>
                    <a:gd name="connsiteY9" fmla="*/ 715820 h 2439845"/>
                    <a:gd name="connsiteX10" fmla="*/ 3162300 w 3657600"/>
                    <a:gd name="connsiteY10" fmla="*/ 715820 h 2439845"/>
                    <a:gd name="connsiteX11" fmla="*/ 3200400 w 3657600"/>
                    <a:gd name="connsiteY11" fmla="*/ 753920 h 2439845"/>
                    <a:gd name="connsiteX12" fmla="*/ 3276600 w 3657600"/>
                    <a:gd name="connsiteY12" fmla="*/ 706295 h 2439845"/>
                    <a:gd name="connsiteX13" fmla="*/ 3333750 w 3657600"/>
                    <a:gd name="connsiteY13" fmla="*/ 744395 h 2439845"/>
                    <a:gd name="connsiteX14" fmla="*/ 3419475 w 3657600"/>
                    <a:gd name="connsiteY14" fmla="*/ 715820 h 2439845"/>
                    <a:gd name="connsiteX15" fmla="*/ 3533775 w 3657600"/>
                    <a:gd name="connsiteY15" fmla="*/ 744395 h 2439845"/>
                    <a:gd name="connsiteX16" fmla="*/ 3657600 w 3657600"/>
                    <a:gd name="connsiteY16" fmla="*/ 734870 h 2439845"/>
                    <a:gd name="connsiteX17" fmla="*/ 3657600 w 3657600"/>
                    <a:gd name="connsiteY17" fmla="*/ 734870 h 2439845"/>
                    <a:gd name="connsiteX0" fmla="*/ 0 w 3657600"/>
                    <a:gd name="connsiteY0" fmla="*/ 2428345 h 2428345"/>
                    <a:gd name="connsiteX1" fmla="*/ 842568 w 3657600"/>
                    <a:gd name="connsiteY1" fmla="*/ 30242 h 2428345"/>
                    <a:gd name="connsiteX2" fmla="*/ 1400175 w 3657600"/>
                    <a:gd name="connsiteY2" fmla="*/ 1037695 h 2428345"/>
                    <a:gd name="connsiteX3" fmla="*/ 1933575 w 3657600"/>
                    <a:gd name="connsiteY3" fmla="*/ 418570 h 2428345"/>
                    <a:gd name="connsiteX4" fmla="*/ 2362200 w 3657600"/>
                    <a:gd name="connsiteY4" fmla="*/ 875770 h 2428345"/>
                    <a:gd name="connsiteX5" fmla="*/ 2581275 w 3657600"/>
                    <a:gd name="connsiteY5" fmla="*/ 590020 h 2428345"/>
                    <a:gd name="connsiteX6" fmla="*/ 2790825 w 3657600"/>
                    <a:gd name="connsiteY6" fmla="*/ 790045 h 2428345"/>
                    <a:gd name="connsiteX7" fmla="*/ 2924175 w 3657600"/>
                    <a:gd name="connsiteY7" fmla="*/ 685270 h 2428345"/>
                    <a:gd name="connsiteX8" fmla="*/ 3057525 w 3657600"/>
                    <a:gd name="connsiteY8" fmla="*/ 723370 h 2428345"/>
                    <a:gd name="connsiteX9" fmla="*/ 3095625 w 3657600"/>
                    <a:gd name="connsiteY9" fmla="*/ 704320 h 2428345"/>
                    <a:gd name="connsiteX10" fmla="*/ 3162300 w 3657600"/>
                    <a:gd name="connsiteY10" fmla="*/ 704320 h 2428345"/>
                    <a:gd name="connsiteX11" fmla="*/ 3200400 w 3657600"/>
                    <a:gd name="connsiteY11" fmla="*/ 742420 h 2428345"/>
                    <a:gd name="connsiteX12" fmla="*/ 3276600 w 3657600"/>
                    <a:gd name="connsiteY12" fmla="*/ 694795 h 2428345"/>
                    <a:gd name="connsiteX13" fmla="*/ 3333750 w 3657600"/>
                    <a:gd name="connsiteY13" fmla="*/ 732895 h 2428345"/>
                    <a:gd name="connsiteX14" fmla="*/ 3419475 w 3657600"/>
                    <a:gd name="connsiteY14" fmla="*/ 704320 h 2428345"/>
                    <a:gd name="connsiteX15" fmla="*/ 3533775 w 3657600"/>
                    <a:gd name="connsiteY15" fmla="*/ 732895 h 2428345"/>
                    <a:gd name="connsiteX16" fmla="*/ 3657600 w 3657600"/>
                    <a:gd name="connsiteY16" fmla="*/ 723370 h 2428345"/>
                    <a:gd name="connsiteX17" fmla="*/ 3657600 w 3657600"/>
                    <a:gd name="connsiteY17" fmla="*/ 723370 h 2428345"/>
                    <a:gd name="connsiteX0" fmla="*/ 0 w 3657600"/>
                    <a:gd name="connsiteY0" fmla="*/ 2424369 h 2424369"/>
                    <a:gd name="connsiteX1" fmla="*/ 842568 w 3657600"/>
                    <a:gd name="connsiteY1" fmla="*/ 26266 h 2424369"/>
                    <a:gd name="connsiteX2" fmla="*/ 1592075 w 3657600"/>
                    <a:gd name="connsiteY2" fmla="*/ 1104047 h 2424369"/>
                    <a:gd name="connsiteX3" fmla="*/ 1933575 w 3657600"/>
                    <a:gd name="connsiteY3" fmla="*/ 414594 h 2424369"/>
                    <a:gd name="connsiteX4" fmla="*/ 2362200 w 3657600"/>
                    <a:gd name="connsiteY4" fmla="*/ 871794 h 2424369"/>
                    <a:gd name="connsiteX5" fmla="*/ 2581275 w 3657600"/>
                    <a:gd name="connsiteY5" fmla="*/ 586044 h 2424369"/>
                    <a:gd name="connsiteX6" fmla="*/ 2790825 w 3657600"/>
                    <a:gd name="connsiteY6" fmla="*/ 786069 h 2424369"/>
                    <a:gd name="connsiteX7" fmla="*/ 2924175 w 3657600"/>
                    <a:gd name="connsiteY7" fmla="*/ 681294 h 2424369"/>
                    <a:gd name="connsiteX8" fmla="*/ 3057525 w 3657600"/>
                    <a:gd name="connsiteY8" fmla="*/ 719394 h 2424369"/>
                    <a:gd name="connsiteX9" fmla="*/ 3095625 w 3657600"/>
                    <a:gd name="connsiteY9" fmla="*/ 700344 h 2424369"/>
                    <a:gd name="connsiteX10" fmla="*/ 3162300 w 3657600"/>
                    <a:gd name="connsiteY10" fmla="*/ 700344 h 2424369"/>
                    <a:gd name="connsiteX11" fmla="*/ 3200400 w 3657600"/>
                    <a:gd name="connsiteY11" fmla="*/ 738444 h 2424369"/>
                    <a:gd name="connsiteX12" fmla="*/ 3276600 w 3657600"/>
                    <a:gd name="connsiteY12" fmla="*/ 690819 h 2424369"/>
                    <a:gd name="connsiteX13" fmla="*/ 3333750 w 3657600"/>
                    <a:gd name="connsiteY13" fmla="*/ 728919 h 2424369"/>
                    <a:gd name="connsiteX14" fmla="*/ 3419475 w 3657600"/>
                    <a:gd name="connsiteY14" fmla="*/ 700344 h 2424369"/>
                    <a:gd name="connsiteX15" fmla="*/ 3533775 w 3657600"/>
                    <a:gd name="connsiteY15" fmla="*/ 728919 h 2424369"/>
                    <a:gd name="connsiteX16" fmla="*/ 3657600 w 3657600"/>
                    <a:gd name="connsiteY16" fmla="*/ 719394 h 2424369"/>
                    <a:gd name="connsiteX17" fmla="*/ 3657600 w 3657600"/>
                    <a:gd name="connsiteY17" fmla="*/ 719394 h 2424369"/>
                    <a:gd name="connsiteX0" fmla="*/ 0 w 3657600"/>
                    <a:gd name="connsiteY0" fmla="*/ 2424369 h 2424369"/>
                    <a:gd name="connsiteX1" fmla="*/ 842568 w 3657600"/>
                    <a:gd name="connsiteY1" fmla="*/ 26266 h 2424369"/>
                    <a:gd name="connsiteX2" fmla="*/ 1592075 w 3657600"/>
                    <a:gd name="connsiteY2" fmla="*/ 1104047 h 2424369"/>
                    <a:gd name="connsiteX3" fmla="*/ 2048715 w 3657600"/>
                    <a:gd name="connsiteY3" fmla="*/ 414594 h 2424369"/>
                    <a:gd name="connsiteX4" fmla="*/ 2362200 w 3657600"/>
                    <a:gd name="connsiteY4" fmla="*/ 871794 h 2424369"/>
                    <a:gd name="connsiteX5" fmla="*/ 2581275 w 3657600"/>
                    <a:gd name="connsiteY5" fmla="*/ 586044 h 2424369"/>
                    <a:gd name="connsiteX6" fmla="*/ 2790825 w 3657600"/>
                    <a:gd name="connsiteY6" fmla="*/ 786069 h 2424369"/>
                    <a:gd name="connsiteX7" fmla="*/ 2924175 w 3657600"/>
                    <a:gd name="connsiteY7" fmla="*/ 681294 h 2424369"/>
                    <a:gd name="connsiteX8" fmla="*/ 3057525 w 3657600"/>
                    <a:gd name="connsiteY8" fmla="*/ 719394 h 2424369"/>
                    <a:gd name="connsiteX9" fmla="*/ 3095625 w 3657600"/>
                    <a:gd name="connsiteY9" fmla="*/ 700344 h 2424369"/>
                    <a:gd name="connsiteX10" fmla="*/ 3162300 w 3657600"/>
                    <a:gd name="connsiteY10" fmla="*/ 700344 h 2424369"/>
                    <a:gd name="connsiteX11" fmla="*/ 3200400 w 3657600"/>
                    <a:gd name="connsiteY11" fmla="*/ 738444 h 2424369"/>
                    <a:gd name="connsiteX12" fmla="*/ 3276600 w 3657600"/>
                    <a:gd name="connsiteY12" fmla="*/ 690819 h 2424369"/>
                    <a:gd name="connsiteX13" fmla="*/ 3333750 w 3657600"/>
                    <a:gd name="connsiteY13" fmla="*/ 728919 h 2424369"/>
                    <a:gd name="connsiteX14" fmla="*/ 3419475 w 3657600"/>
                    <a:gd name="connsiteY14" fmla="*/ 700344 h 2424369"/>
                    <a:gd name="connsiteX15" fmla="*/ 3533775 w 3657600"/>
                    <a:gd name="connsiteY15" fmla="*/ 728919 h 2424369"/>
                    <a:gd name="connsiteX16" fmla="*/ 3657600 w 3657600"/>
                    <a:gd name="connsiteY16" fmla="*/ 719394 h 2424369"/>
                    <a:gd name="connsiteX17" fmla="*/ 3657600 w 3657600"/>
                    <a:gd name="connsiteY17" fmla="*/ 719394 h 2424369"/>
                    <a:gd name="connsiteX0" fmla="*/ 0 w 3657600"/>
                    <a:gd name="connsiteY0" fmla="*/ 2424369 h 2424369"/>
                    <a:gd name="connsiteX1" fmla="*/ 842568 w 3657600"/>
                    <a:gd name="connsiteY1" fmla="*/ 26266 h 2424369"/>
                    <a:gd name="connsiteX2" fmla="*/ 1592075 w 3657600"/>
                    <a:gd name="connsiteY2" fmla="*/ 1104047 h 2424369"/>
                    <a:gd name="connsiteX3" fmla="*/ 2048715 w 3657600"/>
                    <a:gd name="connsiteY3" fmla="*/ 414594 h 2424369"/>
                    <a:gd name="connsiteX4" fmla="*/ 2454311 w 3657600"/>
                    <a:gd name="connsiteY4" fmla="*/ 918679 h 2424369"/>
                    <a:gd name="connsiteX5" fmla="*/ 2581275 w 3657600"/>
                    <a:gd name="connsiteY5" fmla="*/ 586044 h 2424369"/>
                    <a:gd name="connsiteX6" fmla="*/ 2790825 w 3657600"/>
                    <a:gd name="connsiteY6" fmla="*/ 786069 h 2424369"/>
                    <a:gd name="connsiteX7" fmla="*/ 2924175 w 3657600"/>
                    <a:gd name="connsiteY7" fmla="*/ 681294 h 2424369"/>
                    <a:gd name="connsiteX8" fmla="*/ 3057525 w 3657600"/>
                    <a:gd name="connsiteY8" fmla="*/ 719394 h 2424369"/>
                    <a:gd name="connsiteX9" fmla="*/ 3095625 w 3657600"/>
                    <a:gd name="connsiteY9" fmla="*/ 700344 h 2424369"/>
                    <a:gd name="connsiteX10" fmla="*/ 3162300 w 3657600"/>
                    <a:gd name="connsiteY10" fmla="*/ 700344 h 2424369"/>
                    <a:gd name="connsiteX11" fmla="*/ 3200400 w 3657600"/>
                    <a:gd name="connsiteY11" fmla="*/ 738444 h 2424369"/>
                    <a:gd name="connsiteX12" fmla="*/ 3276600 w 3657600"/>
                    <a:gd name="connsiteY12" fmla="*/ 690819 h 2424369"/>
                    <a:gd name="connsiteX13" fmla="*/ 3333750 w 3657600"/>
                    <a:gd name="connsiteY13" fmla="*/ 728919 h 2424369"/>
                    <a:gd name="connsiteX14" fmla="*/ 3419475 w 3657600"/>
                    <a:gd name="connsiteY14" fmla="*/ 700344 h 2424369"/>
                    <a:gd name="connsiteX15" fmla="*/ 3533775 w 3657600"/>
                    <a:gd name="connsiteY15" fmla="*/ 728919 h 2424369"/>
                    <a:gd name="connsiteX16" fmla="*/ 3657600 w 3657600"/>
                    <a:gd name="connsiteY16" fmla="*/ 719394 h 2424369"/>
                    <a:gd name="connsiteX17" fmla="*/ 3657600 w 3657600"/>
                    <a:gd name="connsiteY17" fmla="*/ 719394 h 2424369"/>
                    <a:gd name="connsiteX0" fmla="*/ 0 w 3550136"/>
                    <a:gd name="connsiteY0" fmla="*/ 2424369 h 2424369"/>
                    <a:gd name="connsiteX1" fmla="*/ 735104 w 3550136"/>
                    <a:gd name="connsiteY1" fmla="*/ 26266 h 2424369"/>
                    <a:gd name="connsiteX2" fmla="*/ 1484611 w 3550136"/>
                    <a:gd name="connsiteY2" fmla="*/ 1104047 h 2424369"/>
                    <a:gd name="connsiteX3" fmla="*/ 1941251 w 3550136"/>
                    <a:gd name="connsiteY3" fmla="*/ 414594 h 2424369"/>
                    <a:gd name="connsiteX4" fmla="*/ 2346847 w 3550136"/>
                    <a:gd name="connsiteY4" fmla="*/ 918679 h 2424369"/>
                    <a:gd name="connsiteX5" fmla="*/ 2473811 w 3550136"/>
                    <a:gd name="connsiteY5" fmla="*/ 586044 h 2424369"/>
                    <a:gd name="connsiteX6" fmla="*/ 2683361 w 3550136"/>
                    <a:gd name="connsiteY6" fmla="*/ 786069 h 2424369"/>
                    <a:gd name="connsiteX7" fmla="*/ 2816711 w 3550136"/>
                    <a:gd name="connsiteY7" fmla="*/ 681294 h 2424369"/>
                    <a:gd name="connsiteX8" fmla="*/ 2950061 w 3550136"/>
                    <a:gd name="connsiteY8" fmla="*/ 719394 h 2424369"/>
                    <a:gd name="connsiteX9" fmla="*/ 2988161 w 3550136"/>
                    <a:gd name="connsiteY9" fmla="*/ 700344 h 2424369"/>
                    <a:gd name="connsiteX10" fmla="*/ 3054836 w 3550136"/>
                    <a:gd name="connsiteY10" fmla="*/ 700344 h 2424369"/>
                    <a:gd name="connsiteX11" fmla="*/ 3092936 w 3550136"/>
                    <a:gd name="connsiteY11" fmla="*/ 738444 h 2424369"/>
                    <a:gd name="connsiteX12" fmla="*/ 3169136 w 3550136"/>
                    <a:gd name="connsiteY12" fmla="*/ 690819 h 2424369"/>
                    <a:gd name="connsiteX13" fmla="*/ 3226286 w 3550136"/>
                    <a:gd name="connsiteY13" fmla="*/ 728919 h 2424369"/>
                    <a:gd name="connsiteX14" fmla="*/ 3312011 w 3550136"/>
                    <a:gd name="connsiteY14" fmla="*/ 700344 h 2424369"/>
                    <a:gd name="connsiteX15" fmla="*/ 3426311 w 3550136"/>
                    <a:gd name="connsiteY15" fmla="*/ 728919 h 2424369"/>
                    <a:gd name="connsiteX16" fmla="*/ 3550136 w 3550136"/>
                    <a:gd name="connsiteY16" fmla="*/ 719394 h 2424369"/>
                    <a:gd name="connsiteX17" fmla="*/ 3550136 w 3550136"/>
                    <a:gd name="connsiteY17" fmla="*/ 719394 h 2424369"/>
                    <a:gd name="connsiteX0" fmla="*/ 0 w 3573164"/>
                    <a:gd name="connsiteY0" fmla="*/ 2424369 h 2424369"/>
                    <a:gd name="connsiteX1" fmla="*/ 758132 w 3573164"/>
                    <a:gd name="connsiteY1" fmla="*/ 26266 h 2424369"/>
                    <a:gd name="connsiteX2" fmla="*/ 1507639 w 3573164"/>
                    <a:gd name="connsiteY2" fmla="*/ 1104047 h 2424369"/>
                    <a:gd name="connsiteX3" fmla="*/ 1964279 w 3573164"/>
                    <a:gd name="connsiteY3" fmla="*/ 414594 h 2424369"/>
                    <a:gd name="connsiteX4" fmla="*/ 2369875 w 3573164"/>
                    <a:gd name="connsiteY4" fmla="*/ 918679 h 2424369"/>
                    <a:gd name="connsiteX5" fmla="*/ 2496839 w 3573164"/>
                    <a:gd name="connsiteY5" fmla="*/ 586044 h 2424369"/>
                    <a:gd name="connsiteX6" fmla="*/ 2706389 w 3573164"/>
                    <a:gd name="connsiteY6" fmla="*/ 786069 h 2424369"/>
                    <a:gd name="connsiteX7" fmla="*/ 2839739 w 3573164"/>
                    <a:gd name="connsiteY7" fmla="*/ 681294 h 2424369"/>
                    <a:gd name="connsiteX8" fmla="*/ 2973089 w 3573164"/>
                    <a:gd name="connsiteY8" fmla="*/ 719394 h 2424369"/>
                    <a:gd name="connsiteX9" fmla="*/ 3011189 w 3573164"/>
                    <a:gd name="connsiteY9" fmla="*/ 700344 h 2424369"/>
                    <a:gd name="connsiteX10" fmla="*/ 3077864 w 3573164"/>
                    <a:gd name="connsiteY10" fmla="*/ 700344 h 2424369"/>
                    <a:gd name="connsiteX11" fmla="*/ 3115964 w 3573164"/>
                    <a:gd name="connsiteY11" fmla="*/ 738444 h 2424369"/>
                    <a:gd name="connsiteX12" fmla="*/ 3192164 w 3573164"/>
                    <a:gd name="connsiteY12" fmla="*/ 690819 h 2424369"/>
                    <a:gd name="connsiteX13" fmla="*/ 3249314 w 3573164"/>
                    <a:gd name="connsiteY13" fmla="*/ 728919 h 2424369"/>
                    <a:gd name="connsiteX14" fmla="*/ 3335039 w 3573164"/>
                    <a:gd name="connsiteY14" fmla="*/ 700344 h 2424369"/>
                    <a:gd name="connsiteX15" fmla="*/ 3449339 w 3573164"/>
                    <a:gd name="connsiteY15" fmla="*/ 728919 h 2424369"/>
                    <a:gd name="connsiteX16" fmla="*/ 3573164 w 3573164"/>
                    <a:gd name="connsiteY16" fmla="*/ 719394 h 2424369"/>
                    <a:gd name="connsiteX17" fmla="*/ 3573164 w 3573164"/>
                    <a:gd name="connsiteY17" fmla="*/ 719394 h 2424369"/>
                    <a:gd name="connsiteX0" fmla="*/ 0 w 3573164"/>
                    <a:gd name="connsiteY0" fmla="*/ 2447444 h 2447444"/>
                    <a:gd name="connsiteX1" fmla="*/ 911651 w 3573164"/>
                    <a:gd name="connsiteY1" fmla="*/ 25898 h 2447444"/>
                    <a:gd name="connsiteX2" fmla="*/ 1507639 w 3573164"/>
                    <a:gd name="connsiteY2" fmla="*/ 1127122 h 2447444"/>
                    <a:gd name="connsiteX3" fmla="*/ 1964279 w 3573164"/>
                    <a:gd name="connsiteY3" fmla="*/ 437669 h 2447444"/>
                    <a:gd name="connsiteX4" fmla="*/ 2369875 w 3573164"/>
                    <a:gd name="connsiteY4" fmla="*/ 941754 h 2447444"/>
                    <a:gd name="connsiteX5" fmla="*/ 2496839 w 3573164"/>
                    <a:gd name="connsiteY5" fmla="*/ 609119 h 2447444"/>
                    <a:gd name="connsiteX6" fmla="*/ 2706389 w 3573164"/>
                    <a:gd name="connsiteY6" fmla="*/ 809144 h 2447444"/>
                    <a:gd name="connsiteX7" fmla="*/ 2839739 w 3573164"/>
                    <a:gd name="connsiteY7" fmla="*/ 704369 h 2447444"/>
                    <a:gd name="connsiteX8" fmla="*/ 2973089 w 3573164"/>
                    <a:gd name="connsiteY8" fmla="*/ 742469 h 2447444"/>
                    <a:gd name="connsiteX9" fmla="*/ 3011189 w 3573164"/>
                    <a:gd name="connsiteY9" fmla="*/ 723419 h 2447444"/>
                    <a:gd name="connsiteX10" fmla="*/ 3077864 w 3573164"/>
                    <a:gd name="connsiteY10" fmla="*/ 723419 h 2447444"/>
                    <a:gd name="connsiteX11" fmla="*/ 3115964 w 3573164"/>
                    <a:gd name="connsiteY11" fmla="*/ 761519 h 2447444"/>
                    <a:gd name="connsiteX12" fmla="*/ 3192164 w 3573164"/>
                    <a:gd name="connsiteY12" fmla="*/ 713894 h 2447444"/>
                    <a:gd name="connsiteX13" fmla="*/ 3249314 w 3573164"/>
                    <a:gd name="connsiteY13" fmla="*/ 751994 h 2447444"/>
                    <a:gd name="connsiteX14" fmla="*/ 3335039 w 3573164"/>
                    <a:gd name="connsiteY14" fmla="*/ 723419 h 2447444"/>
                    <a:gd name="connsiteX15" fmla="*/ 3449339 w 3573164"/>
                    <a:gd name="connsiteY15" fmla="*/ 751994 h 2447444"/>
                    <a:gd name="connsiteX16" fmla="*/ 3573164 w 3573164"/>
                    <a:gd name="connsiteY16" fmla="*/ 742469 h 2447444"/>
                    <a:gd name="connsiteX17" fmla="*/ 3573164 w 3573164"/>
                    <a:gd name="connsiteY17" fmla="*/ 742469 h 2447444"/>
                    <a:gd name="connsiteX0" fmla="*/ 0 w 3573164"/>
                    <a:gd name="connsiteY0" fmla="*/ 2446237 h 2446237"/>
                    <a:gd name="connsiteX1" fmla="*/ 911651 w 3573164"/>
                    <a:gd name="connsiteY1" fmla="*/ 24691 h 2446237"/>
                    <a:gd name="connsiteX2" fmla="*/ 1638130 w 3573164"/>
                    <a:gd name="connsiteY2" fmla="*/ 1149358 h 2446237"/>
                    <a:gd name="connsiteX3" fmla="*/ 1964279 w 3573164"/>
                    <a:gd name="connsiteY3" fmla="*/ 436462 h 2446237"/>
                    <a:gd name="connsiteX4" fmla="*/ 2369875 w 3573164"/>
                    <a:gd name="connsiteY4" fmla="*/ 940547 h 2446237"/>
                    <a:gd name="connsiteX5" fmla="*/ 2496839 w 3573164"/>
                    <a:gd name="connsiteY5" fmla="*/ 607912 h 2446237"/>
                    <a:gd name="connsiteX6" fmla="*/ 2706389 w 3573164"/>
                    <a:gd name="connsiteY6" fmla="*/ 807937 h 2446237"/>
                    <a:gd name="connsiteX7" fmla="*/ 2839739 w 3573164"/>
                    <a:gd name="connsiteY7" fmla="*/ 703162 h 2446237"/>
                    <a:gd name="connsiteX8" fmla="*/ 2973089 w 3573164"/>
                    <a:gd name="connsiteY8" fmla="*/ 741262 h 2446237"/>
                    <a:gd name="connsiteX9" fmla="*/ 3011189 w 3573164"/>
                    <a:gd name="connsiteY9" fmla="*/ 722212 h 2446237"/>
                    <a:gd name="connsiteX10" fmla="*/ 3077864 w 3573164"/>
                    <a:gd name="connsiteY10" fmla="*/ 722212 h 2446237"/>
                    <a:gd name="connsiteX11" fmla="*/ 3115964 w 3573164"/>
                    <a:gd name="connsiteY11" fmla="*/ 760312 h 2446237"/>
                    <a:gd name="connsiteX12" fmla="*/ 3192164 w 3573164"/>
                    <a:gd name="connsiteY12" fmla="*/ 712687 h 2446237"/>
                    <a:gd name="connsiteX13" fmla="*/ 3249314 w 3573164"/>
                    <a:gd name="connsiteY13" fmla="*/ 750787 h 2446237"/>
                    <a:gd name="connsiteX14" fmla="*/ 3335039 w 3573164"/>
                    <a:gd name="connsiteY14" fmla="*/ 722212 h 2446237"/>
                    <a:gd name="connsiteX15" fmla="*/ 3449339 w 3573164"/>
                    <a:gd name="connsiteY15" fmla="*/ 750787 h 2446237"/>
                    <a:gd name="connsiteX16" fmla="*/ 3573164 w 3573164"/>
                    <a:gd name="connsiteY16" fmla="*/ 741262 h 2446237"/>
                    <a:gd name="connsiteX17" fmla="*/ 3573164 w 3573164"/>
                    <a:gd name="connsiteY17" fmla="*/ 741262 h 2446237"/>
                    <a:gd name="connsiteX0" fmla="*/ 0 w 3573164"/>
                    <a:gd name="connsiteY0" fmla="*/ 2446237 h 2446237"/>
                    <a:gd name="connsiteX1" fmla="*/ 911651 w 3573164"/>
                    <a:gd name="connsiteY1" fmla="*/ 24691 h 2446237"/>
                    <a:gd name="connsiteX2" fmla="*/ 1638130 w 3573164"/>
                    <a:gd name="connsiteY2" fmla="*/ 1149358 h 2446237"/>
                    <a:gd name="connsiteX3" fmla="*/ 2079418 w 3573164"/>
                    <a:gd name="connsiteY3" fmla="*/ 436462 h 2446237"/>
                    <a:gd name="connsiteX4" fmla="*/ 2369875 w 3573164"/>
                    <a:gd name="connsiteY4" fmla="*/ 940547 h 2446237"/>
                    <a:gd name="connsiteX5" fmla="*/ 2496839 w 3573164"/>
                    <a:gd name="connsiteY5" fmla="*/ 607912 h 2446237"/>
                    <a:gd name="connsiteX6" fmla="*/ 2706389 w 3573164"/>
                    <a:gd name="connsiteY6" fmla="*/ 807937 h 2446237"/>
                    <a:gd name="connsiteX7" fmla="*/ 2839739 w 3573164"/>
                    <a:gd name="connsiteY7" fmla="*/ 703162 h 2446237"/>
                    <a:gd name="connsiteX8" fmla="*/ 2973089 w 3573164"/>
                    <a:gd name="connsiteY8" fmla="*/ 741262 h 2446237"/>
                    <a:gd name="connsiteX9" fmla="*/ 3011189 w 3573164"/>
                    <a:gd name="connsiteY9" fmla="*/ 722212 h 2446237"/>
                    <a:gd name="connsiteX10" fmla="*/ 3077864 w 3573164"/>
                    <a:gd name="connsiteY10" fmla="*/ 722212 h 2446237"/>
                    <a:gd name="connsiteX11" fmla="*/ 3115964 w 3573164"/>
                    <a:gd name="connsiteY11" fmla="*/ 760312 h 2446237"/>
                    <a:gd name="connsiteX12" fmla="*/ 3192164 w 3573164"/>
                    <a:gd name="connsiteY12" fmla="*/ 712687 h 2446237"/>
                    <a:gd name="connsiteX13" fmla="*/ 3249314 w 3573164"/>
                    <a:gd name="connsiteY13" fmla="*/ 750787 h 2446237"/>
                    <a:gd name="connsiteX14" fmla="*/ 3335039 w 3573164"/>
                    <a:gd name="connsiteY14" fmla="*/ 722212 h 2446237"/>
                    <a:gd name="connsiteX15" fmla="*/ 3449339 w 3573164"/>
                    <a:gd name="connsiteY15" fmla="*/ 750787 h 2446237"/>
                    <a:gd name="connsiteX16" fmla="*/ 3573164 w 3573164"/>
                    <a:gd name="connsiteY16" fmla="*/ 741262 h 2446237"/>
                    <a:gd name="connsiteX17" fmla="*/ 3573164 w 3573164"/>
                    <a:gd name="connsiteY17" fmla="*/ 741262 h 2446237"/>
                    <a:gd name="connsiteX0" fmla="*/ 0 w 3573164"/>
                    <a:gd name="connsiteY0" fmla="*/ 2446237 h 2446237"/>
                    <a:gd name="connsiteX1" fmla="*/ 911651 w 3573164"/>
                    <a:gd name="connsiteY1" fmla="*/ 24691 h 2446237"/>
                    <a:gd name="connsiteX2" fmla="*/ 1638130 w 3573164"/>
                    <a:gd name="connsiteY2" fmla="*/ 1149358 h 2446237"/>
                    <a:gd name="connsiteX3" fmla="*/ 2079418 w 3573164"/>
                    <a:gd name="connsiteY3" fmla="*/ 436462 h 2446237"/>
                    <a:gd name="connsiteX4" fmla="*/ 2369875 w 3573164"/>
                    <a:gd name="connsiteY4" fmla="*/ 940547 h 2446237"/>
                    <a:gd name="connsiteX5" fmla="*/ 2596627 w 3573164"/>
                    <a:gd name="connsiteY5" fmla="*/ 596191 h 2446237"/>
                    <a:gd name="connsiteX6" fmla="*/ 2706389 w 3573164"/>
                    <a:gd name="connsiteY6" fmla="*/ 807937 h 2446237"/>
                    <a:gd name="connsiteX7" fmla="*/ 2839739 w 3573164"/>
                    <a:gd name="connsiteY7" fmla="*/ 703162 h 2446237"/>
                    <a:gd name="connsiteX8" fmla="*/ 2973089 w 3573164"/>
                    <a:gd name="connsiteY8" fmla="*/ 741262 h 2446237"/>
                    <a:gd name="connsiteX9" fmla="*/ 3011189 w 3573164"/>
                    <a:gd name="connsiteY9" fmla="*/ 722212 h 2446237"/>
                    <a:gd name="connsiteX10" fmla="*/ 3077864 w 3573164"/>
                    <a:gd name="connsiteY10" fmla="*/ 722212 h 2446237"/>
                    <a:gd name="connsiteX11" fmla="*/ 3115964 w 3573164"/>
                    <a:gd name="connsiteY11" fmla="*/ 760312 h 2446237"/>
                    <a:gd name="connsiteX12" fmla="*/ 3192164 w 3573164"/>
                    <a:gd name="connsiteY12" fmla="*/ 712687 h 2446237"/>
                    <a:gd name="connsiteX13" fmla="*/ 3249314 w 3573164"/>
                    <a:gd name="connsiteY13" fmla="*/ 750787 h 2446237"/>
                    <a:gd name="connsiteX14" fmla="*/ 3335039 w 3573164"/>
                    <a:gd name="connsiteY14" fmla="*/ 722212 h 2446237"/>
                    <a:gd name="connsiteX15" fmla="*/ 3449339 w 3573164"/>
                    <a:gd name="connsiteY15" fmla="*/ 750787 h 2446237"/>
                    <a:gd name="connsiteX16" fmla="*/ 3573164 w 3573164"/>
                    <a:gd name="connsiteY16" fmla="*/ 741262 h 2446237"/>
                    <a:gd name="connsiteX17" fmla="*/ 3573164 w 3573164"/>
                    <a:gd name="connsiteY17" fmla="*/ 741262 h 2446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3573164" h="2446237">
                      <a:moveTo>
                        <a:pt x="0" y="2446237"/>
                      </a:moveTo>
                      <a:cubicBezTo>
                        <a:pt x="135731" y="1357212"/>
                        <a:pt x="638629" y="240838"/>
                        <a:pt x="911651" y="24691"/>
                      </a:cubicBezTo>
                      <a:cubicBezTo>
                        <a:pt x="1184673" y="-191456"/>
                        <a:pt x="1443502" y="1080730"/>
                        <a:pt x="1638130" y="1149358"/>
                      </a:cubicBezTo>
                      <a:cubicBezTo>
                        <a:pt x="1832758" y="1217986"/>
                        <a:pt x="1957461" y="471264"/>
                        <a:pt x="2079418" y="436462"/>
                      </a:cubicBezTo>
                      <a:cubicBezTo>
                        <a:pt x="2201375" y="401660"/>
                        <a:pt x="2283673" y="913925"/>
                        <a:pt x="2369875" y="940547"/>
                      </a:cubicBezTo>
                      <a:cubicBezTo>
                        <a:pt x="2456077" y="967169"/>
                        <a:pt x="2540541" y="618293"/>
                        <a:pt x="2596627" y="596191"/>
                      </a:cubicBezTo>
                      <a:cubicBezTo>
                        <a:pt x="2652713" y="574089"/>
                        <a:pt x="2665870" y="790109"/>
                        <a:pt x="2706389" y="807937"/>
                      </a:cubicBezTo>
                      <a:cubicBezTo>
                        <a:pt x="2746908" y="825765"/>
                        <a:pt x="2795289" y="714275"/>
                        <a:pt x="2839739" y="703162"/>
                      </a:cubicBezTo>
                      <a:cubicBezTo>
                        <a:pt x="2884189" y="692049"/>
                        <a:pt x="2944514" y="738087"/>
                        <a:pt x="2973089" y="741262"/>
                      </a:cubicBezTo>
                      <a:cubicBezTo>
                        <a:pt x="3001664" y="744437"/>
                        <a:pt x="2993727" y="725387"/>
                        <a:pt x="3011189" y="722212"/>
                      </a:cubicBezTo>
                      <a:cubicBezTo>
                        <a:pt x="3028652" y="719037"/>
                        <a:pt x="3060402" y="715862"/>
                        <a:pt x="3077864" y="722212"/>
                      </a:cubicBezTo>
                      <a:cubicBezTo>
                        <a:pt x="3095326" y="728562"/>
                        <a:pt x="3096914" y="761899"/>
                        <a:pt x="3115964" y="760312"/>
                      </a:cubicBezTo>
                      <a:cubicBezTo>
                        <a:pt x="3135014" y="758725"/>
                        <a:pt x="3169939" y="714274"/>
                        <a:pt x="3192164" y="712687"/>
                      </a:cubicBezTo>
                      <a:cubicBezTo>
                        <a:pt x="3214389" y="711100"/>
                        <a:pt x="3225501" y="749199"/>
                        <a:pt x="3249314" y="750787"/>
                      </a:cubicBezTo>
                      <a:cubicBezTo>
                        <a:pt x="3273127" y="752375"/>
                        <a:pt x="3301702" y="722212"/>
                        <a:pt x="3335039" y="722212"/>
                      </a:cubicBezTo>
                      <a:cubicBezTo>
                        <a:pt x="3368376" y="722212"/>
                        <a:pt x="3409652" y="747612"/>
                        <a:pt x="3449339" y="750787"/>
                      </a:cubicBezTo>
                      <a:lnTo>
                        <a:pt x="3573164" y="741262"/>
                      </a:lnTo>
                      <a:lnTo>
                        <a:pt x="3573164" y="741262"/>
                      </a:lnTo>
                    </a:path>
                  </a:pathLst>
                </a:custGeom>
                <a:noFill/>
                <a:ln w="762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EEBD79C9-367C-43EE-922C-954B816308DE}"/>
                      </a:ext>
                    </a:extLst>
                  </p:cNvPr>
                  <p:cNvSpPr txBox="1"/>
                  <p:nvPr/>
                </p:nvSpPr>
                <p:spPr>
                  <a:xfrm>
                    <a:off x="3234510" y="4854398"/>
                    <a:ext cx="449161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oMath>
                      </m:oMathPara>
                    </a14:m>
                    <a:endParaRPr lang="en-US" sz="2800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4510" y="4854398"/>
                    <a:ext cx="449161" cy="52322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AB7F0CC4-E66F-439A-89AC-5B12609E84CC}"/>
                  </a:ext>
                </a:extLst>
              </p:cNvPr>
              <p:cNvCxnSpPr/>
              <p:nvPr/>
            </p:nvCxnSpPr>
            <p:spPr>
              <a:xfrm flipH="1">
                <a:off x="2501656" y="2898686"/>
                <a:ext cx="3062" cy="849171"/>
              </a:xfrm>
              <a:prstGeom prst="line">
                <a:avLst/>
              </a:prstGeom>
              <a:ln w="38100">
                <a:solidFill>
                  <a:srgbClr val="0070C0"/>
                </a:solidFill>
                <a:prstDash val="solid"/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AB2A1AAA-3AA2-4832-957E-71D861022E6A}"/>
                      </a:ext>
                    </a:extLst>
                  </p:cNvPr>
                  <p:cNvSpPr txBox="1"/>
                  <p:nvPr/>
                </p:nvSpPr>
                <p:spPr>
                  <a:xfrm>
                    <a:off x="2430567" y="3076883"/>
                    <a:ext cx="447558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oMath>
                      </m:oMathPara>
                    </a14:m>
                    <a:endParaRPr lang="en-US" sz="2800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30567" y="3076883"/>
                    <a:ext cx="447558" cy="52322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74CFDEF3-777A-4A76-A7BE-EE3F5AAFBF96}"/>
                      </a:ext>
                    </a:extLst>
                  </p:cNvPr>
                  <p:cNvSpPr txBox="1"/>
                  <p:nvPr/>
                </p:nvSpPr>
                <p:spPr>
                  <a:xfrm>
                    <a:off x="6293493" y="5099289"/>
                    <a:ext cx="49084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oMath>
                      </m:oMathPara>
                    </a14:m>
                    <a:endParaRPr lang="en-US" sz="2800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7" name="TextBox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93493" y="5099289"/>
                    <a:ext cx="490840" cy="52322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6" name="Parallelogram 79">
                <a:extLst>
                  <a:ext uri="{FF2B5EF4-FFF2-40B4-BE49-F238E27FC236}">
                    <a16:creationId xmlns:a16="http://schemas.microsoft.com/office/drawing/2014/main" id="{C3DE23F0-53D0-400C-B35E-F6EE211B480E}"/>
                  </a:ext>
                </a:extLst>
              </p:cNvPr>
              <p:cNvSpPr/>
              <p:nvPr/>
            </p:nvSpPr>
            <p:spPr>
              <a:xfrm>
                <a:off x="1957156" y="2933207"/>
                <a:ext cx="294667" cy="2240808"/>
              </a:xfrm>
              <a:custGeom>
                <a:avLst/>
                <a:gdLst>
                  <a:gd name="connsiteX0" fmla="*/ 0 w 492416"/>
                  <a:gd name="connsiteY0" fmla="*/ 962514 h 962514"/>
                  <a:gd name="connsiteX1" fmla="*/ 123104 w 492416"/>
                  <a:gd name="connsiteY1" fmla="*/ 0 h 962514"/>
                  <a:gd name="connsiteX2" fmla="*/ 492416 w 492416"/>
                  <a:gd name="connsiteY2" fmla="*/ 0 h 962514"/>
                  <a:gd name="connsiteX3" fmla="*/ 369312 w 492416"/>
                  <a:gd name="connsiteY3" fmla="*/ 962514 h 962514"/>
                  <a:gd name="connsiteX4" fmla="*/ 0 w 492416"/>
                  <a:gd name="connsiteY4" fmla="*/ 962514 h 962514"/>
                  <a:gd name="connsiteX0" fmla="*/ 334096 w 369312"/>
                  <a:gd name="connsiteY0" fmla="*/ 1587666 h 1587666"/>
                  <a:gd name="connsiteX1" fmla="*/ 0 w 369312"/>
                  <a:gd name="connsiteY1" fmla="*/ 0 h 1587666"/>
                  <a:gd name="connsiteX2" fmla="*/ 369312 w 369312"/>
                  <a:gd name="connsiteY2" fmla="*/ 0 h 1587666"/>
                  <a:gd name="connsiteX3" fmla="*/ 246208 w 369312"/>
                  <a:gd name="connsiteY3" fmla="*/ 962514 h 1587666"/>
                  <a:gd name="connsiteX4" fmla="*/ 334096 w 369312"/>
                  <a:gd name="connsiteY4" fmla="*/ 1587666 h 1587666"/>
                  <a:gd name="connsiteX0" fmla="*/ 334096 w 666086"/>
                  <a:gd name="connsiteY0" fmla="*/ 1587666 h 1587666"/>
                  <a:gd name="connsiteX1" fmla="*/ 0 w 666086"/>
                  <a:gd name="connsiteY1" fmla="*/ 0 h 1587666"/>
                  <a:gd name="connsiteX2" fmla="*/ 369312 w 666086"/>
                  <a:gd name="connsiteY2" fmla="*/ 0 h 1587666"/>
                  <a:gd name="connsiteX3" fmla="*/ 666086 w 666086"/>
                  <a:gd name="connsiteY3" fmla="*/ 300041 h 1587666"/>
                  <a:gd name="connsiteX4" fmla="*/ 334096 w 666086"/>
                  <a:gd name="connsiteY4" fmla="*/ 1587666 h 1587666"/>
                  <a:gd name="connsiteX0" fmla="*/ 371418 w 666086"/>
                  <a:gd name="connsiteY0" fmla="*/ 1624988 h 1624988"/>
                  <a:gd name="connsiteX1" fmla="*/ 0 w 666086"/>
                  <a:gd name="connsiteY1" fmla="*/ 0 h 1624988"/>
                  <a:gd name="connsiteX2" fmla="*/ 369312 w 666086"/>
                  <a:gd name="connsiteY2" fmla="*/ 0 h 1624988"/>
                  <a:gd name="connsiteX3" fmla="*/ 666086 w 666086"/>
                  <a:gd name="connsiteY3" fmla="*/ 300041 h 1624988"/>
                  <a:gd name="connsiteX4" fmla="*/ 371418 w 666086"/>
                  <a:gd name="connsiteY4" fmla="*/ 1624988 h 1624988"/>
                  <a:gd name="connsiteX0" fmla="*/ 371418 w 695884"/>
                  <a:gd name="connsiteY0" fmla="*/ 2184825 h 2184825"/>
                  <a:gd name="connsiteX1" fmla="*/ 0 w 695884"/>
                  <a:gd name="connsiteY1" fmla="*/ 559837 h 2184825"/>
                  <a:gd name="connsiteX2" fmla="*/ 695884 w 695884"/>
                  <a:gd name="connsiteY2" fmla="*/ 0 h 2184825"/>
                  <a:gd name="connsiteX3" fmla="*/ 666086 w 695884"/>
                  <a:gd name="connsiteY3" fmla="*/ 859878 h 2184825"/>
                  <a:gd name="connsiteX4" fmla="*/ 371418 w 695884"/>
                  <a:gd name="connsiteY4" fmla="*/ 2184825 h 2184825"/>
                  <a:gd name="connsiteX0" fmla="*/ 26186 w 350652"/>
                  <a:gd name="connsiteY0" fmla="*/ 2184825 h 2184825"/>
                  <a:gd name="connsiteX1" fmla="*/ 0 w 350652"/>
                  <a:gd name="connsiteY1" fmla="*/ 1548881 h 2184825"/>
                  <a:gd name="connsiteX2" fmla="*/ 350652 w 350652"/>
                  <a:gd name="connsiteY2" fmla="*/ 0 h 2184825"/>
                  <a:gd name="connsiteX3" fmla="*/ 320854 w 350652"/>
                  <a:gd name="connsiteY3" fmla="*/ 859878 h 2184825"/>
                  <a:gd name="connsiteX4" fmla="*/ 26186 w 350652"/>
                  <a:gd name="connsiteY4" fmla="*/ 2184825 h 2184825"/>
                  <a:gd name="connsiteX0" fmla="*/ 0 w 361788"/>
                  <a:gd name="connsiteY0" fmla="*/ 2231478 h 2231478"/>
                  <a:gd name="connsiteX1" fmla="*/ 11136 w 361788"/>
                  <a:gd name="connsiteY1" fmla="*/ 1548881 h 2231478"/>
                  <a:gd name="connsiteX2" fmla="*/ 361788 w 361788"/>
                  <a:gd name="connsiteY2" fmla="*/ 0 h 2231478"/>
                  <a:gd name="connsiteX3" fmla="*/ 331990 w 361788"/>
                  <a:gd name="connsiteY3" fmla="*/ 859878 h 2231478"/>
                  <a:gd name="connsiteX4" fmla="*/ 0 w 361788"/>
                  <a:gd name="connsiteY4" fmla="*/ 2231478 h 2231478"/>
                  <a:gd name="connsiteX0" fmla="*/ 0 w 331990"/>
                  <a:gd name="connsiteY0" fmla="*/ 2315453 h 2315453"/>
                  <a:gd name="connsiteX1" fmla="*/ 11136 w 331990"/>
                  <a:gd name="connsiteY1" fmla="*/ 1632856 h 2315453"/>
                  <a:gd name="connsiteX2" fmla="*/ 305805 w 331990"/>
                  <a:gd name="connsiteY2" fmla="*/ 0 h 2315453"/>
                  <a:gd name="connsiteX3" fmla="*/ 331990 w 331990"/>
                  <a:gd name="connsiteY3" fmla="*/ 943853 h 2315453"/>
                  <a:gd name="connsiteX4" fmla="*/ 0 w 331990"/>
                  <a:gd name="connsiteY4" fmla="*/ 2315453 h 2315453"/>
                  <a:gd name="connsiteX0" fmla="*/ 0 w 305805"/>
                  <a:gd name="connsiteY0" fmla="*/ 2315453 h 2315453"/>
                  <a:gd name="connsiteX1" fmla="*/ 11136 w 305805"/>
                  <a:gd name="connsiteY1" fmla="*/ 1632856 h 2315453"/>
                  <a:gd name="connsiteX2" fmla="*/ 305805 w 305805"/>
                  <a:gd name="connsiteY2" fmla="*/ 0 h 2315453"/>
                  <a:gd name="connsiteX3" fmla="*/ 294667 w 305805"/>
                  <a:gd name="connsiteY3" fmla="*/ 943853 h 2315453"/>
                  <a:gd name="connsiteX4" fmla="*/ 0 w 305805"/>
                  <a:gd name="connsiteY4" fmla="*/ 2315453 h 2315453"/>
                  <a:gd name="connsiteX0" fmla="*/ 0 w 305805"/>
                  <a:gd name="connsiteY0" fmla="*/ 2315453 h 2315453"/>
                  <a:gd name="connsiteX1" fmla="*/ 11136 w 305805"/>
                  <a:gd name="connsiteY1" fmla="*/ 1548881 h 2315453"/>
                  <a:gd name="connsiteX2" fmla="*/ 305805 w 305805"/>
                  <a:gd name="connsiteY2" fmla="*/ 0 h 2315453"/>
                  <a:gd name="connsiteX3" fmla="*/ 294667 w 305805"/>
                  <a:gd name="connsiteY3" fmla="*/ 943853 h 2315453"/>
                  <a:gd name="connsiteX4" fmla="*/ 0 w 305805"/>
                  <a:gd name="connsiteY4" fmla="*/ 2315453 h 2315453"/>
                  <a:gd name="connsiteX0" fmla="*/ 0 w 305805"/>
                  <a:gd name="connsiteY0" fmla="*/ 2315453 h 2315453"/>
                  <a:gd name="connsiteX1" fmla="*/ 1805 w 305805"/>
                  <a:gd name="connsiteY1" fmla="*/ 1483567 h 2315453"/>
                  <a:gd name="connsiteX2" fmla="*/ 305805 w 305805"/>
                  <a:gd name="connsiteY2" fmla="*/ 0 h 2315453"/>
                  <a:gd name="connsiteX3" fmla="*/ 294667 w 305805"/>
                  <a:gd name="connsiteY3" fmla="*/ 943853 h 2315453"/>
                  <a:gd name="connsiteX4" fmla="*/ 0 w 305805"/>
                  <a:gd name="connsiteY4" fmla="*/ 2315453 h 2315453"/>
                  <a:gd name="connsiteX0" fmla="*/ 0 w 305805"/>
                  <a:gd name="connsiteY0" fmla="*/ 2315453 h 2315453"/>
                  <a:gd name="connsiteX1" fmla="*/ 1805 w 305805"/>
                  <a:gd name="connsiteY1" fmla="*/ 1418252 h 2315453"/>
                  <a:gd name="connsiteX2" fmla="*/ 305805 w 305805"/>
                  <a:gd name="connsiteY2" fmla="*/ 0 h 2315453"/>
                  <a:gd name="connsiteX3" fmla="*/ 294667 w 305805"/>
                  <a:gd name="connsiteY3" fmla="*/ 943853 h 2315453"/>
                  <a:gd name="connsiteX4" fmla="*/ 0 w 305805"/>
                  <a:gd name="connsiteY4" fmla="*/ 2315453 h 2315453"/>
                  <a:gd name="connsiteX0" fmla="*/ 0 w 305805"/>
                  <a:gd name="connsiteY0" fmla="*/ 2240808 h 2240808"/>
                  <a:gd name="connsiteX1" fmla="*/ 1805 w 305805"/>
                  <a:gd name="connsiteY1" fmla="*/ 1343607 h 2240808"/>
                  <a:gd name="connsiteX2" fmla="*/ 305805 w 305805"/>
                  <a:gd name="connsiteY2" fmla="*/ 0 h 2240808"/>
                  <a:gd name="connsiteX3" fmla="*/ 294667 w 305805"/>
                  <a:gd name="connsiteY3" fmla="*/ 869208 h 2240808"/>
                  <a:gd name="connsiteX4" fmla="*/ 0 w 305805"/>
                  <a:gd name="connsiteY4" fmla="*/ 2240808 h 2240808"/>
                  <a:gd name="connsiteX0" fmla="*/ 0 w 294667"/>
                  <a:gd name="connsiteY0" fmla="*/ 2240808 h 2240808"/>
                  <a:gd name="connsiteX1" fmla="*/ 1805 w 294667"/>
                  <a:gd name="connsiteY1" fmla="*/ 1343607 h 2240808"/>
                  <a:gd name="connsiteX2" fmla="*/ 259152 w 294667"/>
                  <a:gd name="connsiteY2" fmla="*/ 0 h 2240808"/>
                  <a:gd name="connsiteX3" fmla="*/ 294667 w 294667"/>
                  <a:gd name="connsiteY3" fmla="*/ 869208 h 2240808"/>
                  <a:gd name="connsiteX4" fmla="*/ 0 w 294667"/>
                  <a:gd name="connsiteY4" fmla="*/ 2240808 h 2240808"/>
                  <a:gd name="connsiteX0" fmla="*/ 0 w 294667"/>
                  <a:gd name="connsiteY0" fmla="*/ 2240808 h 2240808"/>
                  <a:gd name="connsiteX1" fmla="*/ 1805 w 294667"/>
                  <a:gd name="connsiteY1" fmla="*/ 1343607 h 2240808"/>
                  <a:gd name="connsiteX2" fmla="*/ 287143 w 294667"/>
                  <a:gd name="connsiteY2" fmla="*/ 0 h 2240808"/>
                  <a:gd name="connsiteX3" fmla="*/ 294667 w 294667"/>
                  <a:gd name="connsiteY3" fmla="*/ 869208 h 2240808"/>
                  <a:gd name="connsiteX4" fmla="*/ 0 w 294667"/>
                  <a:gd name="connsiteY4" fmla="*/ 2240808 h 2240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67" h="2240808">
                    <a:moveTo>
                      <a:pt x="0" y="2240808"/>
                    </a:moveTo>
                    <a:cubicBezTo>
                      <a:pt x="602" y="1963513"/>
                      <a:pt x="1203" y="1620902"/>
                      <a:pt x="1805" y="1343607"/>
                    </a:cubicBezTo>
                    <a:lnTo>
                      <a:pt x="287143" y="0"/>
                    </a:lnTo>
                    <a:lnTo>
                      <a:pt x="294667" y="869208"/>
                    </a:lnTo>
                    <a:lnTo>
                      <a:pt x="0" y="224080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37A9170E-C329-498E-A7F6-9B5EDD8AE2F4}"/>
                  </a:ext>
                </a:extLst>
              </p:cNvPr>
              <p:cNvCxnSpPr/>
              <p:nvPr/>
            </p:nvCxnSpPr>
            <p:spPr>
              <a:xfrm flipV="1">
                <a:off x="1955966" y="2931694"/>
                <a:ext cx="276225" cy="1385480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49E63996-2A3F-479F-86FF-101B9FDDE34D}"/>
                  </a:ext>
                </a:extLst>
              </p:cNvPr>
              <p:cNvCxnSpPr/>
              <p:nvPr/>
            </p:nvCxnSpPr>
            <p:spPr>
              <a:xfrm flipH="1">
                <a:off x="2232189" y="2925622"/>
                <a:ext cx="2613119" cy="0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6398ACD4-0C17-4BD1-90C6-20D70EBE1E59}"/>
                  </a:ext>
                </a:extLst>
              </p:cNvPr>
              <p:cNvCxnSpPr/>
              <p:nvPr/>
            </p:nvCxnSpPr>
            <p:spPr>
              <a:xfrm flipV="1">
                <a:off x="1955966" y="5328759"/>
                <a:ext cx="2904590" cy="0"/>
              </a:xfrm>
              <a:prstGeom prst="line">
                <a:avLst/>
              </a:prstGeom>
              <a:ln w="38100">
                <a:solidFill>
                  <a:srgbClr val="0070C0"/>
                </a:solidFill>
                <a:prstDash val="solid"/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7ACFA2DA-ED07-4142-B3E7-13673E52C987}"/>
                  </a:ext>
                </a:extLst>
              </p:cNvPr>
              <p:cNvCxnSpPr/>
              <p:nvPr/>
            </p:nvCxnSpPr>
            <p:spPr>
              <a:xfrm flipV="1">
                <a:off x="1955966" y="4201339"/>
                <a:ext cx="0" cy="1421170"/>
              </a:xfrm>
              <a:prstGeom prst="line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928E2A1-EE4B-424A-9C89-A190BB93ECFD}"/>
                  </a:ext>
                </a:extLst>
              </p:cNvPr>
              <p:cNvSpPr txBox="1"/>
              <p:nvPr/>
            </p:nvSpPr>
            <p:spPr>
              <a:xfrm>
                <a:off x="6039894" y="2051255"/>
                <a:ext cx="5950747" cy="83099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In previous lecture,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dirty="0"/>
                  <a:t> were some fixed values, here they represent parameters</a:t>
                </a: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928E2A1-EE4B-424A-9C89-A190BB93E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9894" y="2051255"/>
                <a:ext cx="5950747" cy="830997"/>
              </a:xfrm>
              <a:prstGeom prst="rect">
                <a:avLst/>
              </a:prstGeom>
              <a:blipFill>
                <a:blip r:embed="rId12"/>
                <a:stretch>
                  <a:fillRect l="-1638" t="-5797" b="-14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0835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D71A7D-FB80-499A-B276-725011850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2886534"/>
          </a:xfrm>
        </p:spPr>
        <p:txBody>
          <a:bodyPr/>
          <a:lstStyle/>
          <a:p>
            <a:r>
              <a:rPr lang="en-US" dirty="0"/>
              <a:t>Specification Mining: Try to find values of parameters of a PSTL formula from a given model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Good to know “as-is” properties of the model</a:t>
            </a:r>
          </a:p>
          <a:p>
            <a:pPr lvl="1"/>
            <a:r>
              <a:rPr lang="en-US" dirty="0"/>
              <a:t>Finds worst-case behaviors of the model</a:t>
            </a:r>
          </a:p>
          <a:p>
            <a:pPr lvl="1"/>
            <a:r>
              <a:rPr lang="en-US" dirty="0"/>
              <a:t>Can be used to do design-space exploration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858A08-670B-4460-98D4-C8206CC7C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 Mining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5DA4C-B1DA-45F3-8CF4-AAD93C245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945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D67567-0475-47F6-9A3A-0045C58DC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Bent-Up Arrow 44">
            <a:extLst>
              <a:ext uri="{FF2B5EF4-FFF2-40B4-BE49-F238E27FC236}">
                <a16:creationId xmlns:a16="http://schemas.microsoft.com/office/drawing/2014/main" id="{F53E86C5-73F9-4020-B8CB-5BF74E96A25A}"/>
              </a:ext>
            </a:extLst>
          </p:cNvPr>
          <p:cNvSpPr/>
          <p:nvPr/>
        </p:nvSpPr>
        <p:spPr>
          <a:xfrm>
            <a:off x="9919538" y="2095891"/>
            <a:ext cx="584200" cy="1642567"/>
          </a:xfrm>
          <a:prstGeom prst="bentUpArrow">
            <a:avLst/>
          </a:prstGeom>
          <a:solidFill>
            <a:srgbClr val="2148C5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46">
            <a:extLst>
              <a:ext uri="{FF2B5EF4-FFF2-40B4-BE49-F238E27FC236}">
                <a16:creationId xmlns:a16="http://schemas.microsoft.com/office/drawing/2014/main" id="{DE2A8A55-1BE2-47D7-8D3A-82B957A9C734}"/>
              </a:ext>
            </a:extLst>
          </p:cNvPr>
          <p:cNvSpPr/>
          <p:nvPr/>
        </p:nvSpPr>
        <p:spPr>
          <a:xfrm>
            <a:off x="4814139" y="3541568"/>
            <a:ext cx="2047976" cy="356616"/>
          </a:xfrm>
          <a:prstGeom prst="rightArrow">
            <a:avLst/>
          </a:prstGeom>
          <a:solidFill>
            <a:srgbClr val="2148C5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47">
            <a:extLst>
              <a:ext uri="{FF2B5EF4-FFF2-40B4-BE49-F238E27FC236}">
                <a16:creationId xmlns:a16="http://schemas.microsoft.com/office/drawing/2014/main" id="{173A8B18-29CA-48D2-B4D2-A5615D0B6F26}"/>
              </a:ext>
            </a:extLst>
          </p:cNvPr>
          <p:cNvSpPr/>
          <p:nvPr/>
        </p:nvSpPr>
        <p:spPr>
          <a:xfrm rot="16200000">
            <a:off x="3363138" y="4356041"/>
            <a:ext cx="466717" cy="354178"/>
          </a:xfrm>
          <a:prstGeom prst="rightArrow">
            <a:avLst/>
          </a:prstGeom>
          <a:solidFill>
            <a:srgbClr val="2148C5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-Right Arrow 48">
            <a:extLst>
              <a:ext uri="{FF2B5EF4-FFF2-40B4-BE49-F238E27FC236}">
                <a16:creationId xmlns:a16="http://schemas.microsoft.com/office/drawing/2014/main" id="{18E6CD92-9FB9-4D3C-A43A-2645596DE939}"/>
              </a:ext>
            </a:extLst>
          </p:cNvPr>
          <p:cNvSpPr/>
          <p:nvPr/>
        </p:nvSpPr>
        <p:spPr>
          <a:xfrm>
            <a:off x="6594450" y="1243159"/>
            <a:ext cx="1496289" cy="354178"/>
          </a:xfrm>
          <a:prstGeom prst="leftRightArrow">
            <a:avLst/>
          </a:prstGeom>
          <a:solidFill>
            <a:srgbClr val="2148C5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647DED3-EEA6-4FC7-AD10-C8299EC8D14B}"/>
              </a:ext>
            </a:extLst>
          </p:cNvPr>
          <p:cNvGrpSpPr/>
          <p:nvPr/>
        </p:nvGrpSpPr>
        <p:grpSpPr>
          <a:xfrm>
            <a:off x="3419408" y="385657"/>
            <a:ext cx="3147330" cy="1689100"/>
            <a:chOff x="361950" y="1265555"/>
            <a:chExt cx="2994930" cy="1689100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B1838AF0-E7EC-4AB6-980E-D55D28C05C7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" t="17521"/>
            <a:stretch/>
          </p:blipFill>
          <p:spPr bwMode="auto">
            <a:xfrm>
              <a:off x="361950" y="1265555"/>
              <a:ext cx="2994930" cy="1689100"/>
            </a:xfrm>
            <a:prstGeom prst="rect">
              <a:avLst/>
            </a:prstGeom>
            <a:noFill/>
            <a:ln w="9525">
              <a:solidFill>
                <a:schemeClr val="accent6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A56D1E29-1405-4F2F-8E83-14C60A8C8DA4}"/>
                </a:ext>
              </a:extLst>
            </p:cNvPr>
            <p:cNvSpPr/>
            <p:nvPr/>
          </p:nvSpPr>
          <p:spPr>
            <a:xfrm rot="5400000">
              <a:off x="1630815" y="1784078"/>
              <a:ext cx="457200" cy="533400"/>
            </a:xfrm>
            <a:prstGeom prst="triangle">
              <a:avLst/>
            </a:prstGeom>
            <a:solidFill>
              <a:srgbClr val="00B050">
                <a:alpha val="8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3EEB8D7-7692-49F8-A759-CBF6EA667D72}"/>
              </a:ext>
            </a:extLst>
          </p:cNvPr>
          <p:cNvSpPr/>
          <p:nvPr/>
        </p:nvSpPr>
        <p:spPr>
          <a:xfrm>
            <a:off x="2169017" y="3396497"/>
            <a:ext cx="2618815" cy="90327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Parameter Inference: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Find “Tightest” Answers</a:t>
            </a:r>
          </a:p>
        </p:txBody>
      </p:sp>
      <p:sp>
        <p:nvSpPr>
          <p:cNvPr id="13" name="Round Single Corner Rectangle 53">
            <a:extLst>
              <a:ext uri="{FF2B5EF4-FFF2-40B4-BE49-F238E27FC236}">
                <a16:creationId xmlns:a16="http://schemas.microsoft.com/office/drawing/2014/main" id="{5C31287D-4BCE-4393-B49F-D5F219873A06}"/>
              </a:ext>
            </a:extLst>
          </p:cNvPr>
          <p:cNvSpPr/>
          <p:nvPr/>
        </p:nvSpPr>
        <p:spPr>
          <a:xfrm>
            <a:off x="2299538" y="4766489"/>
            <a:ext cx="2819400" cy="1029368"/>
          </a:xfrm>
          <a:prstGeom prst="round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0" rIns="0" bIns="0" rtlCol="0" anchor="ctr"/>
          <a:lstStyle/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Settling Time is </a:t>
            </a:r>
            <a:r>
              <a:rPr lang="en-US" sz="2000" b="1" dirty="0">
                <a:solidFill>
                  <a:srgbClr val="FF0000"/>
                </a:solidFill>
              </a:rPr>
              <a:t>??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Overshoot is </a:t>
            </a:r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??</a:t>
            </a:r>
            <a:endParaRPr lang="en-US" sz="20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Bounds on </a:t>
            </a:r>
            <a:r>
              <a:rPr lang="en-US" sz="2000" i="1" dirty="0">
                <a:solidFill>
                  <a:schemeClr val="tx1"/>
                </a:solidFill>
                <a:latin typeface="+mj-lt"/>
              </a:rPr>
              <a:t>x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are </a:t>
            </a:r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??</a:t>
            </a:r>
            <a:endParaRPr lang="en-US" sz="20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9FA8664-0280-489B-AFA1-473A4094983D}"/>
                  </a:ext>
                </a:extLst>
              </p:cNvPr>
              <p:cNvSpPr/>
              <p:nvPr/>
            </p:nvSpPr>
            <p:spPr>
              <a:xfrm>
                <a:off x="8090737" y="1170880"/>
                <a:ext cx="2992017" cy="92501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Falsification: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/>
                      </a:rPr>
                      <m:t>∃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</a:rPr>
                  <a:t> trace </a:t>
                </a:r>
                <a:r>
                  <a:rPr lang="en-US" sz="2000" dirty="0"/>
                  <a:t>⊭ Property?</a:t>
                </a:r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9FA8664-0280-489B-AFA1-473A409498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0737" y="1170880"/>
                <a:ext cx="2992017" cy="9250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ound Single Corner Rectangle 61">
            <a:extLst>
              <a:ext uri="{FF2B5EF4-FFF2-40B4-BE49-F238E27FC236}">
                <a16:creationId xmlns:a16="http://schemas.microsoft.com/office/drawing/2014/main" id="{678FAA89-EF6A-46A4-B1A6-49DF304158B7}"/>
              </a:ext>
            </a:extLst>
          </p:cNvPr>
          <p:cNvSpPr/>
          <p:nvPr/>
        </p:nvSpPr>
        <p:spPr>
          <a:xfrm>
            <a:off x="6862114" y="3400129"/>
            <a:ext cx="3057424" cy="1028819"/>
          </a:xfrm>
          <a:prstGeom prst="round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0" rIns="0" bIns="0" rtlCol="0" anchor="ctr"/>
          <a:lstStyle/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Settling Time is </a:t>
            </a:r>
            <a:r>
              <a:rPr lang="en-US" sz="2000" b="1" u="sng" dirty="0">
                <a:solidFill>
                  <a:srgbClr val="FF0000"/>
                </a:solidFill>
                <a:latin typeface="+mj-lt"/>
              </a:rPr>
              <a:t>5 </a:t>
            </a:r>
            <a:r>
              <a:rPr lang="en-US" sz="2000" b="1" u="sng" dirty="0" err="1">
                <a:solidFill>
                  <a:srgbClr val="FF0000"/>
                </a:solidFill>
                <a:latin typeface="+mj-lt"/>
              </a:rPr>
              <a:t>ms</a:t>
            </a:r>
            <a:endParaRPr lang="en-US" sz="2000" b="1" u="sng" dirty="0">
              <a:solidFill>
                <a:srgbClr val="FF0000"/>
              </a:solidFill>
              <a:latin typeface="+mj-lt"/>
            </a:endParaRP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Overshoot is </a:t>
            </a:r>
            <a:r>
              <a:rPr lang="en-US" sz="2000" b="1" u="sng" dirty="0">
                <a:solidFill>
                  <a:srgbClr val="FF0000"/>
                </a:solidFill>
                <a:latin typeface="+mj-lt"/>
              </a:rPr>
              <a:t>5 </a:t>
            </a:r>
            <a:r>
              <a:rPr lang="en-US" sz="2000" b="1" u="sng" dirty="0" err="1">
                <a:solidFill>
                  <a:srgbClr val="FF0000"/>
                </a:solidFill>
                <a:latin typeface="+mj-lt"/>
              </a:rPr>
              <a:t>KPa</a:t>
            </a:r>
            <a:endParaRPr lang="en-US" sz="2000" b="1" u="sng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Upper Bound on x is </a:t>
            </a:r>
            <a:r>
              <a:rPr lang="en-US" sz="2000" b="1" u="sng" dirty="0">
                <a:solidFill>
                  <a:srgbClr val="FF0000"/>
                </a:solidFill>
                <a:latin typeface="+mj-lt"/>
              </a:rPr>
              <a:t>3.6</a:t>
            </a:r>
            <a:endParaRPr lang="en-US" sz="2000" b="1" u="sng" dirty="0">
              <a:solidFill>
                <a:srgbClr val="FF0000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4C552E-30B9-497E-9C1A-2B26C5413208}"/>
              </a:ext>
            </a:extLst>
          </p:cNvPr>
          <p:cNvGrpSpPr/>
          <p:nvPr/>
        </p:nvGrpSpPr>
        <p:grpSpPr>
          <a:xfrm>
            <a:off x="4448758" y="1895806"/>
            <a:ext cx="3778763" cy="1297325"/>
            <a:chOff x="4054220" y="2729349"/>
            <a:chExt cx="3778763" cy="1297325"/>
          </a:xfrm>
        </p:grpSpPr>
        <p:sp>
          <p:nvSpPr>
            <p:cNvPr id="17" name="Right Arrow 45">
              <a:extLst>
                <a:ext uri="{FF2B5EF4-FFF2-40B4-BE49-F238E27FC236}">
                  <a16:creationId xmlns:a16="http://schemas.microsoft.com/office/drawing/2014/main" id="{8DB634B9-1C7B-419E-A5DC-911E38E6C500}"/>
                </a:ext>
              </a:extLst>
            </p:cNvPr>
            <p:cNvSpPr/>
            <p:nvPr/>
          </p:nvSpPr>
          <p:spPr>
            <a:xfrm rot="9419247">
              <a:off x="4054220" y="3248008"/>
              <a:ext cx="3778763" cy="354178"/>
            </a:xfrm>
            <a:prstGeom prst="rightArrow">
              <a:avLst/>
            </a:prstGeom>
            <a:solidFill>
              <a:srgbClr val="2148C5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42F2419-B744-40E9-B2C7-682A8C7ED4B6}"/>
                </a:ext>
              </a:extLst>
            </p:cNvPr>
            <p:cNvGrpSpPr/>
            <p:nvPr/>
          </p:nvGrpSpPr>
          <p:grpSpPr>
            <a:xfrm rot="20123384">
              <a:off x="5569085" y="3574264"/>
              <a:ext cx="749031" cy="211288"/>
              <a:chOff x="5181600" y="2295174"/>
              <a:chExt cx="3047999" cy="1577578"/>
            </a:xfrm>
          </p:grpSpPr>
          <p:sp>
            <p:nvSpPr>
              <p:cNvPr id="21" name="Freeform 55">
                <a:extLst>
                  <a:ext uri="{FF2B5EF4-FFF2-40B4-BE49-F238E27FC236}">
                    <a16:creationId xmlns:a16="http://schemas.microsoft.com/office/drawing/2014/main" id="{EF60B066-E94D-47C2-A5AA-C1D03F2F17FC}"/>
                  </a:ext>
                </a:extLst>
              </p:cNvPr>
              <p:cNvSpPr/>
              <p:nvPr/>
            </p:nvSpPr>
            <p:spPr>
              <a:xfrm>
                <a:off x="5486400" y="2709040"/>
                <a:ext cx="2565400" cy="425864"/>
              </a:xfrm>
              <a:custGeom>
                <a:avLst/>
                <a:gdLst>
                  <a:gd name="connsiteX0" fmla="*/ 0 w 2565400"/>
                  <a:gd name="connsiteY0" fmla="*/ 203493 h 425864"/>
                  <a:gd name="connsiteX1" fmla="*/ 110067 w 2565400"/>
                  <a:gd name="connsiteY1" fmla="*/ 423627 h 425864"/>
                  <a:gd name="connsiteX2" fmla="*/ 135467 w 2565400"/>
                  <a:gd name="connsiteY2" fmla="*/ 406693 h 425864"/>
                  <a:gd name="connsiteX3" fmla="*/ 169333 w 2565400"/>
                  <a:gd name="connsiteY3" fmla="*/ 355893 h 425864"/>
                  <a:gd name="connsiteX4" fmla="*/ 186267 w 2565400"/>
                  <a:gd name="connsiteY4" fmla="*/ 322027 h 425864"/>
                  <a:gd name="connsiteX5" fmla="*/ 203200 w 2565400"/>
                  <a:gd name="connsiteY5" fmla="*/ 271227 h 425864"/>
                  <a:gd name="connsiteX6" fmla="*/ 211667 w 2565400"/>
                  <a:gd name="connsiteY6" fmla="*/ 245827 h 425864"/>
                  <a:gd name="connsiteX7" fmla="*/ 220133 w 2565400"/>
                  <a:gd name="connsiteY7" fmla="*/ 220427 h 425864"/>
                  <a:gd name="connsiteX8" fmla="*/ 237067 w 2565400"/>
                  <a:gd name="connsiteY8" fmla="*/ 178093 h 425864"/>
                  <a:gd name="connsiteX9" fmla="*/ 254000 w 2565400"/>
                  <a:gd name="connsiteY9" fmla="*/ 144227 h 425864"/>
                  <a:gd name="connsiteX10" fmla="*/ 279400 w 2565400"/>
                  <a:gd name="connsiteY10" fmla="*/ 101893 h 425864"/>
                  <a:gd name="connsiteX11" fmla="*/ 313267 w 2565400"/>
                  <a:gd name="connsiteY11" fmla="*/ 34160 h 425864"/>
                  <a:gd name="connsiteX12" fmla="*/ 338667 w 2565400"/>
                  <a:gd name="connsiteY12" fmla="*/ 42627 h 425864"/>
                  <a:gd name="connsiteX13" fmla="*/ 347133 w 2565400"/>
                  <a:gd name="connsiteY13" fmla="*/ 68027 h 425864"/>
                  <a:gd name="connsiteX14" fmla="*/ 364067 w 2565400"/>
                  <a:gd name="connsiteY14" fmla="*/ 84960 h 425864"/>
                  <a:gd name="connsiteX15" fmla="*/ 381000 w 2565400"/>
                  <a:gd name="connsiteY15" fmla="*/ 110360 h 425864"/>
                  <a:gd name="connsiteX16" fmla="*/ 406400 w 2565400"/>
                  <a:gd name="connsiteY16" fmla="*/ 178093 h 425864"/>
                  <a:gd name="connsiteX17" fmla="*/ 423333 w 2565400"/>
                  <a:gd name="connsiteY17" fmla="*/ 228893 h 425864"/>
                  <a:gd name="connsiteX18" fmla="*/ 431800 w 2565400"/>
                  <a:gd name="connsiteY18" fmla="*/ 254293 h 425864"/>
                  <a:gd name="connsiteX19" fmla="*/ 457200 w 2565400"/>
                  <a:gd name="connsiteY19" fmla="*/ 228893 h 425864"/>
                  <a:gd name="connsiteX20" fmla="*/ 491067 w 2565400"/>
                  <a:gd name="connsiteY20" fmla="*/ 178093 h 425864"/>
                  <a:gd name="connsiteX21" fmla="*/ 533400 w 2565400"/>
                  <a:gd name="connsiteY21" fmla="*/ 237360 h 425864"/>
                  <a:gd name="connsiteX22" fmla="*/ 558800 w 2565400"/>
                  <a:gd name="connsiteY22" fmla="*/ 271227 h 425864"/>
                  <a:gd name="connsiteX23" fmla="*/ 592667 w 2565400"/>
                  <a:gd name="connsiteY23" fmla="*/ 313560 h 425864"/>
                  <a:gd name="connsiteX24" fmla="*/ 609600 w 2565400"/>
                  <a:gd name="connsiteY24" fmla="*/ 262760 h 425864"/>
                  <a:gd name="connsiteX25" fmla="*/ 660400 w 2565400"/>
                  <a:gd name="connsiteY25" fmla="*/ 279693 h 425864"/>
                  <a:gd name="connsiteX26" fmla="*/ 694267 w 2565400"/>
                  <a:gd name="connsiteY26" fmla="*/ 228893 h 425864"/>
                  <a:gd name="connsiteX27" fmla="*/ 745067 w 2565400"/>
                  <a:gd name="connsiteY27" fmla="*/ 245827 h 425864"/>
                  <a:gd name="connsiteX28" fmla="*/ 762000 w 2565400"/>
                  <a:gd name="connsiteY28" fmla="*/ 228893 h 425864"/>
                  <a:gd name="connsiteX29" fmla="*/ 795867 w 2565400"/>
                  <a:gd name="connsiteY29" fmla="*/ 178093 h 425864"/>
                  <a:gd name="connsiteX30" fmla="*/ 812800 w 2565400"/>
                  <a:gd name="connsiteY30" fmla="*/ 118827 h 425864"/>
                  <a:gd name="connsiteX31" fmla="*/ 829733 w 2565400"/>
                  <a:gd name="connsiteY31" fmla="*/ 101893 h 425864"/>
                  <a:gd name="connsiteX32" fmla="*/ 838200 w 2565400"/>
                  <a:gd name="connsiteY32" fmla="*/ 68027 h 425864"/>
                  <a:gd name="connsiteX33" fmla="*/ 872067 w 2565400"/>
                  <a:gd name="connsiteY33" fmla="*/ 25693 h 425864"/>
                  <a:gd name="connsiteX34" fmla="*/ 880533 w 2565400"/>
                  <a:gd name="connsiteY34" fmla="*/ 293 h 425864"/>
                  <a:gd name="connsiteX35" fmla="*/ 897467 w 2565400"/>
                  <a:gd name="connsiteY35" fmla="*/ 17227 h 425864"/>
                  <a:gd name="connsiteX36" fmla="*/ 922867 w 2565400"/>
                  <a:gd name="connsiteY36" fmla="*/ 34160 h 425864"/>
                  <a:gd name="connsiteX37" fmla="*/ 982133 w 2565400"/>
                  <a:gd name="connsiteY37" fmla="*/ 127293 h 425864"/>
                  <a:gd name="connsiteX38" fmla="*/ 1016000 w 2565400"/>
                  <a:gd name="connsiteY38" fmla="*/ 195027 h 425864"/>
                  <a:gd name="connsiteX39" fmla="*/ 1049867 w 2565400"/>
                  <a:gd name="connsiteY39" fmla="*/ 271227 h 425864"/>
                  <a:gd name="connsiteX40" fmla="*/ 1092200 w 2565400"/>
                  <a:gd name="connsiteY40" fmla="*/ 355893 h 425864"/>
                  <a:gd name="connsiteX41" fmla="*/ 1126067 w 2565400"/>
                  <a:gd name="connsiteY41" fmla="*/ 423627 h 425864"/>
                  <a:gd name="connsiteX42" fmla="*/ 1151467 w 2565400"/>
                  <a:gd name="connsiteY42" fmla="*/ 381293 h 425864"/>
                  <a:gd name="connsiteX43" fmla="*/ 1193800 w 2565400"/>
                  <a:gd name="connsiteY43" fmla="*/ 322027 h 425864"/>
                  <a:gd name="connsiteX44" fmla="*/ 1227667 w 2565400"/>
                  <a:gd name="connsiteY44" fmla="*/ 271227 h 425864"/>
                  <a:gd name="connsiteX45" fmla="*/ 1236133 w 2565400"/>
                  <a:gd name="connsiteY45" fmla="*/ 237360 h 425864"/>
                  <a:gd name="connsiteX46" fmla="*/ 1278467 w 2565400"/>
                  <a:gd name="connsiteY46" fmla="*/ 178093 h 425864"/>
                  <a:gd name="connsiteX47" fmla="*/ 1312333 w 2565400"/>
                  <a:gd name="connsiteY47" fmla="*/ 127293 h 425864"/>
                  <a:gd name="connsiteX48" fmla="*/ 1337733 w 2565400"/>
                  <a:gd name="connsiteY48" fmla="*/ 144227 h 425864"/>
                  <a:gd name="connsiteX49" fmla="*/ 1354667 w 2565400"/>
                  <a:gd name="connsiteY49" fmla="*/ 178093 h 425864"/>
                  <a:gd name="connsiteX50" fmla="*/ 1363133 w 2565400"/>
                  <a:gd name="connsiteY50" fmla="*/ 152693 h 425864"/>
                  <a:gd name="connsiteX51" fmla="*/ 1380067 w 2565400"/>
                  <a:gd name="connsiteY51" fmla="*/ 127293 h 425864"/>
                  <a:gd name="connsiteX52" fmla="*/ 1388533 w 2565400"/>
                  <a:gd name="connsiteY52" fmla="*/ 101893 h 425864"/>
                  <a:gd name="connsiteX53" fmla="*/ 1430867 w 2565400"/>
                  <a:gd name="connsiteY53" fmla="*/ 76493 h 425864"/>
                  <a:gd name="connsiteX54" fmla="*/ 1473200 w 2565400"/>
                  <a:gd name="connsiteY54" fmla="*/ 68027 h 425864"/>
                  <a:gd name="connsiteX55" fmla="*/ 1498600 w 2565400"/>
                  <a:gd name="connsiteY55" fmla="*/ 51093 h 425864"/>
                  <a:gd name="connsiteX56" fmla="*/ 1549400 w 2565400"/>
                  <a:gd name="connsiteY56" fmla="*/ 84960 h 425864"/>
                  <a:gd name="connsiteX57" fmla="*/ 1566333 w 2565400"/>
                  <a:gd name="connsiteY57" fmla="*/ 118827 h 425864"/>
                  <a:gd name="connsiteX58" fmla="*/ 1608667 w 2565400"/>
                  <a:gd name="connsiteY58" fmla="*/ 110360 h 425864"/>
                  <a:gd name="connsiteX59" fmla="*/ 1634067 w 2565400"/>
                  <a:gd name="connsiteY59" fmla="*/ 101893 h 425864"/>
                  <a:gd name="connsiteX60" fmla="*/ 1651000 w 2565400"/>
                  <a:gd name="connsiteY60" fmla="*/ 127293 h 425864"/>
                  <a:gd name="connsiteX61" fmla="*/ 1676400 w 2565400"/>
                  <a:gd name="connsiteY61" fmla="*/ 186560 h 425864"/>
                  <a:gd name="connsiteX62" fmla="*/ 1710267 w 2565400"/>
                  <a:gd name="connsiteY62" fmla="*/ 228893 h 425864"/>
                  <a:gd name="connsiteX63" fmla="*/ 1769533 w 2565400"/>
                  <a:gd name="connsiteY63" fmla="*/ 296627 h 425864"/>
                  <a:gd name="connsiteX64" fmla="*/ 1794933 w 2565400"/>
                  <a:gd name="connsiteY64" fmla="*/ 305093 h 425864"/>
                  <a:gd name="connsiteX65" fmla="*/ 1854200 w 2565400"/>
                  <a:gd name="connsiteY65" fmla="*/ 296627 h 425864"/>
                  <a:gd name="connsiteX66" fmla="*/ 1896533 w 2565400"/>
                  <a:gd name="connsiteY66" fmla="*/ 254293 h 425864"/>
                  <a:gd name="connsiteX67" fmla="*/ 1905000 w 2565400"/>
                  <a:gd name="connsiteY67" fmla="*/ 228893 h 425864"/>
                  <a:gd name="connsiteX68" fmla="*/ 1930400 w 2565400"/>
                  <a:gd name="connsiteY68" fmla="*/ 211960 h 425864"/>
                  <a:gd name="connsiteX69" fmla="*/ 1981200 w 2565400"/>
                  <a:gd name="connsiteY69" fmla="*/ 127293 h 425864"/>
                  <a:gd name="connsiteX70" fmla="*/ 2006600 w 2565400"/>
                  <a:gd name="connsiteY70" fmla="*/ 101893 h 425864"/>
                  <a:gd name="connsiteX71" fmla="*/ 2040467 w 2565400"/>
                  <a:gd name="connsiteY71" fmla="*/ 51093 h 425864"/>
                  <a:gd name="connsiteX72" fmla="*/ 2065867 w 2565400"/>
                  <a:gd name="connsiteY72" fmla="*/ 59560 h 425864"/>
                  <a:gd name="connsiteX73" fmla="*/ 2116667 w 2565400"/>
                  <a:gd name="connsiteY73" fmla="*/ 51093 h 425864"/>
                  <a:gd name="connsiteX74" fmla="*/ 2159000 w 2565400"/>
                  <a:gd name="connsiteY74" fmla="*/ 127293 h 425864"/>
                  <a:gd name="connsiteX75" fmla="*/ 2184400 w 2565400"/>
                  <a:gd name="connsiteY75" fmla="*/ 169627 h 425864"/>
                  <a:gd name="connsiteX76" fmla="*/ 2218267 w 2565400"/>
                  <a:gd name="connsiteY76" fmla="*/ 237360 h 425864"/>
                  <a:gd name="connsiteX77" fmla="*/ 2226733 w 2565400"/>
                  <a:gd name="connsiteY77" fmla="*/ 288160 h 425864"/>
                  <a:gd name="connsiteX78" fmla="*/ 2269067 w 2565400"/>
                  <a:gd name="connsiteY78" fmla="*/ 271227 h 425864"/>
                  <a:gd name="connsiteX79" fmla="*/ 2302933 w 2565400"/>
                  <a:gd name="connsiteY79" fmla="*/ 228893 h 425864"/>
                  <a:gd name="connsiteX80" fmla="*/ 2353733 w 2565400"/>
                  <a:gd name="connsiteY80" fmla="*/ 211960 h 425864"/>
                  <a:gd name="connsiteX81" fmla="*/ 2413000 w 2565400"/>
                  <a:gd name="connsiteY81" fmla="*/ 195027 h 425864"/>
                  <a:gd name="connsiteX82" fmla="*/ 2438400 w 2565400"/>
                  <a:gd name="connsiteY82" fmla="*/ 203493 h 425864"/>
                  <a:gd name="connsiteX83" fmla="*/ 2463800 w 2565400"/>
                  <a:gd name="connsiteY83" fmla="*/ 186560 h 425864"/>
                  <a:gd name="connsiteX84" fmla="*/ 2480733 w 2565400"/>
                  <a:gd name="connsiteY84" fmla="*/ 161160 h 425864"/>
                  <a:gd name="connsiteX85" fmla="*/ 2514600 w 2565400"/>
                  <a:gd name="connsiteY85" fmla="*/ 152693 h 425864"/>
                  <a:gd name="connsiteX86" fmla="*/ 2565400 w 2565400"/>
                  <a:gd name="connsiteY86" fmla="*/ 118827 h 425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2565400" h="425864">
                    <a:moveTo>
                      <a:pt x="0" y="203493"/>
                    </a:moveTo>
                    <a:cubicBezTo>
                      <a:pt x="36689" y="276871"/>
                      <a:pt x="64560" y="355366"/>
                      <a:pt x="110067" y="423627"/>
                    </a:cubicBezTo>
                    <a:cubicBezTo>
                      <a:pt x="115712" y="432094"/>
                      <a:pt x="128766" y="414351"/>
                      <a:pt x="135467" y="406693"/>
                    </a:cubicBezTo>
                    <a:cubicBezTo>
                      <a:pt x="148868" y="391377"/>
                      <a:pt x="160231" y="374095"/>
                      <a:pt x="169333" y="355893"/>
                    </a:cubicBezTo>
                    <a:cubicBezTo>
                      <a:pt x="174978" y="344604"/>
                      <a:pt x="181580" y="333746"/>
                      <a:pt x="186267" y="322027"/>
                    </a:cubicBezTo>
                    <a:cubicBezTo>
                      <a:pt x="192896" y="305454"/>
                      <a:pt x="197556" y="288160"/>
                      <a:pt x="203200" y="271227"/>
                    </a:cubicBezTo>
                    <a:lnTo>
                      <a:pt x="211667" y="245827"/>
                    </a:lnTo>
                    <a:cubicBezTo>
                      <a:pt x="214489" y="237360"/>
                      <a:pt x="216818" y="228713"/>
                      <a:pt x="220133" y="220427"/>
                    </a:cubicBezTo>
                    <a:cubicBezTo>
                      <a:pt x="225778" y="206316"/>
                      <a:pt x="230894" y="191981"/>
                      <a:pt x="237067" y="178093"/>
                    </a:cubicBezTo>
                    <a:cubicBezTo>
                      <a:pt x="242193" y="166560"/>
                      <a:pt x="249028" y="155828"/>
                      <a:pt x="254000" y="144227"/>
                    </a:cubicBezTo>
                    <a:cubicBezTo>
                      <a:pt x="270487" y="105759"/>
                      <a:pt x="251241" y="130053"/>
                      <a:pt x="279400" y="101893"/>
                    </a:cubicBezTo>
                    <a:cubicBezTo>
                      <a:pt x="298857" y="43520"/>
                      <a:pt x="283711" y="63714"/>
                      <a:pt x="313267" y="34160"/>
                    </a:cubicBezTo>
                    <a:cubicBezTo>
                      <a:pt x="321734" y="36982"/>
                      <a:pt x="332356" y="36316"/>
                      <a:pt x="338667" y="42627"/>
                    </a:cubicBezTo>
                    <a:cubicBezTo>
                      <a:pt x="344978" y="48938"/>
                      <a:pt x="342541" y="60374"/>
                      <a:pt x="347133" y="68027"/>
                    </a:cubicBezTo>
                    <a:cubicBezTo>
                      <a:pt x="351240" y="74872"/>
                      <a:pt x="359080" y="78727"/>
                      <a:pt x="364067" y="84960"/>
                    </a:cubicBezTo>
                    <a:cubicBezTo>
                      <a:pt x="370424" y="92906"/>
                      <a:pt x="375356" y="101893"/>
                      <a:pt x="381000" y="110360"/>
                    </a:cubicBezTo>
                    <a:cubicBezTo>
                      <a:pt x="401074" y="210723"/>
                      <a:pt x="374689" y="106741"/>
                      <a:pt x="406400" y="178093"/>
                    </a:cubicBezTo>
                    <a:cubicBezTo>
                      <a:pt x="413649" y="194404"/>
                      <a:pt x="417689" y="211960"/>
                      <a:pt x="423333" y="228893"/>
                    </a:cubicBezTo>
                    <a:lnTo>
                      <a:pt x="431800" y="254293"/>
                    </a:lnTo>
                    <a:cubicBezTo>
                      <a:pt x="440267" y="245826"/>
                      <a:pt x="449849" y="238344"/>
                      <a:pt x="457200" y="228893"/>
                    </a:cubicBezTo>
                    <a:cubicBezTo>
                      <a:pt x="469695" y="212829"/>
                      <a:pt x="491067" y="178093"/>
                      <a:pt x="491067" y="178093"/>
                    </a:cubicBezTo>
                    <a:cubicBezTo>
                      <a:pt x="537678" y="209168"/>
                      <a:pt x="499895" y="177050"/>
                      <a:pt x="533400" y="237360"/>
                    </a:cubicBezTo>
                    <a:cubicBezTo>
                      <a:pt x="540253" y="249695"/>
                      <a:pt x="550598" y="259744"/>
                      <a:pt x="558800" y="271227"/>
                    </a:cubicBezTo>
                    <a:cubicBezTo>
                      <a:pt x="585501" y="308608"/>
                      <a:pt x="564349" y="285243"/>
                      <a:pt x="592667" y="313560"/>
                    </a:cubicBezTo>
                    <a:cubicBezTo>
                      <a:pt x="598311" y="296627"/>
                      <a:pt x="592667" y="257116"/>
                      <a:pt x="609600" y="262760"/>
                    </a:cubicBezTo>
                    <a:lnTo>
                      <a:pt x="660400" y="279693"/>
                    </a:lnTo>
                    <a:cubicBezTo>
                      <a:pt x="671689" y="262760"/>
                      <a:pt x="674960" y="222457"/>
                      <a:pt x="694267" y="228893"/>
                    </a:cubicBezTo>
                    <a:lnTo>
                      <a:pt x="745067" y="245827"/>
                    </a:lnTo>
                    <a:cubicBezTo>
                      <a:pt x="750711" y="240182"/>
                      <a:pt x="757211" y="235279"/>
                      <a:pt x="762000" y="228893"/>
                    </a:cubicBezTo>
                    <a:cubicBezTo>
                      <a:pt x="774211" y="212612"/>
                      <a:pt x="795867" y="178093"/>
                      <a:pt x="795867" y="178093"/>
                    </a:cubicBezTo>
                    <a:cubicBezTo>
                      <a:pt x="797449" y="171763"/>
                      <a:pt x="807593" y="127506"/>
                      <a:pt x="812800" y="118827"/>
                    </a:cubicBezTo>
                    <a:cubicBezTo>
                      <a:pt x="816907" y="111982"/>
                      <a:pt x="824089" y="107538"/>
                      <a:pt x="829733" y="101893"/>
                    </a:cubicBezTo>
                    <a:cubicBezTo>
                      <a:pt x="832555" y="90604"/>
                      <a:pt x="833616" y="78722"/>
                      <a:pt x="838200" y="68027"/>
                    </a:cubicBezTo>
                    <a:cubicBezTo>
                      <a:pt x="846211" y="49335"/>
                      <a:pt x="858411" y="39349"/>
                      <a:pt x="872067" y="25693"/>
                    </a:cubicBezTo>
                    <a:cubicBezTo>
                      <a:pt x="874889" y="17226"/>
                      <a:pt x="872066" y="3115"/>
                      <a:pt x="880533" y="293"/>
                    </a:cubicBezTo>
                    <a:cubicBezTo>
                      <a:pt x="888106" y="-2231"/>
                      <a:pt x="891233" y="12240"/>
                      <a:pt x="897467" y="17227"/>
                    </a:cubicBezTo>
                    <a:cubicBezTo>
                      <a:pt x="905413" y="23584"/>
                      <a:pt x="914400" y="28516"/>
                      <a:pt x="922867" y="34160"/>
                    </a:cubicBezTo>
                    <a:cubicBezTo>
                      <a:pt x="939976" y="59823"/>
                      <a:pt x="972590" y="108206"/>
                      <a:pt x="982133" y="127293"/>
                    </a:cubicBezTo>
                    <a:cubicBezTo>
                      <a:pt x="993422" y="149871"/>
                      <a:pt x="1008018" y="171079"/>
                      <a:pt x="1016000" y="195027"/>
                    </a:cubicBezTo>
                    <a:cubicBezTo>
                      <a:pt x="1036151" y="255481"/>
                      <a:pt x="1023032" y="230976"/>
                      <a:pt x="1049867" y="271227"/>
                    </a:cubicBezTo>
                    <a:cubicBezTo>
                      <a:pt x="1071262" y="335414"/>
                      <a:pt x="1056090" y="307748"/>
                      <a:pt x="1092200" y="355893"/>
                    </a:cubicBezTo>
                    <a:cubicBezTo>
                      <a:pt x="1111657" y="414266"/>
                      <a:pt x="1096512" y="394072"/>
                      <a:pt x="1126067" y="423627"/>
                    </a:cubicBezTo>
                    <a:cubicBezTo>
                      <a:pt x="1165697" y="383995"/>
                      <a:pt x="1122155" y="432587"/>
                      <a:pt x="1151467" y="381293"/>
                    </a:cubicBezTo>
                    <a:cubicBezTo>
                      <a:pt x="1166815" y="354435"/>
                      <a:pt x="1180691" y="348244"/>
                      <a:pt x="1193800" y="322027"/>
                    </a:cubicBezTo>
                    <a:cubicBezTo>
                      <a:pt x="1218306" y="273016"/>
                      <a:pt x="1179518" y="319376"/>
                      <a:pt x="1227667" y="271227"/>
                    </a:cubicBezTo>
                    <a:cubicBezTo>
                      <a:pt x="1230489" y="259938"/>
                      <a:pt x="1231549" y="248056"/>
                      <a:pt x="1236133" y="237360"/>
                    </a:cubicBezTo>
                    <a:cubicBezTo>
                      <a:pt x="1240477" y="227223"/>
                      <a:pt x="1275275" y="182653"/>
                      <a:pt x="1278467" y="178093"/>
                    </a:cubicBezTo>
                    <a:cubicBezTo>
                      <a:pt x="1290138" y="161421"/>
                      <a:pt x="1312333" y="127293"/>
                      <a:pt x="1312333" y="127293"/>
                    </a:cubicBezTo>
                    <a:cubicBezTo>
                      <a:pt x="1320800" y="132938"/>
                      <a:pt x="1331219" y="136410"/>
                      <a:pt x="1337733" y="144227"/>
                    </a:cubicBezTo>
                    <a:cubicBezTo>
                      <a:pt x="1345813" y="153923"/>
                      <a:pt x="1342693" y="174102"/>
                      <a:pt x="1354667" y="178093"/>
                    </a:cubicBezTo>
                    <a:cubicBezTo>
                      <a:pt x="1363134" y="180915"/>
                      <a:pt x="1359142" y="160675"/>
                      <a:pt x="1363133" y="152693"/>
                    </a:cubicBezTo>
                    <a:cubicBezTo>
                      <a:pt x="1367684" y="143591"/>
                      <a:pt x="1374422" y="135760"/>
                      <a:pt x="1380067" y="127293"/>
                    </a:cubicBezTo>
                    <a:cubicBezTo>
                      <a:pt x="1382889" y="118826"/>
                      <a:pt x="1383941" y="109546"/>
                      <a:pt x="1388533" y="101893"/>
                    </a:cubicBezTo>
                    <a:cubicBezTo>
                      <a:pt x="1399103" y="84276"/>
                      <a:pt x="1412065" y="81193"/>
                      <a:pt x="1430867" y="76493"/>
                    </a:cubicBezTo>
                    <a:cubicBezTo>
                      <a:pt x="1444828" y="73003"/>
                      <a:pt x="1459089" y="70849"/>
                      <a:pt x="1473200" y="68027"/>
                    </a:cubicBezTo>
                    <a:cubicBezTo>
                      <a:pt x="1481667" y="62382"/>
                      <a:pt x="1488667" y="48886"/>
                      <a:pt x="1498600" y="51093"/>
                    </a:cubicBezTo>
                    <a:cubicBezTo>
                      <a:pt x="1518467" y="55508"/>
                      <a:pt x="1549400" y="84960"/>
                      <a:pt x="1549400" y="84960"/>
                    </a:cubicBezTo>
                    <a:cubicBezTo>
                      <a:pt x="1555044" y="96249"/>
                      <a:pt x="1557408" y="109902"/>
                      <a:pt x="1566333" y="118827"/>
                    </a:cubicBezTo>
                    <a:cubicBezTo>
                      <a:pt x="1592063" y="144557"/>
                      <a:pt x="1591901" y="120420"/>
                      <a:pt x="1608667" y="110360"/>
                    </a:cubicBezTo>
                    <a:cubicBezTo>
                      <a:pt x="1616320" y="105768"/>
                      <a:pt x="1625600" y="104715"/>
                      <a:pt x="1634067" y="101893"/>
                    </a:cubicBezTo>
                    <a:cubicBezTo>
                      <a:pt x="1639711" y="110360"/>
                      <a:pt x="1646449" y="118192"/>
                      <a:pt x="1651000" y="127293"/>
                    </a:cubicBezTo>
                    <a:cubicBezTo>
                      <a:pt x="1673575" y="172443"/>
                      <a:pt x="1641169" y="133714"/>
                      <a:pt x="1676400" y="186560"/>
                    </a:cubicBezTo>
                    <a:cubicBezTo>
                      <a:pt x="1686424" y="201596"/>
                      <a:pt x="1699424" y="214436"/>
                      <a:pt x="1710267" y="228893"/>
                    </a:cubicBezTo>
                    <a:cubicBezTo>
                      <a:pt x="1726100" y="250004"/>
                      <a:pt x="1743871" y="288074"/>
                      <a:pt x="1769533" y="296627"/>
                    </a:cubicBezTo>
                    <a:lnTo>
                      <a:pt x="1794933" y="305093"/>
                    </a:lnTo>
                    <a:cubicBezTo>
                      <a:pt x="1814689" y="302271"/>
                      <a:pt x="1835085" y="302361"/>
                      <a:pt x="1854200" y="296627"/>
                    </a:cubicBezTo>
                    <a:cubicBezTo>
                      <a:pt x="1874121" y="290651"/>
                      <a:pt x="1887901" y="271558"/>
                      <a:pt x="1896533" y="254293"/>
                    </a:cubicBezTo>
                    <a:cubicBezTo>
                      <a:pt x="1900524" y="246311"/>
                      <a:pt x="1899425" y="235862"/>
                      <a:pt x="1905000" y="228893"/>
                    </a:cubicBezTo>
                    <a:cubicBezTo>
                      <a:pt x="1911357" y="220947"/>
                      <a:pt x="1921933" y="217604"/>
                      <a:pt x="1930400" y="211960"/>
                    </a:cubicBezTo>
                    <a:cubicBezTo>
                      <a:pt x="1943763" y="185234"/>
                      <a:pt x="1960764" y="147729"/>
                      <a:pt x="1981200" y="127293"/>
                    </a:cubicBezTo>
                    <a:cubicBezTo>
                      <a:pt x="1989667" y="118826"/>
                      <a:pt x="1999249" y="111344"/>
                      <a:pt x="2006600" y="101893"/>
                    </a:cubicBezTo>
                    <a:cubicBezTo>
                      <a:pt x="2019095" y="85829"/>
                      <a:pt x="2040467" y="51093"/>
                      <a:pt x="2040467" y="51093"/>
                    </a:cubicBezTo>
                    <a:cubicBezTo>
                      <a:pt x="2048934" y="53915"/>
                      <a:pt x="2057885" y="63551"/>
                      <a:pt x="2065867" y="59560"/>
                    </a:cubicBezTo>
                    <a:cubicBezTo>
                      <a:pt x="2116554" y="34217"/>
                      <a:pt x="2065928" y="354"/>
                      <a:pt x="2116667" y="51093"/>
                    </a:cubicBezTo>
                    <a:cubicBezTo>
                      <a:pt x="2137386" y="113252"/>
                      <a:pt x="2120979" y="89272"/>
                      <a:pt x="2159000" y="127293"/>
                    </a:cubicBezTo>
                    <a:cubicBezTo>
                      <a:pt x="2182985" y="199245"/>
                      <a:pt x="2149535" y="111518"/>
                      <a:pt x="2184400" y="169627"/>
                    </a:cubicBezTo>
                    <a:cubicBezTo>
                      <a:pt x="2197387" y="191272"/>
                      <a:pt x="2218267" y="237360"/>
                      <a:pt x="2218267" y="237360"/>
                    </a:cubicBezTo>
                    <a:cubicBezTo>
                      <a:pt x="2221089" y="254293"/>
                      <a:pt x="2212449" y="278637"/>
                      <a:pt x="2226733" y="288160"/>
                    </a:cubicBezTo>
                    <a:cubicBezTo>
                      <a:pt x="2239379" y="296591"/>
                      <a:pt x="2256700" y="280061"/>
                      <a:pt x="2269067" y="271227"/>
                    </a:cubicBezTo>
                    <a:cubicBezTo>
                      <a:pt x="2296982" y="251288"/>
                      <a:pt x="2273663" y="243528"/>
                      <a:pt x="2302933" y="228893"/>
                    </a:cubicBezTo>
                    <a:cubicBezTo>
                      <a:pt x="2318898" y="220910"/>
                      <a:pt x="2353733" y="211960"/>
                      <a:pt x="2353733" y="211960"/>
                    </a:cubicBezTo>
                    <a:cubicBezTo>
                      <a:pt x="2401540" y="164153"/>
                      <a:pt x="2370018" y="173536"/>
                      <a:pt x="2413000" y="195027"/>
                    </a:cubicBezTo>
                    <a:cubicBezTo>
                      <a:pt x="2420982" y="199018"/>
                      <a:pt x="2429933" y="200671"/>
                      <a:pt x="2438400" y="203493"/>
                    </a:cubicBezTo>
                    <a:cubicBezTo>
                      <a:pt x="2446867" y="197849"/>
                      <a:pt x="2456605" y="193755"/>
                      <a:pt x="2463800" y="186560"/>
                    </a:cubicBezTo>
                    <a:cubicBezTo>
                      <a:pt x="2470995" y="179365"/>
                      <a:pt x="2472266" y="166804"/>
                      <a:pt x="2480733" y="161160"/>
                    </a:cubicBezTo>
                    <a:cubicBezTo>
                      <a:pt x="2490415" y="154705"/>
                      <a:pt x="2503311" y="155515"/>
                      <a:pt x="2514600" y="152693"/>
                    </a:cubicBezTo>
                    <a:lnTo>
                      <a:pt x="2565400" y="118827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4F387144-E93E-4051-ACF1-A118660BFF43}"/>
                  </a:ext>
                </a:extLst>
              </p:cNvPr>
              <p:cNvGrpSpPr/>
              <p:nvPr/>
            </p:nvGrpSpPr>
            <p:grpSpPr>
              <a:xfrm>
                <a:off x="5181600" y="2295174"/>
                <a:ext cx="3047999" cy="1577578"/>
                <a:chOff x="4038600" y="2971800"/>
                <a:chExt cx="3967999" cy="1295400"/>
              </a:xfrm>
            </p:grpSpPr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D2EE3B34-6787-42D8-9FFF-A994C64936B9}"/>
                    </a:ext>
                  </a:extLst>
                </p:cNvPr>
                <p:cNvCxnSpPr/>
                <p:nvPr/>
              </p:nvCxnSpPr>
              <p:spPr>
                <a:xfrm>
                  <a:off x="4038600" y="4039040"/>
                  <a:ext cx="3967999" cy="0"/>
                </a:xfrm>
                <a:prstGeom prst="line">
                  <a:avLst/>
                </a:prstGeom>
                <a:ln>
                  <a:headEnd type="none" w="lg" len="med"/>
                  <a:tailEnd type="none" w="lg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D4387A64-554A-4BCB-875D-84270A6362AF}"/>
                    </a:ext>
                  </a:extLst>
                </p:cNvPr>
                <p:cNvCxnSpPr/>
                <p:nvPr/>
              </p:nvCxnSpPr>
              <p:spPr>
                <a:xfrm>
                  <a:off x="4419600" y="2971800"/>
                  <a:ext cx="0" cy="1295400"/>
                </a:xfrm>
                <a:prstGeom prst="line">
                  <a:avLst/>
                </a:prstGeom>
                <a:ln>
                  <a:headEnd type="none" w="lg" len="med"/>
                  <a:tailEnd type="none" w="lg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" name="Rounded Rectangle 60">
              <a:extLst>
                <a:ext uri="{FF2B5EF4-FFF2-40B4-BE49-F238E27FC236}">
                  <a16:creationId xmlns:a16="http://schemas.microsoft.com/office/drawing/2014/main" id="{79287837-54E3-429C-BD6F-3A8290EE48B8}"/>
                </a:ext>
              </a:extLst>
            </p:cNvPr>
            <p:cNvSpPr/>
            <p:nvPr/>
          </p:nvSpPr>
          <p:spPr>
            <a:xfrm rot="20086344">
              <a:off x="6528420" y="2729349"/>
              <a:ext cx="914400" cy="490130"/>
            </a:xfrm>
            <a:prstGeom prst="roundRect">
              <a:avLst/>
            </a:prstGeom>
            <a:ln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83DF81B-4AA1-462E-B402-CA2374E8AFDD}"/>
                </a:ext>
              </a:extLst>
            </p:cNvPr>
            <p:cNvSpPr txBox="1"/>
            <p:nvPr/>
          </p:nvSpPr>
          <p:spPr>
            <a:xfrm rot="20206421">
              <a:off x="5301950" y="3718897"/>
              <a:ext cx="319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  <a:latin typeface="+mj-lt"/>
                </a:rPr>
                <a:t>1.</a:t>
              </a:r>
              <a:endParaRPr lang="en-US" sz="1400" dirty="0">
                <a:solidFill>
                  <a:srgbClr val="FF0000"/>
                </a:solidFill>
                <a:latin typeface="+mj-lt"/>
              </a:endParaRPr>
            </a:p>
          </p:txBody>
        </p:sp>
      </p:grpSp>
      <p:sp>
        <p:nvSpPr>
          <p:cNvPr id="25" name="Right Arrow 63">
            <a:extLst>
              <a:ext uri="{FF2B5EF4-FFF2-40B4-BE49-F238E27FC236}">
                <a16:creationId xmlns:a16="http://schemas.microsoft.com/office/drawing/2014/main" id="{2BC7A4F4-FDAE-453C-B7D7-0CBF8CC1FC27}"/>
              </a:ext>
            </a:extLst>
          </p:cNvPr>
          <p:cNvSpPr/>
          <p:nvPr/>
        </p:nvSpPr>
        <p:spPr>
          <a:xfrm rot="5400000">
            <a:off x="2960954" y="2558881"/>
            <a:ext cx="1280160" cy="354178"/>
          </a:xfrm>
          <a:prstGeom prst="rightArrow">
            <a:avLst/>
          </a:prstGeom>
          <a:solidFill>
            <a:srgbClr val="2148C5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6CB88EE-CE22-4E9E-9E45-7A194DC7D6C4}"/>
              </a:ext>
            </a:extLst>
          </p:cNvPr>
          <p:cNvGrpSpPr/>
          <p:nvPr/>
        </p:nvGrpSpPr>
        <p:grpSpPr>
          <a:xfrm>
            <a:off x="3660094" y="2138257"/>
            <a:ext cx="1077844" cy="984524"/>
            <a:chOff x="1741556" y="2971800"/>
            <a:chExt cx="1077844" cy="984524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7C84A3D-5A33-4AEE-AE51-6B6400E94077}"/>
                </a:ext>
              </a:extLst>
            </p:cNvPr>
            <p:cNvGrpSpPr/>
            <p:nvPr/>
          </p:nvGrpSpPr>
          <p:grpSpPr>
            <a:xfrm>
              <a:off x="1753338" y="2971800"/>
              <a:ext cx="1066062" cy="307777"/>
              <a:chOff x="1777831" y="2947338"/>
              <a:chExt cx="1066062" cy="307777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C69CF129-BDA2-4A59-AFC8-1FEB62E7BFB9}"/>
                  </a:ext>
                </a:extLst>
              </p:cNvPr>
              <p:cNvGrpSpPr/>
              <p:nvPr/>
            </p:nvGrpSpPr>
            <p:grpSpPr>
              <a:xfrm>
                <a:off x="2055072" y="3006153"/>
                <a:ext cx="788821" cy="178475"/>
                <a:chOff x="4038600" y="2971800"/>
                <a:chExt cx="3967999" cy="1295400"/>
              </a:xfrm>
            </p:grpSpPr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027C7F2D-C252-4AD6-96FE-84A3852E2BAF}"/>
                    </a:ext>
                  </a:extLst>
                </p:cNvPr>
                <p:cNvCxnSpPr/>
                <p:nvPr/>
              </p:nvCxnSpPr>
              <p:spPr>
                <a:xfrm>
                  <a:off x="4038600" y="4039040"/>
                  <a:ext cx="3967999" cy="0"/>
                </a:xfrm>
                <a:prstGeom prst="line">
                  <a:avLst/>
                </a:prstGeom>
                <a:ln>
                  <a:headEnd type="none" w="lg" len="med"/>
                  <a:tailEnd type="none" w="lg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9" name="Freeform 77">
                  <a:extLst>
                    <a:ext uri="{FF2B5EF4-FFF2-40B4-BE49-F238E27FC236}">
                      <a16:creationId xmlns:a16="http://schemas.microsoft.com/office/drawing/2014/main" id="{B1D0C289-E89F-4079-9678-13ED52B483B0}"/>
                    </a:ext>
                  </a:extLst>
                </p:cNvPr>
                <p:cNvSpPr/>
                <p:nvPr/>
              </p:nvSpPr>
              <p:spPr>
                <a:xfrm>
                  <a:off x="4552701" y="3368843"/>
                  <a:ext cx="3309282" cy="393029"/>
                </a:xfrm>
                <a:custGeom>
                  <a:avLst/>
                  <a:gdLst>
                    <a:gd name="connsiteX0" fmla="*/ 0 w 3372765"/>
                    <a:gd name="connsiteY0" fmla="*/ 301277 h 301277"/>
                    <a:gd name="connsiteX1" fmla="*/ 26428 w 3372765"/>
                    <a:gd name="connsiteY1" fmla="*/ 280135 h 301277"/>
                    <a:gd name="connsiteX2" fmla="*/ 73998 w 3372765"/>
                    <a:gd name="connsiteY2" fmla="*/ 248421 h 301277"/>
                    <a:gd name="connsiteX3" fmla="*/ 95140 w 3372765"/>
                    <a:gd name="connsiteY3" fmla="*/ 227279 h 301277"/>
                    <a:gd name="connsiteX4" fmla="*/ 110997 w 3372765"/>
                    <a:gd name="connsiteY4" fmla="*/ 216708 h 301277"/>
                    <a:gd name="connsiteX5" fmla="*/ 153281 w 3372765"/>
                    <a:gd name="connsiteY5" fmla="*/ 184995 h 301277"/>
                    <a:gd name="connsiteX6" fmla="*/ 190280 w 3372765"/>
                    <a:gd name="connsiteY6" fmla="*/ 147996 h 301277"/>
                    <a:gd name="connsiteX7" fmla="*/ 221993 w 3372765"/>
                    <a:gd name="connsiteY7" fmla="*/ 126854 h 301277"/>
                    <a:gd name="connsiteX8" fmla="*/ 280134 w 3372765"/>
                    <a:gd name="connsiteY8" fmla="*/ 68713 h 301277"/>
                    <a:gd name="connsiteX9" fmla="*/ 295991 w 3372765"/>
                    <a:gd name="connsiteY9" fmla="*/ 52856 h 301277"/>
                    <a:gd name="connsiteX10" fmla="*/ 311847 w 3372765"/>
                    <a:gd name="connsiteY10" fmla="*/ 42285 h 301277"/>
                    <a:gd name="connsiteX11" fmla="*/ 343561 w 3372765"/>
                    <a:gd name="connsiteY11" fmla="*/ 15857 h 301277"/>
                    <a:gd name="connsiteX12" fmla="*/ 359417 w 3372765"/>
                    <a:gd name="connsiteY12" fmla="*/ 21143 h 301277"/>
                    <a:gd name="connsiteX13" fmla="*/ 364703 w 3372765"/>
                    <a:gd name="connsiteY13" fmla="*/ 36999 h 301277"/>
                    <a:gd name="connsiteX14" fmla="*/ 380560 w 3372765"/>
                    <a:gd name="connsiteY14" fmla="*/ 52856 h 301277"/>
                    <a:gd name="connsiteX15" fmla="*/ 401702 w 3372765"/>
                    <a:gd name="connsiteY15" fmla="*/ 89855 h 301277"/>
                    <a:gd name="connsiteX16" fmla="*/ 422844 w 3372765"/>
                    <a:gd name="connsiteY16" fmla="*/ 137425 h 301277"/>
                    <a:gd name="connsiteX17" fmla="*/ 438701 w 3372765"/>
                    <a:gd name="connsiteY17" fmla="*/ 147996 h 301277"/>
                    <a:gd name="connsiteX18" fmla="*/ 544412 w 3372765"/>
                    <a:gd name="connsiteY18" fmla="*/ 142710 h 301277"/>
                    <a:gd name="connsiteX19" fmla="*/ 560268 w 3372765"/>
                    <a:gd name="connsiteY19" fmla="*/ 137425 h 301277"/>
                    <a:gd name="connsiteX20" fmla="*/ 586696 w 3372765"/>
                    <a:gd name="connsiteY20" fmla="*/ 132139 h 301277"/>
                    <a:gd name="connsiteX21" fmla="*/ 634266 w 3372765"/>
                    <a:gd name="connsiteY21" fmla="*/ 116283 h 301277"/>
                    <a:gd name="connsiteX22" fmla="*/ 660694 w 3372765"/>
                    <a:gd name="connsiteY22" fmla="*/ 105711 h 301277"/>
                    <a:gd name="connsiteX23" fmla="*/ 676550 w 3372765"/>
                    <a:gd name="connsiteY23" fmla="*/ 100426 h 301277"/>
                    <a:gd name="connsiteX24" fmla="*/ 692407 w 3372765"/>
                    <a:gd name="connsiteY24" fmla="*/ 105711 h 301277"/>
                    <a:gd name="connsiteX25" fmla="*/ 713549 w 3372765"/>
                    <a:gd name="connsiteY25" fmla="*/ 132139 h 301277"/>
                    <a:gd name="connsiteX26" fmla="*/ 750548 w 3372765"/>
                    <a:gd name="connsiteY26" fmla="*/ 179709 h 301277"/>
                    <a:gd name="connsiteX27" fmla="*/ 792832 w 3372765"/>
                    <a:gd name="connsiteY27" fmla="*/ 206137 h 301277"/>
                    <a:gd name="connsiteX28" fmla="*/ 819260 w 3372765"/>
                    <a:gd name="connsiteY28" fmla="*/ 211422 h 301277"/>
                    <a:gd name="connsiteX29" fmla="*/ 840402 w 3372765"/>
                    <a:gd name="connsiteY29" fmla="*/ 221994 h 301277"/>
                    <a:gd name="connsiteX30" fmla="*/ 993683 w 3372765"/>
                    <a:gd name="connsiteY30" fmla="*/ 216708 h 301277"/>
                    <a:gd name="connsiteX31" fmla="*/ 1030682 w 3372765"/>
                    <a:gd name="connsiteY31" fmla="*/ 190280 h 301277"/>
                    <a:gd name="connsiteX32" fmla="*/ 1051824 w 3372765"/>
                    <a:gd name="connsiteY32" fmla="*/ 179709 h 301277"/>
                    <a:gd name="connsiteX33" fmla="*/ 1067681 w 3372765"/>
                    <a:gd name="connsiteY33" fmla="*/ 163853 h 301277"/>
                    <a:gd name="connsiteX34" fmla="*/ 1083538 w 3372765"/>
                    <a:gd name="connsiteY34" fmla="*/ 126854 h 301277"/>
                    <a:gd name="connsiteX35" fmla="*/ 1088823 w 3372765"/>
                    <a:gd name="connsiteY35" fmla="*/ 110997 h 301277"/>
                    <a:gd name="connsiteX36" fmla="*/ 1099394 w 3372765"/>
                    <a:gd name="connsiteY36" fmla="*/ 95140 h 301277"/>
                    <a:gd name="connsiteX37" fmla="*/ 1146964 w 3372765"/>
                    <a:gd name="connsiteY37" fmla="*/ 52856 h 301277"/>
                    <a:gd name="connsiteX38" fmla="*/ 1215676 w 3372765"/>
                    <a:gd name="connsiteY38" fmla="*/ 52856 h 301277"/>
                    <a:gd name="connsiteX39" fmla="*/ 1231533 w 3372765"/>
                    <a:gd name="connsiteY39" fmla="*/ 42285 h 301277"/>
                    <a:gd name="connsiteX40" fmla="*/ 1252675 w 3372765"/>
                    <a:gd name="connsiteY40" fmla="*/ 31714 h 301277"/>
                    <a:gd name="connsiteX41" fmla="*/ 1284389 w 3372765"/>
                    <a:gd name="connsiteY41" fmla="*/ 10572 h 301277"/>
                    <a:gd name="connsiteX42" fmla="*/ 1337244 w 3372765"/>
                    <a:gd name="connsiteY42" fmla="*/ 21143 h 301277"/>
                    <a:gd name="connsiteX43" fmla="*/ 1353101 w 3372765"/>
                    <a:gd name="connsiteY43" fmla="*/ 36999 h 301277"/>
                    <a:gd name="connsiteX44" fmla="*/ 1368957 w 3372765"/>
                    <a:gd name="connsiteY44" fmla="*/ 47570 h 301277"/>
                    <a:gd name="connsiteX45" fmla="*/ 1379528 w 3372765"/>
                    <a:gd name="connsiteY45" fmla="*/ 58142 h 301277"/>
                    <a:gd name="connsiteX46" fmla="*/ 1400671 w 3372765"/>
                    <a:gd name="connsiteY46" fmla="*/ 73998 h 301277"/>
                    <a:gd name="connsiteX47" fmla="*/ 1464097 w 3372765"/>
                    <a:gd name="connsiteY47" fmla="*/ 126854 h 301277"/>
                    <a:gd name="connsiteX48" fmla="*/ 1501096 w 3372765"/>
                    <a:gd name="connsiteY48" fmla="*/ 142710 h 301277"/>
                    <a:gd name="connsiteX49" fmla="*/ 1548666 w 3372765"/>
                    <a:gd name="connsiteY49" fmla="*/ 153281 h 301277"/>
                    <a:gd name="connsiteX50" fmla="*/ 1580379 w 3372765"/>
                    <a:gd name="connsiteY50" fmla="*/ 163853 h 301277"/>
                    <a:gd name="connsiteX51" fmla="*/ 1696661 w 3372765"/>
                    <a:gd name="connsiteY51" fmla="*/ 158567 h 301277"/>
                    <a:gd name="connsiteX52" fmla="*/ 1712518 w 3372765"/>
                    <a:gd name="connsiteY52" fmla="*/ 153281 h 301277"/>
                    <a:gd name="connsiteX53" fmla="*/ 1733660 w 3372765"/>
                    <a:gd name="connsiteY53" fmla="*/ 137425 h 301277"/>
                    <a:gd name="connsiteX54" fmla="*/ 1754802 w 3372765"/>
                    <a:gd name="connsiteY54" fmla="*/ 105711 h 301277"/>
                    <a:gd name="connsiteX55" fmla="*/ 1802372 w 3372765"/>
                    <a:gd name="connsiteY55" fmla="*/ 68713 h 301277"/>
                    <a:gd name="connsiteX56" fmla="*/ 1823515 w 3372765"/>
                    <a:gd name="connsiteY56" fmla="*/ 58142 h 301277"/>
                    <a:gd name="connsiteX57" fmla="*/ 1849942 w 3372765"/>
                    <a:gd name="connsiteY57" fmla="*/ 52856 h 301277"/>
                    <a:gd name="connsiteX58" fmla="*/ 1876370 w 3372765"/>
                    <a:gd name="connsiteY58" fmla="*/ 63427 h 301277"/>
                    <a:gd name="connsiteX59" fmla="*/ 1923940 w 3372765"/>
                    <a:gd name="connsiteY59" fmla="*/ 79284 h 301277"/>
                    <a:gd name="connsiteX60" fmla="*/ 1950368 w 3372765"/>
                    <a:gd name="connsiteY60" fmla="*/ 100426 h 301277"/>
                    <a:gd name="connsiteX61" fmla="*/ 1966224 w 3372765"/>
                    <a:gd name="connsiteY61" fmla="*/ 110997 h 301277"/>
                    <a:gd name="connsiteX62" fmla="*/ 1997938 w 3372765"/>
                    <a:gd name="connsiteY62" fmla="*/ 137425 h 301277"/>
                    <a:gd name="connsiteX63" fmla="*/ 2024365 w 3372765"/>
                    <a:gd name="connsiteY63" fmla="*/ 126854 h 301277"/>
                    <a:gd name="connsiteX64" fmla="*/ 2071935 w 3372765"/>
                    <a:gd name="connsiteY64" fmla="*/ 84569 h 301277"/>
                    <a:gd name="connsiteX65" fmla="*/ 2087792 w 3372765"/>
                    <a:gd name="connsiteY65" fmla="*/ 79284 h 301277"/>
                    <a:gd name="connsiteX66" fmla="*/ 2130076 w 3372765"/>
                    <a:gd name="connsiteY66" fmla="*/ 116283 h 301277"/>
                    <a:gd name="connsiteX67" fmla="*/ 2135362 w 3372765"/>
                    <a:gd name="connsiteY67" fmla="*/ 132139 h 301277"/>
                    <a:gd name="connsiteX68" fmla="*/ 2172361 w 3372765"/>
                    <a:gd name="connsiteY68" fmla="*/ 169138 h 301277"/>
                    <a:gd name="connsiteX69" fmla="*/ 2188217 w 3372765"/>
                    <a:gd name="connsiteY69" fmla="*/ 190280 h 301277"/>
                    <a:gd name="connsiteX70" fmla="*/ 2209360 w 3372765"/>
                    <a:gd name="connsiteY70" fmla="*/ 195566 h 301277"/>
                    <a:gd name="connsiteX71" fmla="*/ 2251644 w 3372765"/>
                    <a:gd name="connsiteY71" fmla="*/ 211422 h 301277"/>
                    <a:gd name="connsiteX72" fmla="*/ 2367926 w 3372765"/>
                    <a:gd name="connsiteY72" fmla="*/ 200851 h 301277"/>
                    <a:gd name="connsiteX73" fmla="*/ 2383783 w 3372765"/>
                    <a:gd name="connsiteY73" fmla="*/ 195566 h 301277"/>
                    <a:gd name="connsiteX74" fmla="*/ 2415496 w 3372765"/>
                    <a:gd name="connsiteY74" fmla="*/ 163853 h 301277"/>
                    <a:gd name="connsiteX75" fmla="*/ 2426067 w 3372765"/>
                    <a:gd name="connsiteY75" fmla="*/ 153281 h 301277"/>
                    <a:gd name="connsiteX76" fmla="*/ 2468352 w 3372765"/>
                    <a:gd name="connsiteY76" fmla="*/ 105711 h 301277"/>
                    <a:gd name="connsiteX77" fmla="*/ 2484208 w 3372765"/>
                    <a:gd name="connsiteY77" fmla="*/ 84569 h 301277"/>
                    <a:gd name="connsiteX78" fmla="*/ 2521207 w 3372765"/>
                    <a:gd name="connsiteY78" fmla="*/ 58142 h 301277"/>
                    <a:gd name="connsiteX79" fmla="*/ 2542349 w 3372765"/>
                    <a:gd name="connsiteY79" fmla="*/ 52856 h 301277"/>
                    <a:gd name="connsiteX80" fmla="*/ 2558206 w 3372765"/>
                    <a:gd name="connsiteY80" fmla="*/ 58142 h 301277"/>
                    <a:gd name="connsiteX81" fmla="*/ 2584634 w 3372765"/>
                    <a:gd name="connsiteY81" fmla="*/ 89855 h 301277"/>
                    <a:gd name="connsiteX82" fmla="*/ 2600490 w 3372765"/>
                    <a:gd name="connsiteY82" fmla="*/ 116283 h 301277"/>
                    <a:gd name="connsiteX83" fmla="*/ 2605776 w 3372765"/>
                    <a:gd name="connsiteY83" fmla="*/ 132139 h 301277"/>
                    <a:gd name="connsiteX84" fmla="*/ 2626918 w 3372765"/>
                    <a:gd name="connsiteY84" fmla="*/ 153281 h 301277"/>
                    <a:gd name="connsiteX85" fmla="*/ 2648060 w 3372765"/>
                    <a:gd name="connsiteY85" fmla="*/ 179709 h 301277"/>
                    <a:gd name="connsiteX86" fmla="*/ 2679773 w 3372765"/>
                    <a:gd name="connsiteY86" fmla="*/ 195566 h 301277"/>
                    <a:gd name="connsiteX87" fmla="*/ 2711487 w 3372765"/>
                    <a:gd name="connsiteY87" fmla="*/ 190280 h 301277"/>
                    <a:gd name="connsiteX88" fmla="*/ 2748486 w 3372765"/>
                    <a:gd name="connsiteY88" fmla="*/ 163853 h 301277"/>
                    <a:gd name="connsiteX89" fmla="*/ 2780199 w 3372765"/>
                    <a:gd name="connsiteY89" fmla="*/ 132139 h 301277"/>
                    <a:gd name="connsiteX90" fmla="*/ 2796056 w 3372765"/>
                    <a:gd name="connsiteY90" fmla="*/ 116283 h 301277"/>
                    <a:gd name="connsiteX91" fmla="*/ 2806627 w 3372765"/>
                    <a:gd name="connsiteY91" fmla="*/ 105711 h 301277"/>
                    <a:gd name="connsiteX92" fmla="*/ 2838340 w 3372765"/>
                    <a:gd name="connsiteY92" fmla="*/ 73998 h 301277"/>
                    <a:gd name="connsiteX93" fmla="*/ 2848911 w 3372765"/>
                    <a:gd name="connsiteY93" fmla="*/ 58142 h 301277"/>
                    <a:gd name="connsiteX94" fmla="*/ 2907052 w 3372765"/>
                    <a:gd name="connsiteY94" fmla="*/ 68713 h 301277"/>
                    <a:gd name="connsiteX95" fmla="*/ 2965193 w 3372765"/>
                    <a:gd name="connsiteY95" fmla="*/ 79284 h 301277"/>
                    <a:gd name="connsiteX96" fmla="*/ 3023334 w 3372765"/>
                    <a:gd name="connsiteY96" fmla="*/ 73998 h 301277"/>
                    <a:gd name="connsiteX97" fmla="*/ 3039191 w 3372765"/>
                    <a:gd name="connsiteY97" fmla="*/ 68713 h 301277"/>
                    <a:gd name="connsiteX98" fmla="*/ 3060333 w 3372765"/>
                    <a:gd name="connsiteY98" fmla="*/ 79284 h 301277"/>
                    <a:gd name="connsiteX99" fmla="*/ 3092046 w 3372765"/>
                    <a:gd name="connsiteY99" fmla="*/ 132139 h 301277"/>
                    <a:gd name="connsiteX100" fmla="*/ 3129045 w 3372765"/>
                    <a:gd name="connsiteY100" fmla="*/ 190280 h 301277"/>
                    <a:gd name="connsiteX101" fmla="*/ 3139616 w 3372765"/>
                    <a:gd name="connsiteY101" fmla="*/ 206137 h 301277"/>
                    <a:gd name="connsiteX102" fmla="*/ 3155473 w 3372765"/>
                    <a:gd name="connsiteY102" fmla="*/ 216708 h 301277"/>
                    <a:gd name="connsiteX103" fmla="*/ 3166044 w 3372765"/>
                    <a:gd name="connsiteY103" fmla="*/ 232565 h 301277"/>
                    <a:gd name="connsiteX104" fmla="*/ 3213614 w 3372765"/>
                    <a:gd name="connsiteY104" fmla="*/ 264278 h 301277"/>
                    <a:gd name="connsiteX105" fmla="*/ 3234756 w 3372765"/>
                    <a:gd name="connsiteY105" fmla="*/ 269563 h 301277"/>
                    <a:gd name="connsiteX106" fmla="*/ 3250613 w 3372765"/>
                    <a:gd name="connsiteY106" fmla="*/ 264278 h 301277"/>
                    <a:gd name="connsiteX107" fmla="*/ 3261184 w 3372765"/>
                    <a:gd name="connsiteY107" fmla="*/ 227279 h 301277"/>
                    <a:gd name="connsiteX108" fmla="*/ 3271755 w 3372765"/>
                    <a:gd name="connsiteY108" fmla="*/ 163853 h 301277"/>
                    <a:gd name="connsiteX109" fmla="*/ 3277041 w 3372765"/>
                    <a:gd name="connsiteY109" fmla="*/ 73998 h 301277"/>
                    <a:gd name="connsiteX110" fmla="*/ 3292897 w 3372765"/>
                    <a:gd name="connsiteY110" fmla="*/ 68713 h 301277"/>
                    <a:gd name="connsiteX111" fmla="*/ 3324610 w 3372765"/>
                    <a:gd name="connsiteY111" fmla="*/ 52856 h 301277"/>
                    <a:gd name="connsiteX112" fmla="*/ 3372180 w 3372765"/>
                    <a:gd name="connsiteY112" fmla="*/ 47570 h 301277"/>
                    <a:gd name="connsiteX113" fmla="*/ 3372180 w 3372765"/>
                    <a:gd name="connsiteY113" fmla="*/ 0 h 301277"/>
                    <a:gd name="connsiteX0" fmla="*/ 0 w 3375703"/>
                    <a:gd name="connsiteY0" fmla="*/ 290705 h 290705"/>
                    <a:gd name="connsiteX1" fmla="*/ 26428 w 3375703"/>
                    <a:gd name="connsiteY1" fmla="*/ 269563 h 290705"/>
                    <a:gd name="connsiteX2" fmla="*/ 73998 w 3375703"/>
                    <a:gd name="connsiteY2" fmla="*/ 237849 h 290705"/>
                    <a:gd name="connsiteX3" fmla="*/ 95140 w 3375703"/>
                    <a:gd name="connsiteY3" fmla="*/ 216707 h 290705"/>
                    <a:gd name="connsiteX4" fmla="*/ 110997 w 3375703"/>
                    <a:gd name="connsiteY4" fmla="*/ 206136 h 290705"/>
                    <a:gd name="connsiteX5" fmla="*/ 153281 w 3375703"/>
                    <a:gd name="connsiteY5" fmla="*/ 174423 h 290705"/>
                    <a:gd name="connsiteX6" fmla="*/ 190280 w 3375703"/>
                    <a:gd name="connsiteY6" fmla="*/ 137424 h 290705"/>
                    <a:gd name="connsiteX7" fmla="*/ 221993 w 3375703"/>
                    <a:gd name="connsiteY7" fmla="*/ 116282 h 290705"/>
                    <a:gd name="connsiteX8" fmla="*/ 280134 w 3375703"/>
                    <a:gd name="connsiteY8" fmla="*/ 58141 h 290705"/>
                    <a:gd name="connsiteX9" fmla="*/ 295991 w 3375703"/>
                    <a:gd name="connsiteY9" fmla="*/ 42284 h 290705"/>
                    <a:gd name="connsiteX10" fmla="*/ 311847 w 3375703"/>
                    <a:gd name="connsiteY10" fmla="*/ 31713 h 290705"/>
                    <a:gd name="connsiteX11" fmla="*/ 343561 w 3375703"/>
                    <a:gd name="connsiteY11" fmla="*/ 5285 h 290705"/>
                    <a:gd name="connsiteX12" fmla="*/ 359417 w 3375703"/>
                    <a:gd name="connsiteY12" fmla="*/ 10571 h 290705"/>
                    <a:gd name="connsiteX13" fmla="*/ 364703 w 3375703"/>
                    <a:gd name="connsiteY13" fmla="*/ 26427 h 290705"/>
                    <a:gd name="connsiteX14" fmla="*/ 380560 w 3375703"/>
                    <a:gd name="connsiteY14" fmla="*/ 42284 h 290705"/>
                    <a:gd name="connsiteX15" fmla="*/ 401702 w 3375703"/>
                    <a:gd name="connsiteY15" fmla="*/ 79283 h 290705"/>
                    <a:gd name="connsiteX16" fmla="*/ 422844 w 3375703"/>
                    <a:gd name="connsiteY16" fmla="*/ 126853 h 290705"/>
                    <a:gd name="connsiteX17" fmla="*/ 438701 w 3375703"/>
                    <a:gd name="connsiteY17" fmla="*/ 137424 h 290705"/>
                    <a:gd name="connsiteX18" fmla="*/ 544412 w 3375703"/>
                    <a:gd name="connsiteY18" fmla="*/ 132138 h 290705"/>
                    <a:gd name="connsiteX19" fmla="*/ 560268 w 3375703"/>
                    <a:gd name="connsiteY19" fmla="*/ 126853 h 290705"/>
                    <a:gd name="connsiteX20" fmla="*/ 586696 w 3375703"/>
                    <a:gd name="connsiteY20" fmla="*/ 121567 h 290705"/>
                    <a:gd name="connsiteX21" fmla="*/ 634266 w 3375703"/>
                    <a:gd name="connsiteY21" fmla="*/ 105711 h 290705"/>
                    <a:gd name="connsiteX22" fmla="*/ 660694 w 3375703"/>
                    <a:gd name="connsiteY22" fmla="*/ 95139 h 290705"/>
                    <a:gd name="connsiteX23" fmla="*/ 676550 w 3375703"/>
                    <a:gd name="connsiteY23" fmla="*/ 89854 h 290705"/>
                    <a:gd name="connsiteX24" fmla="*/ 692407 w 3375703"/>
                    <a:gd name="connsiteY24" fmla="*/ 95139 h 290705"/>
                    <a:gd name="connsiteX25" fmla="*/ 713549 w 3375703"/>
                    <a:gd name="connsiteY25" fmla="*/ 121567 h 290705"/>
                    <a:gd name="connsiteX26" fmla="*/ 750548 w 3375703"/>
                    <a:gd name="connsiteY26" fmla="*/ 169137 h 290705"/>
                    <a:gd name="connsiteX27" fmla="*/ 792832 w 3375703"/>
                    <a:gd name="connsiteY27" fmla="*/ 195565 h 290705"/>
                    <a:gd name="connsiteX28" fmla="*/ 819260 w 3375703"/>
                    <a:gd name="connsiteY28" fmla="*/ 200850 h 290705"/>
                    <a:gd name="connsiteX29" fmla="*/ 840402 w 3375703"/>
                    <a:gd name="connsiteY29" fmla="*/ 211422 h 290705"/>
                    <a:gd name="connsiteX30" fmla="*/ 993683 w 3375703"/>
                    <a:gd name="connsiteY30" fmla="*/ 206136 h 290705"/>
                    <a:gd name="connsiteX31" fmla="*/ 1030682 w 3375703"/>
                    <a:gd name="connsiteY31" fmla="*/ 179708 h 290705"/>
                    <a:gd name="connsiteX32" fmla="*/ 1051824 w 3375703"/>
                    <a:gd name="connsiteY32" fmla="*/ 169137 h 290705"/>
                    <a:gd name="connsiteX33" fmla="*/ 1067681 w 3375703"/>
                    <a:gd name="connsiteY33" fmla="*/ 153281 h 290705"/>
                    <a:gd name="connsiteX34" fmla="*/ 1083538 w 3375703"/>
                    <a:gd name="connsiteY34" fmla="*/ 116282 h 290705"/>
                    <a:gd name="connsiteX35" fmla="*/ 1088823 w 3375703"/>
                    <a:gd name="connsiteY35" fmla="*/ 100425 h 290705"/>
                    <a:gd name="connsiteX36" fmla="*/ 1099394 w 3375703"/>
                    <a:gd name="connsiteY36" fmla="*/ 84568 h 290705"/>
                    <a:gd name="connsiteX37" fmla="*/ 1146964 w 3375703"/>
                    <a:gd name="connsiteY37" fmla="*/ 42284 h 290705"/>
                    <a:gd name="connsiteX38" fmla="*/ 1215676 w 3375703"/>
                    <a:gd name="connsiteY38" fmla="*/ 42284 h 290705"/>
                    <a:gd name="connsiteX39" fmla="*/ 1231533 w 3375703"/>
                    <a:gd name="connsiteY39" fmla="*/ 31713 h 290705"/>
                    <a:gd name="connsiteX40" fmla="*/ 1252675 w 3375703"/>
                    <a:gd name="connsiteY40" fmla="*/ 21142 h 290705"/>
                    <a:gd name="connsiteX41" fmla="*/ 1284389 w 3375703"/>
                    <a:gd name="connsiteY41" fmla="*/ 0 h 290705"/>
                    <a:gd name="connsiteX42" fmla="*/ 1337244 w 3375703"/>
                    <a:gd name="connsiteY42" fmla="*/ 10571 h 290705"/>
                    <a:gd name="connsiteX43" fmla="*/ 1353101 w 3375703"/>
                    <a:gd name="connsiteY43" fmla="*/ 26427 h 290705"/>
                    <a:gd name="connsiteX44" fmla="*/ 1368957 w 3375703"/>
                    <a:gd name="connsiteY44" fmla="*/ 36998 h 290705"/>
                    <a:gd name="connsiteX45" fmla="*/ 1379528 w 3375703"/>
                    <a:gd name="connsiteY45" fmla="*/ 47570 h 290705"/>
                    <a:gd name="connsiteX46" fmla="*/ 1400671 w 3375703"/>
                    <a:gd name="connsiteY46" fmla="*/ 63426 h 290705"/>
                    <a:gd name="connsiteX47" fmla="*/ 1464097 w 3375703"/>
                    <a:gd name="connsiteY47" fmla="*/ 116282 h 290705"/>
                    <a:gd name="connsiteX48" fmla="*/ 1501096 w 3375703"/>
                    <a:gd name="connsiteY48" fmla="*/ 132138 h 290705"/>
                    <a:gd name="connsiteX49" fmla="*/ 1548666 w 3375703"/>
                    <a:gd name="connsiteY49" fmla="*/ 142709 h 290705"/>
                    <a:gd name="connsiteX50" fmla="*/ 1580379 w 3375703"/>
                    <a:gd name="connsiteY50" fmla="*/ 153281 h 290705"/>
                    <a:gd name="connsiteX51" fmla="*/ 1696661 w 3375703"/>
                    <a:gd name="connsiteY51" fmla="*/ 147995 h 290705"/>
                    <a:gd name="connsiteX52" fmla="*/ 1712518 w 3375703"/>
                    <a:gd name="connsiteY52" fmla="*/ 142709 h 290705"/>
                    <a:gd name="connsiteX53" fmla="*/ 1733660 w 3375703"/>
                    <a:gd name="connsiteY53" fmla="*/ 126853 h 290705"/>
                    <a:gd name="connsiteX54" fmla="*/ 1754802 w 3375703"/>
                    <a:gd name="connsiteY54" fmla="*/ 95139 h 290705"/>
                    <a:gd name="connsiteX55" fmla="*/ 1802372 w 3375703"/>
                    <a:gd name="connsiteY55" fmla="*/ 58141 h 290705"/>
                    <a:gd name="connsiteX56" fmla="*/ 1823515 w 3375703"/>
                    <a:gd name="connsiteY56" fmla="*/ 47570 h 290705"/>
                    <a:gd name="connsiteX57" fmla="*/ 1849942 w 3375703"/>
                    <a:gd name="connsiteY57" fmla="*/ 42284 h 290705"/>
                    <a:gd name="connsiteX58" fmla="*/ 1876370 w 3375703"/>
                    <a:gd name="connsiteY58" fmla="*/ 52855 h 290705"/>
                    <a:gd name="connsiteX59" fmla="*/ 1923940 w 3375703"/>
                    <a:gd name="connsiteY59" fmla="*/ 68712 h 290705"/>
                    <a:gd name="connsiteX60" fmla="*/ 1950368 w 3375703"/>
                    <a:gd name="connsiteY60" fmla="*/ 89854 h 290705"/>
                    <a:gd name="connsiteX61" fmla="*/ 1966224 w 3375703"/>
                    <a:gd name="connsiteY61" fmla="*/ 100425 h 290705"/>
                    <a:gd name="connsiteX62" fmla="*/ 1997938 w 3375703"/>
                    <a:gd name="connsiteY62" fmla="*/ 126853 h 290705"/>
                    <a:gd name="connsiteX63" fmla="*/ 2024365 w 3375703"/>
                    <a:gd name="connsiteY63" fmla="*/ 116282 h 290705"/>
                    <a:gd name="connsiteX64" fmla="*/ 2071935 w 3375703"/>
                    <a:gd name="connsiteY64" fmla="*/ 73997 h 290705"/>
                    <a:gd name="connsiteX65" fmla="*/ 2087792 w 3375703"/>
                    <a:gd name="connsiteY65" fmla="*/ 68712 h 290705"/>
                    <a:gd name="connsiteX66" fmla="*/ 2130076 w 3375703"/>
                    <a:gd name="connsiteY66" fmla="*/ 105711 h 290705"/>
                    <a:gd name="connsiteX67" fmla="*/ 2135362 w 3375703"/>
                    <a:gd name="connsiteY67" fmla="*/ 121567 h 290705"/>
                    <a:gd name="connsiteX68" fmla="*/ 2172361 w 3375703"/>
                    <a:gd name="connsiteY68" fmla="*/ 158566 h 290705"/>
                    <a:gd name="connsiteX69" fmla="*/ 2188217 w 3375703"/>
                    <a:gd name="connsiteY69" fmla="*/ 179708 h 290705"/>
                    <a:gd name="connsiteX70" fmla="*/ 2209360 w 3375703"/>
                    <a:gd name="connsiteY70" fmla="*/ 184994 h 290705"/>
                    <a:gd name="connsiteX71" fmla="*/ 2251644 w 3375703"/>
                    <a:gd name="connsiteY71" fmla="*/ 200850 h 290705"/>
                    <a:gd name="connsiteX72" fmla="*/ 2367926 w 3375703"/>
                    <a:gd name="connsiteY72" fmla="*/ 190279 h 290705"/>
                    <a:gd name="connsiteX73" fmla="*/ 2383783 w 3375703"/>
                    <a:gd name="connsiteY73" fmla="*/ 184994 h 290705"/>
                    <a:gd name="connsiteX74" fmla="*/ 2415496 w 3375703"/>
                    <a:gd name="connsiteY74" fmla="*/ 153281 h 290705"/>
                    <a:gd name="connsiteX75" fmla="*/ 2426067 w 3375703"/>
                    <a:gd name="connsiteY75" fmla="*/ 142709 h 290705"/>
                    <a:gd name="connsiteX76" fmla="*/ 2468352 w 3375703"/>
                    <a:gd name="connsiteY76" fmla="*/ 95139 h 290705"/>
                    <a:gd name="connsiteX77" fmla="*/ 2484208 w 3375703"/>
                    <a:gd name="connsiteY77" fmla="*/ 73997 h 290705"/>
                    <a:gd name="connsiteX78" fmla="*/ 2521207 w 3375703"/>
                    <a:gd name="connsiteY78" fmla="*/ 47570 h 290705"/>
                    <a:gd name="connsiteX79" fmla="*/ 2542349 w 3375703"/>
                    <a:gd name="connsiteY79" fmla="*/ 42284 h 290705"/>
                    <a:gd name="connsiteX80" fmla="*/ 2558206 w 3375703"/>
                    <a:gd name="connsiteY80" fmla="*/ 47570 h 290705"/>
                    <a:gd name="connsiteX81" fmla="*/ 2584634 w 3375703"/>
                    <a:gd name="connsiteY81" fmla="*/ 79283 h 290705"/>
                    <a:gd name="connsiteX82" fmla="*/ 2600490 w 3375703"/>
                    <a:gd name="connsiteY82" fmla="*/ 105711 h 290705"/>
                    <a:gd name="connsiteX83" fmla="*/ 2605776 w 3375703"/>
                    <a:gd name="connsiteY83" fmla="*/ 121567 h 290705"/>
                    <a:gd name="connsiteX84" fmla="*/ 2626918 w 3375703"/>
                    <a:gd name="connsiteY84" fmla="*/ 142709 h 290705"/>
                    <a:gd name="connsiteX85" fmla="*/ 2648060 w 3375703"/>
                    <a:gd name="connsiteY85" fmla="*/ 169137 h 290705"/>
                    <a:gd name="connsiteX86" fmla="*/ 2679773 w 3375703"/>
                    <a:gd name="connsiteY86" fmla="*/ 184994 h 290705"/>
                    <a:gd name="connsiteX87" fmla="*/ 2711487 w 3375703"/>
                    <a:gd name="connsiteY87" fmla="*/ 179708 h 290705"/>
                    <a:gd name="connsiteX88" fmla="*/ 2748486 w 3375703"/>
                    <a:gd name="connsiteY88" fmla="*/ 153281 h 290705"/>
                    <a:gd name="connsiteX89" fmla="*/ 2780199 w 3375703"/>
                    <a:gd name="connsiteY89" fmla="*/ 121567 h 290705"/>
                    <a:gd name="connsiteX90" fmla="*/ 2796056 w 3375703"/>
                    <a:gd name="connsiteY90" fmla="*/ 105711 h 290705"/>
                    <a:gd name="connsiteX91" fmla="*/ 2806627 w 3375703"/>
                    <a:gd name="connsiteY91" fmla="*/ 95139 h 290705"/>
                    <a:gd name="connsiteX92" fmla="*/ 2838340 w 3375703"/>
                    <a:gd name="connsiteY92" fmla="*/ 63426 h 290705"/>
                    <a:gd name="connsiteX93" fmla="*/ 2848911 w 3375703"/>
                    <a:gd name="connsiteY93" fmla="*/ 47570 h 290705"/>
                    <a:gd name="connsiteX94" fmla="*/ 2907052 w 3375703"/>
                    <a:gd name="connsiteY94" fmla="*/ 58141 h 290705"/>
                    <a:gd name="connsiteX95" fmla="*/ 2965193 w 3375703"/>
                    <a:gd name="connsiteY95" fmla="*/ 68712 h 290705"/>
                    <a:gd name="connsiteX96" fmla="*/ 3023334 w 3375703"/>
                    <a:gd name="connsiteY96" fmla="*/ 63426 h 290705"/>
                    <a:gd name="connsiteX97" fmla="*/ 3039191 w 3375703"/>
                    <a:gd name="connsiteY97" fmla="*/ 58141 h 290705"/>
                    <a:gd name="connsiteX98" fmla="*/ 3060333 w 3375703"/>
                    <a:gd name="connsiteY98" fmla="*/ 68712 h 290705"/>
                    <a:gd name="connsiteX99" fmla="*/ 3092046 w 3375703"/>
                    <a:gd name="connsiteY99" fmla="*/ 121567 h 290705"/>
                    <a:gd name="connsiteX100" fmla="*/ 3129045 w 3375703"/>
                    <a:gd name="connsiteY100" fmla="*/ 179708 h 290705"/>
                    <a:gd name="connsiteX101" fmla="*/ 3139616 w 3375703"/>
                    <a:gd name="connsiteY101" fmla="*/ 195565 h 290705"/>
                    <a:gd name="connsiteX102" fmla="*/ 3155473 w 3375703"/>
                    <a:gd name="connsiteY102" fmla="*/ 206136 h 290705"/>
                    <a:gd name="connsiteX103" fmla="*/ 3166044 w 3375703"/>
                    <a:gd name="connsiteY103" fmla="*/ 221993 h 290705"/>
                    <a:gd name="connsiteX104" fmla="*/ 3213614 w 3375703"/>
                    <a:gd name="connsiteY104" fmla="*/ 253706 h 290705"/>
                    <a:gd name="connsiteX105" fmla="*/ 3234756 w 3375703"/>
                    <a:gd name="connsiteY105" fmla="*/ 258991 h 290705"/>
                    <a:gd name="connsiteX106" fmla="*/ 3250613 w 3375703"/>
                    <a:gd name="connsiteY106" fmla="*/ 253706 h 290705"/>
                    <a:gd name="connsiteX107" fmla="*/ 3261184 w 3375703"/>
                    <a:gd name="connsiteY107" fmla="*/ 216707 h 290705"/>
                    <a:gd name="connsiteX108" fmla="*/ 3271755 w 3375703"/>
                    <a:gd name="connsiteY108" fmla="*/ 153281 h 290705"/>
                    <a:gd name="connsiteX109" fmla="*/ 3277041 w 3375703"/>
                    <a:gd name="connsiteY109" fmla="*/ 63426 h 290705"/>
                    <a:gd name="connsiteX110" fmla="*/ 3292897 w 3375703"/>
                    <a:gd name="connsiteY110" fmla="*/ 58141 h 290705"/>
                    <a:gd name="connsiteX111" fmla="*/ 3324610 w 3375703"/>
                    <a:gd name="connsiteY111" fmla="*/ 42284 h 290705"/>
                    <a:gd name="connsiteX112" fmla="*/ 3372180 w 3375703"/>
                    <a:gd name="connsiteY112" fmla="*/ 36998 h 290705"/>
                    <a:gd name="connsiteX113" fmla="*/ 3372180 w 3375703"/>
                    <a:gd name="connsiteY113" fmla="*/ 48639 h 290705"/>
                    <a:gd name="connsiteX0" fmla="*/ 2199 w 3351475"/>
                    <a:gd name="connsiteY0" fmla="*/ 127005 h 274656"/>
                    <a:gd name="connsiteX1" fmla="*/ 2200 w 3351475"/>
                    <a:gd name="connsiteY1" fmla="*/ 269563 h 274656"/>
                    <a:gd name="connsiteX2" fmla="*/ 49770 w 3351475"/>
                    <a:gd name="connsiteY2" fmla="*/ 237849 h 274656"/>
                    <a:gd name="connsiteX3" fmla="*/ 70912 w 3351475"/>
                    <a:gd name="connsiteY3" fmla="*/ 216707 h 274656"/>
                    <a:gd name="connsiteX4" fmla="*/ 86769 w 3351475"/>
                    <a:gd name="connsiteY4" fmla="*/ 206136 h 274656"/>
                    <a:gd name="connsiteX5" fmla="*/ 129053 w 3351475"/>
                    <a:gd name="connsiteY5" fmla="*/ 174423 h 274656"/>
                    <a:gd name="connsiteX6" fmla="*/ 166052 w 3351475"/>
                    <a:gd name="connsiteY6" fmla="*/ 137424 h 274656"/>
                    <a:gd name="connsiteX7" fmla="*/ 197765 w 3351475"/>
                    <a:gd name="connsiteY7" fmla="*/ 116282 h 274656"/>
                    <a:gd name="connsiteX8" fmla="*/ 255906 w 3351475"/>
                    <a:gd name="connsiteY8" fmla="*/ 58141 h 274656"/>
                    <a:gd name="connsiteX9" fmla="*/ 271763 w 3351475"/>
                    <a:gd name="connsiteY9" fmla="*/ 42284 h 274656"/>
                    <a:gd name="connsiteX10" fmla="*/ 287619 w 3351475"/>
                    <a:gd name="connsiteY10" fmla="*/ 31713 h 274656"/>
                    <a:gd name="connsiteX11" fmla="*/ 319333 w 3351475"/>
                    <a:gd name="connsiteY11" fmla="*/ 5285 h 274656"/>
                    <a:gd name="connsiteX12" fmla="*/ 335189 w 3351475"/>
                    <a:gd name="connsiteY12" fmla="*/ 10571 h 274656"/>
                    <a:gd name="connsiteX13" fmla="*/ 340475 w 3351475"/>
                    <a:gd name="connsiteY13" fmla="*/ 26427 h 274656"/>
                    <a:gd name="connsiteX14" fmla="*/ 356332 w 3351475"/>
                    <a:gd name="connsiteY14" fmla="*/ 42284 h 274656"/>
                    <a:gd name="connsiteX15" fmla="*/ 377474 w 3351475"/>
                    <a:gd name="connsiteY15" fmla="*/ 79283 h 274656"/>
                    <a:gd name="connsiteX16" fmla="*/ 398616 w 3351475"/>
                    <a:gd name="connsiteY16" fmla="*/ 126853 h 274656"/>
                    <a:gd name="connsiteX17" fmla="*/ 414473 w 3351475"/>
                    <a:gd name="connsiteY17" fmla="*/ 137424 h 274656"/>
                    <a:gd name="connsiteX18" fmla="*/ 520184 w 3351475"/>
                    <a:gd name="connsiteY18" fmla="*/ 132138 h 274656"/>
                    <a:gd name="connsiteX19" fmla="*/ 536040 w 3351475"/>
                    <a:gd name="connsiteY19" fmla="*/ 126853 h 274656"/>
                    <a:gd name="connsiteX20" fmla="*/ 562468 w 3351475"/>
                    <a:gd name="connsiteY20" fmla="*/ 121567 h 274656"/>
                    <a:gd name="connsiteX21" fmla="*/ 610038 w 3351475"/>
                    <a:gd name="connsiteY21" fmla="*/ 105711 h 274656"/>
                    <a:gd name="connsiteX22" fmla="*/ 636466 w 3351475"/>
                    <a:gd name="connsiteY22" fmla="*/ 95139 h 274656"/>
                    <a:gd name="connsiteX23" fmla="*/ 652322 w 3351475"/>
                    <a:gd name="connsiteY23" fmla="*/ 89854 h 274656"/>
                    <a:gd name="connsiteX24" fmla="*/ 668179 w 3351475"/>
                    <a:gd name="connsiteY24" fmla="*/ 95139 h 274656"/>
                    <a:gd name="connsiteX25" fmla="*/ 689321 w 3351475"/>
                    <a:gd name="connsiteY25" fmla="*/ 121567 h 274656"/>
                    <a:gd name="connsiteX26" fmla="*/ 726320 w 3351475"/>
                    <a:gd name="connsiteY26" fmla="*/ 169137 h 274656"/>
                    <a:gd name="connsiteX27" fmla="*/ 768604 w 3351475"/>
                    <a:gd name="connsiteY27" fmla="*/ 195565 h 274656"/>
                    <a:gd name="connsiteX28" fmla="*/ 795032 w 3351475"/>
                    <a:gd name="connsiteY28" fmla="*/ 200850 h 274656"/>
                    <a:gd name="connsiteX29" fmla="*/ 816174 w 3351475"/>
                    <a:gd name="connsiteY29" fmla="*/ 211422 h 274656"/>
                    <a:gd name="connsiteX30" fmla="*/ 969455 w 3351475"/>
                    <a:gd name="connsiteY30" fmla="*/ 206136 h 274656"/>
                    <a:gd name="connsiteX31" fmla="*/ 1006454 w 3351475"/>
                    <a:gd name="connsiteY31" fmla="*/ 179708 h 274656"/>
                    <a:gd name="connsiteX32" fmla="*/ 1027596 w 3351475"/>
                    <a:gd name="connsiteY32" fmla="*/ 169137 h 274656"/>
                    <a:gd name="connsiteX33" fmla="*/ 1043453 w 3351475"/>
                    <a:gd name="connsiteY33" fmla="*/ 153281 h 274656"/>
                    <a:gd name="connsiteX34" fmla="*/ 1059310 w 3351475"/>
                    <a:gd name="connsiteY34" fmla="*/ 116282 h 274656"/>
                    <a:gd name="connsiteX35" fmla="*/ 1064595 w 3351475"/>
                    <a:gd name="connsiteY35" fmla="*/ 100425 h 274656"/>
                    <a:gd name="connsiteX36" fmla="*/ 1075166 w 3351475"/>
                    <a:gd name="connsiteY36" fmla="*/ 84568 h 274656"/>
                    <a:gd name="connsiteX37" fmla="*/ 1122736 w 3351475"/>
                    <a:gd name="connsiteY37" fmla="*/ 42284 h 274656"/>
                    <a:gd name="connsiteX38" fmla="*/ 1191448 w 3351475"/>
                    <a:gd name="connsiteY38" fmla="*/ 42284 h 274656"/>
                    <a:gd name="connsiteX39" fmla="*/ 1207305 w 3351475"/>
                    <a:gd name="connsiteY39" fmla="*/ 31713 h 274656"/>
                    <a:gd name="connsiteX40" fmla="*/ 1228447 w 3351475"/>
                    <a:gd name="connsiteY40" fmla="*/ 21142 h 274656"/>
                    <a:gd name="connsiteX41" fmla="*/ 1260161 w 3351475"/>
                    <a:gd name="connsiteY41" fmla="*/ 0 h 274656"/>
                    <a:gd name="connsiteX42" fmla="*/ 1313016 w 3351475"/>
                    <a:gd name="connsiteY42" fmla="*/ 10571 h 274656"/>
                    <a:gd name="connsiteX43" fmla="*/ 1328873 w 3351475"/>
                    <a:gd name="connsiteY43" fmla="*/ 26427 h 274656"/>
                    <a:gd name="connsiteX44" fmla="*/ 1344729 w 3351475"/>
                    <a:gd name="connsiteY44" fmla="*/ 36998 h 274656"/>
                    <a:gd name="connsiteX45" fmla="*/ 1355300 w 3351475"/>
                    <a:gd name="connsiteY45" fmla="*/ 47570 h 274656"/>
                    <a:gd name="connsiteX46" fmla="*/ 1376443 w 3351475"/>
                    <a:gd name="connsiteY46" fmla="*/ 63426 h 274656"/>
                    <a:gd name="connsiteX47" fmla="*/ 1439869 w 3351475"/>
                    <a:gd name="connsiteY47" fmla="*/ 116282 h 274656"/>
                    <a:gd name="connsiteX48" fmla="*/ 1476868 w 3351475"/>
                    <a:gd name="connsiteY48" fmla="*/ 132138 h 274656"/>
                    <a:gd name="connsiteX49" fmla="*/ 1524438 w 3351475"/>
                    <a:gd name="connsiteY49" fmla="*/ 142709 h 274656"/>
                    <a:gd name="connsiteX50" fmla="*/ 1556151 w 3351475"/>
                    <a:gd name="connsiteY50" fmla="*/ 153281 h 274656"/>
                    <a:gd name="connsiteX51" fmla="*/ 1672433 w 3351475"/>
                    <a:gd name="connsiteY51" fmla="*/ 147995 h 274656"/>
                    <a:gd name="connsiteX52" fmla="*/ 1688290 w 3351475"/>
                    <a:gd name="connsiteY52" fmla="*/ 142709 h 274656"/>
                    <a:gd name="connsiteX53" fmla="*/ 1709432 w 3351475"/>
                    <a:gd name="connsiteY53" fmla="*/ 126853 h 274656"/>
                    <a:gd name="connsiteX54" fmla="*/ 1730574 w 3351475"/>
                    <a:gd name="connsiteY54" fmla="*/ 95139 h 274656"/>
                    <a:gd name="connsiteX55" fmla="*/ 1778144 w 3351475"/>
                    <a:gd name="connsiteY55" fmla="*/ 58141 h 274656"/>
                    <a:gd name="connsiteX56" fmla="*/ 1799287 w 3351475"/>
                    <a:gd name="connsiteY56" fmla="*/ 47570 h 274656"/>
                    <a:gd name="connsiteX57" fmla="*/ 1825714 w 3351475"/>
                    <a:gd name="connsiteY57" fmla="*/ 42284 h 274656"/>
                    <a:gd name="connsiteX58" fmla="*/ 1852142 w 3351475"/>
                    <a:gd name="connsiteY58" fmla="*/ 52855 h 274656"/>
                    <a:gd name="connsiteX59" fmla="*/ 1899712 w 3351475"/>
                    <a:gd name="connsiteY59" fmla="*/ 68712 h 274656"/>
                    <a:gd name="connsiteX60" fmla="*/ 1926140 w 3351475"/>
                    <a:gd name="connsiteY60" fmla="*/ 89854 h 274656"/>
                    <a:gd name="connsiteX61" fmla="*/ 1941996 w 3351475"/>
                    <a:gd name="connsiteY61" fmla="*/ 100425 h 274656"/>
                    <a:gd name="connsiteX62" fmla="*/ 1973710 w 3351475"/>
                    <a:gd name="connsiteY62" fmla="*/ 126853 h 274656"/>
                    <a:gd name="connsiteX63" fmla="*/ 2000137 w 3351475"/>
                    <a:gd name="connsiteY63" fmla="*/ 116282 h 274656"/>
                    <a:gd name="connsiteX64" fmla="*/ 2047707 w 3351475"/>
                    <a:gd name="connsiteY64" fmla="*/ 73997 h 274656"/>
                    <a:gd name="connsiteX65" fmla="*/ 2063564 w 3351475"/>
                    <a:gd name="connsiteY65" fmla="*/ 68712 h 274656"/>
                    <a:gd name="connsiteX66" fmla="*/ 2105848 w 3351475"/>
                    <a:gd name="connsiteY66" fmla="*/ 105711 h 274656"/>
                    <a:gd name="connsiteX67" fmla="*/ 2111134 w 3351475"/>
                    <a:gd name="connsiteY67" fmla="*/ 121567 h 274656"/>
                    <a:gd name="connsiteX68" fmla="*/ 2148133 w 3351475"/>
                    <a:gd name="connsiteY68" fmla="*/ 158566 h 274656"/>
                    <a:gd name="connsiteX69" fmla="*/ 2163989 w 3351475"/>
                    <a:gd name="connsiteY69" fmla="*/ 179708 h 274656"/>
                    <a:gd name="connsiteX70" fmla="*/ 2185132 w 3351475"/>
                    <a:gd name="connsiteY70" fmla="*/ 184994 h 274656"/>
                    <a:gd name="connsiteX71" fmla="*/ 2227416 w 3351475"/>
                    <a:gd name="connsiteY71" fmla="*/ 200850 h 274656"/>
                    <a:gd name="connsiteX72" fmla="*/ 2343698 w 3351475"/>
                    <a:gd name="connsiteY72" fmla="*/ 190279 h 274656"/>
                    <a:gd name="connsiteX73" fmla="*/ 2359555 w 3351475"/>
                    <a:gd name="connsiteY73" fmla="*/ 184994 h 274656"/>
                    <a:gd name="connsiteX74" fmla="*/ 2391268 w 3351475"/>
                    <a:gd name="connsiteY74" fmla="*/ 153281 h 274656"/>
                    <a:gd name="connsiteX75" fmla="*/ 2401839 w 3351475"/>
                    <a:gd name="connsiteY75" fmla="*/ 142709 h 274656"/>
                    <a:gd name="connsiteX76" fmla="*/ 2444124 w 3351475"/>
                    <a:gd name="connsiteY76" fmla="*/ 95139 h 274656"/>
                    <a:gd name="connsiteX77" fmla="*/ 2459980 w 3351475"/>
                    <a:gd name="connsiteY77" fmla="*/ 73997 h 274656"/>
                    <a:gd name="connsiteX78" fmla="*/ 2496979 w 3351475"/>
                    <a:gd name="connsiteY78" fmla="*/ 47570 h 274656"/>
                    <a:gd name="connsiteX79" fmla="*/ 2518121 w 3351475"/>
                    <a:gd name="connsiteY79" fmla="*/ 42284 h 274656"/>
                    <a:gd name="connsiteX80" fmla="*/ 2533978 w 3351475"/>
                    <a:gd name="connsiteY80" fmla="*/ 47570 h 274656"/>
                    <a:gd name="connsiteX81" fmla="*/ 2560406 w 3351475"/>
                    <a:gd name="connsiteY81" fmla="*/ 79283 h 274656"/>
                    <a:gd name="connsiteX82" fmla="*/ 2576262 w 3351475"/>
                    <a:gd name="connsiteY82" fmla="*/ 105711 h 274656"/>
                    <a:gd name="connsiteX83" fmla="*/ 2581548 w 3351475"/>
                    <a:gd name="connsiteY83" fmla="*/ 121567 h 274656"/>
                    <a:gd name="connsiteX84" fmla="*/ 2602690 w 3351475"/>
                    <a:gd name="connsiteY84" fmla="*/ 142709 h 274656"/>
                    <a:gd name="connsiteX85" fmla="*/ 2623832 w 3351475"/>
                    <a:gd name="connsiteY85" fmla="*/ 169137 h 274656"/>
                    <a:gd name="connsiteX86" fmla="*/ 2655545 w 3351475"/>
                    <a:gd name="connsiteY86" fmla="*/ 184994 h 274656"/>
                    <a:gd name="connsiteX87" fmla="*/ 2687259 w 3351475"/>
                    <a:gd name="connsiteY87" fmla="*/ 179708 h 274656"/>
                    <a:gd name="connsiteX88" fmla="*/ 2724258 w 3351475"/>
                    <a:gd name="connsiteY88" fmla="*/ 153281 h 274656"/>
                    <a:gd name="connsiteX89" fmla="*/ 2755971 w 3351475"/>
                    <a:gd name="connsiteY89" fmla="*/ 121567 h 274656"/>
                    <a:gd name="connsiteX90" fmla="*/ 2771828 w 3351475"/>
                    <a:gd name="connsiteY90" fmla="*/ 105711 h 274656"/>
                    <a:gd name="connsiteX91" fmla="*/ 2782399 w 3351475"/>
                    <a:gd name="connsiteY91" fmla="*/ 95139 h 274656"/>
                    <a:gd name="connsiteX92" fmla="*/ 2814112 w 3351475"/>
                    <a:gd name="connsiteY92" fmla="*/ 63426 h 274656"/>
                    <a:gd name="connsiteX93" fmla="*/ 2824683 w 3351475"/>
                    <a:gd name="connsiteY93" fmla="*/ 47570 h 274656"/>
                    <a:gd name="connsiteX94" fmla="*/ 2882824 w 3351475"/>
                    <a:gd name="connsiteY94" fmla="*/ 58141 h 274656"/>
                    <a:gd name="connsiteX95" fmla="*/ 2940965 w 3351475"/>
                    <a:gd name="connsiteY95" fmla="*/ 68712 h 274656"/>
                    <a:gd name="connsiteX96" fmla="*/ 2999106 w 3351475"/>
                    <a:gd name="connsiteY96" fmla="*/ 63426 h 274656"/>
                    <a:gd name="connsiteX97" fmla="*/ 3014963 w 3351475"/>
                    <a:gd name="connsiteY97" fmla="*/ 58141 h 274656"/>
                    <a:gd name="connsiteX98" fmla="*/ 3036105 w 3351475"/>
                    <a:gd name="connsiteY98" fmla="*/ 68712 h 274656"/>
                    <a:gd name="connsiteX99" fmla="*/ 3067818 w 3351475"/>
                    <a:gd name="connsiteY99" fmla="*/ 121567 h 274656"/>
                    <a:gd name="connsiteX100" fmla="*/ 3104817 w 3351475"/>
                    <a:gd name="connsiteY100" fmla="*/ 179708 h 274656"/>
                    <a:gd name="connsiteX101" fmla="*/ 3115388 w 3351475"/>
                    <a:gd name="connsiteY101" fmla="*/ 195565 h 274656"/>
                    <a:gd name="connsiteX102" fmla="*/ 3131245 w 3351475"/>
                    <a:gd name="connsiteY102" fmla="*/ 206136 h 274656"/>
                    <a:gd name="connsiteX103" fmla="*/ 3141816 w 3351475"/>
                    <a:gd name="connsiteY103" fmla="*/ 221993 h 274656"/>
                    <a:gd name="connsiteX104" fmla="*/ 3189386 w 3351475"/>
                    <a:gd name="connsiteY104" fmla="*/ 253706 h 274656"/>
                    <a:gd name="connsiteX105" fmla="*/ 3210528 w 3351475"/>
                    <a:gd name="connsiteY105" fmla="*/ 258991 h 274656"/>
                    <a:gd name="connsiteX106" fmla="*/ 3226385 w 3351475"/>
                    <a:gd name="connsiteY106" fmla="*/ 253706 h 274656"/>
                    <a:gd name="connsiteX107" fmla="*/ 3236956 w 3351475"/>
                    <a:gd name="connsiteY107" fmla="*/ 216707 h 274656"/>
                    <a:gd name="connsiteX108" fmla="*/ 3247527 w 3351475"/>
                    <a:gd name="connsiteY108" fmla="*/ 153281 h 274656"/>
                    <a:gd name="connsiteX109" fmla="*/ 3252813 w 3351475"/>
                    <a:gd name="connsiteY109" fmla="*/ 63426 h 274656"/>
                    <a:gd name="connsiteX110" fmla="*/ 3268669 w 3351475"/>
                    <a:gd name="connsiteY110" fmla="*/ 58141 h 274656"/>
                    <a:gd name="connsiteX111" fmla="*/ 3300382 w 3351475"/>
                    <a:gd name="connsiteY111" fmla="*/ 42284 h 274656"/>
                    <a:gd name="connsiteX112" fmla="*/ 3347952 w 3351475"/>
                    <a:gd name="connsiteY112" fmla="*/ 36998 h 274656"/>
                    <a:gd name="connsiteX113" fmla="*/ 3347952 w 3351475"/>
                    <a:gd name="connsiteY113" fmla="*/ 48639 h 274656"/>
                    <a:gd name="connsiteX0" fmla="*/ 0 w 3349276"/>
                    <a:gd name="connsiteY0" fmla="*/ 127005 h 258991"/>
                    <a:gd name="connsiteX1" fmla="*/ 31715 w 3349276"/>
                    <a:gd name="connsiteY1" fmla="*/ 203386 h 258991"/>
                    <a:gd name="connsiteX2" fmla="*/ 47571 w 3349276"/>
                    <a:gd name="connsiteY2" fmla="*/ 237849 h 258991"/>
                    <a:gd name="connsiteX3" fmla="*/ 68713 w 3349276"/>
                    <a:gd name="connsiteY3" fmla="*/ 216707 h 258991"/>
                    <a:gd name="connsiteX4" fmla="*/ 84570 w 3349276"/>
                    <a:gd name="connsiteY4" fmla="*/ 206136 h 258991"/>
                    <a:gd name="connsiteX5" fmla="*/ 126854 w 3349276"/>
                    <a:gd name="connsiteY5" fmla="*/ 174423 h 258991"/>
                    <a:gd name="connsiteX6" fmla="*/ 163853 w 3349276"/>
                    <a:gd name="connsiteY6" fmla="*/ 137424 h 258991"/>
                    <a:gd name="connsiteX7" fmla="*/ 195566 w 3349276"/>
                    <a:gd name="connsiteY7" fmla="*/ 116282 h 258991"/>
                    <a:gd name="connsiteX8" fmla="*/ 253707 w 3349276"/>
                    <a:gd name="connsiteY8" fmla="*/ 58141 h 258991"/>
                    <a:gd name="connsiteX9" fmla="*/ 269564 w 3349276"/>
                    <a:gd name="connsiteY9" fmla="*/ 42284 h 258991"/>
                    <a:gd name="connsiteX10" fmla="*/ 285420 w 3349276"/>
                    <a:gd name="connsiteY10" fmla="*/ 31713 h 258991"/>
                    <a:gd name="connsiteX11" fmla="*/ 317134 w 3349276"/>
                    <a:gd name="connsiteY11" fmla="*/ 5285 h 258991"/>
                    <a:gd name="connsiteX12" fmla="*/ 332990 w 3349276"/>
                    <a:gd name="connsiteY12" fmla="*/ 10571 h 258991"/>
                    <a:gd name="connsiteX13" fmla="*/ 338276 w 3349276"/>
                    <a:gd name="connsiteY13" fmla="*/ 26427 h 258991"/>
                    <a:gd name="connsiteX14" fmla="*/ 354133 w 3349276"/>
                    <a:gd name="connsiteY14" fmla="*/ 42284 h 258991"/>
                    <a:gd name="connsiteX15" fmla="*/ 375275 w 3349276"/>
                    <a:gd name="connsiteY15" fmla="*/ 79283 h 258991"/>
                    <a:gd name="connsiteX16" fmla="*/ 396417 w 3349276"/>
                    <a:gd name="connsiteY16" fmla="*/ 126853 h 258991"/>
                    <a:gd name="connsiteX17" fmla="*/ 412274 w 3349276"/>
                    <a:gd name="connsiteY17" fmla="*/ 137424 h 258991"/>
                    <a:gd name="connsiteX18" fmla="*/ 517985 w 3349276"/>
                    <a:gd name="connsiteY18" fmla="*/ 132138 h 258991"/>
                    <a:gd name="connsiteX19" fmla="*/ 533841 w 3349276"/>
                    <a:gd name="connsiteY19" fmla="*/ 126853 h 258991"/>
                    <a:gd name="connsiteX20" fmla="*/ 560269 w 3349276"/>
                    <a:gd name="connsiteY20" fmla="*/ 121567 h 258991"/>
                    <a:gd name="connsiteX21" fmla="*/ 607839 w 3349276"/>
                    <a:gd name="connsiteY21" fmla="*/ 105711 h 258991"/>
                    <a:gd name="connsiteX22" fmla="*/ 634267 w 3349276"/>
                    <a:gd name="connsiteY22" fmla="*/ 95139 h 258991"/>
                    <a:gd name="connsiteX23" fmla="*/ 650123 w 3349276"/>
                    <a:gd name="connsiteY23" fmla="*/ 89854 h 258991"/>
                    <a:gd name="connsiteX24" fmla="*/ 665980 w 3349276"/>
                    <a:gd name="connsiteY24" fmla="*/ 95139 h 258991"/>
                    <a:gd name="connsiteX25" fmla="*/ 687122 w 3349276"/>
                    <a:gd name="connsiteY25" fmla="*/ 121567 h 258991"/>
                    <a:gd name="connsiteX26" fmla="*/ 724121 w 3349276"/>
                    <a:gd name="connsiteY26" fmla="*/ 169137 h 258991"/>
                    <a:gd name="connsiteX27" fmla="*/ 766405 w 3349276"/>
                    <a:gd name="connsiteY27" fmla="*/ 195565 h 258991"/>
                    <a:gd name="connsiteX28" fmla="*/ 792833 w 3349276"/>
                    <a:gd name="connsiteY28" fmla="*/ 200850 h 258991"/>
                    <a:gd name="connsiteX29" fmla="*/ 813975 w 3349276"/>
                    <a:gd name="connsiteY29" fmla="*/ 211422 h 258991"/>
                    <a:gd name="connsiteX30" fmla="*/ 967256 w 3349276"/>
                    <a:gd name="connsiteY30" fmla="*/ 206136 h 258991"/>
                    <a:gd name="connsiteX31" fmla="*/ 1004255 w 3349276"/>
                    <a:gd name="connsiteY31" fmla="*/ 179708 h 258991"/>
                    <a:gd name="connsiteX32" fmla="*/ 1025397 w 3349276"/>
                    <a:gd name="connsiteY32" fmla="*/ 169137 h 258991"/>
                    <a:gd name="connsiteX33" fmla="*/ 1041254 w 3349276"/>
                    <a:gd name="connsiteY33" fmla="*/ 153281 h 258991"/>
                    <a:gd name="connsiteX34" fmla="*/ 1057111 w 3349276"/>
                    <a:gd name="connsiteY34" fmla="*/ 116282 h 258991"/>
                    <a:gd name="connsiteX35" fmla="*/ 1062396 w 3349276"/>
                    <a:gd name="connsiteY35" fmla="*/ 100425 h 258991"/>
                    <a:gd name="connsiteX36" fmla="*/ 1072967 w 3349276"/>
                    <a:gd name="connsiteY36" fmla="*/ 84568 h 258991"/>
                    <a:gd name="connsiteX37" fmla="*/ 1120537 w 3349276"/>
                    <a:gd name="connsiteY37" fmla="*/ 42284 h 258991"/>
                    <a:gd name="connsiteX38" fmla="*/ 1189249 w 3349276"/>
                    <a:gd name="connsiteY38" fmla="*/ 42284 h 258991"/>
                    <a:gd name="connsiteX39" fmla="*/ 1205106 w 3349276"/>
                    <a:gd name="connsiteY39" fmla="*/ 31713 h 258991"/>
                    <a:gd name="connsiteX40" fmla="*/ 1226248 w 3349276"/>
                    <a:gd name="connsiteY40" fmla="*/ 21142 h 258991"/>
                    <a:gd name="connsiteX41" fmla="*/ 1257962 w 3349276"/>
                    <a:gd name="connsiteY41" fmla="*/ 0 h 258991"/>
                    <a:gd name="connsiteX42" fmla="*/ 1310817 w 3349276"/>
                    <a:gd name="connsiteY42" fmla="*/ 10571 h 258991"/>
                    <a:gd name="connsiteX43" fmla="*/ 1326674 w 3349276"/>
                    <a:gd name="connsiteY43" fmla="*/ 26427 h 258991"/>
                    <a:gd name="connsiteX44" fmla="*/ 1342530 w 3349276"/>
                    <a:gd name="connsiteY44" fmla="*/ 36998 h 258991"/>
                    <a:gd name="connsiteX45" fmla="*/ 1353101 w 3349276"/>
                    <a:gd name="connsiteY45" fmla="*/ 47570 h 258991"/>
                    <a:gd name="connsiteX46" fmla="*/ 1374244 w 3349276"/>
                    <a:gd name="connsiteY46" fmla="*/ 63426 h 258991"/>
                    <a:gd name="connsiteX47" fmla="*/ 1437670 w 3349276"/>
                    <a:gd name="connsiteY47" fmla="*/ 116282 h 258991"/>
                    <a:gd name="connsiteX48" fmla="*/ 1474669 w 3349276"/>
                    <a:gd name="connsiteY48" fmla="*/ 132138 h 258991"/>
                    <a:gd name="connsiteX49" fmla="*/ 1522239 w 3349276"/>
                    <a:gd name="connsiteY49" fmla="*/ 142709 h 258991"/>
                    <a:gd name="connsiteX50" fmla="*/ 1553952 w 3349276"/>
                    <a:gd name="connsiteY50" fmla="*/ 153281 h 258991"/>
                    <a:gd name="connsiteX51" fmla="*/ 1670234 w 3349276"/>
                    <a:gd name="connsiteY51" fmla="*/ 147995 h 258991"/>
                    <a:gd name="connsiteX52" fmla="*/ 1686091 w 3349276"/>
                    <a:gd name="connsiteY52" fmla="*/ 142709 h 258991"/>
                    <a:gd name="connsiteX53" fmla="*/ 1707233 w 3349276"/>
                    <a:gd name="connsiteY53" fmla="*/ 126853 h 258991"/>
                    <a:gd name="connsiteX54" fmla="*/ 1728375 w 3349276"/>
                    <a:gd name="connsiteY54" fmla="*/ 95139 h 258991"/>
                    <a:gd name="connsiteX55" fmla="*/ 1775945 w 3349276"/>
                    <a:gd name="connsiteY55" fmla="*/ 58141 h 258991"/>
                    <a:gd name="connsiteX56" fmla="*/ 1797088 w 3349276"/>
                    <a:gd name="connsiteY56" fmla="*/ 47570 h 258991"/>
                    <a:gd name="connsiteX57" fmla="*/ 1823515 w 3349276"/>
                    <a:gd name="connsiteY57" fmla="*/ 42284 h 258991"/>
                    <a:gd name="connsiteX58" fmla="*/ 1849943 w 3349276"/>
                    <a:gd name="connsiteY58" fmla="*/ 52855 h 258991"/>
                    <a:gd name="connsiteX59" fmla="*/ 1897513 w 3349276"/>
                    <a:gd name="connsiteY59" fmla="*/ 68712 h 258991"/>
                    <a:gd name="connsiteX60" fmla="*/ 1923941 w 3349276"/>
                    <a:gd name="connsiteY60" fmla="*/ 89854 h 258991"/>
                    <a:gd name="connsiteX61" fmla="*/ 1939797 w 3349276"/>
                    <a:gd name="connsiteY61" fmla="*/ 100425 h 258991"/>
                    <a:gd name="connsiteX62" fmla="*/ 1971511 w 3349276"/>
                    <a:gd name="connsiteY62" fmla="*/ 126853 h 258991"/>
                    <a:gd name="connsiteX63" fmla="*/ 1997938 w 3349276"/>
                    <a:gd name="connsiteY63" fmla="*/ 116282 h 258991"/>
                    <a:gd name="connsiteX64" fmla="*/ 2045508 w 3349276"/>
                    <a:gd name="connsiteY64" fmla="*/ 73997 h 258991"/>
                    <a:gd name="connsiteX65" fmla="*/ 2061365 w 3349276"/>
                    <a:gd name="connsiteY65" fmla="*/ 68712 h 258991"/>
                    <a:gd name="connsiteX66" fmla="*/ 2103649 w 3349276"/>
                    <a:gd name="connsiteY66" fmla="*/ 105711 h 258991"/>
                    <a:gd name="connsiteX67" fmla="*/ 2108935 w 3349276"/>
                    <a:gd name="connsiteY67" fmla="*/ 121567 h 258991"/>
                    <a:gd name="connsiteX68" fmla="*/ 2145934 w 3349276"/>
                    <a:gd name="connsiteY68" fmla="*/ 158566 h 258991"/>
                    <a:gd name="connsiteX69" fmla="*/ 2161790 w 3349276"/>
                    <a:gd name="connsiteY69" fmla="*/ 179708 h 258991"/>
                    <a:gd name="connsiteX70" fmla="*/ 2182933 w 3349276"/>
                    <a:gd name="connsiteY70" fmla="*/ 184994 h 258991"/>
                    <a:gd name="connsiteX71" fmla="*/ 2225217 w 3349276"/>
                    <a:gd name="connsiteY71" fmla="*/ 200850 h 258991"/>
                    <a:gd name="connsiteX72" fmla="*/ 2341499 w 3349276"/>
                    <a:gd name="connsiteY72" fmla="*/ 190279 h 258991"/>
                    <a:gd name="connsiteX73" fmla="*/ 2357356 w 3349276"/>
                    <a:gd name="connsiteY73" fmla="*/ 184994 h 258991"/>
                    <a:gd name="connsiteX74" fmla="*/ 2389069 w 3349276"/>
                    <a:gd name="connsiteY74" fmla="*/ 153281 h 258991"/>
                    <a:gd name="connsiteX75" fmla="*/ 2399640 w 3349276"/>
                    <a:gd name="connsiteY75" fmla="*/ 142709 h 258991"/>
                    <a:gd name="connsiteX76" fmla="*/ 2441925 w 3349276"/>
                    <a:gd name="connsiteY76" fmla="*/ 95139 h 258991"/>
                    <a:gd name="connsiteX77" fmla="*/ 2457781 w 3349276"/>
                    <a:gd name="connsiteY77" fmla="*/ 73997 h 258991"/>
                    <a:gd name="connsiteX78" fmla="*/ 2494780 w 3349276"/>
                    <a:gd name="connsiteY78" fmla="*/ 47570 h 258991"/>
                    <a:gd name="connsiteX79" fmla="*/ 2515922 w 3349276"/>
                    <a:gd name="connsiteY79" fmla="*/ 42284 h 258991"/>
                    <a:gd name="connsiteX80" fmla="*/ 2531779 w 3349276"/>
                    <a:gd name="connsiteY80" fmla="*/ 47570 h 258991"/>
                    <a:gd name="connsiteX81" fmla="*/ 2558207 w 3349276"/>
                    <a:gd name="connsiteY81" fmla="*/ 79283 h 258991"/>
                    <a:gd name="connsiteX82" fmla="*/ 2574063 w 3349276"/>
                    <a:gd name="connsiteY82" fmla="*/ 105711 h 258991"/>
                    <a:gd name="connsiteX83" fmla="*/ 2579349 w 3349276"/>
                    <a:gd name="connsiteY83" fmla="*/ 121567 h 258991"/>
                    <a:gd name="connsiteX84" fmla="*/ 2600491 w 3349276"/>
                    <a:gd name="connsiteY84" fmla="*/ 142709 h 258991"/>
                    <a:gd name="connsiteX85" fmla="*/ 2621633 w 3349276"/>
                    <a:gd name="connsiteY85" fmla="*/ 169137 h 258991"/>
                    <a:gd name="connsiteX86" fmla="*/ 2653346 w 3349276"/>
                    <a:gd name="connsiteY86" fmla="*/ 184994 h 258991"/>
                    <a:gd name="connsiteX87" fmla="*/ 2685060 w 3349276"/>
                    <a:gd name="connsiteY87" fmla="*/ 179708 h 258991"/>
                    <a:gd name="connsiteX88" fmla="*/ 2722059 w 3349276"/>
                    <a:gd name="connsiteY88" fmla="*/ 153281 h 258991"/>
                    <a:gd name="connsiteX89" fmla="*/ 2753772 w 3349276"/>
                    <a:gd name="connsiteY89" fmla="*/ 121567 h 258991"/>
                    <a:gd name="connsiteX90" fmla="*/ 2769629 w 3349276"/>
                    <a:gd name="connsiteY90" fmla="*/ 105711 h 258991"/>
                    <a:gd name="connsiteX91" fmla="*/ 2780200 w 3349276"/>
                    <a:gd name="connsiteY91" fmla="*/ 95139 h 258991"/>
                    <a:gd name="connsiteX92" fmla="*/ 2811913 w 3349276"/>
                    <a:gd name="connsiteY92" fmla="*/ 63426 h 258991"/>
                    <a:gd name="connsiteX93" fmla="*/ 2822484 w 3349276"/>
                    <a:gd name="connsiteY93" fmla="*/ 47570 h 258991"/>
                    <a:gd name="connsiteX94" fmla="*/ 2880625 w 3349276"/>
                    <a:gd name="connsiteY94" fmla="*/ 58141 h 258991"/>
                    <a:gd name="connsiteX95" fmla="*/ 2938766 w 3349276"/>
                    <a:gd name="connsiteY95" fmla="*/ 68712 h 258991"/>
                    <a:gd name="connsiteX96" fmla="*/ 2996907 w 3349276"/>
                    <a:gd name="connsiteY96" fmla="*/ 63426 h 258991"/>
                    <a:gd name="connsiteX97" fmla="*/ 3012764 w 3349276"/>
                    <a:gd name="connsiteY97" fmla="*/ 58141 h 258991"/>
                    <a:gd name="connsiteX98" fmla="*/ 3033906 w 3349276"/>
                    <a:gd name="connsiteY98" fmla="*/ 68712 h 258991"/>
                    <a:gd name="connsiteX99" fmla="*/ 3065619 w 3349276"/>
                    <a:gd name="connsiteY99" fmla="*/ 121567 h 258991"/>
                    <a:gd name="connsiteX100" fmla="*/ 3102618 w 3349276"/>
                    <a:gd name="connsiteY100" fmla="*/ 179708 h 258991"/>
                    <a:gd name="connsiteX101" fmla="*/ 3113189 w 3349276"/>
                    <a:gd name="connsiteY101" fmla="*/ 195565 h 258991"/>
                    <a:gd name="connsiteX102" fmla="*/ 3129046 w 3349276"/>
                    <a:gd name="connsiteY102" fmla="*/ 206136 h 258991"/>
                    <a:gd name="connsiteX103" fmla="*/ 3139617 w 3349276"/>
                    <a:gd name="connsiteY103" fmla="*/ 221993 h 258991"/>
                    <a:gd name="connsiteX104" fmla="*/ 3187187 w 3349276"/>
                    <a:gd name="connsiteY104" fmla="*/ 253706 h 258991"/>
                    <a:gd name="connsiteX105" fmla="*/ 3208329 w 3349276"/>
                    <a:gd name="connsiteY105" fmla="*/ 258991 h 258991"/>
                    <a:gd name="connsiteX106" fmla="*/ 3224186 w 3349276"/>
                    <a:gd name="connsiteY106" fmla="*/ 253706 h 258991"/>
                    <a:gd name="connsiteX107" fmla="*/ 3234757 w 3349276"/>
                    <a:gd name="connsiteY107" fmla="*/ 216707 h 258991"/>
                    <a:gd name="connsiteX108" fmla="*/ 3245328 w 3349276"/>
                    <a:gd name="connsiteY108" fmla="*/ 153281 h 258991"/>
                    <a:gd name="connsiteX109" fmla="*/ 3250614 w 3349276"/>
                    <a:gd name="connsiteY109" fmla="*/ 63426 h 258991"/>
                    <a:gd name="connsiteX110" fmla="*/ 3266470 w 3349276"/>
                    <a:gd name="connsiteY110" fmla="*/ 58141 h 258991"/>
                    <a:gd name="connsiteX111" fmla="*/ 3298183 w 3349276"/>
                    <a:gd name="connsiteY111" fmla="*/ 42284 h 258991"/>
                    <a:gd name="connsiteX112" fmla="*/ 3345753 w 3349276"/>
                    <a:gd name="connsiteY112" fmla="*/ 36998 h 258991"/>
                    <a:gd name="connsiteX113" fmla="*/ 3345753 w 3349276"/>
                    <a:gd name="connsiteY113" fmla="*/ 48639 h 258991"/>
                    <a:gd name="connsiteX0" fmla="*/ 0 w 3346119"/>
                    <a:gd name="connsiteY0" fmla="*/ 127005 h 258991"/>
                    <a:gd name="connsiteX1" fmla="*/ 31715 w 3346119"/>
                    <a:gd name="connsiteY1" fmla="*/ 203386 h 258991"/>
                    <a:gd name="connsiteX2" fmla="*/ 47571 w 3346119"/>
                    <a:gd name="connsiteY2" fmla="*/ 237849 h 258991"/>
                    <a:gd name="connsiteX3" fmla="*/ 68713 w 3346119"/>
                    <a:gd name="connsiteY3" fmla="*/ 216707 h 258991"/>
                    <a:gd name="connsiteX4" fmla="*/ 84570 w 3346119"/>
                    <a:gd name="connsiteY4" fmla="*/ 206136 h 258991"/>
                    <a:gd name="connsiteX5" fmla="*/ 126854 w 3346119"/>
                    <a:gd name="connsiteY5" fmla="*/ 174423 h 258991"/>
                    <a:gd name="connsiteX6" fmla="*/ 163853 w 3346119"/>
                    <a:gd name="connsiteY6" fmla="*/ 137424 h 258991"/>
                    <a:gd name="connsiteX7" fmla="*/ 195566 w 3346119"/>
                    <a:gd name="connsiteY7" fmla="*/ 116282 h 258991"/>
                    <a:gd name="connsiteX8" fmla="*/ 253707 w 3346119"/>
                    <a:gd name="connsiteY8" fmla="*/ 58141 h 258991"/>
                    <a:gd name="connsiteX9" fmla="*/ 269564 w 3346119"/>
                    <a:gd name="connsiteY9" fmla="*/ 42284 h 258991"/>
                    <a:gd name="connsiteX10" fmla="*/ 285420 w 3346119"/>
                    <a:gd name="connsiteY10" fmla="*/ 31713 h 258991"/>
                    <a:gd name="connsiteX11" fmla="*/ 317134 w 3346119"/>
                    <a:gd name="connsiteY11" fmla="*/ 5285 h 258991"/>
                    <a:gd name="connsiteX12" fmla="*/ 332990 w 3346119"/>
                    <a:gd name="connsiteY12" fmla="*/ 10571 h 258991"/>
                    <a:gd name="connsiteX13" fmla="*/ 338276 w 3346119"/>
                    <a:gd name="connsiteY13" fmla="*/ 26427 h 258991"/>
                    <a:gd name="connsiteX14" fmla="*/ 354133 w 3346119"/>
                    <a:gd name="connsiteY14" fmla="*/ 42284 h 258991"/>
                    <a:gd name="connsiteX15" fmla="*/ 375275 w 3346119"/>
                    <a:gd name="connsiteY15" fmla="*/ 79283 h 258991"/>
                    <a:gd name="connsiteX16" fmla="*/ 396417 w 3346119"/>
                    <a:gd name="connsiteY16" fmla="*/ 126853 h 258991"/>
                    <a:gd name="connsiteX17" fmla="*/ 412274 w 3346119"/>
                    <a:gd name="connsiteY17" fmla="*/ 137424 h 258991"/>
                    <a:gd name="connsiteX18" fmla="*/ 517985 w 3346119"/>
                    <a:gd name="connsiteY18" fmla="*/ 132138 h 258991"/>
                    <a:gd name="connsiteX19" fmla="*/ 533841 w 3346119"/>
                    <a:gd name="connsiteY19" fmla="*/ 126853 h 258991"/>
                    <a:gd name="connsiteX20" fmla="*/ 560269 w 3346119"/>
                    <a:gd name="connsiteY20" fmla="*/ 121567 h 258991"/>
                    <a:gd name="connsiteX21" fmla="*/ 607839 w 3346119"/>
                    <a:gd name="connsiteY21" fmla="*/ 105711 h 258991"/>
                    <a:gd name="connsiteX22" fmla="*/ 634267 w 3346119"/>
                    <a:gd name="connsiteY22" fmla="*/ 95139 h 258991"/>
                    <a:gd name="connsiteX23" fmla="*/ 650123 w 3346119"/>
                    <a:gd name="connsiteY23" fmla="*/ 89854 h 258991"/>
                    <a:gd name="connsiteX24" fmla="*/ 665980 w 3346119"/>
                    <a:gd name="connsiteY24" fmla="*/ 95139 h 258991"/>
                    <a:gd name="connsiteX25" fmla="*/ 687122 w 3346119"/>
                    <a:gd name="connsiteY25" fmla="*/ 121567 h 258991"/>
                    <a:gd name="connsiteX26" fmla="*/ 724121 w 3346119"/>
                    <a:gd name="connsiteY26" fmla="*/ 169137 h 258991"/>
                    <a:gd name="connsiteX27" fmla="*/ 766405 w 3346119"/>
                    <a:gd name="connsiteY27" fmla="*/ 195565 h 258991"/>
                    <a:gd name="connsiteX28" fmla="*/ 792833 w 3346119"/>
                    <a:gd name="connsiteY28" fmla="*/ 200850 h 258991"/>
                    <a:gd name="connsiteX29" fmla="*/ 813975 w 3346119"/>
                    <a:gd name="connsiteY29" fmla="*/ 211422 h 258991"/>
                    <a:gd name="connsiteX30" fmla="*/ 967256 w 3346119"/>
                    <a:gd name="connsiteY30" fmla="*/ 206136 h 258991"/>
                    <a:gd name="connsiteX31" fmla="*/ 1004255 w 3346119"/>
                    <a:gd name="connsiteY31" fmla="*/ 179708 h 258991"/>
                    <a:gd name="connsiteX32" fmla="*/ 1025397 w 3346119"/>
                    <a:gd name="connsiteY32" fmla="*/ 169137 h 258991"/>
                    <a:gd name="connsiteX33" fmla="*/ 1041254 w 3346119"/>
                    <a:gd name="connsiteY33" fmla="*/ 153281 h 258991"/>
                    <a:gd name="connsiteX34" fmla="*/ 1057111 w 3346119"/>
                    <a:gd name="connsiteY34" fmla="*/ 116282 h 258991"/>
                    <a:gd name="connsiteX35" fmla="*/ 1062396 w 3346119"/>
                    <a:gd name="connsiteY35" fmla="*/ 100425 h 258991"/>
                    <a:gd name="connsiteX36" fmla="*/ 1072967 w 3346119"/>
                    <a:gd name="connsiteY36" fmla="*/ 84568 h 258991"/>
                    <a:gd name="connsiteX37" fmla="*/ 1120537 w 3346119"/>
                    <a:gd name="connsiteY37" fmla="*/ 42284 h 258991"/>
                    <a:gd name="connsiteX38" fmla="*/ 1189249 w 3346119"/>
                    <a:gd name="connsiteY38" fmla="*/ 42284 h 258991"/>
                    <a:gd name="connsiteX39" fmla="*/ 1205106 w 3346119"/>
                    <a:gd name="connsiteY39" fmla="*/ 31713 h 258991"/>
                    <a:gd name="connsiteX40" fmla="*/ 1226248 w 3346119"/>
                    <a:gd name="connsiteY40" fmla="*/ 21142 h 258991"/>
                    <a:gd name="connsiteX41" fmla="*/ 1257962 w 3346119"/>
                    <a:gd name="connsiteY41" fmla="*/ 0 h 258991"/>
                    <a:gd name="connsiteX42" fmla="*/ 1310817 w 3346119"/>
                    <a:gd name="connsiteY42" fmla="*/ 10571 h 258991"/>
                    <a:gd name="connsiteX43" fmla="*/ 1326674 w 3346119"/>
                    <a:gd name="connsiteY43" fmla="*/ 26427 h 258991"/>
                    <a:gd name="connsiteX44" fmla="*/ 1342530 w 3346119"/>
                    <a:gd name="connsiteY44" fmla="*/ 36998 h 258991"/>
                    <a:gd name="connsiteX45" fmla="*/ 1353101 w 3346119"/>
                    <a:gd name="connsiteY45" fmla="*/ 47570 h 258991"/>
                    <a:gd name="connsiteX46" fmla="*/ 1374244 w 3346119"/>
                    <a:gd name="connsiteY46" fmla="*/ 63426 h 258991"/>
                    <a:gd name="connsiteX47" fmla="*/ 1437670 w 3346119"/>
                    <a:gd name="connsiteY47" fmla="*/ 116282 h 258991"/>
                    <a:gd name="connsiteX48" fmla="*/ 1474669 w 3346119"/>
                    <a:gd name="connsiteY48" fmla="*/ 132138 h 258991"/>
                    <a:gd name="connsiteX49" fmla="*/ 1522239 w 3346119"/>
                    <a:gd name="connsiteY49" fmla="*/ 142709 h 258991"/>
                    <a:gd name="connsiteX50" fmla="*/ 1553952 w 3346119"/>
                    <a:gd name="connsiteY50" fmla="*/ 153281 h 258991"/>
                    <a:gd name="connsiteX51" fmla="*/ 1670234 w 3346119"/>
                    <a:gd name="connsiteY51" fmla="*/ 147995 h 258991"/>
                    <a:gd name="connsiteX52" fmla="*/ 1686091 w 3346119"/>
                    <a:gd name="connsiteY52" fmla="*/ 142709 h 258991"/>
                    <a:gd name="connsiteX53" fmla="*/ 1707233 w 3346119"/>
                    <a:gd name="connsiteY53" fmla="*/ 126853 h 258991"/>
                    <a:gd name="connsiteX54" fmla="*/ 1728375 w 3346119"/>
                    <a:gd name="connsiteY54" fmla="*/ 95139 h 258991"/>
                    <a:gd name="connsiteX55" fmla="*/ 1775945 w 3346119"/>
                    <a:gd name="connsiteY55" fmla="*/ 58141 h 258991"/>
                    <a:gd name="connsiteX56" fmla="*/ 1797088 w 3346119"/>
                    <a:gd name="connsiteY56" fmla="*/ 47570 h 258991"/>
                    <a:gd name="connsiteX57" fmla="*/ 1823515 w 3346119"/>
                    <a:gd name="connsiteY57" fmla="*/ 42284 h 258991"/>
                    <a:gd name="connsiteX58" fmla="*/ 1849943 w 3346119"/>
                    <a:gd name="connsiteY58" fmla="*/ 52855 h 258991"/>
                    <a:gd name="connsiteX59" fmla="*/ 1897513 w 3346119"/>
                    <a:gd name="connsiteY59" fmla="*/ 68712 h 258991"/>
                    <a:gd name="connsiteX60" fmla="*/ 1923941 w 3346119"/>
                    <a:gd name="connsiteY60" fmla="*/ 89854 h 258991"/>
                    <a:gd name="connsiteX61" fmla="*/ 1939797 w 3346119"/>
                    <a:gd name="connsiteY61" fmla="*/ 100425 h 258991"/>
                    <a:gd name="connsiteX62" fmla="*/ 1971511 w 3346119"/>
                    <a:gd name="connsiteY62" fmla="*/ 126853 h 258991"/>
                    <a:gd name="connsiteX63" fmla="*/ 1997938 w 3346119"/>
                    <a:gd name="connsiteY63" fmla="*/ 116282 h 258991"/>
                    <a:gd name="connsiteX64" fmla="*/ 2045508 w 3346119"/>
                    <a:gd name="connsiteY64" fmla="*/ 73997 h 258991"/>
                    <a:gd name="connsiteX65" fmla="*/ 2061365 w 3346119"/>
                    <a:gd name="connsiteY65" fmla="*/ 68712 h 258991"/>
                    <a:gd name="connsiteX66" fmla="*/ 2103649 w 3346119"/>
                    <a:gd name="connsiteY66" fmla="*/ 105711 h 258991"/>
                    <a:gd name="connsiteX67" fmla="*/ 2108935 w 3346119"/>
                    <a:gd name="connsiteY67" fmla="*/ 121567 h 258991"/>
                    <a:gd name="connsiteX68" fmla="*/ 2145934 w 3346119"/>
                    <a:gd name="connsiteY68" fmla="*/ 158566 h 258991"/>
                    <a:gd name="connsiteX69" fmla="*/ 2161790 w 3346119"/>
                    <a:gd name="connsiteY69" fmla="*/ 179708 h 258991"/>
                    <a:gd name="connsiteX70" fmla="*/ 2182933 w 3346119"/>
                    <a:gd name="connsiteY70" fmla="*/ 184994 h 258991"/>
                    <a:gd name="connsiteX71" fmla="*/ 2225217 w 3346119"/>
                    <a:gd name="connsiteY71" fmla="*/ 200850 h 258991"/>
                    <a:gd name="connsiteX72" fmla="*/ 2341499 w 3346119"/>
                    <a:gd name="connsiteY72" fmla="*/ 190279 h 258991"/>
                    <a:gd name="connsiteX73" fmla="*/ 2357356 w 3346119"/>
                    <a:gd name="connsiteY73" fmla="*/ 184994 h 258991"/>
                    <a:gd name="connsiteX74" fmla="*/ 2389069 w 3346119"/>
                    <a:gd name="connsiteY74" fmla="*/ 153281 h 258991"/>
                    <a:gd name="connsiteX75" fmla="*/ 2399640 w 3346119"/>
                    <a:gd name="connsiteY75" fmla="*/ 142709 h 258991"/>
                    <a:gd name="connsiteX76" fmla="*/ 2441925 w 3346119"/>
                    <a:gd name="connsiteY76" fmla="*/ 95139 h 258991"/>
                    <a:gd name="connsiteX77" fmla="*/ 2457781 w 3346119"/>
                    <a:gd name="connsiteY77" fmla="*/ 73997 h 258991"/>
                    <a:gd name="connsiteX78" fmla="*/ 2494780 w 3346119"/>
                    <a:gd name="connsiteY78" fmla="*/ 47570 h 258991"/>
                    <a:gd name="connsiteX79" fmla="*/ 2515922 w 3346119"/>
                    <a:gd name="connsiteY79" fmla="*/ 42284 h 258991"/>
                    <a:gd name="connsiteX80" fmla="*/ 2531779 w 3346119"/>
                    <a:gd name="connsiteY80" fmla="*/ 47570 h 258991"/>
                    <a:gd name="connsiteX81" fmla="*/ 2558207 w 3346119"/>
                    <a:gd name="connsiteY81" fmla="*/ 79283 h 258991"/>
                    <a:gd name="connsiteX82" fmla="*/ 2574063 w 3346119"/>
                    <a:gd name="connsiteY82" fmla="*/ 105711 h 258991"/>
                    <a:gd name="connsiteX83" fmla="*/ 2579349 w 3346119"/>
                    <a:gd name="connsiteY83" fmla="*/ 121567 h 258991"/>
                    <a:gd name="connsiteX84" fmla="*/ 2600491 w 3346119"/>
                    <a:gd name="connsiteY84" fmla="*/ 142709 h 258991"/>
                    <a:gd name="connsiteX85" fmla="*/ 2621633 w 3346119"/>
                    <a:gd name="connsiteY85" fmla="*/ 169137 h 258991"/>
                    <a:gd name="connsiteX86" fmla="*/ 2653346 w 3346119"/>
                    <a:gd name="connsiteY86" fmla="*/ 184994 h 258991"/>
                    <a:gd name="connsiteX87" fmla="*/ 2685060 w 3346119"/>
                    <a:gd name="connsiteY87" fmla="*/ 179708 h 258991"/>
                    <a:gd name="connsiteX88" fmla="*/ 2722059 w 3346119"/>
                    <a:gd name="connsiteY88" fmla="*/ 153281 h 258991"/>
                    <a:gd name="connsiteX89" fmla="*/ 2753772 w 3346119"/>
                    <a:gd name="connsiteY89" fmla="*/ 121567 h 258991"/>
                    <a:gd name="connsiteX90" fmla="*/ 2769629 w 3346119"/>
                    <a:gd name="connsiteY90" fmla="*/ 105711 h 258991"/>
                    <a:gd name="connsiteX91" fmla="*/ 2780200 w 3346119"/>
                    <a:gd name="connsiteY91" fmla="*/ 95139 h 258991"/>
                    <a:gd name="connsiteX92" fmla="*/ 2811913 w 3346119"/>
                    <a:gd name="connsiteY92" fmla="*/ 63426 h 258991"/>
                    <a:gd name="connsiteX93" fmla="*/ 2822484 w 3346119"/>
                    <a:gd name="connsiteY93" fmla="*/ 47570 h 258991"/>
                    <a:gd name="connsiteX94" fmla="*/ 2880625 w 3346119"/>
                    <a:gd name="connsiteY94" fmla="*/ 58141 h 258991"/>
                    <a:gd name="connsiteX95" fmla="*/ 2938766 w 3346119"/>
                    <a:gd name="connsiteY95" fmla="*/ 68712 h 258991"/>
                    <a:gd name="connsiteX96" fmla="*/ 2996907 w 3346119"/>
                    <a:gd name="connsiteY96" fmla="*/ 63426 h 258991"/>
                    <a:gd name="connsiteX97" fmla="*/ 3012764 w 3346119"/>
                    <a:gd name="connsiteY97" fmla="*/ 58141 h 258991"/>
                    <a:gd name="connsiteX98" fmla="*/ 3033906 w 3346119"/>
                    <a:gd name="connsiteY98" fmla="*/ 68712 h 258991"/>
                    <a:gd name="connsiteX99" fmla="*/ 3065619 w 3346119"/>
                    <a:gd name="connsiteY99" fmla="*/ 121567 h 258991"/>
                    <a:gd name="connsiteX100" fmla="*/ 3102618 w 3346119"/>
                    <a:gd name="connsiteY100" fmla="*/ 179708 h 258991"/>
                    <a:gd name="connsiteX101" fmla="*/ 3113189 w 3346119"/>
                    <a:gd name="connsiteY101" fmla="*/ 195565 h 258991"/>
                    <a:gd name="connsiteX102" fmla="*/ 3129046 w 3346119"/>
                    <a:gd name="connsiteY102" fmla="*/ 206136 h 258991"/>
                    <a:gd name="connsiteX103" fmla="*/ 3139617 w 3346119"/>
                    <a:gd name="connsiteY103" fmla="*/ 221993 h 258991"/>
                    <a:gd name="connsiteX104" fmla="*/ 3187187 w 3346119"/>
                    <a:gd name="connsiteY104" fmla="*/ 253706 h 258991"/>
                    <a:gd name="connsiteX105" fmla="*/ 3208329 w 3346119"/>
                    <a:gd name="connsiteY105" fmla="*/ 258991 h 258991"/>
                    <a:gd name="connsiteX106" fmla="*/ 3224186 w 3346119"/>
                    <a:gd name="connsiteY106" fmla="*/ 253706 h 258991"/>
                    <a:gd name="connsiteX107" fmla="*/ 3234757 w 3346119"/>
                    <a:gd name="connsiteY107" fmla="*/ 216707 h 258991"/>
                    <a:gd name="connsiteX108" fmla="*/ 3245328 w 3346119"/>
                    <a:gd name="connsiteY108" fmla="*/ 153281 h 258991"/>
                    <a:gd name="connsiteX109" fmla="*/ 3250614 w 3346119"/>
                    <a:gd name="connsiteY109" fmla="*/ 63426 h 258991"/>
                    <a:gd name="connsiteX110" fmla="*/ 3266470 w 3346119"/>
                    <a:gd name="connsiteY110" fmla="*/ 58141 h 258991"/>
                    <a:gd name="connsiteX111" fmla="*/ 3298183 w 3346119"/>
                    <a:gd name="connsiteY111" fmla="*/ 42284 h 258991"/>
                    <a:gd name="connsiteX112" fmla="*/ 3345753 w 3346119"/>
                    <a:gd name="connsiteY112" fmla="*/ 36998 h 258991"/>
                    <a:gd name="connsiteX113" fmla="*/ 3277040 w 3346119"/>
                    <a:gd name="connsiteY113" fmla="*/ 31224 h 258991"/>
                    <a:gd name="connsiteX0" fmla="*/ 0 w 3309283"/>
                    <a:gd name="connsiteY0" fmla="*/ 127005 h 258991"/>
                    <a:gd name="connsiteX1" fmla="*/ 31715 w 3309283"/>
                    <a:gd name="connsiteY1" fmla="*/ 203386 h 258991"/>
                    <a:gd name="connsiteX2" fmla="*/ 47571 w 3309283"/>
                    <a:gd name="connsiteY2" fmla="*/ 237849 h 258991"/>
                    <a:gd name="connsiteX3" fmla="*/ 68713 w 3309283"/>
                    <a:gd name="connsiteY3" fmla="*/ 216707 h 258991"/>
                    <a:gd name="connsiteX4" fmla="*/ 84570 w 3309283"/>
                    <a:gd name="connsiteY4" fmla="*/ 206136 h 258991"/>
                    <a:gd name="connsiteX5" fmla="*/ 126854 w 3309283"/>
                    <a:gd name="connsiteY5" fmla="*/ 174423 h 258991"/>
                    <a:gd name="connsiteX6" fmla="*/ 163853 w 3309283"/>
                    <a:gd name="connsiteY6" fmla="*/ 137424 h 258991"/>
                    <a:gd name="connsiteX7" fmla="*/ 195566 w 3309283"/>
                    <a:gd name="connsiteY7" fmla="*/ 116282 h 258991"/>
                    <a:gd name="connsiteX8" fmla="*/ 253707 w 3309283"/>
                    <a:gd name="connsiteY8" fmla="*/ 58141 h 258991"/>
                    <a:gd name="connsiteX9" fmla="*/ 269564 w 3309283"/>
                    <a:gd name="connsiteY9" fmla="*/ 42284 h 258991"/>
                    <a:gd name="connsiteX10" fmla="*/ 285420 w 3309283"/>
                    <a:gd name="connsiteY10" fmla="*/ 31713 h 258991"/>
                    <a:gd name="connsiteX11" fmla="*/ 317134 w 3309283"/>
                    <a:gd name="connsiteY11" fmla="*/ 5285 h 258991"/>
                    <a:gd name="connsiteX12" fmla="*/ 332990 w 3309283"/>
                    <a:gd name="connsiteY12" fmla="*/ 10571 h 258991"/>
                    <a:gd name="connsiteX13" fmla="*/ 338276 w 3309283"/>
                    <a:gd name="connsiteY13" fmla="*/ 26427 h 258991"/>
                    <a:gd name="connsiteX14" fmla="*/ 354133 w 3309283"/>
                    <a:gd name="connsiteY14" fmla="*/ 42284 h 258991"/>
                    <a:gd name="connsiteX15" fmla="*/ 375275 w 3309283"/>
                    <a:gd name="connsiteY15" fmla="*/ 79283 h 258991"/>
                    <a:gd name="connsiteX16" fmla="*/ 396417 w 3309283"/>
                    <a:gd name="connsiteY16" fmla="*/ 126853 h 258991"/>
                    <a:gd name="connsiteX17" fmla="*/ 412274 w 3309283"/>
                    <a:gd name="connsiteY17" fmla="*/ 137424 h 258991"/>
                    <a:gd name="connsiteX18" fmla="*/ 517985 w 3309283"/>
                    <a:gd name="connsiteY18" fmla="*/ 132138 h 258991"/>
                    <a:gd name="connsiteX19" fmla="*/ 533841 w 3309283"/>
                    <a:gd name="connsiteY19" fmla="*/ 126853 h 258991"/>
                    <a:gd name="connsiteX20" fmla="*/ 560269 w 3309283"/>
                    <a:gd name="connsiteY20" fmla="*/ 121567 h 258991"/>
                    <a:gd name="connsiteX21" fmla="*/ 607839 w 3309283"/>
                    <a:gd name="connsiteY21" fmla="*/ 105711 h 258991"/>
                    <a:gd name="connsiteX22" fmla="*/ 634267 w 3309283"/>
                    <a:gd name="connsiteY22" fmla="*/ 95139 h 258991"/>
                    <a:gd name="connsiteX23" fmla="*/ 650123 w 3309283"/>
                    <a:gd name="connsiteY23" fmla="*/ 89854 h 258991"/>
                    <a:gd name="connsiteX24" fmla="*/ 665980 w 3309283"/>
                    <a:gd name="connsiteY24" fmla="*/ 95139 h 258991"/>
                    <a:gd name="connsiteX25" fmla="*/ 687122 w 3309283"/>
                    <a:gd name="connsiteY25" fmla="*/ 121567 h 258991"/>
                    <a:gd name="connsiteX26" fmla="*/ 724121 w 3309283"/>
                    <a:gd name="connsiteY26" fmla="*/ 169137 h 258991"/>
                    <a:gd name="connsiteX27" fmla="*/ 766405 w 3309283"/>
                    <a:gd name="connsiteY27" fmla="*/ 195565 h 258991"/>
                    <a:gd name="connsiteX28" fmla="*/ 792833 w 3309283"/>
                    <a:gd name="connsiteY28" fmla="*/ 200850 h 258991"/>
                    <a:gd name="connsiteX29" fmla="*/ 813975 w 3309283"/>
                    <a:gd name="connsiteY29" fmla="*/ 211422 h 258991"/>
                    <a:gd name="connsiteX30" fmla="*/ 967256 w 3309283"/>
                    <a:gd name="connsiteY30" fmla="*/ 206136 h 258991"/>
                    <a:gd name="connsiteX31" fmla="*/ 1004255 w 3309283"/>
                    <a:gd name="connsiteY31" fmla="*/ 179708 h 258991"/>
                    <a:gd name="connsiteX32" fmla="*/ 1025397 w 3309283"/>
                    <a:gd name="connsiteY32" fmla="*/ 169137 h 258991"/>
                    <a:gd name="connsiteX33" fmla="*/ 1041254 w 3309283"/>
                    <a:gd name="connsiteY33" fmla="*/ 153281 h 258991"/>
                    <a:gd name="connsiteX34" fmla="*/ 1057111 w 3309283"/>
                    <a:gd name="connsiteY34" fmla="*/ 116282 h 258991"/>
                    <a:gd name="connsiteX35" fmla="*/ 1062396 w 3309283"/>
                    <a:gd name="connsiteY35" fmla="*/ 100425 h 258991"/>
                    <a:gd name="connsiteX36" fmla="*/ 1072967 w 3309283"/>
                    <a:gd name="connsiteY36" fmla="*/ 84568 h 258991"/>
                    <a:gd name="connsiteX37" fmla="*/ 1120537 w 3309283"/>
                    <a:gd name="connsiteY37" fmla="*/ 42284 h 258991"/>
                    <a:gd name="connsiteX38" fmla="*/ 1189249 w 3309283"/>
                    <a:gd name="connsiteY38" fmla="*/ 42284 h 258991"/>
                    <a:gd name="connsiteX39" fmla="*/ 1205106 w 3309283"/>
                    <a:gd name="connsiteY39" fmla="*/ 31713 h 258991"/>
                    <a:gd name="connsiteX40" fmla="*/ 1226248 w 3309283"/>
                    <a:gd name="connsiteY40" fmla="*/ 21142 h 258991"/>
                    <a:gd name="connsiteX41" fmla="*/ 1257962 w 3309283"/>
                    <a:gd name="connsiteY41" fmla="*/ 0 h 258991"/>
                    <a:gd name="connsiteX42" fmla="*/ 1310817 w 3309283"/>
                    <a:gd name="connsiteY42" fmla="*/ 10571 h 258991"/>
                    <a:gd name="connsiteX43" fmla="*/ 1326674 w 3309283"/>
                    <a:gd name="connsiteY43" fmla="*/ 26427 h 258991"/>
                    <a:gd name="connsiteX44" fmla="*/ 1342530 w 3309283"/>
                    <a:gd name="connsiteY44" fmla="*/ 36998 h 258991"/>
                    <a:gd name="connsiteX45" fmla="*/ 1353101 w 3309283"/>
                    <a:gd name="connsiteY45" fmla="*/ 47570 h 258991"/>
                    <a:gd name="connsiteX46" fmla="*/ 1374244 w 3309283"/>
                    <a:gd name="connsiteY46" fmla="*/ 63426 h 258991"/>
                    <a:gd name="connsiteX47" fmla="*/ 1437670 w 3309283"/>
                    <a:gd name="connsiteY47" fmla="*/ 116282 h 258991"/>
                    <a:gd name="connsiteX48" fmla="*/ 1474669 w 3309283"/>
                    <a:gd name="connsiteY48" fmla="*/ 132138 h 258991"/>
                    <a:gd name="connsiteX49" fmla="*/ 1522239 w 3309283"/>
                    <a:gd name="connsiteY49" fmla="*/ 142709 h 258991"/>
                    <a:gd name="connsiteX50" fmla="*/ 1553952 w 3309283"/>
                    <a:gd name="connsiteY50" fmla="*/ 153281 h 258991"/>
                    <a:gd name="connsiteX51" fmla="*/ 1670234 w 3309283"/>
                    <a:gd name="connsiteY51" fmla="*/ 147995 h 258991"/>
                    <a:gd name="connsiteX52" fmla="*/ 1686091 w 3309283"/>
                    <a:gd name="connsiteY52" fmla="*/ 142709 h 258991"/>
                    <a:gd name="connsiteX53" fmla="*/ 1707233 w 3309283"/>
                    <a:gd name="connsiteY53" fmla="*/ 126853 h 258991"/>
                    <a:gd name="connsiteX54" fmla="*/ 1728375 w 3309283"/>
                    <a:gd name="connsiteY54" fmla="*/ 95139 h 258991"/>
                    <a:gd name="connsiteX55" fmla="*/ 1775945 w 3309283"/>
                    <a:gd name="connsiteY55" fmla="*/ 58141 h 258991"/>
                    <a:gd name="connsiteX56" fmla="*/ 1797088 w 3309283"/>
                    <a:gd name="connsiteY56" fmla="*/ 47570 h 258991"/>
                    <a:gd name="connsiteX57" fmla="*/ 1823515 w 3309283"/>
                    <a:gd name="connsiteY57" fmla="*/ 42284 h 258991"/>
                    <a:gd name="connsiteX58" fmla="*/ 1849943 w 3309283"/>
                    <a:gd name="connsiteY58" fmla="*/ 52855 h 258991"/>
                    <a:gd name="connsiteX59" fmla="*/ 1897513 w 3309283"/>
                    <a:gd name="connsiteY59" fmla="*/ 68712 h 258991"/>
                    <a:gd name="connsiteX60" fmla="*/ 1923941 w 3309283"/>
                    <a:gd name="connsiteY60" fmla="*/ 89854 h 258991"/>
                    <a:gd name="connsiteX61" fmla="*/ 1939797 w 3309283"/>
                    <a:gd name="connsiteY61" fmla="*/ 100425 h 258991"/>
                    <a:gd name="connsiteX62" fmla="*/ 1971511 w 3309283"/>
                    <a:gd name="connsiteY62" fmla="*/ 126853 h 258991"/>
                    <a:gd name="connsiteX63" fmla="*/ 1997938 w 3309283"/>
                    <a:gd name="connsiteY63" fmla="*/ 116282 h 258991"/>
                    <a:gd name="connsiteX64" fmla="*/ 2045508 w 3309283"/>
                    <a:gd name="connsiteY64" fmla="*/ 73997 h 258991"/>
                    <a:gd name="connsiteX65" fmla="*/ 2061365 w 3309283"/>
                    <a:gd name="connsiteY65" fmla="*/ 68712 h 258991"/>
                    <a:gd name="connsiteX66" fmla="*/ 2103649 w 3309283"/>
                    <a:gd name="connsiteY66" fmla="*/ 105711 h 258991"/>
                    <a:gd name="connsiteX67" fmla="*/ 2108935 w 3309283"/>
                    <a:gd name="connsiteY67" fmla="*/ 121567 h 258991"/>
                    <a:gd name="connsiteX68" fmla="*/ 2145934 w 3309283"/>
                    <a:gd name="connsiteY68" fmla="*/ 158566 h 258991"/>
                    <a:gd name="connsiteX69" fmla="*/ 2161790 w 3309283"/>
                    <a:gd name="connsiteY69" fmla="*/ 179708 h 258991"/>
                    <a:gd name="connsiteX70" fmla="*/ 2182933 w 3309283"/>
                    <a:gd name="connsiteY70" fmla="*/ 184994 h 258991"/>
                    <a:gd name="connsiteX71" fmla="*/ 2225217 w 3309283"/>
                    <a:gd name="connsiteY71" fmla="*/ 200850 h 258991"/>
                    <a:gd name="connsiteX72" fmla="*/ 2341499 w 3309283"/>
                    <a:gd name="connsiteY72" fmla="*/ 190279 h 258991"/>
                    <a:gd name="connsiteX73" fmla="*/ 2357356 w 3309283"/>
                    <a:gd name="connsiteY73" fmla="*/ 184994 h 258991"/>
                    <a:gd name="connsiteX74" fmla="*/ 2389069 w 3309283"/>
                    <a:gd name="connsiteY74" fmla="*/ 153281 h 258991"/>
                    <a:gd name="connsiteX75" fmla="*/ 2399640 w 3309283"/>
                    <a:gd name="connsiteY75" fmla="*/ 142709 h 258991"/>
                    <a:gd name="connsiteX76" fmla="*/ 2441925 w 3309283"/>
                    <a:gd name="connsiteY76" fmla="*/ 95139 h 258991"/>
                    <a:gd name="connsiteX77" fmla="*/ 2457781 w 3309283"/>
                    <a:gd name="connsiteY77" fmla="*/ 73997 h 258991"/>
                    <a:gd name="connsiteX78" fmla="*/ 2494780 w 3309283"/>
                    <a:gd name="connsiteY78" fmla="*/ 47570 h 258991"/>
                    <a:gd name="connsiteX79" fmla="*/ 2515922 w 3309283"/>
                    <a:gd name="connsiteY79" fmla="*/ 42284 h 258991"/>
                    <a:gd name="connsiteX80" fmla="*/ 2531779 w 3309283"/>
                    <a:gd name="connsiteY80" fmla="*/ 47570 h 258991"/>
                    <a:gd name="connsiteX81" fmla="*/ 2558207 w 3309283"/>
                    <a:gd name="connsiteY81" fmla="*/ 79283 h 258991"/>
                    <a:gd name="connsiteX82" fmla="*/ 2574063 w 3309283"/>
                    <a:gd name="connsiteY82" fmla="*/ 105711 h 258991"/>
                    <a:gd name="connsiteX83" fmla="*/ 2579349 w 3309283"/>
                    <a:gd name="connsiteY83" fmla="*/ 121567 h 258991"/>
                    <a:gd name="connsiteX84" fmla="*/ 2600491 w 3309283"/>
                    <a:gd name="connsiteY84" fmla="*/ 142709 h 258991"/>
                    <a:gd name="connsiteX85" fmla="*/ 2621633 w 3309283"/>
                    <a:gd name="connsiteY85" fmla="*/ 169137 h 258991"/>
                    <a:gd name="connsiteX86" fmla="*/ 2653346 w 3309283"/>
                    <a:gd name="connsiteY86" fmla="*/ 184994 h 258991"/>
                    <a:gd name="connsiteX87" fmla="*/ 2685060 w 3309283"/>
                    <a:gd name="connsiteY87" fmla="*/ 179708 h 258991"/>
                    <a:gd name="connsiteX88" fmla="*/ 2722059 w 3309283"/>
                    <a:gd name="connsiteY88" fmla="*/ 153281 h 258991"/>
                    <a:gd name="connsiteX89" fmla="*/ 2753772 w 3309283"/>
                    <a:gd name="connsiteY89" fmla="*/ 121567 h 258991"/>
                    <a:gd name="connsiteX90" fmla="*/ 2769629 w 3309283"/>
                    <a:gd name="connsiteY90" fmla="*/ 105711 h 258991"/>
                    <a:gd name="connsiteX91" fmla="*/ 2780200 w 3309283"/>
                    <a:gd name="connsiteY91" fmla="*/ 95139 h 258991"/>
                    <a:gd name="connsiteX92" fmla="*/ 2811913 w 3309283"/>
                    <a:gd name="connsiteY92" fmla="*/ 63426 h 258991"/>
                    <a:gd name="connsiteX93" fmla="*/ 2822484 w 3309283"/>
                    <a:gd name="connsiteY93" fmla="*/ 47570 h 258991"/>
                    <a:gd name="connsiteX94" fmla="*/ 2880625 w 3309283"/>
                    <a:gd name="connsiteY94" fmla="*/ 58141 h 258991"/>
                    <a:gd name="connsiteX95" fmla="*/ 2938766 w 3309283"/>
                    <a:gd name="connsiteY95" fmla="*/ 68712 h 258991"/>
                    <a:gd name="connsiteX96" fmla="*/ 2996907 w 3309283"/>
                    <a:gd name="connsiteY96" fmla="*/ 63426 h 258991"/>
                    <a:gd name="connsiteX97" fmla="*/ 3012764 w 3309283"/>
                    <a:gd name="connsiteY97" fmla="*/ 58141 h 258991"/>
                    <a:gd name="connsiteX98" fmla="*/ 3033906 w 3309283"/>
                    <a:gd name="connsiteY98" fmla="*/ 68712 h 258991"/>
                    <a:gd name="connsiteX99" fmla="*/ 3065619 w 3309283"/>
                    <a:gd name="connsiteY99" fmla="*/ 121567 h 258991"/>
                    <a:gd name="connsiteX100" fmla="*/ 3102618 w 3309283"/>
                    <a:gd name="connsiteY100" fmla="*/ 179708 h 258991"/>
                    <a:gd name="connsiteX101" fmla="*/ 3113189 w 3309283"/>
                    <a:gd name="connsiteY101" fmla="*/ 195565 h 258991"/>
                    <a:gd name="connsiteX102" fmla="*/ 3129046 w 3309283"/>
                    <a:gd name="connsiteY102" fmla="*/ 206136 h 258991"/>
                    <a:gd name="connsiteX103" fmla="*/ 3139617 w 3309283"/>
                    <a:gd name="connsiteY103" fmla="*/ 221993 h 258991"/>
                    <a:gd name="connsiteX104" fmla="*/ 3187187 w 3309283"/>
                    <a:gd name="connsiteY104" fmla="*/ 253706 h 258991"/>
                    <a:gd name="connsiteX105" fmla="*/ 3208329 w 3309283"/>
                    <a:gd name="connsiteY105" fmla="*/ 258991 h 258991"/>
                    <a:gd name="connsiteX106" fmla="*/ 3224186 w 3309283"/>
                    <a:gd name="connsiteY106" fmla="*/ 253706 h 258991"/>
                    <a:gd name="connsiteX107" fmla="*/ 3234757 w 3309283"/>
                    <a:gd name="connsiteY107" fmla="*/ 216707 h 258991"/>
                    <a:gd name="connsiteX108" fmla="*/ 3245328 w 3309283"/>
                    <a:gd name="connsiteY108" fmla="*/ 153281 h 258991"/>
                    <a:gd name="connsiteX109" fmla="*/ 3250614 w 3309283"/>
                    <a:gd name="connsiteY109" fmla="*/ 63426 h 258991"/>
                    <a:gd name="connsiteX110" fmla="*/ 3266470 w 3309283"/>
                    <a:gd name="connsiteY110" fmla="*/ 58141 h 258991"/>
                    <a:gd name="connsiteX111" fmla="*/ 3298183 w 3309283"/>
                    <a:gd name="connsiteY111" fmla="*/ 42284 h 258991"/>
                    <a:gd name="connsiteX112" fmla="*/ 3287612 w 3309283"/>
                    <a:gd name="connsiteY112" fmla="*/ 36998 h 258991"/>
                    <a:gd name="connsiteX113" fmla="*/ 3277040 w 3309283"/>
                    <a:gd name="connsiteY113" fmla="*/ 31224 h 2589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</a:cxnLst>
                  <a:rect l="l" t="t" r="r" b="b"/>
                  <a:pathLst>
                    <a:path w="3309283" h="258991">
                      <a:moveTo>
                        <a:pt x="0" y="127005"/>
                      </a:moveTo>
                      <a:cubicBezTo>
                        <a:pt x="8809" y="119958"/>
                        <a:pt x="23787" y="184912"/>
                        <a:pt x="31715" y="203386"/>
                      </a:cubicBezTo>
                      <a:cubicBezTo>
                        <a:pt x="39643" y="221860"/>
                        <a:pt x="41405" y="235629"/>
                        <a:pt x="47571" y="237849"/>
                      </a:cubicBezTo>
                      <a:cubicBezTo>
                        <a:pt x="53737" y="240069"/>
                        <a:pt x="61146" y="223193"/>
                        <a:pt x="68713" y="216707"/>
                      </a:cubicBezTo>
                      <a:cubicBezTo>
                        <a:pt x="73536" y="212573"/>
                        <a:pt x="79488" y="209948"/>
                        <a:pt x="84570" y="206136"/>
                      </a:cubicBezTo>
                      <a:cubicBezTo>
                        <a:pt x="134791" y="168470"/>
                        <a:pt x="91005" y="198321"/>
                        <a:pt x="126854" y="174423"/>
                      </a:cubicBezTo>
                      <a:cubicBezTo>
                        <a:pt x="142019" y="151674"/>
                        <a:pt x="135418" y="158104"/>
                        <a:pt x="163853" y="137424"/>
                      </a:cubicBezTo>
                      <a:cubicBezTo>
                        <a:pt x="174128" y="129951"/>
                        <a:pt x="186582" y="125266"/>
                        <a:pt x="195566" y="116282"/>
                      </a:cubicBezTo>
                      <a:lnTo>
                        <a:pt x="253707" y="58141"/>
                      </a:lnTo>
                      <a:cubicBezTo>
                        <a:pt x="258993" y="52855"/>
                        <a:pt x="263344" y="46431"/>
                        <a:pt x="269564" y="42284"/>
                      </a:cubicBezTo>
                      <a:cubicBezTo>
                        <a:pt x="274849" y="38760"/>
                        <a:pt x="280540" y="35780"/>
                        <a:pt x="285420" y="31713"/>
                      </a:cubicBezTo>
                      <a:cubicBezTo>
                        <a:pt x="326111" y="-2197"/>
                        <a:pt x="277770" y="31527"/>
                        <a:pt x="317134" y="5285"/>
                      </a:cubicBezTo>
                      <a:cubicBezTo>
                        <a:pt x="322419" y="7047"/>
                        <a:pt x="329050" y="6631"/>
                        <a:pt x="332990" y="10571"/>
                      </a:cubicBezTo>
                      <a:cubicBezTo>
                        <a:pt x="336930" y="14511"/>
                        <a:pt x="335185" y="21791"/>
                        <a:pt x="338276" y="26427"/>
                      </a:cubicBezTo>
                      <a:cubicBezTo>
                        <a:pt x="342423" y="32647"/>
                        <a:pt x="348847" y="36998"/>
                        <a:pt x="354133" y="42284"/>
                      </a:cubicBezTo>
                      <a:cubicBezTo>
                        <a:pt x="370296" y="90778"/>
                        <a:pt x="343280" y="15295"/>
                        <a:pt x="375275" y="79283"/>
                      </a:cubicBezTo>
                      <a:cubicBezTo>
                        <a:pt x="385742" y="100216"/>
                        <a:pt x="380870" y="111306"/>
                        <a:pt x="396417" y="126853"/>
                      </a:cubicBezTo>
                      <a:cubicBezTo>
                        <a:pt x="400909" y="131345"/>
                        <a:pt x="406988" y="133900"/>
                        <a:pt x="412274" y="137424"/>
                      </a:cubicBezTo>
                      <a:cubicBezTo>
                        <a:pt x="447511" y="135662"/>
                        <a:pt x="482837" y="135194"/>
                        <a:pt x="517985" y="132138"/>
                      </a:cubicBezTo>
                      <a:cubicBezTo>
                        <a:pt x="523535" y="131655"/>
                        <a:pt x="528436" y="128204"/>
                        <a:pt x="533841" y="126853"/>
                      </a:cubicBezTo>
                      <a:cubicBezTo>
                        <a:pt x="542557" y="124674"/>
                        <a:pt x="551460" y="123329"/>
                        <a:pt x="560269" y="121567"/>
                      </a:cubicBezTo>
                      <a:cubicBezTo>
                        <a:pt x="604428" y="99488"/>
                        <a:pt x="556603" y="121082"/>
                        <a:pt x="607839" y="105711"/>
                      </a:cubicBezTo>
                      <a:cubicBezTo>
                        <a:pt x="616927" y="102985"/>
                        <a:pt x="625383" y="98471"/>
                        <a:pt x="634267" y="95139"/>
                      </a:cubicBezTo>
                      <a:cubicBezTo>
                        <a:pt x="639483" y="93183"/>
                        <a:pt x="644838" y="91616"/>
                        <a:pt x="650123" y="89854"/>
                      </a:cubicBezTo>
                      <a:cubicBezTo>
                        <a:pt x="655409" y="91616"/>
                        <a:pt x="661202" y="92272"/>
                        <a:pt x="665980" y="95139"/>
                      </a:cubicBezTo>
                      <a:cubicBezTo>
                        <a:pt x="675202" y="100672"/>
                        <a:pt x="681231" y="113713"/>
                        <a:pt x="687122" y="121567"/>
                      </a:cubicBezTo>
                      <a:cubicBezTo>
                        <a:pt x="699175" y="137638"/>
                        <a:pt x="708051" y="157084"/>
                        <a:pt x="724121" y="169137"/>
                      </a:cubicBezTo>
                      <a:cubicBezTo>
                        <a:pt x="738587" y="179987"/>
                        <a:pt x="748992" y="189761"/>
                        <a:pt x="766405" y="195565"/>
                      </a:cubicBezTo>
                      <a:cubicBezTo>
                        <a:pt x="774928" y="198406"/>
                        <a:pt x="784024" y="199088"/>
                        <a:pt x="792833" y="200850"/>
                      </a:cubicBezTo>
                      <a:cubicBezTo>
                        <a:pt x="799880" y="204374"/>
                        <a:pt x="806500" y="208930"/>
                        <a:pt x="813975" y="211422"/>
                      </a:cubicBezTo>
                      <a:cubicBezTo>
                        <a:pt x="860234" y="226842"/>
                        <a:pt x="934299" y="208882"/>
                        <a:pt x="967256" y="206136"/>
                      </a:cubicBezTo>
                      <a:cubicBezTo>
                        <a:pt x="1035965" y="178653"/>
                        <a:pt x="964062" y="213203"/>
                        <a:pt x="1004255" y="179708"/>
                      </a:cubicBezTo>
                      <a:cubicBezTo>
                        <a:pt x="1010308" y="174664"/>
                        <a:pt x="1018985" y="173717"/>
                        <a:pt x="1025397" y="169137"/>
                      </a:cubicBezTo>
                      <a:cubicBezTo>
                        <a:pt x="1031480" y="164792"/>
                        <a:pt x="1035968" y="158566"/>
                        <a:pt x="1041254" y="153281"/>
                      </a:cubicBezTo>
                      <a:cubicBezTo>
                        <a:pt x="1053654" y="116084"/>
                        <a:pt x="1037512" y="162015"/>
                        <a:pt x="1057111" y="116282"/>
                      </a:cubicBezTo>
                      <a:cubicBezTo>
                        <a:pt x="1059306" y="111161"/>
                        <a:pt x="1059904" y="105408"/>
                        <a:pt x="1062396" y="100425"/>
                      </a:cubicBezTo>
                      <a:cubicBezTo>
                        <a:pt x="1065237" y="94743"/>
                        <a:pt x="1068747" y="89316"/>
                        <a:pt x="1072967" y="84568"/>
                      </a:cubicBezTo>
                      <a:cubicBezTo>
                        <a:pt x="1099296" y="54948"/>
                        <a:pt x="1096439" y="58350"/>
                        <a:pt x="1120537" y="42284"/>
                      </a:cubicBezTo>
                      <a:cubicBezTo>
                        <a:pt x="1150775" y="48332"/>
                        <a:pt x="1154049" y="51884"/>
                        <a:pt x="1189249" y="42284"/>
                      </a:cubicBezTo>
                      <a:cubicBezTo>
                        <a:pt x="1195378" y="40613"/>
                        <a:pt x="1199590" y="34865"/>
                        <a:pt x="1205106" y="31713"/>
                      </a:cubicBezTo>
                      <a:cubicBezTo>
                        <a:pt x="1211947" y="27804"/>
                        <a:pt x="1219836" y="25722"/>
                        <a:pt x="1226248" y="21142"/>
                      </a:cubicBezTo>
                      <a:cubicBezTo>
                        <a:pt x="1260890" y="-3603"/>
                        <a:pt x="1223948" y="11336"/>
                        <a:pt x="1257962" y="0"/>
                      </a:cubicBezTo>
                      <a:cubicBezTo>
                        <a:pt x="1261101" y="448"/>
                        <a:pt x="1300751" y="3861"/>
                        <a:pt x="1310817" y="10571"/>
                      </a:cubicBezTo>
                      <a:cubicBezTo>
                        <a:pt x="1317036" y="14717"/>
                        <a:pt x="1320932" y="21642"/>
                        <a:pt x="1326674" y="26427"/>
                      </a:cubicBezTo>
                      <a:cubicBezTo>
                        <a:pt x="1331554" y="30494"/>
                        <a:pt x="1337570" y="33030"/>
                        <a:pt x="1342530" y="36998"/>
                      </a:cubicBezTo>
                      <a:cubicBezTo>
                        <a:pt x="1346421" y="40111"/>
                        <a:pt x="1349273" y="44380"/>
                        <a:pt x="1353101" y="47570"/>
                      </a:cubicBezTo>
                      <a:cubicBezTo>
                        <a:pt x="1359869" y="53210"/>
                        <a:pt x="1367614" y="57625"/>
                        <a:pt x="1374244" y="63426"/>
                      </a:cubicBezTo>
                      <a:cubicBezTo>
                        <a:pt x="1400092" y="86042"/>
                        <a:pt x="1401118" y="98006"/>
                        <a:pt x="1437670" y="116282"/>
                      </a:cubicBezTo>
                      <a:cubicBezTo>
                        <a:pt x="1452802" y="123848"/>
                        <a:pt x="1459111" y="128249"/>
                        <a:pt x="1474669" y="132138"/>
                      </a:cubicBezTo>
                      <a:cubicBezTo>
                        <a:pt x="1504808" y="139673"/>
                        <a:pt x="1495140" y="134579"/>
                        <a:pt x="1522239" y="142709"/>
                      </a:cubicBezTo>
                      <a:cubicBezTo>
                        <a:pt x="1532912" y="145911"/>
                        <a:pt x="1553952" y="153281"/>
                        <a:pt x="1553952" y="153281"/>
                      </a:cubicBezTo>
                      <a:cubicBezTo>
                        <a:pt x="1592713" y="151519"/>
                        <a:pt x="1631557" y="151089"/>
                        <a:pt x="1670234" y="147995"/>
                      </a:cubicBezTo>
                      <a:cubicBezTo>
                        <a:pt x="1675788" y="147551"/>
                        <a:pt x="1681253" y="145473"/>
                        <a:pt x="1686091" y="142709"/>
                      </a:cubicBezTo>
                      <a:cubicBezTo>
                        <a:pt x="1693739" y="138339"/>
                        <a:pt x="1700186" y="132138"/>
                        <a:pt x="1707233" y="126853"/>
                      </a:cubicBezTo>
                      <a:cubicBezTo>
                        <a:pt x="1714280" y="116282"/>
                        <a:pt x="1719391" y="104123"/>
                        <a:pt x="1728375" y="95139"/>
                      </a:cubicBezTo>
                      <a:cubicBezTo>
                        <a:pt x="1753216" y="70300"/>
                        <a:pt x="1738013" y="83429"/>
                        <a:pt x="1775945" y="58141"/>
                      </a:cubicBezTo>
                      <a:cubicBezTo>
                        <a:pt x="1782501" y="53770"/>
                        <a:pt x="1789613" y="50062"/>
                        <a:pt x="1797088" y="47570"/>
                      </a:cubicBezTo>
                      <a:cubicBezTo>
                        <a:pt x="1805610" y="44729"/>
                        <a:pt x="1814706" y="44046"/>
                        <a:pt x="1823515" y="42284"/>
                      </a:cubicBezTo>
                      <a:cubicBezTo>
                        <a:pt x="1832324" y="45808"/>
                        <a:pt x="1840855" y="50129"/>
                        <a:pt x="1849943" y="52855"/>
                      </a:cubicBezTo>
                      <a:cubicBezTo>
                        <a:pt x="1878289" y="61359"/>
                        <a:pt x="1873429" y="52656"/>
                        <a:pt x="1897513" y="68712"/>
                      </a:cubicBezTo>
                      <a:cubicBezTo>
                        <a:pt x="1906900" y="74970"/>
                        <a:pt x="1914916" y="83085"/>
                        <a:pt x="1923941" y="89854"/>
                      </a:cubicBezTo>
                      <a:cubicBezTo>
                        <a:pt x="1929023" y="93665"/>
                        <a:pt x="1934917" y="96358"/>
                        <a:pt x="1939797" y="100425"/>
                      </a:cubicBezTo>
                      <a:cubicBezTo>
                        <a:pt x="1980488" y="134335"/>
                        <a:pt x="1932147" y="100611"/>
                        <a:pt x="1971511" y="126853"/>
                      </a:cubicBezTo>
                      <a:cubicBezTo>
                        <a:pt x="1980320" y="123329"/>
                        <a:pt x="1990265" y="121862"/>
                        <a:pt x="1997938" y="116282"/>
                      </a:cubicBezTo>
                      <a:cubicBezTo>
                        <a:pt x="2028744" y="93878"/>
                        <a:pt x="2019507" y="86997"/>
                        <a:pt x="2045508" y="73997"/>
                      </a:cubicBezTo>
                      <a:cubicBezTo>
                        <a:pt x="2050491" y="71505"/>
                        <a:pt x="2056079" y="70474"/>
                        <a:pt x="2061365" y="68712"/>
                      </a:cubicBezTo>
                      <a:cubicBezTo>
                        <a:pt x="2075596" y="79385"/>
                        <a:pt x="2093119" y="90969"/>
                        <a:pt x="2103649" y="105711"/>
                      </a:cubicBezTo>
                      <a:cubicBezTo>
                        <a:pt x="2106887" y="110245"/>
                        <a:pt x="2105455" y="117217"/>
                        <a:pt x="2108935" y="121567"/>
                      </a:cubicBezTo>
                      <a:cubicBezTo>
                        <a:pt x="2119831" y="135186"/>
                        <a:pt x="2135469" y="144613"/>
                        <a:pt x="2145934" y="158566"/>
                      </a:cubicBezTo>
                      <a:cubicBezTo>
                        <a:pt x="2151219" y="165613"/>
                        <a:pt x="2154622" y="174588"/>
                        <a:pt x="2161790" y="179708"/>
                      </a:cubicBezTo>
                      <a:cubicBezTo>
                        <a:pt x="2167701" y="183930"/>
                        <a:pt x="2176131" y="182443"/>
                        <a:pt x="2182933" y="184994"/>
                      </a:cubicBezTo>
                      <a:cubicBezTo>
                        <a:pt x="2238205" y="205721"/>
                        <a:pt x="2170955" y="187286"/>
                        <a:pt x="2225217" y="200850"/>
                      </a:cubicBezTo>
                      <a:cubicBezTo>
                        <a:pt x="2265890" y="198308"/>
                        <a:pt x="2302640" y="198914"/>
                        <a:pt x="2341499" y="190279"/>
                      </a:cubicBezTo>
                      <a:cubicBezTo>
                        <a:pt x="2346938" y="189070"/>
                        <a:pt x="2352070" y="186756"/>
                        <a:pt x="2357356" y="184994"/>
                      </a:cubicBezTo>
                      <a:cubicBezTo>
                        <a:pt x="2384086" y="167174"/>
                        <a:pt x="2364486" y="182782"/>
                        <a:pt x="2389069" y="153281"/>
                      </a:cubicBezTo>
                      <a:cubicBezTo>
                        <a:pt x="2392259" y="149453"/>
                        <a:pt x="2396450" y="146537"/>
                        <a:pt x="2399640" y="142709"/>
                      </a:cubicBezTo>
                      <a:cubicBezTo>
                        <a:pt x="2438519" y="96054"/>
                        <a:pt x="2387281" y="149783"/>
                        <a:pt x="2441925" y="95139"/>
                      </a:cubicBezTo>
                      <a:cubicBezTo>
                        <a:pt x="2448154" y="88910"/>
                        <a:pt x="2451552" y="80226"/>
                        <a:pt x="2457781" y="73997"/>
                      </a:cubicBezTo>
                      <a:cubicBezTo>
                        <a:pt x="2459135" y="72643"/>
                        <a:pt x="2489528" y="49821"/>
                        <a:pt x="2494780" y="47570"/>
                      </a:cubicBezTo>
                      <a:cubicBezTo>
                        <a:pt x="2501457" y="44708"/>
                        <a:pt x="2508875" y="44046"/>
                        <a:pt x="2515922" y="42284"/>
                      </a:cubicBezTo>
                      <a:cubicBezTo>
                        <a:pt x="2521208" y="44046"/>
                        <a:pt x="2527143" y="44479"/>
                        <a:pt x="2531779" y="47570"/>
                      </a:cubicBezTo>
                      <a:cubicBezTo>
                        <a:pt x="2543007" y="55055"/>
                        <a:pt x="2551242" y="68138"/>
                        <a:pt x="2558207" y="79283"/>
                      </a:cubicBezTo>
                      <a:cubicBezTo>
                        <a:pt x="2563652" y="87995"/>
                        <a:pt x="2569469" y="96522"/>
                        <a:pt x="2574063" y="105711"/>
                      </a:cubicBezTo>
                      <a:cubicBezTo>
                        <a:pt x="2576555" y="110694"/>
                        <a:pt x="2576111" y="117033"/>
                        <a:pt x="2579349" y="121567"/>
                      </a:cubicBezTo>
                      <a:cubicBezTo>
                        <a:pt x="2585142" y="129677"/>
                        <a:pt x="2593870" y="135260"/>
                        <a:pt x="2600491" y="142709"/>
                      </a:cubicBezTo>
                      <a:cubicBezTo>
                        <a:pt x="2607986" y="151141"/>
                        <a:pt x="2613656" y="161160"/>
                        <a:pt x="2621633" y="169137"/>
                      </a:cubicBezTo>
                      <a:cubicBezTo>
                        <a:pt x="2631878" y="179382"/>
                        <a:pt x="2640451" y="180695"/>
                        <a:pt x="2653346" y="184994"/>
                      </a:cubicBezTo>
                      <a:cubicBezTo>
                        <a:pt x="2663917" y="183232"/>
                        <a:pt x="2674893" y="183097"/>
                        <a:pt x="2685060" y="179708"/>
                      </a:cubicBezTo>
                      <a:cubicBezTo>
                        <a:pt x="2689599" y="178195"/>
                        <a:pt x="2721694" y="153609"/>
                        <a:pt x="2722059" y="153281"/>
                      </a:cubicBezTo>
                      <a:cubicBezTo>
                        <a:pt x="2733171" y="143280"/>
                        <a:pt x="2743201" y="132138"/>
                        <a:pt x="2753772" y="121567"/>
                      </a:cubicBezTo>
                      <a:lnTo>
                        <a:pt x="2769629" y="105711"/>
                      </a:lnTo>
                      <a:cubicBezTo>
                        <a:pt x="2773153" y="102187"/>
                        <a:pt x="2777210" y="99126"/>
                        <a:pt x="2780200" y="95139"/>
                      </a:cubicBezTo>
                      <a:cubicBezTo>
                        <a:pt x="2799867" y="68915"/>
                        <a:pt x="2788726" y="78883"/>
                        <a:pt x="2811913" y="63426"/>
                      </a:cubicBezTo>
                      <a:cubicBezTo>
                        <a:pt x="2815437" y="58141"/>
                        <a:pt x="2816255" y="48816"/>
                        <a:pt x="2822484" y="47570"/>
                      </a:cubicBezTo>
                      <a:cubicBezTo>
                        <a:pt x="2849619" y="42143"/>
                        <a:pt x="2859403" y="52836"/>
                        <a:pt x="2880625" y="58141"/>
                      </a:cubicBezTo>
                      <a:cubicBezTo>
                        <a:pt x="2895386" y="61831"/>
                        <a:pt x="2924645" y="66358"/>
                        <a:pt x="2938766" y="68712"/>
                      </a:cubicBezTo>
                      <a:cubicBezTo>
                        <a:pt x="2958146" y="66950"/>
                        <a:pt x="2977642" y="66178"/>
                        <a:pt x="2996907" y="63426"/>
                      </a:cubicBezTo>
                      <a:cubicBezTo>
                        <a:pt x="3002423" y="62638"/>
                        <a:pt x="3007248" y="57353"/>
                        <a:pt x="3012764" y="58141"/>
                      </a:cubicBezTo>
                      <a:cubicBezTo>
                        <a:pt x="3020564" y="59255"/>
                        <a:pt x="3026859" y="65188"/>
                        <a:pt x="3033906" y="68712"/>
                      </a:cubicBezTo>
                      <a:cubicBezTo>
                        <a:pt x="3063965" y="128827"/>
                        <a:pt x="3035023" y="75673"/>
                        <a:pt x="3065619" y="121567"/>
                      </a:cubicBezTo>
                      <a:cubicBezTo>
                        <a:pt x="3078361" y="140681"/>
                        <a:pt x="3090196" y="160385"/>
                        <a:pt x="3102618" y="179708"/>
                      </a:cubicBezTo>
                      <a:cubicBezTo>
                        <a:pt x="3106053" y="185052"/>
                        <a:pt x="3107903" y="192041"/>
                        <a:pt x="3113189" y="195565"/>
                      </a:cubicBezTo>
                      <a:lnTo>
                        <a:pt x="3129046" y="206136"/>
                      </a:lnTo>
                      <a:cubicBezTo>
                        <a:pt x="3132570" y="211422"/>
                        <a:pt x="3135125" y="217501"/>
                        <a:pt x="3139617" y="221993"/>
                      </a:cubicBezTo>
                      <a:cubicBezTo>
                        <a:pt x="3152827" y="235203"/>
                        <a:pt x="3169484" y="247067"/>
                        <a:pt x="3187187" y="253706"/>
                      </a:cubicBezTo>
                      <a:cubicBezTo>
                        <a:pt x="3193989" y="256257"/>
                        <a:pt x="3201282" y="257229"/>
                        <a:pt x="3208329" y="258991"/>
                      </a:cubicBezTo>
                      <a:cubicBezTo>
                        <a:pt x="3213615" y="257229"/>
                        <a:pt x="3220246" y="257646"/>
                        <a:pt x="3224186" y="253706"/>
                      </a:cubicBezTo>
                      <a:cubicBezTo>
                        <a:pt x="3226701" y="251191"/>
                        <a:pt x="3234726" y="216873"/>
                        <a:pt x="3234757" y="216707"/>
                      </a:cubicBezTo>
                      <a:cubicBezTo>
                        <a:pt x="3238707" y="195641"/>
                        <a:pt x="3245328" y="153281"/>
                        <a:pt x="3245328" y="153281"/>
                      </a:cubicBezTo>
                      <a:cubicBezTo>
                        <a:pt x="3247090" y="123329"/>
                        <a:pt x="3244105" y="92715"/>
                        <a:pt x="3250614" y="63426"/>
                      </a:cubicBezTo>
                      <a:cubicBezTo>
                        <a:pt x="3251823" y="57987"/>
                        <a:pt x="3261487" y="60632"/>
                        <a:pt x="3266470" y="58141"/>
                      </a:cubicBezTo>
                      <a:cubicBezTo>
                        <a:pt x="3307462" y="37646"/>
                        <a:pt x="3258322" y="55573"/>
                        <a:pt x="3298183" y="42284"/>
                      </a:cubicBezTo>
                      <a:cubicBezTo>
                        <a:pt x="3326947" y="49475"/>
                        <a:pt x="3291136" y="38841"/>
                        <a:pt x="3287612" y="36998"/>
                      </a:cubicBezTo>
                      <a:cubicBezTo>
                        <a:pt x="3284088" y="35155"/>
                        <a:pt x="3277040" y="47081"/>
                        <a:pt x="3277040" y="31224"/>
                      </a:cubicBezTo>
                    </a:path>
                  </a:pathLst>
                </a:cu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7130FDED-AF16-41A4-B387-FCFDD93E2C4F}"/>
                    </a:ext>
                  </a:extLst>
                </p:cNvPr>
                <p:cNvCxnSpPr/>
                <p:nvPr/>
              </p:nvCxnSpPr>
              <p:spPr>
                <a:xfrm>
                  <a:off x="4419600" y="2971800"/>
                  <a:ext cx="0" cy="1295400"/>
                </a:xfrm>
                <a:prstGeom prst="line">
                  <a:avLst/>
                </a:prstGeom>
                <a:ln>
                  <a:headEnd type="none" w="lg" len="med"/>
                  <a:tailEnd type="none" w="lg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E1B27D9-1EDE-4C47-9151-038570E5F354}"/>
                  </a:ext>
                </a:extLst>
              </p:cNvPr>
              <p:cNvSpPr txBox="1"/>
              <p:nvPr/>
            </p:nvSpPr>
            <p:spPr>
              <a:xfrm>
                <a:off x="1777831" y="2947338"/>
                <a:ext cx="319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>
                    <a:solidFill>
                      <a:srgbClr val="FF0000"/>
                    </a:solidFill>
                    <a:latin typeface="+mj-lt"/>
                  </a:rPr>
                  <a:t>1.</a:t>
                </a:r>
                <a:endParaRPr lang="en-US" sz="1400" dirty="0">
                  <a:solidFill>
                    <a:srgbClr val="FF0000"/>
                  </a:solidFill>
                  <a:latin typeface="+mj-lt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383C826-8AAB-4BD1-87E0-ACC345528FEA}"/>
                </a:ext>
              </a:extLst>
            </p:cNvPr>
            <p:cNvGrpSpPr/>
            <p:nvPr/>
          </p:nvGrpSpPr>
          <p:grpSpPr>
            <a:xfrm>
              <a:off x="2011680" y="3715004"/>
              <a:ext cx="749031" cy="211288"/>
              <a:chOff x="5181600" y="2295174"/>
              <a:chExt cx="3047999" cy="1577578"/>
            </a:xfrm>
          </p:grpSpPr>
          <p:sp>
            <p:nvSpPr>
              <p:cNvPr id="32" name="Freeform 70">
                <a:extLst>
                  <a:ext uri="{FF2B5EF4-FFF2-40B4-BE49-F238E27FC236}">
                    <a16:creationId xmlns:a16="http://schemas.microsoft.com/office/drawing/2014/main" id="{7B3F7AB0-E517-4364-98FA-F00E0B2363E1}"/>
                  </a:ext>
                </a:extLst>
              </p:cNvPr>
              <p:cNvSpPr/>
              <p:nvPr/>
            </p:nvSpPr>
            <p:spPr>
              <a:xfrm>
                <a:off x="5486400" y="2709040"/>
                <a:ext cx="2565400" cy="425864"/>
              </a:xfrm>
              <a:custGeom>
                <a:avLst/>
                <a:gdLst>
                  <a:gd name="connsiteX0" fmla="*/ 0 w 2565400"/>
                  <a:gd name="connsiteY0" fmla="*/ 203493 h 425864"/>
                  <a:gd name="connsiteX1" fmla="*/ 110067 w 2565400"/>
                  <a:gd name="connsiteY1" fmla="*/ 423627 h 425864"/>
                  <a:gd name="connsiteX2" fmla="*/ 135467 w 2565400"/>
                  <a:gd name="connsiteY2" fmla="*/ 406693 h 425864"/>
                  <a:gd name="connsiteX3" fmla="*/ 169333 w 2565400"/>
                  <a:gd name="connsiteY3" fmla="*/ 355893 h 425864"/>
                  <a:gd name="connsiteX4" fmla="*/ 186267 w 2565400"/>
                  <a:gd name="connsiteY4" fmla="*/ 322027 h 425864"/>
                  <a:gd name="connsiteX5" fmla="*/ 203200 w 2565400"/>
                  <a:gd name="connsiteY5" fmla="*/ 271227 h 425864"/>
                  <a:gd name="connsiteX6" fmla="*/ 211667 w 2565400"/>
                  <a:gd name="connsiteY6" fmla="*/ 245827 h 425864"/>
                  <a:gd name="connsiteX7" fmla="*/ 220133 w 2565400"/>
                  <a:gd name="connsiteY7" fmla="*/ 220427 h 425864"/>
                  <a:gd name="connsiteX8" fmla="*/ 237067 w 2565400"/>
                  <a:gd name="connsiteY8" fmla="*/ 178093 h 425864"/>
                  <a:gd name="connsiteX9" fmla="*/ 254000 w 2565400"/>
                  <a:gd name="connsiteY9" fmla="*/ 144227 h 425864"/>
                  <a:gd name="connsiteX10" fmla="*/ 279400 w 2565400"/>
                  <a:gd name="connsiteY10" fmla="*/ 101893 h 425864"/>
                  <a:gd name="connsiteX11" fmla="*/ 313267 w 2565400"/>
                  <a:gd name="connsiteY11" fmla="*/ 34160 h 425864"/>
                  <a:gd name="connsiteX12" fmla="*/ 338667 w 2565400"/>
                  <a:gd name="connsiteY12" fmla="*/ 42627 h 425864"/>
                  <a:gd name="connsiteX13" fmla="*/ 347133 w 2565400"/>
                  <a:gd name="connsiteY13" fmla="*/ 68027 h 425864"/>
                  <a:gd name="connsiteX14" fmla="*/ 364067 w 2565400"/>
                  <a:gd name="connsiteY14" fmla="*/ 84960 h 425864"/>
                  <a:gd name="connsiteX15" fmla="*/ 381000 w 2565400"/>
                  <a:gd name="connsiteY15" fmla="*/ 110360 h 425864"/>
                  <a:gd name="connsiteX16" fmla="*/ 406400 w 2565400"/>
                  <a:gd name="connsiteY16" fmla="*/ 178093 h 425864"/>
                  <a:gd name="connsiteX17" fmla="*/ 423333 w 2565400"/>
                  <a:gd name="connsiteY17" fmla="*/ 228893 h 425864"/>
                  <a:gd name="connsiteX18" fmla="*/ 431800 w 2565400"/>
                  <a:gd name="connsiteY18" fmla="*/ 254293 h 425864"/>
                  <a:gd name="connsiteX19" fmla="*/ 457200 w 2565400"/>
                  <a:gd name="connsiteY19" fmla="*/ 228893 h 425864"/>
                  <a:gd name="connsiteX20" fmla="*/ 491067 w 2565400"/>
                  <a:gd name="connsiteY20" fmla="*/ 178093 h 425864"/>
                  <a:gd name="connsiteX21" fmla="*/ 533400 w 2565400"/>
                  <a:gd name="connsiteY21" fmla="*/ 237360 h 425864"/>
                  <a:gd name="connsiteX22" fmla="*/ 558800 w 2565400"/>
                  <a:gd name="connsiteY22" fmla="*/ 271227 h 425864"/>
                  <a:gd name="connsiteX23" fmla="*/ 592667 w 2565400"/>
                  <a:gd name="connsiteY23" fmla="*/ 313560 h 425864"/>
                  <a:gd name="connsiteX24" fmla="*/ 609600 w 2565400"/>
                  <a:gd name="connsiteY24" fmla="*/ 262760 h 425864"/>
                  <a:gd name="connsiteX25" fmla="*/ 660400 w 2565400"/>
                  <a:gd name="connsiteY25" fmla="*/ 279693 h 425864"/>
                  <a:gd name="connsiteX26" fmla="*/ 694267 w 2565400"/>
                  <a:gd name="connsiteY26" fmla="*/ 228893 h 425864"/>
                  <a:gd name="connsiteX27" fmla="*/ 745067 w 2565400"/>
                  <a:gd name="connsiteY27" fmla="*/ 245827 h 425864"/>
                  <a:gd name="connsiteX28" fmla="*/ 762000 w 2565400"/>
                  <a:gd name="connsiteY28" fmla="*/ 228893 h 425864"/>
                  <a:gd name="connsiteX29" fmla="*/ 795867 w 2565400"/>
                  <a:gd name="connsiteY29" fmla="*/ 178093 h 425864"/>
                  <a:gd name="connsiteX30" fmla="*/ 812800 w 2565400"/>
                  <a:gd name="connsiteY30" fmla="*/ 118827 h 425864"/>
                  <a:gd name="connsiteX31" fmla="*/ 829733 w 2565400"/>
                  <a:gd name="connsiteY31" fmla="*/ 101893 h 425864"/>
                  <a:gd name="connsiteX32" fmla="*/ 838200 w 2565400"/>
                  <a:gd name="connsiteY32" fmla="*/ 68027 h 425864"/>
                  <a:gd name="connsiteX33" fmla="*/ 872067 w 2565400"/>
                  <a:gd name="connsiteY33" fmla="*/ 25693 h 425864"/>
                  <a:gd name="connsiteX34" fmla="*/ 880533 w 2565400"/>
                  <a:gd name="connsiteY34" fmla="*/ 293 h 425864"/>
                  <a:gd name="connsiteX35" fmla="*/ 897467 w 2565400"/>
                  <a:gd name="connsiteY35" fmla="*/ 17227 h 425864"/>
                  <a:gd name="connsiteX36" fmla="*/ 922867 w 2565400"/>
                  <a:gd name="connsiteY36" fmla="*/ 34160 h 425864"/>
                  <a:gd name="connsiteX37" fmla="*/ 982133 w 2565400"/>
                  <a:gd name="connsiteY37" fmla="*/ 127293 h 425864"/>
                  <a:gd name="connsiteX38" fmla="*/ 1016000 w 2565400"/>
                  <a:gd name="connsiteY38" fmla="*/ 195027 h 425864"/>
                  <a:gd name="connsiteX39" fmla="*/ 1049867 w 2565400"/>
                  <a:gd name="connsiteY39" fmla="*/ 271227 h 425864"/>
                  <a:gd name="connsiteX40" fmla="*/ 1092200 w 2565400"/>
                  <a:gd name="connsiteY40" fmla="*/ 355893 h 425864"/>
                  <a:gd name="connsiteX41" fmla="*/ 1126067 w 2565400"/>
                  <a:gd name="connsiteY41" fmla="*/ 423627 h 425864"/>
                  <a:gd name="connsiteX42" fmla="*/ 1151467 w 2565400"/>
                  <a:gd name="connsiteY42" fmla="*/ 381293 h 425864"/>
                  <a:gd name="connsiteX43" fmla="*/ 1193800 w 2565400"/>
                  <a:gd name="connsiteY43" fmla="*/ 322027 h 425864"/>
                  <a:gd name="connsiteX44" fmla="*/ 1227667 w 2565400"/>
                  <a:gd name="connsiteY44" fmla="*/ 271227 h 425864"/>
                  <a:gd name="connsiteX45" fmla="*/ 1236133 w 2565400"/>
                  <a:gd name="connsiteY45" fmla="*/ 237360 h 425864"/>
                  <a:gd name="connsiteX46" fmla="*/ 1278467 w 2565400"/>
                  <a:gd name="connsiteY46" fmla="*/ 178093 h 425864"/>
                  <a:gd name="connsiteX47" fmla="*/ 1312333 w 2565400"/>
                  <a:gd name="connsiteY47" fmla="*/ 127293 h 425864"/>
                  <a:gd name="connsiteX48" fmla="*/ 1337733 w 2565400"/>
                  <a:gd name="connsiteY48" fmla="*/ 144227 h 425864"/>
                  <a:gd name="connsiteX49" fmla="*/ 1354667 w 2565400"/>
                  <a:gd name="connsiteY49" fmla="*/ 178093 h 425864"/>
                  <a:gd name="connsiteX50" fmla="*/ 1363133 w 2565400"/>
                  <a:gd name="connsiteY50" fmla="*/ 152693 h 425864"/>
                  <a:gd name="connsiteX51" fmla="*/ 1380067 w 2565400"/>
                  <a:gd name="connsiteY51" fmla="*/ 127293 h 425864"/>
                  <a:gd name="connsiteX52" fmla="*/ 1388533 w 2565400"/>
                  <a:gd name="connsiteY52" fmla="*/ 101893 h 425864"/>
                  <a:gd name="connsiteX53" fmla="*/ 1430867 w 2565400"/>
                  <a:gd name="connsiteY53" fmla="*/ 76493 h 425864"/>
                  <a:gd name="connsiteX54" fmla="*/ 1473200 w 2565400"/>
                  <a:gd name="connsiteY54" fmla="*/ 68027 h 425864"/>
                  <a:gd name="connsiteX55" fmla="*/ 1498600 w 2565400"/>
                  <a:gd name="connsiteY55" fmla="*/ 51093 h 425864"/>
                  <a:gd name="connsiteX56" fmla="*/ 1549400 w 2565400"/>
                  <a:gd name="connsiteY56" fmla="*/ 84960 h 425864"/>
                  <a:gd name="connsiteX57" fmla="*/ 1566333 w 2565400"/>
                  <a:gd name="connsiteY57" fmla="*/ 118827 h 425864"/>
                  <a:gd name="connsiteX58" fmla="*/ 1608667 w 2565400"/>
                  <a:gd name="connsiteY58" fmla="*/ 110360 h 425864"/>
                  <a:gd name="connsiteX59" fmla="*/ 1634067 w 2565400"/>
                  <a:gd name="connsiteY59" fmla="*/ 101893 h 425864"/>
                  <a:gd name="connsiteX60" fmla="*/ 1651000 w 2565400"/>
                  <a:gd name="connsiteY60" fmla="*/ 127293 h 425864"/>
                  <a:gd name="connsiteX61" fmla="*/ 1676400 w 2565400"/>
                  <a:gd name="connsiteY61" fmla="*/ 186560 h 425864"/>
                  <a:gd name="connsiteX62" fmla="*/ 1710267 w 2565400"/>
                  <a:gd name="connsiteY62" fmla="*/ 228893 h 425864"/>
                  <a:gd name="connsiteX63" fmla="*/ 1769533 w 2565400"/>
                  <a:gd name="connsiteY63" fmla="*/ 296627 h 425864"/>
                  <a:gd name="connsiteX64" fmla="*/ 1794933 w 2565400"/>
                  <a:gd name="connsiteY64" fmla="*/ 305093 h 425864"/>
                  <a:gd name="connsiteX65" fmla="*/ 1854200 w 2565400"/>
                  <a:gd name="connsiteY65" fmla="*/ 296627 h 425864"/>
                  <a:gd name="connsiteX66" fmla="*/ 1896533 w 2565400"/>
                  <a:gd name="connsiteY66" fmla="*/ 254293 h 425864"/>
                  <a:gd name="connsiteX67" fmla="*/ 1905000 w 2565400"/>
                  <a:gd name="connsiteY67" fmla="*/ 228893 h 425864"/>
                  <a:gd name="connsiteX68" fmla="*/ 1930400 w 2565400"/>
                  <a:gd name="connsiteY68" fmla="*/ 211960 h 425864"/>
                  <a:gd name="connsiteX69" fmla="*/ 1981200 w 2565400"/>
                  <a:gd name="connsiteY69" fmla="*/ 127293 h 425864"/>
                  <a:gd name="connsiteX70" fmla="*/ 2006600 w 2565400"/>
                  <a:gd name="connsiteY70" fmla="*/ 101893 h 425864"/>
                  <a:gd name="connsiteX71" fmla="*/ 2040467 w 2565400"/>
                  <a:gd name="connsiteY71" fmla="*/ 51093 h 425864"/>
                  <a:gd name="connsiteX72" fmla="*/ 2065867 w 2565400"/>
                  <a:gd name="connsiteY72" fmla="*/ 59560 h 425864"/>
                  <a:gd name="connsiteX73" fmla="*/ 2116667 w 2565400"/>
                  <a:gd name="connsiteY73" fmla="*/ 51093 h 425864"/>
                  <a:gd name="connsiteX74" fmla="*/ 2159000 w 2565400"/>
                  <a:gd name="connsiteY74" fmla="*/ 127293 h 425864"/>
                  <a:gd name="connsiteX75" fmla="*/ 2184400 w 2565400"/>
                  <a:gd name="connsiteY75" fmla="*/ 169627 h 425864"/>
                  <a:gd name="connsiteX76" fmla="*/ 2218267 w 2565400"/>
                  <a:gd name="connsiteY76" fmla="*/ 237360 h 425864"/>
                  <a:gd name="connsiteX77" fmla="*/ 2226733 w 2565400"/>
                  <a:gd name="connsiteY77" fmla="*/ 288160 h 425864"/>
                  <a:gd name="connsiteX78" fmla="*/ 2269067 w 2565400"/>
                  <a:gd name="connsiteY78" fmla="*/ 271227 h 425864"/>
                  <a:gd name="connsiteX79" fmla="*/ 2302933 w 2565400"/>
                  <a:gd name="connsiteY79" fmla="*/ 228893 h 425864"/>
                  <a:gd name="connsiteX80" fmla="*/ 2353733 w 2565400"/>
                  <a:gd name="connsiteY80" fmla="*/ 211960 h 425864"/>
                  <a:gd name="connsiteX81" fmla="*/ 2413000 w 2565400"/>
                  <a:gd name="connsiteY81" fmla="*/ 195027 h 425864"/>
                  <a:gd name="connsiteX82" fmla="*/ 2438400 w 2565400"/>
                  <a:gd name="connsiteY82" fmla="*/ 203493 h 425864"/>
                  <a:gd name="connsiteX83" fmla="*/ 2463800 w 2565400"/>
                  <a:gd name="connsiteY83" fmla="*/ 186560 h 425864"/>
                  <a:gd name="connsiteX84" fmla="*/ 2480733 w 2565400"/>
                  <a:gd name="connsiteY84" fmla="*/ 161160 h 425864"/>
                  <a:gd name="connsiteX85" fmla="*/ 2514600 w 2565400"/>
                  <a:gd name="connsiteY85" fmla="*/ 152693 h 425864"/>
                  <a:gd name="connsiteX86" fmla="*/ 2565400 w 2565400"/>
                  <a:gd name="connsiteY86" fmla="*/ 118827 h 425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2565400" h="425864">
                    <a:moveTo>
                      <a:pt x="0" y="203493"/>
                    </a:moveTo>
                    <a:cubicBezTo>
                      <a:pt x="36689" y="276871"/>
                      <a:pt x="64560" y="355366"/>
                      <a:pt x="110067" y="423627"/>
                    </a:cubicBezTo>
                    <a:cubicBezTo>
                      <a:pt x="115712" y="432094"/>
                      <a:pt x="128766" y="414351"/>
                      <a:pt x="135467" y="406693"/>
                    </a:cubicBezTo>
                    <a:cubicBezTo>
                      <a:pt x="148868" y="391377"/>
                      <a:pt x="160231" y="374095"/>
                      <a:pt x="169333" y="355893"/>
                    </a:cubicBezTo>
                    <a:cubicBezTo>
                      <a:pt x="174978" y="344604"/>
                      <a:pt x="181580" y="333746"/>
                      <a:pt x="186267" y="322027"/>
                    </a:cubicBezTo>
                    <a:cubicBezTo>
                      <a:pt x="192896" y="305454"/>
                      <a:pt x="197556" y="288160"/>
                      <a:pt x="203200" y="271227"/>
                    </a:cubicBezTo>
                    <a:lnTo>
                      <a:pt x="211667" y="245827"/>
                    </a:lnTo>
                    <a:cubicBezTo>
                      <a:pt x="214489" y="237360"/>
                      <a:pt x="216818" y="228713"/>
                      <a:pt x="220133" y="220427"/>
                    </a:cubicBezTo>
                    <a:cubicBezTo>
                      <a:pt x="225778" y="206316"/>
                      <a:pt x="230894" y="191981"/>
                      <a:pt x="237067" y="178093"/>
                    </a:cubicBezTo>
                    <a:cubicBezTo>
                      <a:pt x="242193" y="166560"/>
                      <a:pt x="249028" y="155828"/>
                      <a:pt x="254000" y="144227"/>
                    </a:cubicBezTo>
                    <a:cubicBezTo>
                      <a:pt x="270487" y="105759"/>
                      <a:pt x="251241" y="130053"/>
                      <a:pt x="279400" y="101893"/>
                    </a:cubicBezTo>
                    <a:cubicBezTo>
                      <a:pt x="298857" y="43520"/>
                      <a:pt x="283711" y="63714"/>
                      <a:pt x="313267" y="34160"/>
                    </a:cubicBezTo>
                    <a:cubicBezTo>
                      <a:pt x="321734" y="36982"/>
                      <a:pt x="332356" y="36316"/>
                      <a:pt x="338667" y="42627"/>
                    </a:cubicBezTo>
                    <a:cubicBezTo>
                      <a:pt x="344978" y="48938"/>
                      <a:pt x="342541" y="60374"/>
                      <a:pt x="347133" y="68027"/>
                    </a:cubicBezTo>
                    <a:cubicBezTo>
                      <a:pt x="351240" y="74872"/>
                      <a:pt x="359080" y="78727"/>
                      <a:pt x="364067" y="84960"/>
                    </a:cubicBezTo>
                    <a:cubicBezTo>
                      <a:pt x="370424" y="92906"/>
                      <a:pt x="375356" y="101893"/>
                      <a:pt x="381000" y="110360"/>
                    </a:cubicBezTo>
                    <a:cubicBezTo>
                      <a:pt x="401074" y="210723"/>
                      <a:pt x="374689" y="106741"/>
                      <a:pt x="406400" y="178093"/>
                    </a:cubicBezTo>
                    <a:cubicBezTo>
                      <a:pt x="413649" y="194404"/>
                      <a:pt x="417689" y="211960"/>
                      <a:pt x="423333" y="228893"/>
                    </a:cubicBezTo>
                    <a:lnTo>
                      <a:pt x="431800" y="254293"/>
                    </a:lnTo>
                    <a:cubicBezTo>
                      <a:pt x="440267" y="245826"/>
                      <a:pt x="449849" y="238344"/>
                      <a:pt x="457200" y="228893"/>
                    </a:cubicBezTo>
                    <a:cubicBezTo>
                      <a:pt x="469695" y="212829"/>
                      <a:pt x="491067" y="178093"/>
                      <a:pt x="491067" y="178093"/>
                    </a:cubicBezTo>
                    <a:cubicBezTo>
                      <a:pt x="537678" y="209168"/>
                      <a:pt x="499895" y="177050"/>
                      <a:pt x="533400" y="237360"/>
                    </a:cubicBezTo>
                    <a:cubicBezTo>
                      <a:pt x="540253" y="249695"/>
                      <a:pt x="550598" y="259744"/>
                      <a:pt x="558800" y="271227"/>
                    </a:cubicBezTo>
                    <a:cubicBezTo>
                      <a:pt x="585501" y="308608"/>
                      <a:pt x="564349" y="285243"/>
                      <a:pt x="592667" y="313560"/>
                    </a:cubicBezTo>
                    <a:cubicBezTo>
                      <a:pt x="598311" y="296627"/>
                      <a:pt x="592667" y="257116"/>
                      <a:pt x="609600" y="262760"/>
                    </a:cubicBezTo>
                    <a:lnTo>
                      <a:pt x="660400" y="279693"/>
                    </a:lnTo>
                    <a:cubicBezTo>
                      <a:pt x="671689" y="262760"/>
                      <a:pt x="674960" y="222457"/>
                      <a:pt x="694267" y="228893"/>
                    </a:cubicBezTo>
                    <a:lnTo>
                      <a:pt x="745067" y="245827"/>
                    </a:lnTo>
                    <a:cubicBezTo>
                      <a:pt x="750711" y="240182"/>
                      <a:pt x="757211" y="235279"/>
                      <a:pt x="762000" y="228893"/>
                    </a:cubicBezTo>
                    <a:cubicBezTo>
                      <a:pt x="774211" y="212612"/>
                      <a:pt x="795867" y="178093"/>
                      <a:pt x="795867" y="178093"/>
                    </a:cubicBezTo>
                    <a:cubicBezTo>
                      <a:pt x="797449" y="171763"/>
                      <a:pt x="807593" y="127506"/>
                      <a:pt x="812800" y="118827"/>
                    </a:cubicBezTo>
                    <a:cubicBezTo>
                      <a:pt x="816907" y="111982"/>
                      <a:pt x="824089" y="107538"/>
                      <a:pt x="829733" y="101893"/>
                    </a:cubicBezTo>
                    <a:cubicBezTo>
                      <a:pt x="832555" y="90604"/>
                      <a:pt x="833616" y="78722"/>
                      <a:pt x="838200" y="68027"/>
                    </a:cubicBezTo>
                    <a:cubicBezTo>
                      <a:pt x="846211" y="49335"/>
                      <a:pt x="858411" y="39349"/>
                      <a:pt x="872067" y="25693"/>
                    </a:cubicBezTo>
                    <a:cubicBezTo>
                      <a:pt x="874889" y="17226"/>
                      <a:pt x="872066" y="3115"/>
                      <a:pt x="880533" y="293"/>
                    </a:cubicBezTo>
                    <a:cubicBezTo>
                      <a:pt x="888106" y="-2231"/>
                      <a:pt x="891233" y="12240"/>
                      <a:pt x="897467" y="17227"/>
                    </a:cubicBezTo>
                    <a:cubicBezTo>
                      <a:pt x="905413" y="23584"/>
                      <a:pt x="914400" y="28516"/>
                      <a:pt x="922867" y="34160"/>
                    </a:cubicBezTo>
                    <a:cubicBezTo>
                      <a:pt x="939976" y="59823"/>
                      <a:pt x="972590" y="108206"/>
                      <a:pt x="982133" y="127293"/>
                    </a:cubicBezTo>
                    <a:cubicBezTo>
                      <a:pt x="993422" y="149871"/>
                      <a:pt x="1008018" y="171079"/>
                      <a:pt x="1016000" y="195027"/>
                    </a:cubicBezTo>
                    <a:cubicBezTo>
                      <a:pt x="1036151" y="255481"/>
                      <a:pt x="1023032" y="230976"/>
                      <a:pt x="1049867" y="271227"/>
                    </a:cubicBezTo>
                    <a:cubicBezTo>
                      <a:pt x="1071262" y="335414"/>
                      <a:pt x="1056090" y="307748"/>
                      <a:pt x="1092200" y="355893"/>
                    </a:cubicBezTo>
                    <a:cubicBezTo>
                      <a:pt x="1111657" y="414266"/>
                      <a:pt x="1096512" y="394072"/>
                      <a:pt x="1126067" y="423627"/>
                    </a:cubicBezTo>
                    <a:cubicBezTo>
                      <a:pt x="1165697" y="383995"/>
                      <a:pt x="1122155" y="432587"/>
                      <a:pt x="1151467" y="381293"/>
                    </a:cubicBezTo>
                    <a:cubicBezTo>
                      <a:pt x="1166815" y="354435"/>
                      <a:pt x="1180691" y="348244"/>
                      <a:pt x="1193800" y="322027"/>
                    </a:cubicBezTo>
                    <a:cubicBezTo>
                      <a:pt x="1218306" y="273016"/>
                      <a:pt x="1179518" y="319376"/>
                      <a:pt x="1227667" y="271227"/>
                    </a:cubicBezTo>
                    <a:cubicBezTo>
                      <a:pt x="1230489" y="259938"/>
                      <a:pt x="1231549" y="248056"/>
                      <a:pt x="1236133" y="237360"/>
                    </a:cubicBezTo>
                    <a:cubicBezTo>
                      <a:pt x="1240477" y="227223"/>
                      <a:pt x="1275275" y="182653"/>
                      <a:pt x="1278467" y="178093"/>
                    </a:cubicBezTo>
                    <a:cubicBezTo>
                      <a:pt x="1290138" y="161421"/>
                      <a:pt x="1312333" y="127293"/>
                      <a:pt x="1312333" y="127293"/>
                    </a:cubicBezTo>
                    <a:cubicBezTo>
                      <a:pt x="1320800" y="132938"/>
                      <a:pt x="1331219" y="136410"/>
                      <a:pt x="1337733" y="144227"/>
                    </a:cubicBezTo>
                    <a:cubicBezTo>
                      <a:pt x="1345813" y="153923"/>
                      <a:pt x="1342693" y="174102"/>
                      <a:pt x="1354667" y="178093"/>
                    </a:cubicBezTo>
                    <a:cubicBezTo>
                      <a:pt x="1363134" y="180915"/>
                      <a:pt x="1359142" y="160675"/>
                      <a:pt x="1363133" y="152693"/>
                    </a:cubicBezTo>
                    <a:cubicBezTo>
                      <a:pt x="1367684" y="143591"/>
                      <a:pt x="1374422" y="135760"/>
                      <a:pt x="1380067" y="127293"/>
                    </a:cubicBezTo>
                    <a:cubicBezTo>
                      <a:pt x="1382889" y="118826"/>
                      <a:pt x="1383941" y="109546"/>
                      <a:pt x="1388533" y="101893"/>
                    </a:cubicBezTo>
                    <a:cubicBezTo>
                      <a:pt x="1399103" y="84276"/>
                      <a:pt x="1412065" y="81193"/>
                      <a:pt x="1430867" y="76493"/>
                    </a:cubicBezTo>
                    <a:cubicBezTo>
                      <a:pt x="1444828" y="73003"/>
                      <a:pt x="1459089" y="70849"/>
                      <a:pt x="1473200" y="68027"/>
                    </a:cubicBezTo>
                    <a:cubicBezTo>
                      <a:pt x="1481667" y="62382"/>
                      <a:pt x="1488667" y="48886"/>
                      <a:pt x="1498600" y="51093"/>
                    </a:cubicBezTo>
                    <a:cubicBezTo>
                      <a:pt x="1518467" y="55508"/>
                      <a:pt x="1549400" y="84960"/>
                      <a:pt x="1549400" y="84960"/>
                    </a:cubicBezTo>
                    <a:cubicBezTo>
                      <a:pt x="1555044" y="96249"/>
                      <a:pt x="1557408" y="109902"/>
                      <a:pt x="1566333" y="118827"/>
                    </a:cubicBezTo>
                    <a:cubicBezTo>
                      <a:pt x="1592063" y="144557"/>
                      <a:pt x="1591901" y="120420"/>
                      <a:pt x="1608667" y="110360"/>
                    </a:cubicBezTo>
                    <a:cubicBezTo>
                      <a:pt x="1616320" y="105768"/>
                      <a:pt x="1625600" y="104715"/>
                      <a:pt x="1634067" y="101893"/>
                    </a:cubicBezTo>
                    <a:cubicBezTo>
                      <a:pt x="1639711" y="110360"/>
                      <a:pt x="1646449" y="118192"/>
                      <a:pt x="1651000" y="127293"/>
                    </a:cubicBezTo>
                    <a:cubicBezTo>
                      <a:pt x="1673575" y="172443"/>
                      <a:pt x="1641169" y="133714"/>
                      <a:pt x="1676400" y="186560"/>
                    </a:cubicBezTo>
                    <a:cubicBezTo>
                      <a:pt x="1686424" y="201596"/>
                      <a:pt x="1699424" y="214436"/>
                      <a:pt x="1710267" y="228893"/>
                    </a:cubicBezTo>
                    <a:cubicBezTo>
                      <a:pt x="1726100" y="250004"/>
                      <a:pt x="1743871" y="288074"/>
                      <a:pt x="1769533" y="296627"/>
                    </a:cubicBezTo>
                    <a:lnTo>
                      <a:pt x="1794933" y="305093"/>
                    </a:lnTo>
                    <a:cubicBezTo>
                      <a:pt x="1814689" y="302271"/>
                      <a:pt x="1835085" y="302361"/>
                      <a:pt x="1854200" y="296627"/>
                    </a:cubicBezTo>
                    <a:cubicBezTo>
                      <a:pt x="1874121" y="290651"/>
                      <a:pt x="1887901" y="271558"/>
                      <a:pt x="1896533" y="254293"/>
                    </a:cubicBezTo>
                    <a:cubicBezTo>
                      <a:pt x="1900524" y="246311"/>
                      <a:pt x="1899425" y="235862"/>
                      <a:pt x="1905000" y="228893"/>
                    </a:cubicBezTo>
                    <a:cubicBezTo>
                      <a:pt x="1911357" y="220947"/>
                      <a:pt x="1921933" y="217604"/>
                      <a:pt x="1930400" y="211960"/>
                    </a:cubicBezTo>
                    <a:cubicBezTo>
                      <a:pt x="1943763" y="185234"/>
                      <a:pt x="1960764" y="147729"/>
                      <a:pt x="1981200" y="127293"/>
                    </a:cubicBezTo>
                    <a:cubicBezTo>
                      <a:pt x="1989667" y="118826"/>
                      <a:pt x="1999249" y="111344"/>
                      <a:pt x="2006600" y="101893"/>
                    </a:cubicBezTo>
                    <a:cubicBezTo>
                      <a:pt x="2019095" y="85829"/>
                      <a:pt x="2040467" y="51093"/>
                      <a:pt x="2040467" y="51093"/>
                    </a:cubicBezTo>
                    <a:cubicBezTo>
                      <a:pt x="2048934" y="53915"/>
                      <a:pt x="2057885" y="63551"/>
                      <a:pt x="2065867" y="59560"/>
                    </a:cubicBezTo>
                    <a:cubicBezTo>
                      <a:pt x="2116554" y="34217"/>
                      <a:pt x="2065928" y="354"/>
                      <a:pt x="2116667" y="51093"/>
                    </a:cubicBezTo>
                    <a:cubicBezTo>
                      <a:pt x="2137386" y="113252"/>
                      <a:pt x="2120979" y="89272"/>
                      <a:pt x="2159000" y="127293"/>
                    </a:cubicBezTo>
                    <a:cubicBezTo>
                      <a:pt x="2182985" y="199245"/>
                      <a:pt x="2149535" y="111518"/>
                      <a:pt x="2184400" y="169627"/>
                    </a:cubicBezTo>
                    <a:cubicBezTo>
                      <a:pt x="2197387" y="191272"/>
                      <a:pt x="2218267" y="237360"/>
                      <a:pt x="2218267" y="237360"/>
                    </a:cubicBezTo>
                    <a:cubicBezTo>
                      <a:pt x="2221089" y="254293"/>
                      <a:pt x="2212449" y="278637"/>
                      <a:pt x="2226733" y="288160"/>
                    </a:cubicBezTo>
                    <a:cubicBezTo>
                      <a:pt x="2239379" y="296591"/>
                      <a:pt x="2256700" y="280061"/>
                      <a:pt x="2269067" y="271227"/>
                    </a:cubicBezTo>
                    <a:cubicBezTo>
                      <a:pt x="2296982" y="251288"/>
                      <a:pt x="2273663" y="243528"/>
                      <a:pt x="2302933" y="228893"/>
                    </a:cubicBezTo>
                    <a:cubicBezTo>
                      <a:pt x="2318898" y="220910"/>
                      <a:pt x="2353733" y="211960"/>
                      <a:pt x="2353733" y="211960"/>
                    </a:cubicBezTo>
                    <a:cubicBezTo>
                      <a:pt x="2401540" y="164153"/>
                      <a:pt x="2370018" y="173536"/>
                      <a:pt x="2413000" y="195027"/>
                    </a:cubicBezTo>
                    <a:cubicBezTo>
                      <a:pt x="2420982" y="199018"/>
                      <a:pt x="2429933" y="200671"/>
                      <a:pt x="2438400" y="203493"/>
                    </a:cubicBezTo>
                    <a:cubicBezTo>
                      <a:pt x="2446867" y="197849"/>
                      <a:pt x="2456605" y="193755"/>
                      <a:pt x="2463800" y="186560"/>
                    </a:cubicBezTo>
                    <a:cubicBezTo>
                      <a:pt x="2470995" y="179365"/>
                      <a:pt x="2472266" y="166804"/>
                      <a:pt x="2480733" y="161160"/>
                    </a:cubicBezTo>
                    <a:cubicBezTo>
                      <a:pt x="2490415" y="154705"/>
                      <a:pt x="2503311" y="155515"/>
                      <a:pt x="2514600" y="152693"/>
                    </a:cubicBezTo>
                    <a:lnTo>
                      <a:pt x="2565400" y="118827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025BA249-BE45-40F6-87E4-6F1C26B84CFE}"/>
                  </a:ext>
                </a:extLst>
              </p:cNvPr>
              <p:cNvGrpSpPr/>
              <p:nvPr/>
            </p:nvGrpSpPr>
            <p:grpSpPr>
              <a:xfrm>
                <a:off x="5181600" y="2295174"/>
                <a:ext cx="3047999" cy="1577578"/>
                <a:chOff x="4038600" y="2971800"/>
                <a:chExt cx="3967999" cy="1295400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FEC42E23-C937-4FAF-A13A-251FB684E004}"/>
                    </a:ext>
                  </a:extLst>
                </p:cNvPr>
                <p:cNvCxnSpPr/>
                <p:nvPr/>
              </p:nvCxnSpPr>
              <p:spPr>
                <a:xfrm>
                  <a:off x="4038600" y="4039040"/>
                  <a:ext cx="3967999" cy="0"/>
                </a:xfrm>
                <a:prstGeom prst="line">
                  <a:avLst/>
                </a:prstGeom>
                <a:ln>
                  <a:headEnd type="none" w="lg" len="med"/>
                  <a:tailEnd type="none" w="lg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4BDAB4B4-CCF3-4963-868C-5D464AE0EA99}"/>
                    </a:ext>
                  </a:extLst>
                </p:cNvPr>
                <p:cNvCxnSpPr/>
                <p:nvPr/>
              </p:nvCxnSpPr>
              <p:spPr>
                <a:xfrm>
                  <a:off x="4419600" y="2971800"/>
                  <a:ext cx="0" cy="1295400"/>
                </a:xfrm>
                <a:prstGeom prst="line">
                  <a:avLst/>
                </a:prstGeom>
                <a:ln>
                  <a:headEnd type="none" w="lg" len="med"/>
                  <a:tailEnd type="none" w="lg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3AB1988-EE62-4B16-8273-83DA16101389}"/>
                </a:ext>
              </a:extLst>
            </p:cNvPr>
            <p:cNvSpPr txBox="1"/>
            <p:nvPr/>
          </p:nvSpPr>
          <p:spPr>
            <a:xfrm rot="31265">
              <a:off x="1741556" y="3648547"/>
              <a:ext cx="370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+mj-lt"/>
                </a:rPr>
                <a:t>m.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CD594DA-4037-4AB5-89B1-F14879D7BED8}"/>
                </a:ext>
              </a:extLst>
            </p:cNvPr>
            <p:cNvSpPr/>
            <p:nvPr/>
          </p:nvSpPr>
          <p:spPr>
            <a:xfrm>
              <a:off x="2286000" y="3334496"/>
              <a:ext cx="76200" cy="6908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F891AF2-E12B-4F12-8289-F769166D5F01}"/>
                </a:ext>
              </a:extLst>
            </p:cNvPr>
            <p:cNvSpPr/>
            <p:nvPr/>
          </p:nvSpPr>
          <p:spPr>
            <a:xfrm>
              <a:off x="2286000" y="3502767"/>
              <a:ext cx="76200" cy="6908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B6A1AB22-C00D-4C0B-9203-6834CB0ACB0A}"/>
              </a:ext>
            </a:extLst>
          </p:cNvPr>
          <p:cNvSpPr txBox="1"/>
          <p:nvPr/>
        </p:nvSpPr>
        <p:spPr>
          <a:xfrm>
            <a:off x="6285480" y="2522002"/>
            <a:ext cx="1820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Counterexamples</a:t>
            </a:r>
          </a:p>
        </p:txBody>
      </p:sp>
      <p:sp>
        <p:nvSpPr>
          <p:cNvPr id="42" name="Circular Arrow 43">
            <a:extLst>
              <a:ext uri="{FF2B5EF4-FFF2-40B4-BE49-F238E27FC236}">
                <a16:creationId xmlns:a16="http://schemas.microsoft.com/office/drawing/2014/main" id="{44B04E3E-6A60-4484-8138-E48AF7F9D787}"/>
              </a:ext>
            </a:extLst>
          </p:cNvPr>
          <p:cNvSpPr/>
          <p:nvPr/>
        </p:nvSpPr>
        <p:spPr>
          <a:xfrm rot="16033483" flipV="1">
            <a:off x="5997386" y="584836"/>
            <a:ext cx="1154086" cy="4244011"/>
          </a:xfrm>
          <a:prstGeom prst="circularArrow">
            <a:avLst>
              <a:gd name="adj1" fmla="val 12500"/>
              <a:gd name="adj2" fmla="val 3131084"/>
              <a:gd name="adj3" fmla="val 20457681"/>
              <a:gd name="adj4" fmla="val 9190589"/>
              <a:gd name="adj5" fmla="val 12500"/>
            </a:avLst>
          </a:prstGeom>
          <a:solidFill>
            <a:schemeClr val="accent2">
              <a:lumMod val="7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Round Single Corner Rectangle 81">
            <a:extLst>
              <a:ext uri="{FF2B5EF4-FFF2-40B4-BE49-F238E27FC236}">
                <a16:creationId xmlns:a16="http://schemas.microsoft.com/office/drawing/2014/main" id="{5D56DDC9-CC8C-4951-87A1-3B1A933D1A3B}"/>
              </a:ext>
            </a:extLst>
          </p:cNvPr>
          <p:cNvSpPr/>
          <p:nvPr/>
        </p:nvSpPr>
        <p:spPr>
          <a:xfrm>
            <a:off x="8721886" y="4676740"/>
            <a:ext cx="2586087" cy="853551"/>
          </a:xfrm>
          <a:prstGeom prst="round1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40" tIns="0" rIns="0" bIns="0" rtlCol="0" anchor="ctr"/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Settling Time is </a:t>
            </a:r>
            <a:r>
              <a:rPr lang="en-US" u="sng" dirty="0">
                <a:solidFill>
                  <a:srgbClr val="8EFCF9"/>
                </a:solidFill>
                <a:latin typeface="+mj-lt"/>
              </a:rPr>
              <a:t>6 </a:t>
            </a:r>
            <a:r>
              <a:rPr lang="en-US" u="sng" dirty="0" err="1">
                <a:solidFill>
                  <a:srgbClr val="8EFCF9"/>
                </a:solidFill>
                <a:latin typeface="+mj-lt"/>
              </a:rPr>
              <a:t>ms</a:t>
            </a:r>
            <a:endParaRPr lang="en-US" b="1" u="sng" dirty="0">
              <a:solidFill>
                <a:srgbClr val="8EFCF9"/>
              </a:solidFill>
              <a:latin typeface="+mj-lt"/>
            </a:endParaRP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Overshoot is </a:t>
            </a:r>
            <a:r>
              <a:rPr lang="en-US" u="sng" dirty="0">
                <a:solidFill>
                  <a:srgbClr val="8EFCF9"/>
                </a:solidFill>
                <a:latin typeface="+mj-lt"/>
              </a:rPr>
              <a:t>5.5 </a:t>
            </a:r>
            <a:r>
              <a:rPr lang="en-US" u="sng" dirty="0" err="1">
                <a:solidFill>
                  <a:srgbClr val="8EFCF9"/>
                </a:solidFill>
                <a:latin typeface="+mj-lt"/>
              </a:rPr>
              <a:t>KPa</a:t>
            </a:r>
            <a:endParaRPr lang="en-US" u="sng" dirty="0">
              <a:solidFill>
                <a:srgbClr val="8EFCF9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Upper Bound on x is </a:t>
            </a:r>
            <a:r>
              <a:rPr lang="en-US" u="sng" dirty="0">
                <a:solidFill>
                  <a:srgbClr val="8EFCF9"/>
                </a:solidFill>
                <a:latin typeface="+mj-lt"/>
              </a:rPr>
              <a:t>5</a:t>
            </a:r>
            <a:endParaRPr lang="en-US" u="sng" dirty="0">
              <a:solidFill>
                <a:srgbClr val="8EFCF9"/>
              </a:solidFill>
            </a:endParaRPr>
          </a:p>
        </p:txBody>
      </p:sp>
      <p:sp>
        <p:nvSpPr>
          <p:cNvPr id="44" name="Right Arrow 82">
            <a:extLst>
              <a:ext uri="{FF2B5EF4-FFF2-40B4-BE49-F238E27FC236}">
                <a16:creationId xmlns:a16="http://schemas.microsoft.com/office/drawing/2014/main" id="{F49BD7BE-3417-4FB1-9F91-3ECAA5F84ABB}"/>
              </a:ext>
            </a:extLst>
          </p:cNvPr>
          <p:cNvSpPr/>
          <p:nvPr/>
        </p:nvSpPr>
        <p:spPr>
          <a:xfrm rot="5400000">
            <a:off x="9536280" y="3219408"/>
            <a:ext cx="2575451" cy="354178"/>
          </a:xfrm>
          <a:prstGeom prst="rightArrow">
            <a:avLst/>
          </a:prstGeom>
          <a:solidFill>
            <a:srgbClr val="2148C5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8EA5E7B-5750-4615-972C-A26A3BBA2646}"/>
              </a:ext>
            </a:extLst>
          </p:cNvPr>
          <p:cNvGrpSpPr/>
          <p:nvPr/>
        </p:nvGrpSpPr>
        <p:grpSpPr>
          <a:xfrm>
            <a:off x="5030428" y="2197072"/>
            <a:ext cx="1157692" cy="855585"/>
            <a:chOff x="4610648" y="3030616"/>
            <a:chExt cx="1157692" cy="855585"/>
          </a:xfrm>
        </p:grpSpPr>
        <p:sp>
          <p:nvSpPr>
            <p:cNvPr id="46" name="Snip Single Corner Rectangle 100">
              <a:extLst>
                <a:ext uri="{FF2B5EF4-FFF2-40B4-BE49-F238E27FC236}">
                  <a16:creationId xmlns:a16="http://schemas.microsoft.com/office/drawing/2014/main" id="{D270CE16-C6C1-4F15-9F72-6CA144EE2F1B}"/>
                </a:ext>
              </a:extLst>
            </p:cNvPr>
            <p:cNvSpPr/>
            <p:nvPr/>
          </p:nvSpPr>
          <p:spPr>
            <a:xfrm>
              <a:off x="4648200" y="3030616"/>
              <a:ext cx="1120140" cy="855585"/>
            </a:xfrm>
            <a:prstGeom prst="snip1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DE2379FF-8305-4607-ACAB-BFED52F00CAE}"/>
                </a:ext>
              </a:extLst>
            </p:cNvPr>
            <p:cNvGrpSpPr/>
            <p:nvPr/>
          </p:nvGrpSpPr>
          <p:grpSpPr>
            <a:xfrm>
              <a:off x="4630615" y="3055536"/>
              <a:ext cx="995216" cy="307777"/>
              <a:chOff x="3106615" y="3055535"/>
              <a:chExt cx="995216" cy="307777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10F63EE0-FB4C-4E74-B93A-7E95A1DF8FF7}"/>
                  </a:ext>
                </a:extLst>
              </p:cNvPr>
              <p:cNvGrpSpPr/>
              <p:nvPr/>
            </p:nvGrpSpPr>
            <p:grpSpPr>
              <a:xfrm>
                <a:off x="3352800" y="3121992"/>
                <a:ext cx="749031" cy="211288"/>
                <a:chOff x="5181600" y="2295174"/>
                <a:chExt cx="3047999" cy="1577578"/>
              </a:xfrm>
            </p:grpSpPr>
            <p:sp>
              <p:nvSpPr>
                <p:cNvPr id="59" name="Freeform 104">
                  <a:extLst>
                    <a:ext uri="{FF2B5EF4-FFF2-40B4-BE49-F238E27FC236}">
                      <a16:creationId xmlns:a16="http://schemas.microsoft.com/office/drawing/2014/main" id="{181516FE-2F4E-4E6C-85AD-3D4EC5D8EB35}"/>
                    </a:ext>
                  </a:extLst>
                </p:cNvPr>
                <p:cNvSpPr/>
                <p:nvPr/>
              </p:nvSpPr>
              <p:spPr>
                <a:xfrm>
                  <a:off x="5486400" y="2709040"/>
                  <a:ext cx="2565400" cy="425864"/>
                </a:xfrm>
                <a:custGeom>
                  <a:avLst/>
                  <a:gdLst>
                    <a:gd name="connsiteX0" fmla="*/ 0 w 2565400"/>
                    <a:gd name="connsiteY0" fmla="*/ 203493 h 425864"/>
                    <a:gd name="connsiteX1" fmla="*/ 110067 w 2565400"/>
                    <a:gd name="connsiteY1" fmla="*/ 423627 h 425864"/>
                    <a:gd name="connsiteX2" fmla="*/ 135467 w 2565400"/>
                    <a:gd name="connsiteY2" fmla="*/ 406693 h 425864"/>
                    <a:gd name="connsiteX3" fmla="*/ 169333 w 2565400"/>
                    <a:gd name="connsiteY3" fmla="*/ 355893 h 425864"/>
                    <a:gd name="connsiteX4" fmla="*/ 186267 w 2565400"/>
                    <a:gd name="connsiteY4" fmla="*/ 322027 h 425864"/>
                    <a:gd name="connsiteX5" fmla="*/ 203200 w 2565400"/>
                    <a:gd name="connsiteY5" fmla="*/ 271227 h 425864"/>
                    <a:gd name="connsiteX6" fmla="*/ 211667 w 2565400"/>
                    <a:gd name="connsiteY6" fmla="*/ 245827 h 425864"/>
                    <a:gd name="connsiteX7" fmla="*/ 220133 w 2565400"/>
                    <a:gd name="connsiteY7" fmla="*/ 220427 h 425864"/>
                    <a:gd name="connsiteX8" fmla="*/ 237067 w 2565400"/>
                    <a:gd name="connsiteY8" fmla="*/ 178093 h 425864"/>
                    <a:gd name="connsiteX9" fmla="*/ 254000 w 2565400"/>
                    <a:gd name="connsiteY9" fmla="*/ 144227 h 425864"/>
                    <a:gd name="connsiteX10" fmla="*/ 279400 w 2565400"/>
                    <a:gd name="connsiteY10" fmla="*/ 101893 h 425864"/>
                    <a:gd name="connsiteX11" fmla="*/ 313267 w 2565400"/>
                    <a:gd name="connsiteY11" fmla="*/ 34160 h 425864"/>
                    <a:gd name="connsiteX12" fmla="*/ 338667 w 2565400"/>
                    <a:gd name="connsiteY12" fmla="*/ 42627 h 425864"/>
                    <a:gd name="connsiteX13" fmla="*/ 347133 w 2565400"/>
                    <a:gd name="connsiteY13" fmla="*/ 68027 h 425864"/>
                    <a:gd name="connsiteX14" fmla="*/ 364067 w 2565400"/>
                    <a:gd name="connsiteY14" fmla="*/ 84960 h 425864"/>
                    <a:gd name="connsiteX15" fmla="*/ 381000 w 2565400"/>
                    <a:gd name="connsiteY15" fmla="*/ 110360 h 425864"/>
                    <a:gd name="connsiteX16" fmla="*/ 406400 w 2565400"/>
                    <a:gd name="connsiteY16" fmla="*/ 178093 h 425864"/>
                    <a:gd name="connsiteX17" fmla="*/ 423333 w 2565400"/>
                    <a:gd name="connsiteY17" fmla="*/ 228893 h 425864"/>
                    <a:gd name="connsiteX18" fmla="*/ 431800 w 2565400"/>
                    <a:gd name="connsiteY18" fmla="*/ 254293 h 425864"/>
                    <a:gd name="connsiteX19" fmla="*/ 457200 w 2565400"/>
                    <a:gd name="connsiteY19" fmla="*/ 228893 h 425864"/>
                    <a:gd name="connsiteX20" fmla="*/ 491067 w 2565400"/>
                    <a:gd name="connsiteY20" fmla="*/ 178093 h 425864"/>
                    <a:gd name="connsiteX21" fmla="*/ 533400 w 2565400"/>
                    <a:gd name="connsiteY21" fmla="*/ 237360 h 425864"/>
                    <a:gd name="connsiteX22" fmla="*/ 558800 w 2565400"/>
                    <a:gd name="connsiteY22" fmla="*/ 271227 h 425864"/>
                    <a:gd name="connsiteX23" fmla="*/ 592667 w 2565400"/>
                    <a:gd name="connsiteY23" fmla="*/ 313560 h 425864"/>
                    <a:gd name="connsiteX24" fmla="*/ 609600 w 2565400"/>
                    <a:gd name="connsiteY24" fmla="*/ 262760 h 425864"/>
                    <a:gd name="connsiteX25" fmla="*/ 660400 w 2565400"/>
                    <a:gd name="connsiteY25" fmla="*/ 279693 h 425864"/>
                    <a:gd name="connsiteX26" fmla="*/ 694267 w 2565400"/>
                    <a:gd name="connsiteY26" fmla="*/ 228893 h 425864"/>
                    <a:gd name="connsiteX27" fmla="*/ 745067 w 2565400"/>
                    <a:gd name="connsiteY27" fmla="*/ 245827 h 425864"/>
                    <a:gd name="connsiteX28" fmla="*/ 762000 w 2565400"/>
                    <a:gd name="connsiteY28" fmla="*/ 228893 h 425864"/>
                    <a:gd name="connsiteX29" fmla="*/ 795867 w 2565400"/>
                    <a:gd name="connsiteY29" fmla="*/ 178093 h 425864"/>
                    <a:gd name="connsiteX30" fmla="*/ 812800 w 2565400"/>
                    <a:gd name="connsiteY30" fmla="*/ 118827 h 425864"/>
                    <a:gd name="connsiteX31" fmla="*/ 829733 w 2565400"/>
                    <a:gd name="connsiteY31" fmla="*/ 101893 h 425864"/>
                    <a:gd name="connsiteX32" fmla="*/ 838200 w 2565400"/>
                    <a:gd name="connsiteY32" fmla="*/ 68027 h 425864"/>
                    <a:gd name="connsiteX33" fmla="*/ 872067 w 2565400"/>
                    <a:gd name="connsiteY33" fmla="*/ 25693 h 425864"/>
                    <a:gd name="connsiteX34" fmla="*/ 880533 w 2565400"/>
                    <a:gd name="connsiteY34" fmla="*/ 293 h 425864"/>
                    <a:gd name="connsiteX35" fmla="*/ 897467 w 2565400"/>
                    <a:gd name="connsiteY35" fmla="*/ 17227 h 425864"/>
                    <a:gd name="connsiteX36" fmla="*/ 922867 w 2565400"/>
                    <a:gd name="connsiteY36" fmla="*/ 34160 h 425864"/>
                    <a:gd name="connsiteX37" fmla="*/ 982133 w 2565400"/>
                    <a:gd name="connsiteY37" fmla="*/ 127293 h 425864"/>
                    <a:gd name="connsiteX38" fmla="*/ 1016000 w 2565400"/>
                    <a:gd name="connsiteY38" fmla="*/ 195027 h 425864"/>
                    <a:gd name="connsiteX39" fmla="*/ 1049867 w 2565400"/>
                    <a:gd name="connsiteY39" fmla="*/ 271227 h 425864"/>
                    <a:gd name="connsiteX40" fmla="*/ 1092200 w 2565400"/>
                    <a:gd name="connsiteY40" fmla="*/ 355893 h 425864"/>
                    <a:gd name="connsiteX41" fmla="*/ 1126067 w 2565400"/>
                    <a:gd name="connsiteY41" fmla="*/ 423627 h 425864"/>
                    <a:gd name="connsiteX42" fmla="*/ 1151467 w 2565400"/>
                    <a:gd name="connsiteY42" fmla="*/ 381293 h 425864"/>
                    <a:gd name="connsiteX43" fmla="*/ 1193800 w 2565400"/>
                    <a:gd name="connsiteY43" fmla="*/ 322027 h 425864"/>
                    <a:gd name="connsiteX44" fmla="*/ 1227667 w 2565400"/>
                    <a:gd name="connsiteY44" fmla="*/ 271227 h 425864"/>
                    <a:gd name="connsiteX45" fmla="*/ 1236133 w 2565400"/>
                    <a:gd name="connsiteY45" fmla="*/ 237360 h 425864"/>
                    <a:gd name="connsiteX46" fmla="*/ 1278467 w 2565400"/>
                    <a:gd name="connsiteY46" fmla="*/ 178093 h 425864"/>
                    <a:gd name="connsiteX47" fmla="*/ 1312333 w 2565400"/>
                    <a:gd name="connsiteY47" fmla="*/ 127293 h 425864"/>
                    <a:gd name="connsiteX48" fmla="*/ 1337733 w 2565400"/>
                    <a:gd name="connsiteY48" fmla="*/ 144227 h 425864"/>
                    <a:gd name="connsiteX49" fmla="*/ 1354667 w 2565400"/>
                    <a:gd name="connsiteY49" fmla="*/ 178093 h 425864"/>
                    <a:gd name="connsiteX50" fmla="*/ 1363133 w 2565400"/>
                    <a:gd name="connsiteY50" fmla="*/ 152693 h 425864"/>
                    <a:gd name="connsiteX51" fmla="*/ 1380067 w 2565400"/>
                    <a:gd name="connsiteY51" fmla="*/ 127293 h 425864"/>
                    <a:gd name="connsiteX52" fmla="*/ 1388533 w 2565400"/>
                    <a:gd name="connsiteY52" fmla="*/ 101893 h 425864"/>
                    <a:gd name="connsiteX53" fmla="*/ 1430867 w 2565400"/>
                    <a:gd name="connsiteY53" fmla="*/ 76493 h 425864"/>
                    <a:gd name="connsiteX54" fmla="*/ 1473200 w 2565400"/>
                    <a:gd name="connsiteY54" fmla="*/ 68027 h 425864"/>
                    <a:gd name="connsiteX55" fmla="*/ 1498600 w 2565400"/>
                    <a:gd name="connsiteY55" fmla="*/ 51093 h 425864"/>
                    <a:gd name="connsiteX56" fmla="*/ 1549400 w 2565400"/>
                    <a:gd name="connsiteY56" fmla="*/ 84960 h 425864"/>
                    <a:gd name="connsiteX57" fmla="*/ 1566333 w 2565400"/>
                    <a:gd name="connsiteY57" fmla="*/ 118827 h 425864"/>
                    <a:gd name="connsiteX58" fmla="*/ 1608667 w 2565400"/>
                    <a:gd name="connsiteY58" fmla="*/ 110360 h 425864"/>
                    <a:gd name="connsiteX59" fmla="*/ 1634067 w 2565400"/>
                    <a:gd name="connsiteY59" fmla="*/ 101893 h 425864"/>
                    <a:gd name="connsiteX60" fmla="*/ 1651000 w 2565400"/>
                    <a:gd name="connsiteY60" fmla="*/ 127293 h 425864"/>
                    <a:gd name="connsiteX61" fmla="*/ 1676400 w 2565400"/>
                    <a:gd name="connsiteY61" fmla="*/ 186560 h 425864"/>
                    <a:gd name="connsiteX62" fmla="*/ 1710267 w 2565400"/>
                    <a:gd name="connsiteY62" fmla="*/ 228893 h 425864"/>
                    <a:gd name="connsiteX63" fmla="*/ 1769533 w 2565400"/>
                    <a:gd name="connsiteY63" fmla="*/ 296627 h 425864"/>
                    <a:gd name="connsiteX64" fmla="*/ 1794933 w 2565400"/>
                    <a:gd name="connsiteY64" fmla="*/ 305093 h 425864"/>
                    <a:gd name="connsiteX65" fmla="*/ 1854200 w 2565400"/>
                    <a:gd name="connsiteY65" fmla="*/ 296627 h 425864"/>
                    <a:gd name="connsiteX66" fmla="*/ 1896533 w 2565400"/>
                    <a:gd name="connsiteY66" fmla="*/ 254293 h 425864"/>
                    <a:gd name="connsiteX67" fmla="*/ 1905000 w 2565400"/>
                    <a:gd name="connsiteY67" fmla="*/ 228893 h 425864"/>
                    <a:gd name="connsiteX68" fmla="*/ 1930400 w 2565400"/>
                    <a:gd name="connsiteY68" fmla="*/ 211960 h 425864"/>
                    <a:gd name="connsiteX69" fmla="*/ 1981200 w 2565400"/>
                    <a:gd name="connsiteY69" fmla="*/ 127293 h 425864"/>
                    <a:gd name="connsiteX70" fmla="*/ 2006600 w 2565400"/>
                    <a:gd name="connsiteY70" fmla="*/ 101893 h 425864"/>
                    <a:gd name="connsiteX71" fmla="*/ 2040467 w 2565400"/>
                    <a:gd name="connsiteY71" fmla="*/ 51093 h 425864"/>
                    <a:gd name="connsiteX72" fmla="*/ 2065867 w 2565400"/>
                    <a:gd name="connsiteY72" fmla="*/ 59560 h 425864"/>
                    <a:gd name="connsiteX73" fmla="*/ 2116667 w 2565400"/>
                    <a:gd name="connsiteY73" fmla="*/ 51093 h 425864"/>
                    <a:gd name="connsiteX74" fmla="*/ 2159000 w 2565400"/>
                    <a:gd name="connsiteY74" fmla="*/ 127293 h 425864"/>
                    <a:gd name="connsiteX75" fmla="*/ 2184400 w 2565400"/>
                    <a:gd name="connsiteY75" fmla="*/ 169627 h 425864"/>
                    <a:gd name="connsiteX76" fmla="*/ 2218267 w 2565400"/>
                    <a:gd name="connsiteY76" fmla="*/ 237360 h 425864"/>
                    <a:gd name="connsiteX77" fmla="*/ 2226733 w 2565400"/>
                    <a:gd name="connsiteY77" fmla="*/ 288160 h 425864"/>
                    <a:gd name="connsiteX78" fmla="*/ 2269067 w 2565400"/>
                    <a:gd name="connsiteY78" fmla="*/ 271227 h 425864"/>
                    <a:gd name="connsiteX79" fmla="*/ 2302933 w 2565400"/>
                    <a:gd name="connsiteY79" fmla="*/ 228893 h 425864"/>
                    <a:gd name="connsiteX80" fmla="*/ 2353733 w 2565400"/>
                    <a:gd name="connsiteY80" fmla="*/ 211960 h 425864"/>
                    <a:gd name="connsiteX81" fmla="*/ 2413000 w 2565400"/>
                    <a:gd name="connsiteY81" fmla="*/ 195027 h 425864"/>
                    <a:gd name="connsiteX82" fmla="*/ 2438400 w 2565400"/>
                    <a:gd name="connsiteY82" fmla="*/ 203493 h 425864"/>
                    <a:gd name="connsiteX83" fmla="*/ 2463800 w 2565400"/>
                    <a:gd name="connsiteY83" fmla="*/ 186560 h 425864"/>
                    <a:gd name="connsiteX84" fmla="*/ 2480733 w 2565400"/>
                    <a:gd name="connsiteY84" fmla="*/ 161160 h 425864"/>
                    <a:gd name="connsiteX85" fmla="*/ 2514600 w 2565400"/>
                    <a:gd name="connsiteY85" fmla="*/ 152693 h 425864"/>
                    <a:gd name="connsiteX86" fmla="*/ 2565400 w 2565400"/>
                    <a:gd name="connsiteY86" fmla="*/ 118827 h 4258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</a:cxnLst>
                  <a:rect l="l" t="t" r="r" b="b"/>
                  <a:pathLst>
                    <a:path w="2565400" h="425864">
                      <a:moveTo>
                        <a:pt x="0" y="203493"/>
                      </a:moveTo>
                      <a:cubicBezTo>
                        <a:pt x="36689" y="276871"/>
                        <a:pt x="64560" y="355366"/>
                        <a:pt x="110067" y="423627"/>
                      </a:cubicBezTo>
                      <a:cubicBezTo>
                        <a:pt x="115712" y="432094"/>
                        <a:pt x="128766" y="414351"/>
                        <a:pt x="135467" y="406693"/>
                      </a:cubicBezTo>
                      <a:cubicBezTo>
                        <a:pt x="148868" y="391377"/>
                        <a:pt x="160231" y="374095"/>
                        <a:pt x="169333" y="355893"/>
                      </a:cubicBezTo>
                      <a:cubicBezTo>
                        <a:pt x="174978" y="344604"/>
                        <a:pt x="181580" y="333746"/>
                        <a:pt x="186267" y="322027"/>
                      </a:cubicBezTo>
                      <a:cubicBezTo>
                        <a:pt x="192896" y="305454"/>
                        <a:pt x="197556" y="288160"/>
                        <a:pt x="203200" y="271227"/>
                      </a:cubicBezTo>
                      <a:lnTo>
                        <a:pt x="211667" y="245827"/>
                      </a:lnTo>
                      <a:cubicBezTo>
                        <a:pt x="214489" y="237360"/>
                        <a:pt x="216818" y="228713"/>
                        <a:pt x="220133" y="220427"/>
                      </a:cubicBezTo>
                      <a:cubicBezTo>
                        <a:pt x="225778" y="206316"/>
                        <a:pt x="230894" y="191981"/>
                        <a:pt x="237067" y="178093"/>
                      </a:cubicBezTo>
                      <a:cubicBezTo>
                        <a:pt x="242193" y="166560"/>
                        <a:pt x="249028" y="155828"/>
                        <a:pt x="254000" y="144227"/>
                      </a:cubicBezTo>
                      <a:cubicBezTo>
                        <a:pt x="270487" y="105759"/>
                        <a:pt x="251241" y="130053"/>
                        <a:pt x="279400" y="101893"/>
                      </a:cubicBezTo>
                      <a:cubicBezTo>
                        <a:pt x="298857" y="43520"/>
                        <a:pt x="283711" y="63714"/>
                        <a:pt x="313267" y="34160"/>
                      </a:cubicBezTo>
                      <a:cubicBezTo>
                        <a:pt x="321734" y="36982"/>
                        <a:pt x="332356" y="36316"/>
                        <a:pt x="338667" y="42627"/>
                      </a:cubicBezTo>
                      <a:cubicBezTo>
                        <a:pt x="344978" y="48938"/>
                        <a:pt x="342541" y="60374"/>
                        <a:pt x="347133" y="68027"/>
                      </a:cubicBezTo>
                      <a:cubicBezTo>
                        <a:pt x="351240" y="74872"/>
                        <a:pt x="359080" y="78727"/>
                        <a:pt x="364067" y="84960"/>
                      </a:cubicBezTo>
                      <a:cubicBezTo>
                        <a:pt x="370424" y="92906"/>
                        <a:pt x="375356" y="101893"/>
                        <a:pt x="381000" y="110360"/>
                      </a:cubicBezTo>
                      <a:cubicBezTo>
                        <a:pt x="401074" y="210723"/>
                        <a:pt x="374689" y="106741"/>
                        <a:pt x="406400" y="178093"/>
                      </a:cubicBezTo>
                      <a:cubicBezTo>
                        <a:pt x="413649" y="194404"/>
                        <a:pt x="417689" y="211960"/>
                        <a:pt x="423333" y="228893"/>
                      </a:cubicBezTo>
                      <a:lnTo>
                        <a:pt x="431800" y="254293"/>
                      </a:lnTo>
                      <a:cubicBezTo>
                        <a:pt x="440267" y="245826"/>
                        <a:pt x="449849" y="238344"/>
                        <a:pt x="457200" y="228893"/>
                      </a:cubicBezTo>
                      <a:cubicBezTo>
                        <a:pt x="469695" y="212829"/>
                        <a:pt x="491067" y="178093"/>
                        <a:pt x="491067" y="178093"/>
                      </a:cubicBezTo>
                      <a:cubicBezTo>
                        <a:pt x="537678" y="209168"/>
                        <a:pt x="499895" y="177050"/>
                        <a:pt x="533400" y="237360"/>
                      </a:cubicBezTo>
                      <a:cubicBezTo>
                        <a:pt x="540253" y="249695"/>
                        <a:pt x="550598" y="259744"/>
                        <a:pt x="558800" y="271227"/>
                      </a:cubicBezTo>
                      <a:cubicBezTo>
                        <a:pt x="585501" y="308608"/>
                        <a:pt x="564349" y="285243"/>
                        <a:pt x="592667" y="313560"/>
                      </a:cubicBezTo>
                      <a:cubicBezTo>
                        <a:pt x="598311" y="296627"/>
                        <a:pt x="592667" y="257116"/>
                        <a:pt x="609600" y="262760"/>
                      </a:cubicBezTo>
                      <a:lnTo>
                        <a:pt x="660400" y="279693"/>
                      </a:lnTo>
                      <a:cubicBezTo>
                        <a:pt x="671689" y="262760"/>
                        <a:pt x="674960" y="222457"/>
                        <a:pt x="694267" y="228893"/>
                      </a:cubicBezTo>
                      <a:lnTo>
                        <a:pt x="745067" y="245827"/>
                      </a:lnTo>
                      <a:cubicBezTo>
                        <a:pt x="750711" y="240182"/>
                        <a:pt x="757211" y="235279"/>
                        <a:pt x="762000" y="228893"/>
                      </a:cubicBezTo>
                      <a:cubicBezTo>
                        <a:pt x="774211" y="212612"/>
                        <a:pt x="795867" y="178093"/>
                        <a:pt x="795867" y="178093"/>
                      </a:cubicBezTo>
                      <a:cubicBezTo>
                        <a:pt x="797449" y="171763"/>
                        <a:pt x="807593" y="127506"/>
                        <a:pt x="812800" y="118827"/>
                      </a:cubicBezTo>
                      <a:cubicBezTo>
                        <a:pt x="816907" y="111982"/>
                        <a:pt x="824089" y="107538"/>
                        <a:pt x="829733" y="101893"/>
                      </a:cubicBezTo>
                      <a:cubicBezTo>
                        <a:pt x="832555" y="90604"/>
                        <a:pt x="833616" y="78722"/>
                        <a:pt x="838200" y="68027"/>
                      </a:cubicBezTo>
                      <a:cubicBezTo>
                        <a:pt x="846211" y="49335"/>
                        <a:pt x="858411" y="39349"/>
                        <a:pt x="872067" y="25693"/>
                      </a:cubicBezTo>
                      <a:cubicBezTo>
                        <a:pt x="874889" y="17226"/>
                        <a:pt x="872066" y="3115"/>
                        <a:pt x="880533" y="293"/>
                      </a:cubicBezTo>
                      <a:cubicBezTo>
                        <a:pt x="888106" y="-2231"/>
                        <a:pt x="891233" y="12240"/>
                        <a:pt x="897467" y="17227"/>
                      </a:cubicBezTo>
                      <a:cubicBezTo>
                        <a:pt x="905413" y="23584"/>
                        <a:pt x="914400" y="28516"/>
                        <a:pt x="922867" y="34160"/>
                      </a:cubicBezTo>
                      <a:cubicBezTo>
                        <a:pt x="939976" y="59823"/>
                        <a:pt x="972590" y="108206"/>
                        <a:pt x="982133" y="127293"/>
                      </a:cubicBezTo>
                      <a:cubicBezTo>
                        <a:pt x="993422" y="149871"/>
                        <a:pt x="1008018" y="171079"/>
                        <a:pt x="1016000" y="195027"/>
                      </a:cubicBezTo>
                      <a:cubicBezTo>
                        <a:pt x="1036151" y="255481"/>
                        <a:pt x="1023032" y="230976"/>
                        <a:pt x="1049867" y="271227"/>
                      </a:cubicBezTo>
                      <a:cubicBezTo>
                        <a:pt x="1071262" y="335414"/>
                        <a:pt x="1056090" y="307748"/>
                        <a:pt x="1092200" y="355893"/>
                      </a:cubicBezTo>
                      <a:cubicBezTo>
                        <a:pt x="1111657" y="414266"/>
                        <a:pt x="1096512" y="394072"/>
                        <a:pt x="1126067" y="423627"/>
                      </a:cubicBezTo>
                      <a:cubicBezTo>
                        <a:pt x="1165697" y="383995"/>
                        <a:pt x="1122155" y="432587"/>
                        <a:pt x="1151467" y="381293"/>
                      </a:cubicBezTo>
                      <a:cubicBezTo>
                        <a:pt x="1166815" y="354435"/>
                        <a:pt x="1180691" y="348244"/>
                        <a:pt x="1193800" y="322027"/>
                      </a:cubicBezTo>
                      <a:cubicBezTo>
                        <a:pt x="1218306" y="273016"/>
                        <a:pt x="1179518" y="319376"/>
                        <a:pt x="1227667" y="271227"/>
                      </a:cubicBezTo>
                      <a:cubicBezTo>
                        <a:pt x="1230489" y="259938"/>
                        <a:pt x="1231549" y="248056"/>
                        <a:pt x="1236133" y="237360"/>
                      </a:cubicBezTo>
                      <a:cubicBezTo>
                        <a:pt x="1240477" y="227223"/>
                        <a:pt x="1275275" y="182653"/>
                        <a:pt x="1278467" y="178093"/>
                      </a:cubicBezTo>
                      <a:cubicBezTo>
                        <a:pt x="1290138" y="161421"/>
                        <a:pt x="1312333" y="127293"/>
                        <a:pt x="1312333" y="127293"/>
                      </a:cubicBezTo>
                      <a:cubicBezTo>
                        <a:pt x="1320800" y="132938"/>
                        <a:pt x="1331219" y="136410"/>
                        <a:pt x="1337733" y="144227"/>
                      </a:cubicBezTo>
                      <a:cubicBezTo>
                        <a:pt x="1345813" y="153923"/>
                        <a:pt x="1342693" y="174102"/>
                        <a:pt x="1354667" y="178093"/>
                      </a:cubicBezTo>
                      <a:cubicBezTo>
                        <a:pt x="1363134" y="180915"/>
                        <a:pt x="1359142" y="160675"/>
                        <a:pt x="1363133" y="152693"/>
                      </a:cubicBezTo>
                      <a:cubicBezTo>
                        <a:pt x="1367684" y="143591"/>
                        <a:pt x="1374422" y="135760"/>
                        <a:pt x="1380067" y="127293"/>
                      </a:cubicBezTo>
                      <a:cubicBezTo>
                        <a:pt x="1382889" y="118826"/>
                        <a:pt x="1383941" y="109546"/>
                        <a:pt x="1388533" y="101893"/>
                      </a:cubicBezTo>
                      <a:cubicBezTo>
                        <a:pt x="1399103" y="84276"/>
                        <a:pt x="1412065" y="81193"/>
                        <a:pt x="1430867" y="76493"/>
                      </a:cubicBezTo>
                      <a:cubicBezTo>
                        <a:pt x="1444828" y="73003"/>
                        <a:pt x="1459089" y="70849"/>
                        <a:pt x="1473200" y="68027"/>
                      </a:cubicBezTo>
                      <a:cubicBezTo>
                        <a:pt x="1481667" y="62382"/>
                        <a:pt x="1488667" y="48886"/>
                        <a:pt x="1498600" y="51093"/>
                      </a:cubicBezTo>
                      <a:cubicBezTo>
                        <a:pt x="1518467" y="55508"/>
                        <a:pt x="1549400" y="84960"/>
                        <a:pt x="1549400" y="84960"/>
                      </a:cubicBezTo>
                      <a:cubicBezTo>
                        <a:pt x="1555044" y="96249"/>
                        <a:pt x="1557408" y="109902"/>
                        <a:pt x="1566333" y="118827"/>
                      </a:cubicBezTo>
                      <a:cubicBezTo>
                        <a:pt x="1592063" y="144557"/>
                        <a:pt x="1591901" y="120420"/>
                        <a:pt x="1608667" y="110360"/>
                      </a:cubicBezTo>
                      <a:cubicBezTo>
                        <a:pt x="1616320" y="105768"/>
                        <a:pt x="1625600" y="104715"/>
                        <a:pt x="1634067" y="101893"/>
                      </a:cubicBezTo>
                      <a:cubicBezTo>
                        <a:pt x="1639711" y="110360"/>
                        <a:pt x="1646449" y="118192"/>
                        <a:pt x="1651000" y="127293"/>
                      </a:cubicBezTo>
                      <a:cubicBezTo>
                        <a:pt x="1673575" y="172443"/>
                        <a:pt x="1641169" y="133714"/>
                        <a:pt x="1676400" y="186560"/>
                      </a:cubicBezTo>
                      <a:cubicBezTo>
                        <a:pt x="1686424" y="201596"/>
                        <a:pt x="1699424" y="214436"/>
                        <a:pt x="1710267" y="228893"/>
                      </a:cubicBezTo>
                      <a:cubicBezTo>
                        <a:pt x="1726100" y="250004"/>
                        <a:pt x="1743871" y="288074"/>
                        <a:pt x="1769533" y="296627"/>
                      </a:cubicBezTo>
                      <a:lnTo>
                        <a:pt x="1794933" y="305093"/>
                      </a:lnTo>
                      <a:cubicBezTo>
                        <a:pt x="1814689" y="302271"/>
                        <a:pt x="1835085" y="302361"/>
                        <a:pt x="1854200" y="296627"/>
                      </a:cubicBezTo>
                      <a:cubicBezTo>
                        <a:pt x="1874121" y="290651"/>
                        <a:pt x="1887901" y="271558"/>
                        <a:pt x="1896533" y="254293"/>
                      </a:cubicBezTo>
                      <a:cubicBezTo>
                        <a:pt x="1900524" y="246311"/>
                        <a:pt x="1899425" y="235862"/>
                        <a:pt x="1905000" y="228893"/>
                      </a:cubicBezTo>
                      <a:cubicBezTo>
                        <a:pt x="1911357" y="220947"/>
                        <a:pt x="1921933" y="217604"/>
                        <a:pt x="1930400" y="211960"/>
                      </a:cubicBezTo>
                      <a:cubicBezTo>
                        <a:pt x="1943763" y="185234"/>
                        <a:pt x="1960764" y="147729"/>
                        <a:pt x="1981200" y="127293"/>
                      </a:cubicBezTo>
                      <a:cubicBezTo>
                        <a:pt x="1989667" y="118826"/>
                        <a:pt x="1999249" y="111344"/>
                        <a:pt x="2006600" y="101893"/>
                      </a:cubicBezTo>
                      <a:cubicBezTo>
                        <a:pt x="2019095" y="85829"/>
                        <a:pt x="2040467" y="51093"/>
                        <a:pt x="2040467" y="51093"/>
                      </a:cubicBezTo>
                      <a:cubicBezTo>
                        <a:pt x="2048934" y="53915"/>
                        <a:pt x="2057885" y="63551"/>
                        <a:pt x="2065867" y="59560"/>
                      </a:cubicBezTo>
                      <a:cubicBezTo>
                        <a:pt x="2116554" y="34217"/>
                        <a:pt x="2065928" y="354"/>
                        <a:pt x="2116667" y="51093"/>
                      </a:cubicBezTo>
                      <a:cubicBezTo>
                        <a:pt x="2137386" y="113252"/>
                        <a:pt x="2120979" y="89272"/>
                        <a:pt x="2159000" y="127293"/>
                      </a:cubicBezTo>
                      <a:cubicBezTo>
                        <a:pt x="2182985" y="199245"/>
                        <a:pt x="2149535" y="111518"/>
                        <a:pt x="2184400" y="169627"/>
                      </a:cubicBezTo>
                      <a:cubicBezTo>
                        <a:pt x="2197387" y="191272"/>
                        <a:pt x="2218267" y="237360"/>
                        <a:pt x="2218267" y="237360"/>
                      </a:cubicBezTo>
                      <a:cubicBezTo>
                        <a:pt x="2221089" y="254293"/>
                        <a:pt x="2212449" y="278637"/>
                        <a:pt x="2226733" y="288160"/>
                      </a:cubicBezTo>
                      <a:cubicBezTo>
                        <a:pt x="2239379" y="296591"/>
                        <a:pt x="2256700" y="280061"/>
                        <a:pt x="2269067" y="271227"/>
                      </a:cubicBezTo>
                      <a:cubicBezTo>
                        <a:pt x="2296982" y="251288"/>
                        <a:pt x="2273663" y="243528"/>
                        <a:pt x="2302933" y="228893"/>
                      </a:cubicBezTo>
                      <a:cubicBezTo>
                        <a:pt x="2318898" y="220910"/>
                        <a:pt x="2353733" y="211960"/>
                        <a:pt x="2353733" y="211960"/>
                      </a:cubicBezTo>
                      <a:cubicBezTo>
                        <a:pt x="2401540" y="164153"/>
                        <a:pt x="2370018" y="173536"/>
                        <a:pt x="2413000" y="195027"/>
                      </a:cubicBezTo>
                      <a:cubicBezTo>
                        <a:pt x="2420982" y="199018"/>
                        <a:pt x="2429933" y="200671"/>
                        <a:pt x="2438400" y="203493"/>
                      </a:cubicBezTo>
                      <a:cubicBezTo>
                        <a:pt x="2446867" y="197849"/>
                        <a:pt x="2456605" y="193755"/>
                        <a:pt x="2463800" y="186560"/>
                      </a:cubicBezTo>
                      <a:cubicBezTo>
                        <a:pt x="2470995" y="179365"/>
                        <a:pt x="2472266" y="166804"/>
                        <a:pt x="2480733" y="161160"/>
                      </a:cubicBezTo>
                      <a:cubicBezTo>
                        <a:pt x="2490415" y="154705"/>
                        <a:pt x="2503311" y="155515"/>
                        <a:pt x="2514600" y="152693"/>
                      </a:cubicBezTo>
                      <a:lnTo>
                        <a:pt x="2565400" y="118827"/>
                      </a:lnTo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4B003AD9-602A-4589-A1CA-71960DC1FAC8}"/>
                    </a:ext>
                  </a:extLst>
                </p:cNvPr>
                <p:cNvGrpSpPr/>
                <p:nvPr/>
              </p:nvGrpSpPr>
              <p:grpSpPr>
                <a:xfrm>
                  <a:off x="5181600" y="2295174"/>
                  <a:ext cx="3047999" cy="1577578"/>
                  <a:chOff x="4038600" y="2971800"/>
                  <a:chExt cx="3967999" cy="1295400"/>
                </a:xfrm>
              </p:grpSpPr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3601B5CB-1F8D-4015-9CAD-A821911214E6}"/>
                      </a:ext>
                    </a:extLst>
                  </p:cNvPr>
                  <p:cNvCxnSpPr/>
                  <p:nvPr/>
                </p:nvCxnSpPr>
                <p:spPr>
                  <a:xfrm>
                    <a:off x="4038600" y="4039040"/>
                    <a:ext cx="3967999" cy="0"/>
                  </a:xfrm>
                  <a:prstGeom prst="line">
                    <a:avLst/>
                  </a:prstGeom>
                  <a:ln>
                    <a:headEnd type="none" w="lg" len="med"/>
                    <a:tailEnd type="none" w="lg" len="me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FCEFEF1B-8E90-44B5-99F5-56DCD0B2FBDA}"/>
                      </a:ext>
                    </a:extLst>
                  </p:cNvPr>
                  <p:cNvCxnSpPr/>
                  <p:nvPr/>
                </p:nvCxnSpPr>
                <p:spPr>
                  <a:xfrm>
                    <a:off x="4419600" y="2971800"/>
                    <a:ext cx="0" cy="1295400"/>
                  </a:xfrm>
                  <a:prstGeom prst="line">
                    <a:avLst/>
                  </a:prstGeom>
                  <a:ln>
                    <a:headEnd type="none" w="lg" len="med"/>
                    <a:tailEnd type="none" w="lg" len="med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2C1A341-1863-4C39-9155-E8D9E390241A}"/>
                  </a:ext>
                </a:extLst>
              </p:cNvPr>
              <p:cNvSpPr txBox="1"/>
              <p:nvPr/>
            </p:nvSpPr>
            <p:spPr>
              <a:xfrm rot="31265">
                <a:off x="3106615" y="3055535"/>
                <a:ext cx="319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>
                    <a:solidFill>
                      <a:srgbClr val="FF0000"/>
                    </a:solidFill>
                    <a:latin typeface="+mj-lt"/>
                  </a:rPr>
                  <a:t>1.</a:t>
                </a:r>
                <a:endParaRPr lang="en-US" sz="1400" dirty="0">
                  <a:solidFill>
                    <a:srgbClr val="FF0000"/>
                  </a:solidFill>
                  <a:latin typeface="+mj-lt"/>
                </a:endParaRPr>
              </a:p>
            </p:txBody>
          </p:sp>
        </p:grp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688D9F2-EC75-4772-9FD0-A8387796175E}"/>
                </a:ext>
              </a:extLst>
            </p:cNvPr>
            <p:cNvSpPr/>
            <p:nvPr/>
          </p:nvSpPr>
          <p:spPr>
            <a:xfrm>
              <a:off x="5170170" y="3347679"/>
              <a:ext cx="76200" cy="6908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F81F6FD-7F0F-4F0A-82B0-8F91B6B4A43F}"/>
                </a:ext>
              </a:extLst>
            </p:cNvPr>
            <p:cNvSpPr/>
            <p:nvPr/>
          </p:nvSpPr>
          <p:spPr>
            <a:xfrm>
              <a:off x="5170170" y="3484951"/>
              <a:ext cx="76200" cy="6908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4F9E050-BE36-48F0-9F29-B0D2F88D520B}"/>
                </a:ext>
              </a:extLst>
            </p:cNvPr>
            <p:cNvGrpSpPr/>
            <p:nvPr/>
          </p:nvGrpSpPr>
          <p:grpSpPr>
            <a:xfrm>
              <a:off x="4610648" y="3543155"/>
              <a:ext cx="1028152" cy="307777"/>
              <a:chOff x="3086648" y="3543154"/>
              <a:chExt cx="1028152" cy="307777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F06F449-69E5-4485-AC43-27999D74BE78}"/>
                  </a:ext>
                </a:extLst>
              </p:cNvPr>
              <p:cNvGrpSpPr/>
              <p:nvPr/>
            </p:nvGrpSpPr>
            <p:grpSpPr>
              <a:xfrm>
                <a:off x="3365769" y="3608953"/>
                <a:ext cx="749031" cy="211288"/>
                <a:chOff x="5181600" y="2295174"/>
                <a:chExt cx="3047999" cy="1577578"/>
              </a:xfrm>
            </p:grpSpPr>
            <p:sp>
              <p:nvSpPr>
                <p:cNvPr id="53" name="Freeform 113">
                  <a:extLst>
                    <a:ext uri="{FF2B5EF4-FFF2-40B4-BE49-F238E27FC236}">
                      <a16:creationId xmlns:a16="http://schemas.microsoft.com/office/drawing/2014/main" id="{47BBC36E-3E13-4D03-89FC-0DA66D26C8E3}"/>
                    </a:ext>
                  </a:extLst>
                </p:cNvPr>
                <p:cNvSpPr/>
                <p:nvPr/>
              </p:nvSpPr>
              <p:spPr>
                <a:xfrm>
                  <a:off x="5486400" y="2709040"/>
                  <a:ext cx="2565400" cy="425864"/>
                </a:xfrm>
                <a:custGeom>
                  <a:avLst/>
                  <a:gdLst>
                    <a:gd name="connsiteX0" fmla="*/ 0 w 2565400"/>
                    <a:gd name="connsiteY0" fmla="*/ 203493 h 425864"/>
                    <a:gd name="connsiteX1" fmla="*/ 110067 w 2565400"/>
                    <a:gd name="connsiteY1" fmla="*/ 423627 h 425864"/>
                    <a:gd name="connsiteX2" fmla="*/ 135467 w 2565400"/>
                    <a:gd name="connsiteY2" fmla="*/ 406693 h 425864"/>
                    <a:gd name="connsiteX3" fmla="*/ 169333 w 2565400"/>
                    <a:gd name="connsiteY3" fmla="*/ 355893 h 425864"/>
                    <a:gd name="connsiteX4" fmla="*/ 186267 w 2565400"/>
                    <a:gd name="connsiteY4" fmla="*/ 322027 h 425864"/>
                    <a:gd name="connsiteX5" fmla="*/ 203200 w 2565400"/>
                    <a:gd name="connsiteY5" fmla="*/ 271227 h 425864"/>
                    <a:gd name="connsiteX6" fmla="*/ 211667 w 2565400"/>
                    <a:gd name="connsiteY6" fmla="*/ 245827 h 425864"/>
                    <a:gd name="connsiteX7" fmla="*/ 220133 w 2565400"/>
                    <a:gd name="connsiteY7" fmla="*/ 220427 h 425864"/>
                    <a:gd name="connsiteX8" fmla="*/ 237067 w 2565400"/>
                    <a:gd name="connsiteY8" fmla="*/ 178093 h 425864"/>
                    <a:gd name="connsiteX9" fmla="*/ 254000 w 2565400"/>
                    <a:gd name="connsiteY9" fmla="*/ 144227 h 425864"/>
                    <a:gd name="connsiteX10" fmla="*/ 279400 w 2565400"/>
                    <a:gd name="connsiteY10" fmla="*/ 101893 h 425864"/>
                    <a:gd name="connsiteX11" fmla="*/ 313267 w 2565400"/>
                    <a:gd name="connsiteY11" fmla="*/ 34160 h 425864"/>
                    <a:gd name="connsiteX12" fmla="*/ 338667 w 2565400"/>
                    <a:gd name="connsiteY12" fmla="*/ 42627 h 425864"/>
                    <a:gd name="connsiteX13" fmla="*/ 347133 w 2565400"/>
                    <a:gd name="connsiteY13" fmla="*/ 68027 h 425864"/>
                    <a:gd name="connsiteX14" fmla="*/ 364067 w 2565400"/>
                    <a:gd name="connsiteY14" fmla="*/ 84960 h 425864"/>
                    <a:gd name="connsiteX15" fmla="*/ 381000 w 2565400"/>
                    <a:gd name="connsiteY15" fmla="*/ 110360 h 425864"/>
                    <a:gd name="connsiteX16" fmla="*/ 406400 w 2565400"/>
                    <a:gd name="connsiteY16" fmla="*/ 178093 h 425864"/>
                    <a:gd name="connsiteX17" fmla="*/ 423333 w 2565400"/>
                    <a:gd name="connsiteY17" fmla="*/ 228893 h 425864"/>
                    <a:gd name="connsiteX18" fmla="*/ 431800 w 2565400"/>
                    <a:gd name="connsiteY18" fmla="*/ 254293 h 425864"/>
                    <a:gd name="connsiteX19" fmla="*/ 457200 w 2565400"/>
                    <a:gd name="connsiteY19" fmla="*/ 228893 h 425864"/>
                    <a:gd name="connsiteX20" fmla="*/ 491067 w 2565400"/>
                    <a:gd name="connsiteY20" fmla="*/ 178093 h 425864"/>
                    <a:gd name="connsiteX21" fmla="*/ 533400 w 2565400"/>
                    <a:gd name="connsiteY21" fmla="*/ 237360 h 425864"/>
                    <a:gd name="connsiteX22" fmla="*/ 558800 w 2565400"/>
                    <a:gd name="connsiteY22" fmla="*/ 271227 h 425864"/>
                    <a:gd name="connsiteX23" fmla="*/ 592667 w 2565400"/>
                    <a:gd name="connsiteY23" fmla="*/ 313560 h 425864"/>
                    <a:gd name="connsiteX24" fmla="*/ 609600 w 2565400"/>
                    <a:gd name="connsiteY24" fmla="*/ 262760 h 425864"/>
                    <a:gd name="connsiteX25" fmla="*/ 660400 w 2565400"/>
                    <a:gd name="connsiteY25" fmla="*/ 279693 h 425864"/>
                    <a:gd name="connsiteX26" fmla="*/ 694267 w 2565400"/>
                    <a:gd name="connsiteY26" fmla="*/ 228893 h 425864"/>
                    <a:gd name="connsiteX27" fmla="*/ 745067 w 2565400"/>
                    <a:gd name="connsiteY27" fmla="*/ 245827 h 425864"/>
                    <a:gd name="connsiteX28" fmla="*/ 762000 w 2565400"/>
                    <a:gd name="connsiteY28" fmla="*/ 228893 h 425864"/>
                    <a:gd name="connsiteX29" fmla="*/ 795867 w 2565400"/>
                    <a:gd name="connsiteY29" fmla="*/ 178093 h 425864"/>
                    <a:gd name="connsiteX30" fmla="*/ 812800 w 2565400"/>
                    <a:gd name="connsiteY30" fmla="*/ 118827 h 425864"/>
                    <a:gd name="connsiteX31" fmla="*/ 829733 w 2565400"/>
                    <a:gd name="connsiteY31" fmla="*/ 101893 h 425864"/>
                    <a:gd name="connsiteX32" fmla="*/ 838200 w 2565400"/>
                    <a:gd name="connsiteY32" fmla="*/ 68027 h 425864"/>
                    <a:gd name="connsiteX33" fmla="*/ 872067 w 2565400"/>
                    <a:gd name="connsiteY33" fmla="*/ 25693 h 425864"/>
                    <a:gd name="connsiteX34" fmla="*/ 880533 w 2565400"/>
                    <a:gd name="connsiteY34" fmla="*/ 293 h 425864"/>
                    <a:gd name="connsiteX35" fmla="*/ 897467 w 2565400"/>
                    <a:gd name="connsiteY35" fmla="*/ 17227 h 425864"/>
                    <a:gd name="connsiteX36" fmla="*/ 922867 w 2565400"/>
                    <a:gd name="connsiteY36" fmla="*/ 34160 h 425864"/>
                    <a:gd name="connsiteX37" fmla="*/ 982133 w 2565400"/>
                    <a:gd name="connsiteY37" fmla="*/ 127293 h 425864"/>
                    <a:gd name="connsiteX38" fmla="*/ 1016000 w 2565400"/>
                    <a:gd name="connsiteY38" fmla="*/ 195027 h 425864"/>
                    <a:gd name="connsiteX39" fmla="*/ 1049867 w 2565400"/>
                    <a:gd name="connsiteY39" fmla="*/ 271227 h 425864"/>
                    <a:gd name="connsiteX40" fmla="*/ 1092200 w 2565400"/>
                    <a:gd name="connsiteY40" fmla="*/ 355893 h 425864"/>
                    <a:gd name="connsiteX41" fmla="*/ 1126067 w 2565400"/>
                    <a:gd name="connsiteY41" fmla="*/ 423627 h 425864"/>
                    <a:gd name="connsiteX42" fmla="*/ 1151467 w 2565400"/>
                    <a:gd name="connsiteY42" fmla="*/ 381293 h 425864"/>
                    <a:gd name="connsiteX43" fmla="*/ 1193800 w 2565400"/>
                    <a:gd name="connsiteY43" fmla="*/ 322027 h 425864"/>
                    <a:gd name="connsiteX44" fmla="*/ 1227667 w 2565400"/>
                    <a:gd name="connsiteY44" fmla="*/ 271227 h 425864"/>
                    <a:gd name="connsiteX45" fmla="*/ 1236133 w 2565400"/>
                    <a:gd name="connsiteY45" fmla="*/ 237360 h 425864"/>
                    <a:gd name="connsiteX46" fmla="*/ 1278467 w 2565400"/>
                    <a:gd name="connsiteY46" fmla="*/ 178093 h 425864"/>
                    <a:gd name="connsiteX47" fmla="*/ 1312333 w 2565400"/>
                    <a:gd name="connsiteY47" fmla="*/ 127293 h 425864"/>
                    <a:gd name="connsiteX48" fmla="*/ 1337733 w 2565400"/>
                    <a:gd name="connsiteY48" fmla="*/ 144227 h 425864"/>
                    <a:gd name="connsiteX49" fmla="*/ 1354667 w 2565400"/>
                    <a:gd name="connsiteY49" fmla="*/ 178093 h 425864"/>
                    <a:gd name="connsiteX50" fmla="*/ 1363133 w 2565400"/>
                    <a:gd name="connsiteY50" fmla="*/ 152693 h 425864"/>
                    <a:gd name="connsiteX51" fmla="*/ 1380067 w 2565400"/>
                    <a:gd name="connsiteY51" fmla="*/ 127293 h 425864"/>
                    <a:gd name="connsiteX52" fmla="*/ 1388533 w 2565400"/>
                    <a:gd name="connsiteY52" fmla="*/ 101893 h 425864"/>
                    <a:gd name="connsiteX53" fmla="*/ 1430867 w 2565400"/>
                    <a:gd name="connsiteY53" fmla="*/ 76493 h 425864"/>
                    <a:gd name="connsiteX54" fmla="*/ 1473200 w 2565400"/>
                    <a:gd name="connsiteY54" fmla="*/ 68027 h 425864"/>
                    <a:gd name="connsiteX55" fmla="*/ 1498600 w 2565400"/>
                    <a:gd name="connsiteY55" fmla="*/ 51093 h 425864"/>
                    <a:gd name="connsiteX56" fmla="*/ 1549400 w 2565400"/>
                    <a:gd name="connsiteY56" fmla="*/ 84960 h 425864"/>
                    <a:gd name="connsiteX57" fmla="*/ 1566333 w 2565400"/>
                    <a:gd name="connsiteY57" fmla="*/ 118827 h 425864"/>
                    <a:gd name="connsiteX58" fmla="*/ 1608667 w 2565400"/>
                    <a:gd name="connsiteY58" fmla="*/ 110360 h 425864"/>
                    <a:gd name="connsiteX59" fmla="*/ 1634067 w 2565400"/>
                    <a:gd name="connsiteY59" fmla="*/ 101893 h 425864"/>
                    <a:gd name="connsiteX60" fmla="*/ 1651000 w 2565400"/>
                    <a:gd name="connsiteY60" fmla="*/ 127293 h 425864"/>
                    <a:gd name="connsiteX61" fmla="*/ 1676400 w 2565400"/>
                    <a:gd name="connsiteY61" fmla="*/ 186560 h 425864"/>
                    <a:gd name="connsiteX62" fmla="*/ 1710267 w 2565400"/>
                    <a:gd name="connsiteY62" fmla="*/ 228893 h 425864"/>
                    <a:gd name="connsiteX63" fmla="*/ 1769533 w 2565400"/>
                    <a:gd name="connsiteY63" fmla="*/ 296627 h 425864"/>
                    <a:gd name="connsiteX64" fmla="*/ 1794933 w 2565400"/>
                    <a:gd name="connsiteY64" fmla="*/ 305093 h 425864"/>
                    <a:gd name="connsiteX65" fmla="*/ 1854200 w 2565400"/>
                    <a:gd name="connsiteY65" fmla="*/ 296627 h 425864"/>
                    <a:gd name="connsiteX66" fmla="*/ 1896533 w 2565400"/>
                    <a:gd name="connsiteY66" fmla="*/ 254293 h 425864"/>
                    <a:gd name="connsiteX67" fmla="*/ 1905000 w 2565400"/>
                    <a:gd name="connsiteY67" fmla="*/ 228893 h 425864"/>
                    <a:gd name="connsiteX68" fmla="*/ 1930400 w 2565400"/>
                    <a:gd name="connsiteY68" fmla="*/ 211960 h 425864"/>
                    <a:gd name="connsiteX69" fmla="*/ 1981200 w 2565400"/>
                    <a:gd name="connsiteY69" fmla="*/ 127293 h 425864"/>
                    <a:gd name="connsiteX70" fmla="*/ 2006600 w 2565400"/>
                    <a:gd name="connsiteY70" fmla="*/ 101893 h 425864"/>
                    <a:gd name="connsiteX71" fmla="*/ 2040467 w 2565400"/>
                    <a:gd name="connsiteY71" fmla="*/ 51093 h 425864"/>
                    <a:gd name="connsiteX72" fmla="*/ 2065867 w 2565400"/>
                    <a:gd name="connsiteY72" fmla="*/ 59560 h 425864"/>
                    <a:gd name="connsiteX73" fmla="*/ 2116667 w 2565400"/>
                    <a:gd name="connsiteY73" fmla="*/ 51093 h 425864"/>
                    <a:gd name="connsiteX74" fmla="*/ 2159000 w 2565400"/>
                    <a:gd name="connsiteY74" fmla="*/ 127293 h 425864"/>
                    <a:gd name="connsiteX75" fmla="*/ 2184400 w 2565400"/>
                    <a:gd name="connsiteY75" fmla="*/ 169627 h 425864"/>
                    <a:gd name="connsiteX76" fmla="*/ 2218267 w 2565400"/>
                    <a:gd name="connsiteY76" fmla="*/ 237360 h 425864"/>
                    <a:gd name="connsiteX77" fmla="*/ 2226733 w 2565400"/>
                    <a:gd name="connsiteY77" fmla="*/ 288160 h 425864"/>
                    <a:gd name="connsiteX78" fmla="*/ 2269067 w 2565400"/>
                    <a:gd name="connsiteY78" fmla="*/ 271227 h 425864"/>
                    <a:gd name="connsiteX79" fmla="*/ 2302933 w 2565400"/>
                    <a:gd name="connsiteY79" fmla="*/ 228893 h 425864"/>
                    <a:gd name="connsiteX80" fmla="*/ 2353733 w 2565400"/>
                    <a:gd name="connsiteY80" fmla="*/ 211960 h 425864"/>
                    <a:gd name="connsiteX81" fmla="*/ 2413000 w 2565400"/>
                    <a:gd name="connsiteY81" fmla="*/ 195027 h 425864"/>
                    <a:gd name="connsiteX82" fmla="*/ 2438400 w 2565400"/>
                    <a:gd name="connsiteY82" fmla="*/ 203493 h 425864"/>
                    <a:gd name="connsiteX83" fmla="*/ 2463800 w 2565400"/>
                    <a:gd name="connsiteY83" fmla="*/ 186560 h 425864"/>
                    <a:gd name="connsiteX84" fmla="*/ 2480733 w 2565400"/>
                    <a:gd name="connsiteY84" fmla="*/ 161160 h 425864"/>
                    <a:gd name="connsiteX85" fmla="*/ 2514600 w 2565400"/>
                    <a:gd name="connsiteY85" fmla="*/ 152693 h 425864"/>
                    <a:gd name="connsiteX86" fmla="*/ 2565400 w 2565400"/>
                    <a:gd name="connsiteY86" fmla="*/ 118827 h 4258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</a:cxnLst>
                  <a:rect l="l" t="t" r="r" b="b"/>
                  <a:pathLst>
                    <a:path w="2565400" h="425864">
                      <a:moveTo>
                        <a:pt x="0" y="203493"/>
                      </a:moveTo>
                      <a:cubicBezTo>
                        <a:pt x="36689" y="276871"/>
                        <a:pt x="64560" y="355366"/>
                        <a:pt x="110067" y="423627"/>
                      </a:cubicBezTo>
                      <a:cubicBezTo>
                        <a:pt x="115712" y="432094"/>
                        <a:pt x="128766" y="414351"/>
                        <a:pt x="135467" y="406693"/>
                      </a:cubicBezTo>
                      <a:cubicBezTo>
                        <a:pt x="148868" y="391377"/>
                        <a:pt x="160231" y="374095"/>
                        <a:pt x="169333" y="355893"/>
                      </a:cubicBezTo>
                      <a:cubicBezTo>
                        <a:pt x="174978" y="344604"/>
                        <a:pt x="181580" y="333746"/>
                        <a:pt x="186267" y="322027"/>
                      </a:cubicBezTo>
                      <a:cubicBezTo>
                        <a:pt x="192896" y="305454"/>
                        <a:pt x="197556" y="288160"/>
                        <a:pt x="203200" y="271227"/>
                      </a:cubicBezTo>
                      <a:lnTo>
                        <a:pt x="211667" y="245827"/>
                      </a:lnTo>
                      <a:cubicBezTo>
                        <a:pt x="214489" y="237360"/>
                        <a:pt x="216818" y="228713"/>
                        <a:pt x="220133" y="220427"/>
                      </a:cubicBezTo>
                      <a:cubicBezTo>
                        <a:pt x="225778" y="206316"/>
                        <a:pt x="230894" y="191981"/>
                        <a:pt x="237067" y="178093"/>
                      </a:cubicBezTo>
                      <a:cubicBezTo>
                        <a:pt x="242193" y="166560"/>
                        <a:pt x="249028" y="155828"/>
                        <a:pt x="254000" y="144227"/>
                      </a:cubicBezTo>
                      <a:cubicBezTo>
                        <a:pt x="270487" y="105759"/>
                        <a:pt x="251241" y="130053"/>
                        <a:pt x="279400" y="101893"/>
                      </a:cubicBezTo>
                      <a:cubicBezTo>
                        <a:pt x="298857" y="43520"/>
                        <a:pt x="283711" y="63714"/>
                        <a:pt x="313267" y="34160"/>
                      </a:cubicBezTo>
                      <a:cubicBezTo>
                        <a:pt x="321734" y="36982"/>
                        <a:pt x="332356" y="36316"/>
                        <a:pt x="338667" y="42627"/>
                      </a:cubicBezTo>
                      <a:cubicBezTo>
                        <a:pt x="344978" y="48938"/>
                        <a:pt x="342541" y="60374"/>
                        <a:pt x="347133" y="68027"/>
                      </a:cubicBezTo>
                      <a:cubicBezTo>
                        <a:pt x="351240" y="74872"/>
                        <a:pt x="359080" y="78727"/>
                        <a:pt x="364067" y="84960"/>
                      </a:cubicBezTo>
                      <a:cubicBezTo>
                        <a:pt x="370424" y="92906"/>
                        <a:pt x="375356" y="101893"/>
                        <a:pt x="381000" y="110360"/>
                      </a:cubicBezTo>
                      <a:cubicBezTo>
                        <a:pt x="401074" y="210723"/>
                        <a:pt x="374689" y="106741"/>
                        <a:pt x="406400" y="178093"/>
                      </a:cubicBezTo>
                      <a:cubicBezTo>
                        <a:pt x="413649" y="194404"/>
                        <a:pt x="417689" y="211960"/>
                        <a:pt x="423333" y="228893"/>
                      </a:cubicBezTo>
                      <a:lnTo>
                        <a:pt x="431800" y="254293"/>
                      </a:lnTo>
                      <a:cubicBezTo>
                        <a:pt x="440267" y="245826"/>
                        <a:pt x="449849" y="238344"/>
                        <a:pt x="457200" y="228893"/>
                      </a:cubicBezTo>
                      <a:cubicBezTo>
                        <a:pt x="469695" y="212829"/>
                        <a:pt x="491067" y="178093"/>
                        <a:pt x="491067" y="178093"/>
                      </a:cubicBezTo>
                      <a:cubicBezTo>
                        <a:pt x="537678" y="209168"/>
                        <a:pt x="499895" y="177050"/>
                        <a:pt x="533400" y="237360"/>
                      </a:cubicBezTo>
                      <a:cubicBezTo>
                        <a:pt x="540253" y="249695"/>
                        <a:pt x="550598" y="259744"/>
                        <a:pt x="558800" y="271227"/>
                      </a:cubicBezTo>
                      <a:cubicBezTo>
                        <a:pt x="585501" y="308608"/>
                        <a:pt x="564349" y="285243"/>
                        <a:pt x="592667" y="313560"/>
                      </a:cubicBezTo>
                      <a:cubicBezTo>
                        <a:pt x="598311" y="296627"/>
                        <a:pt x="592667" y="257116"/>
                        <a:pt x="609600" y="262760"/>
                      </a:cubicBezTo>
                      <a:lnTo>
                        <a:pt x="660400" y="279693"/>
                      </a:lnTo>
                      <a:cubicBezTo>
                        <a:pt x="671689" y="262760"/>
                        <a:pt x="674960" y="222457"/>
                        <a:pt x="694267" y="228893"/>
                      </a:cubicBezTo>
                      <a:lnTo>
                        <a:pt x="745067" y="245827"/>
                      </a:lnTo>
                      <a:cubicBezTo>
                        <a:pt x="750711" y="240182"/>
                        <a:pt x="757211" y="235279"/>
                        <a:pt x="762000" y="228893"/>
                      </a:cubicBezTo>
                      <a:cubicBezTo>
                        <a:pt x="774211" y="212612"/>
                        <a:pt x="795867" y="178093"/>
                        <a:pt x="795867" y="178093"/>
                      </a:cubicBezTo>
                      <a:cubicBezTo>
                        <a:pt x="797449" y="171763"/>
                        <a:pt x="807593" y="127506"/>
                        <a:pt x="812800" y="118827"/>
                      </a:cubicBezTo>
                      <a:cubicBezTo>
                        <a:pt x="816907" y="111982"/>
                        <a:pt x="824089" y="107538"/>
                        <a:pt x="829733" y="101893"/>
                      </a:cubicBezTo>
                      <a:cubicBezTo>
                        <a:pt x="832555" y="90604"/>
                        <a:pt x="833616" y="78722"/>
                        <a:pt x="838200" y="68027"/>
                      </a:cubicBezTo>
                      <a:cubicBezTo>
                        <a:pt x="846211" y="49335"/>
                        <a:pt x="858411" y="39349"/>
                        <a:pt x="872067" y="25693"/>
                      </a:cubicBezTo>
                      <a:cubicBezTo>
                        <a:pt x="874889" y="17226"/>
                        <a:pt x="872066" y="3115"/>
                        <a:pt x="880533" y="293"/>
                      </a:cubicBezTo>
                      <a:cubicBezTo>
                        <a:pt x="888106" y="-2231"/>
                        <a:pt x="891233" y="12240"/>
                        <a:pt x="897467" y="17227"/>
                      </a:cubicBezTo>
                      <a:cubicBezTo>
                        <a:pt x="905413" y="23584"/>
                        <a:pt x="914400" y="28516"/>
                        <a:pt x="922867" y="34160"/>
                      </a:cubicBezTo>
                      <a:cubicBezTo>
                        <a:pt x="939976" y="59823"/>
                        <a:pt x="972590" y="108206"/>
                        <a:pt x="982133" y="127293"/>
                      </a:cubicBezTo>
                      <a:cubicBezTo>
                        <a:pt x="993422" y="149871"/>
                        <a:pt x="1008018" y="171079"/>
                        <a:pt x="1016000" y="195027"/>
                      </a:cubicBezTo>
                      <a:cubicBezTo>
                        <a:pt x="1036151" y="255481"/>
                        <a:pt x="1023032" y="230976"/>
                        <a:pt x="1049867" y="271227"/>
                      </a:cubicBezTo>
                      <a:cubicBezTo>
                        <a:pt x="1071262" y="335414"/>
                        <a:pt x="1056090" y="307748"/>
                        <a:pt x="1092200" y="355893"/>
                      </a:cubicBezTo>
                      <a:cubicBezTo>
                        <a:pt x="1111657" y="414266"/>
                        <a:pt x="1096512" y="394072"/>
                        <a:pt x="1126067" y="423627"/>
                      </a:cubicBezTo>
                      <a:cubicBezTo>
                        <a:pt x="1165697" y="383995"/>
                        <a:pt x="1122155" y="432587"/>
                        <a:pt x="1151467" y="381293"/>
                      </a:cubicBezTo>
                      <a:cubicBezTo>
                        <a:pt x="1166815" y="354435"/>
                        <a:pt x="1180691" y="348244"/>
                        <a:pt x="1193800" y="322027"/>
                      </a:cubicBezTo>
                      <a:cubicBezTo>
                        <a:pt x="1218306" y="273016"/>
                        <a:pt x="1179518" y="319376"/>
                        <a:pt x="1227667" y="271227"/>
                      </a:cubicBezTo>
                      <a:cubicBezTo>
                        <a:pt x="1230489" y="259938"/>
                        <a:pt x="1231549" y="248056"/>
                        <a:pt x="1236133" y="237360"/>
                      </a:cubicBezTo>
                      <a:cubicBezTo>
                        <a:pt x="1240477" y="227223"/>
                        <a:pt x="1275275" y="182653"/>
                        <a:pt x="1278467" y="178093"/>
                      </a:cubicBezTo>
                      <a:cubicBezTo>
                        <a:pt x="1290138" y="161421"/>
                        <a:pt x="1312333" y="127293"/>
                        <a:pt x="1312333" y="127293"/>
                      </a:cubicBezTo>
                      <a:cubicBezTo>
                        <a:pt x="1320800" y="132938"/>
                        <a:pt x="1331219" y="136410"/>
                        <a:pt x="1337733" y="144227"/>
                      </a:cubicBezTo>
                      <a:cubicBezTo>
                        <a:pt x="1345813" y="153923"/>
                        <a:pt x="1342693" y="174102"/>
                        <a:pt x="1354667" y="178093"/>
                      </a:cubicBezTo>
                      <a:cubicBezTo>
                        <a:pt x="1363134" y="180915"/>
                        <a:pt x="1359142" y="160675"/>
                        <a:pt x="1363133" y="152693"/>
                      </a:cubicBezTo>
                      <a:cubicBezTo>
                        <a:pt x="1367684" y="143591"/>
                        <a:pt x="1374422" y="135760"/>
                        <a:pt x="1380067" y="127293"/>
                      </a:cubicBezTo>
                      <a:cubicBezTo>
                        <a:pt x="1382889" y="118826"/>
                        <a:pt x="1383941" y="109546"/>
                        <a:pt x="1388533" y="101893"/>
                      </a:cubicBezTo>
                      <a:cubicBezTo>
                        <a:pt x="1399103" y="84276"/>
                        <a:pt x="1412065" y="81193"/>
                        <a:pt x="1430867" y="76493"/>
                      </a:cubicBezTo>
                      <a:cubicBezTo>
                        <a:pt x="1444828" y="73003"/>
                        <a:pt x="1459089" y="70849"/>
                        <a:pt x="1473200" y="68027"/>
                      </a:cubicBezTo>
                      <a:cubicBezTo>
                        <a:pt x="1481667" y="62382"/>
                        <a:pt x="1488667" y="48886"/>
                        <a:pt x="1498600" y="51093"/>
                      </a:cubicBezTo>
                      <a:cubicBezTo>
                        <a:pt x="1518467" y="55508"/>
                        <a:pt x="1549400" y="84960"/>
                        <a:pt x="1549400" y="84960"/>
                      </a:cubicBezTo>
                      <a:cubicBezTo>
                        <a:pt x="1555044" y="96249"/>
                        <a:pt x="1557408" y="109902"/>
                        <a:pt x="1566333" y="118827"/>
                      </a:cubicBezTo>
                      <a:cubicBezTo>
                        <a:pt x="1592063" y="144557"/>
                        <a:pt x="1591901" y="120420"/>
                        <a:pt x="1608667" y="110360"/>
                      </a:cubicBezTo>
                      <a:cubicBezTo>
                        <a:pt x="1616320" y="105768"/>
                        <a:pt x="1625600" y="104715"/>
                        <a:pt x="1634067" y="101893"/>
                      </a:cubicBezTo>
                      <a:cubicBezTo>
                        <a:pt x="1639711" y="110360"/>
                        <a:pt x="1646449" y="118192"/>
                        <a:pt x="1651000" y="127293"/>
                      </a:cubicBezTo>
                      <a:cubicBezTo>
                        <a:pt x="1673575" y="172443"/>
                        <a:pt x="1641169" y="133714"/>
                        <a:pt x="1676400" y="186560"/>
                      </a:cubicBezTo>
                      <a:cubicBezTo>
                        <a:pt x="1686424" y="201596"/>
                        <a:pt x="1699424" y="214436"/>
                        <a:pt x="1710267" y="228893"/>
                      </a:cubicBezTo>
                      <a:cubicBezTo>
                        <a:pt x="1726100" y="250004"/>
                        <a:pt x="1743871" y="288074"/>
                        <a:pt x="1769533" y="296627"/>
                      </a:cubicBezTo>
                      <a:lnTo>
                        <a:pt x="1794933" y="305093"/>
                      </a:lnTo>
                      <a:cubicBezTo>
                        <a:pt x="1814689" y="302271"/>
                        <a:pt x="1835085" y="302361"/>
                        <a:pt x="1854200" y="296627"/>
                      </a:cubicBezTo>
                      <a:cubicBezTo>
                        <a:pt x="1874121" y="290651"/>
                        <a:pt x="1887901" y="271558"/>
                        <a:pt x="1896533" y="254293"/>
                      </a:cubicBezTo>
                      <a:cubicBezTo>
                        <a:pt x="1900524" y="246311"/>
                        <a:pt x="1899425" y="235862"/>
                        <a:pt x="1905000" y="228893"/>
                      </a:cubicBezTo>
                      <a:cubicBezTo>
                        <a:pt x="1911357" y="220947"/>
                        <a:pt x="1921933" y="217604"/>
                        <a:pt x="1930400" y="211960"/>
                      </a:cubicBezTo>
                      <a:cubicBezTo>
                        <a:pt x="1943763" y="185234"/>
                        <a:pt x="1960764" y="147729"/>
                        <a:pt x="1981200" y="127293"/>
                      </a:cubicBezTo>
                      <a:cubicBezTo>
                        <a:pt x="1989667" y="118826"/>
                        <a:pt x="1999249" y="111344"/>
                        <a:pt x="2006600" y="101893"/>
                      </a:cubicBezTo>
                      <a:cubicBezTo>
                        <a:pt x="2019095" y="85829"/>
                        <a:pt x="2040467" y="51093"/>
                        <a:pt x="2040467" y="51093"/>
                      </a:cubicBezTo>
                      <a:cubicBezTo>
                        <a:pt x="2048934" y="53915"/>
                        <a:pt x="2057885" y="63551"/>
                        <a:pt x="2065867" y="59560"/>
                      </a:cubicBezTo>
                      <a:cubicBezTo>
                        <a:pt x="2116554" y="34217"/>
                        <a:pt x="2065928" y="354"/>
                        <a:pt x="2116667" y="51093"/>
                      </a:cubicBezTo>
                      <a:cubicBezTo>
                        <a:pt x="2137386" y="113252"/>
                        <a:pt x="2120979" y="89272"/>
                        <a:pt x="2159000" y="127293"/>
                      </a:cubicBezTo>
                      <a:cubicBezTo>
                        <a:pt x="2182985" y="199245"/>
                        <a:pt x="2149535" y="111518"/>
                        <a:pt x="2184400" y="169627"/>
                      </a:cubicBezTo>
                      <a:cubicBezTo>
                        <a:pt x="2197387" y="191272"/>
                        <a:pt x="2218267" y="237360"/>
                        <a:pt x="2218267" y="237360"/>
                      </a:cubicBezTo>
                      <a:cubicBezTo>
                        <a:pt x="2221089" y="254293"/>
                        <a:pt x="2212449" y="278637"/>
                        <a:pt x="2226733" y="288160"/>
                      </a:cubicBezTo>
                      <a:cubicBezTo>
                        <a:pt x="2239379" y="296591"/>
                        <a:pt x="2256700" y="280061"/>
                        <a:pt x="2269067" y="271227"/>
                      </a:cubicBezTo>
                      <a:cubicBezTo>
                        <a:pt x="2296982" y="251288"/>
                        <a:pt x="2273663" y="243528"/>
                        <a:pt x="2302933" y="228893"/>
                      </a:cubicBezTo>
                      <a:cubicBezTo>
                        <a:pt x="2318898" y="220910"/>
                        <a:pt x="2353733" y="211960"/>
                        <a:pt x="2353733" y="211960"/>
                      </a:cubicBezTo>
                      <a:cubicBezTo>
                        <a:pt x="2401540" y="164153"/>
                        <a:pt x="2370018" y="173536"/>
                        <a:pt x="2413000" y="195027"/>
                      </a:cubicBezTo>
                      <a:cubicBezTo>
                        <a:pt x="2420982" y="199018"/>
                        <a:pt x="2429933" y="200671"/>
                        <a:pt x="2438400" y="203493"/>
                      </a:cubicBezTo>
                      <a:cubicBezTo>
                        <a:pt x="2446867" y="197849"/>
                        <a:pt x="2456605" y="193755"/>
                        <a:pt x="2463800" y="186560"/>
                      </a:cubicBezTo>
                      <a:cubicBezTo>
                        <a:pt x="2470995" y="179365"/>
                        <a:pt x="2472266" y="166804"/>
                        <a:pt x="2480733" y="161160"/>
                      </a:cubicBezTo>
                      <a:cubicBezTo>
                        <a:pt x="2490415" y="154705"/>
                        <a:pt x="2503311" y="155515"/>
                        <a:pt x="2514600" y="152693"/>
                      </a:cubicBezTo>
                      <a:lnTo>
                        <a:pt x="2565400" y="118827"/>
                      </a:lnTo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67F8DC95-139E-4C0B-A37D-03AB289BDCD1}"/>
                    </a:ext>
                  </a:extLst>
                </p:cNvPr>
                <p:cNvGrpSpPr/>
                <p:nvPr/>
              </p:nvGrpSpPr>
              <p:grpSpPr>
                <a:xfrm>
                  <a:off x="5181600" y="2295174"/>
                  <a:ext cx="3047999" cy="1577578"/>
                  <a:chOff x="4038600" y="2971800"/>
                  <a:chExt cx="3967999" cy="1295400"/>
                </a:xfrm>
              </p:grpSpPr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1F0C3930-53C9-4BEE-97D4-724260C8AE63}"/>
                      </a:ext>
                    </a:extLst>
                  </p:cNvPr>
                  <p:cNvCxnSpPr/>
                  <p:nvPr/>
                </p:nvCxnSpPr>
                <p:spPr>
                  <a:xfrm>
                    <a:off x="4038600" y="4039040"/>
                    <a:ext cx="3967999" cy="0"/>
                  </a:xfrm>
                  <a:prstGeom prst="line">
                    <a:avLst/>
                  </a:prstGeom>
                  <a:ln>
                    <a:headEnd type="none" w="lg" len="med"/>
                    <a:tailEnd type="none" w="lg" len="me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556E500A-FF2B-409C-8F3B-AC9950809B0F}"/>
                      </a:ext>
                    </a:extLst>
                  </p:cNvPr>
                  <p:cNvCxnSpPr/>
                  <p:nvPr/>
                </p:nvCxnSpPr>
                <p:spPr>
                  <a:xfrm>
                    <a:off x="4419600" y="2971800"/>
                    <a:ext cx="0" cy="1295400"/>
                  </a:xfrm>
                  <a:prstGeom prst="line">
                    <a:avLst/>
                  </a:prstGeom>
                  <a:ln>
                    <a:headEnd type="none" w="lg" len="med"/>
                    <a:tailEnd type="none" w="lg" len="med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2A98C2C-0E01-4299-A710-08A8BD9AEDB9}"/>
                  </a:ext>
                </a:extLst>
              </p:cNvPr>
              <p:cNvSpPr txBox="1"/>
              <p:nvPr/>
            </p:nvSpPr>
            <p:spPr>
              <a:xfrm rot="31265">
                <a:off x="3086648" y="3543154"/>
                <a:ext cx="3209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  <a:latin typeface="+mj-lt"/>
                  </a:rPr>
                  <a:t>n.</a:t>
                </a:r>
              </a:p>
            </p:txBody>
          </p:sp>
        </p:grpSp>
      </p:grpSp>
      <p:sp>
        <p:nvSpPr>
          <p:cNvPr id="63" name="Rounded Rectangle 117">
            <a:extLst>
              <a:ext uri="{FF2B5EF4-FFF2-40B4-BE49-F238E27FC236}">
                <a16:creationId xmlns:a16="http://schemas.microsoft.com/office/drawing/2014/main" id="{B52F3444-6223-4D4D-8D61-3D9E43BD49A9}"/>
              </a:ext>
            </a:extLst>
          </p:cNvPr>
          <p:cNvSpPr/>
          <p:nvPr/>
        </p:nvSpPr>
        <p:spPr>
          <a:xfrm rot="20086344">
            <a:off x="8153595" y="2414620"/>
            <a:ext cx="914400" cy="490130"/>
          </a:xfrm>
          <a:prstGeom prst="roundRect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64" name="Rounded Rectangle 80">
            <a:extLst>
              <a:ext uri="{FF2B5EF4-FFF2-40B4-BE49-F238E27FC236}">
                <a16:creationId xmlns:a16="http://schemas.microsoft.com/office/drawing/2014/main" id="{51B20415-1788-4142-9466-A8FDE0CDA2A8}"/>
              </a:ext>
            </a:extLst>
          </p:cNvPr>
          <p:cNvSpPr/>
          <p:nvPr/>
        </p:nvSpPr>
        <p:spPr>
          <a:xfrm>
            <a:off x="10625020" y="3039075"/>
            <a:ext cx="914400" cy="502493"/>
          </a:xfrm>
          <a:prstGeom prst="roundRect">
            <a:avLst/>
          </a:prstGeom>
          <a:ln w="34925">
            <a:solidFill>
              <a:srgbClr val="197D1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97D19"/>
                </a:solidFill>
              </a:rPr>
              <a:t>NO</a:t>
            </a:r>
          </a:p>
        </p:txBody>
      </p:sp>
      <p:sp>
        <p:nvSpPr>
          <p:cNvPr id="65" name="Round Single Corner Rectangle 118">
            <a:extLst>
              <a:ext uri="{FF2B5EF4-FFF2-40B4-BE49-F238E27FC236}">
                <a16:creationId xmlns:a16="http://schemas.microsoft.com/office/drawing/2014/main" id="{0899B5DB-1CB1-4109-9F38-980D6FA87EF7}"/>
              </a:ext>
            </a:extLst>
          </p:cNvPr>
          <p:cNvSpPr/>
          <p:nvPr/>
        </p:nvSpPr>
        <p:spPr>
          <a:xfrm>
            <a:off x="6862113" y="3401198"/>
            <a:ext cx="3057424" cy="1028819"/>
          </a:xfrm>
          <a:prstGeom prst="round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0" rIns="0" bIns="0" rtlCol="0" anchor="ctr"/>
          <a:lstStyle/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Settling Time is </a:t>
            </a:r>
            <a:r>
              <a:rPr lang="en-US" sz="2000" b="1" u="sng" dirty="0">
                <a:solidFill>
                  <a:srgbClr val="FF0000"/>
                </a:solidFill>
                <a:latin typeface="+mj-lt"/>
              </a:rPr>
              <a:t>6 </a:t>
            </a:r>
            <a:r>
              <a:rPr lang="en-US" sz="2000" b="1" u="sng" dirty="0" err="1">
                <a:solidFill>
                  <a:srgbClr val="FF0000"/>
                </a:solidFill>
                <a:latin typeface="+mj-lt"/>
              </a:rPr>
              <a:t>ms</a:t>
            </a:r>
            <a:endParaRPr lang="en-US" sz="2000" b="1" u="sng" dirty="0">
              <a:solidFill>
                <a:srgbClr val="FF0000"/>
              </a:solidFill>
              <a:latin typeface="+mj-lt"/>
            </a:endParaRP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Overshoot is </a:t>
            </a:r>
            <a:r>
              <a:rPr lang="en-US" sz="2000" b="1" u="sng" dirty="0">
                <a:solidFill>
                  <a:srgbClr val="FF0000"/>
                </a:solidFill>
                <a:latin typeface="+mj-lt"/>
              </a:rPr>
              <a:t>5.5 </a:t>
            </a:r>
            <a:r>
              <a:rPr lang="en-US" sz="2000" b="1" u="sng" dirty="0" err="1">
                <a:solidFill>
                  <a:srgbClr val="FF0000"/>
                </a:solidFill>
                <a:latin typeface="+mj-lt"/>
              </a:rPr>
              <a:t>KPa</a:t>
            </a:r>
            <a:endParaRPr lang="en-US" sz="2000" b="1" u="sng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Upper Bound on x is </a:t>
            </a:r>
            <a:r>
              <a:rPr lang="en-US" sz="2000" b="1" u="sng" dirty="0">
                <a:solidFill>
                  <a:srgbClr val="FF0000"/>
                </a:solidFill>
                <a:latin typeface="+mj-lt"/>
              </a:rPr>
              <a:t>5</a:t>
            </a:r>
            <a:endParaRPr lang="en-US" sz="2000" b="1" u="sng" dirty="0">
              <a:solidFill>
                <a:srgbClr val="FF000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6ECA260-822D-407D-8ED9-4E8AF5DD60C0}"/>
              </a:ext>
            </a:extLst>
          </p:cNvPr>
          <p:cNvSpPr/>
          <p:nvPr/>
        </p:nvSpPr>
        <p:spPr>
          <a:xfrm>
            <a:off x="2919230" y="2486544"/>
            <a:ext cx="8081865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Secret Sauce: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Infer parameters for a given PSTL formula from traces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Falsify given STL formula</a:t>
            </a:r>
          </a:p>
        </p:txBody>
      </p:sp>
      <p:sp>
        <p:nvSpPr>
          <p:cNvPr id="67" name="Title 2">
            <a:extLst>
              <a:ext uri="{FF2B5EF4-FFF2-40B4-BE49-F238E27FC236}">
                <a16:creationId xmlns:a16="http://schemas.microsoft.com/office/drawing/2014/main" id="{6F1672B7-8A65-40D9-88C9-35F985910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75" y="430374"/>
            <a:ext cx="1869032" cy="5232408"/>
          </a:xfrm>
        </p:spPr>
        <p:txBody>
          <a:bodyPr lIns="0" tIns="0" rIns="0" bIns="0">
            <a:normAutofit/>
          </a:bodyPr>
          <a:lstStyle/>
          <a:p>
            <a:r>
              <a:rPr lang="en-US" sz="2800" b="1" dirty="0"/>
              <a:t>Specification Mining</a:t>
            </a:r>
          </a:p>
        </p:txBody>
      </p:sp>
    </p:spTree>
    <p:extLst>
      <p:ext uri="{BB962C8B-B14F-4D97-AF65-F5344CB8AC3E}">
        <p14:creationId xmlns:p14="http://schemas.microsoft.com/office/powerpoint/2010/main" val="68591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7" grpId="0" animBg="1"/>
      <p:bldP spid="8" grpId="0" animBg="1"/>
      <p:bldP spid="12" grpId="0" animBg="1"/>
      <p:bldP spid="13" grpId="0" animBg="1"/>
      <p:bldP spid="14" grpId="0" animBg="1"/>
      <p:bldP spid="15" grpId="0" animBg="1"/>
      <p:bldP spid="15" grpId="1" animBg="1"/>
      <p:bldP spid="25" grpId="0" animBg="1"/>
      <p:bldP spid="41" grpId="0"/>
      <p:bldP spid="41" grpId="1"/>
      <p:bldP spid="42" grpId="0" animBg="1"/>
      <p:bldP spid="42" grpId="1" animBg="1"/>
      <p:bldP spid="43" grpId="0" animBg="1"/>
      <p:bldP spid="44" grpId="0" animBg="1"/>
      <p:bldP spid="63" grpId="0" animBg="1"/>
      <p:bldP spid="63" grpId="1" animBg="1"/>
      <p:bldP spid="64" grpId="0" animBg="1"/>
      <p:bldP spid="65" grpId="0" animBg="1"/>
      <p:bldP spid="6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23D0EC-B8E0-44F4-911A-45B6D5614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inference for PSTL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964BDD-872F-45A6-8BF0-5293EDED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27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2AA26072-D9C3-412A-A649-9DCE708FEB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6509" y="1090751"/>
                <a:ext cx="7093466" cy="290115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Given: </a:t>
                </a:r>
              </a:p>
              <a:p>
                <a:pPr lvl="1"/>
                <a:r>
                  <a:rPr lang="en-US" sz="2400" dirty="0"/>
                  <a:t>PSTL formula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d>
                  </m:oMath>
                </a14:m>
                <a:r>
                  <a:rPr lang="en-US" sz="2400" dirty="0"/>
                  <a:t>,  [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𝐩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] </a:t>
                </a:r>
              </a:p>
              <a:p>
                <a:pPr lvl="1"/>
                <a:r>
                  <a:rPr lang="en-US" sz="2400" dirty="0"/>
                  <a:t>Traces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dirty="0"/>
                  <a:t>Find:</a:t>
                </a:r>
              </a:p>
              <a:p>
                <a:pPr lvl="1"/>
                <a:r>
                  <a:rPr lang="en-US" sz="2400" dirty="0"/>
                  <a:t>Valuation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𝐩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such that: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𝜈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</m:d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2AA26072-D9C3-412A-A649-9DCE708FEB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6509" y="1090751"/>
                <a:ext cx="7093466" cy="2901158"/>
              </a:xfrm>
              <a:blipFill>
                <a:blip r:embed="rId2"/>
                <a:stretch>
                  <a:fillRect l="-1118" t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4BD3787B-A370-4D8F-B2B3-BF1F51B35B77}"/>
              </a:ext>
            </a:extLst>
          </p:cNvPr>
          <p:cNvGrpSpPr/>
          <p:nvPr/>
        </p:nvGrpSpPr>
        <p:grpSpPr>
          <a:xfrm>
            <a:off x="7225725" y="1044012"/>
            <a:ext cx="4542291" cy="400110"/>
            <a:chOff x="6306684" y="758285"/>
            <a:chExt cx="4542291" cy="400110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0FC7F08-178D-4885-B10B-7FFEA6F42143}"/>
                </a:ext>
              </a:extLst>
            </p:cNvPr>
            <p:cNvCxnSpPr/>
            <p:nvPr/>
          </p:nvCxnSpPr>
          <p:spPr>
            <a:xfrm flipV="1">
              <a:off x="7315200" y="965654"/>
              <a:ext cx="3533775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A4441F1-F5D4-47B6-82F0-802D7DDB4283}"/>
                </a:ext>
              </a:extLst>
            </p:cNvPr>
            <p:cNvSpPr txBox="1"/>
            <p:nvPr/>
          </p:nvSpPr>
          <p:spPr>
            <a:xfrm>
              <a:off x="6306684" y="758285"/>
              <a:ext cx="9989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c= 1000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1AE9195-24F4-4C33-8D33-A7A0501BA114}"/>
              </a:ext>
            </a:extLst>
          </p:cNvPr>
          <p:cNvGrpSpPr/>
          <p:nvPr/>
        </p:nvGrpSpPr>
        <p:grpSpPr>
          <a:xfrm>
            <a:off x="7344608" y="2192281"/>
            <a:ext cx="4413883" cy="400110"/>
            <a:chOff x="6841888" y="1882347"/>
            <a:chExt cx="4413883" cy="400110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AA9B3FF-EA16-48DD-A856-7B068ECB51D3}"/>
                </a:ext>
              </a:extLst>
            </p:cNvPr>
            <p:cNvCxnSpPr/>
            <p:nvPr/>
          </p:nvCxnSpPr>
          <p:spPr>
            <a:xfrm flipV="1">
              <a:off x="7721996" y="2079931"/>
              <a:ext cx="3533775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12A69F4-6892-4788-9222-A0CA86E2CF9E}"/>
                </a:ext>
              </a:extLst>
            </p:cNvPr>
            <p:cNvSpPr txBox="1"/>
            <p:nvPr/>
          </p:nvSpPr>
          <p:spPr>
            <a:xfrm>
              <a:off x="6841888" y="1882347"/>
              <a:ext cx="8611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 = 1.5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592AD3B-EBB6-48EA-B239-00AAF521CC27}"/>
              </a:ext>
            </a:extLst>
          </p:cNvPr>
          <p:cNvGrpSpPr/>
          <p:nvPr/>
        </p:nvGrpSpPr>
        <p:grpSpPr>
          <a:xfrm>
            <a:off x="7850546" y="720210"/>
            <a:ext cx="3917470" cy="3548284"/>
            <a:chOff x="6931505" y="434483"/>
            <a:chExt cx="3917470" cy="3548284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21A1C11-5930-4F9B-B5D6-FCEB7253B2E4}"/>
                </a:ext>
              </a:extLst>
            </p:cNvPr>
            <p:cNvCxnSpPr/>
            <p:nvPr/>
          </p:nvCxnSpPr>
          <p:spPr>
            <a:xfrm flipV="1">
              <a:off x="7296150" y="649533"/>
              <a:ext cx="9525" cy="333323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4537B4A-E5CD-4F40-9802-C7926E32B019}"/>
                </a:ext>
              </a:extLst>
            </p:cNvPr>
            <p:cNvCxnSpPr/>
            <p:nvPr/>
          </p:nvCxnSpPr>
          <p:spPr>
            <a:xfrm>
              <a:off x="6953250" y="3575504"/>
              <a:ext cx="389572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Freeform 13">
              <a:extLst>
                <a:ext uri="{FF2B5EF4-FFF2-40B4-BE49-F238E27FC236}">
                  <a16:creationId xmlns:a16="http://schemas.microsoft.com/office/drawing/2014/main" id="{E924CAB4-01B3-44A6-833E-E58ADD600AEF}"/>
                </a:ext>
              </a:extLst>
            </p:cNvPr>
            <p:cNvSpPr/>
            <p:nvPr/>
          </p:nvSpPr>
          <p:spPr>
            <a:xfrm>
              <a:off x="7296150" y="2416782"/>
              <a:ext cx="2619375" cy="1158721"/>
            </a:xfrm>
            <a:custGeom>
              <a:avLst/>
              <a:gdLst>
                <a:gd name="connsiteX0" fmla="*/ 0 w 2514600"/>
                <a:gd name="connsiteY0" fmla="*/ 1053946 h 1053946"/>
                <a:gd name="connsiteX1" fmla="*/ 419100 w 2514600"/>
                <a:gd name="connsiteY1" fmla="*/ 15721 h 1053946"/>
                <a:gd name="connsiteX2" fmla="*/ 866775 w 2514600"/>
                <a:gd name="connsiteY2" fmla="*/ 415771 h 1053946"/>
                <a:gd name="connsiteX3" fmla="*/ 1076325 w 2514600"/>
                <a:gd name="connsiteY3" fmla="*/ 253846 h 1053946"/>
                <a:gd name="connsiteX4" fmla="*/ 2514600 w 2514600"/>
                <a:gd name="connsiteY4" fmla="*/ 215746 h 1053946"/>
                <a:gd name="connsiteX0" fmla="*/ 0 w 2562225"/>
                <a:gd name="connsiteY0" fmla="*/ 1053946 h 1053946"/>
                <a:gd name="connsiteX1" fmla="*/ 419100 w 2562225"/>
                <a:gd name="connsiteY1" fmla="*/ 15721 h 1053946"/>
                <a:gd name="connsiteX2" fmla="*/ 866775 w 2562225"/>
                <a:gd name="connsiteY2" fmla="*/ 415771 h 1053946"/>
                <a:gd name="connsiteX3" fmla="*/ 1076325 w 2562225"/>
                <a:gd name="connsiteY3" fmla="*/ 253846 h 1053946"/>
                <a:gd name="connsiteX4" fmla="*/ 2562225 w 2562225"/>
                <a:gd name="connsiteY4" fmla="*/ 253846 h 1053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2225" h="1053946">
                  <a:moveTo>
                    <a:pt x="0" y="1053946"/>
                  </a:moveTo>
                  <a:cubicBezTo>
                    <a:pt x="137319" y="588014"/>
                    <a:pt x="274638" y="122083"/>
                    <a:pt x="419100" y="15721"/>
                  </a:cubicBezTo>
                  <a:cubicBezTo>
                    <a:pt x="563563" y="-90642"/>
                    <a:pt x="757238" y="376084"/>
                    <a:pt x="866775" y="415771"/>
                  </a:cubicBezTo>
                  <a:cubicBezTo>
                    <a:pt x="976312" y="455458"/>
                    <a:pt x="793750" y="280833"/>
                    <a:pt x="1076325" y="253846"/>
                  </a:cubicBezTo>
                  <a:cubicBezTo>
                    <a:pt x="1358900" y="226859"/>
                    <a:pt x="2562225" y="253846"/>
                    <a:pt x="2562225" y="253846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 15">
              <a:extLst>
                <a:ext uri="{FF2B5EF4-FFF2-40B4-BE49-F238E27FC236}">
                  <a16:creationId xmlns:a16="http://schemas.microsoft.com/office/drawing/2014/main" id="{F84D821F-6A30-4674-90D1-004A8C02151E}"/>
                </a:ext>
              </a:extLst>
            </p:cNvPr>
            <p:cNvSpPr/>
            <p:nvPr/>
          </p:nvSpPr>
          <p:spPr>
            <a:xfrm>
              <a:off x="7315200" y="2235737"/>
              <a:ext cx="2581275" cy="1320717"/>
            </a:xfrm>
            <a:custGeom>
              <a:avLst/>
              <a:gdLst>
                <a:gd name="connsiteX0" fmla="*/ 0 w 2581275"/>
                <a:gd name="connsiteY0" fmla="*/ 1320717 h 1320717"/>
                <a:gd name="connsiteX1" fmla="*/ 704850 w 2581275"/>
                <a:gd name="connsiteY1" fmla="*/ 53892 h 1320717"/>
                <a:gd name="connsiteX2" fmla="*/ 1352550 w 2581275"/>
                <a:gd name="connsiteY2" fmla="*/ 234867 h 1320717"/>
                <a:gd name="connsiteX3" fmla="*/ 2581275 w 2581275"/>
                <a:gd name="connsiteY3" fmla="*/ 244392 h 1320717"/>
                <a:gd name="connsiteX4" fmla="*/ 2581275 w 2581275"/>
                <a:gd name="connsiteY4" fmla="*/ 244392 h 1320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1275" h="1320717">
                  <a:moveTo>
                    <a:pt x="0" y="1320717"/>
                  </a:moveTo>
                  <a:cubicBezTo>
                    <a:pt x="239712" y="777792"/>
                    <a:pt x="479425" y="234867"/>
                    <a:pt x="704850" y="53892"/>
                  </a:cubicBezTo>
                  <a:cubicBezTo>
                    <a:pt x="930275" y="-127083"/>
                    <a:pt x="1039813" y="203117"/>
                    <a:pt x="1352550" y="234867"/>
                  </a:cubicBezTo>
                  <a:cubicBezTo>
                    <a:pt x="1665288" y="266617"/>
                    <a:pt x="2581275" y="244392"/>
                    <a:pt x="2581275" y="244392"/>
                  </a:cubicBezTo>
                  <a:lnTo>
                    <a:pt x="2581275" y="244392"/>
                  </a:lnTo>
                </a:path>
              </a:pathLst>
            </a:custGeom>
            <a:ln w="3810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16">
              <a:extLst>
                <a:ext uri="{FF2B5EF4-FFF2-40B4-BE49-F238E27FC236}">
                  <a16:creationId xmlns:a16="http://schemas.microsoft.com/office/drawing/2014/main" id="{C3740BF1-A0F7-41EE-9CCE-05B40B092A13}"/>
                </a:ext>
              </a:extLst>
            </p:cNvPr>
            <p:cNvSpPr/>
            <p:nvPr/>
          </p:nvSpPr>
          <p:spPr>
            <a:xfrm>
              <a:off x="7296150" y="2189490"/>
              <a:ext cx="2628900" cy="1357439"/>
            </a:xfrm>
            <a:custGeom>
              <a:avLst/>
              <a:gdLst>
                <a:gd name="connsiteX0" fmla="*/ 0 w 2628900"/>
                <a:gd name="connsiteY0" fmla="*/ 1357439 h 1357439"/>
                <a:gd name="connsiteX1" fmla="*/ 295275 w 2628900"/>
                <a:gd name="connsiteY1" fmla="*/ 52514 h 1357439"/>
                <a:gd name="connsiteX2" fmla="*/ 723900 w 2628900"/>
                <a:gd name="connsiteY2" fmla="*/ 252539 h 1357439"/>
                <a:gd name="connsiteX3" fmla="*/ 990600 w 2628900"/>
                <a:gd name="connsiteY3" fmla="*/ 214439 h 1357439"/>
                <a:gd name="connsiteX4" fmla="*/ 1114425 w 2628900"/>
                <a:gd name="connsiteY4" fmla="*/ 223964 h 1357439"/>
                <a:gd name="connsiteX5" fmla="*/ 2628900 w 2628900"/>
                <a:gd name="connsiteY5" fmla="*/ 214439 h 135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28900" h="1357439">
                  <a:moveTo>
                    <a:pt x="0" y="1357439"/>
                  </a:moveTo>
                  <a:cubicBezTo>
                    <a:pt x="87312" y="797051"/>
                    <a:pt x="174625" y="236664"/>
                    <a:pt x="295275" y="52514"/>
                  </a:cubicBezTo>
                  <a:cubicBezTo>
                    <a:pt x="415925" y="-131636"/>
                    <a:pt x="608013" y="225551"/>
                    <a:pt x="723900" y="252539"/>
                  </a:cubicBezTo>
                  <a:cubicBezTo>
                    <a:pt x="839788" y="279526"/>
                    <a:pt x="925513" y="219201"/>
                    <a:pt x="990600" y="214439"/>
                  </a:cubicBezTo>
                  <a:lnTo>
                    <a:pt x="1114425" y="223964"/>
                  </a:lnTo>
                  <a:lnTo>
                    <a:pt x="2628900" y="214439"/>
                  </a:lnTo>
                </a:path>
              </a:pathLst>
            </a:cu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1E9C575-C16A-497F-AF3B-93F7F0FE6A07}"/>
                </a:ext>
              </a:extLst>
            </p:cNvPr>
            <p:cNvSpPr txBox="1"/>
            <p:nvPr/>
          </p:nvSpPr>
          <p:spPr>
            <a:xfrm>
              <a:off x="10146411" y="3148113"/>
              <a:ext cx="6639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time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E0FBCB9-BA04-4FCF-B654-290373B899D2}"/>
                    </a:ext>
                  </a:extLst>
                </p:cNvPr>
                <p:cNvSpPr txBox="1"/>
                <p:nvPr/>
              </p:nvSpPr>
              <p:spPr>
                <a:xfrm>
                  <a:off x="6931505" y="434483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1505" y="434483"/>
                  <a:ext cx="426399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2C019F9A-3205-4888-8881-7AD5B9EABAEB}"/>
              </a:ext>
            </a:extLst>
          </p:cNvPr>
          <p:cNvSpPr txBox="1"/>
          <p:nvPr/>
        </p:nvSpPr>
        <p:spPr>
          <a:xfrm>
            <a:off x="8867652" y="1409042"/>
            <a:ext cx="2581275" cy="646331"/>
          </a:xfrm>
          <a:prstGeom prst="rect">
            <a:avLst/>
          </a:prstGeom>
          <a:solidFill>
            <a:srgbClr val="FFAFB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Problem: Could find very conservative valuations!!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F105BD1-1771-40F1-BD9C-202211A291F7}"/>
              </a:ext>
            </a:extLst>
          </p:cNvPr>
          <p:cNvGrpSpPr/>
          <p:nvPr/>
        </p:nvGrpSpPr>
        <p:grpSpPr>
          <a:xfrm>
            <a:off x="8043740" y="1644915"/>
            <a:ext cx="342901" cy="260381"/>
            <a:chOff x="7572375" y="4766437"/>
            <a:chExt cx="342901" cy="260381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7D8070B-C645-4614-913A-59F48F107CEC}"/>
                </a:ext>
              </a:extLst>
            </p:cNvPr>
            <p:cNvSpPr/>
            <p:nvPr/>
          </p:nvSpPr>
          <p:spPr>
            <a:xfrm>
              <a:off x="7572376" y="4766437"/>
              <a:ext cx="342900" cy="2603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Curved Connector 22">
              <a:extLst>
                <a:ext uri="{FF2B5EF4-FFF2-40B4-BE49-F238E27FC236}">
                  <a16:creationId xmlns:a16="http://schemas.microsoft.com/office/drawing/2014/main" id="{20804C9C-DB01-4E9D-87E0-833232513B82}"/>
                </a:ext>
              </a:extLst>
            </p:cNvPr>
            <p:cNvCxnSpPr/>
            <p:nvPr/>
          </p:nvCxnSpPr>
          <p:spPr>
            <a:xfrm>
              <a:off x="7572375" y="4886952"/>
              <a:ext cx="342900" cy="139866"/>
            </a:xfrm>
            <a:prstGeom prst="curvedConnector3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urved Connector 23">
              <a:extLst>
                <a:ext uri="{FF2B5EF4-FFF2-40B4-BE49-F238E27FC236}">
                  <a16:creationId xmlns:a16="http://schemas.microsoft.com/office/drawing/2014/main" id="{8D97D968-4366-4812-881F-6BF20B1DA5F3}"/>
                </a:ext>
              </a:extLst>
            </p:cNvPr>
            <p:cNvCxnSpPr/>
            <p:nvPr/>
          </p:nvCxnSpPr>
          <p:spPr>
            <a:xfrm>
              <a:off x="7572375" y="4779864"/>
              <a:ext cx="342900" cy="139866"/>
            </a:xfrm>
            <a:prstGeom prst="curvedConnector3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865895F-B2B9-4D5F-92A5-3B5523861C5C}"/>
              </a:ext>
            </a:extLst>
          </p:cNvPr>
          <p:cNvCxnSpPr/>
          <p:nvPr/>
        </p:nvCxnSpPr>
        <p:spPr>
          <a:xfrm>
            <a:off x="1124856" y="3077484"/>
            <a:ext cx="12469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3C70823-623F-4A98-98E2-B45A6D68BE9B}"/>
                  </a:ext>
                </a:extLst>
              </p:cNvPr>
              <p:cNvSpPr txBox="1"/>
              <p:nvPr/>
            </p:nvSpPr>
            <p:spPr>
              <a:xfrm>
                <a:off x="932602" y="3025002"/>
                <a:ext cx="246264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3600" dirty="0">
                    <a:solidFill>
                      <a:srgbClr val="FF0000"/>
                    </a:solidFill>
                    <a:latin typeface="Freestyle Script" panose="030804020302050B0404" pitchFamily="66" charset="0"/>
                  </a:rPr>
                  <a:t>-tight valuation</a:t>
                </a: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3C70823-623F-4A98-98E2-B45A6D68B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602" y="3025002"/>
                <a:ext cx="2462645" cy="646331"/>
              </a:xfrm>
              <a:prstGeom prst="rect">
                <a:avLst/>
              </a:prstGeom>
              <a:blipFill>
                <a:blip r:embed="rId5"/>
                <a:stretch>
                  <a:fillRect t="-14151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4C76F7C-17F7-4F36-B76D-5A387D6176A0}"/>
                  </a:ext>
                </a:extLst>
              </p:cNvPr>
              <p:cNvSpPr txBox="1"/>
              <p:nvPr/>
            </p:nvSpPr>
            <p:spPr>
              <a:xfrm>
                <a:off x="326509" y="3567268"/>
                <a:ext cx="577295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sz="2400" b="1" dirty="0" smtClean="0">
                        <a:solidFill>
                          <a:srgbClr val="FF0000"/>
                        </a:solidFill>
                      </a:rPr>
                      <m:t>⊭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𝜈</m:t>
                        </m:r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dirty="0"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</m:d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sz="2400" dirty="0"/>
                  <a:t> : </a:t>
                </a:r>
              </a:p>
              <a:p>
                <a:pPr lvl="2"/>
                <a:r>
                  <a:rPr lang="en-US" sz="2400" dirty="0"/>
                  <a:t>i.e. small perturbation in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𝐩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makes some trace not satisfy formula</a:t>
                </a: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4C76F7C-17F7-4F36-B76D-5A387D617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09" y="3567268"/>
                <a:ext cx="5772955" cy="1200329"/>
              </a:xfrm>
              <a:prstGeom prst="rect">
                <a:avLst/>
              </a:prstGeom>
              <a:blipFill>
                <a:blip r:embed="rId6"/>
                <a:stretch>
                  <a:fillRect t="-4061" r="-950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AC586F7-92DA-4C68-AE96-62ACBF311166}"/>
                  </a:ext>
                </a:extLst>
              </p:cNvPr>
              <p:cNvSpPr txBox="1"/>
              <p:nvPr/>
            </p:nvSpPr>
            <p:spPr>
              <a:xfrm>
                <a:off x="326509" y="4842582"/>
                <a:ext cx="5492400" cy="83099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Finding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dirty="0"/>
                  <a:t>-tight valuations hard in general, but </a:t>
                </a:r>
                <a:r>
                  <a:rPr lang="en-US" sz="2400" b="1" dirty="0">
                    <a:solidFill>
                      <a:schemeClr val="accent5">
                        <a:lumMod val="75000"/>
                      </a:schemeClr>
                    </a:solidFill>
                  </a:rPr>
                  <a:t>efficient</a:t>
                </a:r>
                <a:r>
                  <a:rPr lang="en-US" sz="2400" dirty="0"/>
                  <a:t> for </a:t>
                </a:r>
                <a:r>
                  <a:rPr lang="en-US" sz="2400" b="1" dirty="0">
                    <a:solidFill>
                      <a:schemeClr val="accent2">
                        <a:lumMod val="50000"/>
                      </a:schemeClr>
                    </a:solidFill>
                  </a:rPr>
                  <a:t>Monotonic PSTL</a:t>
                </a: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AC586F7-92DA-4C68-AE96-62ACBF311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09" y="4842582"/>
                <a:ext cx="5492400" cy="830997"/>
              </a:xfrm>
              <a:prstGeom prst="rect">
                <a:avLst/>
              </a:prstGeom>
              <a:blipFill>
                <a:blip r:embed="rId7"/>
                <a:stretch>
                  <a:fillRect l="-1774" t="-5797" b="-14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Content Placeholder 2">
                <a:extLst>
                  <a:ext uri="{FF2B5EF4-FFF2-40B4-BE49-F238E27FC236}">
                    <a16:creationId xmlns:a16="http://schemas.microsoft.com/office/drawing/2014/main" id="{D84DB012-3404-4009-AF0C-59B4FACFC0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91916" y="4010780"/>
                <a:ext cx="4523600" cy="854980"/>
              </a:xfrm>
              <a:prstGeom prst="borderCallout1">
                <a:avLst>
                  <a:gd name="adj1" fmla="val 83878"/>
                  <a:gd name="adj2" fmla="val 625"/>
                  <a:gd name="adj3" fmla="val 171132"/>
                  <a:gd name="adj4" fmla="val -22019"/>
                </a:avLst>
              </a:prstGeom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formula sat for given valuation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/>
                  <a:t> greater (or lesser) valuations sat </a:t>
                </a:r>
              </a:p>
            </p:txBody>
          </p:sp>
        </mc:Choice>
        <mc:Fallback>
          <p:sp>
            <p:nvSpPr>
              <p:cNvPr id="56" name="Content Placeholder 2">
                <a:extLst>
                  <a:ext uri="{FF2B5EF4-FFF2-40B4-BE49-F238E27FC236}">
                    <a16:creationId xmlns:a16="http://schemas.microsoft.com/office/drawing/2014/main" id="{D84DB012-3404-4009-AF0C-59B4FACFC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1916" y="4010780"/>
                <a:ext cx="4523600" cy="854980"/>
              </a:xfrm>
              <a:prstGeom prst="borderCallout1">
                <a:avLst>
                  <a:gd name="adj1" fmla="val 83878"/>
                  <a:gd name="adj2" fmla="val 625"/>
                  <a:gd name="adj3" fmla="val 171132"/>
                  <a:gd name="adj4" fmla="val -22019"/>
                </a:avLst>
              </a:prstGeom>
              <a:blipFill>
                <a:blip r:embed="rId8"/>
                <a:stretch>
                  <a:fillRect t="-4016" r="-437"/>
                </a:stretch>
              </a:blip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19F81DEB-74F0-4DE2-8C4C-F07D48FE8579}"/>
              </a:ext>
            </a:extLst>
          </p:cNvPr>
          <p:cNvSpPr txBox="1">
            <a:spLocks/>
          </p:cNvSpPr>
          <p:nvPr/>
        </p:nvSpPr>
        <p:spPr>
          <a:xfrm>
            <a:off x="6184137" y="5145089"/>
            <a:ext cx="4739157" cy="561460"/>
          </a:xfrm>
          <a:prstGeom prst="borderCallout1">
            <a:avLst>
              <a:gd name="adj1" fmla="val 74983"/>
              <a:gd name="adj2" fmla="val 211"/>
              <a:gd name="adj3" fmla="val 95108"/>
              <a:gd name="adj4" fmla="val -75000"/>
            </a:avLst>
          </a:prstGeom>
          <a:ln w="57150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Binary search on parameter space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5CC0E2E-B4E4-4081-9F73-B7A5C0298A39}"/>
                  </a:ext>
                </a:extLst>
              </p:cNvPr>
              <p:cNvSpPr txBox="1"/>
              <p:nvPr/>
            </p:nvSpPr>
            <p:spPr>
              <a:xfrm>
                <a:off x="9243020" y="3156766"/>
                <a:ext cx="17117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1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 panose="02040503050406030204" pitchFamily="18" charset="0"/>
                        </a:rPr>
                        <m:t>lw</m:t>
                      </m:r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5CC0E2E-B4E4-4081-9F73-B7A5C0298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3020" y="3156766"/>
                <a:ext cx="1711751" cy="461665"/>
              </a:xfrm>
              <a:prstGeom prst="rect">
                <a:avLst/>
              </a:prstGeom>
              <a:blipFill>
                <a:blip r:embed="rId9"/>
                <a:stretch>
                  <a:fillRect r="-712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B08AA78-7B2C-4FAB-9BD1-45B84EB9F81A}"/>
              </a:ext>
            </a:extLst>
          </p:cNvPr>
          <p:cNvCxnSpPr>
            <a:cxnSpLocks/>
          </p:cNvCxnSpPr>
          <p:nvPr/>
        </p:nvCxnSpPr>
        <p:spPr>
          <a:xfrm flipH="1">
            <a:off x="4497922" y="5463274"/>
            <a:ext cx="816738" cy="0"/>
          </a:xfrm>
          <a:prstGeom prst="line">
            <a:avLst/>
          </a:prstGeom>
          <a:ln w="57150" cap="rnd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4E3467F-49FF-4B11-A7FD-3214058DA1D7}"/>
              </a:ext>
            </a:extLst>
          </p:cNvPr>
          <p:cNvCxnSpPr>
            <a:cxnSpLocks/>
          </p:cNvCxnSpPr>
          <p:nvPr/>
        </p:nvCxnSpPr>
        <p:spPr>
          <a:xfrm flipH="1" flipV="1">
            <a:off x="1485322" y="5607083"/>
            <a:ext cx="1165046" cy="66496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83068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3" grpId="0"/>
      <p:bldP spid="54" grpId="0"/>
      <p:bldP spid="55" grpId="0" animBg="1"/>
      <p:bldP spid="56" grpId="0" animBg="1"/>
      <p:bldP spid="57" grpId="0" animBg="1"/>
      <p:bldP spid="5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157007-FD10-46D2-B23C-11C167C67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1200" dirty="0">
                <a:solidFill>
                  <a:srgbClr val="FF0000"/>
                </a:solidFill>
              </a:rPr>
              <a:t>Several excellent papers on the first development of falsification technology can be found on the web-site of S-</a:t>
            </a:r>
            <a:r>
              <a:rPr lang="en-US" sz="1200" dirty="0" err="1">
                <a:solidFill>
                  <a:srgbClr val="FF0000"/>
                </a:solidFill>
              </a:rPr>
              <a:t>TaLiRo</a:t>
            </a:r>
            <a:r>
              <a:rPr lang="en-US" sz="1200" dirty="0">
                <a:solidFill>
                  <a:srgbClr val="FF0000"/>
                </a:solidFill>
              </a:rPr>
              <a:t> : </a:t>
            </a:r>
            <a:r>
              <a:rPr lang="en-US" sz="1200" dirty="0">
                <a:solidFill>
                  <a:srgbClr val="FF0000"/>
                </a:solidFill>
                <a:hlinkClick r:id="rId2"/>
              </a:rPr>
              <a:t>https://sites.google.com/a/asu.edu/s-taliro/references</a:t>
            </a:r>
            <a:endParaRPr lang="en-US" sz="1200" dirty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1200" dirty="0">
                <a:solidFill>
                  <a:srgbClr val="FF0000"/>
                </a:solidFill>
              </a:rPr>
              <a:t>Breach : </a:t>
            </a:r>
            <a:r>
              <a:rPr lang="en-US" sz="1200" dirty="0">
                <a:solidFill>
                  <a:srgbClr val="FF0000"/>
                </a:solidFill>
                <a:hlinkClick r:id="rId3"/>
              </a:rPr>
              <a:t>https://link.springer.com/chapter/10.1007/978-3-642-14295-6_17</a:t>
            </a:r>
            <a:endParaRPr lang="en-US" sz="1200" dirty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1200" dirty="0">
                <a:solidFill>
                  <a:srgbClr val="FF0000"/>
                </a:solidFill>
              </a:rPr>
              <a:t>Jyotirmoy Deshmukh, Marko Horvat, Xiaoqing Jin, </a:t>
            </a:r>
            <a:r>
              <a:rPr lang="en-US" sz="1200" dirty="0" err="1">
                <a:solidFill>
                  <a:srgbClr val="FF0000"/>
                </a:solidFill>
              </a:rPr>
              <a:t>Rupak</a:t>
            </a:r>
            <a:r>
              <a:rPr lang="en-US" sz="1200" dirty="0">
                <a:solidFill>
                  <a:srgbClr val="FF0000"/>
                </a:solidFill>
              </a:rPr>
              <a:t> Majumdar, and Vinayak S. Prabhu. 2017. Testing Cyber-Physical Systems through Bayesian Optimization. </a:t>
            </a:r>
            <a:r>
              <a:rPr lang="en-US" sz="1200" i="1" dirty="0">
                <a:solidFill>
                  <a:srgbClr val="FF0000"/>
                </a:solidFill>
              </a:rPr>
              <a:t>ACM Trans. Embed. </a:t>
            </a:r>
            <a:r>
              <a:rPr lang="en-US" sz="1200" i="1" dirty="0" err="1">
                <a:solidFill>
                  <a:srgbClr val="FF0000"/>
                </a:solidFill>
              </a:rPr>
              <a:t>Comput</a:t>
            </a:r>
            <a:r>
              <a:rPr lang="en-US" sz="1200" i="1" dirty="0">
                <a:solidFill>
                  <a:srgbClr val="FF0000"/>
                </a:solidFill>
              </a:rPr>
              <a:t>. Syst.</a:t>
            </a:r>
            <a:r>
              <a:rPr lang="en-US" sz="1200" dirty="0">
                <a:solidFill>
                  <a:srgbClr val="FF0000"/>
                </a:solidFill>
              </a:rPr>
              <a:t> 16, 5s, Article 170 (September 2017)</a:t>
            </a:r>
          </a:p>
          <a:p>
            <a:pPr>
              <a:buFont typeface="+mj-lt"/>
              <a:buAutoNum type="arabicPeriod"/>
            </a:pPr>
            <a:r>
              <a:rPr lang="en-US" sz="1200" dirty="0">
                <a:solidFill>
                  <a:srgbClr val="FF0000"/>
                </a:solidFill>
              </a:rPr>
              <a:t>Deshmukh, Jyotirmoy, Xiaoqing Jin, James Kapinski, and Oded Maler. Stochastic Local Search for Falsification of Hybrid Systems. In </a:t>
            </a:r>
            <a:r>
              <a:rPr lang="en-US" sz="1200" i="1" dirty="0">
                <a:solidFill>
                  <a:srgbClr val="FF0000"/>
                </a:solidFill>
              </a:rPr>
              <a:t>International Symposium on Automated Technology for Verification and Analysis</a:t>
            </a:r>
            <a:r>
              <a:rPr lang="en-US" sz="1200" dirty="0">
                <a:solidFill>
                  <a:srgbClr val="FF0000"/>
                </a:solidFill>
              </a:rPr>
              <a:t>, pp. 500-517. </a:t>
            </a:r>
          </a:p>
          <a:p>
            <a:pPr>
              <a:buFont typeface="+mj-lt"/>
              <a:buAutoNum type="arabicPeriod"/>
            </a:pPr>
            <a:r>
              <a:rPr lang="en-US" sz="1200" dirty="0">
                <a:solidFill>
                  <a:srgbClr val="FF0000"/>
                </a:solidFill>
              </a:rPr>
              <a:t>Jin, Deshmukh et al. Mining Requirements from Closed-loop Control Models (HSCC ’13, IEEE Trans. On Computer Aided Design ’15)</a:t>
            </a:r>
          </a:p>
          <a:p>
            <a:pPr>
              <a:buFont typeface="+mj-lt"/>
              <a:buAutoNum type="arabicPeriod"/>
            </a:pPr>
            <a:endParaRPr lang="en-US" sz="1200" dirty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72D671-731B-41FA-9AC5-734BEBC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CD441-B642-4940-AE7C-07E06CC58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280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F29370B-959B-4260-ABB6-AD25245C46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421843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Closed-loop Models contain:</a:t>
                </a:r>
              </a:p>
              <a:p>
                <a:pPr lvl="1"/>
                <a:r>
                  <a:rPr lang="en-US" dirty="0"/>
                  <a:t>Dynamics describing Physical Processes (Plant)</a:t>
                </a:r>
              </a:p>
              <a:p>
                <a:pPr lvl="1"/>
                <a:r>
                  <a:rPr lang="en-US" dirty="0"/>
                  <a:t>Code describing Embedded Control, Sensing, Actuation</a:t>
                </a:r>
              </a:p>
              <a:p>
                <a:pPr lvl="1"/>
                <a:r>
                  <a:rPr lang="en-US" dirty="0"/>
                  <a:t>Models of connection between plant and controller (hard-wired vs. wired network vs. wireless communication)</a:t>
                </a:r>
              </a:p>
              <a:p>
                <a:r>
                  <a:rPr lang="en-US" dirty="0"/>
                  <a:t>For simplicity, consider the composed plant model, controller and communication to be a model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that is excited by an input signal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produces some output signal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Consider that the correctness of the model is specified by some property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F29370B-959B-4260-ABB6-AD25245C46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4218433"/>
              </a:xfrm>
              <a:blipFill>
                <a:blip r:embed="rId2"/>
                <a:stretch>
                  <a:fillRect l="-625" t="-2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ED11FE3-F407-4D72-B56A-2D2EADB80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Closed-loop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F6E5D3-527E-40A0-AA3D-347CE2D33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869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B498128-293C-4E81-B328-D8439D6488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 simplicity,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a function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𝕋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; let the set of all possible functions representing input signals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dirty="0"/>
              </a:p>
              <a:p>
                <a:r>
                  <a:rPr lang="en-US" dirty="0"/>
                  <a:t>Verification Problem: </a:t>
                </a:r>
              </a:p>
              <a:p>
                <a:pPr marL="0" indent="0">
                  <a:buNone/>
                </a:pPr>
                <a:r>
                  <a:rPr lang="en-US" dirty="0"/>
                  <a:t>	Prove the following: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𝐮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Falsification/Testing Problem: </a:t>
                </a:r>
              </a:p>
              <a:p>
                <a:pPr marL="0" indent="0">
                  <a:buNone/>
                </a:pPr>
                <a:r>
                  <a:rPr lang="en-US" dirty="0"/>
                  <a:t>	Find a witness to the query: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𝐮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endParaRPr lang="en-US" b="1" dirty="0"/>
              </a:p>
              <a:p>
                <a:r>
                  <a:rPr lang="en-US" dirty="0"/>
                  <a:t>These formulations are quite general, as we can include the following “</a:t>
                </a:r>
                <a:r>
                  <a:rPr lang="en-US" i="1" dirty="0"/>
                  <a:t>model uncertainties</a:t>
                </a:r>
                <a:r>
                  <a:rPr lang="en-US" dirty="0"/>
                  <a:t>” as input signals: Initial states, fixed parameter values, time-varying parameter values, noise, etc.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B498128-293C-4E81-B328-D8439D6488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r="-261" b="-2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84AD88E-124B-44BF-8930-AC8D39803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vs. 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29BB7-6A77-4C4E-967B-2D2AB4BAB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639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1AE52F-DD83-4013-8408-0356A87D8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plant model, software and communication is simple (e.g. linear models), then we can do formal analysis</a:t>
            </a:r>
          </a:p>
          <a:p>
            <a:pPr lvl="1"/>
            <a:r>
              <a:rPr lang="en-US" dirty="0"/>
              <a:t>E.g. Reachability analysis</a:t>
            </a:r>
          </a:p>
          <a:p>
            <a:r>
              <a:rPr lang="en-US" dirty="0"/>
              <a:t>Most real-world examples have very complex plants, controllers and communication!</a:t>
            </a:r>
          </a:p>
          <a:p>
            <a:r>
              <a:rPr lang="en-US" dirty="0"/>
              <a:t>Verification problem, in the most general case is </a:t>
            </a:r>
            <a:r>
              <a:rPr lang="en-US" b="1" i="1" dirty="0"/>
              <a:t>undecidable</a:t>
            </a:r>
          </a:p>
          <a:p>
            <a:pPr lvl="1"/>
            <a:r>
              <a:rPr lang="en-US" dirty="0"/>
              <a:t>It can be mathematically proven that there is no algorithm which will take the description of an </a:t>
            </a:r>
            <a:r>
              <a:rPr lang="en-US" i="1" dirty="0"/>
              <a:t>arbitrary </a:t>
            </a:r>
            <a:r>
              <a:rPr lang="en-US" dirty="0"/>
              <a:t>closed-loop model and a property, and give a yes/no answer to the verification question outlined on the previous slide.</a:t>
            </a:r>
          </a:p>
          <a:p>
            <a:pPr lvl="1"/>
            <a:r>
              <a:rPr lang="en-US" dirty="0"/>
              <a:t>Note that this does not mean that you will not be able to verify specific closed-loop models: this is possible with manual proofs, or with the help of a proof assistant tool such as an interactive theorem prover.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61D908-0A47-465E-9EAA-028367410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real-world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65800-EFB9-4F55-A3E9-067CB0CE2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87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04CE437-5A0D-4A26-A7F4-491F2A3ACA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Falsification or testing attempts to find one or more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signals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true.</a:t>
                </a:r>
              </a:p>
              <a:p>
                <a:r>
                  <a:rPr lang="en-US" dirty="0"/>
                  <a:t>In verification, the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𝕋</m:t>
                    </m:r>
                  </m:oMath>
                </a14:m>
                <a:r>
                  <a:rPr lang="en-US" dirty="0"/>
                  <a:t> (the time domain) could be unbounded, in falsification or testing, the time domain is necessarily bounded,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⊆[0,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is some finite numeric constant</a:t>
                </a:r>
              </a:p>
              <a:p>
                <a:r>
                  <a:rPr lang="en-US" dirty="0"/>
                  <a:t>In verification the co-domain of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US" dirty="0"/>
                  <a:t>, could be an unbounded subset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, in falsification, we typically consider some compact subset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For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input signal component,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denote its compact co-domain</a:t>
                </a:r>
              </a:p>
              <a:p>
                <a:r>
                  <a:rPr lang="en-US" dirty="0"/>
                  <a:t>Then the input signal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US" dirty="0"/>
                  <a:t> is a function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𝕋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×…×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⊆[0,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simple words: input signals range over bounded intervals and over a bounded time horizon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04CE437-5A0D-4A26-A7F4-491F2A3ACA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945" r="-625" b="-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7F31210-A6A2-476A-8861-4B00515BC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Falsification/Testing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3E59EF-C079-4D25-8B57-428E290A9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191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460E941-978E-4DFA-93D4-CE39BE24D3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Given:</a:t>
                </a:r>
              </a:p>
              <a:p>
                <a:r>
                  <a:rPr lang="en-US" dirty="0"/>
                  <a:t>Set of all such input signals 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Input signal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US" dirty="0"/>
                  <a:t> :  function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𝕋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×…×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Model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that maps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to some signal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with </a:t>
                </a:r>
                <a:r>
                  <a:rPr lang="en-US" dirty="0" err="1"/>
                  <a:t>wlog</a:t>
                </a:r>
                <a:r>
                  <a:rPr lang="en-US" dirty="0"/>
                  <a:t> the same domain as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US" dirty="0"/>
                  <a:t>, and co-domain some subset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Property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that can be evaluated to true/false over given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(No liveness properties!)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Check</a:t>
                </a:r>
                <a:r>
                  <a:rPr lang="en-US" b="1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: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𝐮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∧¬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460E941-978E-4DFA-93D4-CE39BE24D3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2" t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F518A80-B159-4A31-846A-519457F6D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Falsification re-framed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FF392-7619-472F-9434-7A9765BF2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669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4CCE22E-4978-41E3-9BF9-908BBB6B62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Properties/Specifications/Requirements are rarely monolithic formulas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Typically specified as a pair: a pre-condition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/>
                  <a:t> on the inputs, and a post-condition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dirty="0"/>
                  <a:t> on the outputs</a:t>
                </a:r>
              </a:p>
              <a:p>
                <a:r>
                  <a:rPr lang="en-US" dirty="0"/>
                  <a:t>Verification problem then stated as:</a:t>
                </a:r>
              </a:p>
              <a:p>
                <a:pPr marL="411480" lvl="1" indent="0">
                  <a:buNone/>
                </a:pPr>
                <a:r>
                  <a:rPr lang="en-US" b="0" dirty="0"/>
                  <a:t>	Prove that: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⊨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𝐮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⊨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Testing problem stated as:</a:t>
                </a:r>
              </a:p>
              <a:p>
                <a:pPr marL="411480" lvl="1" indent="0">
                  <a:buNone/>
                </a:pPr>
                <a:r>
                  <a:rPr lang="en-US" dirty="0"/>
                  <a:t>	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⊨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𝐮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⊭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4CCE22E-4978-41E3-9BF9-908BBB6B62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FAF0E39-EFCE-4271-BBAF-23FB8CADD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Input/Output Properties for Closed-loop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7B4B5-057A-4BD1-BD7E-583F40AE2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58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EB342E7-BDAD-48AA-922B-F10D56E0D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practice in control theory to excite closed-loop models with input signals of certain special shapes</a:t>
            </a:r>
          </a:p>
          <a:p>
            <a:r>
              <a:rPr lang="en-US" dirty="0"/>
              <a:t>Motivation comes from theory of linear systems, where a </a:t>
            </a:r>
            <a:r>
              <a:rPr lang="en-US" i="1" dirty="0"/>
              <a:t>step-response </a:t>
            </a:r>
            <a:r>
              <a:rPr lang="en-US" dirty="0"/>
              <a:t>or </a:t>
            </a:r>
            <a:r>
              <a:rPr lang="en-US" i="1" dirty="0"/>
              <a:t>impulse-response </a:t>
            </a:r>
            <a:r>
              <a:rPr lang="en-US" dirty="0"/>
              <a:t>are enough to characterize all behaviors of the system</a:t>
            </a:r>
          </a:p>
          <a:p>
            <a:r>
              <a:rPr lang="en-US" dirty="0"/>
              <a:t>Such special shapes do not provide comprehensive information for nonlinear closed-loop systems, yet, it is still common to excite these systems with a few common patterns</a:t>
            </a:r>
          </a:p>
          <a:p>
            <a:r>
              <a:rPr lang="en-US" dirty="0"/>
              <a:t>Frequently, input signal patterns come from engineering insights or application-specific domain expertise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A2FAA9-02BE-4799-9C9F-420719635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Properties/Pre-conditions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67902B-77CE-4775-9E46-0E26D103F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487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19514</TotalTime>
  <Words>2481</Words>
  <Application>Microsoft Office PowerPoint</Application>
  <PresentationFormat>Widescreen</PresentationFormat>
  <Paragraphs>375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Freestyle Script</vt:lpstr>
      <vt:lpstr>Garamond</vt:lpstr>
      <vt:lpstr>Symbol</vt:lpstr>
      <vt:lpstr>Times New Roman</vt:lpstr>
      <vt:lpstr>Wingdings 3</vt:lpstr>
      <vt:lpstr>Office Theme</vt:lpstr>
      <vt:lpstr>Autonomous Cyber-Physical Systems: Falsification and Requirement Inference</vt:lpstr>
      <vt:lpstr>Overview</vt:lpstr>
      <vt:lpstr>Closed-loop Models</vt:lpstr>
      <vt:lpstr>Verification vs. Testing</vt:lpstr>
      <vt:lpstr>Challenges with real-world systems</vt:lpstr>
      <vt:lpstr>Falsification/Testing</vt:lpstr>
      <vt:lpstr>Falsification re-framed</vt:lpstr>
      <vt:lpstr>Input/Output Properties for Closed-loop Models</vt:lpstr>
      <vt:lpstr>Input Properties/Pre-conditions</vt:lpstr>
      <vt:lpstr>Common input patterns used for testing</vt:lpstr>
      <vt:lpstr>Testing in practice</vt:lpstr>
      <vt:lpstr>Signal Generation</vt:lpstr>
      <vt:lpstr>Finite parameterization using control points</vt:lpstr>
      <vt:lpstr>Finite parameterization using linear interpolation</vt:lpstr>
      <vt:lpstr>Finite parameterization variable control point times</vt:lpstr>
      <vt:lpstr>Signal Generator</vt:lpstr>
      <vt:lpstr>Checking output properties</vt:lpstr>
      <vt:lpstr>Falsification or Automated Test Generation</vt:lpstr>
      <vt:lpstr>Quick Introduction to Black-box Optimization</vt:lpstr>
      <vt:lpstr>Falsification using Optimization</vt:lpstr>
      <vt:lpstr>Step-by-step of how falsification works</vt:lpstr>
      <vt:lpstr>Picking new parameter values to explore</vt:lpstr>
      <vt:lpstr>Stochastic Tabu-Search and Refinement</vt:lpstr>
      <vt:lpstr>Specification Templates using PSTL</vt:lpstr>
      <vt:lpstr>Specification Mining</vt:lpstr>
      <vt:lpstr>Specification Mining</vt:lpstr>
      <vt:lpstr>Parameter inference for PSTL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 Deshmukh</cp:lastModifiedBy>
  <cp:revision>487</cp:revision>
  <dcterms:created xsi:type="dcterms:W3CDTF">2018-01-04T23:14:16Z</dcterms:created>
  <dcterms:modified xsi:type="dcterms:W3CDTF">2018-03-06T22:52:41Z</dcterms:modified>
</cp:coreProperties>
</file>