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333" r:id="rId4"/>
    <p:sldId id="335" r:id="rId5"/>
    <p:sldId id="334" r:id="rId6"/>
    <p:sldId id="336" r:id="rId7"/>
    <p:sldId id="337" r:id="rId8"/>
    <p:sldId id="340" r:id="rId9"/>
    <p:sldId id="341" r:id="rId10"/>
    <p:sldId id="339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38" r:id="rId19"/>
    <p:sldId id="349" r:id="rId20"/>
    <p:sldId id="350" r:id="rId21"/>
    <p:sldId id="351" r:id="rId22"/>
    <p:sldId id="352" r:id="rId23"/>
    <p:sldId id="353" r:id="rId24"/>
    <p:sldId id="354" r:id="rId25"/>
    <p:sldId id="35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216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Simulink/</a:t>
                </a:r>
                <a:r>
                  <a:rPr lang="en-US" dirty="0" err="1"/>
                  <a:t>Matlab</a:t>
                </a:r>
                <a:r>
                  <a:rPr lang="en-US" dirty="0"/>
                  <a:t>/Breach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in a </a:t>
            </a:r>
            <a:r>
              <a:rPr lang="en-US" dirty="0" err="1"/>
              <a:t>Matlab</a:t>
            </a:r>
            <a:r>
              <a:rPr lang="en-US" dirty="0"/>
              <a:t> function/Simulink model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  <a:p>
            <a:r>
              <a:rPr lang="en-US" dirty="0"/>
              <a:t>We assume that any continuous component model we will use can be numerically simulated by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dirty="0" err="1"/>
              <a:t>Matlab</a:t>
            </a:r>
            <a:r>
              <a:rPr lang="en-US" dirty="0"/>
              <a:t>/Simulink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components model linear systems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/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/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/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Inverted Pendulum on a moving cart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13467248">
            <a:off x="2533477" y="4095984"/>
            <a:ext cx="535556" cy="1074710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2"/>
                <a:r>
                  <a:rPr lang="en-US" dirty="0"/>
                  <a:t>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then, </a:t>
                </a:r>
              </a:p>
              <a:p>
                <a:pPr lvl="3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  <a:blipFill>
                <a:blip r:embed="rId2"/>
                <a:stretch>
                  <a:fillRect l="-935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741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74140" cy="523220"/>
              </a:xfrm>
              <a:prstGeom prst="rect">
                <a:avLst/>
              </a:prstGeom>
              <a:blipFill>
                <a:blip r:embed="rId5"/>
                <a:stretch>
                  <a:fillRect l="-687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0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12022</TotalTime>
  <Words>1873</Words>
  <Application>Microsoft Office PowerPoint</Application>
  <PresentationFormat>Widescreen</PresentationFormat>
  <Paragraphs>215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Systems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Simulink and Breach Brief Demo</vt:lpstr>
      <vt:lpstr>Simulink and Breach Demo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Matlab/Simulink do?</vt:lpstr>
      <vt:lpstr>Linear Systems</vt:lpstr>
      <vt:lpstr>Linear Components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250</cp:revision>
  <dcterms:created xsi:type="dcterms:W3CDTF">2018-01-04T23:14:16Z</dcterms:created>
  <dcterms:modified xsi:type="dcterms:W3CDTF">2018-01-26T01:03:02Z</dcterms:modified>
</cp:coreProperties>
</file>