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65" r:id="rId11"/>
    <p:sldId id="366" r:id="rId12"/>
    <p:sldId id="367" r:id="rId13"/>
    <p:sldId id="369" r:id="rId14"/>
    <p:sldId id="364" r:id="rId15"/>
    <p:sldId id="368" r:id="rId16"/>
    <p:sldId id="371" r:id="rId17"/>
    <p:sldId id="370" r:id="rId18"/>
    <p:sldId id="372" r:id="rId19"/>
    <p:sldId id="374" r:id="rId20"/>
    <p:sldId id="373" r:id="rId21"/>
    <p:sldId id="376" r:id="rId22"/>
    <p:sldId id="377" r:id="rId23"/>
    <p:sldId id="375" r:id="rId24"/>
    <p:sldId id="378" r:id="rId25"/>
    <p:sldId id="379" r:id="rId26"/>
    <p:sldId id="380" r:id="rId27"/>
    <p:sldId id="381" r:id="rId28"/>
    <p:sldId id="382" r:id="rId29"/>
    <p:sldId id="384" r:id="rId30"/>
    <p:sldId id="359" r:id="rId31"/>
    <p:sldId id="360" r:id="rId32"/>
    <p:sldId id="505" r:id="rId33"/>
    <p:sldId id="362" r:id="rId34"/>
    <p:sldId id="361" r:id="rId35"/>
    <p:sldId id="390" r:id="rId36"/>
    <p:sldId id="391" r:id="rId37"/>
    <p:sldId id="393" r:id="rId38"/>
    <p:sldId id="394" r:id="rId39"/>
    <p:sldId id="493" r:id="rId40"/>
    <p:sldId id="494" r:id="rId41"/>
    <p:sldId id="495" r:id="rId42"/>
    <p:sldId id="39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01" d="100"/>
          <a:sy n="101" d="100"/>
        </p:scale>
        <p:origin x="113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19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55.81395" units="1/cm"/>
          <inkml:channelProperty channel="Y" name="resolution" value="74.6114" units="1/cm"/>
          <inkml:channelProperty channel="T" name="resolution" value="1" units="1/dev"/>
        </inkml:channelProperties>
      </inkml:inkSource>
      <inkml:timestamp xml:id="ts0" timeString="2024-09-30T23:54:43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18680 8731 0,'-36'0'0,"19"0"62,-1 0 1,0 0-48,-35 0-15,36 0 16,-18 18-1,-1 0 1,-34 17 0,52-18-1,-17 1 1,0 0 0,-1 17-1,19 18 1,-1-35-1,0 17 17,1-18-17,17 1-15,-18 0 16,18-1 0,0 1-1,0 0-15,-18-1 31,18 19-15,0-19 0,0 1-1,0 0 1,0-1 0,0 1 15,0-1-16,0 1 1,0 0 0,0-1-1,0 1 1,36 0 0,-36-1-1,0 1 1,0 0-1,17-18 1,-17 17 0,18 1-1,0-1 1,-1 1 0,-17 0-1,53-1 16,-35 1-15,-1 0 0,1-18-1,0 17 1,-1-17-16,19 18 16,-19-18-1,1 18 1,17-18-1,0 17 1,1-17 0,-19 0-1,36 0 1,-35 0 0,0 0-1,-1-17 1,1 17 15,17-18-15,-17 18-1,17-18 1,-17 1 0,35-19-1,-36 1 1,19 0-1,-1-18 1,-18 35 0,1-17-1,0 35 1,-1-35 0,1-18-1,0 35 1,-1 1 31,-17-1-32,18 0 1,-18-17 0,0-18-1,0 18 1,0-18-1,0 35 1,-18-35 0,18 36-1,-17-19 1,-1 1 0,0-18-1,1 18 1,-19 35 15,19-35-15,-1 17-1,-17 0 1,17 18 0,-17-17-1,17-1 1,1 0-1,-1 18 17,-35 0-17,35 0 1,-17 0 0,0 0-1,0 18-15,-1 0 31,36-1 1,-17-17-17</inkml:trace>
  <inkml:trace contextRef="#ctx0" brushRef="#br0" timeOffset="1806.52">19720 8837 0,'-17'0'16,"-1"0"-16,18-18 15,-18 18 16,1 0-15,-1 0 0,-17 36-1,17 17 1,1-36 0,-1 1-1,18 17 1,0-17-1,0 17 1,0-17 0,18-18-1,-18 35 1,17-17 0,1-1-1,-18 1 1,17-18 15,1 0-31,-18 18 16,18-18 15,-1 0 0,1 0-31,35 0 16,0 0-1,17-53 1,-52 35-16,17 0 16,1 1-1,-19-1 1,1-35 0,17 0-1,-35 36 1,18-19 15,-18 1-15,0 0-1,-18 0 1,-17 17 0,0-17-1,-18-1 1,35 19-1,0 17 1,1 0 15,-1 0 16,0 35-16,1-17-31,-1 52 16,1-35 0,17 1-1,-18 17-15,18 0 16,0-1 0,0 37-1,0-36 1,0-18-1,0 0 1,0-17 0,0-1-1,18 1 1,-18 0 15,17 17-31,-17 71 16,0-71 15,0 18-15,0-18-1,0-17 17,18-18-17</inkml:trace>
  <inkml:trace contextRef="#ctx0" brushRef="#br0" timeOffset="3516.56">18609 10072 0,'-18'0'78,"-35"53"-47,36-18-31,-1 0 16,-52 53 0,52-52-16,-35 34 15,18-17 1,-36 0 15,54-35-15,17-1-16,-18 19 0,0-36 31,18 17-15,-17 1-1,-1-18 17,18 18-17,0-1 16,-18-17-15,18 18 0,0 0 15,0-1 16,36 1-32,17 35 1,-18-18 0,18 18-1,-18-35-15,0 34 16,36 1 0,-36-17-1,0-19 1,36 36-1,-53-35 1,-1-18 15,-17 17-15,18-17 15,0 0-15,17 18-1,-35 0-15,17-18 16,19 17 0,-19 19-1,19-36 1</inkml:trace>
  <inkml:trace contextRef="#ctx0" brushRef="#br0" timeOffset="5318.06">18538 10001 0,'18'0'31,"17"0"-15,18 36-1,0-1-15,106 35 31,-71-17-31,0 18 32,-70-71-17,17 17-15,-17 1 16,17 0 0,-17 17-1,17-17 1,18-1-1,-35-17 17,-18 18-17,17-18 1,-17 18 93,0-1-46,0 19-48,0-1-15,-53 35 16,0 19 0,18 52 15,18-124-31,17 19 0,-18 34 16,-17-17-1,17 0 16,18-18-15,-18-17 0,1 17-1,-1-17 17,0-1 14,18 1-14,-17-18-32,17 18 31,-18-18-31,18 17 78,-17-17-62,-1 18 31,0-18-32,1 0 16,17 18-31</inkml:trace>
  <inkml:trace contextRef="#ctx0" brushRef="#br0" timeOffset="7033.52">19932 10213 0,'-35'0'0,"-1"0"16,1 0-1,0 0 1,35 18-1,-35-18 1,17 17 0,-35 71 15,53 1-15,0-19-1,18-17 1,-18-18-1,17-17-15,1 0 16,-18-1 0,18-17-1,-18 18 1,17-18 15,18 18-31,1-1 31,-19-17-15,19 0 0,-19 0-1,19 0 1,-1 0 0,0 0-1,0-35 1,18 0-1,-35-18 1,0 17 0,17-52 15,-35 71-15,0-19-16,-18 1 15,18 0 16,-17 17-15,17 0 0,-18 1 15,0 17-15,1-18 30,-1 18 17,0 0-32,1 0-15,17 35-1,-18-17 1,0 35-16,1 35 16,-1 18-1,-17-35 1,17 52 0,18-52-1,-17-18 1,17-36-1,0 1-15,0 35 16,0-36 0,0 19-1,0 34 1,17-17 0,-17 0-1,0-35 16,0-1-15,0 1 31</inkml:trace>
  <inkml:trace contextRef="#ctx0" brushRef="#br0" timeOffset="9666.2">18327 11642 0,'0'53'31,"17"17"-15,19 54-1,-19-36-15,1 35 16,-18-52 0,0 17-1,0-35 1,18 35 15,-18-53-31,0-17 31,0 17-15,0-17 0,0 0 46,0-1-62,0 1 16,17 0-1,-17-1 1,0 1 0,0-1-1,0 1 32,18-18-16,17 0 16,0 0-47,1 0 16,87-18 0,-17-17-1,-71 35-15,54-17 16,-19-1-1,-17 0 1,18 18 15,-19-35-31,1 35 16,-17-18 0,-1 18-1,18-17 16,-35 17-15,-1 0 15,1 0-15,-1 0 31,-17-18-32,18 18-15,0-18 32,-18 1 15,17-19-32,-17 19-15,0-71 16,0 35-1,-35-53 1,-18-35 0,-17-36-1,52 107 1,-35-1 0,18 36-1,35 0 1,-18-1-1,0 19 1,18-1 15,-35 18 16,35-17-47,-17 17 110,-19 0-64,1 0-46,0 17 16,-1 1-16,-69-1 16,16 19-1,-52-19 1,106-17 0,-53 0-1,35 0-15,18 0 31,17 0-15,0 0 15</inkml:trace>
  <inkml:trace contextRef="#ctx0" brushRef="#br0" timeOffset="11618.17">20055 11730 0,'-17'0'32,"-1"0"-32,0 0 15,-17 0-15,0 18 16,17-1 0,1 18-1,-36 1 1,35-19-1,0 19 1,18 17 0,0 70-1,0-105 1,36 52 15,-1-17-15,-17-18 15,-1-35-31,19 18 16,-1 0-1,0-1 1,18-17 0,-35 0-1,17 0 1,-17 0-1,-1 0 1,1 0 15,0 0-15,-1-17 0,1-19-16,-1-34 31,-17 17-16,18-53 1,-18 71 0,0 0-1,0-1 1,0 1 0,0 17-1,0 1 1,-18-1-1,18 0 17,-17 1-1,17-1 0,-35 18 0,17 0 16,18 18-31,-35 52 0,-1-34-16,19-19 15,-19 124 1,19-52-1,-1-1 1,0-18 0,1-17-1,-18 18 1,35-18 15,-18 17-15,18-52-1,0 0 32,0-1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03T22:20:5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23376 10636 0,'26'-172'62,"-26"159"-46,14 13 15,-41 13 32,1 14-48,-27 12-15,13 1 16,0 0-16,-12-14 0,-28 54 16,27-41-1,14 1-15,12-14 16,-13 1-1,27-14-15,0 0 16,-14 14-16,14-14 0,-13 0 16,-1 14-1,14-14-15,0-13 16,0 40-16,-27-14 16,13-13-16,1 27 0,13-27 15,0 27-15,-27 0 16,13-1-16,1 1 0,0 0 15,-1-14 1,1-13-16,-1 27 0,14-27 16,0 1-1,-1-1-15,1 0 0,0-13 16,13 13 0,-13-13 15,13 27 16</inkml:trace>
  <inkml:trace contextRef="#ctx0" brushRef="#br0" timeOffset="3289.85">22635 9657 0,'0'14'469,"0"25"-407,0-26-46,0 14-16,13 79 62,-13-93-62,0 13 16,0-12 0,0-1-16,0 13 15,14 1 1,-14-14 31,0 0-32,0 0 1,0 14 0,13-40 124,0-40-124,0-27 0,-13 41-16,0-1 15,0 0-15,0 27 0,0 0 16,0 0-16,0-1 15,0 1-15,0-13 16,0 13 0,0-27-16,27 27 15,-27-1-15,13 14 32,-13-13-17,53-27-15,-40 27 16,0 13-1,14 0 1,-1-13 0,-13-13-1,14 26-15,-1 0 16,-12 0 0,-1 0-1,0 0 1,0 0-16,1 0 31,-1 13-31,13 0 16,-13 13-1,1 1-15,-14-1 16,0-12-16,0-1 16,0 0-1,0 0-15,13 27 16,0-14-1,-13-12-15,0 12 16,13 14-16,-13-14 16,0-13-1,14 1-15,-14-1 16,0 13-16,0-12 16,0-1-1,0 0 32,0 0 16,0 1 15</inkml:trace>
  <inkml:trace contextRef="#ctx0" brushRef="#br0" timeOffset="5424.64">27001 10477 0,'-13'14'422,"-40"78"-391,39-78-15,-91 105-1,91-93-15,-25 1 16,25-1-16,-25 14 16,39-14-1,-27 14-15,-12 13 16,-67 119 31,106-133-32,-14-25 1,14-1-16,-13-13 31,13 13 1,0 0-1,-13-13-16,13 27-15,-13-14 0,13 0 16,-13 14 0,13-14-1,0 0-15,-14 0 16,1 1 15,13-1 0</inkml:trace>
  <inkml:trace contextRef="#ctx0" brushRef="#br0" timeOffset="8911.32">26564 9604 0,'27'0'15,"26"146"32,-53-93-31,0 66 0,0-106-16,0 14 0,0-1 15,0 0-15,0 14 16,0-13-1,0-14 1,0 13 0,0-12-1,0 12 32,0-13-31,0 0 15,0 14 32,-14-54-1,1 1-46,13-14-16,0 1 15,0-1-15,0 13 16,0-39-16,0 53 16,0-13-16,0 12 0,0 1 15,0 0 1,13-14-16,1 14 15,-14 0-15,0 0 16,13 0 0,-13-1-16,0 1 15,13 0-15,-13 0 16,40-14 46,-27 14-46,0 13 15,-13-13-15,13 0 0,1 13-16,39-14 31,-27 14 16,0 0-32,-12 0 1,-1 0-16,0 0 16,14 0-16,-14 0 15,0 0 1,-13 14 31,13-1-47,14-13 15,-27 13-15,0 0 16,0 0-16,13 40 16,-13-13-1,0-27-15,0 0 16,0 14-1,0-14 1,0 0-16,0 14 31,0-14-31,0 14 47,0-14-31,0 13-16,0 1 31,0-14-15,0 13 15,13-79 47,-13-39-62,0 52-1,0 14-15,0 12 16,0-38-16,0 38 31,0 1-15,0 0-16,0 0 15,0-1-15,0 1 16,0 0-16,0 0 16,13 0-1,1-1 1,-1 1 15,0 13-15,14-13-16,-14 13 0,0-13 31,13 13-31,-12-14 16,52 14 15,-53 0-15,0 14-1,1-1 1,-1-13-16,-13 13 0,13 0 15,0 14 1,-13-14-16,13 13 16,1 14-16,-14-13 15,0 12-15,0-12 0,0-14 16,0 0 0,0 14-16,0-14 0,0 27 15,0-27 1,0 0-16,0 0 15,0 0 1,0 1-16,0-1 16,0 0-1,0 0 1,0 1 46</inkml:trace>
  <inkml:trace contextRef="#ctx0" brushRef="#br0" timeOffset="11252.46">22543 9591 0</inkml:trace>
  <inkml:trace contextRef="#ctx0" brushRef="#br0" timeOffset="12226.29">22543 9591 0,'13'0'469,"13"13"-453,-26 1-16,13-1 15,-13 0 1,14-13 0,-14 13-1,13-13 17,-13 27-17,26-27 1,1 13-16,-27 0 15,13 0 1,-13 1-16,13-14 16,14 13-1,-14 0 1,0-13 0,-13 13-1,13-13 16,-13 14-31,14-14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113"/>
            <a:ext cx="11699087" cy="468592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099" y="101964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10196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7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82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10.png"/><Relationship Id="rId10" Type="http://schemas.openxmlformats.org/officeDocument/2006/relationships/image" Target="../media/image9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89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12.png"/><Relationship Id="rId7" Type="http://schemas.openxmlformats.org/officeDocument/2006/relationships/image" Target="../media/image1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12.png"/><Relationship Id="rId10" Type="http://schemas.openxmlformats.org/officeDocument/2006/relationships/image" Target="../media/image1110.png"/><Relationship Id="rId4" Type="http://schemas.openxmlformats.org/officeDocument/2006/relationships/image" Target="../media/image512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6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7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8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72C827-CD7D-E579-2D72-D1439E4AEBF2}"/>
                  </a:ext>
                </a:extLst>
              </p14:cNvPr>
              <p14:cNvContentPartPr/>
              <p14:nvPr/>
            </p14:nvContentPartPr>
            <p14:xfrm>
              <a:off x="6534000" y="3105000"/>
              <a:ext cx="762480" cy="1448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72C827-CD7D-E579-2D72-D1439E4AEB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4640" y="3095640"/>
                <a:ext cx="781200" cy="14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14:cNvPr>
              <p14:cNvContentPartPr/>
              <p14:nvPr/>
            </p14:nvContentPartPr>
            <p14:xfrm>
              <a:off x="8058240" y="3419640"/>
              <a:ext cx="1786320" cy="70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8880" y="3410280"/>
                <a:ext cx="180504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8039F5-C94C-47AB-071D-DF4740799DF7}"/>
              </a:ext>
            </a:extLst>
          </p:cNvPr>
          <p:cNvGrpSpPr/>
          <p:nvPr/>
        </p:nvGrpSpPr>
        <p:grpSpPr>
          <a:xfrm>
            <a:off x="1134910" y="2466857"/>
            <a:ext cx="9444362" cy="1198082"/>
            <a:chOff x="1134910" y="2466857"/>
            <a:chExt cx="9444362" cy="1198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BE8C75-43E1-4784-B3E3-21EC848A0CBF}"/>
                </a:ext>
              </a:extLst>
            </p:cNvPr>
            <p:cNvGrpSpPr/>
            <p:nvPr/>
          </p:nvGrpSpPr>
          <p:grpSpPr>
            <a:xfrm>
              <a:off x="1134910" y="2466857"/>
              <a:ext cx="8567870" cy="1198082"/>
              <a:chOff x="1134910" y="2641424"/>
              <a:chExt cx="8567870" cy="119808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B343B92-5271-4E4E-B1A8-73D253F7770F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959AAD-7F81-49A3-884C-B9DC32962930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0D65A-D01F-4E89-AFC2-9421DB84CA64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75E98A-C184-4CC9-915C-B2E62BDA0EBA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E6550B-66B5-4364-9E96-81E4E41D6FF3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5E8085-F53A-43CD-A128-895B8DB2DA62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2116BC-3BCC-4BBF-8783-BE9B09404E2D}"/>
                  </a:ext>
                </a:extLst>
              </p:cNvPr>
              <p:cNvCxnSpPr>
                <a:stCxn id="5" idx="6"/>
                <a:endCxn id="6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1EED865-94CB-44B2-9F0F-101C604EE87A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14BA32-394E-4005-9D85-1F2B676EEDF0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AAFEE4-3F13-4BE8-85F9-725CC9018B89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3C1F056-6DB8-4C21-A734-256D34AF9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3E0A13D-F9A5-4C0E-BCDB-DCF64280C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5186226-575B-440F-916F-C8124D67E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4338F0C-7E57-2B11-1346-2C1A97676FFD}"/>
              </a:ext>
            </a:extLst>
          </p:cNvPr>
          <p:cNvGrpSpPr/>
          <p:nvPr/>
        </p:nvGrpSpPr>
        <p:grpSpPr>
          <a:xfrm>
            <a:off x="1025459" y="4344390"/>
            <a:ext cx="9587743" cy="1316348"/>
            <a:chOff x="1025459" y="4344390"/>
            <a:chExt cx="9587743" cy="13163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D192E0-2770-4064-BBE5-BC57ADFBD58D}"/>
                </a:ext>
              </a:extLst>
            </p:cNvPr>
            <p:cNvSpPr/>
            <p:nvPr/>
          </p:nvSpPr>
          <p:spPr>
            <a:xfrm>
              <a:off x="1025459" y="4456387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3E5C4A-73E2-44FD-9248-F6FE73A8B5CD}"/>
                </a:ext>
              </a:extLst>
            </p:cNvPr>
            <p:cNvSpPr/>
            <p:nvPr/>
          </p:nvSpPr>
          <p:spPr>
            <a:xfrm>
              <a:off x="2226333" y="445638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8AC166-AD3C-4F35-BCC8-675467DDB3A3}"/>
                </a:ext>
              </a:extLst>
            </p:cNvPr>
            <p:cNvSpPr/>
            <p:nvPr/>
          </p:nvSpPr>
          <p:spPr>
            <a:xfrm>
              <a:off x="3427207" y="4456388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D82528-D793-4344-9E0C-4C974AFB1B71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745650" y="481648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C19A620-130D-4B6D-88F6-B550B65E4D3E}"/>
                </a:ext>
              </a:extLst>
            </p:cNvPr>
            <p:cNvCxnSpPr/>
            <p:nvPr/>
          </p:nvCxnSpPr>
          <p:spPr>
            <a:xfrm>
              <a:off x="2929807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2860CC-F1FE-4868-8D3A-BC4DDA12F48C}"/>
                </a:ext>
              </a:extLst>
            </p:cNvPr>
            <p:cNvCxnSpPr/>
            <p:nvPr/>
          </p:nvCxnSpPr>
          <p:spPr>
            <a:xfrm>
              <a:off x="4147398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/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/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/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/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CC97A4-7B91-4548-8019-95B3D3ABCFBA}"/>
                </a:ext>
              </a:extLst>
            </p:cNvPr>
            <p:cNvSpPr/>
            <p:nvPr/>
          </p:nvSpPr>
          <p:spPr>
            <a:xfrm>
              <a:off x="5518074" y="445519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A6AA98-E60F-4937-98A2-4521640B8066}"/>
                </a:ext>
              </a:extLst>
            </p:cNvPr>
            <p:cNvCxnSpPr/>
            <p:nvPr/>
          </p:nvCxnSpPr>
          <p:spPr>
            <a:xfrm>
              <a:off x="6259995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/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87EC8F-B60C-477B-9C75-0D6E5127518C}"/>
                </a:ext>
              </a:extLst>
            </p:cNvPr>
            <p:cNvSpPr/>
            <p:nvPr/>
          </p:nvSpPr>
          <p:spPr>
            <a:xfrm>
              <a:off x="6740678" y="4455199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15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21D6E0-5B65-4FE6-95AF-13F6E24D6729}"/>
                </a:ext>
              </a:extLst>
            </p:cNvPr>
            <p:cNvCxnSpPr/>
            <p:nvPr/>
          </p:nvCxnSpPr>
          <p:spPr>
            <a:xfrm>
              <a:off x="7460869" y="4815292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/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/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18626C-B038-4514-A5B6-558307B1FD21}"/>
                </a:ext>
              </a:extLst>
            </p:cNvPr>
            <p:cNvSpPr/>
            <p:nvPr/>
          </p:nvSpPr>
          <p:spPr>
            <a:xfrm>
              <a:off x="8665516" y="4453736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/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/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069BEA-6A07-4756-AA8B-2849DA1ECE46}"/>
                </a:ext>
              </a:extLst>
            </p:cNvPr>
            <p:cNvCxnSpPr/>
            <p:nvPr/>
          </p:nvCxnSpPr>
          <p:spPr>
            <a:xfrm>
              <a:off x="9364802" y="479160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164703-E95F-8256-D194-615D39EBD9F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39B98-CADA-52DC-BF72-71016B6DA481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1970CF8-4F11-FDEB-CB90-0BAF89696BE5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D7433C-DBE7-A404-E316-69213B62EE0C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9CC6F01-7059-7D28-1FB0-3A2F6DC5E13F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4909B4-B39C-52FE-FDB7-BF6168111731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4AA01C-5B77-06F1-130A-84A57A610AA8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152530-9051-6ACE-16F9-98971C4E9277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FA3D7-47C5-B8C1-AEB2-FA985516011F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E9930A-8417-54AB-CE5D-E89267ADADB0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1AE3A-DBB1-DF6D-76A2-B58B111FA1D9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6EF7BE-610D-262E-2E4B-567B22C3408A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C2FAE-71D1-A71F-693D-6BDD09042E66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E50769-80F9-4F32-D812-00DD6DB9D5A3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FC7634-2932-5E72-7C9F-3DF47E72DC60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940A109-B320-FC13-7E1D-0B3549397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6BFA14-4C39-5959-A610-1033590A983B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C21D3-C7F2-5CEE-228A-2193E7F2620E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116BAD-1F0C-4A26-D0F4-8D7249C80893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FD6BE6-CDA5-68E3-21A8-4BA9D4AB8CFD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9277F-CB7C-26FF-AB0C-0F7E6B90AC8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75643-7BB6-A244-645C-29008231A198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5CD2451-A854-0EF0-F46B-6043B7739C97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C73270-F186-FE9C-022A-8E4B9278CCEE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C19F17-D9F8-0911-AC34-E963DC693B74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65C7BE-7799-3A36-AE5E-DB4628C95B65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093D0AA-88EF-43C6-044E-74FB10A8B22F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E11670-2724-269B-DAAB-B7E4197B7620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8820DA-24AF-0D07-9E9E-791B641C370B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CC4A75-ED68-F71F-ADFD-E0902BD7EC3B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0A053D-32AD-EBCA-0D2B-04C4D9A4CB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2AC30C-1E64-A1D7-3A8C-FAE7C38EB89C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348F-74B8-36C1-6B63-4AAB053F846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B51F74-4010-2543-01B8-62B61D1CECBB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2830E0-50EC-BD7C-FF43-B55153755B9D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F26AC9-F430-B180-BBE1-F0125AFD3EA8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2D14E8-F9A4-F3B7-8663-A3FAE12891A1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815DAF2-3698-D5B2-7D2B-18023BFBE68D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E598F4-1753-54BB-02C9-8E91D15DB0A1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9DC8E6-B65F-0EA8-9416-7A2B931E6B4D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4F82E0-90BD-E13A-7063-9CE9F7BED591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FAEDA60-633C-87E3-2DC1-81F4A13CD3EF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6C816C-122B-48B7-3750-F91AF045C2BD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716EE9-7B31-7D5E-ABF9-3599D6FE766E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DFA2B1-02B3-15E0-7390-6947D0306D9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A24217-409E-6581-3453-4636FD0C3665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B5DAD28-B24A-10BF-1DC9-657C0AE0D8CB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D2CD1-1A09-37F5-152C-81C2BDEB6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BCB4DD-2B5D-56FC-16E1-1D545902C013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D20E0-7F92-7D6C-D787-C3FC58916866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AAA9E3-8C5C-F0ED-D9B5-F34EE42A696F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3CE4E-4E57-6597-EEC4-3CA3295E523A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D8D314-C132-36A0-EFCE-27222C6E1175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9C30C2-FB9E-5DAE-4744-B5A1B44AF975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902DED-DEAF-63AE-FAB9-856BC11DDEB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D0AECC-27A4-0237-49A5-B2EE56C4171B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664C848-5BD4-CAD9-65EE-C92F6CA136FE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2CA125-EC94-FFB5-7F7A-F373B044DEA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FF4F97-38F3-C2C1-BE6F-3AC7D4D3C2CC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858ACE-48DD-88F6-57D1-2915D56343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22F7F9-3816-134B-23CF-60BA5074F7DA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DD17D4-E09F-9EC1-8773-2E19A138E5D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5A1C28-C07C-0873-EB87-FE623091FE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05955BD-3061-32AF-F398-B5768793EBB2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0237"/>
            <a:ext cx="11699087" cy="4263803"/>
          </a:xfrm>
        </p:spPr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75D19D-EB12-421A-9E6B-918C5B652554}"/>
                  </a:ext>
                </a:extLst>
              </p:cNvPr>
              <p:cNvSpPr/>
              <p:nvPr/>
            </p:nvSpPr>
            <p:spPr>
              <a:xfrm>
                <a:off x="7094370" y="2668846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75D19D-EB12-421A-9E6B-918C5B652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70" y="2668846"/>
                <a:ext cx="1001031" cy="54422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6F9F74-FFE3-46C5-974C-07DDE5759EC8}"/>
                  </a:ext>
                </a:extLst>
              </p:cNvPr>
              <p:cNvSpPr/>
              <p:nvPr/>
            </p:nvSpPr>
            <p:spPr>
              <a:xfrm>
                <a:off x="9965852" y="2637980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6F9F74-FFE3-46C5-974C-07DDE5759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852" y="2637980"/>
                <a:ext cx="1001031" cy="5232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3617C4-0907-4623-90F7-BA5831A582B9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7948803" y="3133369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54A7FD-3950-4761-ACD9-6A0ACFFD3D58}"/>
              </a:ext>
            </a:extLst>
          </p:cNvPr>
          <p:cNvSpPr txBox="1"/>
          <p:nvPr/>
        </p:nvSpPr>
        <p:spPr>
          <a:xfrm>
            <a:off x="8075402" y="2846736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3A0A11-3FA5-44E1-98A8-624EF8CF1591}"/>
                  </a:ext>
                </a:extLst>
              </p:cNvPr>
              <p:cNvSpPr/>
              <p:nvPr/>
            </p:nvSpPr>
            <p:spPr>
              <a:xfrm>
                <a:off x="8486675" y="351944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3A0A11-3FA5-44E1-98A8-624EF8CF1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75" y="3519440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7B32A5-68D8-4EB3-929D-22D2D1CF9A08}"/>
              </a:ext>
            </a:extLst>
          </p:cNvPr>
          <p:cNvCxnSpPr>
            <a:cxnSpLocks/>
            <a:stCxn id="42" idx="7"/>
            <a:endCxn id="39" idx="3"/>
          </p:cNvCxnSpPr>
          <p:nvPr/>
        </p:nvCxnSpPr>
        <p:spPr>
          <a:xfrm flipV="1">
            <a:off x="9341108" y="3084576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48E0D6-491D-4CD6-AF14-38554D90F9A4}"/>
              </a:ext>
            </a:extLst>
          </p:cNvPr>
          <p:cNvSpPr txBox="1"/>
          <p:nvPr/>
        </p:nvSpPr>
        <p:spPr>
          <a:xfrm>
            <a:off x="9633471" y="326833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60BF7D4-8B41-4652-A6C1-8F5DA2B2C379}"/>
              </a:ext>
            </a:extLst>
          </p:cNvPr>
          <p:cNvSpPr/>
          <p:nvPr/>
        </p:nvSpPr>
        <p:spPr>
          <a:xfrm>
            <a:off x="8633273" y="3985211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97495C-0C2A-410B-9C7B-B9D4739675CB}"/>
              </a:ext>
            </a:extLst>
          </p:cNvPr>
          <p:cNvSpPr txBox="1"/>
          <p:nvPr/>
        </p:nvSpPr>
        <p:spPr>
          <a:xfrm>
            <a:off x="8656811" y="457494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B52020-B980-4DE5-BAD5-356F52F15300}"/>
              </a:ext>
            </a:extLst>
          </p:cNvPr>
          <p:cNvSpPr/>
          <p:nvPr/>
        </p:nvSpPr>
        <p:spPr>
          <a:xfrm>
            <a:off x="9708797" y="4999763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[a-z][0-9]*[a-z]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E24692-079D-49A4-9027-6AF5A197F805}"/>
                  </a:ext>
                </a:extLst>
              </p:cNvPr>
              <p:cNvSpPr txBox="1"/>
              <p:nvPr/>
            </p:nvSpPr>
            <p:spPr>
              <a:xfrm>
                <a:off x="8557399" y="2078643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E24692-079D-49A4-9027-6AF5A19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99" y="2078643"/>
                <a:ext cx="72750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7E5770-0D94-4EE6-9218-19863F50A356}"/>
              </a:ext>
            </a:extLst>
          </p:cNvPr>
          <p:cNvCxnSpPr>
            <a:cxnSpLocks/>
          </p:cNvCxnSpPr>
          <p:nvPr/>
        </p:nvCxnSpPr>
        <p:spPr>
          <a:xfrm>
            <a:off x="6835536" y="2418519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E3D72-9EB0-4B41-9332-7D05D1FD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safety requirement states that a system always stays within the set of </a:t>
            </a:r>
            <a:r>
              <a:rPr lang="en-US" i="1" dirty="0"/>
              <a:t>good</a:t>
            </a:r>
            <a:r>
              <a:rPr lang="en-US" dirty="0"/>
              <a:t> states (i.e. nothing bad every happens)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Collision avoidance: the distance between a car and a pedestrian is always greater than a threshold</a:t>
            </a:r>
          </a:p>
          <a:p>
            <a:pPr lvl="1"/>
            <a:r>
              <a:rPr lang="en-US" dirty="0"/>
              <a:t>Patient’s blood glucose never drops below 80 mg/</a:t>
            </a:r>
            <a:r>
              <a:rPr lang="en-US" dirty="0" err="1"/>
              <a:t>dL</a:t>
            </a:r>
            <a:endParaRPr lang="en-US" dirty="0"/>
          </a:p>
          <a:p>
            <a:pPr lvl="1"/>
            <a:r>
              <a:rPr lang="en-US" dirty="0"/>
              <a:t>Maximum temperature specification on the battery is not exceeded </a:t>
            </a:r>
          </a:p>
          <a:p>
            <a:r>
              <a:rPr lang="en-US" dirty="0"/>
              <a:t>Safety requirements can be formalized using monitors</a:t>
            </a:r>
          </a:p>
          <a:p>
            <a:pPr lvl="1"/>
            <a:r>
              <a:rPr lang="en-US" dirty="0"/>
              <a:t>Monitor issues an error whenever safety requirement is violated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150FB-3EB5-4ECB-AE09-76FB116D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Requirements/Specifications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454B-018F-4C73-A2A5-EBA5F035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6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11707"/>
            <a:ext cx="11699087" cy="3872333"/>
          </a:xfrm>
        </p:spPr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Can we use a monitor to classify </a:t>
            </a:r>
            <a:r>
              <a:rPr lang="en-US" b="1" dirty="0"/>
              <a:t>infinite</a:t>
            </a:r>
            <a:r>
              <a:rPr lang="en-US" dirty="0"/>
              <a:t>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there exists a path from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infinitely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  <a:blipFill>
                <a:blip r:embed="rId7"/>
                <a:stretch>
                  <a:fillRect l="-723" t="-2055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999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5445894" y="3979051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/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308C53-AF45-4120-8784-B9ECFDE4576F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3589659" y="3199116"/>
            <a:ext cx="1290586" cy="80093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188B87-0834-45EB-89BA-8B94DB7846A2}"/>
              </a:ext>
            </a:extLst>
          </p:cNvPr>
          <p:cNvSpPr/>
          <p:nvPr/>
        </p:nvSpPr>
        <p:spPr>
          <a:xfrm rot="4906972" flipH="1" flipV="1">
            <a:off x="2116778" y="3790345"/>
            <a:ext cx="580181" cy="691959"/>
          </a:xfrm>
          <a:custGeom>
            <a:avLst/>
            <a:gdLst>
              <a:gd name="connsiteX0" fmla="*/ 215715 w 742225"/>
              <a:gd name="connsiteY0" fmla="*/ 717019 h 717019"/>
              <a:gd name="connsiteX1" fmla="*/ 5322 w 742225"/>
              <a:gd name="connsiteY1" fmla="*/ 449982 h 717019"/>
              <a:gd name="connsiteX2" fmla="*/ 94334 w 742225"/>
              <a:gd name="connsiteY2" fmla="*/ 85840 h 717019"/>
              <a:gd name="connsiteX3" fmla="*/ 426108 w 742225"/>
              <a:gd name="connsiteY3" fmla="*/ 4920 h 717019"/>
              <a:gd name="connsiteX4" fmla="*/ 701237 w 742225"/>
              <a:gd name="connsiteY4" fmla="*/ 182945 h 717019"/>
              <a:gd name="connsiteX5" fmla="*/ 733605 w 742225"/>
              <a:gd name="connsiteY5" fmla="*/ 514718 h 717019"/>
              <a:gd name="connsiteX6" fmla="*/ 628409 w 742225"/>
              <a:gd name="connsiteY6" fmla="*/ 652283 h 717019"/>
              <a:gd name="connsiteX0" fmla="*/ 210699 w 737209"/>
              <a:gd name="connsiteY0" fmla="*/ 722892 h 722892"/>
              <a:gd name="connsiteX1" fmla="*/ 306 w 737209"/>
              <a:gd name="connsiteY1" fmla="*/ 455855 h 722892"/>
              <a:gd name="connsiteX2" fmla="*/ 170239 w 737209"/>
              <a:gd name="connsiteY2" fmla="*/ 67437 h 722892"/>
              <a:gd name="connsiteX3" fmla="*/ 421092 w 737209"/>
              <a:gd name="connsiteY3" fmla="*/ 10793 h 722892"/>
              <a:gd name="connsiteX4" fmla="*/ 696221 w 737209"/>
              <a:gd name="connsiteY4" fmla="*/ 188818 h 722892"/>
              <a:gd name="connsiteX5" fmla="*/ 728589 w 737209"/>
              <a:gd name="connsiteY5" fmla="*/ 520591 h 722892"/>
              <a:gd name="connsiteX6" fmla="*/ 623393 w 737209"/>
              <a:gd name="connsiteY6" fmla="*/ 658156 h 722892"/>
              <a:gd name="connsiteX0" fmla="*/ 210675 w 740044"/>
              <a:gd name="connsiteY0" fmla="*/ 743338 h 743338"/>
              <a:gd name="connsiteX1" fmla="*/ 282 w 740044"/>
              <a:gd name="connsiteY1" fmla="*/ 476301 h 743338"/>
              <a:gd name="connsiteX2" fmla="*/ 170215 w 740044"/>
              <a:gd name="connsiteY2" fmla="*/ 87883 h 743338"/>
              <a:gd name="connsiteX3" fmla="*/ 364424 w 740044"/>
              <a:gd name="connsiteY3" fmla="*/ 6963 h 743338"/>
              <a:gd name="connsiteX4" fmla="*/ 696197 w 740044"/>
              <a:gd name="connsiteY4" fmla="*/ 209264 h 743338"/>
              <a:gd name="connsiteX5" fmla="*/ 728565 w 740044"/>
              <a:gd name="connsiteY5" fmla="*/ 541037 h 743338"/>
              <a:gd name="connsiteX6" fmla="*/ 623369 w 740044"/>
              <a:gd name="connsiteY6" fmla="*/ 678602 h 743338"/>
              <a:gd name="connsiteX0" fmla="*/ 210675 w 728565"/>
              <a:gd name="connsiteY0" fmla="*/ 740650 h 740650"/>
              <a:gd name="connsiteX1" fmla="*/ 282 w 728565"/>
              <a:gd name="connsiteY1" fmla="*/ 473613 h 740650"/>
              <a:gd name="connsiteX2" fmla="*/ 170215 w 728565"/>
              <a:gd name="connsiteY2" fmla="*/ 85195 h 740650"/>
              <a:gd name="connsiteX3" fmla="*/ 364424 w 728565"/>
              <a:gd name="connsiteY3" fmla="*/ 4275 h 740650"/>
              <a:gd name="connsiteX4" fmla="*/ 623369 w 728565"/>
              <a:gd name="connsiteY4" fmla="*/ 166116 h 740650"/>
              <a:gd name="connsiteX5" fmla="*/ 728565 w 728565"/>
              <a:gd name="connsiteY5" fmla="*/ 538349 h 740650"/>
              <a:gd name="connsiteX6" fmla="*/ 623369 w 728565"/>
              <a:gd name="connsiteY6" fmla="*/ 675914 h 740650"/>
              <a:gd name="connsiteX0" fmla="*/ 210675 w 760933"/>
              <a:gd name="connsiteY0" fmla="*/ 740650 h 740650"/>
              <a:gd name="connsiteX1" fmla="*/ 282 w 760933"/>
              <a:gd name="connsiteY1" fmla="*/ 473613 h 740650"/>
              <a:gd name="connsiteX2" fmla="*/ 170215 w 760933"/>
              <a:gd name="connsiteY2" fmla="*/ 85195 h 740650"/>
              <a:gd name="connsiteX3" fmla="*/ 364424 w 760933"/>
              <a:gd name="connsiteY3" fmla="*/ 4275 h 740650"/>
              <a:gd name="connsiteX4" fmla="*/ 623369 w 760933"/>
              <a:gd name="connsiteY4" fmla="*/ 166116 h 740650"/>
              <a:gd name="connsiteX5" fmla="*/ 760933 w 760933"/>
              <a:gd name="connsiteY5" fmla="*/ 376509 h 740650"/>
              <a:gd name="connsiteX6" fmla="*/ 623369 w 760933"/>
              <a:gd name="connsiteY6" fmla="*/ 675914 h 740650"/>
              <a:gd name="connsiteX0" fmla="*/ 138127 w 688385"/>
              <a:gd name="connsiteY0" fmla="*/ 739184 h 739184"/>
              <a:gd name="connsiteX1" fmla="*/ 562 w 688385"/>
              <a:gd name="connsiteY1" fmla="*/ 350767 h 739184"/>
              <a:gd name="connsiteX2" fmla="*/ 97667 w 688385"/>
              <a:gd name="connsiteY2" fmla="*/ 83729 h 739184"/>
              <a:gd name="connsiteX3" fmla="*/ 291876 w 688385"/>
              <a:gd name="connsiteY3" fmla="*/ 2809 h 739184"/>
              <a:gd name="connsiteX4" fmla="*/ 550821 w 688385"/>
              <a:gd name="connsiteY4" fmla="*/ 164650 h 739184"/>
              <a:gd name="connsiteX5" fmla="*/ 688385 w 688385"/>
              <a:gd name="connsiteY5" fmla="*/ 375043 h 739184"/>
              <a:gd name="connsiteX6" fmla="*/ 550821 w 688385"/>
              <a:gd name="connsiteY6" fmla="*/ 674448 h 739184"/>
              <a:gd name="connsiteX0" fmla="*/ 218751 w 769009"/>
              <a:gd name="connsiteY0" fmla="*/ 739184 h 739184"/>
              <a:gd name="connsiteX1" fmla="*/ 266 w 769009"/>
              <a:gd name="connsiteY1" fmla="*/ 350767 h 739184"/>
              <a:gd name="connsiteX2" fmla="*/ 178291 w 769009"/>
              <a:gd name="connsiteY2" fmla="*/ 83729 h 739184"/>
              <a:gd name="connsiteX3" fmla="*/ 372500 w 769009"/>
              <a:gd name="connsiteY3" fmla="*/ 2809 h 739184"/>
              <a:gd name="connsiteX4" fmla="*/ 631445 w 769009"/>
              <a:gd name="connsiteY4" fmla="*/ 164650 h 739184"/>
              <a:gd name="connsiteX5" fmla="*/ 769009 w 769009"/>
              <a:gd name="connsiteY5" fmla="*/ 375043 h 739184"/>
              <a:gd name="connsiteX6" fmla="*/ 631445 w 769009"/>
              <a:gd name="connsiteY6" fmla="*/ 674448 h 739184"/>
              <a:gd name="connsiteX0" fmla="*/ 222731 w 772989"/>
              <a:gd name="connsiteY0" fmla="*/ 736827 h 736827"/>
              <a:gd name="connsiteX1" fmla="*/ 4246 w 772989"/>
              <a:gd name="connsiteY1" fmla="*/ 348410 h 736827"/>
              <a:gd name="connsiteX2" fmla="*/ 101350 w 772989"/>
              <a:gd name="connsiteY2" fmla="*/ 121832 h 736827"/>
              <a:gd name="connsiteX3" fmla="*/ 376480 w 772989"/>
              <a:gd name="connsiteY3" fmla="*/ 452 h 736827"/>
              <a:gd name="connsiteX4" fmla="*/ 635425 w 772989"/>
              <a:gd name="connsiteY4" fmla="*/ 162293 h 736827"/>
              <a:gd name="connsiteX5" fmla="*/ 772989 w 772989"/>
              <a:gd name="connsiteY5" fmla="*/ 372686 h 736827"/>
              <a:gd name="connsiteX6" fmla="*/ 635425 w 772989"/>
              <a:gd name="connsiteY6" fmla="*/ 672091 h 736827"/>
              <a:gd name="connsiteX0" fmla="*/ 253971 w 804229"/>
              <a:gd name="connsiteY0" fmla="*/ 736969 h 736969"/>
              <a:gd name="connsiteX1" fmla="*/ 3118 w 804229"/>
              <a:gd name="connsiteY1" fmla="*/ 461841 h 736969"/>
              <a:gd name="connsiteX2" fmla="*/ 132590 w 804229"/>
              <a:gd name="connsiteY2" fmla="*/ 121974 h 736969"/>
              <a:gd name="connsiteX3" fmla="*/ 407720 w 804229"/>
              <a:gd name="connsiteY3" fmla="*/ 594 h 736969"/>
              <a:gd name="connsiteX4" fmla="*/ 666665 w 804229"/>
              <a:gd name="connsiteY4" fmla="*/ 162435 h 736969"/>
              <a:gd name="connsiteX5" fmla="*/ 804229 w 804229"/>
              <a:gd name="connsiteY5" fmla="*/ 372828 h 736969"/>
              <a:gd name="connsiteX6" fmla="*/ 666665 w 804229"/>
              <a:gd name="connsiteY6" fmla="*/ 672233 h 736969"/>
              <a:gd name="connsiteX0" fmla="*/ 253971 w 739493"/>
              <a:gd name="connsiteY0" fmla="*/ 736969 h 736969"/>
              <a:gd name="connsiteX1" fmla="*/ 3118 w 739493"/>
              <a:gd name="connsiteY1" fmla="*/ 461841 h 736969"/>
              <a:gd name="connsiteX2" fmla="*/ 132590 w 739493"/>
              <a:gd name="connsiteY2" fmla="*/ 121974 h 736969"/>
              <a:gd name="connsiteX3" fmla="*/ 407720 w 739493"/>
              <a:gd name="connsiteY3" fmla="*/ 594 h 736969"/>
              <a:gd name="connsiteX4" fmla="*/ 666665 w 739493"/>
              <a:gd name="connsiteY4" fmla="*/ 162435 h 736969"/>
              <a:gd name="connsiteX5" fmla="*/ 739493 w 739493"/>
              <a:gd name="connsiteY5" fmla="*/ 469932 h 736969"/>
              <a:gd name="connsiteX6" fmla="*/ 666665 w 739493"/>
              <a:gd name="connsiteY6" fmla="*/ 672233 h 736969"/>
              <a:gd name="connsiteX0" fmla="*/ 253971 w 747593"/>
              <a:gd name="connsiteY0" fmla="*/ 736969 h 736969"/>
              <a:gd name="connsiteX1" fmla="*/ 3118 w 747593"/>
              <a:gd name="connsiteY1" fmla="*/ 461841 h 736969"/>
              <a:gd name="connsiteX2" fmla="*/ 132590 w 747593"/>
              <a:gd name="connsiteY2" fmla="*/ 121974 h 736969"/>
              <a:gd name="connsiteX3" fmla="*/ 407720 w 747593"/>
              <a:gd name="connsiteY3" fmla="*/ 594 h 736969"/>
              <a:gd name="connsiteX4" fmla="*/ 666665 w 747593"/>
              <a:gd name="connsiteY4" fmla="*/ 162435 h 736969"/>
              <a:gd name="connsiteX5" fmla="*/ 739493 w 747593"/>
              <a:gd name="connsiteY5" fmla="*/ 469932 h 736969"/>
              <a:gd name="connsiteX6" fmla="*/ 504824 w 747593"/>
              <a:gd name="connsiteY6" fmla="*/ 639865 h 736969"/>
              <a:gd name="connsiteX0" fmla="*/ 313237 w 750215"/>
              <a:gd name="connsiteY0" fmla="*/ 639865 h 639865"/>
              <a:gd name="connsiteX1" fmla="*/ 5740 w 750215"/>
              <a:gd name="connsiteY1" fmla="*/ 461841 h 639865"/>
              <a:gd name="connsiteX2" fmla="*/ 135212 w 750215"/>
              <a:gd name="connsiteY2" fmla="*/ 121974 h 639865"/>
              <a:gd name="connsiteX3" fmla="*/ 410342 w 750215"/>
              <a:gd name="connsiteY3" fmla="*/ 594 h 639865"/>
              <a:gd name="connsiteX4" fmla="*/ 669287 w 750215"/>
              <a:gd name="connsiteY4" fmla="*/ 162435 h 639865"/>
              <a:gd name="connsiteX5" fmla="*/ 742115 w 750215"/>
              <a:gd name="connsiteY5" fmla="*/ 469932 h 639865"/>
              <a:gd name="connsiteX6" fmla="*/ 507446 w 750215"/>
              <a:gd name="connsiteY6" fmla="*/ 639865 h 639865"/>
              <a:gd name="connsiteX0" fmla="*/ 313237 w 798541"/>
              <a:gd name="connsiteY0" fmla="*/ 639865 h 704601"/>
              <a:gd name="connsiteX1" fmla="*/ 5740 w 798541"/>
              <a:gd name="connsiteY1" fmla="*/ 461841 h 704601"/>
              <a:gd name="connsiteX2" fmla="*/ 135212 w 798541"/>
              <a:gd name="connsiteY2" fmla="*/ 121974 h 704601"/>
              <a:gd name="connsiteX3" fmla="*/ 410342 w 798541"/>
              <a:gd name="connsiteY3" fmla="*/ 594 h 704601"/>
              <a:gd name="connsiteX4" fmla="*/ 669287 w 798541"/>
              <a:gd name="connsiteY4" fmla="*/ 162435 h 704601"/>
              <a:gd name="connsiteX5" fmla="*/ 742115 w 798541"/>
              <a:gd name="connsiteY5" fmla="*/ 469932 h 704601"/>
              <a:gd name="connsiteX6" fmla="*/ 782576 w 798541"/>
              <a:gd name="connsiteY6" fmla="*/ 704601 h 704601"/>
              <a:gd name="connsiteX0" fmla="*/ 313237 w 742181"/>
              <a:gd name="connsiteY0" fmla="*/ 639865 h 696509"/>
              <a:gd name="connsiteX1" fmla="*/ 5740 w 742181"/>
              <a:gd name="connsiteY1" fmla="*/ 461841 h 696509"/>
              <a:gd name="connsiteX2" fmla="*/ 135212 w 742181"/>
              <a:gd name="connsiteY2" fmla="*/ 121974 h 696509"/>
              <a:gd name="connsiteX3" fmla="*/ 410342 w 742181"/>
              <a:gd name="connsiteY3" fmla="*/ 594 h 696509"/>
              <a:gd name="connsiteX4" fmla="*/ 669287 w 742181"/>
              <a:gd name="connsiteY4" fmla="*/ 162435 h 696509"/>
              <a:gd name="connsiteX5" fmla="*/ 742115 w 742181"/>
              <a:gd name="connsiteY5" fmla="*/ 469932 h 696509"/>
              <a:gd name="connsiteX6" fmla="*/ 661195 w 742181"/>
              <a:gd name="connsiteY6" fmla="*/ 696509 h 696509"/>
              <a:gd name="connsiteX0" fmla="*/ 220343 w 738299"/>
              <a:gd name="connsiteY0" fmla="*/ 777430 h 777430"/>
              <a:gd name="connsiteX1" fmla="*/ 1858 w 738299"/>
              <a:gd name="connsiteY1" fmla="*/ 461841 h 777430"/>
              <a:gd name="connsiteX2" fmla="*/ 131330 w 738299"/>
              <a:gd name="connsiteY2" fmla="*/ 121974 h 777430"/>
              <a:gd name="connsiteX3" fmla="*/ 406460 w 738299"/>
              <a:gd name="connsiteY3" fmla="*/ 594 h 777430"/>
              <a:gd name="connsiteX4" fmla="*/ 665405 w 738299"/>
              <a:gd name="connsiteY4" fmla="*/ 162435 h 777430"/>
              <a:gd name="connsiteX5" fmla="*/ 738233 w 738299"/>
              <a:gd name="connsiteY5" fmla="*/ 469932 h 777430"/>
              <a:gd name="connsiteX6" fmla="*/ 657313 w 738299"/>
              <a:gd name="connsiteY6" fmla="*/ 696509 h 777430"/>
              <a:gd name="connsiteX0" fmla="*/ 180963 w 698919"/>
              <a:gd name="connsiteY0" fmla="*/ 777360 h 777360"/>
              <a:gd name="connsiteX1" fmla="*/ 2938 w 698919"/>
              <a:gd name="connsiteY1" fmla="*/ 413219 h 777360"/>
              <a:gd name="connsiteX2" fmla="*/ 91950 w 698919"/>
              <a:gd name="connsiteY2" fmla="*/ 121904 h 777360"/>
              <a:gd name="connsiteX3" fmla="*/ 367080 w 698919"/>
              <a:gd name="connsiteY3" fmla="*/ 524 h 777360"/>
              <a:gd name="connsiteX4" fmla="*/ 626025 w 698919"/>
              <a:gd name="connsiteY4" fmla="*/ 162365 h 777360"/>
              <a:gd name="connsiteX5" fmla="*/ 698853 w 698919"/>
              <a:gd name="connsiteY5" fmla="*/ 469862 h 777360"/>
              <a:gd name="connsiteX6" fmla="*/ 617933 w 698919"/>
              <a:gd name="connsiteY6" fmla="*/ 696439 h 77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19" h="777360">
                <a:moveTo>
                  <a:pt x="180963" y="777360"/>
                </a:moveTo>
                <a:cubicBezTo>
                  <a:pt x="85881" y="696439"/>
                  <a:pt x="17773" y="522462"/>
                  <a:pt x="2938" y="413219"/>
                </a:cubicBezTo>
                <a:cubicBezTo>
                  <a:pt x="-11897" y="303976"/>
                  <a:pt x="31260" y="190687"/>
                  <a:pt x="91950" y="121904"/>
                </a:cubicBezTo>
                <a:cubicBezTo>
                  <a:pt x="152640" y="53122"/>
                  <a:pt x="278068" y="-6220"/>
                  <a:pt x="367080" y="524"/>
                </a:cubicBezTo>
                <a:cubicBezTo>
                  <a:pt x="456093" y="7268"/>
                  <a:pt x="570729" y="84142"/>
                  <a:pt x="626025" y="162365"/>
                </a:cubicBezTo>
                <a:cubicBezTo>
                  <a:pt x="681321" y="240588"/>
                  <a:pt x="700202" y="380850"/>
                  <a:pt x="698853" y="469862"/>
                </a:cubicBezTo>
                <a:cubicBezTo>
                  <a:pt x="697504" y="558874"/>
                  <a:pt x="664462" y="666768"/>
                  <a:pt x="617933" y="696439"/>
                </a:cubicBezTo>
              </a:path>
            </a:pathLst>
          </a:cu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/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0|1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/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Language of an automaton: set of all strings accepted by the automaton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and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16FD0E49-E738-46FB-8E04-C8FBA470C6B7}"/>
              </a:ext>
            </a:extLst>
          </p:cNvPr>
          <p:cNvSpPr txBox="1">
            <a:spLocks/>
          </p:cNvSpPr>
          <p:nvPr/>
        </p:nvSpPr>
        <p:spPr>
          <a:xfrm>
            <a:off x="5349706" y="1629765"/>
            <a:ext cx="6744563" cy="280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  <a:blipFill>
                <a:blip r:embed="rId7"/>
                <a:stretch>
                  <a:fillRect l="-1625" t="-9714" b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  <a:blipFill>
                <a:blip r:embed="rId9"/>
                <a:stretch>
                  <a:fillRect l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formula: 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209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  <a:blipFill>
                <a:blip r:embed="rId2"/>
                <a:stretch>
                  <a:fillRect l="-621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Runtime monitoring: return a verdict based on only a finite portion of the trace</a:t>
                </a:r>
              </a:p>
              <a:p>
                <a:r>
                  <a:rPr lang="en-US" dirty="0"/>
                  <a:t>Some kinds of formulas can be monitored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Finitely satisfiable: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Finitely refutable: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formulas can never return a verdict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D0AE8B-1E68-9600-A92B-766F6870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Büchi monitors for runtime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6E3B-11D1-65CB-462B-F03D20D4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</a:t>
                </a:r>
              </a:p>
              <a:p>
                <a:pPr lvl="1"/>
                <a:r>
                  <a:rPr lang="en-US" dirty="0"/>
                  <a:t>Then </a:t>
                </a:r>
              </a:p>
              <a:p>
                <a:pPr lvl="2"/>
                <a:r>
                  <a:rPr lang="en-US" dirty="0"/>
                  <a:t>if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</a:t>
                </a:r>
              </a:p>
              <a:p>
                <a:pPr lvl="3"/>
                <a:r>
                  <a:rPr lang="en-US" dirty="0"/>
                  <a:t>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ms.</a:t>
                </a:r>
                <a:endParaRPr lang="en-US" dirty="0"/>
              </a:p>
              <a:p>
                <a:pPr marL="228600" indent="0">
                  <a:buNone/>
                </a:pPr>
                <a:endParaRPr lang="en-US" sz="2000" dirty="0"/>
              </a:p>
              <a:p>
                <a:pPr marL="228600" indent="0">
                  <a:buNone/>
                </a:pPr>
                <a:r>
                  <a:rPr lang="en-US" sz="2000" dirty="0"/>
                  <a:t>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sz="2000" dirty="0"/>
                  <a:t> is a safe stopping distance between vehicles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35285"/>
            <a:ext cx="11699087" cy="3848756"/>
          </a:xfrm>
        </p:spPr>
        <p:txBody>
          <a:bodyPr/>
          <a:lstStyle/>
          <a:p>
            <a:r>
              <a:rPr lang="en-US" dirty="0"/>
              <a:t>Languages and Logics to describe </a:t>
            </a:r>
            <a:r>
              <a:rPr lang="en-US" i="1" dirty="0"/>
              <a:t>mathematically precise </a:t>
            </a:r>
            <a:r>
              <a:rPr lang="en-US" dirty="0"/>
              <a:t>requirements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21620</TotalTime>
  <Words>3341</Words>
  <Application>Microsoft Office PowerPoint</Application>
  <PresentationFormat>Widescreen</PresentationFormat>
  <Paragraphs>663</Paragraphs>
  <Slides>43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  <vt:lpstr>Detour to automata and formal languages</vt:lpstr>
      <vt:lpstr>Finite state automata</vt:lpstr>
      <vt:lpstr>How does a finite state automaton work?</vt:lpstr>
      <vt:lpstr>Language of a finite state automaton</vt:lpstr>
      <vt:lpstr>Safety Requirements/Specifications</vt:lpstr>
      <vt:lpstr>LTL Monitors </vt:lpstr>
      <vt:lpstr>Büchi automaton: Example 1</vt:lpstr>
      <vt:lpstr>Büchi automaton Example 2</vt:lpstr>
      <vt:lpstr>Büchi automaton Example 3</vt:lpstr>
      <vt:lpstr>Büchi automaton and LTL</vt:lpstr>
      <vt:lpstr>Büchi automaton Example 2</vt:lpstr>
      <vt:lpstr>Büchi automaton Example 3</vt:lpstr>
      <vt:lpstr>Using Büchi monitors</vt:lpstr>
      <vt:lpstr>Büchi monitors for runtime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405</cp:revision>
  <dcterms:created xsi:type="dcterms:W3CDTF">2018-01-04T23:14:16Z</dcterms:created>
  <dcterms:modified xsi:type="dcterms:W3CDTF">2024-10-01T05:25:15Z</dcterms:modified>
</cp:coreProperties>
</file>