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07" d="100"/>
          <a:sy n="107" d="100"/>
        </p:scale>
        <p:origin x="6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69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0.png"/><Relationship Id="rId18" Type="http://schemas.openxmlformats.org/officeDocument/2006/relationships/image" Target="../media/image700.png"/><Relationship Id="rId3" Type="http://schemas.openxmlformats.org/officeDocument/2006/relationships/image" Target="../media/image551.png"/><Relationship Id="rId21" Type="http://schemas.openxmlformats.org/officeDocument/2006/relationships/image" Target="../media/image73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17" Type="http://schemas.openxmlformats.org/officeDocument/2006/relationships/image" Target="../media/image690.png"/><Relationship Id="rId2" Type="http://schemas.openxmlformats.org/officeDocument/2006/relationships/image" Target="../media/image71.png"/><Relationship Id="rId16" Type="http://schemas.openxmlformats.org/officeDocument/2006/relationships/image" Target="../media/image680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1.png"/><Relationship Id="rId11" Type="http://schemas.openxmlformats.org/officeDocument/2006/relationships/image" Target="../media/image630.png"/><Relationship Id="rId5" Type="http://schemas.openxmlformats.org/officeDocument/2006/relationships/image" Target="../media/image571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19" Type="http://schemas.openxmlformats.org/officeDocument/2006/relationships/image" Target="../media/image710.png"/><Relationship Id="rId4" Type="http://schemas.openxmlformats.org/officeDocument/2006/relationships/image" Target="../media/image561.png"/><Relationship Id="rId9" Type="http://schemas.openxmlformats.org/officeDocument/2006/relationships/image" Target="../media/image611.png"/><Relationship Id="rId14" Type="http://schemas.openxmlformats.org/officeDocument/2006/relationships/image" Target="../media/image660.png"/><Relationship Id="rId22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≥60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2536684"/>
            <a:ext cx="0" cy="276053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Falling Down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2252155"/>
              </a:xfrm>
              <a:prstGeom prst="rect">
                <a:avLst/>
              </a:prstGeom>
              <a:blipFill>
                <a:blip r:embed="rId5"/>
                <a:stretch>
                  <a:fillRect l="-2105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2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 change: Falling down To Bouncing up</a:t>
                </a:r>
              </a:p>
              <a:p>
                <a:endParaRPr lang="en-US" dirty="0"/>
              </a:p>
              <a:p>
                <a:r>
                  <a:rPr lang="en-US" dirty="0"/>
                  <a:t>When does it happen?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What happens?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endParaRPr lang="en-US" dirty="0"/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models some loss of energy due to deformation/friction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585323"/>
              </a:xfrm>
              <a:prstGeom prst="rect">
                <a:avLst/>
              </a:prstGeom>
              <a:blipFill>
                <a:blip r:embed="rId3"/>
                <a:stretch>
                  <a:fillRect l="-798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Bouncing up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2314595" cy="1975156"/>
              </a:xfrm>
              <a:prstGeom prst="rect">
                <a:avLst/>
              </a:prstGeom>
              <a:blipFill>
                <a:blip r:embed="rId4"/>
                <a:stretch>
                  <a:fillRect l="-2105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Inputs, Outputs, States (both continuous and discrete), Internal actions, input and output actions exactly like the asynchronous model</a:t>
            </a:r>
          </a:p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 satisfies the output equation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b="1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6377554" y="2353266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definitions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 function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Output will change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6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1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Assume computer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we will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Estimate of obstacle shape is not the smallest shape containing the obstacle</a:t>
            </a:r>
          </a:p>
          <a:p>
            <a:pPr lvl="1"/>
            <a:r>
              <a:rPr lang="en-US" dirty="0"/>
              <a:t>Shape 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/>
              <a:lstStyle/>
              <a:p>
                <a:r>
                  <a:rPr lang="en-US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are estimates of obstacle sizes</a:t>
                </a:r>
              </a:p>
              <a:p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executes following update to get estimates of shapes of each obstacle: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	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 is symmetric</a:t>
                </a: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through formal techniques such as reachability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20229</TotalTime>
  <Words>4368</Words>
  <Application>Microsoft Office PowerPoint</Application>
  <PresentationFormat>Widescreen</PresentationFormat>
  <Paragraphs>720</Paragraphs>
  <Slides>54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494</cp:revision>
  <dcterms:created xsi:type="dcterms:W3CDTF">2018-01-04T23:14:16Z</dcterms:created>
  <dcterms:modified xsi:type="dcterms:W3CDTF">2023-09-11T17:26:43Z</dcterms:modified>
</cp:coreProperties>
</file>