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72" r:id="rId10"/>
    <p:sldId id="263" r:id="rId11"/>
    <p:sldId id="265" r:id="rId12"/>
    <p:sldId id="274" r:id="rId13"/>
    <p:sldId id="277" r:id="rId14"/>
    <p:sldId id="279" r:id="rId15"/>
    <p:sldId id="282" r:id="rId16"/>
    <p:sldId id="285" r:id="rId17"/>
    <p:sldId id="288" r:id="rId18"/>
    <p:sldId id="284" r:id="rId19"/>
    <p:sldId id="286" r:id="rId20"/>
    <p:sldId id="289" r:id="rId21"/>
    <p:sldId id="290" r:id="rId22"/>
    <p:sldId id="283" r:id="rId23"/>
    <p:sldId id="291" r:id="rId24"/>
    <p:sldId id="292" r:id="rId25"/>
    <p:sldId id="298" r:id="rId26"/>
    <p:sldId id="293" r:id="rId27"/>
    <p:sldId id="294" r:id="rId28"/>
    <p:sldId id="295" r:id="rId29"/>
    <p:sldId id="296" r:id="rId30"/>
    <p:sldId id="297" r:id="rId31"/>
    <p:sldId id="299" r:id="rId32"/>
    <p:sldId id="264" r:id="rId33"/>
    <p:sldId id="266" r:id="rId34"/>
    <p:sldId id="268" r:id="rId35"/>
    <p:sldId id="271" r:id="rId36"/>
  </p:sldIdLst>
  <p:sldSz cx="9144000" cy="6858000" type="screen4x3"/>
  <p:notesSz cx="6858000" cy="9144000"/>
  <p:embeddedFontLst>
    <p:embeddedFont>
      <p:font typeface="Arial Black" pitchFamily="34" charset="0"/>
      <p:bold r:id="rId39"/>
    </p:embeddedFont>
    <p:embeddedFont>
      <p:font typeface="cmmi10" pitchFamily="34" charset="0"/>
      <p:regular r:id="rId40"/>
    </p:embeddedFont>
    <p:embeddedFont>
      <p:font typeface="Arial Narrow" pitchFamily="34" charset="0"/>
      <p:regular r:id="rId41"/>
      <p:bold r:id="rId42"/>
      <p:italic r:id="rId43"/>
      <p:boldItalic r:id="rId44"/>
    </p:embeddedFont>
    <p:embeddedFont>
      <p:font typeface="Cambria Math" pitchFamily="18" charset="0"/>
      <p:regular r:id="rId45"/>
    </p:embeddedFont>
    <p:embeddedFont>
      <p:font typeface="CMSS8" pitchFamily="34" charset="0"/>
      <p:regular r:id="rId46"/>
    </p:embeddedFont>
    <p:embeddedFont>
      <p:font typeface="Gill Sans MT" pitchFamily="34" charset="0"/>
      <p:regular r:id="rId47"/>
      <p:bold r:id="rId48"/>
      <p:italic r:id="rId49"/>
      <p:boldItalic r:id="rId50"/>
    </p:embeddedFont>
    <p:embeddedFont>
      <p:font typeface="CMTT10" pitchFamily="34" charset="0"/>
      <p:regular r:id="rId51"/>
    </p:embeddedFont>
    <p:embeddedFont>
      <p:font typeface="CMSS10" pitchFamily="34" charset="0"/>
      <p:regular r:id="rId52"/>
    </p:embeddedFont>
    <p:embeddedFont>
      <p:font typeface="CMR7" pitchFamily="34" charset="0"/>
      <p:regular r:id="rId53"/>
    </p:embeddedFont>
    <p:embeddedFont>
      <p:font typeface="CMR10" pitchFamily="34" charset="0"/>
      <p:regular r:id="rId54"/>
    </p:embeddedFont>
    <p:embeddedFont>
      <p:font typeface="CMSY10ORIG" pitchFamily="34" charset="0"/>
      <p:regular r:id="rId55"/>
    </p:embeddedFont>
    <p:embeddedFont>
      <p:font typeface="CMSY7" pitchFamily="34" charset="0"/>
      <p:regular r:id="rId56"/>
    </p:embeddedFont>
    <p:embeddedFont>
      <p:font typeface="Georgia" pitchFamily="18" charset="0"/>
      <p:regular r:id="rId57"/>
      <p:bold r:id="rId58"/>
      <p:italic r:id="rId59"/>
      <p:boldItalic r:id="rId60"/>
    </p:embeddedFont>
    <p:embeddedFont>
      <p:font typeface="Bookman Old Style" pitchFamily="18" charset="0"/>
      <p:regular r:id="rId61"/>
      <p:bold r:id="rId62"/>
      <p:italic r:id="rId63"/>
      <p:boldItalic r:id="rId64"/>
    </p:embeddedFont>
    <p:embeddedFont>
      <p:font typeface="Calibri" pitchFamily="34" charset="0"/>
      <p:regular r:id="rId65"/>
      <p:bold r:id="rId66"/>
      <p:italic r:id="rId67"/>
      <p:boldItalic r:id="rId68"/>
    </p:embeddedFont>
    <p:embeddedFont>
      <p:font typeface="Wingdings 3" pitchFamily="18" charset="2"/>
      <p:regular r:id="rId69"/>
    </p:embeddedFont>
    <p:embeddedFont>
      <p:font typeface="CMMI7" pitchFamily="34" charset="0"/>
      <p:regular r:id="rId70"/>
    </p:embeddedFont>
  </p:embeddedFontLst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19"/>
    <a:srgbClr val="2148C5"/>
    <a:srgbClr val="FFD1D1"/>
    <a:srgbClr val="8EFCF9"/>
    <a:srgbClr val="CD035A"/>
    <a:srgbClr val="152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8" autoAdjust="0"/>
    <p:restoredTop sz="96014" autoAdjust="0"/>
  </p:normalViewPr>
  <p:slideViewPr>
    <p:cSldViewPr>
      <p:cViewPr varScale="1">
        <p:scale>
          <a:sx n="140" d="100"/>
          <a:sy n="140" d="100"/>
        </p:scale>
        <p:origin x="-60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44" d="100"/>
          <a:sy n="144" d="100"/>
        </p:scale>
        <p:origin x="-45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font" Target="fonts/font25.fntdata"/><Relationship Id="rId68" Type="http://schemas.openxmlformats.org/officeDocument/2006/relationships/font" Target="fonts/font30.fntdata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openxmlformats.org/officeDocument/2006/relationships/font" Target="fonts/font28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61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font" Target="fonts/font27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font" Target="fonts/font26.fntdata"/><Relationship Id="rId69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67" Type="http://schemas.openxmlformats.org/officeDocument/2006/relationships/font" Target="fonts/font29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font" Target="fonts/font24.fntdata"/><Relationship Id="rId70" Type="http://schemas.openxmlformats.org/officeDocument/2006/relationships/font" Target="fonts/font32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83CA7-5007-4DEF-8364-DFD7EB1366D8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364FE-EFA6-4EB1-9ECB-79EC7E0D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98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F675D-28C4-4947-87AD-663664B3126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A2953-00F1-467C-BF71-E0856E56C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6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2953-00F1-467C-BF71-E0856E56C45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2953-00F1-467C-BF71-E0856E56C45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7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38200" y="919162"/>
            <a:ext cx="7086600" cy="1275398"/>
          </a:xfrm>
        </p:spPr>
        <p:txBody>
          <a:bodyPr anchor="t" anchorCtr="0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609600" y="914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609600" y="30480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914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609600" y="30480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5" descr="Toyota Technical Center US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9" y="6248400"/>
            <a:ext cx="19526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0" y="6353175"/>
            <a:ext cx="914400" cy="365125"/>
          </a:xfrm>
          <a:prstGeom prst="rect">
            <a:avLst/>
          </a:prstGeom>
        </p:spPr>
        <p:txBody>
          <a:bodyPr/>
          <a:lstStyle/>
          <a:p>
            <a:fld id="{FF6FC8B1-8F37-4948-BBDF-7AD718FCF875}" type="slidenum">
              <a:rPr lang="en-US" smtClean="0"/>
              <a:pPr/>
              <a:t>‹#›</a:t>
            </a:fld>
            <a:r>
              <a:rPr lang="en-US" dirty="0" smtClean="0"/>
              <a:t>/30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400800"/>
            <a:ext cx="3886200" cy="228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400800"/>
            <a:ext cx="3886200" cy="228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0" y="6354764"/>
            <a:ext cx="914400" cy="365125"/>
          </a:xfrm>
          <a:prstGeom prst="rect">
            <a:avLst/>
          </a:prstGeom>
        </p:spPr>
        <p:txBody>
          <a:bodyPr/>
          <a:lstStyle/>
          <a:p>
            <a:fld id="{FF6FC8B1-8F37-4948-BBDF-7AD718FCF875}" type="slidenum">
              <a:rPr lang="en-US" smtClean="0"/>
              <a:pPr/>
              <a:t>‹#›</a:t>
            </a:fld>
            <a:r>
              <a:rPr lang="en-US" dirty="0" smtClean="0"/>
              <a:t>/30</a:t>
            </a:r>
            <a:endParaRPr lang="en-US" dirty="0"/>
          </a:p>
        </p:txBody>
      </p:sp>
      <p:pic>
        <p:nvPicPr>
          <p:cNvPr id="9" name="Picture 5" descr="Toyota Technical Center US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9" y="6361201"/>
            <a:ext cx="19526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3886200" cy="228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/>
            </a:lvl1pPr>
          </a:lstStyle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800600" y="635508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2148C5"/>
                </a:solidFill>
              </a:defRPr>
            </a:lvl1pPr>
          </a:lstStyle>
          <a:p>
            <a:fld id="{FF6FC8B1-8F37-4948-BBDF-7AD718FCF875}" type="slidenum">
              <a:rPr lang="en-US" smtClean="0"/>
              <a:pPr/>
              <a:t>‹#›</a:t>
            </a:fld>
            <a:r>
              <a:rPr lang="en-US" dirty="0" smtClean="0"/>
              <a:t>/30</a:t>
            </a:r>
            <a:endParaRPr lang="en-US" dirty="0"/>
          </a:p>
        </p:txBody>
      </p:sp>
      <p:pic>
        <p:nvPicPr>
          <p:cNvPr id="15" name="Picture 5" descr="Toyota Technical Center USA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52" y="6371651"/>
            <a:ext cx="19526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traight Connector 15"/>
          <p:cNvSpPr>
            <a:spLocks noChangeShapeType="1"/>
          </p:cNvSpPr>
          <p:nvPr userDrawn="1"/>
        </p:nvSpPr>
        <p:spPr bwMode="auto">
          <a:xfrm>
            <a:off x="454367" y="63246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4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2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22.emf"/><Relationship Id="rId5" Type="http://schemas.openxmlformats.org/officeDocument/2006/relationships/tags" Target="../tags/tag7.xml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3.xml"/><Relationship Id="rId7" Type="http://schemas.openxmlformats.org/officeDocument/2006/relationships/image" Target="../media/image2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image" Target="../media/image31.png"/><Relationship Id="rId4" Type="http://schemas.openxmlformats.org/officeDocument/2006/relationships/tags" Target="../tags/tag14.xml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20.png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47.emf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51.emf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tags" Target="../tags/tag30.xml"/><Relationship Id="rId16" Type="http://schemas.openxmlformats.org/officeDocument/2006/relationships/image" Target="../media/image52.emf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49.png"/><Relationship Id="rId5" Type="http://schemas.openxmlformats.org/officeDocument/2006/relationships/tags" Target="../tags/tag33.xml"/><Relationship Id="rId15" Type="http://schemas.openxmlformats.org/officeDocument/2006/relationships/image" Target="../media/image26.emf"/><Relationship Id="rId10" Type="http://schemas.openxmlformats.org/officeDocument/2006/relationships/image" Target="../media/image48.png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26.emf"/><Relationship Id="rId18" Type="http://schemas.openxmlformats.org/officeDocument/2006/relationships/image" Target="../media/image56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5.emf"/><Relationship Id="rId17" Type="http://schemas.openxmlformats.org/officeDocument/2006/relationships/image" Target="../media/image55.png"/><Relationship Id="rId2" Type="http://schemas.openxmlformats.org/officeDocument/2006/relationships/tags" Target="../tags/tag38.xml"/><Relationship Id="rId16" Type="http://schemas.openxmlformats.org/officeDocument/2006/relationships/image" Target="../media/image53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51.emf"/><Relationship Id="rId5" Type="http://schemas.openxmlformats.org/officeDocument/2006/relationships/tags" Target="../tags/tag41.xml"/><Relationship Id="rId15" Type="http://schemas.openxmlformats.org/officeDocument/2006/relationships/image" Target="../media/image52.e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0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086600" cy="1600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Mining Requirements</a:t>
            </a:r>
            <a:br>
              <a:rPr lang="en-US" dirty="0" smtClean="0">
                <a:latin typeface="Georgia" pitchFamily="18" charset="0"/>
              </a:rPr>
            </a:br>
            <a:r>
              <a:rPr lang="en-US" sz="1600" dirty="0" smtClean="0">
                <a:latin typeface="Georgia" pitchFamily="18" charset="0"/>
              </a:rPr>
              <a:t>from</a:t>
            </a: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Closed Loop Control Models</a:t>
            </a:r>
            <a:br>
              <a:rPr lang="en-US" dirty="0" smtClean="0">
                <a:latin typeface="Georgia" pitchFamily="18" charset="0"/>
              </a:rPr>
            </a:br>
            <a:endParaRPr lang="en-US" dirty="0">
              <a:latin typeface="Georgia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Jyotirmoy V. Deshmukh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135" y="416017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>
                <a:latin typeface="Bookman Old Style" pitchFamily="18" charset="0"/>
              </a:rPr>
              <a:t>Xiaoqing</a:t>
            </a:r>
            <a:r>
              <a:rPr lang="en-US" sz="1600" dirty="0" smtClean="0">
                <a:latin typeface="Bookman Old Style" pitchFamily="18" charset="0"/>
              </a:rPr>
              <a:t> Jin</a:t>
            </a:r>
          </a:p>
        </p:txBody>
      </p:sp>
      <p:sp>
        <p:nvSpPr>
          <p:cNvPr id="5" name="AutoShape 2" descr="data:image/jpeg;base64,/9j/4AAQSkZJRgABAQAAAQABAAD/2wCEAAkGBhQSEBIUEBIVFBUREhIYFhYQExAYFhYSFRQWGBMgFBcYGygqFx0jGRgVHzEgIycpLy8sFR4xNzAqNSgrLikBCQoKDgwOGg8PGjQkHyQyKi80Mi00LCwtLC8sMjQvLDAsNCwyMDQvMiwwNTQwLC8wLCopNC8sLCwsLCksLCksLP/AABEIAMIBAwMBIgACEQEDEQH/xAAcAAEAAwEBAQEBAAAAAAAAAAAABQYHBAMBAgj/xABTEAABAwIDBAENCwgHCAMAAAABAAIDBBEFEiEGEzFBUQcUIjJhcXJ0gZGzwdEVMzRCUlWCk6GxshcjNXWSpMLSFiRTVHPT8CViY3aiw+HxQ0Rl/8QAGwEBAAIDAQEAAAAAAAAAAAAAAAMFAgQGAQf/xAA5EQACAQIDAwkFBwUBAAAAAAAAAQIDEQQSIQUxURMiQWFxgaGxwTIzkdHwBhQ0Q1JiciNTkuHxQv/aAAwDAQACEQMRAD8A3FERAEREAREQBERAEWcbYU9S3E4GivqIKetaWs3WQhlU0CzLO4B44a9sTyXi3Cpjwxit+rh9qwrVaNBJ1ZpX43PYRnUbyRvY01FmfuTP88Vv1cPtT3Jn+eK36uH2rX+/4P8AvLxJOQrfoZpiLKMap5qelnnOL1p3TRYFkIzyONo2jXmfMASr5sbRTx0UIq5HyTubnkMhuWudrlHgiw74J5rbhKFSCqU5XTIXmjLLJWZNoiyp1FVCtq6ebFKuPdNE0OQMdvKVxsTc21Yexd3rrJJWbbslqG3dJLeaqizP3Jm+eK36uH2p7kz/ADxW/Vw+1aX3/B/3l4k3IVv0M0xFmfuTP88Vv1cPtUZtHFVwMgFPilXLNVTiKKN4jaDwzuJF+xbcC/dU1DEYevPJTqJvvI6kKlNZpRaRr6Lnw6mMcUbHPdI5jGgvf2z3Aak90nVdClPAiIgCIiAIiIAiIgCIiAIiIAiIgCIiAIiIAiIgITbLZ7r2jkiByyCz4X8CydmsZB5a6X6HFUWixcyxMqLWc8uZUR8MlXHpMLfFzaPHhHoWqrKHtAqsaA0HXdGbDhmdFIXG3STxK0tpUY1sJNS/86r66yXDzcK0WunQloZg4Xaf9d1eiisJ7Y+D6wpuj98j8Nn4gvnuTnqJ0alzbke2i68xKGm4w4dlqKjodVvH5hh6co1/aC0dUnqXt7HEXfGOK1dzzNslrnnxPnV2X09U40YxpQ3RVjlszm3N72FUuqDhTzFHWUwvUUDjI0f2kJFp4z0hzL+buq2oV7F2dw1dWMxZXNAZJEc0E7BJEeYaeI77TdpHcXex4IuDcFVnAxahIHBuI1waOTW3ZoByHcUvhHxvo+tcFtbCwoYicYbl6l9g60qlOLZKQwlzg1vFxAC8NjqYVmITVvGCkBpqToOX3+Qd8kgHoeRyX7ldaKcjQimqSCOIO5fwUv1M2AYTRWAH5kHTpJJPnJJV59naMY0J1ulvL3b/ABNHaM26kYdC1LOiIugNAIiIAiIgCIiAIiIAiIgCIiAIiIAiIgCIiAIiIAspl+F4141Q+hetWWUy/C8a8aofQvUGL/C1f4+qMqfvYdp6YT2x8H1hTdF77H4bPxBQmE9sfB9YU3Re+x+Gz8QXzv8ANXajo17D7z9dS73vEP1rWfwK6qldS73vEP1rWfwK6r6fV9tnLw9kIi+KMzMcwT4E/wDWVd/ApbCPj/R9aicE+BP/AFlXfwKWwj4/0fWuN29+Kqd3ki32f7qPed83vNR4rU+heprqbfomi/wG/eVCze81HitT6F6mept+iaL/AAG/eVcbA/By/l6I1doe/XZ6lmREV0aQREQBERAEREAREQBERAEREAREQBERAEREAREQBZTL8Lxrxqh9C9asspl+F4141Q+heoMX+Fq/x9UZU/ew7T0wntj4PrCm6L32Pw2fiChMJ7Y+D6wpui99j8Nn4gvnf5q7UdGvYfefrqXe94h+taz+BWDaXaOKhp3TTnQaNaO2e89q1g5k/ZqeAVR2JxqKkpMUnqHZWR4pWEnmT2Fg0cyToAqrje0MjpG1lW205F6Kldq2liPCaVvOR2haD3CdA0D6tGi6lSyORlVVOF2euJ7RVIfnrK+pppZey62omROFPGQN22Qvc2zyNSOOutr2XH/Sj/8AUxP6ml/zVVJpi4uc8klxJc5xuSTqSSV5b9vyh5wrlYOmlqU7xlRvQvWC1sPW+5gdM8tmkle+oZG0kyhoNgx7ubSfKpzCPj/R9apOyMgLpbEHRvAjpKu2EfH+j618v+0kFDG1Ev2+SOy2RNzw8HLr82dGJYgyGGV0ufI6N8Z3YaXDetLLgOIBtmvxVLoscZDG2OLEsSYxgs1rYaWwHQPzqsG2rgKOS5t2UfHwws137flDzhdL9k6EJ4KTl+p+SKjbledPEJR4LzZco9pbkD3WxFtyBmdDTENvzIbLew7mqv2xW1z3P6yry3rpjQ6ORpG7q4LXbJEeZtqQOgnk4Nw8TN+UPOFP4ViLZGMp6h5jyOzU1Q2+elmve9xruybZhy4hdJXwcXG8CqoYyWa0z+hUVS2L2vdMXUtYBHWQAZwLZZmcpIjzBFjp09HC2qklFxdmXSaaugiIsT0IiIAiIgCIiAIiIAiIgCIiAIiIAiIgCymX4XjXjVD6F61ZZTL8Lxrxqh9C9a+L/C1f4+plT97DtPTCe2Pg+sKbovfY/DZ+IKEwntj4PrCm6L32Pw2fiC+efmrtR0a9h95Sasf7Pqf+ZHfiCp21+JPGJVtzmAq6gdlxsJXAAHuAAeRXGq/R9T/zIfxBUPbP9JV3jlT6Z6+xUG1K6+txxFaKlGzPlXC57RlNu50+VfaPY6smYHw0ssjCSA5jCWmxsbEd1e0fAd4fcrjhWEMqnYLBMXbuX3SzBji0nKS4ajugLdxXNjm+t1zRwjzScCO2S2dqaZ0pqYJIg9rQ0yNIuQTe3nV1wj4/0fWoXZ1mXD8oJIZX1jRckmzRGBqprCPj/R9a+V7fd8XUv1eSO12crUo95x7aYbJPRvjgjdI9zoyGsFyQHgmw7yzZ2wWIAXNFPp/wytkm96qPFan0L1UNn8FjhkwOaPPnq4ax0uZ7iCW05y2B4dsVf/Zmo44OS/c/JGhtWClWXYvMy+Htm+E37wp1QDDax6LKVpq4O0Oh+w95dvQklozl8RBvVGnbIOJr8HJNz7n1Q16BLKB5hotdWQ7HfD8I8Qq/TSrXlR4r3j7/ADZdYb3a7vIIiLVNgIiIAiIgCIiAIiIAiIgCIiAIiIAiIgCymX4XjXjVD6F61ZZVVNyYniUEnYSVklNLT59GzNjjc1wjdwLru0HcIUOJi54erGKu7HsGlUi3xP3hPbHwfWFM0rwJGE8A9pPeBF1XopXRu6CNCD9oPQpinqA8XHlHML5zO8ZZjpINNWICo2UqzvIhUUfW8mImr1NTvbl9wL7u3agadPNZrtfIHYhWkah1XUkd4yusttWGbRfC6nxib0jl9A2FtWrjqk41ElZdF/mc5tLBww8YuLer6Tuj4DvD7lfMDw+d8OHVFJLTskpDWAiq31jvX24Mab9jfmOSocfAd4fctJ2L+Bs8KT8RV39osbPBYSNWCTeZLXrTKjY9CNfEOMuD80faPBZKejEcj45JDUzyuMG8LQJAy3bNB4grrwj4/wBH1qQJUXV19zZmnSRxP/hfLMTi54ypKpNJN8Nx21OjGhFRT3EnN7zUeK1PoXqLwzZyqnocFnojAH0kE1xVGTKd61reDGm+gdzHJKrFhDSTSTmzXxTRR/LllkYWtaxo7bU6nkrpsHRPhw2kjlaWPZC0Oa7iDxsRyPcXYbChOjhLyW+Tt1q1inx7jUracPUpP5Pa3+5YJ9VU+xPye1v9ywT6qp9i1VFdctI0eSRn2z2xtayvp56kUbI6aGWNrKPfCwfc9q9vyiea0FEWE5uTuzOMVFWQREWBkEREAREQBERAEREAREQBERAEREAREQBRG02y8NdCYp28NWPbo+N/JzDyP3qXReptO6PGr6MyacyxTNpcSIEx0p6vhHVNGgbMfiSjQXPHQHk53ySle0kFjgQbEZTxWlY7gUNZA6GoYHsf52u5Fp+K4dKq8fU2laA1uL4gA0AACUaAcOSrcXsujiZconlfTpdPrJ6WJnSWW10Vvcu+S79krJsaH9Znv/bS/jK2La7AqigjhmZilbJmqoIy2WXsS17tb27yynbP9I13jlT6Z639kbNWElKSnmuuFjVx2JdVJNWse0fAd4fcrps3E40zbNJ1fwB+UVS4+A7w+5XnBGzSjCaaKqnp2z+6Jead5aSY3FzdOB4W16SrfbeD+94ZU3K2qfHcmVWy63JVnK19PVHduHfJd+y5famVlPG2WoDjndlhgZfe1EnANYOIbci7rc7C5IVl/J1N88Yh9aPYu7Z/YKOmnNRLNNVT5Q1stU4OdGzoZppe517vK5vydHYtGnNSnPMl0Wtc6KeMqSVoq3WcGymxsjpW1uJZXVAH5mFvvVIzk1g4Zu79pOqu6IrlyuaqVgi+XS6xPT6iXRAEREAREQBERAEREAREQBERAEREAREQBERAEREAREQFH6rfwOn8fpfxOWHbZ/pKu8cqfTPW49Vv4HT+P0v4nLDts/0lXeOVPpnqxwu74mliN57R8B3h9y0DY74VgfexX7nLP4+A7w+5XvAo6hjcKqaelkqW0/ugHtiLRrI4tbqeHEnyKyxvu19dDKzBe8f10o2hFSP6dVvzLU/WxexP6dVvzLU/WxexUHJy+mi9zou6ofVDfK6sw2CKpmp2z9eZ3U7y1xEcbHt7h4Hj8or1/p1W/MtT9bF7FFVlVV1lfQyyYfNTR0oq87pHMcLSQEDhw1aB9JZwg4u76+HAxlJNWRU4dp4HjscUxjvZoL+beL1934vnPGP2oP8AMWZwHVvfb6lPK6p4eE1qU9bEVIPQ0vZSrkGJ0QbW1c8NTS1EmWrfqCxzmC7Wkji261ZZDsd8PwjxCr9NKteVPiVadl9astsO7wTf1oERFrE4REQBERAEREAREQBERAEREAREQBERAEREAREQFH6r2lDE+xyx1lM95AJysDjcm3LUecLFNuqRzMQqXOHYzzSTROBBbJDK9z43McNHAg8udxyX9P1FO2RjmPaHNe0tc1wBBaRYgg8RZY5tfsi2kHW85PWMjyaaoN3OoZ38WvPEwuPEeXtgSdzDVEtDWrwb1M8oqoOFjxA847i6rqLxTC5aWZ0UoyvYRwNwQdWuYfjNI1B5ry6/f8r7G+xXcK6tqUtTDPNoTOZMyhuv3/K+xvsTr9/yvsb7Fny8TD7vPiTOZMyhuv3/ACvsb7E6/f0/Y32Jy8R93nxJGanZ2xAFtbjT/wBrlGKHN2txyHNcstQ53bHh3lddmdn3074ssYkxCoANPC8djSxn/wCeoB4Otq1p4dsRewWvUr5dYmxSw99Jals2Rhc3E8Nic0iSnw+ffM4mIyPe9gkt2pIe3Q69kFragtkdk2UMJaCZJZTnnmf28sh1JJPK5Nh3TxJJM6qKtPPK5dUoZI2CIiiJAiIgCIiAIiIAiIgCIiAIiIAiIgChdrNous6cSCPevfLFHHHmy53yOAtmsbdjmPD4qmlQdsqnfYlTw37GkifO/o3st44b90NEjvKoq9VUaUqr6E38l3vQyhFzkorpO6n6psA0q4p6Q9M0ZdFfuSx5hbumys+H4lFOwSQSMlYeDo3Nc2446jn3Fkjaip6zbWsqI3Nqardx08kQPYvmLI7SNcCDlBdY30Upg9d1pUYnJEcsMNC2aRgtl66OfdFo+KSxmvTp0KKlVq8oqVaKUmm9G2tLXTTV1v4sylGOVzg9Ov6+RqCLKNlpKqKpoouu6h+8p5pJmTPEjRkhFsudpLfzr28+S7dk9ua2R9AKkwPjrSW3ZHIyRrt094v2RadW24BTQrU5xjKMtJXS67X+TMHGSbTW769TSlz19BHPE+KZgeyRpDmu4EH/AFx5KtY9t+KapkhbTSTiCNj5XxPiG7z5iAQ8i5ytzaHgV8f1TKdohzQ1N5qdk4DIS8tikc4Mz5CbXy37xCk467uvdwvwMStVPU7rGfmmRUNZBET1u7EN9vo4na5LstdoN7ce5bgPH8n1Z824P+9/zK2/lQoB28krP8Slqx/211VfVCoIi0SVLWl8ccjbtl1jkGZh7XS4WwqtR7kROEFvZSPyfVnzbg/73/Mn5Pqz5twf97/mVxHVOw24/rkep5iS3lOXTvqwzVrGRmRz2iNrcxeSMoZa979FuaOrUW9eYUIPczLfyfVnzbg/73/Mn5Pqz5twf97/AJlaj1UKUi8UdVKDwMVJPYjlYuAX7f1RoDSVE8bXmSlZmkp5QI5mi4Fy030sb5hceVeKtJuy3h04rUqkewda0hzMPwdrmkFrgKokOHAgEkaHXUK6bHbICjY98r99VTnNPM7i5x1s2/Bg5Dy9AFcq+qTVBlT/AFSOJ8VIaiMOmMoc1krGyZsgbwa4nQ9Cj8U2jqWgGqxRkAeLhtNBG0kf7rn53HiOAWtWxsIxjeXtXtZOV7b7WuSwoO7st2++lvjY1UutxVcxDqh0MRy78Sv/ALOlDpnk9FowbeUhUSg2hfA0VENZPPAJ446mOszPuwva2QtzgGMhrgdNO4uTM+koqqOGzXUVTLG52QE7kSAh2XS53TwRf5K1Z4tcmp043bkoWd42b46Pq+JMqbzWk+i+mt11F7wrqgGarigdSSwsnEm7kncwOc9jQ6xjaTlu3MdTy4K3rOYaLDaaeF9XiLqidsjDGHzCzZHGzS2GHRo14uuLHVaMtuKmorlLX6r27r6kV1d5d3j4BERegIiIAiIgCIiAIiIAiIgCIiAFY+cXLm1VY1m8fW1QZCw6Z4w8QU48oDneVaZtPFM6jqG0oBmfE9sd3BvZOGW9zwIBJ8ioGz2Dyvq6GCWkmgjog6V29DSxz4mBkOSRhLXHM8u6dFqYujKuoU7c1yWbsjrbvdiSlNQbl0207Xp4ERBHS7umq2UhEssjBHHBzndma0EXa06h3ZEKUxXCJYaGRtS1rJsVr6drmMfnyQMDTlLgLEhkb7207NRM7hDSzgdth+IvcBzDYqzODboyOKt22U+9xKkiHCngmnPRmlIij+wSFadG2Hp16zbcoOcVdt2S1ilfou0Sz/qShDSzs9OL0fqNjod5idXJyp6aCEeFK50r/sEap+E1bYabCpZDlbBWAPJ5NBnY5X3qZRXp6if+81k7gf8AhxkRM+yM+dU2jwNlRSPgkJDY6ypHY2v2FTIba9INvKva7jhMPQc90JQv/i7+IgnWqTy72pW+KseTY31ETWuuJsZqbv6WQP7J3kZTtA8qlsenEddiLmANFLR0zGC2jcsUsoFugXapPY2k3+ITz2/N0TOt4+jfPs+cjoLW7tnlKhMTrWCXGJpW52CfI5o+M2OCJhH2kKOqpfcXKS51RxbX8pKy/wAUkZRty6SekU18E7v4khS7HV1RSMJrYh1xTtLmupSC3exi4zNk5ZiL25cFH1EZpqmuaCHOpaGhaDY2Jip5OV+FwuFuy7xLBucMqad3XNOS/NdjYxK0yXyynTLfkpfGnN6/xcyXLBHTB9uOQUpLrd2xKlxcaccFUy08qbjpZJvnR4NmFJydaN5XtfW74Picwkqm9YmpNO+KvjecsccocBuN5Z2dxB4gcOlcpj/2aIjcxRY62LIS4t3OYZWWJ7UFwNuGi8KR9Kyn68ibUPFKHhrJJZiWHKGkZHuIaMrgb8gb8lbaXYWZ+GvYZY21E1U2sFgXRMlBYWsuDdzbMALh0m1+fuEjB1ajoQcI2ytPTn3fQm9ya1FbNljneZ3vx0/6QsdLU1M1cyKrbB1tHCY2mKEh7pInEBz39qMzTyOhXpBsvVTNlmldSlooKund1vK+RznSRgi5yAAhzQbX5rwqdnZ5X5psG3kos1znTUuQ5dBlLnajo0XPgU7I5KCppWdbiqqY4ZoozaN7HmRgD2AAEh4FnWB1XmEUMO6SnRyy9nNzdZW13O7vZ6tCrepmandb7a7r9a6BRjfnDrnSso6mnd35qTM0ftsXps7W9ngs55ncO78sJZ6SMLjoTuqWjc7/AOjiEbXdxsdU6J3/AEuX2sjMVLVtYNcPr5Hs7jYqgTN/6HFRw/pwp/sqyh3SbXqjKXOcv3QT+FvkS20GGXrMUpuAqoo5md+SMxvP1kYPlXHh84mla54u3EcPgkeDwM0INPUjzZbqQxjaCCqxGmloy+QbieKV4hmawNu2SLs3NAPZBw+koeMiNjXA6UGKyxEjtW09c0GxP+7KRcclnXp55Yigt8oxmuprT4tpHkJWVOfBtdz/ANNnvhezUtdBLHSU9NSwF74nvec0uaN1nWZGB2QIBGZ3QVrNE6zQx0ge9jWh5Fhd2UXJbc5b8bd1Y9NPAJZWR1lQ8TSF7qagc83kLWtdm3IJN8o0LgFZ+pzgs0FTM9tI+mppoWdjM5m8MzHGzsgcSLtcb5je7QtnBTg4JQhJXV22na+l9ZO7fZpoR1lJS5zT6NOHcaEiIt0iCIiAIiIAiIgCIiAIiIAiIgCIiAgMZ2EoaoudPTRl7r3ewFjzfpewgny3Udi3U/L5jNT1kkLzFFGQ5kUrCyIWZo4A8yT2XElXBElz45Zarg9V4niVndaMjNm8FFJSQU4Obcxhpda2Z3Fxtyu4k+VZ/UUlXSyVlqGeVslVUyxPh3TwRI7M0OaH5hr3FqaKKvRp4iDhVV1e5nCUqbzQdmQmxmCGlooY36yEF8p5maQ55L9PZEjvALK5MQp5oq6KSqjhfPWVTjnLbgb/ALHQkcWtHPmtvXjPRsf27Gu8JrT94XmIoqvFK7Vmmmrb1u3iEsj3X0a+JlFbt3VxQvkZiNHOWC4ZuY7u1AsMkvqX3aGcCoxrM5oJawWJAJIom8B3ytIfstSON3UlOT0mCE/wr7VbM0kry+Wlp5Hu4ukghc46WF3FtzoB5ljOg6lJ06k76p3sluadtLcPEKeWWaK8X1rpM4koW07qVz7bjEqGBr83aipigaDfkM8WndLF70lVLPg1XRRF0k9EYms3T+zkphIx8RaQRrumuZYHiy3NaRVYTDJG2OWGN8bbZWPjY5gyizbNIsLDRfigwKngJdBTwxEixMUUbCRe9iWgXF1LGmo1pVk/atdda3P4aeJi23BQ4X8f9mPUlZTwyb6kxHrQuYWSMls+S4fc5m1DiWOBAHDkvfCYWzinpKB5qHR1DJnzEWZE1k+9JeQLEk3aGt437i2A4dEXF5iZmPFxYzMe+bXXuBbgtdYXWLnUlJRd0nbet13a7t2knKaPLFK+jtfw1sjH8cwmoviVNHR1Em+qZnxPZGBF+cySNOdzgNH34XU5U7N15qqiSCKAMqhA8molcMkohayUZY2uvq3p860VFLLD0pRlGUbqTu7336fIxU5Jpp7tCiRbC1klt/XtjHNtJAL+SSUuP2Kx0eyVNHSCk3QfDoXCXsjI7MHF0h+M4uAJPq0UwiypUqdFWpxUexJHkpSnrJ37TnosPjhblhjZG35MTGtHmaF0IikPAiIgCIiAIiIAiIgCIiAIiIAiIgCIiAIiIAiIgCIiAIiIAiIgCIiAIiIAiIgCIiAIiIAiIgCIiA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hQSEBIUEBIVFBUREhIYFhYQExAYFhYSFRQWGBMgFBcYGygqFx0jGRgVHzEgIycpLy8sFR4xNzAqNSgrLikBCQoKDgwOGg8PGjQkHyQyKi80Mi00LCwtLC8sMjQvLDAsNCwyMDQvMiwwNTQwLC8wLCopNC8sLCwsLCksLCksLP/AABEIAMIBAwMBIgACEQEDEQH/xAAcAAEAAwEBAQEBAAAAAAAAAAAABQYHBAMBAgj/xABTEAABAwIDBAENCwgHCAMAAAABAAIDBBEFEiEGEzFBUQcUIjJhcXJ0gZGzwdEVMzRCUlWCk6GxshcjNXWSpMLSFiRTVHPT8CViY3aiw+HxQ0Rl/8QAGwEBAAIDAQEAAAAAAAAAAAAAAAMFAgQGAQf/xAA5EQACAQIDAwkFBwUBAAAAAAAAAQIDEQQSIQUxURMiQWFxgaGxwTIzkdHwBhQ0Q1JiciNTkuHxQv/aAAwDAQACEQMRAD8A3FERAEREAREQBERAEWcbYU9S3E4GivqIKetaWs3WQhlU0CzLO4B44a9sTyXi3Cpjwxit+rh9qwrVaNBJ1ZpX43PYRnUbyRvY01FmfuTP88Vv1cPtT3Jn+eK36uH2rX+/4P8AvLxJOQrfoZpiLKMap5qelnnOL1p3TRYFkIzyONo2jXmfMASr5sbRTx0UIq5HyTubnkMhuWudrlHgiw74J5rbhKFSCqU5XTIXmjLLJWZNoiyp1FVCtq6ebFKuPdNE0OQMdvKVxsTc21Yexd3rrJJWbbslqG3dJLeaqizP3Jm+eK36uH2p7kz/ADxW/Vw+1aX3/B/3l4k3IVv0M0xFmfuTP88Vv1cPtUZtHFVwMgFPilXLNVTiKKN4jaDwzuJF+xbcC/dU1DEYevPJTqJvvI6kKlNZpRaRr6Lnw6mMcUbHPdI5jGgvf2z3Aak90nVdClPAiIgCIiAIiIAiIgCIiAIiIAiIgCIiAIiIAiIgITbLZ7r2jkiByyCz4X8CydmsZB5a6X6HFUWixcyxMqLWc8uZUR8MlXHpMLfFzaPHhHoWqrKHtAqsaA0HXdGbDhmdFIXG3STxK0tpUY1sJNS/86r66yXDzcK0WunQloZg4Xaf9d1eiisJ7Y+D6wpuj98j8Nn4gvnuTnqJ0alzbke2i68xKGm4w4dlqKjodVvH5hh6co1/aC0dUnqXt7HEXfGOK1dzzNslrnnxPnV2X09U40YxpQ3RVjlszm3N72FUuqDhTzFHWUwvUUDjI0f2kJFp4z0hzL+buq2oV7F2dw1dWMxZXNAZJEc0E7BJEeYaeI77TdpHcXex4IuDcFVnAxahIHBuI1waOTW3ZoByHcUvhHxvo+tcFtbCwoYicYbl6l9g60qlOLZKQwlzg1vFxAC8NjqYVmITVvGCkBpqToOX3+Qd8kgHoeRyX7ldaKcjQimqSCOIO5fwUv1M2AYTRWAH5kHTpJJPnJJV59naMY0J1ulvL3b/ABNHaM26kYdC1LOiIugNAIiIAiIgCIiAIiIAiIgCIiAIiIAiIgCIiAIiIAspl+F4141Q+hetWWUy/C8a8aofQvUGL/C1f4+qMqfvYdp6YT2x8H1hTdF77H4bPxBQmE9sfB9YU3Re+x+Gz8QXzv8ANXajo17D7z9dS73vEP1rWfwK6qldS73vEP1rWfwK6r6fV9tnLw9kIi+KMzMcwT4E/wDWVd/ApbCPj/R9aicE+BP/AFlXfwKWwj4/0fWuN29+Kqd3ki32f7qPed83vNR4rU+heprqbfomi/wG/eVCze81HitT6F6mept+iaL/AAG/eVcbA/By/l6I1doe/XZ6lmREV0aQREQBERAEREAREQBERAEREAREQBERAEREAREQBZTL8Lxrxqh9C9asspl+F4141Q+heoMX+Fq/x9UZU/ew7T0wntj4PrCm6L32Pw2fiChMJ7Y+D6wpui99j8Nn4gvnf5q7UdGvYfefrqXe94h+taz+BWDaXaOKhp3TTnQaNaO2e89q1g5k/ZqeAVR2JxqKkpMUnqHZWR4pWEnmT2Fg0cyToAqrje0MjpG1lW205F6Kldq2liPCaVvOR2haD3CdA0D6tGi6lSyORlVVOF2euJ7RVIfnrK+pppZey62omROFPGQN22Qvc2zyNSOOutr2XH/Sj/8AUxP6ml/zVVJpi4uc8klxJc5xuSTqSSV5b9vyh5wrlYOmlqU7xlRvQvWC1sPW+5gdM8tmkle+oZG0kyhoNgx7ubSfKpzCPj/R9apOyMgLpbEHRvAjpKu2EfH+j618v+0kFDG1Ev2+SOy2RNzw8HLr82dGJYgyGGV0ufI6N8Z3YaXDetLLgOIBtmvxVLoscZDG2OLEsSYxgs1rYaWwHQPzqsG2rgKOS5t2UfHwws137flDzhdL9k6EJ4KTl+p+SKjbledPEJR4LzZco9pbkD3WxFtyBmdDTENvzIbLew7mqv2xW1z3P6yry3rpjQ6ORpG7q4LXbJEeZtqQOgnk4Nw8TN+UPOFP4ViLZGMp6h5jyOzU1Q2+elmve9xruybZhy4hdJXwcXG8CqoYyWa0z+hUVS2L2vdMXUtYBHWQAZwLZZmcpIjzBFjp09HC2qklFxdmXSaaugiIsT0IiIAiIgCIiAIiIAiIgCIiAIiIAiIgCymX4XjXjVD6F61ZZTL8Lxrxqh9C9a+L/C1f4+plT97DtPTCe2Pg+sKbovfY/DZ+IKEwntj4PrCm6L32Pw2fiC+efmrtR0a9h95Sasf7Pqf+ZHfiCp21+JPGJVtzmAq6gdlxsJXAAHuAAeRXGq/R9T/zIfxBUPbP9JV3jlT6Z6+xUG1K6+txxFaKlGzPlXC57RlNu50+VfaPY6smYHw0ssjCSA5jCWmxsbEd1e0fAd4fcrjhWEMqnYLBMXbuX3SzBji0nKS4ajugLdxXNjm+t1zRwjzScCO2S2dqaZ0pqYJIg9rQ0yNIuQTe3nV1wj4/0fWoXZ1mXD8oJIZX1jRckmzRGBqprCPj/R9a+V7fd8XUv1eSO12crUo95x7aYbJPRvjgjdI9zoyGsFyQHgmw7yzZ2wWIAXNFPp/wytkm96qPFan0L1UNn8FjhkwOaPPnq4ax0uZ7iCW05y2B4dsVf/Zmo44OS/c/JGhtWClWXYvMy+Htm+E37wp1QDDax6LKVpq4O0Oh+w95dvQklozl8RBvVGnbIOJr8HJNz7n1Q16BLKB5hotdWQ7HfD8I8Qq/TSrXlR4r3j7/ADZdYb3a7vIIiLVNgIiIAiIgCIiAIiIAiIgCIiAIiIAiIgCymX4XjXjVD6F61ZZVVNyYniUEnYSVklNLT59GzNjjc1wjdwLru0HcIUOJi54erGKu7HsGlUi3xP3hPbHwfWFM0rwJGE8A9pPeBF1XopXRu6CNCD9oPQpinqA8XHlHML5zO8ZZjpINNWICo2UqzvIhUUfW8mImr1NTvbl9wL7u3agadPNZrtfIHYhWkah1XUkd4yusttWGbRfC6nxib0jl9A2FtWrjqk41ElZdF/mc5tLBww8YuLer6Tuj4DvD7lfMDw+d8OHVFJLTskpDWAiq31jvX24Mab9jfmOSocfAd4fctJ2L+Bs8KT8RV39osbPBYSNWCTeZLXrTKjY9CNfEOMuD80faPBZKejEcj45JDUzyuMG8LQJAy3bNB4grrwj4/wBH1qQJUXV19zZmnSRxP/hfLMTi54ypKpNJN8Nx21OjGhFRT3EnN7zUeK1PoXqLwzZyqnocFnojAH0kE1xVGTKd61reDGm+gdzHJKrFhDSTSTmzXxTRR/LllkYWtaxo7bU6nkrpsHRPhw2kjlaWPZC0Oa7iDxsRyPcXYbChOjhLyW+Tt1q1inx7jUracPUpP5Pa3+5YJ9VU+xPye1v9ywT6qp9i1VFdctI0eSRn2z2xtayvp56kUbI6aGWNrKPfCwfc9q9vyiea0FEWE5uTuzOMVFWQREWBkEREAREQBERAEREAREQBERAEREAREQBRG02y8NdCYp28NWPbo+N/JzDyP3qXReptO6PGr6MyacyxTNpcSIEx0p6vhHVNGgbMfiSjQXPHQHk53ySle0kFjgQbEZTxWlY7gUNZA6GoYHsf52u5Fp+K4dKq8fU2laA1uL4gA0AACUaAcOSrcXsujiZconlfTpdPrJ6WJnSWW10Vvcu+S79krJsaH9Znv/bS/jK2La7AqigjhmZilbJmqoIy2WXsS17tb27yynbP9I13jlT6Z639kbNWElKSnmuuFjVx2JdVJNWse0fAd4fcrps3E40zbNJ1fwB+UVS4+A7w+5XnBGzSjCaaKqnp2z+6Jead5aSY3FzdOB4W16SrfbeD+94ZU3K2qfHcmVWy63JVnK19PVHduHfJd+y5famVlPG2WoDjndlhgZfe1EnANYOIbci7rc7C5IVl/J1N88Yh9aPYu7Z/YKOmnNRLNNVT5Q1stU4OdGzoZppe517vK5vydHYtGnNSnPMl0Wtc6KeMqSVoq3WcGymxsjpW1uJZXVAH5mFvvVIzk1g4Zu79pOqu6IrlyuaqVgi+XS6xPT6iXRAEREAREQBERAEREAREQBERAEREAREQBERAEREAREQFH6rfwOn8fpfxOWHbZ/pKu8cqfTPW49Vv4HT+P0v4nLDts/0lXeOVPpnqxwu74mliN57R8B3h9y0DY74VgfexX7nLP4+A7w+5XvAo6hjcKqaelkqW0/ugHtiLRrI4tbqeHEnyKyxvu19dDKzBe8f10o2hFSP6dVvzLU/WxexP6dVvzLU/WxexUHJy+mi9zou6ofVDfK6sw2CKpmp2z9eZ3U7y1xEcbHt7h4Hj8or1/p1W/MtT9bF7FFVlVV1lfQyyYfNTR0oq87pHMcLSQEDhw1aB9JZwg4u76+HAxlJNWRU4dp4HjscUxjvZoL+beL1934vnPGP2oP8AMWZwHVvfb6lPK6p4eE1qU9bEVIPQ0vZSrkGJ0QbW1c8NTS1EmWrfqCxzmC7Wkji261ZZDsd8PwjxCr9NKteVPiVadl9astsO7wTf1oERFrE4REQBERAEREAREQBERAEREAREQBERAEREAREQFH6r2lDE+xyx1lM95AJysDjcm3LUecLFNuqRzMQqXOHYzzSTROBBbJDK9z43McNHAg8udxyX9P1FO2RjmPaHNe0tc1wBBaRYgg8RZY5tfsi2kHW85PWMjyaaoN3OoZ38WvPEwuPEeXtgSdzDVEtDWrwb1M8oqoOFjxA847i6rqLxTC5aWZ0UoyvYRwNwQdWuYfjNI1B5ry6/f8r7G+xXcK6tqUtTDPNoTOZMyhuv3/K+xvsTr9/yvsb7Fny8TD7vPiTOZMyhuv3/ACvsb7E6/f0/Y32Jy8R93nxJGanZ2xAFtbjT/wBrlGKHN2txyHNcstQ53bHh3lddmdn3074ssYkxCoANPC8djSxn/wCeoB4Otq1p4dsRewWvUr5dYmxSw99Jals2Rhc3E8Nic0iSnw+ffM4mIyPe9gkt2pIe3Q69kFragtkdk2UMJaCZJZTnnmf28sh1JJPK5Nh3TxJJM6qKtPPK5dUoZI2CIiiJAiIgCIiAIiIAiIgCIiAIiIAiIgChdrNous6cSCPevfLFHHHmy53yOAtmsbdjmPD4qmlQdsqnfYlTw37GkifO/o3st44b90NEjvKoq9VUaUqr6E38l3vQyhFzkorpO6n6psA0q4p6Q9M0ZdFfuSx5hbumys+H4lFOwSQSMlYeDo3Nc2446jn3Fkjaip6zbWsqI3Nqardx08kQPYvmLI7SNcCDlBdY30Upg9d1pUYnJEcsMNC2aRgtl66OfdFo+KSxmvTp0KKlVq8oqVaKUmm9G2tLXTTV1v4sylGOVzg9Ov6+RqCLKNlpKqKpoouu6h+8p5pJmTPEjRkhFsudpLfzr28+S7dk9ua2R9AKkwPjrSW3ZHIyRrt094v2RadW24BTQrU5xjKMtJXS67X+TMHGSbTW769TSlz19BHPE+KZgeyRpDmu4EH/AFx5KtY9t+KapkhbTSTiCNj5XxPiG7z5iAQ8i5ytzaHgV8f1TKdohzQ1N5qdk4DIS8tikc4Mz5CbXy37xCk467uvdwvwMStVPU7rGfmmRUNZBET1u7EN9vo4na5LstdoN7ce5bgPH8n1Z824P+9/zK2/lQoB28krP8Slqx/211VfVCoIi0SVLWl8ccjbtl1jkGZh7XS4WwqtR7kROEFvZSPyfVnzbg/73/Mn5Pqz5twf97/mVxHVOw24/rkep5iS3lOXTvqwzVrGRmRz2iNrcxeSMoZa979FuaOrUW9eYUIPczLfyfVnzbg/73/Mn5Pqz5twf97/AJlaj1UKUi8UdVKDwMVJPYjlYuAX7f1RoDSVE8bXmSlZmkp5QI5mi4Fy030sb5hceVeKtJuy3h04rUqkewda0hzMPwdrmkFrgKokOHAgEkaHXUK6bHbICjY98r99VTnNPM7i5x1s2/Bg5Dy9AFcq+qTVBlT/AFSOJ8VIaiMOmMoc1krGyZsgbwa4nQ9Cj8U2jqWgGqxRkAeLhtNBG0kf7rn53HiOAWtWxsIxjeXtXtZOV7b7WuSwoO7st2++lvjY1UutxVcxDqh0MRy78Sv/ALOlDpnk9FowbeUhUSg2hfA0VENZPPAJ446mOszPuwva2QtzgGMhrgdNO4uTM+koqqOGzXUVTLG52QE7kSAh2XS53TwRf5K1Z4tcmp043bkoWd42b46Pq+JMqbzWk+i+mt11F7wrqgGarigdSSwsnEm7kncwOc9jQ6xjaTlu3MdTy4K3rOYaLDaaeF9XiLqidsjDGHzCzZHGzS2GHRo14uuLHVaMtuKmorlLX6r27r6kV1d5d3j4BERegIiIAiIgCIiAIiIAiIgCIiAFY+cXLm1VY1m8fW1QZCw6Z4w8QU48oDneVaZtPFM6jqG0oBmfE9sd3BvZOGW9zwIBJ8ioGz2Dyvq6GCWkmgjog6V29DSxz4mBkOSRhLXHM8u6dFqYujKuoU7c1yWbsjrbvdiSlNQbl0207Xp4ERBHS7umq2UhEssjBHHBzndma0EXa06h3ZEKUxXCJYaGRtS1rJsVr6drmMfnyQMDTlLgLEhkb7207NRM7hDSzgdth+IvcBzDYqzODboyOKt22U+9xKkiHCngmnPRmlIij+wSFadG2Hp16zbcoOcVdt2S1ilfou0Sz/qShDSzs9OL0fqNjod5idXJyp6aCEeFK50r/sEap+E1bYabCpZDlbBWAPJ5NBnY5X3qZRXp6if+81k7gf8AhxkRM+yM+dU2jwNlRSPgkJDY6ypHY2v2FTIba9INvKva7jhMPQc90JQv/i7+IgnWqTy72pW+KseTY31ETWuuJsZqbv6WQP7J3kZTtA8qlsenEddiLmANFLR0zGC2jcsUsoFugXapPY2k3+ITz2/N0TOt4+jfPs+cjoLW7tnlKhMTrWCXGJpW52CfI5o+M2OCJhH2kKOqpfcXKS51RxbX8pKy/wAUkZRty6SekU18E7v4khS7HV1RSMJrYh1xTtLmupSC3exi4zNk5ZiL25cFH1EZpqmuaCHOpaGhaDY2Jip5OV+FwuFuy7xLBucMqad3XNOS/NdjYxK0yXyynTLfkpfGnN6/xcyXLBHTB9uOQUpLrd2xKlxcaccFUy08qbjpZJvnR4NmFJydaN5XtfW74Picwkqm9YmpNO+KvjecsccocBuN5Z2dxB4gcOlcpj/2aIjcxRY62LIS4t3OYZWWJ7UFwNuGi8KR9Kyn68ibUPFKHhrJJZiWHKGkZHuIaMrgb8gb8lbaXYWZ+GvYZY21E1U2sFgXRMlBYWsuDdzbMALh0m1+fuEjB1ajoQcI2ytPTn3fQm9ya1FbNljneZ3vx0/6QsdLU1M1cyKrbB1tHCY2mKEh7pInEBz39qMzTyOhXpBsvVTNlmldSlooKund1vK+RznSRgi5yAAhzQbX5rwqdnZ5X5psG3kos1znTUuQ5dBlLnajo0XPgU7I5KCppWdbiqqY4ZoozaN7HmRgD2AAEh4FnWB1XmEUMO6SnRyy9nNzdZW13O7vZ6tCrepmandb7a7r9a6BRjfnDrnSso6mnd35qTM0ftsXps7W9ngs55ncO78sJZ6SMLjoTuqWjc7/AOjiEbXdxsdU6J3/AEuX2sjMVLVtYNcPr5Hs7jYqgTN/6HFRw/pwp/sqyh3SbXqjKXOcv3QT+FvkS20GGXrMUpuAqoo5md+SMxvP1kYPlXHh84mla54u3EcPgkeDwM0INPUjzZbqQxjaCCqxGmloy+QbieKV4hmawNu2SLs3NAPZBw+koeMiNjXA6UGKyxEjtW09c0GxP+7KRcclnXp55Yigt8oxmuprT4tpHkJWVOfBtdz/ANNnvhezUtdBLHSU9NSwF74nvec0uaN1nWZGB2QIBGZ3QVrNE6zQx0ge9jWh5Fhd2UXJbc5b8bd1Y9NPAJZWR1lQ8TSF7qagc83kLWtdm3IJN8o0LgFZ+pzgs0FTM9tI+mppoWdjM5m8MzHGzsgcSLtcb5je7QtnBTg4JQhJXV22na+l9ZO7fZpoR1lJS5zT6NOHcaEiIt0iCIiAIiIAiIgCIiAIiIAiIgCIiAgMZ2EoaoudPTRl7r3ewFjzfpewgny3Udi3U/L5jNT1kkLzFFGQ5kUrCyIWZo4A8yT2XElXBElz45Zarg9V4niVndaMjNm8FFJSQU4Obcxhpda2Z3Fxtyu4k+VZ/UUlXSyVlqGeVslVUyxPh3TwRI7M0OaH5hr3FqaKKvRp4iDhVV1e5nCUqbzQdmQmxmCGlooY36yEF8p5maQ55L9PZEjvALK5MQp5oq6KSqjhfPWVTjnLbgb/ALHQkcWtHPmtvXjPRsf27Gu8JrT94XmIoqvFK7Vmmmrb1u3iEsj3X0a+JlFbt3VxQvkZiNHOWC4ZuY7u1AsMkvqX3aGcCoxrM5oJawWJAJIom8B3ytIfstSON3UlOT0mCE/wr7VbM0kry+Wlp5Hu4ukghc46WF3FtzoB5ljOg6lJ06k76p3sluadtLcPEKeWWaK8X1rpM4koW07qVz7bjEqGBr83aipigaDfkM8WndLF70lVLPg1XRRF0k9EYms3T+zkphIx8RaQRrumuZYHiy3NaRVYTDJG2OWGN8bbZWPjY5gyizbNIsLDRfigwKngJdBTwxEixMUUbCRe9iWgXF1LGmo1pVk/atdda3P4aeJi23BQ4X8f9mPUlZTwyb6kxHrQuYWSMls+S4fc5m1DiWOBAHDkvfCYWzinpKB5qHR1DJnzEWZE1k+9JeQLEk3aGt437i2A4dEXF5iZmPFxYzMe+bXXuBbgtdYXWLnUlJRd0nbet13a7t2knKaPLFK+jtfw1sjH8cwmoviVNHR1Em+qZnxPZGBF+cySNOdzgNH34XU5U7N15qqiSCKAMqhA8molcMkohayUZY2uvq3p860VFLLD0pRlGUbqTu7336fIxU5Jpp7tCiRbC1klt/XtjHNtJAL+SSUuP2Kx0eyVNHSCk3QfDoXCXsjI7MHF0h+M4uAJPq0UwiypUqdFWpxUexJHkpSnrJ37TnosPjhblhjZG35MTGtHmaF0IikPAiIgCIiAIiIAiIgCIiAIiIAiIgCIiAIiIAiIgCIiAIiIAiIgCIiAIiIAiIgCIiAIiIAiIgCIiAIi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4095897"/>
            <a:ext cx="18288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Alexander </a:t>
            </a:r>
            <a:r>
              <a:rPr lang="en-US" sz="1600" dirty="0" err="1" smtClean="0">
                <a:latin typeface="Bookman Old Style" pitchFamily="18" charset="0"/>
              </a:rPr>
              <a:t>Donzé</a:t>
            </a:r>
            <a:endParaRPr lang="en-US" sz="1600" dirty="0" smtClean="0">
              <a:latin typeface="Bookman Old Style" pitchFamily="18" charset="0"/>
            </a:endParaRPr>
          </a:p>
          <a:p>
            <a:r>
              <a:rPr lang="en-US" sz="1600" dirty="0" err="1" smtClean="0">
                <a:latin typeface="Bookman Old Style" pitchFamily="18" charset="0"/>
              </a:rPr>
              <a:t>Sanjit</a:t>
            </a:r>
            <a:r>
              <a:rPr lang="en-US" sz="1600" dirty="0" smtClean="0">
                <a:latin typeface="Bookman Old Style" pitchFamily="18" charset="0"/>
              </a:rPr>
              <a:t> A. </a:t>
            </a:r>
            <a:r>
              <a:rPr lang="en-US" sz="1600" dirty="0" err="1" smtClean="0">
                <a:latin typeface="Bookman Old Style" pitchFamily="18" charset="0"/>
              </a:rPr>
              <a:t>Seshia</a:t>
            </a:r>
            <a:r>
              <a:rPr lang="en-US" sz="1600" dirty="0" smtClean="0">
                <a:latin typeface="Bookman Old Style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3880453"/>
            <a:ext cx="1600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Bookman Old Style" pitchFamily="18" charset="0"/>
              </a:rPr>
              <a:t>Joint work with</a:t>
            </a:r>
            <a:r>
              <a:rPr lang="en-US" sz="1400" dirty="0" smtClean="0">
                <a:latin typeface="Bookman Old Style" pitchFamily="18" charset="0"/>
              </a:rPr>
              <a:t>:</a:t>
            </a:r>
            <a:endParaRPr lang="en-US" sz="1400" dirty="0"/>
          </a:p>
        </p:txBody>
      </p:sp>
      <p:pic>
        <p:nvPicPr>
          <p:cNvPr id="1031" name="Picture 7" descr="http://t0.gstatic.com/images?q=tbn:ANd9GcSFiLrPL3vEod6MNqnEX1rYXt4dw0vkmWn5-PRH7CAnKesfzNI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4671876"/>
            <a:ext cx="1513033" cy="3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t3.gstatic.com/images?q=tbn:ANd9GcQ02ZSXtrI5-iylU0Ecc6UNKA-P_YgmKP-gTm32uxfcAkHVj0f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89194"/>
            <a:ext cx="1272936" cy="3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LASY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SS8"/>
              </a:rPr>
              <a:t>A</a:t>
            </a:r>
            <a:r>
              <a:rPr lang="en-US" smtClean="0">
                <a:latin typeface="CMSS10"/>
              </a:rPr>
              <a:t>A</a:t>
            </a:r>
            <a:r>
              <a:rPr lang="en-US" smtClean="0">
                <a:latin typeface="CMTT1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Temporal Logic (STL)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Extension of Metric Temporal Logic (MTL)</a:t>
            </a:r>
          </a:p>
          <a:p>
            <a:r>
              <a:rPr lang="en-US" dirty="0" smtClean="0"/>
              <a:t>Allows tests over continuous-valued signal variables</a:t>
            </a:r>
          </a:p>
          <a:p>
            <a:r>
              <a:rPr lang="en-US" dirty="0" smtClean="0"/>
              <a:t>Examples: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b="1" dirty="0" smtClean="0">
              <a:latin typeface="cmmi1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>
              <a:latin typeface="Symbol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3175000"/>
            <a:ext cx="50800" cy="507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3175000"/>
            <a:ext cx="50800" cy="50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185100"/>
            <a:ext cx="2877876" cy="41617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948969"/>
            <a:ext cx="3182676" cy="3936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4038600" y="2438400"/>
            <a:ext cx="3967999" cy="1360135"/>
            <a:chOff x="4038600" y="2971800"/>
            <a:chExt cx="3967999" cy="136013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038600" y="4039040"/>
              <a:ext cx="3967999" cy="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19600" y="381000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9600" y="335280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4445146" y="3368843"/>
              <a:ext cx="3309283" cy="393030"/>
            </a:xfrm>
            <a:custGeom>
              <a:avLst/>
              <a:gdLst>
                <a:gd name="connsiteX0" fmla="*/ 0 w 3372765"/>
                <a:gd name="connsiteY0" fmla="*/ 301277 h 301277"/>
                <a:gd name="connsiteX1" fmla="*/ 26428 w 3372765"/>
                <a:gd name="connsiteY1" fmla="*/ 280135 h 301277"/>
                <a:gd name="connsiteX2" fmla="*/ 73998 w 3372765"/>
                <a:gd name="connsiteY2" fmla="*/ 248421 h 301277"/>
                <a:gd name="connsiteX3" fmla="*/ 95140 w 3372765"/>
                <a:gd name="connsiteY3" fmla="*/ 227279 h 301277"/>
                <a:gd name="connsiteX4" fmla="*/ 110997 w 3372765"/>
                <a:gd name="connsiteY4" fmla="*/ 216708 h 301277"/>
                <a:gd name="connsiteX5" fmla="*/ 153281 w 3372765"/>
                <a:gd name="connsiteY5" fmla="*/ 184995 h 301277"/>
                <a:gd name="connsiteX6" fmla="*/ 190280 w 3372765"/>
                <a:gd name="connsiteY6" fmla="*/ 147996 h 301277"/>
                <a:gd name="connsiteX7" fmla="*/ 221993 w 3372765"/>
                <a:gd name="connsiteY7" fmla="*/ 126854 h 301277"/>
                <a:gd name="connsiteX8" fmla="*/ 280134 w 3372765"/>
                <a:gd name="connsiteY8" fmla="*/ 68713 h 301277"/>
                <a:gd name="connsiteX9" fmla="*/ 295991 w 3372765"/>
                <a:gd name="connsiteY9" fmla="*/ 52856 h 301277"/>
                <a:gd name="connsiteX10" fmla="*/ 311847 w 3372765"/>
                <a:gd name="connsiteY10" fmla="*/ 42285 h 301277"/>
                <a:gd name="connsiteX11" fmla="*/ 343561 w 3372765"/>
                <a:gd name="connsiteY11" fmla="*/ 15857 h 301277"/>
                <a:gd name="connsiteX12" fmla="*/ 359417 w 3372765"/>
                <a:gd name="connsiteY12" fmla="*/ 21143 h 301277"/>
                <a:gd name="connsiteX13" fmla="*/ 364703 w 3372765"/>
                <a:gd name="connsiteY13" fmla="*/ 36999 h 301277"/>
                <a:gd name="connsiteX14" fmla="*/ 380560 w 3372765"/>
                <a:gd name="connsiteY14" fmla="*/ 52856 h 301277"/>
                <a:gd name="connsiteX15" fmla="*/ 401702 w 3372765"/>
                <a:gd name="connsiteY15" fmla="*/ 89855 h 301277"/>
                <a:gd name="connsiteX16" fmla="*/ 422844 w 3372765"/>
                <a:gd name="connsiteY16" fmla="*/ 137425 h 301277"/>
                <a:gd name="connsiteX17" fmla="*/ 438701 w 3372765"/>
                <a:gd name="connsiteY17" fmla="*/ 147996 h 301277"/>
                <a:gd name="connsiteX18" fmla="*/ 544412 w 3372765"/>
                <a:gd name="connsiteY18" fmla="*/ 142710 h 301277"/>
                <a:gd name="connsiteX19" fmla="*/ 560268 w 3372765"/>
                <a:gd name="connsiteY19" fmla="*/ 137425 h 301277"/>
                <a:gd name="connsiteX20" fmla="*/ 586696 w 3372765"/>
                <a:gd name="connsiteY20" fmla="*/ 132139 h 301277"/>
                <a:gd name="connsiteX21" fmla="*/ 634266 w 3372765"/>
                <a:gd name="connsiteY21" fmla="*/ 116283 h 301277"/>
                <a:gd name="connsiteX22" fmla="*/ 660694 w 3372765"/>
                <a:gd name="connsiteY22" fmla="*/ 105711 h 301277"/>
                <a:gd name="connsiteX23" fmla="*/ 676550 w 3372765"/>
                <a:gd name="connsiteY23" fmla="*/ 100426 h 301277"/>
                <a:gd name="connsiteX24" fmla="*/ 692407 w 3372765"/>
                <a:gd name="connsiteY24" fmla="*/ 105711 h 301277"/>
                <a:gd name="connsiteX25" fmla="*/ 713549 w 3372765"/>
                <a:gd name="connsiteY25" fmla="*/ 132139 h 301277"/>
                <a:gd name="connsiteX26" fmla="*/ 750548 w 3372765"/>
                <a:gd name="connsiteY26" fmla="*/ 179709 h 301277"/>
                <a:gd name="connsiteX27" fmla="*/ 792832 w 3372765"/>
                <a:gd name="connsiteY27" fmla="*/ 206137 h 301277"/>
                <a:gd name="connsiteX28" fmla="*/ 819260 w 3372765"/>
                <a:gd name="connsiteY28" fmla="*/ 211422 h 301277"/>
                <a:gd name="connsiteX29" fmla="*/ 840402 w 3372765"/>
                <a:gd name="connsiteY29" fmla="*/ 221994 h 301277"/>
                <a:gd name="connsiteX30" fmla="*/ 993683 w 3372765"/>
                <a:gd name="connsiteY30" fmla="*/ 216708 h 301277"/>
                <a:gd name="connsiteX31" fmla="*/ 1030682 w 3372765"/>
                <a:gd name="connsiteY31" fmla="*/ 190280 h 301277"/>
                <a:gd name="connsiteX32" fmla="*/ 1051824 w 3372765"/>
                <a:gd name="connsiteY32" fmla="*/ 179709 h 301277"/>
                <a:gd name="connsiteX33" fmla="*/ 1067681 w 3372765"/>
                <a:gd name="connsiteY33" fmla="*/ 163853 h 301277"/>
                <a:gd name="connsiteX34" fmla="*/ 1083538 w 3372765"/>
                <a:gd name="connsiteY34" fmla="*/ 126854 h 301277"/>
                <a:gd name="connsiteX35" fmla="*/ 1088823 w 3372765"/>
                <a:gd name="connsiteY35" fmla="*/ 110997 h 301277"/>
                <a:gd name="connsiteX36" fmla="*/ 1099394 w 3372765"/>
                <a:gd name="connsiteY36" fmla="*/ 95140 h 301277"/>
                <a:gd name="connsiteX37" fmla="*/ 1146964 w 3372765"/>
                <a:gd name="connsiteY37" fmla="*/ 52856 h 301277"/>
                <a:gd name="connsiteX38" fmla="*/ 1215676 w 3372765"/>
                <a:gd name="connsiteY38" fmla="*/ 52856 h 301277"/>
                <a:gd name="connsiteX39" fmla="*/ 1231533 w 3372765"/>
                <a:gd name="connsiteY39" fmla="*/ 42285 h 301277"/>
                <a:gd name="connsiteX40" fmla="*/ 1252675 w 3372765"/>
                <a:gd name="connsiteY40" fmla="*/ 31714 h 301277"/>
                <a:gd name="connsiteX41" fmla="*/ 1284389 w 3372765"/>
                <a:gd name="connsiteY41" fmla="*/ 10572 h 301277"/>
                <a:gd name="connsiteX42" fmla="*/ 1337244 w 3372765"/>
                <a:gd name="connsiteY42" fmla="*/ 21143 h 301277"/>
                <a:gd name="connsiteX43" fmla="*/ 1353101 w 3372765"/>
                <a:gd name="connsiteY43" fmla="*/ 36999 h 301277"/>
                <a:gd name="connsiteX44" fmla="*/ 1368957 w 3372765"/>
                <a:gd name="connsiteY44" fmla="*/ 47570 h 301277"/>
                <a:gd name="connsiteX45" fmla="*/ 1379528 w 3372765"/>
                <a:gd name="connsiteY45" fmla="*/ 58142 h 301277"/>
                <a:gd name="connsiteX46" fmla="*/ 1400671 w 3372765"/>
                <a:gd name="connsiteY46" fmla="*/ 73998 h 301277"/>
                <a:gd name="connsiteX47" fmla="*/ 1464097 w 3372765"/>
                <a:gd name="connsiteY47" fmla="*/ 126854 h 301277"/>
                <a:gd name="connsiteX48" fmla="*/ 1501096 w 3372765"/>
                <a:gd name="connsiteY48" fmla="*/ 142710 h 301277"/>
                <a:gd name="connsiteX49" fmla="*/ 1548666 w 3372765"/>
                <a:gd name="connsiteY49" fmla="*/ 153281 h 301277"/>
                <a:gd name="connsiteX50" fmla="*/ 1580379 w 3372765"/>
                <a:gd name="connsiteY50" fmla="*/ 163853 h 301277"/>
                <a:gd name="connsiteX51" fmla="*/ 1696661 w 3372765"/>
                <a:gd name="connsiteY51" fmla="*/ 158567 h 301277"/>
                <a:gd name="connsiteX52" fmla="*/ 1712518 w 3372765"/>
                <a:gd name="connsiteY52" fmla="*/ 153281 h 301277"/>
                <a:gd name="connsiteX53" fmla="*/ 1733660 w 3372765"/>
                <a:gd name="connsiteY53" fmla="*/ 137425 h 301277"/>
                <a:gd name="connsiteX54" fmla="*/ 1754802 w 3372765"/>
                <a:gd name="connsiteY54" fmla="*/ 105711 h 301277"/>
                <a:gd name="connsiteX55" fmla="*/ 1802372 w 3372765"/>
                <a:gd name="connsiteY55" fmla="*/ 68713 h 301277"/>
                <a:gd name="connsiteX56" fmla="*/ 1823515 w 3372765"/>
                <a:gd name="connsiteY56" fmla="*/ 58142 h 301277"/>
                <a:gd name="connsiteX57" fmla="*/ 1849942 w 3372765"/>
                <a:gd name="connsiteY57" fmla="*/ 52856 h 301277"/>
                <a:gd name="connsiteX58" fmla="*/ 1876370 w 3372765"/>
                <a:gd name="connsiteY58" fmla="*/ 63427 h 301277"/>
                <a:gd name="connsiteX59" fmla="*/ 1923940 w 3372765"/>
                <a:gd name="connsiteY59" fmla="*/ 79284 h 301277"/>
                <a:gd name="connsiteX60" fmla="*/ 1950368 w 3372765"/>
                <a:gd name="connsiteY60" fmla="*/ 100426 h 301277"/>
                <a:gd name="connsiteX61" fmla="*/ 1966224 w 3372765"/>
                <a:gd name="connsiteY61" fmla="*/ 110997 h 301277"/>
                <a:gd name="connsiteX62" fmla="*/ 1997938 w 3372765"/>
                <a:gd name="connsiteY62" fmla="*/ 137425 h 301277"/>
                <a:gd name="connsiteX63" fmla="*/ 2024365 w 3372765"/>
                <a:gd name="connsiteY63" fmla="*/ 126854 h 301277"/>
                <a:gd name="connsiteX64" fmla="*/ 2071935 w 3372765"/>
                <a:gd name="connsiteY64" fmla="*/ 84569 h 301277"/>
                <a:gd name="connsiteX65" fmla="*/ 2087792 w 3372765"/>
                <a:gd name="connsiteY65" fmla="*/ 79284 h 301277"/>
                <a:gd name="connsiteX66" fmla="*/ 2130076 w 3372765"/>
                <a:gd name="connsiteY66" fmla="*/ 116283 h 301277"/>
                <a:gd name="connsiteX67" fmla="*/ 2135362 w 3372765"/>
                <a:gd name="connsiteY67" fmla="*/ 132139 h 301277"/>
                <a:gd name="connsiteX68" fmla="*/ 2172361 w 3372765"/>
                <a:gd name="connsiteY68" fmla="*/ 169138 h 301277"/>
                <a:gd name="connsiteX69" fmla="*/ 2188217 w 3372765"/>
                <a:gd name="connsiteY69" fmla="*/ 190280 h 301277"/>
                <a:gd name="connsiteX70" fmla="*/ 2209360 w 3372765"/>
                <a:gd name="connsiteY70" fmla="*/ 195566 h 301277"/>
                <a:gd name="connsiteX71" fmla="*/ 2251644 w 3372765"/>
                <a:gd name="connsiteY71" fmla="*/ 211422 h 301277"/>
                <a:gd name="connsiteX72" fmla="*/ 2367926 w 3372765"/>
                <a:gd name="connsiteY72" fmla="*/ 200851 h 301277"/>
                <a:gd name="connsiteX73" fmla="*/ 2383783 w 3372765"/>
                <a:gd name="connsiteY73" fmla="*/ 195566 h 301277"/>
                <a:gd name="connsiteX74" fmla="*/ 2415496 w 3372765"/>
                <a:gd name="connsiteY74" fmla="*/ 163853 h 301277"/>
                <a:gd name="connsiteX75" fmla="*/ 2426067 w 3372765"/>
                <a:gd name="connsiteY75" fmla="*/ 153281 h 301277"/>
                <a:gd name="connsiteX76" fmla="*/ 2468352 w 3372765"/>
                <a:gd name="connsiteY76" fmla="*/ 105711 h 301277"/>
                <a:gd name="connsiteX77" fmla="*/ 2484208 w 3372765"/>
                <a:gd name="connsiteY77" fmla="*/ 84569 h 301277"/>
                <a:gd name="connsiteX78" fmla="*/ 2521207 w 3372765"/>
                <a:gd name="connsiteY78" fmla="*/ 58142 h 301277"/>
                <a:gd name="connsiteX79" fmla="*/ 2542349 w 3372765"/>
                <a:gd name="connsiteY79" fmla="*/ 52856 h 301277"/>
                <a:gd name="connsiteX80" fmla="*/ 2558206 w 3372765"/>
                <a:gd name="connsiteY80" fmla="*/ 58142 h 301277"/>
                <a:gd name="connsiteX81" fmla="*/ 2584634 w 3372765"/>
                <a:gd name="connsiteY81" fmla="*/ 89855 h 301277"/>
                <a:gd name="connsiteX82" fmla="*/ 2600490 w 3372765"/>
                <a:gd name="connsiteY82" fmla="*/ 116283 h 301277"/>
                <a:gd name="connsiteX83" fmla="*/ 2605776 w 3372765"/>
                <a:gd name="connsiteY83" fmla="*/ 132139 h 301277"/>
                <a:gd name="connsiteX84" fmla="*/ 2626918 w 3372765"/>
                <a:gd name="connsiteY84" fmla="*/ 153281 h 301277"/>
                <a:gd name="connsiteX85" fmla="*/ 2648060 w 3372765"/>
                <a:gd name="connsiteY85" fmla="*/ 179709 h 301277"/>
                <a:gd name="connsiteX86" fmla="*/ 2679773 w 3372765"/>
                <a:gd name="connsiteY86" fmla="*/ 195566 h 301277"/>
                <a:gd name="connsiteX87" fmla="*/ 2711487 w 3372765"/>
                <a:gd name="connsiteY87" fmla="*/ 190280 h 301277"/>
                <a:gd name="connsiteX88" fmla="*/ 2748486 w 3372765"/>
                <a:gd name="connsiteY88" fmla="*/ 163853 h 301277"/>
                <a:gd name="connsiteX89" fmla="*/ 2780199 w 3372765"/>
                <a:gd name="connsiteY89" fmla="*/ 132139 h 301277"/>
                <a:gd name="connsiteX90" fmla="*/ 2796056 w 3372765"/>
                <a:gd name="connsiteY90" fmla="*/ 116283 h 301277"/>
                <a:gd name="connsiteX91" fmla="*/ 2806627 w 3372765"/>
                <a:gd name="connsiteY91" fmla="*/ 105711 h 301277"/>
                <a:gd name="connsiteX92" fmla="*/ 2838340 w 3372765"/>
                <a:gd name="connsiteY92" fmla="*/ 73998 h 301277"/>
                <a:gd name="connsiteX93" fmla="*/ 2848911 w 3372765"/>
                <a:gd name="connsiteY93" fmla="*/ 58142 h 301277"/>
                <a:gd name="connsiteX94" fmla="*/ 2907052 w 3372765"/>
                <a:gd name="connsiteY94" fmla="*/ 68713 h 301277"/>
                <a:gd name="connsiteX95" fmla="*/ 2965193 w 3372765"/>
                <a:gd name="connsiteY95" fmla="*/ 79284 h 301277"/>
                <a:gd name="connsiteX96" fmla="*/ 3023334 w 3372765"/>
                <a:gd name="connsiteY96" fmla="*/ 73998 h 301277"/>
                <a:gd name="connsiteX97" fmla="*/ 3039191 w 3372765"/>
                <a:gd name="connsiteY97" fmla="*/ 68713 h 301277"/>
                <a:gd name="connsiteX98" fmla="*/ 3060333 w 3372765"/>
                <a:gd name="connsiteY98" fmla="*/ 79284 h 301277"/>
                <a:gd name="connsiteX99" fmla="*/ 3092046 w 3372765"/>
                <a:gd name="connsiteY99" fmla="*/ 132139 h 301277"/>
                <a:gd name="connsiteX100" fmla="*/ 3129045 w 3372765"/>
                <a:gd name="connsiteY100" fmla="*/ 190280 h 301277"/>
                <a:gd name="connsiteX101" fmla="*/ 3139616 w 3372765"/>
                <a:gd name="connsiteY101" fmla="*/ 206137 h 301277"/>
                <a:gd name="connsiteX102" fmla="*/ 3155473 w 3372765"/>
                <a:gd name="connsiteY102" fmla="*/ 216708 h 301277"/>
                <a:gd name="connsiteX103" fmla="*/ 3166044 w 3372765"/>
                <a:gd name="connsiteY103" fmla="*/ 232565 h 301277"/>
                <a:gd name="connsiteX104" fmla="*/ 3213614 w 3372765"/>
                <a:gd name="connsiteY104" fmla="*/ 264278 h 301277"/>
                <a:gd name="connsiteX105" fmla="*/ 3234756 w 3372765"/>
                <a:gd name="connsiteY105" fmla="*/ 269563 h 301277"/>
                <a:gd name="connsiteX106" fmla="*/ 3250613 w 3372765"/>
                <a:gd name="connsiteY106" fmla="*/ 264278 h 301277"/>
                <a:gd name="connsiteX107" fmla="*/ 3261184 w 3372765"/>
                <a:gd name="connsiteY107" fmla="*/ 227279 h 301277"/>
                <a:gd name="connsiteX108" fmla="*/ 3271755 w 3372765"/>
                <a:gd name="connsiteY108" fmla="*/ 163853 h 301277"/>
                <a:gd name="connsiteX109" fmla="*/ 3277041 w 3372765"/>
                <a:gd name="connsiteY109" fmla="*/ 73998 h 301277"/>
                <a:gd name="connsiteX110" fmla="*/ 3292897 w 3372765"/>
                <a:gd name="connsiteY110" fmla="*/ 68713 h 301277"/>
                <a:gd name="connsiteX111" fmla="*/ 3324610 w 3372765"/>
                <a:gd name="connsiteY111" fmla="*/ 52856 h 301277"/>
                <a:gd name="connsiteX112" fmla="*/ 3372180 w 3372765"/>
                <a:gd name="connsiteY112" fmla="*/ 47570 h 301277"/>
                <a:gd name="connsiteX113" fmla="*/ 3372180 w 3372765"/>
                <a:gd name="connsiteY113" fmla="*/ 0 h 301277"/>
                <a:gd name="connsiteX0" fmla="*/ 0 w 3375703"/>
                <a:gd name="connsiteY0" fmla="*/ 290705 h 290705"/>
                <a:gd name="connsiteX1" fmla="*/ 26428 w 3375703"/>
                <a:gd name="connsiteY1" fmla="*/ 269563 h 290705"/>
                <a:gd name="connsiteX2" fmla="*/ 73998 w 3375703"/>
                <a:gd name="connsiteY2" fmla="*/ 237849 h 290705"/>
                <a:gd name="connsiteX3" fmla="*/ 95140 w 3375703"/>
                <a:gd name="connsiteY3" fmla="*/ 216707 h 290705"/>
                <a:gd name="connsiteX4" fmla="*/ 110997 w 3375703"/>
                <a:gd name="connsiteY4" fmla="*/ 206136 h 290705"/>
                <a:gd name="connsiteX5" fmla="*/ 153281 w 3375703"/>
                <a:gd name="connsiteY5" fmla="*/ 174423 h 290705"/>
                <a:gd name="connsiteX6" fmla="*/ 190280 w 3375703"/>
                <a:gd name="connsiteY6" fmla="*/ 137424 h 290705"/>
                <a:gd name="connsiteX7" fmla="*/ 221993 w 3375703"/>
                <a:gd name="connsiteY7" fmla="*/ 116282 h 290705"/>
                <a:gd name="connsiteX8" fmla="*/ 280134 w 3375703"/>
                <a:gd name="connsiteY8" fmla="*/ 58141 h 290705"/>
                <a:gd name="connsiteX9" fmla="*/ 295991 w 3375703"/>
                <a:gd name="connsiteY9" fmla="*/ 42284 h 290705"/>
                <a:gd name="connsiteX10" fmla="*/ 311847 w 3375703"/>
                <a:gd name="connsiteY10" fmla="*/ 31713 h 290705"/>
                <a:gd name="connsiteX11" fmla="*/ 343561 w 3375703"/>
                <a:gd name="connsiteY11" fmla="*/ 5285 h 290705"/>
                <a:gd name="connsiteX12" fmla="*/ 359417 w 3375703"/>
                <a:gd name="connsiteY12" fmla="*/ 10571 h 290705"/>
                <a:gd name="connsiteX13" fmla="*/ 364703 w 3375703"/>
                <a:gd name="connsiteY13" fmla="*/ 26427 h 290705"/>
                <a:gd name="connsiteX14" fmla="*/ 380560 w 3375703"/>
                <a:gd name="connsiteY14" fmla="*/ 42284 h 290705"/>
                <a:gd name="connsiteX15" fmla="*/ 401702 w 3375703"/>
                <a:gd name="connsiteY15" fmla="*/ 79283 h 290705"/>
                <a:gd name="connsiteX16" fmla="*/ 422844 w 3375703"/>
                <a:gd name="connsiteY16" fmla="*/ 126853 h 290705"/>
                <a:gd name="connsiteX17" fmla="*/ 438701 w 3375703"/>
                <a:gd name="connsiteY17" fmla="*/ 137424 h 290705"/>
                <a:gd name="connsiteX18" fmla="*/ 544412 w 3375703"/>
                <a:gd name="connsiteY18" fmla="*/ 132138 h 290705"/>
                <a:gd name="connsiteX19" fmla="*/ 560268 w 3375703"/>
                <a:gd name="connsiteY19" fmla="*/ 126853 h 290705"/>
                <a:gd name="connsiteX20" fmla="*/ 586696 w 3375703"/>
                <a:gd name="connsiteY20" fmla="*/ 121567 h 290705"/>
                <a:gd name="connsiteX21" fmla="*/ 634266 w 3375703"/>
                <a:gd name="connsiteY21" fmla="*/ 105711 h 290705"/>
                <a:gd name="connsiteX22" fmla="*/ 660694 w 3375703"/>
                <a:gd name="connsiteY22" fmla="*/ 95139 h 290705"/>
                <a:gd name="connsiteX23" fmla="*/ 676550 w 3375703"/>
                <a:gd name="connsiteY23" fmla="*/ 89854 h 290705"/>
                <a:gd name="connsiteX24" fmla="*/ 692407 w 3375703"/>
                <a:gd name="connsiteY24" fmla="*/ 95139 h 290705"/>
                <a:gd name="connsiteX25" fmla="*/ 713549 w 3375703"/>
                <a:gd name="connsiteY25" fmla="*/ 121567 h 290705"/>
                <a:gd name="connsiteX26" fmla="*/ 750548 w 3375703"/>
                <a:gd name="connsiteY26" fmla="*/ 169137 h 290705"/>
                <a:gd name="connsiteX27" fmla="*/ 792832 w 3375703"/>
                <a:gd name="connsiteY27" fmla="*/ 195565 h 290705"/>
                <a:gd name="connsiteX28" fmla="*/ 819260 w 3375703"/>
                <a:gd name="connsiteY28" fmla="*/ 200850 h 290705"/>
                <a:gd name="connsiteX29" fmla="*/ 840402 w 3375703"/>
                <a:gd name="connsiteY29" fmla="*/ 211422 h 290705"/>
                <a:gd name="connsiteX30" fmla="*/ 993683 w 3375703"/>
                <a:gd name="connsiteY30" fmla="*/ 206136 h 290705"/>
                <a:gd name="connsiteX31" fmla="*/ 1030682 w 3375703"/>
                <a:gd name="connsiteY31" fmla="*/ 179708 h 290705"/>
                <a:gd name="connsiteX32" fmla="*/ 1051824 w 3375703"/>
                <a:gd name="connsiteY32" fmla="*/ 169137 h 290705"/>
                <a:gd name="connsiteX33" fmla="*/ 1067681 w 3375703"/>
                <a:gd name="connsiteY33" fmla="*/ 153281 h 290705"/>
                <a:gd name="connsiteX34" fmla="*/ 1083538 w 3375703"/>
                <a:gd name="connsiteY34" fmla="*/ 116282 h 290705"/>
                <a:gd name="connsiteX35" fmla="*/ 1088823 w 3375703"/>
                <a:gd name="connsiteY35" fmla="*/ 100425 h 290705"/>
                <a:gd name="connsiteX36" fmla="*/ 1099394 w 3375703"/>
                <a:gd name="connsiteY36" fmla="*/ 84568 h 290705"/>
                <a:gd name="connsiteX37" fmla="*/ 1146964 w 3375703"/>
                <a:gd name="connsiteY37" fmla="*/ 42284 h 290705"/>
                <a:gd name="connsiteX38" fmla="*/ 1215676 w 3375703"/>
                <a:gd name="connsiteY38" fmla="*/ 42284 h 290705"/>
                <a:gd name="connsiteX39" fmla="*/ 1231533 w 3375703"/>
                <a:gd name="connsiteY39" fmla="*/ 31713 h 290705"/>
                <a:gd name="connsiteX40" fmla="*/ 1252675 w 3375703"/>
                <a:gd name="connsiteY40" fmla="*/ 21142 h 290705"/>
                <a:gd name="connsiteX41" fmla="*/ 1284389 w 3375703"/>
                <a:gd name="connsiteY41" fmla="*/ 0 h 290705"/>
                <a:gd name="connsiteX42" fmla="*/ 1337244 w 3375703"/>
                <a:gd name="connsiteY42" fmla="*/ 10571 h 290705"/>
                <a:gd name="connsiteX43" fmla="*/ 1353101 w 3375703"/>
                <a:gd name="connsiteY43" fmla="*/ 26427 h 290705"/>
                <a:gd name="connsiteX44" fmla="*/ 1368957 w 3375703"/>
                <a:gd name="connsiteY44" fmla="*/ 36998 h 290705"/>
                <a:gd name="connsiteX45" fmla="*/ 1379528 w 3375703"/>
                <a:gd name="connsiteY45" fmla="*/ 47570 h 290705"/>
                <a:gd name="connsiteX46" fmla="*/ 1400671 w 3375703"/>
                <a:gd name="connsiteY46" fmla="*/ 63426 h 290705"/>
                <a:gd name="connsiteX47" fmla="*/ 1464097 w 3375703"/>
                <a:gd name="connsiteY47" fmla="*/ 116282 h 290705"/>
                <a:gd name="connsiteX48" fmla="*/ 1501096 w 3375703"/>
                <a:gd name="connsiteY48" fmla="*/ 132138 h 290705"/>
                <a:gd name="connsiteX49" fmla="*/ 1548666 w 3375703"/>
                <a:gd name="connsiteY49" fmla="*/ 142709 h 290705"/>
                <a:gd name="connsiteX50" fmla="*/ 1580379 w 3375703"/>
                <a:gd name="connsiteY50" fmla="*/ 153281 h 290705"/>
                <a:gd name="connsiteX51" fmla="*/ 1696661 w 3375703"/>
                <a:gd name="connsiteY51" fmla="*/ 147995 h 290705"/>
                <a:gd name="connsiteX52" fmla="*/ 1712518 w 3375703"/>
                <a:gd name="connsiteY52" fmla="*/ 142709 h 290705"/>
                <a:gd name="connsiteX53" fmla="*/ 1733660 w 3375703"/>
                <a:gd name="connsiteY53" fmla="*/ 126853 h 290705"/>
                <a:gd name="connsiteX54" fmla="*/ 1754802 w 3375703"/>
                <a:gd name="connsiteY54" fmla="*/ 95139 h 290705"/>
                <a:gd name="connsiteX55" fmla="*/ 1802372 w 3375703"/>
                <a:gd name="connsiteY55" fmla="*/ 58141 h 290705"/>
                <a:gd name="connsiteX56" fmla="*/ 1823515 w 3375703"/>
                <a:gd name="connsiteY56" fmla="*/ 47570 h 290705"/>
                <a:gd name="connsiteX57" fmla="*/ 1849942 w 3375703"/>
                <a:gd name="connsiteY57" fmla="*/ 42284 h 290705"/>
                <a:gd name="connsiteX58" fmla="*/ 1876370 w 3375703"/>
                <a:gd name="connsiteY58" fmla="*/ 52855 h 290705"/>
                <a:gd name="connsiteX59" fmla="*/ 1923940 w 3375703"/>
                <a:gd name="connsiteY59" fmla="*/ 68712 h 290705"/>
                <a:gd name="connsiteX60" fmla="*/ 1950368 w 3375703"/>
                <a:gd name="connsiteY60" fmla="*/ 89854 h 290705"/>
                <a:gd name="connsiteX61" fmla="*/ 1966224 w 3375703"/>
                <a:gd name="connsiteY61" fmla="*/ 100425 h 290705"/>
                <a:gd name="connsiteX62" fmla="*/ 1997938 w 3375703"/>
                <a:gd name="connsiteY62" fmla="*/ 126853 h 290705"/>
                <a:gd name="connsiteX63" fmla="*/ 2024365 w 3375703"/>
                <a:gd name="connsiteY63" fmla="*/ 116282 h 290705"/>
                <a:gd name="connsiteX64" fmla="*/ 2071935 w 3375703"/>
                <a:gd name="connsiteY64" fmla="*/ 73997 h 290705"/>
                <a:gd name="connsiteX65" fmla="*/ 2087792 w 3375703"/>
                <a:gd name="connsiteY65" fmla="*/ 68712 h 290705"/>
                <a:gd name="connsiteX66" fmla="*/ 2130076 w 3375703"/>
                <a:gd name="connsiteY66" fmla="*/ 105711 h 290705"/>
                <a:gd name="connsiteX67" fmla="*/ 2135362 w 3375703"/>
                <a:gd name="connsiteY67" fmla="*/ 121567 h 290705"/>
                <a:gd name="connsiteX68" fmla="*/ 2172361 w 3375703"/>
                <a:gd name="connsiteY68" fmla="*/ 158566 h 290705"/>
                <a:gd name="connsiteX69" fmla="*/ 2188217 w 3375703"/>
                <a:gd name="connsiteY69" fmla="*/ 179708 h 290705"/>
                <a:gd name="connsiteX70" fmla="*/ 2209360 w 3375703"/>
                <a:gd name="connsiteY70" fmla="*/ 184994 h 290705"/>
                <a:gd name="connsiteX71" fmla="*/ 2251644 w 3375703"/>
                <a:gd name="connsiteY71" fmla="*/ 200850 h 290705"/>
                <a:gd name="connsiteX72" fmla="*/ 2367926 w 3375703"/>
                <a:gd name="connsiteY72" fmla="*/ 190279 h 290705"/>
                <a:gd name="connsiteX73" fmla="*/ 2383783 w 3375703"/>
                <a:gd name="connsiteY73" fmla="*/ 184994 h 290705"/>
                <a:gd name="connsiteX74" fmla="*/ 2415496 w 3375703"/>
                <a:gd name="connsiteY74" fmla="*/ 153281 h 290705"/>
                <a:gd name="connsiteX75" fmla="*/ 2426067 w 3375703"/>
                <a:gd name="connsiteY75" fmla="*/ 142709 h 290705"/>
                <a:gd name="connsiteX76" fmla="*/ 2468352 w 3375703"/>
                <a:gd name="connsiteY76" fmla="*/ 95139 h 290705"/>
                <a:gd name="connsiteX77" fmla="*/ 2484208 w 3375703"/>
                <a:gd name="connsiteY77" fmla="*/ 73997 h 290705"/>
                <a:gd name="connsiteX78" fmla="*/ 2521207 w 3375703"/>
                <a:gd name="connsiteY78" fmla="*/ 47570 h 290705"/>
                <a:gd name="connsiteX79" fmla="*/ 2542349 w 3375703"/>
                <a:gd name="connsiteY79" fmla="*/ 42284 h 290705"/>
                <a:gd name="connsiteX80" fmla="*/ 2558206 w 3375703"/>
                <a:gd name="connsiteY80" fmla="*/ 47570 h 290705"/>
                <a:gd name="connsiteX81" fmla="*/ 2584634 w 3375703"/>
                <a:gd name="connsiteY81" fmla="*/ 79283 h 290705"/>
                <a:gd name="connsiteX82" fmla="*/ 2600490 w 3375703"/>
                <a:gd name="connsiteY82" fmla="*/ 105711 h 290705"/>
                <a:gd name="connsiteX83" fmla="*/ 2605776 w 3375703"/>
                <a:gd name="connsiteY83" fmla="*/ 121567 h 290705"/>
                <a:gd name="connsiteX84" fmla="*/ 2626918 w 3375703"/>
                <a:gd name="connsiteY84" fmla="*/ 142709 h 290705"/>
                <a:gd name="connsiteX85" fmla="*/ 2648060 w 3375703"/>
                <a:gd name="connsiteY85" fmla="*/ 169137 h 290705"/>
                <a:gd name="connsiteX86" fmla="*/ 2679773 w 3375703"/>
                <a:gd name="connsiteY86" fmla="*/ 184994 h 290705"/>
                <a:gd name="connsiteX87" fmla="*/ 2711487 w 3375703"/>
                <a:gd name="connsiteY87" fmla="*/ 179708 h 290705"/>
                <a:gd name="connsiteX88" fmla="*/ 2748486 w 3375703"/>
                <a:gd name="connsiteY88" fmla="*/ 153281 h 290705"/>
                <a:gd name="connsiteX89" fmla="*/ 2780199 w 3375703"/>
                <a:gd name="connsiteY89" fmla="*/ 121567 h 290705"/>
                <a:gd name="connsiteX90" fmla="*/ 2796056 w 3375703"/>
                <a:gd name="connsiteY90" fmla="*/ 105711 h 290705"/>
                <a:gd name="connsiteX91" fmla="*/ 2806627 w 3375703"/>
                <a:gd name="connsiteY91" fmla="*/ 95139 h 290705"/>
                <a:gd name="connsiteX92" fmla="*/ 2838340 w 3375703"/>
                <a:gd name="connsiteY92" fmla="*/ 63426 h 290705"/>
                <a:gd name="connsiteX93" fmla="*/ 2848911 w 3375703"/>
                <a:gd name="connsiteY93" fmla="*/ 47570 h 290705"/>
                <a:gd name="connsiteX94" fmla="*/ 2907052 w 3375703"/>
                <a:gd name="connsiteY94" fmla="*/ 58141 h 290705"/>
                <a:gd name="connsiteX95" fmla="*/ 2965193 w 3375703"/>
                <a:gd name="connsiteY95" fmla="*/ 68712 h 290705"/>
                <a:gd name="connsiteX96" fmla="*/ 3023334 w 3375703"/>
                <a:gd name="connsiteY96" fmla="*/ 63426 h 290705"/>
                <a:gd name="connsiteX97" fmla="*/ 3039191 w 3375703"/>
                <a:gd name="connsiteY97" fmla="*/ 58141 h 290705"/>
                <a:gd name="connsiteX98" fmla="*/ 3060333 w 3375703"/>
                <a:gd name="connsiteY98" fmla="*/ 68712 h 290705"/>
                <a:gd name="connsiteX99" fmla="*/ 3092046 w 3375703"/>
                <a:gd name="connsiteY99" fmla="*/ 121567 h 290705"/>
                <a:gd name="connsiteX100" fmla="*/ 3129045 w 3375703"/>
                <a:gd name="connsiteY100" fmla="*/ 179708 h 290705"/>
                <a:gd name="connsiteX101" fmla="*/ 3139616 w 3375703"/>
                <a:gd name="connsiteY101" fmla="*/ 195565 h 290705"/>
                <a:gd name="connsiteX102" fmla="*/ 3155473 w 3375703"/>
                <a:gd name="connsiteY102" fmla="*/ 206136 h 290705"/>
                <a:gd name="connsiteX103" fmla="*/ 3166044 w 3375703"/>
                <a:gd name="connsiteY103" fmla="*/ 221993 h 290705"/>
                <a:gd name="connsiteX104" fmla="*/ 3213614 w 3375703"/>
                <a:gd name="connsiteY104" fmla="*/ 253706 h 290705"/>
                <a:gd name="connsiteX105" fmla="*/ 3234756 w 3375703"/>
                <a:gd name="connsiteY105" fmla="*/ 258991 h 290705"/>
                <a:gd name="connsiteX106" fmla="*/ 3250613 w 3375703"/>
                <a:gd name="connsiteY106" fmla="*/ 253706 h 290705"/>
                <a:gd name="connsiteX107" fmla="*/ 3261184 w 3375703"/>
                <a:gd name="connsiteY107" fmla="*/ 216707 h 290705"/>
                <a:gd name="connsiteX108" fmla="*/ 3271755 w 3375703"/>
                <a:gd name="connsiteY108" fmla="*/ 153281 h 290705"/>
                <a:gd name="connsiteX109" fmla="*/ 3277041 w 3375703"/>
                <a:gd name="connsiteY109" fmla="*/ 63426 h 290705"/>
                <a:gd name="connsiteX110" fmla="*/ 3292897 w 3375703"/>
                <a:gd name="connsiteY110" fmla="*/ 58141 h 290705"/>
                <a:gd name="connsiteX111" fmla="*/ 3324610 w 3375703"/>
                <a:gd name="connsiteY111" fmla="*/ 42284 h 290705"/>
                <a:gd name="connsiteX112" fmla="*/ 3372180 w 3375703"/>
                <a:gd name="connsiteY112" fmla="*/ 36998 h 290705"/>
                <a:gd name="connsiteX113" fmla="*/ 3372180 w 3375703"/>
                <a:gd name="connsiteY113" fmla="*/ 48639 h 290705"/>
                <a:gd name="connsiteX0" fmla="*/ 2199 w 3351475"/>
                <a:gd name="connsiteY0" fmla="*/ 127005 h 274656"/>
                <a:gd name="connsiteX1" fmla="*/ 2200 w 3351475"/>
                <a:gd name="connsiteY1" fmla="*/ 269563 h 274656"/>
                <a:gd name="connsiteX2" fmla="*/ 49770 w 3351475"/>
                <a:gd name="connsiteY2" fmla="*/ 237849 h 274656"/>
                <a:gd name="connsiteX3" fmla="*/ 70912 w 3351475"/>
                <a:gd name="connsiteY3" fmla="*/ 216707 h 274656"/>
                <a:gd name="connsiteX4" fmla="*/ 86769 w 3351475"/>
                <a:gd name="connsiteY4" fmla="*/ 206136 h 274656"/>
                <a:gd name="connsiteX5" fmla="*/ 129053 w 3351475"/>
                <a:gd name="connsiteY5" fmla="*/ 174423 h 274656"/>
                <a:gd name="connsiteX6" fmla="*/ 166052 w 3351475"/>
                <a:gd name="connsiteY6" fmla="*/ 137424 h 274656"/>
                <a:gd name="connsiteX7" fmla="*/ 197765 w 3351475"/>
                <a:gd name="connsiteY7" fmla="*/ 116282 h 274656"/>
                <a:gd name="connsiteX8" fmla="*/ 255906 w 3351475"/>
                <a:gd name="connsiteY8" fmla="*/ 58141 h 274656"/>
                <a:gd name="connsiteX9" fmla="*/ 271763 w 3351475"/>
                <a:gd name="connsiteY9" fmla="*/ 42284 h 274656"/>
                <a:gd name="connsiteX10" fmla="*/ 287619 w 3351475"/>
                <a:gd name="connsiteY10" fmla="*/ 31713 h 274656"/>
                <a:gd name="connsiteX11" fmla="*/ 319333 w 3351475"/>
                <a:gd name="connsiteY11" fmla="*/ 5285 h 274656"/>
                <a:gd name="connsiteX12" fmla="*/ 335189 w 3351475"/>
                <a:gd name="connsiteY12" fmla="*/ 10571 h 274656"/>
                <a:gd name="connsiteX13" fmla="*/ 340475 w 3351475"/>
                <a:gd name="connsiteY13" fmla="*/ 26427 h 274656"/>
                <a:gd name="connsiteX14" fmla="*/ 356332 w 3351475"/>
                <a:gd name="connsiteY14" fmla="*/ 42284 h 274656"/>
                <a:gd name="connsiteX15" fmla="*/ 377474 w 3351475"/>
                <a:gd name="connsiteY15" fmla="*/ 79283 h 274656"/>
                <a:gd name="connsiteX16" fmla="*/ 398616 w 3351475"/>
                <a:gd name="connsiteY16" fmla="*/ 126853 h 274656"/>
                <a:gd name="connsiteX17" fmla="*/ 414473 w 3351475"/>
                <a:gd name="connsiteY17" fmla="*/ 137424 h 274656"/>
                <a:gd name="connsiteX18" fmla="*/ 520184 w 3351475"/>
                <a:gd name="connsiteY18" fmla="*/ 132138 h 274656"/>
                <a:gd name="connsiteX19" fmla="*/ 536040 w 3351475"/>
                <a:gd name="connsiteY19" fmla="*/ 126853 h 274656"/>
                <a:gd name="connsiteX20" fmla="*/ 562468 w 3351475"/>
                <a:gd name="connsiteY20" fmla="*/ 121567 h 274656"/>
                <a:gd name="connsiteX21" fmla="*/ 610038 w 3351475"/>
                <a:gd name="connsiteY21" fmla="*/ 105711 h 274656"/>
                <a:gd name="connsiteX22" fmla="*/ 636466 w 3351475"/>
                <a:gd name="connsiteY22" fmla="*/ 95139 h 274656"/>
                <a:gd name="connsiteX23" fmla="*/ 652322 w 3351475"/>
                <a:gd name="connsiteY23" fmla="*/ 89854 h 274656"/>
                <a:gd name="connsiteX24" fmla="*/ 668179 w 3351475"/>
                <a:gd name="connsiteY24" fmla="*/ 95139 h 274656"/>
                <a:gd name="connsiteX25" fmla="*/ 689321 w 3351475"/>
                <a:gd name="connsiteY25" fmla="*/ 121567 h 274656"/>
                <a:gd name="connsiteX26" fmla="*/ 726320 w 3351475"/>
                <a:gd name="connsiteY26" fmla="*/ 169137 h 274656"/>
                <a:gd name="connsiteX27" fmla="*/ 768604 w 3351475"/>
                <a:gd name="connsiteY27" fmla="*/ 195565 h 274656"/>
                <a:gd name="connsiteX28" fmla="*/ 795032 w 3351475"/>
                <a:gd name="connsiteY28" fmla="*/ 200850 h 274656"/>
                <a:gd name="connsiteX29" fmla="*/ 816174 w 3351475"/>
                <a:gd name="connsiteY29" fmla="*/ 211422 h 274656"/>
                <a:gd name="connsiteX30" fmla="*/ 969455 w 3351475"/>
                <a:gd name="connsiteY30" fmla="*/ 206136 h 274656"/>
                <a:gd name="connsiteX31" fmla="*/ 1006454 w 3351475"/>
                <a:gd name="connsiteY31" fmla="*/ 179708 h 274656"/>
                <a:gd name="connsiteX32" fmla="*/ 1027596 w 3351475"/>
                <a:gd name="connsiteY32" fmla="*/ 169137 h 274656"/>
                <a:gd name="connsiteX33" fmla="*/ 1043453 w 3351475"/>
                <a:gd name="connsiteY33" fmla="*/ 153281 h 274656"/>
                <a:gd name="connsiteX34" fmla="*/ 1059310 w 3351475"/>
                <a:gd name="connsiteY34" fmla="*/ 116282 h 274656"/>
                <a:gd name="connsiteX35" fmla="*/ 1064595 w 3351475"/>
                <a:gd name="connsiteY35" fmla="*/ 100425 h 274656"/>
                <a:gd name="connsiteX36" fmla="*/ 1075166 w 3351475"/>
                <a:gd name="connsiteY36" fmla="*/ 84568 h 274656"/>
                <a:gd name="connsiteX37" fmla="*/ 1122736 w 3351475"/>
                <a:gd name="connsiteY37" fmla="*/ 42284 h 274656"/>
                <a:gd name="connsiteX38" fmla="*/ 1191448 w 3351475"/>
                <a:gd name="connsiteY38" fmla="*/ 42284 h 274656"/>
                <a:gd name="connsiteX39" fmla="*/ 1207305 w 3351475"/>
                <a:gd name="connsiteY39" fmla="*/ 31713 h 274656"/>
                <a:gd name="connsiteX40" fmla="*/ 1228447 w 3351475"/>
                <a:gd name="connsiteY40" fmla="*/ 21142 h 274656"/>
                <a:gd name="connsiteX41" fmla="*/ 1260161 w 3351475"/>
                <a:gd name="connsiteY41" fmla="*/ 0 h 274656"/>
                <a:gd name="connsiteX42" fmla="*/ 1313016 w 3351475"/>
                <a:gd name="connsiteY42" fmla="*/ 10571 h 274656"/>
                <a:gd name="connsiteX43" fmla="*/ 1328873 w 3351475"/>
                <a:gd name="connsiteY43" fmla="*/ 26427 h 274656"/>
                <a:gd name="connsiteX44" fmla="*/ 1344729 w 3351475"/>
                <a:gd name="connsiteY44" fmla="*/ 36998 h 274656"/>
                <a:gd name="connsiteX45" fmla="*/ 1355300 w 3351475"/>
                <a:gd name="connsiteY45" fmla="*/ 47570 h 274656"/>
                <a:gd name="connsiteX46" fmla="*/ 1376443 w 3351475"/>
                <a:gd name="connsiteY46" fmla="*/ 63426 h 274656"/>
                <a:gd name="connsiteX47" fmla="*/ 1439869 w 3351475"/>
                <a:gd name="connsiteY47" fmla="*/ 116282 h 274656"/>
                <a:gd name="connsiteX48" fmla="*/ 1476868 w 3351475"/>
                <a:gd name="connsiteY48" fmla="*/ 132138 h 274656"/>
                <a:gd name="connsiteX49" fmla="*/ 1524438 w 3351475"/>
                <a:gd name="connsiteY49" fmla="*/ 142709 h 274656"/>
                <a:gd name="connsiteX50" fmla="*/ 1556151 w 3351475"/>
                <a:gd name="connsiteY50" fmla="*/ 153281 h 274656"/>
                <a:gd name="connsiteX51" fmla="*/ 1672433 w 3351475"/>
                <a:gd name="connsiteY51" fmla="*/ 147995 h 274656"/>
                <a:gd name="connsiteX52" fmla="*/ 1688290 w 3351475"/>
                <a:gd name="connsiteY52" fmla="*/ 142709 h 274656"/>
                <a:gd name="connsiteX53" fmla="*/ 1709432 w 3351475"/>
                <a:gd name="connsiteY53" fmla="*/ 126853 h 274656"/>
                <a:gd name="connsiteX54" fmla="*/ 1730574 w 3351475"/>
                <a:gd name="connsiteY54" fmla="*/ 95139 h 274656"/>
                <a:gd name="connsiteX55" fmla="*/ 1778144 w 3351475"/>
                <a:gd name="connsiteY55" fmla="*/ 58141 h 274656"/>
                <a:gd name="connsiteX56" fmla="*/ 1799287 w 3351475"/>
                <a:gd name="connsiteY56" fmla="*/ 47570 h 274656"/>
                <a:gd name="connsiteX57" fmla="*/ 1825714 w 3351475"/>
                <a:gd name="connsiteY57" fmla="*/ 42284 h 274656"/>
                <a:gd name="connsiteX58" fmla="*/ 1852142 w 3351475"/>
                <a:gd name="connsiteY58" fmla="*/ 52855 h 274656"/>
                <a:gd name="connsiteX59" fmla="*/ 1899712 w 3351475"/>
                <a:gd name="connsiteY59" fmla="*/ 68712 h 274656"/>
                <a:gd name="connsiteX60" fmla="*/ 1926140 w 3351475"/>
                <a:gd name="connsiteY60" fmla="*/ 89854 h 274656"/>
                <a:gd name="connsiteX61" fmla="*/ 1941996 w 3351475"/>
                <a:gd name="connsiteY61" fmla="*/ 100425 h 274656"/>
                <a:gd name="connsiteX62" fmla="*/ 1973710 w 3351475"/>
                <a:gd name="connsiteY62" fmla="*/ 126853 h 274656"/>
                <a:gd name="connsiteX63" fmla="*/ 2000137 w 3351475"/>
                <a:gd name="connsiteY63" fmla="*/ 116282 h 274656"/>
                <a:gd name="connsiteX64" fmla="*/ 2047707 w 3351475"/>
                <a:gd name="connsiteY64" fmla="*/ 73997 h 274656"/>
                <a:gd name="connsiteX65" fmla="*/ 2063564 w 3351475"/>
                <a:gd name="connsiteY65" fmla="*/ 68712 h 274656"/>
                <a:gd name="connsiteX66" fmla="*/ 2105848 w 3351475"/>
                <a:gd name="connsiteY66" fmla="*/ 105711 h 274656"/>
                <a:gd name="connsiteX67" fmla="*/ 2111134 w 3351475"/>
                <a:gd name="connsiteY67" fmla="*/ 121567 h 274656"/>
                <a:gd name="connsiteX68" fmla="*/ 2148133 w 3351475"/>
                <a:gd name="connsiteY68" fmla="*/ 158566 h 274656"/>
                <a:gd name="connsiteX69" fmla="*/ 2163989 w 3351475"/>
                <a:gd name="connsiteY69" fmla="*/ 179708 h 274656"/>
                <a:gd name="connsiteX70" fmla="*/ 2185132 w 3351475"/>
                <a:gd name="connsiteY70" fmla="*/ 184994 h 274656"/>
                <a:gd name="connsiteX71" fmla="*/ 2227416 w 3351475"/>
                <a:gd name="connsiteY71" fmla="*/ 200850 h 274656"/>
                <a:gd name="connsiteX72" fmla="*/ 2343698 w 3351475"/>
                <a:gd name="connsiteY72" fmla="*/ 190279 h 274656"/>
                <a:gd name="connsiteX73" fmla="*/ 2359555 w 3351475"/>
                <a:gd name="connsiteY73" fmla="*/ 184994 h 274656"/>
                <a:gd name="connsiteX74" fmla="*/ 2391268 w 3351475"/>
                <a:gd name="connsiteY74" fmla="*/ 153281 h 274656"/>
                <a:gd name="connsiteX75" fmla="*/ 2401839 w 3351475"/>
                <a:gd name="connsiteY75" fmla="*/ 142709 h 274656"/>
                <a:gd name="connsiteX76" fmla="*/ 2444124 w 3351475"/>
                <a:gd name="connsiteY76" fmla="*/ 95139 h 274656"/>
                <a:gd name="connsiteX77" fmla="*/ 2459980 w 3351475"/>
                <a:gd name="connsiteY77" fmla="*/ 73997 h 274656"/>
                <a:gd name="connsiteX78" fmla="*/ 2496979 w 3351475"/>
                <a:gd name="connsiteY78" fmla="*/ 47570 h 274656"/>
                <a:gd name="connsiteX79" fmla="*/ 2518121 w 3351475"/>
                <a:gd name="connsiteY79" fmla="*/ 42284 h 274656"/>
                <a:gd name="connsiteX80" fmla="*/ 2533978 w 3351475"/>
                <a:gd name="connsiteY80" fmla="*/ 47570 h 274656"/>
                <a:gd name="connsiteX81" fmla="*/ 2560406 w 3351475"/>
                <a:gd name="connsiteY81" fmla="*/ 79283 h 274656"/>
                <a:gd name="connsiteX82" fmla="*/ 2576262 w 3351475"/>
                <a:gd name="connsiteY82" fmla="*/ 105711 h 274656"/>
                <a:gd name="connsiteX83" fmla="*/ 2581548 w 3351475"/>
                <a:gd name="connsiteY83" fmla="*/ 121567 h 274656"/>
                <a:gd name="connsiteX84" fmla="*/ 2602690 w 3351475"/>
                <a:gd name="connsiteY84" fmla="*/ 142709 h 274656"/>
                <a:gd name="connsiteX85" fmla="*/ 2623832 w 3351475"/>
                <a:gd name="connsiteY85" fmla="*/ 169137 h 274656"/>
                <a:gd name="connsiteX86" fmla="*/ 2655545 w 3351475"/>
                <a:gd name="connsiteY86" fmla="*/ 184994 h 274656"/>
                <a:gd name="connsiteX87" fmla="*/ 2687259 w 3351475"/>
                <a:gd name="connsiteY87" fmla="*/ 179708 h 274656"/>
                <a:gd name="connsiteX88" fmla="*/ 2724258 w 3351475"/>
                <a:gd name="connsiteY88" fmla="*/ 153281 h 274656"/>
                <a:gd name="connsiteX89" fmla="*/ 2755971 w 3351475"/>
                <a:gd name="connsiteY89" fmla="*/ 121567 h 274656"/>
                <a:gd name="connsiteX90" fmla="*/ 2771828 w 3351475"/>
                <a:gd name="connsiteY90" fmla="*/ 105711 h 274656"/>
                <a:gd name="connsiteX91" fmla="*/ 2782399 w 3351475"/>
                <a:gd name="connsiteY91" fmla="*/ 95139 h 274656"/>
                <a:gd name="connsiteX92" fmla="*/ 2814112 w 3351475"/>
                <a:gd name="connsiteY92" fmla="*/ 63426 h 274656"/>
                <a:gd name="connsiteX93" fmla="*/ 2824683 w 3351475"/>
                <a:gd name="connsiteY93" fmla="*/ 47570 h 274656"/>
                <a:gd name="connsiteX94" fmla="*/ 2882824 w 3351475"/>
                <a:gd name="connsiteY94" fmla="*/ 58141 h 274656"/>
                <a:gd name="connsiteX95" fmla="*/ 2940965 w 3351475"/>
                <a:gd name="connsiteY95" fmla="*/ 68712 h 274656"/>
                <a:gd name="connsiteX96" fmla="*/ 2999106 w 3351475"/>
                <a:gd name="connsiteY96" fmla="*/ 63426 h 274656"/>
                <a:gd name="connsiteX97" fmla="*/ 3014963 w 3351475"/>
                <a:gd name="connsiteY97" fmla="*/ 58141 h 274656"/>
                <a:gd name="connsiteX98" fmla="*/ 3036105 w 3351475"/>
                <a:gd name="connsiteY98" fmla="*/ 68712 h 274656"/>
                <a:gd name="connsiteX99" fmla="*/ 3067818 w 3351475"/>
                <a:gd name="connsiteY99" fmla="*/ 121567 h 274656"/>
                <a:gd name="connsiteX100" fmla="*/ 3104817 w 3351475"/>
                <a:gd name="connsiteY100" fmla="*/ 179708 h 274656"/>
                <a:gd name="connsiteX101" fmla="*/ 3115388 w 3351475"/>
                <a:gd name="connsiteY101" fmla="*/ 195565 h 274656"/>
                <a:gd name="connsiteX102" fmla="*/ 3131245 w 3351475"/>
                <a:gd name="connsiteY102" fmla="*/ 206136 h 274656"/>
                <a:gd name="connsiteX103" fmla="*/ 3141816 w 3351475"/>
                <a:gd name="connsiteY103" fmla="*/ 221993 h 274656"/>
                <a:gd name="connsiteX104" fmla="*/ 3189386 w 3351475"/>
                <a:gd name="connsiteY104" fmla="*/ 253706 h 274656"/>
                <a:gd name="connsiteX105" fmla="*/ 3210528 w 3351475"/>
                <a:gd name="connsiteY105" fmla="*/ 258991 h 274656"/>
                <a:gd name="connsiteX106" fmla="*/ 3226385 w 3351475"/>
                <a:gd name="connsiteY106" fmla="*/ 253706 h 274656"/>
                <a:gd name="connsiteX107" fmla="*/ 3236956 w 3351475"/>
                <a:gd name="connsiteY107" fmla="*/ 216707 h 274656"/>
                <a:gd name="connsiteX108" fmla="*/ 3247527 w 3351475"/>
                <a:gd name="connsiteY108" fmla="*/ 153281 h 274656"/>
                <a:gd name="connsiteX109" fmla="*/ 3252813 w 3351475"/>
                <a:gd name="connsiteY109" fmla="*/ 63426 h 274656"/>
                <a:gd name="connsiteX110" fmla="*/ 3268669 w 3351475"/>
                <a:gd name="connsiteY110" fmla="*/ 58141 h 274656"/>
                <a:gd name="connsiteX111" fmla="*/ 3300382 w 3351475"/>
                <a:gd name="connsiteY111" fmla="*/ 42284 h 274656"/>
                <a:gd name="connsiteX112" fmla="*/ 3347952 w 3351475"/>
                <a:gd name="connsiteY112" fmla="*/ 36998 h 274656"/>
                <a:gd name="connsiteX113" fmla="*/ 3347952 w 3351475"/>
                <a:gd name="connsiteY113" fmla="*/ 48639 h 274656"/>
                <a:gd name="connsiteX0" fmla="*/ 0 w 3349276"/>
                <a:gd name="connsiteY0" fmla="*/ 127005 h 258991"/>
                <a:gd name="connsiteX1" fmla="*/ 31715 w 3349276"/>
                <a:gd name="connsiteY1" fmla="*/ 203386 h 258991"/>
                <a:gd name="connsiteX2" fmla="*/ 47571 w 3349276"/>
                <a:gd name="connsiteY2" fmla="*/ 237849 h 258991"/>
                <a:gd name="connsiteX3" fmla="*/ 68713 w 3349276"/>
                <a:gd name="connsiteY3" fmla="*/ 216707 h 258991"/>
                <a:gd name="connsiteX4" fmla="*/ 84570 w 3349276"/>
                <a:gd name="connsiteY4" fmla="*/ 206136 h 258991"/>
                <a:gd name="connsiteX5" fmla="*/ 126854 w 3349276"/>
                <a:gd name="connsiteY5" fmla="*/ 174423 h 258991"/>
                <a:gd name="connsiteX6" fmla="*/ 163853 w 3349276"/>
                <a:gd name="connsiteY6" fmla="*/ 137424 h 258991"/>
                <a:gd name="connsiteX7" fmla="*/ 195566 w 3349276"/>
                <a:gd name="connsiteY7" fmla="*/ 116282 h 258991"/>
                <a:gd name="connsiteX8" fmla="*/ 253707 w 3349276"/>
                <a:gd name="connsiteY8" fmla="*/ 58141 h 258991"/>
                <a:gd name="connsiteX9" fmla="*/ 269564 w 3349276"/>
                <a:gd name="connsiteY9" fmla="*/ 42284 h 258991"/>
                <a:gd name="connsiteX10" fmla="*/ 285420 w 3349276"/>
                <a:gd name="connsiteY10" fmla="*/ 31713 h 258991"/>
                <a:gd name="connsiteX11" fmla="*/ 317134 w 3349276"/>
                <a:gd name="connsiteY11" fmla="*/ 5285 h 258991"/>
                <a:gd name="connsiteX12" fmla="*/ 332990 w 3349276"/>
                <a:gd name="connsiteY12" fmla="*/ 10571 h 258991"/>
                <a:gd name="connsiteX13" fmla="*/ 338276 w 3349276"/>
                <a:gd name="connsiteY13" fmla="*/ 26427 h 258991"/>
                <a:gd name="connsiteX14" fmla="*/ 354133 w 3349276"/>
                <a:gd name="connsiteY14" fmla="*/ 42284 h 258991"/>
                <a:gd name="connsiteX15" fmla="*/ 375275 w 3349276"/>
                <a:gd name="connsiteY15" fmla="*/ 79283 h 258991"/>
                <a:gd name="connsiteX16" fmla="*/ 396417 w 3349276"/>
                <a:gd name="connsiteY16" fmla="*/ 126853 h 258991"/>
                <a:gd name="connsiteX17" fmla="*/ 412274 w 3349276"/>
                <a:gd name="connsiteY17" fmla="*/ 137424 h 258991"/>
                <a:gd name="connsiteX18" fmla="*/ 517985 w 3349276"/>
                <a:gd name="connsiteY18" fmla="*/ 132138 h 258991"/>
                <a:gd name="connsiteX19" fmla="*/ 533841 w 3349276"/>
                <a:gd name="connsiteY19" fmla="*/ 126853 h 258991"/>
                <a:gd name="connsiteX20" fmla="*/ 560269 w 3349276"/>
                <a:gd name="connsiteY20" fmla="*/ 121567 h 258991"/>
                <a:gd name="connsiteX21" fmla="*/ 607839 w 3349276"/>
                <a:gd name="connsiteY21" fmla="*/ 105711 h 258991"/>
                <a:gd name="connsiteX22" fmla="*/ 634267 w 3349276"/>
                <a:gd name="connsiteY22" fmla="*/ 95139 h 258991"/>
                <a:gd name="connsiteX23" fmla="*/ 650123 w 3349276"/>
                <a:gd name="connsiteY23" fmla="*/ 89854 h 258991"/>
                <a:gd name="connsiteX24" fmla="*/ 665980 w 3349276"/>
                <a:gd name="connsiteY24" fmla="*/ 95139 h 258991"/>
                <a:gd name="connsiteX25" fmla="*/ 687122 w 3349276"/>
                <a:gd name="connsiteY25" fmla="*/ 121567 h 258991"/>
                <a:gd name="connsiteX26" fmla="*/ 724121 w 3349276"/>
                <a:gd name="connsiteY26" fmla="*/ 169137 h 258991"/>
                <a:gd name="connsiteX27" fmla="*/ 766405 w 3349276"/>
                <a:gd name="connsiteY27" fmla="*/ 195565 h 258991"/>
                <a:gd name="connsiteX28" fmla="*/ 792833 w 3349276"/>
                <a:gd name="connsiteY28" fmla="*/ 200850 h 258991"/>
                <a:gd name="connsiteX29" fmla="*/ 813975 w 3349276"/>
                <a:gd name="connsiteY29" fmla="*/ 211422 h 258991"/>
                <a:gd name="connsiteX30" fmla="*/ 967256 w 3349276"/>
                <a:gd name="connsiteY30" fmla="*/ 206136 h 258991"/>
                <a:gd name="connsiteX31" fmla="*/ 1004255 w 3349276"/>
                <a:gd name="connsiteY31" fmla="*/ 179708 h 258991"/>
                <a:gd name="connsiteX32" fmla="*/ 1025397 w 3349276"/>
                <a:gd name="connsiteY32" fmla="*/ 169137 h 258991"/>
                <a:gd name="connsiteX33" fmla="*/ 1041254 w 3349276"/>
                <a:gd name="connsiteY33" fmla="*/ 153281 h 258991"/>
                <a:gd name="connsiteX34" fmla="*/ 1057111 w 3349276"/>
                <a:gd name="connsiteY34" fmla="*/ 116282 h 258991"/>
                <a:gd name="connsiteX35" fmla="*/ 1062396 w 3349276"/>
                <a:gd name="connsiteY35" fmla="*/ 100425 h 258991"/>
                <a:gd name="connsiteX36" fmla="*/ 1072967 w 3349276"/>
                <a:gd name="connsiteY36" fmla="*/ 84568 h 258991"/>
                <a:gd name="connsiteX37" fmla="*/ 1120537 w 3349276"/>
                <a:gd name="connsiteY37" fmla="*/ 42284 h 258991"/>
                <a:gd name="connsiteX38" fmla="*/ 1189249 w 3349276"/>
                <a:gd name="connsiteY38" fmla="*/ 42284 h 258991"/>
                <a:gd name="connsiteX39" fmla="*/ 1205106 w 3349276"/>
                <a:gd name="connsiteY39" fmla="*/ 31713 h 258991"/>
                <a:gd name="connsiteX40" fmla="*/ 1226248 w 3349276"/>
                <a:gd name="connsiteY40" fmla="*/ 21142 h 258991"/>
                <a:gd name="connsiteX41" fmla="*/ 1257962 w 3349276"/>
                <a:gd name="connsiteY41" fmla="*/ 0 h 258991"/>
                <a:gd name="connsiteX42" fmla="*/ 1310817 w 3349276"/>
                <a:gd name="connsiteY42" fmla="*/ 10571 h 258991"/>
                <a:gd name="connsiteX43" fmla="*/ 1326674 w 3349276"/>
                <a:gd name="connsiteY43" fmla="*/ 26427 h 258991"/>
                <a:gd name="connsiteX44" fmla="*/ 1342530 w 3349276"/>
                <a:gd name="connsiteY44" fmla="*/ 36998 h 258991"/>
                <a:gd name="connsiteX45" fmla="*/ 1353101 w 3349276"/>
                <a:gd name="connsiteY45" fmla="*/ 47570 h 258991"/>
                <a:gd name="connsiteX46" fmla="*/ 1374244 w 3349276"/>
                <a:gd name="connsiteY46" fmla="*/ 63426 h 258991"/>
                <a:gd name="connsiteX47" fmla="*/ 1437670 w 3349276"/>
                <a:gd name="connsiteY47" fmla="*/ 116282 h 258991"/>
                <a:gd name="connsiteX48" fmla="*/ 1474669 w 3349276"/>
                <a:gd name="connsiteY48" fmla="*/ 132138 h 258991"/>
                <a:gd name="connsiteX49" fmla="*/ 1522239 w 3349276"/>
                <a:gd name="connsiteY49" fmla="*/ 142709 h 258991"/>
                <a:gd name="connsiteX50" fmla="*/ 1553952 w 3349276"/>
                <a:gd name="connsiteY50" fmla="*/ 153281 h 258991"/>
                <a:gd name="connsiteX51" fmla="*/ 1670234 w 3349276"/>
                <a:gd name="connsiteY51" fmla="*/ 147995 h 258991"/>
                <a:gd name="connsiteX52" fmla="*/ 1686091 w 3349276"/>
                <a:gd name="connsiteY52" fmla="*/ 142709 h 258991"/>
                <a:gd name="connsiteX53" fmla="*/ 1707233 w 3349276"/>
                <a:gd name="connsiteY53" fmla="*/ 126853 h 258991"/>
                <a:gd name="connsiteX54" fmla="*/ 1728375 w 3349276"/>
                <a:gd name="connsiteY54" fmla="*/ 95139 h 258991"/>
                <a:gd name="connsiteX55" fmla="*/ 1775945 w 3349276"/>
                <a:gd name="connsiteY55" fmla="*/ 58141 h 258991"/>
                <a:gd name="connsiteX56" fmla="*/ 1797088 w 3349276"/>
                <a:gd name="connsiteY56" fmla="*/ 47570 h 258991"/>
                <a:gd name="connsiteX57" fmla="*/ 1823515 w 3349276"/>
                <a:gd name="connsiteY57" fmla="*/ 42284 h 258991"/>
                <a:gd name="connsiteX58" fmla="*/ 1849943 w 3349276"/>
                <a:gd name="connsiteY58" fmla="*/ 52855 h 258991"/>
                <a:gd name="connsiteX59" fmla="*/ 1897513 w 3349276"/>
                <a:gd name="connsiteY59" fmla="*/ 68712 h 258991"/>
                <a:gd name="connsiteX60" fmla="*/ 1923941 w 3349276"/>
                <a:gd name="connsiteY60" fmla="*/ 89854 h 258991"/>
                <a:gd name="connsiteX61" fmla="*/ 1939797 w 3349276"/>
                <a:gd name="connsiteY61" fmla="*/ 100425 h 258991"/>
                <a:gd name="connsiteX62" fmla="*/ 1971511 w 3349276"/>
                <a:gd name="connsiteY62" fmla="*/ 126853 h 258991"/>
                <a:gd name="connsiteX63" fmla="*/ 1997938 w 3349276"/>
                <a:gd name="connsiteY63" fmla="*/ 116282 h 258991"/>
                <a:gd name="connsiteX64" fmla="*/ 2045508 w 3349276"/>
                <a:gd name="connsiteY64" fmla="*/ 73997 h 258991"/>
                <a:gd name="connsiteX65" fmla="*/ 2061365 w 3349276"/>
                <a:gd name="connsiteY65" fmla="*/ 68712 h 258991"/>
                <a:gd name="connsiteX66" fmla="*/ 2103649 w 3349276"/>
                <a:gd name="connsiteY66" fmla="*/ 105711 h 258991"/>
                <a:gd name="connsiteX67" fmla="*/ 2108935 w 3349276"/>
                <a:gd name="connsiteY67" fmla="*/ 121567 h 258991"/>
                <a:gd name="connsiteX68" fmla="*/ 2145934 w 3349276"/>
                <a:gd name="connsiteY68" fmla="*/ 158566 h 258991"/>
                <a:gd name="connsiteX69" fmla="*/ 2161790 w 3349276"/>
                <a:gd name="connsiteY69" fmla="*/ 179708 h 258991"/>
                <a:gd name="connsiteX70" fmla="*/ 2182933 w 3349276"/>
                <a:gd name="connsiteY70" fmla="*/ 184994 h 258991"/>
                <a:gd name="connsiteX71" fmla="*/ 2225217 w 3349276"/>
                <a:gd name="connsiteY71" fmla="*/ 200850 h 258991"/>
                <a:gd name="connsiteX72" fmla="*/ 2341499 w 3349276"/>
                <a:gd name="connsiteY72" fmla="*/ 190279 h 258991"/>
                <a:gd name="connsiteX73" fmla="*/ 2357356 w 3349276"/>
                <a:gd name="connsiteY73" fmla="*/ 184994 h 258991"/>
                <a:gd name="connsiteX74" fmla="*/ 2389069 w 3349276"/>
                <a:gd name="connsiteY74" fmla="*/ 153281 h 258991"/>
                <a:gd name="connsiteX75" fmla="*/ 2399640 w 3349276"/>
                <a:gd name="connsiteY75" fmla="*/ 142709 h 258991"/>
                <a:gd name="connsiteX76" fmla="*/ 2441925 w 3349276"/>
                <a:gd name="connsiteY76" fmla="*/ 95139 h 258991"/>
                <a:gd name="connsiteX77" fmla="*/ 2457781 w 3349276"/>
                <a:gd name="connsiteY77" fmla="*/ 73997 h 258991"/>
                <a:gd name="connsiteX78" fmla="*/ 2494780 w 3349276"/>
                <a:gd name="connsiteY78" fmla="*/ 47570 h 258991"/>
                <a:gd name="connsiteX79" fmla="*/ 2515922 w 3349276"/>
                <a:gd name="connsiteY79" fmla="*/ 42284 h 258991"/>
                <a:gd name="connsiteX80" fmla="*/ 2531779 w 3349276"/>
                <a:gd name="connsiteY80" fmla="*/ 47570 h 258991"/>
                <a:gd name="connsiteX81" fmla="*/ 2558207 w 3349276"/>
                <a:gd name="connsiteY81" fmla="*/ 79283 h 258991"/>
                <a:gd name="connsiteX82" fmla="*/ 2574063 w 3349276"/>
                <a:gd name="connsiteY82" fmla="*/ 105711 h 258991"/>
                <a:gd name="connsiteX83" fmla="*/ 2579349 w 3349276"/>
                <a:gd name="connsiteY83" fmla="*/ 121567 h 258991"/>
                <a:gd name="connsiteX84" fmla="*/ 2600491 w 3349276"/>
                <a:gd name="connsiteY84" fmla="*/ 142709 h 258991"/>
                <a:gd name="connsiteX85" fmla="*/ 2621633 w 3349276"/>
                <a:gd name="connsiteY85" fmla="*/ 169137 h 258991"/>
                <a:gd name="connsiteX86" fmla="*/ 2653346 w 3349276"/>
                <a:gd name="connsiteY86" fmla="*/ 184994 h 258991"/>
                <a:gd name="connsiteX87" fmla="*/ 2685060 w 3349276"/>
                <a:gd name="connsiteY87" fmla="*/ 179708 h 258991"/>
                <a:gd name="connsiteX88" fmla="*/ 2722059 w 3349276"/>
                <a:gd name="connsiteY88" fmla="*/ 153281 h 258991"/>
                <a:gd name="connsiteX89" fmla="*/ 2753772 w 3349276"/>
                <a:gd name="connsiteY89" fmla="*/ 121567 h 258991"/>
                <a:gd name="connsiteX90" fmla="*/ 2769629 w 3349276"/>
                <a:gd name="connsiteY90" fmla="*/ 105711 h 258991"/>
                <a:gd name="connsiteX91" fmla="*/ 2780200 w 3349276"/>
                <a:gd name="connsiteY91" fmla="*/ 95139 h 258991"/>
                <a:gd name="connsiteX92" fmla="*/ 2811913 w 3349276"/>
                <a:gd name="connsiteY92" fmla="*/ 63426 h 258991"/>
                <a:gd name="connsiteX93" fmla="*/ 2822484 w 3349276"/>
                <a:gd name="connsiteY93" fmla="*/ 47570 h 258991"/>
                <a:gd name="connsiteX94" fmla="*/ 2880625 w 3349276"/>
                <a:gd name="connsiteY94" fmla="*/ 58141 h 258991"/>
                <a:gd name="connsiteX95" fmla="*/ 2938766 w 3349276"/>
                <a:gd name="connsiteY95" fmla="*/ 68712 h 258991"/>
                <a:gd name="connsiteX96" fmla="*/ 2996907 w 3349276"/>
                <a:gd name="connsiteY96" fmla="*/ 63426 h 258991"/>
                <a:gd name="connsiteX97" fmla="*/ 3012764 w 3349276"/>
                <a:gd name="connsiteY97" fmla="*/ 58141 h 258991"/>
                <a:gd name="connsiteX98" fmla="*/ 3033906 w 3349276"/>
                <a:gd name="connsiteY98" fmla="*/ 68712 h 258991"/>
                <a:gd name="connsiteX99" fmla="*/ 3065619 w 3349276"/>
                <a:gd name="connsiteY99" fmla="*/ 121567 h 258991"/>
                <a:gd name="connsiteX100" fmla="*/ 3102618 w 3349276"/>
                <a:gd name="connsiteY100" fmla="*/ 179708 h 258991"/>
                <a:gd name="connsiteX101" fmla="*/ 3113189 w 3349276"/>
                <a:gd name="connsiteY101" fmla="*/ 195565 h 258991"/>
                <a:gd name="connsiteX102" fmla="*/ 3129046 w 3349276"/>
                <a:gd name="connsiteY102" fmla="*/ 206136 h 258991"/>
                <a:gd name="connsiteX103" fmla="*/ 3139617 w 3349276"/>
                <a:gd name="connsiteY103" fmla="*/ 221993 h 258991"/>
                <a:gd name="connsiteX104" fmla="*/ 3187187 w 3349276"/>
                <a:gd name="connsiteY104" fmla="*/ 253706 h 258991"/>
                <a:gd name="connsiteX105" fmla="*/ 3208329 w 3349276"/>
                <a:gd name="connsiteY105" fmla="*/ 258991 h 258991"/>
                <a:gd name="connsiteX106" fmla="*/ 3224186 w 3349276"/>
                <a:gd name="connsiteY106" fmla="*/ 253706 h 258991"/>
                <a:gd name="connsiteX107" fmla="*/ 3234757 w 3349276"/>
                <a:gd name="connsiteY107" fmla="*/ 216707 h 258991"/>
                <a:gd name="connsiteX108" fmla="*/ 3245328 w 3349276"/>
                <a:gd name="connsiteY108" fmla="*/ 153281 h 258991"/>
                <a:gd name="connsiteX109" fmla="*/ 3250614 w 3349276"/>
                <a:gd name="connsiteY109" fmla="*/ 63426 h 258991"/>
                <a:gd name="connsiteX110" fmla="*/ 3266470 w 3349276"/>
                <a:gd name="connsiteY110" fmla="*/ 58141 h 258991"/>
                <a:gd name="connsiteX111" fmla="*/ 3298183 w 3349276"/>
                <a:gd name="connsiteY111" fmla="*/ 42284 h 258991"/>
                <a:gd name="connsiteX112" fmla="*/ 3345753 w 3349276"/>
                <a:gd name="connsiteY112" fmla="*/ 36998 h 258991"/>
                <a:gd name="connsiteX113" fmla="*/ 3345753 w 3349276"/>
                <a:gd name="connsiteY113" fmla="*/ 48639 h 258991"/>
                <a:gd name="connsiteX0" fmla="*/ 0 w 3346119"/>
                <a:gd name="connsiteY0" fmla="*/ 127005 h 258991"/>
                <a:gd name="connsiteX1" fmla="*/ 31715 w 3346119"/>
                <a:gd name="connsiteY1" fmla="*/ 203386 h 258991"/>
                <a:gd name="connsiteX2" fmla="*/ 47571 w 3346119"/>
                <a:gd name="connsiteY2" fmla="*/ 237849 h 258991"/>
                <a:gd name="connsiteX3" fmla="*/ 68713 w 3346119"/>
                <a:gd name="connsiteY3" fmla="*/ 216707 h 258991"/>
                <a:gd name="connsiteX4" fmla="*/ 84570 w 3346119"/>
                <a:gd name="connsiteY4" fmla="*/ 206136 h 258991"/>
                <a:gd name="connsiteX5" fmla="*/ 126854 w 3346119"/>
                <a:gd name="connsiteY5" fmla="*/ 174423 h 258991"/>
                <a:gd name="connsiteX6" fmla="*/ 163853 w 3346119"/>
                <a:gd name="connsiteY6" fmla="*/ 137424 h 258991"/>
                <a:gd name="connsiteX7" fmla="*/ 195566 w 3346119"/>
                <a:gd name="connsiteY7" fmla="*/ 116282 h 258991"/>
                <a:gd name="connsiteX8" fmla="*/ 253707 w 3346119"/>
                <a:gd name="connsiteY8" fmla="*/ 58141 h 258991"/>
                <a:gd name="connsiteX9" fmla="*/ 269564 w 3346119"/>
                <a:gd name="connsiteY9" fmla="*/ 42284 h 258991"/>
                <a:gd name="connsiteX10" fmla="*/ 285420 w 3346119"/>
                <a:gd name="connsiteY10" fmla="*/ 31713 h 258991"/>
                <a:gd name="connsiteX11" fmla="*/ 317134 w 3346119"/>
                <a:gd name="connsiteY11" fmla="*/ 5285 h 258991"/>
                <a:gd name="connsiteX12" fmla="*/ 332990 w 3346119"/>
                <a:gd name="connsiteY12" fmla="*/ 10571 h 258991"/>
                <a:gd name="connsiteX13" fmla="*/ 338276 w 3346119"/>
                <a:gd name="connsiteY13" fmla="*/ 26427 h 258991"/>
                <a:gd name="connsiteX14" fmla="*/ 354133 w 3346119"/>
                <a:gd name="connsiteY14" fmla="*/ 42284 h 258991"/>
                <a:gd name="connsiteX15" fmla="*/ 375275 w 3346119"/>
                <a:gd name="connsiteY15" fmla="*/ 79283 h 258991"/>
                <a:gd name="connsiteX16" fmla="*/ 396417 w 3346119"/>
                <a:gd name="connsiteY16" fmla="*/ 126853 h 258991"/>
                <a:gd name="connsiteX17" fmla="*/ 412274 w 3346119"/>
                <a:gd name="connsiteY17" fmla="*/ 137424 h 258991"/>
                <a:gd name="connsiteX18" fmla="*/ 517985 w 3346119"/>
                <a:gd name="connsiteY18" fmla="*/ 132138 h 258991"/>
                <a:gd name="connsiteX19" fmla="*/ 533841 w 3346119"/>
                <a:gd name="connsiteY19" fmla="*/ 126853 h 258991"/>
                <a:gd name="connsiteX20" fmla="*/ 560269 w 3346119"/>
                <a:gd name="connsiteY20" fmla="*/ 121567 h 258991"/>
                <a:gd name="connsiteX21" fmla="*/ 607839 w 3346119"/>
                <a:gd name="connsiteY21" fmla="*/ 105711 h 258991"/>
                <a:gd name="connsiteX22" fmla="*/ 634267 w 3346119"/>
                <a:gd name="connsiteY22" fmla="*/ 95139 h 258991"/>
                <a:gd name="connsiteX23" fmla="*/ 650123 w 3346119"/>
                <a:gd name="connsiteY23" fmla="*/ 89854 h 258991"/>
                <a:gd name="connsiteX24" fmla="*/ 665980 w 3346119"/>
                <a:gd name="connsiteY24" fmla="*/ 95139 h 258991"/>
                <a:gd name="connsiteX25" fmla="*/ 687122 w 3346119"/>
                <a:gd name="connsiteY25" fmla="*/ 121567 h 258991"/>
                <a:gd name="connsiteX26" fmla="*/ 724121 w 3346119"/>
                <a:gd name="connsiteY26" fmla="*/ 169137 h 258991"/>
                <a:gd name="connsiteX27" fmla="*/ 766405 w 3346119"/>
                <a:gd name="connsiteY27" fmla="*/ 195565 h 258991"/>
                <a:gd name="connsiteX28" fmla="*/ 792833 w 3346119"/>
                <a:gd name="connsiteY28" fmla="*/ 200850 h 258991"/>
                <a:gd name="connsiteX29" fmla="*/ 813975 w 3346119"/>
                <a:gd name="connsiteY29" fmla="*/ 211422 h 258991"/>
                <a:gd name="connsiteX30" fmla="*/ 967256 w 3346119"/>
                <a:gd name="connsiteY30" fmla="*/ 206136 h 258991"/>
                <a:gd name="connsiteX31" fmla="*/ 1004255 w 3346119"/>
                <a:gd name="connsiteY31" fmla="*/ 179708 h 258991"/>
                <a:gd name="connsiteX32" fmla="*/ 1025397 w 3346119"/>
                <a:gd name="connsiteY32" fmla="*/ 169137 h 258991"/>
                <a:gd name="connsiteX33" fmla="*/ 1041254 w 3346119"/>
                <a:gd name="connsiteY33" fmla="*/ 153281 h 258991"/>
                <a:gd name="connsiteX34" fmla="*/ 1057111 w 3346119"/>
                <a:gd name="connsiteY34" fmla="*/ 116282 h 258991"/>
                <a:gd name="connsiteX35" fmla="*/ 1062396 w 3346119"/>
                <a:gd name="connsiteY35" fmla="*/ 100425 h 258991"/>
                <a:gd name="connsiteX36" fmla="*/ 1072967 w 3346119"/>
                <a:gd name="connsiteY36" fmla="*/ 84568 h 258991"/>
                <a:gd name="connsiteX37" fmla="*/ 1120537 w 3346119"/>
                <a:gd name="connsiteY37" fmla="*/ 42284 h 258991"/>
                <a:gd name="connsiteX38" fmla="*/ 1189249 w 3346119"/>
                <a:gd name="connsiteY38" fmla="*/ 42284 h 258991"/>
                <a:gd name="connsiteX39" fmla="*/ 1205106 w 3346119"/>
                <a:gd name="connsiteY39" fmla="*/ 31713 h 258991"/>
                <a:gd name="connsiteX40" fmla="*/ 1226248 w 3346119"/>
                <a:gd name="connsiteY40" fmla="*/ 21142 h 258991"/>
                <a:gd name="connsiteX41" fmla="*/ 1257962 w 3346119"/>
                <a:gd name="connsiteY41" fmla="*/ 0 h 258991"/>
                <a:gd name="connsiteX42" fmla="*/ 1310817 w 3346119"/>
                <a:gd name="connsiteY42" fmla="*/ 10571 h 258991"/>
                <a:gd name="connsiteX43" fmla="*/ 1326674 w 3346119"/>
                <a:gd name="connsiteY43" fmla="*/ 26427 h 258991"/>
                <a:gd name="connsiteX44" fmla="*/ 1342530 w 3346119"/>
                <a:gd name="connsiteY44" fmla="*/ 36998 h 258991"/>
                <a:gd name="connsiteX45" fmla="*/ 1353101 w 3346119"/>
                <a:gd name="connsiteY45" fmla="*/ 47570 h 258991"/>
                <a:gd name="connsiteX46" fmla="*/ 1374244 w 3346119"/>
                <a:gd name="connsiteY46" fmla="*/ 63426 h 258991"/>
                <a:gd name="connsiteX47" fmla="*/ 1437670 w 3346119"/>
                <a:gd name="connsiteY47" fmla="*/ 116282 h 258991"/>
                <a:gd name="connsiteX48" fmla="*/ 1474669 w 3346119"/>
                <a:gd name="connsiteY48" fmla="*/ 132138 h 258991"/>
                <a:gd name="connsiteX49" fmla="*/ 1522239 w 3346119"/>
                <a:gd name="connsiteY49" fmla="*/ 142709 h 258991"/>
                <a:gd name="connsiteX50" fmla="*/ 1553952 w 3346119"/>
                <a:gd name="connsiteY50" fmla="*/ 153281 h 258991"/>
                <a:gd name="connsiteX51" fmla="*/ 1670234 w 3346119"/>
                <a:gd name="connsiteY51" fmla="*/ 147995 h 258991"/>
                <a:gd name="connsiteX52" fmla="*/ 1686091 w 3346119"/>
                <a:gd name="connsiteY52" fmla="*/ 142709 h 258991"/>
                <a:gd name="connsiteX53" fmla="*/ 1707233 w 3346119"/>
                <a:gd name="connsiteY53" fmla="*/ 126853 h 258991"/>
                <a:gd name="connsiteX54" fmla="*/ 1728375 w 3346119"/>
                <a:gd name="connsiteY54" fmla="*/ 95139 h 258991"/>
                <a:gd name="connsiteX55" fmla="*/ 1775945 w 3346119"/>
                <a:gd name="connsiteY55" fmla="*/ 58141 h 258991"/>
                <a:gd name="connsiteX56" fmla="*/ 1797088 w 3346119"/>
                <a:gd name="connsiteY56" fmla="*/ 47570 h 258991"/>
                <a:gd name="connsiteX57" fmla="*/ 1823515 w 3346119"/>
                <a:gd name="connsiteY57" fmla="*/ 42284 h 258991"/>
                <a:gd name="connsiteX58" fmla="*/ 1849943 w 3346119"/>
                <a:gd name="connsiteY58" fmla="*/ 52855 h 258991"/>
                <a:gd name="connsiteX59" fmla="*/ 1897513 w 3346119"/>
                <a:gd name="connsiteY59" fmla="*/ 68712 h 258991"/>
                <a:gd name="connsiteX60" fmla="*/ 1923941 w 3346119"/>
                <a:gd name="connsiteY60" fmla="*/ 89854 h 258991"/>
                <a:gd name="connsiteX61" fmla="*/ 1939797 w 3346119"/>
                <a:gd name="connsiteY61" fmla="*/ 100425 h 258991"/>
                <a:gd name="connsiteX62" fmla="*/ 1971511 w 3346119"/>
                <a:gd name="connsiteY62" fmla="*/ 126853 h 258991"/>
                <a:gd name="connsiteX63" fmla="*/ 1997938 w 3346119"/>
                <a:gd name="connsiteY63" fmla="*/ 116282 h 258991"/>
                <a:gd name="connsiteX64" fmla="*/ 2045508 w 3346119"/>
                <a:gd name="connsiteY64" fmla="*/ 73997 h 258991"/>
                <a:gd name="connsiteX65" fmla="*/ 2061365 w 3346119"/>
                <a:gd name="connsiteY65" fmla="*/ 68712 h 258991"/>
                <a:gd name="connsiteX66" fmla="*/ 2103649 w 3346119"/>
                <a:gd name="connsiteY66" fmla="*/ 105711 h 258991"/>
                <a:gd name="connsiteX67" fmla="*/ 2108935 w 3346119"/>
                <a:gd name="connsiteY67" fmla="*/ 121567 h 258991"/>
                <a:gd name="connsiteX68" fmla="*/ 2145934 w 3346119"/>
                <a:gd name="connsiteY68" fmla="*/ 158566 h 258991"/>
                <a:gd name="connsiteX69" fmla="*/ 2161790 w 3346119"/>
                <a:gd name="connsiteY69" fmla="*/ 179708 h 258991"/>
                <a:gd name="connsiteX70" fmla="*/ 2182933 w 3346119"/>
                <a:gd name="connsiteY70" fmla="*/ 184994 h 258991"/>
                <a:gd name="connsiteX71" fmla="*/ 2225217 w 3346119"/>
                <a:gd name="connsiteY71" fmla="*/ 200850 h 258991"/>
                <a:gd name="connsiteX72" fmla="*/ 2341499 w 3346119"/>
                <a:gd name="connsiteY72" fmla="*/ 190279 h 258991"/>
                <a:gd name="connsiteX73" fmla="*/ 2357356 w 3346119"/>
                <a:gd name="connsiteY73" fmla="*/ 184994 h 258991"/>
                <a:gd name="connsiteX74" fmla="*/ 2389069 w 3346119"/>
                <a:gd name="connsiteY74" fmla="*/ 153281 h 258991"/>
                <a:gd name="connsiteX75" fmla="*/ 2399640 w 3346119"/>
                <a:gd name="connsiteY75" fmla="*/ 142709 h 258991"/>
                <a:gd name="connsiteX76" fmla="*/ 2441925 w 3346119"/>
                <a:gd name="connsiteY76" fmla="*/ 95139 h 258991"/>
                <a:gd name="connsiteX77" fmla="*/ 2457781 w 3346119"/>
                <a:gd name="connsiteY77" fmla="*/ 73997 h 258991"/>
                <a:gd name="connsiteX78" fmla="*/ 2494780 w 3346119"/>
                <a:gd name="connsiteY78" fmla="*/ 47570 h 258991"/>
                <a:gd name="connsiteX79" fmla="*/ 2515922 w 3346119"/>
                <a:gd name="connsiteY79" fmla="*/ 42284 h 258991"/>
                <a:gd name="connsiteX80" fmla="*/ 2531779 w 3346119"/>
                <a:gd name="connsiteY80" fmla="*/ 47570 h 258991"/>
                <a:gd name="connsiteX81" fmla="*/ 2558207 w 3346119"/>
                <a:gd name="connsiteY81" fmla="*/ 79283 h 258991"/>
                <a:gd name="connsiteX82" fmla="*/ 2574063 w 3346119"/>
                <a:gd name="connsiteY82" fmla="*/ 105711 h 258991"/>
                <a:gd name="connsiteX83" fmla="*/ 2579349 w 3346119"/>
                <a:gd name="connsiteY83" fmla="*/ 121567 h 258991"/>
                <a:gd name="connsiteX84" fmla="*/ 2600491 w 3346119"/>
                <a:gd name="connsiteY84" fmla="*/ 142709 h 258991"/>
                <a:gd name="connsiteX85" fmla="*/ 2621633 w 3346119"/>
                <a:gd name="connsiteY85" fmla="*/ 169137 h 258991"/>
                <a:gd name="connsiteX86" fmla="*/ 2653346 w 3346119"/>
                <a:gd name="connsiteY86" fmla="*/ 184994 h 258991"/>
                <a:gd name="connsiteX87" fmla="*/ 2685060 w 3346119"/>
                <a:gd name="connsiteY87" fmla="*/ 179708 h 258991"/>
                <a:gd name="connsiteX88" fmla="*/ 2722059 w 3346119"/>
                <a:gd name="connsiteY88" fmla="*/ 153281 h 258991"/>
                <a:gd name="connsiteX89" fmla="*/ 2753772 w 3346119"/>
                <a:gd name="connsiteY89" fmla="*/ 121567 h 258991"/>
                <a:gd name="connsiteX90" fmla="*/ 2769629 w 3346119"/>
                <a:gd name="connsiteY90" fmla="*/ 105711 h 258991"/>
                <a:gd name="connsiteX91" fmla="*/ 2780200 w 3346119"/>
                <a:gd name="connsiteY91" fmla="*/ 95139 h 258991"/>
                <a:gd name="connsiteX92" fmla="*/ 2811913 w 3346119"/>
                <a:gd name="connsiteY92" fmla="*/ 63426 h 258991"/>
                <a:gd name="connsiteX93" fmla="*/ 2822484 w 3346119"/>
                <a:gd name="connsiteY93" fmla="*/ 47570 h 258991"/>
                <a:gd name="connsiteX94" fmla="*/ 2880625 w 3346119"/>
                <a:gd name="connsiteY94" fmla="*/ 58141 h 258991"/>
                <a:gd name="connsiteX95" fmla="*/ 2938766 w 3346119"/>
                <a:gd name="connsiteY95" fmla="*/ 68712 h 258991"/>
                <a:gd name="connsiteX96" fmla="*/ 2996907 w 3346119"/>
                <a:gd name="connsiteY96" fmla="*/ 63426 h 258991"/>
                <a:gd name="connsiteX97" fmla="*/ 3012764 w 3346119"/>
                <a:gd name="connsiteY97" fmla="*/ 58141 h 258991"/>
                <a:gd name="connsiteX98" fmla="*/ 3033906 w 3346119"/>
                <a:gd name="connsiteY98" fmla="*/ 68712 h 258991"/>
                <a:gd name="connsiteX99" fmla="*/ 3065619 w 3346119"/>
                <a:gd name="connsiteY99" fmla="*/ 121567 h 258991"/>
                <a:gd name="connsiteX100" fmla="*/ 3102618 w 3346119"/>
                <a:gd name="connsiteY100" fmla="*/ 179708 h 258991"/>
                <a:gd name="connsiteX101" fmla="*/ 3113189 w 3346119"/>
                <a:gd name="connsiteY101" fmla="*/ 195565 h 258991"/>
                <a:gd name="connsiteX102" fmla="*/ 3129046 w 3346119"/>
                <a:gd name="connsiteY102" fmla="*/ 206136 h 258991"/>
                <a:gd name="connsiteX103" fmla="*/ 3139617 w 3346119"/>
                <a:gd name="connsiteY103" fmla="*/ 221993 h 258991"/>
                <a:gd name="connsiteX104" fmla="*/ 3187187 w 3346119"/>
                <a:gd name="connsiteY104" fmla="*/ 253706 h 258991"/>
                <a:gd name="connsiteX105" fmla="*/ 3208329 w 3346119"/>
                <a:gd name="connsiteY105" fmla="*/ 258991 h 258991"/>
                <a:gd name="connsiteX106" fmla="*/ 3224186 w 3346119"/>
                <a:gd name="connsiteY106" fmla="*/ 253706 h 258991"/>
                <a:gd name="connsiteX107" fmla="*/ 3234757 w 3346119"/>
                <a:gd name="connsiteY107" fmla="*/ 216707 h 258991"/>
                <a:gd name="connsiteX108" fmla="*/ 3245328 w 3346119"/>
                <a:gd name="connsiteY108" fmla="*/ 153281 h 258991"/>
                <a:gd name="connsiteX109" fmla="*/ 3250614 w 3346119"/>
                <a:gd name="connsiteY109" fmla="*/ 63426 h 258991"/>
                <a:gd name="connsiteX110" fmla="*/ 3266470 w 3346119"/>
                <a:gd name="connsiteY110" fmla="*/ 58141 h 258991"/>
                <a:gd name="connsiteX111" fmla="*/ 3298183 w 3346119"/>
                <a:gd name="connsiteY111" fmla="*/ 42284 h 258991"/>
                <a:gd name="connsiteX112" fmla="*/ 3345753 w 3346119"/>
                <a:gd name="connsiteY112" fmla="*/ 36998 h 258991"/>
                <a:gd name="connsiteX113" fmla="*/ 3277040 w 3346119"/>
                <a:gd name="connsiteY113" fmla="*/ 31224 h 258991"/>
                <a:gd name="connsiteX0" fmla="*/ 0 w 3309283"/>
                <a:gd name="connsiteY0" fmla="*/ 127005 h 258991"/>
                <a:gd name="connsiteX1" fmla="*/ 31715 w 3309283"/>
                <a:gd name="connsiteY1" fmla="*/ 203386 h 258991"/>
                <a:gd name="connsiteX2" fmla="*/ 47571 w 3309283"/>
                <a:gd name="connsiteY2" fmla="*/ 237849 h 258991"/>
                <a:gd name="connsiteX3" fmla="*/ 68713 w 3309283"/>
                <a:gd name="connsiteY3" fmla="*/ 216707 h 258991"/>
                <a:gd name="connsiteX4" fmla="*/ 84570 w 3309283"/>
                <a:gd name="connsiteY4" fmla="*/ 206136 h 258991"/>
                <a:gd name="connsiteX5" fmla="*/ 126854 w 3309283"/>
                <a:gd name="connsiteY5" fmla="*/ 174423 h 258991"/>
                <a:gd name="connsiteX6" fmla="*/ 163853 w 3309283"/>
                <a:gd name="connsiteY6" fmla="*/ 137424 h 258991"/>
                <a:gd name="connsiteX7" fmla="*/ 195566 w 3309283"/>
                <a:gd name="connsiteY7" fmla="*/ 116282 h 258991"/>
                <a:gd name="connsiteX8" fmla="*/ 253707 w 3309283"/>
                <a:gd name="connsiteY8" fmla="*/ 58141 h 258991"/>
                <a:gd name="connsiteX9" fmla="*/ 269564 w 3309283"/>
                <a:gd name="connsiteY9" fmla="*/ 42284 h 258991"/>
                <a:gd name="connsiteX10" fmla="*/ 285420 w 3309283"/>
                <a:gd name="connsiteY10" fmla="*/ 31713 h 258991"/>
                <a:gd name="connsiteX11" fmla="*/ 317134 w 3309283"/>
                <a:gd name="connsiteY11" fmla="*/ 5285 h 258991"/>
                <a:gd name="connsiteX12" fmla="*/ 332990 w 3309283"/>
                <a:gd name="connsiteY12" fmla="*/ 10571 h 258991"/>
                <a:gd name="connsiteX13" fmla="*/ 338276 w 3309283"/>
                <a:gd name="connsiteY13" fmla="*/ 26427 h 258991"/>
                <a:gd name="connsiteX14" fmla="*/ 354133 w 3309283"/>
                <a:gd name="connsiteY14" fmla="*/ 42284 h 258991"/>
                <a:gd name="connsiteX15" fmla="*/ 375275 w 3309283"/>
                <a:gd name="connsiteY15" fmla="*/ 79283 h 258991"/>
                <a:gd name="connsiteX16" fmla="*/ 396417 w 3309283"/>
                <a:gd name="connsiteY16" fmla="*/ 126853 h 258991"/>
                <a:gd name="connsiteX17" fmla="*/ 412274 w 3309283"/>
                <a:gd name="connsiteY17" fmla="*/ 137424 h 258991"/>
                <a:gd name="connsiteX18" fmla="*/ 517985 w 3309283"/>
                <a:gd name="connsiteY18" fmla="*/ 132138 h 258991"/>
                <a:gd name="connsiteX19" fmla="*/ 533841 w 3309283"/>
                <a:gd name="connsiteY19" fmla="*/ 126853 h 258991"/>
                <a:gd name="connsiteX20" fmla="*/ 560269 w 3309283"/>
                <a:gd name="connsiteY20" fmla="*/ 121567 h 258991"/>
                <a:gd name="connsiteX21" fmla="*/ 607839 w 3309283"/>
                <a:gd name="connsiteY21" fmla="*/ 105711 h 258991"/>
                <a:gd name="connsiteX22" fmla="*/ 634267 w 3309283"/>
                <a:gd name="connsiteY22" fmla="*/ 95139 h 258991"/>
                <a:gd name="connsiteX23" fmla="*/ 650123 w 3309283"/>
                <a:gd name="connsiteY23" fmla="*/ 89854 h 258991"/>
                <a:gd name="connsiteX24" fmla="*/ 665980 w 3309283"/>
                <a:gd name="connsiteY24" fmla="*/ 95139 h 258991"/>
                <a:gd name="connsiteX25" fmla="*/ 687122 w 3309283"/>
                <a:gd name="connsiteY25" fmla="*/ 121567 h 258991"/>
                <a:gd name="connsiteX26" fmla="*/ 724121 w 3309283"/>
                <a:gd name="connsiteY26" fmla="*/ 169137 h 258991"/>
                <a:gd name="connsiteX27" fmla="*/ 766405 w 3309283"/>
                <a:gd name="connsiteY27" fmla="*/ 195565 h 258991"/>
                <a:gd name="connsiteX28" fmla="*/ 792833 w 3309283"/>
                <a:gd name="connsiteY28" fmla="*/ 200850 h 258991"/>
                <a:gd name="connsiteX29" fmla="*/ 813975 w 3309283"/>
                <a:gd name="connsiteY29" fmla="*/ 211422 h 258991"/>
                <a:gd name="connsiteX30" fmla="*/ 967256 w 3309283"/>
                <a:gd name="connsiteY30" fmla="*/ 206136 h 258991"/>
                <a:gd name="connsiteX31" fmla="*/ 1004255 w 3309283"/>
                <a:gd name="connsiteY31" fmla="*/ 179708 h 258991"/>
                <a:gd name="connsiteX32" fmla="*/ 1025397 w 3309283"/>
                <a:gd name="connsiteY32" fmla="*/ 169137 h 258991"/>
                <a:gd name="connsiteX33" fmla="*/ 1041254 w 3309283"/>
                <a:gd name="connsiteY33" fmla="*/ 153281 h 258991"/>
                <a:gd name="connsiteX34" fmla="*/ 1057111 w 3309283"/>
                <a:gd name="connsiteY34" fmla="*/ 116282 h 258991"/>
                <a:gd name="connsiteX35" fmla="*/ 1062396 w 3309283"/>
                <a:gd name="connsiteY35" fmla="*/ 100425 h 258991"/>
                <a:gd name="connsiteX36" fmla="*/ 1072967 w 3309283"/>
                <a:gd name="connsiteY36" fmla="*/ 84568 h 258991"/>
                <a:gd name="connsiteX37" fmla="*/ 1120537 w 3309283"/>
                <a:gd name="connsiteY37" fmla="*/ 42284 h 258991"/>
                <a:gd name="connsiteX38" fmla="*/ 1189249 w 3309283"/>
                <a:gd name="connsiteY38" fmla="*/ 42284 h 258991"/>
                <a:gd name="connsiteX39" fmla="*/ 1205106 w 3309283"/>
                <a:gd name="connsiteY39" fmla="*/ 31713 h 258991"/>
                <a:gd name="connsiteX40" fmla="*/ 1226248 w 3309283"/>
                <a:gd name="connsiteY40" fmla="*/ 21142 h 258991"/>
                <a:gd name="connsiteX41" fmla="*/ 1257962 w 3309283"/>
                <a:gd name="connsiteY41" fmla="*/ 0 h 258991"/>
                <a:gd name="connsiteX42" fmla="*/ 1310817 w 3309283"/>
                <a:gd name="connsiteY42" fmla="*/ 10571 h 258991"/>
                <a:gd name="connsiteX43" fmla="*/ 1326674 w 3309283"/>
                <a:gd name="connsiteY43" fmla="*/ 26427 h 258991"/>
                <a:gd name="connsiteX44" fmla="*/ 1342530 w 3309283"/>
                <a:gd name="connsiteY44" fmla="*/ 36998 h 258991"/>
                <a:gd name="connsiteX45" fmla="*/ 1353101 w 3309283"/>
                <a:gd name="connsiteY45" fmla="*/ 47570 h 258991"/>
                <a:gd name="connsiteX46" fmla="*/ 1374244 w 3309283"/>
                <a:gd name="connsiteY46" fmla="*/ 63426 h 258991"/>
                <a:gd name="connsiteX47" fmla="*/ 1437670 w 3309283"/>
                <a:gd name="connsiteY47" fmla="*/ 116282 h 258991"/>
                <a:gd name="connsiteX48" fmla="*/ 1474669 w 3309283"/>
                <a:gd name="connsiteY48" fmla="*/ 132138 h 258991"/>
                <a:gd name="connsiteX49" fmla="*/ 1522239 w 3309283"/>
                <a:gd name="connsiteY49" fmla="*/ 142709 h 258991"/>
                <a:gd name="connsiteX50" fmla="*/ 1553952 w 3309283"/>
                <a:gd name="connsiteY50" fmla="*/ 153281 h 258991"/>
                <a:gd name="connsiteX51" fmla="*/ 1670234 w 3309283"/>
                <a:gd name="connsiteY51" fmla="*/ 147995 h 258991"/>
                <a:gd name="connsiteX52" fmla="*/ 1686091 w 3309283"/>
                <a:gd name="connsiteY52" fmla="*/ 142709 h 258991"/>
                <a:gd name="connsiteX53" fmla="*/ 1707233 w 3309283"/>
                <a:gd name="connsiteY53" fmla="*/ 126853 h 258991"/>
                <a:gd name="connsiteX54" fmla="*/ 1728375 w 3309283"/>
                <a:gd name="connsiteY54" fmla="*/ 95139 h 258991"/>
                <a:gd name="connsiteX55" fmla="*/ 1775945 w 3309283"/>
                <a:gd name="connsiteY55" fmla="*/ 58141 h 258991"/>
                <a:gd name="connsiteX56" fmla="*/ 1797088 w 3309283"/>
                <a:gd name="connsiteY56" fmla="*/ 47570 h 258991"/>
                <a:gd name="connsiteX57" fmla="*/ 1823515 w 3309283"/>
                <a:gd name="connsiteY57" fmla="*/ 42284 h 258991"/>
                <a:gd name="connsiteX58" fmla="*/ 1849943 w 3309283"/>
                <a:gd name="connsiteY58" fmla="*/ 52855 h 258991"/>
                <a:gd name="connsiteX59" fmla="*/ 1897513 w 3309283"/>
                <a:gd name="connsiteY59" fmla="*/ 68712 h 258991"/>
                <a:gd name="connsiteX60" fmla="*/ 1923941 w 3309283"/>
                <a:gd name="connsiteY60" fmla="*/ 89854 h 258991"/>
                <a:gd name="connsiteX61" fmla="*/ 1939797 w 3309283"/>
                <a:gd name="connsiteY61" fmla="*/ 100425 h 258991"/>
                <a:gd name="connsiteX62" fmla="*/ 1971511 w 3309283"/>
                <a:gd name="connsiteY62" fmla="*/ 126853 h 258991"/>
                <a:gd name="connsiteX63" fmla="*/ 1997938 w 3309283"/>
                <a:gd name="connsiteY63" fmla="*/ 116282 h 258991"/>
                <a:gd name="connsiteX64" fmla="*/ 2045508 w 3309283"/>
                <a:gd name="connsiteY64" fmla="*/ 73997 h 258991"/>
                <a:gd name="connsiteX65" fmla="*/ 2061365 w 3309283"/>
                <a:gd name="connsiteY65" fmla="*/ 68712 h 258991"/>
                <a:gd name="connsiteX66" fmla="*/ 2103649 w 3309283"/>
                <a:gd name="connsiteY66" fmla="*/ 105711 h 258991"/>
                <a:gd name="connsiteX67" fmla="*/ 2108935 w 3309283"/>
                <a:gd name="connsiteY67" fmla="*/ 121567 h 258991"/>
                <a:gd name="connsiteX68" fmla="*/ 2145934 w 3309283"/>
                <a:gd name="connsiteY68" fmla="*/ 158566 h 258991"/>
                <a:gd name="connsiteX69" fmla="*/ 2161790 w 3309283"/>
                <a:gd name="connsiteY69" fmla="*/ 179708 h 258991"/>
                <a:gd name="connsiteX70" fmla="*/ 2182933 w 3309283"/>
                <a:gd name="connsiteY70" fmla="*/ 184994 h 258991"/>
                <a:gd name="connsiteX71" fmla="*/ 2225217 w 3309283"/>
                <a:gd name="connsiteY71" fmla="*/ 200850 h 258991"/>
                <a:gd name="connsiteX72" fmla="*/ 2341499 w 3309283"/>
                <a:gd name="connsiteY72" fmla="*/ 190279 h 258991"/>
                <a:gd name="connsiteX73" fmla="*/ 2357356 w 3309283"/>
                <a:gd name="connsiteY73" fmla="*/ 184994 h 258991"/>
                <a:gd name="connsiteX74" fmla="*/ 2389069 w 3309283"/>
                <a:gd name="connsiteY74" fmla="*/ 153281 h 258991"/>
                <a:gd name="connsiteX75" fmla="*/ 2399640 w 3309283"/>
                <a:gd name="connsiteY75" fmla="*/ 142709 h 258991"/>
                <a:gd name="connsiteX76" fmla="*/ 2441925 w 3309283"/>
                <a:gd name="connsiteY76" fmla="*/ 95139 h 258991"/>
                <a:gd name="connsiteX77" fmla="*/ 2457781 w 3309283"/>
                <a:gd name="connsiteY77" fmla="*/ 73997 h 258991"/>
                <a:gd name="connsiteX78" fmla="*/ 2494780 w 3309283"/>
                <a:gd name="connsiteY78" fmla="*/ 47570 h 258991"/>
                <a:gd name="connsiteX79" fmla="*/ 2515922 w 3309283"/>
                <a:gd name="connsiteY79" fmla="*/ 42284 h 258991"/>
                <a:gd name="connsiteX80" fmla="*/ 2531779 w 3309283"/>
                <a:gd name="connsiteY80" fmla="*/ 47570 h 258991"/>
                <a:gd name="connsiteX81" fmla="*/ 2558207 w 3309283"/>
                <a:gd name="connsiteY81" fmla="*/ 79283 h 258991"/>
                <a:gd name="connsiteX82" fmla="*/ 2574063 w 3309283"/>
                <a:gd name="connsiteY82" fmla="*/ 105711 h 258991"/>
                <a:gd name="connsiteX83" fmla="*/ 2579349 w 3309283"/>
                <a:gd name="connsiteY83" fmla="*/ 121567 h 258991"/>
                <a:gd name="connsiteX84" fmla="*/ 2600491 w 3309283"/>
                <a:gd name="connsiteY84" fmla="*/ 142709 h 258991"/>
                <a:gd name="connsiteX85" fmla="*/ 2621633 w 3309283"/>
                <a:gd name="connsiteY85" fmla="*/ 169137 h 258991"/>
                <a:gd name="connsiteX86" fmla="*/ 2653346 w 3309283"/>
                <a:gd name="connsiteY86" fmla="*/ 184994 h 258991"/>
                <a:gd name="connsiteX87" fmla="*/ 2685060 w 3309283"/>
                <a:gd name="connsiteY87" fmla="*/ 179708 h 258991"/>
                <a:gd name="connsiteX88" fmla="*/ 2722059 w 3309283"/>
                <a:gd name="connsiteY88" fmla="*/ 153281 h 258991"/>
                <a:gd name="connsiteX89" fmla="*/ 2753772 w 3309283"/>
                <a:gd name="connsiteY89" fmla="*/ 121567 h 258991"/>
                <a:gd name="connsiteX90" fmla="*/ 2769629 w 3309283"/>
                <a:gd name="connsiteY90" fmla="*/ 105711 h 258991"/>
                <a:gd name="connsiteX91" fmla="*/ 2780200 w 3309283"/>
                <a:gd name="connsiteY91" fmla="*/ 95139 h 258991"/>
                <a:gd name="connsiteX92" fmla="*/ 2811913 w 3309283"/>
                <a:gd name="connsiteY92" fmla="*/ 63426 h 258991"/>
                <a:gd name="connsiteX93" fmla="*/ 2822484 w 3309283"/>
                <a:gd name="connsiteY93" fmla="*/ 47570 h 258991"/>
                <a:gd name="connsiteX94" fmla="*/ 2880625 w 3309283"/>
                <a:gd name="connsiteY94" fmla="*/ 58141 h 258991"/>
                <a:gd name="connsiteX95" fmla="*/ 2938766 w 3309283"/>
                <a:gd name="connsiteY95" fmla="*/ 68712 h 258991"/>
                <a:gd name="connsiteX96" fmla="*/ 2996907 w 3309283"/>
                <a:gd name="connsiteY96" fmla="*/ 63426 h 258991"/>
                <a:gd name="connsiteX97" fmla="*/ 3012764 w 3309283"/>
                <a:gd name="connsiteY97" fmla="*/ 58141 h 258991"/>
                <a:gd name="connsiteX98" fmla="*/ 3033906 w 3309283"/>
                <a:gd name="connsiteY98" fmla="*/ 68712 h 258991"/>
                <a:gd name="connsiteX99" fmla="*/ 3065619 w 3309283"/>
                <a:gd name="connsiteY99" fmla="*/ 121567 h 258991"/>
                <a:gd name="connsiteX100" fmla="*/ 3102618 w 3309283"/>
                <a:gd name="connsiteY100" fmla="*/ 179708 h 258991"/>
                <a:gd name="connsiteX101" fmla="*/ 3113189 w 3309283"/>
                <a:gd name="connsiteY101" fmla="*/ 195565 h 258991"/>
                <a:gd name="connsiteX102" fmla="*/ 3129046 w 3309283"/>
                <a:gd name="connsiteY102" fmla="*/ 206136 h 258991"/>
                <a:gd name="connsiteX103" fmla="*/ 3139617 w 3309283"/>
                <a:gd name="connsiteY103" fmla="*/ 221993 h 258991"/>
                <a:gd name="connsiteX104" fmla="*/ 3187187 w 3309283"/>
                <a:gd name="connsiteY104" fmla="*/ 253706 h 258991"/>
                <a:gd name="connsiteX105" fmla="*/ 3208329 w 3309283"/>
                <a:gd name="connsiteY105" fmla="*/ 258991 h 258991"/>
                <a:gd name="connsiteX106" fmla="*/ 3224186 w 3309283"/>
                <a:gd name="connsiteY106" fmla="*/ 253706 h 258991"/>
                <a:gd name="connsiteX107" fmla="*/ 3234757 w 3309283"/>
                <a:gd name="connsiteY107" fmla="*/ 216707 h 258991"/>
                <a:gd name="connsiteX108" fmla="*/ 3245328 w 3309283"/>
                <a:gd name="connsiteY108" fmla="*/ 153281 h 258991"/>
                <a:gd name="connsiteX109" fmla="*/ 3250614 w 3309283"/>
                <a:gd name="connsiteY109" fmla="*/ 63426 h 258991"/>
                <a:gd name="connsiteX110" fmla="*/ 3266470 w 3309283"/>
                <a:gd name="connsiteY110" fmla="*/ 58141 h 258991"/>
                <a:gd name="connsiteX111" fmla="*/ 3298183 w 3309283"/>
                <a:gd name="connsiteY111" fmla="*/ 42284 h 258991"/>
                <a:gd name="connsiteX112" fmla="*/ 3287612 w 3309283"/>
                <a:gd name="connsiteY112" fmla="*/ 36998 h 258991"/>
                <a:gd name="connsiteX113" fmla="*/ 3277040 w 3309283"/>
                <a:gd name="connsiteY113" fmla="*/ 31224 h 25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09283" h="258991">
                  <a:moveTo>
                    <a:pt x="0" y="127005"/>
                  </a:moveTo>
                  <a:cubicBezTo>
                    <a:pt x="8809" y="119958"/>
                    <a:pt x="23787" y="184912"/>
                    <a:pt x="31715" y="203386"/>
                  </a:cubicBezTo>
                  <a:cubicBezTo>
                    <a:pt x="39643" y="221860"/>
                    <a:pt x="41405" y="235629"/>
                    <a:pt x="47571" y="237849"/>
                  </a:cubicBezTo>
                  <a:cubicBezTo>
                    <a:pt x="53737" y="240069"/>
                    <a:pt x="61146" y="223193"/>
                    <a:pt x="68713" y="216707"/>
                  </a:cubicBezTo>
                  <a:cubicBezTo>
                    <a:pt x="73536" y="212573"/>
                    <a:pt x="79488" y="209948"/>
                    <a:pt x="84570" y="206136"/>
                  </a:cubicBezTo>
                  <a:cubicBezTo>
                    <a:pt x="134791" y="168470"/>
                    <a:pt x="91005" y="198321"/>
                    <a:pt x="126854" y="174423"/>
                  </a:cubicBezTo>
                  <a:cubicBezTo>
                    <a:pt x="142019" y="151674"/>
                    <a:pt x="135418" y="158104"/>
                    <a:pt x="163853" y="137424"/>
                  </a:cubicBezTo>
                  <a:cubicBezTo>
                    <a:pt x="174128" y="129951"/>
                    <a:pt x="186582" y="125266"/>
                    <a:pt x="195566" y="116282"/>
                  </a:cubicBezTo>
                  <a:lnTo>
                    <a:pt x="253707" y="58141"/>
                  </a:lnTo>
                  <a:cubicBezTo>
                    <a:pt x="258993" y="52855"/>
                    <a:pt x="263344" y="46431"/>
                    <a:pt x="269564" y="42284"/>
                  </a:cubicBezTo>
                  <a:cubicBezTo>
                    <a:pt x="274849" y="38760"/>
                    <a:pt x="280540" y="35780"/>
                    <a:pt x="285420" y="31713"/>
                  </a:cubicBezTo>
                  <a:cubicBezTo>
                    <a:pt x="326111" y="-2197"/>
                    <a:pt x="277770" y="31527"/>
                    <a:pt x="317134" y="5285"/>
                  </a:cubicBezTo>
                  <a:cubicBezTo>
                    <a:pt x="322419" y="7047"/>
                    <a:pt x="329050" y="6631"/>
                    <a:pt x="332990" y="10571"/>
                  </a:cubicBezTo>
                  <a:cubicBezTo>
                    <a:pt x="336930" y="14511"/>
                    <a:pt x="335185" y="21791"/>
                    <a:pt x="338276" y="26427"/>
                  </a:cubicBezTo>
                  <a:cubicBezTo>
                    <a:pt x="342423" y="32647"/>
                    <a:pt x="348847" y="36998"/>
                    <a:pt x="354133" y="42284"/>
                  </a:cubicBezTo>
                  <a:cubicBezTo>
                    <a:pt x="370296" y="90778"/>
                    <a:pt x="343280" y="15295"/>
                    <a:pt x="375275" y="79283"/>
                  </a:cubicBezTo>
                  <a:cubicBezTo>
                    <a:pt x="385742" y="100216"/>
                    <a:pt x="380870" y="111306"/>
                    <a:pt x="396417" y="126853"/>
                  </a:cubicBezTo>
                  <a:cubicBezTo>
                    <a:pt x="400909" y="131345"/>
                    <a:pt x="406988" y="133900"/>
                    <a:pt x="412274" y="137424"/>
                  </a:cubicBezTo>
                  <a:cubicBezTo>
                    <a:pt x="447511" y="135662"/>
                    <a:pt x="482837" y="135194"/>
                    <a:pt x="517985" y="132138"/>
                  </a:cubicBezTo>
                  <a:cubicBezTo>
                    <a:pt x="523535" y="131655"/>
                    <a:pt x="528436" y="128204"/>
                    <a:pt x="533841" y="126853"/>
                  </a:cubicBezTo>
                  <a:cubicBezTo>
                    <a:pt x="542557" y="124674"/>
                    <a:pt x="551460" y="123329"/>
                    <a:pt x="560269" y="121567"/>
                  </a:cubicBezTo>
                  <a:cubicBezTo>
                    <a:pt x="604428" y="99488"/>
                    <a:pt x="556603" y="121082"/>
                    <a:pt x="607839" y="105711"/>
                  </a:cubicBezTo>
                  <a:cubicBezTo>
                    <a:pt x="616927" y="102985"/>
                    <a:pt x="625383" y="98471"/>
                    <a:pt x="634267" y="95139"/>
                  </a:cubicBezTo>
                  <a:cubicBezTo>
                    <a:pt x="639483" y="93183"/>
                    <a:pt x="644838" y="91616"/>
                    <a:pt x="650123" y="89854"/>
                  </a:cubicBezTo>
                  <a:cubicBezTo>
                    <a:pt x="655409" y="91616"/>
                    <a:pt x="661202" y="92272"/>
                    <a:pt x="665980" y="95139"/>
                  </a:cubicBezTo>
                  <a:cubicBezTo>
                    <a:pt x="675202" y="100672"/>
                    <a:pt x="681231" y="113713"/>
                    <a:pt x="687122" y="121567"/>
                  </a:cubicBezTo>
                  <a:cubicBezTo>
                    <a:pt x="699175" y="137638"/>
                    <a:pt x="708051" y="157084"/>
                    <a:pt x="724121" y="169137"/>
                  </a:cubicBezTo>
                  <a:cubicBezTo>
                    <a:pt x="738587" y="179987"/>
                    <a:pt x="748992" y="189761"/>
                    <a:pt x="766405" y="195565"/>
                  </a:cubicBezTo>
                  <a:cubicBezTo>
                    <a:pt x="774928" y="198406"/>
                    <a:pt x="784024" y="199088"/>
                    <a:pt x="792833" y="200850"/>
                  </a:cubicBezTo>
                  <a:cubicBezTo>
                    <a:pt x="799880" y="204374"/>
                    <a:pt x="806500" y="208930"/>
                    <a:pt x="813975" y="211422"/>
                  </a:cubicBezTo>
                  <a:cubicBezTo>
                    <a:pt x="860234" y="226842"/>
                    <a:pt x="934299" y="208882"/>
                    <a:pt x="967256" y="206136"/>
                  </a:cubicBezTo>
                  <a:cubicBezTo>
                    <a:pt x="1035965" y="178653"/>
                    <a:pt x="964062" y="213203"/>
                    <a:pt x="1004255" y="179708"/>
                  </a:cubicBezTo>
                  <a:cubicBezTo>
                    <a:pt x="1010308" y="174664"/>
                    <a:pt x="1018985" y="173717"/>
                    <a:pt x="1025397" y="169137"/>
                  </a:cubicBezTo>
                  <a:cubicBezTo>
                    <a:pt x="1031480" y="164792"/>
                    <a:pt x="1035968" y="158566"/>
                    <a:pt x="1041254" y="153281"/>
                  </a:cubicBezTo>
                  <a:cubicBezTo>
                    <a:pt x="1053654" y="116084"/>
                    <a:pt x="1037512" y="162015"/>
                    <a:pt x="1057111" y="116282"/>
                  </a:cubicBezTo>
                  <a:cubicBezTo>
                    <a:pt x="1059306" y="111161"/>
                    <a:pt x="1059904" y="105408"/>
                    <a:pt x="1062396" y="100425"/>
                  </a:cubicBezTo>
                  <a:cubicBezTo>
                    <a:pt x="1065237" y="94743"/>
                    <a:pt x="1068747" y="89316"/>
                    <a:pt x="1072967" y="84568"/>
                  </a:cubicBezTo>
                  <a:cubicBezTo>
                    <a:pt x="1099296" y="54948"/>
                    <a:pt x="1096439" y="58350"/>
                    <a:pt x="1120537" y="42284"/>
                  </a:cubicBezTo>
                  <a:cubicBezTo>
                    <a:pt x="1150775" y="48332"/>
                    <a:pt x="1154049" y="51884"/>
                    <a:pt x="1189249" y="42284"/>
                  </a:cubicBezTo>
                  <a:cubicBezTo>
                    <a:pt x="1195378" y="40613"/>
                    <a:pt x="1199590" y="34865"/>
                    <a:pt x="1205106" y="31713"/>
                  </a:cubicBezTo>
                  <a:cubicBezTo>
                    <a:pt x="1211947" y="27804"/>
                    <a:pt x="1219836" y="25722"/>
                    <a:pt x="1226248" y="21142"/>
                  </a:cubicBezTo>
                  <a:cubicBezTo>
                    <a:pt x="1260890" y="-3603"/>
                    <a:pt x="1223948" y="11336"/>
                    <a:pt x="1257962" y="0"/>
                  </a:cubicBezTo>
                  <a:cubicBezTo>
                    <a:pt x="1261101" y="448"/>
                    <a:pt x="1300751" y="3861"/>
                    <a:pt x="1310817" y="10571"/>
                  </a:cubicBezTo>
                  <a:cubicBezTo>
                    <a:pt x="1317036" y="14717"/>
                    <a:pt x="1320932" y="21642"/>
                    <a:pt x="1326674" y="26427"/>
                  </a:cubicBezTo>
                  <a:cubicBezTo>
                    <a:pt x="1331554" y="30494"/>
                    <a:pt x="1337570" y="33030"/>
                    <a:pt x="1342530" y="36998"/>
                  </a:cubicBezTo>
                  <a:cubicBezTo>
                    <a:pt x="1346421" y="40111"/>
                    <a:pt x="1349273" y="44380"/>
                    <a:pt x="1353101" y="47570"/>
                  </a:cubicBezTo>
                  <a:cubicBezTo>
                    <a:pt x="1359869" y="53210"/>
                    <a:pt x="1367614" y="57625"/>
                    <a:pt x="1374244" y="63426"/>
                  </a:cubicBezTo>
                  <a:cubicBezTo>
                    <a:pt x="1400092" y="86042"/>
                    <a:pt x="1401118" y="98006"/>
                    <a:pt x="1437670" y="116282"/>
                  </a:cubicBezTo>
                  <a:cubicBezTo>
                    <a:pt x="1452802" y="123848"/>
                    <a:pt x="1459111" y="128249"/>
                    <a:pt x="1474669" y="132138"/>
                  </a:cubicBezTo>
                  <a:cubicBezTo>
                    <a:pt x="1504808" y="139673"/>
                    <a:pt x="1495140" y="134579"/>
                    <a:pt x="1522239" y="142709"/>
                  </a:cubicBezTo>
                  <a:cubicBezTo>
                    <a:pt x="1532912" y="145911"/>
                    <a:pt x="1553952" y="153281"/>
                    <a:pt x="1553952" y="153281"/>
                  </a:cubicBezTo>
                  <a:cubicBezTo>
                    <a:pt x="1592713" y="151519"/>
                    <a:pt x="1631557" y="151089"/>
                    <a:pt x="1670234" y="147995"/>
                  </a:cubicBezTo>
                  <a:cubicBezTo>
                    <a:pt x="1675788" y="147551"/>
                    <a:pt x="1681253" y="145473"/>
                    <a:pt x="1686091" y="142709"/>
                  </a:cubicBezTo>
                  <a:cubicBezTo>
                    <a:pt x="1693739" y="138339"/>
                    <a:pt x="1700186" y="132138"/>
                    <a:pt x="1707233" y="126853"/>
                  </a:cubicBezTo>
                  <a:cubicBezTo>
                    <a:pt x="1714280" y="116282"/>
                    <a:pt x="1719391" y="104123"/>
                    <a:pt x="1728375" y="95139"/>
                  </a:cubicBezTo>
                  <a:cubicBezTo>
                    <a:pt x="1753216" y="70300"/>
                    <a:pt x="1738013" y="83429"/>
                    <a:pt x="1775945" y="58141"/>
                  </a:cubicBezTo>
                  <a:cubicBezTo>
                    <a:pt x="1782501" y="53770"/>
                    <a:pt x="1789613" y="50062"/>
                    <a:pt x="1797088" y="47570"/>
                  </a:cubicBezTo>
                  <a:cubicBezTo>
                    <a:pt x="1805610" y="44729"/>
                    <a:pt x="1814706" y="44046"/>
                    <a:pt x="1823515" y="42284"/>
                  </a:cubicBezTo>
                  <a:cubicBezTo>
                    <a:pt x="1832324" y="45808"/>
                    <a:pt x="1840855" y="50129"/>
                    <a:pt x="1849943" y="52855"/>
                  </a:cubicBezTo>
                  <a:cubicBezTo>
                    <a:pt x="1878289" y="61359"/>
                    <a:pt x="1873429" y="52656"/>
                    <a:pt x="1897513" y="68712"/>
                  </a:cubicBezTo>
                  <a:cubicBezTo>
                    <a:pt x="1906900" y="74970"/>
                    <a:pt x="1914916" y="83085"/>
                    <a:pt x="1923941" y="89854"/>
                  </a:cubicBezTo>
                  <a:cubicBezTo>
                    <a:pt x="1929023" y="93665"/>
                    <a:pt x="1934917" y="96358"/>
                    <a:pt x="1939797" y="100425"/>
                  </a:cubicBezTo>
                  <a:cubicBezTo>
                    <a:pt x="1980488" y="134335"/>
                    <a:pt x="1932147" y="100611"/>
                    <a:pt x="1971511" y="126853"/>
                  </a:cubicBezTo>
                  <a:cubicBezTo>
                    <a:pt x="1980320" y="123329"/>
                    <a:pt x="1990265" y="121862"/>
                    <a:pt x="1997938" y="116282"/>
                  </a:cubicBezTo>
                  <a:cubicBezTo>
                    <a:pt x="2028744" y="93878"/>
                    <a:pt x="2019507" y="86997"/>
                    <a:pt x="2045508" y="73997"/>
                  </a:cubicBezTo>
                  <a:cubicBezTo>
                    <a:pt x="2050491" y="71505"/>
                    <a:pt x="2056079" y="70474"/>
                    <a:pt x="2061365" y="68712"/>
                  </a:cubicBezTo>
                  <a:cubicBezTo>
                    <a:pt x="2075596" y="79385"/>
                    <a:pt x="2093119" y="90969"/>
                    <a:pt x="2103649" y="105711"/>
                  </a:cubicBezTo>
                  <a:cubicBezTo>
                    <a:pt x="2106887" y="110245"/>
                    <a:pt x="2105455" y="117217"/>
                    <a:pt x="2108935" y="121567"/>
                  </a:cubicBezTo>
                  <a:cubicBezTo>
                    <a:pt x="2119831" y="135186"/>
                    <a:pt x="2135469" y="144613"/>
                    <a:pt x="2145934" y="158566"/>
                  </a:cubicBezTo>
                  <a:cubicBezTo>
                    <a:pt x="2151219" y="165613"/>
                    <a:pt x="2154622" y="174588"/>
                    <a:pt x="2161790" y="179708"/>
                  </a:cubicBezTo>
                  <a:cubicBezTo>
                    <a:pt x="2167701" y="183930"/>
                    <a:pt x="2176131" y="182443"/>
                    <a:pt x="2182933" y="184994"/>
                  </a:cubicBezTo>
                  <a:cubicBezTo>
                    <a:pt x="2238205" y="205721"/>
                    <a:pt x="2170955" y="187286"/>
                    <a:pt x="2225217" y="200850"/>
                  </a:cubicBezTo>
                  <a:cubicBezTo>
                    <a:pt x="2265890" y="198308"/>
                    <a:pt x="2302640" y="198914"/>
                    <a:pt x="2341499" y="190279"/>
                  </a:cubicBezTo>
                  <a:cubicBezTo>
                    <a:pt x="2346938" y="189070"/>
                    <a:pt x="2352070" y="186756"/>
                    <a:pt x="2357356" y="184994"/>
                  </a:cubicBezTo>
                  <a:cubicBezTo>
                    <a:pt x="2384086" y="167174"/>
                    <a:pt x="2364486" y="182782"/>
                    <a:pt x="2389069" y="153281"/>
                  </a:cubicBezTo>
                  <a:cubicBezTo>
                    <a:pt x="2392259" y="149453"/>
                    <a:pt x="2396450" y="146537"/>
                    <a:pt x="2399640" y="142709"/>
                  </a:cubicBezTo>
                  <a:cubicBezTo>
                    <a:pt x="2438519" y="96054"/>
                    <a:pt x="2387281" y="149783"/>
                    <a:pt x="2441925" y="95139"/>
                  </a:cubicBezTo>
                  <a:cubicBezTo>
                    <a:pt x="2448154" y="88910"/>
                    <a:pt x="2451552" y="80226"/>
                    <a:pt x="2457781" y="73997"/>
                  </a:cubicBezTo>
                  <a:cubicBezTo>
                    <a:pt x="2459135" y="72643"/>
                    <a:pt x="2489528" y="49821"/>
                    <a:pt x="2494780" y="47570"/>
                  </a:cubicBezTo>
                  <a:cubicBezTo>
                    <a:pt x="2501457" y="44708"/>
                    <a:pt x="2508875" y="44046"/>
                    <a:pt x="2515922" y="42284"/>
                  </a:cubicBezTo>
                  <a:cubicBezTo>
                    <a:pt x="2521208" y="44046"/>
                    <a:pt x="2527143" y="44479"/>
                    <a:pt x="2531779" y="47570"/>
                  </a:cubicBezTo>
                  <a:cubicBezTo>
                    <a:pt x="2543007" y="55055"/>
                    <a:pt x="2551242" y="68138"/>
                    <a:pt x="2558207" y="79283"/>
                  </a:cubicBezTo>
                  <a:cubicBezTo>
                    <a:pt x="2563652" y="87995"/>
                    <a:pt x="2569469" y="96522"/>
                    <a:pt x="2574063" y="105711"/>
                  </a:cubicBezTo>
                  <a:cubicBezTo>
                    <a:pt x="2576555" y="110694"/>
                    <a:pt x="2576111" y="117033"/>
                    <a:pt x="2579349" y="121567"/>
                  </a:cubicBezTo>
                  <a:cubicBezTo>
                    <a:pt x="2585142" y="129677"/>
                    <a:pt x="2593870" y="135260"/>
                    <a:pt x="2600491" y="142709"/>
                  </a:cubicBezTo>
                  <a:cubicBezTo>
                    <a:pt x="2607986" y="151141"/>
                    <a:pt x="2613656" y="161160"/>
                    <a:pt x="2621633" y="169137"/>
                  </a:cubicBezTo>
                  <a:cubicBezTo>
                    <a:pt x="2631878" y="179382"/>
                    <a:pt x="2640451" y="180695"/>
                    <a:pt x="2653346" y="184994"/>
                  </a:cubicBezTo>
                  <a:cubicBezTo>
                    <a:pt x="2663917" y="183232"/>
                    <a:pt x="2674893" y="183097"/>
                    <a:pt x="2685060" y="179708"/>
                  </a:cubicBezTo>
                  <a:cubicBezTo>
                    <a:pt x="2689599" y="178195"/>
                    <a:pt x="2721694" y="153609"/>
                    <a:pt x="2722059" y="153281"/>
                  </a:cubicBezTo>
                  <a:cubicBezTo>
                    <a:pt x="2733171" y="143280"/>
                    <a:pt x="2743201" y="132138"/>
                    <a:pt x="2753772" y="121567"/>
                  </a:cubicBezTo>
                  <a:lnTo>
                    <a:pt x="2769629" y="105711"/>
                  </a:lnTo>
                  <a:cubicBezTo>
                    <a:pt x="2773153" y="102187"/>
                    <a:pt x="2777210" y="99126"/>
                    <a:pt x="2780200" y="95139"/>
                  </a:cubicBezTo>
                  <a:cubicBezTo>
                    <a:pt x="2799867" y="68915"/>
                    <a:pt x="2788726" y="78883"/>
                    <a:pt x="2811913" y="63426"/>
                  </a:cubicBezTo>
                  <a:cubicBezTo>
                    <a:pt x="2815437" y="58141"/>
                    <a:pt x="2816255" y="48816"/>
                    <a:pt x="2822484" y="47570"/>
                  </a:cubicBezTo>
                  <a:cubicBezTo>
                    <a:pt x="2849619" y="42143"/>
                    <a:pt x="2859403" y="52836"/>
                    <a:pt x="2880625" y="58141"/>
                  </a:cubicBezTo>
                  <a:cubicBezTo>
                    <a:pt x="2895386" y="61831"/>
                    <a:pt x="2924645" y="66358"/>
                    <a:pt x="2938766" y="68712"/>
                  </a:cubicBezTo>
                  <a:cubicBezTo>
                    <a:pt x="2958146" y="66950"/>
                    <a:pt x="2977642" y="66178"/>
                    <a:pt x="2996907" y="63426"/>
                  </a:cubicBezTo>
                  <a:cubicBezTo>
                    <a:pt x="3002423" y="62638"/>
                    <a:pt x="3007248" y="57353"/>
                    <a:pt x="3012764" y="58141"/>
                  </a:cubicBezTo>
                  <a:cubicBezTo>
                    <a:pt x="3020564" y="59255"/>
                    <a:pt x="3026859" y="65188"/>
                    <a:pt x="3033906" y="68712"/>
                  </a:cubicBezTo>
                  <a:cubicBezTo>
                    <a:pt x="3063965" y="128827"/>
                    <a:pt x="3035023" y="75673"/>
                    <a:pt x="3065619" y="121567"/>
                  </a:cubicBezTo>
                  <a:cubicBezTo>
                    <a:pt x="3078361" y="140681"/>
                    <a:pt x="3090196" y="160385"/>
                    <a:pt x="3102618" y="179708"/>
                  </a:cubicBezTo>
                  <a:cubicBezTo>
                    <a:pt x="3106053" y="185052"/>
                    <a:pt x="3107903" y="192041"/>
                    <a:pt x="3113189" y="195565"/>
                  </a:cubicBezTo>
                  <a:lnTo>
                    <a:pt x="3129046" y="206136"/>
                  </a:lnTo>
                  <a:cubicBezTo>
                    <a:pt x="3132570" y="211422"/>
                    <a:pt x="3135125" y="217501"/>
                    <a:pt x="3139617" y="221993"/>
                  </a:cubicBezTo>
                  <a:cubicBezTo>
                    <a:pt x="3152827" y="235203"/>
                    <a:pt x="3169484" y="247067"/>
                    <a:pt x="3187187" y="253706"/>
                  </a:cubicBezTo>
                  <a:cubicBezTo>
                    <a:pt x="3193989" y="256257"/>
                    <a:pt x="3201282" y="257229"/>
                    <a:pt x="3208329" y="258991"/>
                  </a:cubicBezTo>
                  <a:cubicBezTo>
                    <a:pt x="3213615" y="257229"/>
                    <a:pt x="3220246" y="257646"/>
                    <a:pt x="3224186" y="253706"/>
                  </a:cubicBezTo>
                  <a:cubicBezTo>
                    <a:pt x="3226701" y="251191"/>
                    <a:pt x="3234726" y="216873"/>
                    <a:pt x="3234757" y="216707"/>
                  </a:cubicBezTo>
                  <a:cubicBezTo>
                    <a:pt x="3238707" y="195641"/>
                    <a:pt x="3245328" y="153281"/>
                    <a:pt x="3245328" y="153281"/>
                  </a:cubicBezTo>
                  <a:cubicBezTo>
                    <a:pt x="3247090" y="123329"/>
                    <a:pt x="3244105" y="92715"/>
                    <a:pt x="3250614" y="63426"/>
                  </a:cubicBezTo>
                  <a:cubicBezTo>
                    <a:pt x="3251823" y="57987"/>
                    <a:pt x="3261487" y="60632"/>
                    <a:pt x="3266470" y="58141"/>
                  </a:cubicBezTo>
                  <a:cubicBezTo>
                    <a:pt x="3307462" y="37646"/>
                    <a:pt x="3258322" y="55573"/>
                    <a:pt x="3298183" y="42284"/>
                  </a:cubicBezTo>
                  <a:cubicBezTo>
                    <a:pt x="3326947" y="49475"/>
                    <a:pt x="3291136" y="38841"/>
                    <a:pt x="3287612" y="36998"/>
                  </a:cubicBezTo>
                  <a:cubicBezTo>
                    <a:pt x="3284088" y="35155"/>
                    <a:pt x="3277040" y="47081"/>
                    <a:pt x="3277040" y="3122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57778" y="4048730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Arial Black" pitchFamily="34" charset="0"/>
                </a:rPr>
                <a:t>0</a:t>
              </a:r>
              <a:endParaRPr lang="en-US" sz="1100" dirty="0">
                <a:latin typeface="Arial Black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71322" y="4070325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Arial Black" pitchFamily="34" charset="0"/>
                </a:rPr>
                <a:t>100</a:t>
              </a:r>
              <a:endParaRPr lang="en-US" sz="1100" dirty="0">
                <a:latin typeface="Arial Black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772401" y="3124200"/>
              <a:ext cx="0" cy="89535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72200" y="3156828"/>
              <a:ext cx="0" cy="89535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985290" y="4070325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 Black" pitchFamily="34" charset="0"/>
                </a:rPr>
                <a:t>5</a:t>
              </a:r>
              <a:r>
                <a:rPr lang="en-US" sz="1100" dirty="0" smtClean="0">
                  <a:latin typeface="Arial Black" pitchFamily="34" charset="0"/>
                </a:rPr>
                <a:t>0</a:t>
              </a:r>
              <a:endParaRPr lang="en-US" sz="1100" dirty="0">
                <a:latin typeface="Arial Black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19600" y="2971800"/>
              <a:ext cx="0" cy="129540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114800" y="3679195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 Black" pitchFamily="34" charset="0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34933" y="31883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Arial Black" pitchFamily="34" charset="0"/>
                </a:rPr>
                <a:t>3</a:t>
              </a:r>
              <a:endParaRPr lang="en-US" sz="1100" dirty="0">
                <a:latin typeface="Arial Black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66" y="2438400"/>
            <a:ext cx="156859" cy="137160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4073694" y="4821584"/>
            <a:ext cx="3907794" cy="1443072"/>
            <a:chOff x="4175992" y="4641463"/>
            <a:chExt cx="3907794" cy="144307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487431" y="489204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4191000" y="4648123"/>
              <a:ext cx="3892786" cy="1436412"/>
              <a:chOff x="4191000" y="4648123"/>
              <a:chExt cx="3892786" cy="143641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495800" y="5354922"/>
                <a:ext cx="3587986" cy="0"/>
              </a:xfrm>
              <a:prstGeom prst="line">
                <a:avLst/>
              </a:prstGeom>
              <a:ln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95800" y="5394960"/>
                <a:ext cx="3352800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495800" y="5303520"/>
                <a:ext cx="3352800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525609" y="580133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Arial Black" pitchFamily="34" charset="0"/>
                  </a:rPr>
                  <a:t>0</a:t>
                </a:r>
                <a:endParaRPr lang="en-US" sz="1100" dirty="0">
                  <a:latin typeface="Arial Black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606032" y="5822925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Arial Black" pitchFamily="34" charset="0"/>
                  </a:rPr>
                  <a:t>100</a:t>
                </a:r>
                <a:endParaRPr lang="en-US" sz="1100" dirty="0">
                  <a:latin typeface="Arial Black" pitchFamily="34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840232" y="4876800"/>
                <a:ext cx="0" cy="89535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675120" y="4855840"/>
                <a:ext cx="0" cy="89535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87431" y="4648123"/>
                <a:ext cx="0" cy="1371677"/>
              </a:xfrm>
              <a:prstGeom prst="line">
                <a:avLst/>
              </a:prstGeom>
              <a:ln>
                <a:headEnd type="stealth" w="lg" len="med"/>
                <a:tailEnd type="stealth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191000" y="484379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Arial Black" pitchFamily="34" charset="0"/>
                  </a:rPr>
                  <a:t>1</a:t>
                </a:r>
                <a:endParaRPr lang="en-US" sz="1100" dirty="0">
                  <a:latin typeface="Arial Black" pitchFamily="34" charset="0"/>
                </a:endParaRPr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4492716" y="4904990"/>
              <a:ext cx="3340467" cy="540213"/>
            </a:xfrm>
            <a:custGeom>
              <a:avLst/>
              <a:gdLst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71936 w 3335182"/>
                <a:gd name="connsiteY63" fmla="*/ 406987 h 533841"/>
                <a:gd name="connsiteX64" fmla="*/ 2103649 w 3335182"/>
                <a:gd name="connsiteY64" fmla="*/ 396416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71936 w 3335182"/>
                <a:gd name="connsiteY63" fmla="*/ 406987 h 533841"/>
                <a:gd name="connsiteX64" fmla="*/ 2103649 w 3335182"/>
                <a:gd name="connsiteY64" fmla="*/ 364703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56079 w 3335182"/>
                <a:gd name="connsiteY63" fmla="*/ 396416 h 533841"/>
                <a:gd name="connsiteX64" fmla="*/ 2103649 w 3335182"/>
                <a:gd name="connsiteY64" fmla="*/ 364703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50793 w 3340467"/>
                <a:gd name="connsiteY61" fmla="*/ 454558 h 539127"/>
                <a:gd name="connsiteX62" fmla="*/ 2066649 w 3340467"/>
                <a:gd name="connsiteY62" fmla="*/ 422845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50793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912735 w 3340467"/>
                <a:gd name="connsiteY58" fmla="*/ 524082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879398 w 3340467"/>
                <a:gd name="connsiteY58" fmla="*/ 519320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884794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688706 w 3340467"/>
                <a:gd name="connsiteY49" fmla="*/ 369699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884794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25396 w 3340467"/>
                <a:gd name="connsiteY19" fmla="*/ 237850 h 539127"/>
                <a:gd name="connsiteX20" fmla="*/ 1057110 w 3340467"/>
                <a:gd name="connsiteY20" fmla="*/ 269564 h 539127"/>
                <a:gd name="connsiteX21" fmla="*/ 1072966 w 3340467"/>
                <a:gd name="connsiteY21" fmla="*/ 280135 h 539127"/>
                <a:gd name="connsiteX22" fmla="*/ 1099394 w 3340467"/>
                <a:gd name="connsiteY22" fmla="*/ 306562 h 539127"/>
                <a:gd name="connsiteX23" fmla="*/ 1125822 w 3340467"/>
                <a:gd name="connsiteY23" fmla="*/ 332990 h 539127"/>
                <a:gd name="connsiteX24" fmla="*/ 1136393 w 3340467"/>
                <a:gd name="connsiteY24" fmla="*/ 348847 h 539127"/>
                <a:gd name="connsiteX25" fmla="*/ 1152249 w 3340467"/>
                <a:gd name="connsiteY25" fmla="*/ 359418 h 539127"/>
                <a:gd name="connsiteX26" fmla="*/ 1162821 w 3340467"/>
                <a:gd name="connsiteY26" fmla="*/ 369989 h 539127"/>
                <a:gd name="connsiteX27" fmla="*/ 1183963 w 3340467"/>
                <a:gd name="connsiteY27" fmla="*/ 396417 h 539127"/>
                <a:gd name="connsiteX28" fmla="*/ 1215676 w 3340467"/>
                <a:gd name="connsiteY28" fmla="*/ 443987 h 539127"/>
                <a:gd name="connsiteX29" fmla="*/ 1231533 w 3340467"/>
                <a:gd name="connsiteY29" fmla="*/ 459843 h 539127"/>
                <a:gd name="connsiteX30" fmla="*/ 1242104 w 3340467"/>
                <a:gd name="connsiteY30" fmla="*/ 475700 h 539127"/>
                <a:gd name="connsiteX31" fmla="*/ 1257960 w 3340467"/>
                <a:gd name="connsiteY31" fmla="*/ 486271 h 539127"/>
                <a:gd name="connsiteX32" fmla="*/ 1268532 w 3340467"/>
                <a:gd name="connsiteY32" fmla="*/ 496842 h 539127"/>
                <a:gd name="connsiteX33" fmla="*/ 1289674 w 3340467"/>
                <a:gd name="connsiteY33" fmla="*/ 517984 h 539127"/>
                <a:gd name="connsiteX34" fmla="*/ 1316101 w 3340467"/>
                <a:gd name="connsiteY34" fmla="*/ 539127 h 539127"/>
                <a:gd name="connsiteX35" fmla="*/ 1390099 w 3340467"/>
                <a:gd name="connsiteY35" fmla="*/ 533841 h 539127"/>
                <a:gd name="connsiteX36" fmla="*/ 1432384 w 3340467"/>
                <a:gd name="connsiteY36" fmla="*/ 502128 h 539127"/>
                <a:gd name="connsiteX37" fmla="*/ 1442955 w 3340467"/>
                <a:gd name="connsiteY37" fmla="*/ 486271 h 539127"/>
                <a:gd name="connsiteX38" fmla="*/ 1458811 w 3340467"/>
                <a:gd name="connsiteY38" fmla="*/ 470414 h 539127"/>
                <a:gd name="connsiteX39" fmla="*/ 1479954 w 3340467"/>
                <a:gd name="connsiteY39" fmla="*/ 443987 h 539127"/>
                <a:gd name="connsiteX40" fmla="*/ 1485239 w 3340467"/>
                <a:gd name="connsiteY40" fmla="*/ 428130 h 539127"/>
                <a:gd name="connsiteX41" fmla="*/ 1532809 w 3340467"/>
                <a:gd name="connsiteY41" fmla="*/ 385846 h 539127"/>
                <a:gd name="connsiteX42" fmla="*/ 1564522 w 3340467"/>
                <a:gd name="connsiteY42" fmla="*/ 359418 h 539127"/>
                <a:gd name="connsiteX43" fmla="*/ 1596236 w 3340467"/>
                <a:gd name="connsiteY43" fmla="*/ 348847 h 539127"/>
                <a:gd name="connsiteX44" fmla="*/ 1612092 w 3340467"/>
                <a:gd name="connsiteY44" fmla="*/ 343561 h 539127"/>
                <a:gd name="connsiteX45" fmla="*/ 1654377 w 3340467"/>
                <a:gd name="connsiteY45" fmla="*/ 348847 h 539127"/>
                <a:gd name="connsiteX46" fmla="*/ 1670233 w 3340467"/>
                <a:gd name="connsiteY46" fmla="*/ 359418 h 539127"/>
                <a:gd name="connsiteX47" fmla="*/ 1686090 w 3340467"/>
                <a:gd name="connsiteY47" fmla="*/ 364703 h 539127"/>
                <a:gd name="connsiteX48" fmla="*/ 1728374 w 3340467"/>
                <a:gd name="connsiteY48" fmla="*/ 401702 h 539127"/>
                <a:gd name="connsiteX49" fmla="*/ 1744231 w 3340467"/>
                <a:gd name="connsiteY49" fmla="*/ 417559 h 539127"/>
                <a:gd name="connsiteX50" fmla="*/ 1775944 w 3340467"/>
                <a:gd name="connsiteY50" fmla="*/ 438701 h 539127"/>
                <a:gd name="connsiteX51" fmla="*/ 1807658 w 3340467"/>
                <a:gd name="connsiteY51" fmla="*/ 465129 h 539127"/>
                <a:gd name="connsiteX52" fmla="*/ 1834085 w 3340467"/>
                <a:gd name="connsiteY52" fmla="*/ 491557 h 539127"/>
                <a:gd name="connsiteX53" fmla="*/ 1865799 w 3340467"/>
                <a:gd name="connsiteY53" fmla="*/ 502128 h 539127"/>
                <a:gd name="connsiteX54" fmla="*/ 1881655 w 3340467"/>
                <a:gd name="connsiteY54" fmla="*/ 512699 h 539127"/>
                <a:gd name="connsiteX55" fmla="*/ 1884794 w 3340467"/>
                <a:gd name="connsiteY55" fmla="*/ 523270 h 539127"/>
                <a:gd name="connsiteX56" fmla="*/ 1931785 w 3340467"/>
                <a:gd name="connsiteY56" fmla="*/ 524083 h 539127"/>
                <a:gd name="connsiteX57" fmla="*/ 1952405 w 3340467"/>
                <a:gd name="connsiteY57" fmla="*/ 496842 h 539127"/>
                <a:gd name="connsiteX58" fmla="*/ 1995790 w 3340467"/>
                <a:gd name="connsiteY58" fmla="*/ 476224 h 539127"/>
                <a:gd name="connsiteX59" fmla="*/ 2019837 w 3340467"/>
                <a:gd name="connsiteY59" fmla="*/ 454558 h 539127"/>
                <a:gd name="connsiteX60" fmla="*/ 2042837 w 3340467"/>
                <a:gd name="connsiteY60" fmla="*/ 420464 h 539127"/>
                <a:gd name="connsiteX61" fmla="*/ 2061364 w 3340467"/>
                <a:gd name="connsiteY61" fmla="*/ 401702 h 539127"/>
                <a:gd name="connsiteX62" fmla="*/ 2108934 w 3340467"/>
                <a:gd name="connsiteY62" fmla="*/ 369989 h 539127"/>
                <a:gd name="connsiteX63" fmla="*/ 2156504 w 3340467"/>
                <a:gd name="connsiteY63" fmla="*/ 417559 h 539127"/>
                <a:gd name="connsiteX64" fmla="*/ 2172360 w 3340467"/>
                <a:gd name="connsiteY64" fmla="*/ 422845 h 539127"/>
                <a:gd name="connsiteX65" fmla="*/ 2204074 w 3340467"/>
                <a:gd name="connsiteY65" fmla="*/ 443987 h 539127"/>
                <a:gd name="connsiteX66" fmla="*/ 2219930 w 3340467"/>
                <a:gd name="connsiteY66" fmla="*/ 454558 h 539127"/>
                <a:gd name="connsiteX67" fmla="*/ 2251644 w 3340467"/>
                <a:gd name="connsiteY67" fmla="*/ 465129 h 539127"/>
                <a:gd name="connsiteX68" fmla="*/ 2267500 w 3340467"/>
                <a:gd name="connsiteY68" fmla="*/ 470414 h 539127"/>
                <a:gd name="connsiteX69" fmla="*/ 2304499 w 3340467"/>
                <a:gd name="connsiteY69" fmla="*/ 459843 h 539127"/>
                <a:gd name="connsiteX70" fmla="*/ 2336212 w 3340467"/>
                <a:gd name="connsiteY70" fmla="*/ 438701 h 539127"/>
                <a:gd name="connsiteX71" fmla="*/ 2357355 w 3340467"/>
                <a:gd name="connsiteY71" fmla="*/ 412273 h 539127"/>
                <a:gd name="connsiteX72" fmla="*/ 2373211 w 3340467"/>
                <a:gd name="connsiteY72" fmla="*/ 406988 h 539127"/>
                <a:gd name="connsiteX73" fmla="*/ 2420781 w 3340467"/>
                <a:gd name="connsiteY73" fmla="*/ 417559 h 539127"/>
                <a:gd name="connsiteX74" fmla="*/ 2452495 w 3340467"/>
                <a:gd name="connsiteY74" fmla="*/ 438701 h 539127"/>
                <a:gd name="connsiteX75" fmla="*/ 2484208 w 3340467"/>
                <a:gd name="connsiteY75" fmla="*/ 449272 h 539127"/>
                <a:gd name="connsiteX76" fmla="*/ 2500065 w 3340467"/>
                <a:gd name="connsiteY76" fmla="*/ 454558 h 539127"/>
                <a:gd name="connsiteX77" fmla="*/ 2515921 w 3340467"/>
                <a:gd name="connsiteY77" fmla="*/ 459843 h 539127"/>
                <a:gd name="connsiteX78" fmla="*/ 2574062 w 3340467"/>
                <a:gd name="connsiteY78" fmla="*/ 443987 h 539127"/>
                <a:gd name="connsiteX79" fmla="*/ 2605775 w 3340467"/>
                <a:gd name="connsiteY79" fmla="*/ 433416 h 539127"/>
                <a:gd name="connsiteX80" fmla="*/ 2653345 w 3340467"/>
                <a:gd name="connsiteY80" fmla="*/ 443987 h 539127"/>
                <a:gd name="connsiteX81" fmla="*/ 2685059 w 3340467"/>
                <a:gd name="connsiteY81" fmla="*/ 459843 h 539127"/>
                <a:gd name="connsiteX82" fmla="*/ 2743200 w 3340467"/>
                <a:gd name="connsiteY82" fmla="*/ 443987 h 539127"/>
                <a:gd name="connsiteX83" fmla="*/ 2759056 w 3340467"/>
                <a:gd name="connsiteY83" fmla="*/ 438701 h 539127"/>
                <a:gd name="connsiteX84" fmla="*/ 2796055 w 3340467"/>
                <a:gd name="connsiteY84" fmla="*/ 454558 h 539127"/>
                <a:gd name="connsiteX85" fmla="*/ 2827769 w 3340467"/>
                <a:gd name="connsiteY85" fmla="*/ 465129 h 539127"/>
                <a:gd name="connsiteX86" fmla="*/ 2907052 w 3340467"/>
                <a:gd name="connsiteY86" fmla="*/ 449272 h 539127"/>
                <a:gd name="connsiteX87" fmla="*/ 2922908 w 3340467"/>
                <a:gd name="connsiteY87" fmla="*/ 438701 h 539127"/>
                <a:gd name="connsiteX88" fmla="*/ 2965193 w 3340467"/>
                <a:gd name="connsiteY88" fmla="*/ 449272 h 539127"/>
                <a:gd name="connsiteX89" fmla="*/ 2991621 w 3340467"/>
                <a:gd name="connsiteY89" fmla="*/ 470414 h 539127"/>
                <a:gd name="connsiteX90" fmla="*/ 3060333 w 3340467"/>
                <a:gd name="connsiteY90" fmla="*/ 454558 h 539127"/>
                <a:gd name="connsiteX91" fmla="*/ 3076189 w 3340467"/>
                <a:gd name="connsiteY91" fmla="*/ 449272 h 539127"/>
                <a:gd name="connsiteX92" fmla="*/ 3092046 w 3340467"/>
                <a:gd name="connsiteY92" fmla="*/ 443987 h 539127"/>
                <a:gd name="connsiteX93" fmla="*/ 3166044 w 3340467"/>
                <a:gd name="connsiteY93" fmla="*/ 459843 h 539127"/>
                <a:gd name="connsiteX94" fmla="*/ 3181900 w 3340467"/>
                <a:gd name="connsiteY94" fmla="*/ 465129 h 539127"/>
                <a:gd name="connsiteX95" fmla="*/ 3203043 w 3340467"/>
                <a:gd name="connsiteY95" fmla="*/ 459843 h 539127"/>
                <a:gd name="connsiteX96" fmla="*/ 3234756 w 3340467"/>
                <a:gd name="connsiteY96" fmla="*/ 438701 h 539127"/>
                <a:gd name="connsiteX97" fmla="*/ 3250612 w 3340467"/>
                <a:gd name="connsiteY97" fmla="*/ 449272 h 539127"/>
                <a:gd name="connsiteX98" fmla="*/ 3261184 w 3340467"/>
                <a:gd name="connsiteY98" fmla="*/ 459843 h 539127"/>
                <a:gd name="connsiteX99" fmla="*/ 3277040 w 3340467"/>
                <a:gd name="connsiteY99" fmla="*/ 465129 h 539127"/>
                <a:gd name="connsiteX100" fmla="*/ 3292897 w 3340467"/>
                <a:gd name="connsiteY100" fmla="*/ 459843 h 539127"/>
                <a:gd name="connsiteX101" fmla="*/ 3308754 w 3340467"/>
                <a:gd name="connsiteY101" fmla="*/ 449272 h 539127"/>
                <a:gd name="connsiteX102" fmla="*/ 3340467 w 3340467"/>
                <a:gd name="connsiteY102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289674 w 3340467"/>
                <a:gd name="connsiteY30" fmla="*/ 517984 h 539127"/>
                <a:gd name="connsiteX31" fmla="*/ 1316101 w 3340467"/>
                <a:gd name="connsiteY31" fmla="*/ 539127 h 539127"/>
                <a:gd name="connsiteX32" fmla="*/ 1390099 w 3340467"/>
                <a:gd name="connsiteY32" fmla="*/ 533841 h 539127"/>
                <a:gd name="connsiteX33" fmla="*/ 1432384 w 3340467"/>
                <a:gd name="connsiteY33" fmla="*/ 502128 h 539127"/>
                <a:gd name="connsiteX34" fmla="*/ 1442955 w 3340467"/>
                <a:gd name="connsiteY34" fmla="*/ 486271 h 539127"/>
                <a:gd name="connsiteX35" fmla="*/ 1458811 w 3340467"/>
                <a:gd name="connsiteY35" fmla="*/ 470414 h 539127"/>
                <a:gd name="connsiteX36" fmla="*/ 1479954 w 3340467"/>
                <a:gd name="connsiteY36" fmla="*/ 443987 h 539127"/>
                <a:gd name="connsiteX37" fmla="*/ 1485239 w 3340467"/>
                <a:gd name="connsiteY37" fmla="*/ 428130 h 539127"/>
                <a:gd name="connsiteX38" fmla="*/ 1532809 w 3340467"/>
                <a:gd name="connsiteY38" fmla="*/ 385846 h 539127"/>
                <a:gd name="connsiteX39" fmla="*/ 1564522 w 3340467"/>
                <a:gd name="connsiteY39" fmla="*/ 359418 h 539127"/>
                <a:gd name="connsiteX40" fmla="*/ 1596236 w 3340467"/>
                <a:gd name="connsiteY40" fmla="*/ 348847 h 539127"/>
                <a:gd name="connsiteX41" fmla="*/ 1612092 w 3340467"/>
                <a:gd name="connsiteY41" fmla="*/ 343561 h 539127"/>
                <a:gd name="connsiteX42" fmla="*/ 1654377 w 3340467"/>
                <a:gd name="connsiteY42" fmla="*/ 348847 h 539127"/>
                <a:gd name="connsiteX43" fmla="*/ 1670233 w 3340467"/>
                <a:gd name="connsiteY43" fmla="*/ 359418 h 539127"/>
                <a:gd name="connsiteX44" fmla="*/ 1686090 w 3340467"/>
                <a:gd name="connsiteY44" fmla="*/ 364703 h 539127"/>
                <a:gd name="connsiteX45" fmla="*/ 1728374 w 3340467"/>
                <a:gd name="connsiteY45" fmla="*/ 401702 h 539127"/>
                <a:gd name="connsiteX46" fmla="*/ 1744231 w 3340467"/>
                <a:gd name="connsiteY46" fmla="*/ 417559 h 539127"/>
                <a:gd name="connsiteX47" fmla="*/ 1775944 w 3340467"/>
                <a:gd name="connsiteY47" fmla="*/ 438701 h 539127"/>
                <a:gd name="connsiteX48" fmla="*/ 1807658 w 3340467"/>
                <a:gd name="connsiteY48" fmla="*/ 465129 h 539127"/>
                <a:gd name="connsiteX49" fmla="*/ 1834085 w 3340467"/>
                <a:gd name="connsiteY49" fmla="*/ 491557 h 539127"/>
                <a:gd name="connsiteX50" fmla="*/ 1865799 w 3340467"/>
                <a:gd name="connsiteY50" fmla="*/ 502128 h 539127"/>
                <a:gd name="connsiteX51" fmla="*/ 1881655 w 3340467"/>
                <a:gd name="connsiteY51" fmla="*/ 512699 h 539127"/>
                <a:gd name="connsiteX52" fmla="*/ 1884794 w 3340467"/>
                <a:gd name="connsiteY52" fmla="*/ 523270 h 539127"/>
                <a:gd name="connsiteX53" fmla="*/ 1931785 w 3340467"/>
                <a:gd name="connsiteY53" fmla="*/ 524083 h 539127"/>
                <a:gd name="connsiteX54" fmla="*/ 1952405 w 3340467"/>
                <a:gd name="connsiteY54" fmla="*/ 496842 h 539127"/>
                <a:gd name="connsiteX55" fmla="*/ 1995790 w 3340467"/>
                <a:gd name="connsiteY55" fmla="*/ 476224 h 539127"/>
                <a:gd name="connsiteX56" fmla="*/ 2019837 w 3340467"/>
                <a:gd name="connsiteY56" fmla="*/ 454558 h 539127"/>
                <a:gd name="connsiteX57" fmla="*/ 2042837 w 3340467"/>
                <a:gd name="connsiteY57" fmla="*/ 420464 h 539127"/>
                <a:gd name="connsiteX58" fmla="*/ 2061364 w 3340467"/>
                <a:gd name="connsiteY58" fmla="*/ 401702 h 539127"/>
                <a:gd name="connsiteX59" fmla="*/ 2108934 w 3340467"/>
                <a:gd name="connsiteY59" fmla="*/ 369989 h 539127"/>
                <a:gd name="connsiteX60" fmla="*/ 2156504 w 3340467"/>
                <a:gd name="connsiteY60" fmla="*/ 417559 h 539127"/>
                <a:gd name="connsiteX61" fmla="*/ 2172360 w 3340467"/>
                <a:gd name="connsiteY61" fmla="*/ 422845 h 539127"/>
                <a:gd name="connsiteX62" fmla="*/ 2204074 w 3340467"/>
                <a:gd name="connsiteY62" fmla="*/ 443987 h 539127"/>
                <a:gd name="connsiteX63" fmla="*/ 2219930 w 3340467"/>
                <a:gd name="connsiteY63" fmla="*/ 454558 h 539127"/>
                <a:gd name="connsiteX64" fmla="*/ 2251644 w 3340467"/>
                <a:gd name="connsiteY64" fmla="*/ 465129 h 539127"/>
                <a:gd name="connsiteX65" fmla="*/ 2267500 w 3340467"/>
                <a:gd name="connsiteY65" fmla="*/ 470414 h 539127"/>
                <a:gd name="connsiteX66" fmla="*/ 2304499 w 3340467"/>
                <a:gd name="connsiteY66" fmla="*/ 459843 h 539127"/>
                <a:gd name="connsiteX67" fmla="*/ 2336212 w 3340467"/>
                <a:gd name="connsiteY67" fmla="*/ 438701 h 539127"/>
                <a:gd name="connsiteX68" fmla="*/ 2357355 w 3340467"/>
                <a:gd name="connsiteY68" fmla="*/ 412273 h 539127"/>
                <a:gd name="connsiteX69" fmla="*/ 2373211 w 3340467"/>
                <a:gd name="connsiteY69" fmla="*/ 406988 h 539127"/>
                <a:gd name="connsiteX70" fmla="*/ 2420781 w 3340467"/>
                <a:gd name="connsiteY70" fmla="*/ 417559 h 539127"/>
                <a:gd name="connsiteX71" fmla="*/ 2452495 w 3340467"/>
                <a:gd name="connsiteY71" fmla="*/ 438701 h 539127"/>
                <a:gd name="connsiteX72" fmla="*/ 2484208 w 3340467"/>
                <a:gd name="connsiteY72" fmla="*/ 449272 h 539127"/>
                <a:gd name="connsiteX73" fmla="*/ 2500065 w 3340467"/>
                <a:gd name="connsiteY73" fmla="*/ 454558 h 539127"/>
                <a:gd name="connsiteX74" fmla="*/ 2515921 w 3340467"/>
                <a:gd name="connsiteY74" fmla="*/ 459843 h 539127"/>
                <a:gd name="connsiteX75" fmla="*/ 2574062 w 3340467"/>
                <a:gd name="connsiteY75" fmla="*/ 443987 h 539127"/>
                <a:gd name="connsiteX76" fmla="*/ 2605775 w 3340467"/>
                <a:gd name="connsiteY76" fmla="*/ 433416 h 539127"/>
                <a:gd name="connsiteX77" fmla="*/ 2653345 w 3340467"/>
                <a:gd name="connsiteY77" fmla="*/ 443987 h 539127"/>
                <a:gd name="connsiteX78" fmla="*/ 2685059 w 3340467"/>
                <a:gd name="connsiteY78" fmla="*/ 459843 h 539127"/>
                <a:gd name="connsiteX79" fmla="*/ 2743200 w 3340467"/>
                <a:gd name="connsiteY79" fmla="*/ 443987 h 539127"/>
                <a:gd name="connsiteX80" fmla="*/ 2759056 w 3340467"/>
                <a:gd name="connsiteY80" fmla="*/ 438701 h 539127"/>
                <a:gd name="connsiteX81" fmla="*/ 2796055 w 3340467"/>
                <a:gd name="connsiteY81" fmla="*/ 454558 h 539127"/>
                <a:gd name="connsiteX82" fmla="*/ 2827769 w 3340467"/>
                <a:gd name="connsiteY82" fmla="*/ 465129 h 539127"/>
                <a:gd name="connsiteX83" fmla="*/ 2907052 w 3340467"/>
                <a:gd name="connsiteY83" fmla="*/ 449272 h 539127"/>
                <a:gd name="connsiteX84" fmla="*/ 2922908 w 3340467"/>
                <a:gd name="connsiteY84" fmla="*/ 438701 h 539127"/>
                <a:gd name="connsiteX85" fmla="*/ 2965193 w 3340467"/>
                <a:gd name="connsiteY85" fmla="*/ 449272 h 539127"/>
                <a:gd name="connsiteX86" fmla="*/ 2991621 w 3340467"/>
                <a:gd name="connsiteY86" fmla="*/ 470414 h 539127"/>
                <a:gd name="connsiteX87" fmla="*/ 3060333 w 3340467"/>
                <a:gd name="connsiteY87" fmla="*/ 454558 h 539127"/>
                <a:gd name="connsiteX88" fmla="*/ 3076189 w 3340467"/>
                <a:gd name="connsiteY88" fmla="*/ 449272 h 539127"/>
                <a:gd name="connsiteX89" fmla="*/ 3092046 w 3340467"/>
                <a:gd name="connsiteY89" fmla="*/ 443987 h 539127"/>
                <a:gd name="connsiteX90" fmla="*/ 3166044 w 3340467"/>
                <a:gd name="connsiteY90" fmla="*/ 459843 h 539127"/>
                <a:gd name="connsiteX91" fmla="*/ 3181900 w 3340467"/>
                <a:gd name="connsiteY91" fmla="*/ 465129 h 539127"/>
                <a:gd name="connsiteX92" fmla="*/ 3203043 w 3340467"/>
                <a:gd name="connsiteY92" fmla="*/ 459843 h 539127"/>
                <a:gd name="connsiteX93" fmla="*/ 3234756 w 3340467"/>
                <a:gd name="connsiteY93" fmla="*/ 438701 h 539127"/>
                <a:gd name="connsiteX94" fmla="*/ 3250612 w 3340467"/>
                <a:gd name="connsiteY94" fmla="*/ 449272 h 539127"/>
                <a:gd name="connsiteX95" fmla="*/ 3261184 w 3340467"/>
                <a:gd name="connsiteY95" fmla="*/ 459843 h 539127"/>
                <a:gd name="connsiteX96" fmla="*/ 3277040 w 3340467"/>
                <a:gd name="connsiteY96" fmla="*/ 465129 h 539127"/>
                <a:gd name="connsiteX97" fmla="*/ 3292897 w 3340467"/>
                <a:gd name="connsiteY97" fmla="*/ 459843 h 539127"/>
                <a:gd name="connsiteX98" fmla="*/ 3308754 w 3340467"/>
                <a:gd name="connsiteY98" fmla="*/ 449272 h 539127"/>
                <a:gd name="connsiteX99" fmla="*/ 3340467 w 3340467"/>
                <a:gd name="connsiteY99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289674 w 3340467"/>
                <a:gd name="connsiteY30" fmla="*/ 517984 h 539127"/>
                <a:gd name="connsiteX31" fmla="*/ 1316101 w 3340467"/>
                <a:gd name="connsiteY31" fmla="*/ 539127 h 539127"/>
                <a:gd name="connsiteX32" fmla="*/ 1390099 w 3340467"/>
                <a:gd name="connsiteY32" fmla="*/ 533841 h 539127"/>
                <a:gd name="connsiteX33" fmla="*/ 1432384 w 3340467"/>
                <a:gd name="connsiteY33" fmla="*/ 502128 h 539127"/>
                <a:gd name="connsiteX34" fmla="*/ 1442955 w 3340467"/>
                <a:gd name="connsiteY34" fmla="*/ 486271 h 539127"/>
                <a:gd name="connsiteX35" fmla="*/ 1458811 w 3340467"/>
                <a:gd name="connsiteY35" fmla="*/ 470414 h 539127"/>
                <a:gd name="connsiteX36" fmla="*/ 1479954 w 3340467"/>
                <a:gd name="connsiteY36" fmla="*/ 443987 h 539127"/>
                <a:gd name="connsiteX37" fmla="*/ 1485239 w 3340467"/>
                <a:gd name="connsiteY37" fmla="*/ 428130 h 539127"/>
                <a:gd name="connsiteX38" fmla="*/ 1532809 w 3340467"/>
                <a:gd name="connsiteY38" fmla="*/ 385846 h 539127"/>
                <a:gd name="connsiteX39" fmla="*/ 1564522 w 3340467"/>
                <a:gd name="connsiteY39" fmla="*/ 359418 h 539127"/>
                <a:gd name="connsiteX40" fmla="*/ 1596236 w 3340467"/>
                <a:gd name="connsiteY40" fmla="*/ 348847 h 539127"/>
                <a:gd name="connsiteX41" fmla="*/ 1612092 w 3340467"/>
                <a:gd name="connsiteY41" fmla="*/ 343561 h 539127"/>
                <a:gd name="connsiteX42" fmla="*/ 1654377 w 3340467"/>
                <a:gd name="connsiteY42" fmla="*/ 348847 h 539127"/>
                <a:gd name="connsiteX43" fmla="*/ 1670233 w 3340467"/>
                <a:gd name="connsiteY43" fmla="*/ 359418 h 539127"/>
                <a:gd name="connsiteX44" fmla="*/ 1686090 w 3340467"/>
                <a:gd name="connsiteY44" fmla="*/ 364703 h 539127"/>
                <a:gd name="connsiteX45" fmla="*/ 1728374 w 3340467"/>
                <a:gd name="connsiteY45" fmla="*/ 401702 h 539127"/>
                <a:gd name="connsiteX46" fmla="*/ 1744231 w 3340467"/>
                <a:gd name="connsiteY46" fmla="*/ 417559 h 539127"/>
                <a:gd name="connsiteX47" fmla="*/ 1775944 w 3340467"/>
                <a:gd name="connsiteY47" fmla="*/ 438701 h 539127"/>
                <a:gd name="connsiteX48" fmla="*/ 1807658 w 3340467"/>
                <a:gd name="connsiteY48" fmla="*/ 465129 h 539127"/>
                <a:gd name="connsiteX49" fmla="*/ 1834085 w 3340467"/>
                <a:gd name="connsiteY49" fmla="*/ 491557 h 539127"/>
                <a:gd name="connsiteX50" fmla="*/ 1865799 w 3340467"/>
                <a:gd name="connsiteY50" fmla="*/ 502128 h 539127"/>
                <a:gd name="connsiteX51" fmla="*/ 1881655 w 3340467"/>
                <a:gd name="connsiteY51" fmla="*/ 512699 h 539127"/>
                <a:gd name="connsiteX52" fmla="*/ 1884794 w 3340467"/>
                <a:gd name="connsiteY52" fmla="*/ 523270 h 539127"/>
                <a:gd name="connsiteX53" fmla="*/ 1931785 w 3340467"/>
                <a:gd name="connsiteY53" fmla="*/ 524083 h 539127"/>
                <a:gd name="connsiteX54" fmla="*/ 1952405 w 3340467"/>
                <a:gd name="connsiteY54" fmla="*/ 496842 h 539127"/>
                <a:gd name="connsiteX55" fmla="*/ 1995790 w 3340467"/>
                <a:gd name="connsiteY55" fmla="*/ 476224 h 539127"/>
                <a:gd name="connsiteX56" fmla="*/ 2019837 w 3340467"/>
                <a:gd name="connsiteY56" fmla="*/ 454558 h 539127"/>
                <a:gd name="connsiteX57" fmla="*/ 2042837 w 3340467"/>
                <a:gd name="connsiteY57" fmla="*/ 420464 h 539127"/>
                <a:gd name="connsiteX58" fmla="*/ 2061364 w 3340467"/>
                <a:gd name="connsiteY58" fmla="*/ 401702 h 539127"/>
                <a:gd name="connsiteX59" fmla="*/ 2108934 w 3340467"/>
                <a:gd name="connsiteY59" fmla="*/ 369989 h 539127"/>
                <a:gd name="connsiteX60" fmla="*/ 2156504 w 3340467"/>
                <a:gd name="connsiteY60" fmla="*/ 417559 h 539127"/>
                <a:gd name="connsiteX61" fmla="*/ 2172360 w 3340467"/>
                <a:gd name="connsiteY61" fmla="*/ 422845 h 539127"/>
                <a:gd name="connsiteX62" fmla="*/ 2204074 w 3340467"/>
                <a:gd name="connsiteY62" fmla="*/ 443987 h 539127"/>
                <a:gd name="connsiteX63" fmla="*/ 2219930 w 3340467"/>
                <a:gd name="connsiteY63" fmla="*/ 454558 h 539127"/>
                <a:gd name="connsiteX64" fmla="*/ 2251644 w 3340467"/>
                <a:gd name="connsiteY64" fmla="*/ 465129 h 539127"/>
                <a:gd name="connsiteX65" fmla="*/ 2267500 w 3340467"/>
                <a:gd name="connsiteY65" fmla="*/ 470414 h 539127"/>
                <a:gd name="connsiteX66" fmla="*/ 2304499 w 3340467"/>
                <a:gd name="connsiteY66" fmla="*/ 459843 h 539127"/>
                <a:gd name="connsiteX67" fmla="*/ 2336212 w 3340467"/>
                <a:gd name="connsiteY67" fmla="*/ 438701 h 539127"/>
                <a:gd name="connsiteX68" fmla="*/ 2357355 w 3340467"/>
                <a:gd name="connsiteY68" fmla="*/ 412273 h 539127"/>
                <a:gd name="connsiteX69" fmla="*/ 2373211 w 3340467"/>
                <a:gd name="connsiteY69" fmla="*/ 406988 h 539127"/>
                <a:gd name="connsiteX70" fmla="*/ 2420781 w 3340467"/>
                <a:gd name="connsiteY70" fmla="*/ 417559 h 539127"/>
                <a:gd name="connsiteX71" fmla="*/ 2452495 w 3340467"/>
                <a:gd name="connsiteY71" fmla="*/ 438701 h 539127"/>
                <a:gd name="connsiteX72" fmla="*/ 2484208 w 3340467"/>
                <a:gd name="connsiteY72" fmla="*/ 449272 h 539127"/>
                <a:gd name="connsiteX73" fmla="*/ 2500065 w 3340467"/>
                <a:gd name="connsiteY73" fmla="*/ 454558 h 539127"/>
                <a:gd name="connsiteX74" fmla="*/ 2515921 w 3340467"/>
                <a:gd name="connsiteY74" fmla="*/ 459843 h 539127"/>
                <a:gd name="connsiteX75" fmla="*/ 2574062 w 3340467"/>
                <a:gd name="connsiteY75" fmla="*/ 443987 h 539127"/>
                <a:gd name="connsiteX76" fmla="*/ 2605775 w 3340467"/>
                <a:gd name="connsiteY76" fmla="*/ 433416 h 539127"/>
                <a:gd name="connsiteX77" fmla="*/ 2653345 w 3340467"/>
                <a:gd name="connsiteY77" fmla="*/ 443987 h 539127"/>
                <a:gd name="connsiteX78" fmla="*/ 2685059 w 3340467"/>
                <a:gd name="connsiteY78" fmla="*/ 459843 h 539127"/>
                <a:gd name="connsiteX79" fmla="*/ 2743200 w 3340467"/>
                <a:gd name="connsiteY79" fmla="*/ 443987 h 539127"/>
                <a:gd name="connsiteX80" fmla="*/ 2759056 w 3340467"/>
                <a:gd name="connsiteY80" fmla="*/ 438701 h 539127"/>
                <a:gd name="connsiteX81" fmla="*/ 2796055 w 3340467"/>
                <a:gd name="connsiteY81" fmla="*/ 454558 h 539127"/>
                <a:gd name="connsiteX82" fmla="*/ 2827769 w 3340467"/>
                <a:gd name="connsiteY82" fmla="*/ 465129 h 539127"/>
                <a:gd name="connsiteX83" fmla="*/ 2907052 w 3340467"/>
                <a:gd name="connsiteY83" fmla="*/ 449272 h 539127"/>
                <a:gd name="connsiteX84" fmla="*/ 2922908 w 3340467"/>
                <a:gd name="connsiteY84" fmla="*/ 438701 h 539127"/>
                <a:gd name="connsiteX85" fmla="*/ 2965193 w 3340467"/>
                <a:gd name="connsiteY85" fmla="*/ 449272 h 539127"/>
                <a:gd name="connsiteX86" fmla="*/ 2991621 w 3340467"/>
                <a:gd name="connsiteY86" fmla="*/ 470414 h 539127"/>
                <a:gd name="connsiteX87" fmla="*/ 3060333 w 3340467"/>
                <a:gd name="connsiteY87" fmla="*/ 454558 h 539127"/>
                <a:gd name="connsiteX88" fmla="*/ 3076189 w 3340467"/>
                <a:gd name="connsiteY88" fmla="*/ 449272 h 539127"/>
                <a:gd name="connsiteX89" fmla="*/ 3092046 w 3340467"/>
                <a:gd name="connsiteY89" fmla="*/ 443987 h 539127"/>
                <a:gd name="connsiteX90" fmla="*/ 3166044 w 3340467"/>
                <a:gd name="connsiteY90" fmla="*/ 459843 h 539127"/>
                <a:gd name="connsiteX91" fmla="*/ 3181900 w 3340467"/>
                <a:gd name="connsiteY91" fmla="*/ 465129 h 539127"/>
                <a:gd name="connsiteX92" fmla="*/ 3203043 w 3340467"/>
                <a:gd name="connsiteY92" fmla="*/ 459843 h 539127"/>
                <a:gd name="connsiteX93" fmla="*/ 3234756 w 3340467"/>
                <a:gd name="connsiteY93" fmla="*/ 438701 h 539127"/>
                <a:gd name="connsiteX94" fmla="*/ 3250612 w 3340467"/>
                <a:gd name="connsiteY94" fmla="*/ 449272 h 539127"/>
                <a:gd name="connsiteX95" fmla="*/ 3261184 w 3340467"/>
                <a:gd name="connsiteY95" fmla="*/ 459843 h 539127"/>
                <a:gd name="connsiteX96" fmla="*/ 3277040 w 3340467"/>
                <a:gd name="connsiteY96" fmla="*/ 465129 h 539127"/>
                <a:gd name="connsiteX97" fmla="*/ 3292897 w 3340467"/>
                <a:gd name="connsiteY97" fmla="*/ 459843 h 539127"/>
                <a:gd name="connsiteX98" fmla="*/ 3308754 w 3340467"/>
                <a:gd name="connsiteY98" fmla="*/ 449272 h 539127"/>
                <a:gd name="connsiteX99" fmla="*/ 3340467 w 3340467"/>
                <a:gd name="connsiteY99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316101 w 3340467"/>
                <a:gd name="connsiteY30" fmla="*/ 539127 h 539127"/>
                <a:gd name="connsiteX31" fmla="*/ 1390099 w 3340467"/>
                <a:gd name="connsiteY31" fmla="*/ 533841 h 539127"/>
                <a:gd name="connsiteX32" fmla="*/ 1432384 w 3340467"/>
                <a:gd name="connsiteY32" fmla="*/ 502128 h 539127"/>
                <a:gd name="connsiteX33" fmla="*/ 1442955 w 3340467"/>
                <a:gd name="connsiteY33" fmla="*/ 486271 h 539127"/>
                <a:gd name="connsiteX34" fmla="*/ 1458811 w 3340467"/>
                <a:gd name="connsiteY34" fmla="*/ 470414 h 539127"/>
                <a:gd name="connsiteX35" fmla="*/ 1479954 w 3340467"/>
                <a:gd name="connsiteY35" fmla="*/ 443987 h 539127"/>
                <a:gd name="connsiteX36" fmla="*/ 1485239 w 3340467"/>
                <a:gd name="connsiteY36" fmla="*/ 428130 h 539127"/>
                <a:gd name="connsiteX37" fmla="*/ 1532809 w 3340467"/>
                <a:gd name="connsiteY37" fmla="*/ 385846 h 539127"/>
                <a:gd name="connsiteX38" fmla="*/ 1564522 w 3340467"/>
                <a:gd name="connsiteY38" fmla="*/ 359418 h 539127"/>
                <a:gd name="connsiteX39" fmla="*/ 1596236 w 3340467"/>
                <a:gd name="connsiteY39" fmla="*/ 348847 h 539127"/>
                <a:gd name="connsiteX40" fmla="*/ 1612092 w 3340467"/>
                <a:gd name="connsiteY40" fmla="*/ 343561 h 539127"/>
                <a:gd name="connsiteX41" fmla="*/ 1654377 w 3340467"/>
                <a:gd name="connsiteY41" fmla="*/ 348847 h 539127"/>
                <a:gd name="connsiteX42" fmla="*/ 1670233 w 3340467"/>
                <a:gd name="connsiteY42" fmla="*/ 359418 h 539127"/>
                <a:gd name="connsiteX43" fmla="*/ 1686090 w 3340467"/>
                <a:gd name="connsiteY43" fmla="*/ 364703 h 539127"/>
                <a:gd name="connsiteX44" fmla="*/ 1728374 w 3340467"/>
                <a:gd name="connsiteY44" fmla="*/ 401702 h 539127"/>
                <a:gd name="connsiteX45" fmla="*/ 1744231 w 3340467"/>
                <a:gd name="connsiteY45" fmla="*/ 417559 h 539127"/>
                <a:gd name="connsiteX46" fmla="*/ 1775944 w 3340467"/>
                <a:gd name="connsiteY46" fmla="*/ 438701 h 539127"/>
                <a:gd name="connsiteX47" fmla="*/ 1807658 w 3340467"/>
                <a:gd name="connsiteY47" fmla="*/ 465129 h 539127"/>
                <a:gd name="connsiteX48" fmla="*/ 1834085 w 3340467"/>
                <a:gd name="connsiteY48" fmla="*/ 491557 h 539127"/>
                <a:gd name="connsiteX49" fmla="*/ 1865799 w 3340467"/>
                <a:gd name="connsiteY49" fmla="*/ 502128 h 539127"/>
                <a:gd name="connsiteX50" fmla="*/ 1881655 w 3340467"/>
                <a:gd name="connsiteY50" fmla="*/ 512699 h 539127"/>
                <a:gd name="connsiteX51" fmla="*/ 1884794 w 3340467"/>
                <a:gd name="connsiteY51" fmla="*/ 523270 h 539127"/>
                <a:gd name="connsiteX52" fmla="*/ 1931785 w 3340467"/>
                <a:gd name="connsiteY52" fmla="*/ 524083 h 539127"/>
                <a:gd name="connsiteX53" fmla="*/ 1952405 w 3340467"/>
                <a:gd name="connsiteY53" fmla="*/ 496842 h 539127"/>
                <a:gd name="connsiteX54" fmla="*/ 1995790 w 3340467"/>
                <a:gd name="connsiteY54" fmla="*/ 476224 h 539127"/>
                <a:gd name="connsiteX55" fmla="*/ 2019837 w 3340467"/>
                <a:gd name="connsiteY55" fmla="*/ 454558 h 539127"/>
                <a:gd name="connsiteX56" fmla="*/ 2042837 w 3340467"/>
                <a:gd name="connsiteY56" fmla="*/ 420464 h 539127"/>
                <a:gd name="connsiteX57" fmla="*/ 2061364 w 3340467"/>
                <a:gd name="connsiteY57" fmla="*/ 401702 h 539127"/>
                <a:gd name="connsiteX58" fmla="*/ 2108934 w 3340467"/>
                <a:gd name="connsiteY58" fmla="*/ 369989 h 539127"/>
                <a:gd name="connsiteX59" fmla="*/ 2156504 w 3340467"/>
                <a:gd name="connsiteY59" fmla="*/ 417559 h 539127"/>
                <a:gd name="connsiteX60" fmla="*/ 2172360 w 3340467"/>
                <a:gd name="connsiteY60" fmla="*/ 422845 h 539127"/>
                <a:gd name="connsiteX61" fmla="*/ 2204074 w 3340467"/>
                <a:gd name="connsiteY61" fmla="*/ 443987 h 539127"/>
                <a:gd name="connsiteX62" fmla="*/ 2219930 w 3340467"/>
                <a:gd name="connsiteY62" fmla="*/ 454558 h 539127"/>
                <a:gd name="connsiteX63" fmla="*/ 2251644 w 3340467"/>
                <a:gd name="connsiteY63" fmla="*/ 465129 h 539127"/>
                <a:gd name="connsiteX64" fmla="*/ 2267500 w 3340467"/>
                <a:gd name="connsiteY64" fmla="*/ 470414 h 539127"/>
                <a:gd name="connsiteX65" fmla="*/ 2304499 w 3340467"/>
                <a:gd name="connsiteY65" fmla="*/ 459843 h 539127"/>
                <a:gd name="connsiteX66" fmla="*/ 2336212 w 3340467"/>
                <a:gd name="connsiteY66" fmla="*/ 438701 h 539127"/>
                <a:gd name="connsiteX67" fmla="*/ 2357355 w 3340467"/>
                <a:gd name="connsiteY67" fmla="*/ 412273 h 539127"/>
                <a:gd name="connsiteX68" fmla="*/ 2373211 w 3340467"/>
                <a:gd name="connsiteY68" fmla="*/ 406988 h 539127"/>
                <a:gd name="connsiteX69" fmla="*/ 2420781 w 3340467"/>
                <a:gd name="connsiteY69" fmla="*/ 417559 h 539127"/>
                <a:gd name="connsiteX70" fmla="*/ 2452495 w 3340467"/>
                <a:gd name="connsiteY70" fmla="*/ 438701 h 539127"/>
                <a:gd name="connsiteX71" fmla="*/ 2484208 w 3340467"/>
                <a:gd name="connsiteY71" fmla="*/ 449272 h 539127"/>
                <a:gd name="connsiteX72" fmla="*/ 2500065 w 3340467"/>
                <a:gd name="connsiteY72" fmla="*/ 454558 h 539127"/>
                <a:gd name="connsiteX73" fmla="*/ 2515921 w 3340467"/>
                <a:gd name="connsiteY73" fmla="*/ 459843 h 539127"/>
                <a:gd name="connsiteX74" fmla="*/ 2574062 w 3340467"/>
                <a:gd name="connsiteY74" fmla="*/ 443987 h 539127"/>
                <a:gd name="connsiteX75" fmla="*/ 2605775 w 3340467"/>
                <a:gd name="connsiteY75" fmla="*/ 433416 h 539127"/>
                <a:gd name="connsiteX76" fmla="*/ 2653345 w 3340467"/>
                <a:gd name="connsiteY76" fmla="*/ 443987 h 539127"/>
                <a:gd name="connsiteX77" fmla="*/ 2685059 w 3340467"/>
                <a:gd name="connsiteY77" fmla="*/ 459843 h 539127"/>
                <a:gd name="connsiteX78" fmla="*/ 2743200 w 3340467"/>
                <a:gd name="connsiteY78" fmla="*/ 443987 h 539127"/>
                <a:gd name="connsiteX79" fmla="*/ 2759056 w 3340467"/>
                <a:gd name="connsiteY79" fmla="*/ 438701 h 539127"/>
                <a:gd name="connsiteX80" fmla="*/ 2796055 w 3340467"/>
                <a:gd name="connsiteY80" fmla="*/ 454558 h 539127"/>
                <a:gd name="connsiteX81" fmla="*/ 2827769 w 3340467"/>
                <a:gd name="connsiteY81" fmla="*/ 465129 h 539127"/>
                <a:gd name="connsiteX82" fmla="*/ 2907052 w 3340467"/>
                <a:gd name="connsiteY82" fmla="*/ 449272 h 539127"/>
                <a:gd name="connsiteX83" fmla="*/ 2922908 w 3340467"/>
                <a:gd name="connsiteY83" fmla="*/ 438701 h 539127"/>
                <a:gd name="connsiteX84" fmla="*/ 2965193 w 3340467"/>
                <a:gd name="connsiteY84" fmla="*/ 449272 h 539127"/>
                <a:gd name="connsiteX85" fmla="*/ 2991621 w 3340467"/>
                <a:gd name="connsiteY85" fmla="*/ 470414 h 539127"/>
                <a:gd name="connsiteX86" fmla="*/ 3060333 w 3340467"/>
                <a:gd name="connsiteY86" fmla="*/ 454558 h 539127"/>
                <a:gd name="connsiteX87" fmla="*/ 3076189 w 3340467"/>
                <a:gd name="connsiteY87" fmla="*/ 449272 h 539127"/>
                <a:gd name="connsiteX88" fmla="*/ 3092046 w 3340467"/>
                <a:gd name="connsiteY88" fmla="*/ 443987 h 539127"/>
                <a:gd name="connsiteX89" fmla="*/ 3166044 w 3340467"/>
                <a:gd name="connsiteY89" fmla="*/ 459843 h 539127"/>
                <a:gd name="connsiteX90" fmla="*/ 3181900 w 3340467"/>
                <a:gd name="connsiteY90" fmla="*/ 465129 h 539127"/>
                <a:gd name="connsiteX91" fmla="*/ 3203043 w 3340467"/>
                <a:gd name="connsiteY91" fmla="*/ 459843 h 539127"/>
                <a:gd name="connsiteX92" fmla="*/ 3234756 w 3340467"/>
                <a:gd name="connsiteY92" fmla="*/ 438701 h 539127"/>
                <a:gd name="connsiteX93" fmla="*/ 3250612 w 3340467"/>
                <a:gd name="connsiteY93" fmla="*/ 449272 h 539127"/>
                <a:gd name="connsiteX94" fmla="*/ 3261184 w 3340467"/>
                <a:gd name="connsiteY94" fmla="*/ 459843 h 539127"/>
                <a:gd name="connsiteX95" fmla="*/ 3277040 w 3340467"/>
                <a:gd name="connsiteY95" fmla="*/ 465129 h 539127"/>
                <a:gd name="connsiteX96" fmla="*/ 3292897 w 3340467"/>
                <a:gd name="connsiteY96" fmla="*/ 459843 h 539127"/>
                <a:gd name="connsiteX97" fmla="*/ 3308754 w 3340467"/>
                <a:gd name="connsiteY97" fmla="*/ 449272 h 539127"/>
                <a:gd name="connsiteX98" fmla="*/ 3340467 w 3340467"/>
                <a:gd name="connsiteY98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68532 w 3340467"/>
                <a:gd name="connsiteY28" fmla="*/ 496842 h 539127"/>
                <a:gd name="connsiteX29" fmla="*/ 1316101 w 3340467"/>
                <a:gd name="connsiteY29" fmla="*/ 539127 h 539127"/>
                <a:gd name="connsiteX30" fmla="*/ 1390099 w 3340467"/>
                <a:gd name="connsiteY30" fmla="*/ 533841 h 539127"/>
                <a:gd name="connsiteX31" fmla="*/ 1432384 w 3340467"/>
                <a:gd name="connsiteY31" fmla="*/ 502128 h 539127"/>
                <a:gd name="connsiteX32" fmla="*/ 1442955 w 3340467"/>
                <a:gd name="connsiteY32" fmla="*/ 486271 h 539127"/>
                <a:gd name="connsiteX33" fmla="*/ 1458811 w 3340467"/>
                <a:gd name="connsiteY33" fmla="*/ 470414 h 539127"/>
                <a:gd name="connsiteX34" fmla="*/ 1479954 w 3340467"/>
                <a:gd name="connsiteY34" fmla="*/ 443987 h 539127"/>
                <a:gd name="connsiteX35" fmla="*/ 1485239 w 3340467"/>
                <a:gd name="connsiteY35" fmla="*/ 428130 h 539127"/>
                <a:gd name="connsiteX36" fmla="*/ 1532809 w 3340467"/>
                <a:gd name="connsiteY36" fmla="*/ 385846 h 539127"/>
                <a:gd name="connsiteX37" fmla="*/ 1564522 w 3340467"/>
                <a:gd name="connsiteY37" fmla="*/ 359418 h 539127"/>
                <a:gd name="connsiteX38" fmla="*/ 1596236 w 3340467"/>
                <a:gd name="connsiteY38" fmla="*/ 348847 h 539127"/>
                <a:gd name="connsiteX39" fmla="*/ 1612092 w 3340467"/>
                <a:gd name="connsiteY39" fmla="*/ 343561 h 539127"/>
                <a:gd name="connsiteX40" fmla="*/ 1654377 w 3340467"/>
                <a:gd name="connsiteY40" fmla="*/ 348847 h 539127"/>
                <a:gd name="connsiteX41" fmla="*/ 1670233 w 3340467"/>
                <a:gd name="connsiteY41" fmla="*/ 359418 h 539127"/>
                <a:gd name="connsiteX42" fmla="*/ 1686090 w 3340467"/>
                <a:gd name="connsiteY42" fmla="*/ 364703 h 539127"/>
                <a:gd name="connsiteX43" fmla="*/ 1728374 w 3340467"/>
                <a:gd name="connsiteY43" fmla="*/ 401702 h 539127"/>
                <a:gd name="connsiteX44" fmla="*/ 1744231 w 3340467"/>
                <a:gd name="connsiteY44" fmla="*/ 417559 h 539127"/>
                <a:gd name="connsiteX45" fmla="*/ 1775944 w 3340467"/>
                <a:gd name="connsiteY45" fmla="*/ 438701 h 539127"/>
                <a:gd name="connsiteX46" fmla="*/ 1807658 w 3340467"/>
                <a:gd name="connsiteY46" fmla="*/ 465129 h 539127"/>
                <a:gd name="connsiteX47" fmla="*/ 1834085 w 3340467"/>
                <a:gd name="connsiteY47" fmla="*/ 491557 h 539127"/>
                <a:gd name="connsiteX48" fmla="*/ 1865799 w 3340467"/>
                <a:gd name="connsiteY48" fmla="*/ 502128 h 539127"/>
                <a:gd name="connsiteX49" fmla="*/ 1881655 w 3340467"/>
                <a:gd name="connsiteY49" fmla="*/ 512699 h 539127"/>
                <a:gd name="connsiteX50" fmla="*/ 1884794 w 3340467"/>
                <a:gd name="connsiteY50" fmla="*/ 523270 h 539127"/>
                <a:gd name="connsiteX51" fmla="*/ 1931785 w 3340467"/>
                <a:gd name="connsiteY51" fmla="*/ 524083 h 539127"/>
                <a:gd name="connsiteX52" fmla="*/ 1952405 w 3340467"/>
                <a:gd name="connsiteY52" fmla="*/ 496842 h 539127"/>
                <a:gd name="connsiteX53" fmla="*/ 1995790 w 3340467"/>
                <a:gd name="connsiteY53" fmla="*/ 476224 h 539127"/>
                <a:gd name="connsiteX54" fmla="*/ 2019837 w 3340467"/>
                <a:gd name="connsiteY54" fmla="*/ 454558 h 539127"/>
                <a:gd name="connsiteX55" fmla="*/ 2042837 w 3340467"/>
                <a:gd name="connsiteY55" fmla="*/ 420464 h 539127"/>
                <a:gd name="connsiteX56" fmla="*/ 2061364 w 3340467"/>
                <a:gd name="connsiteY56" fmla="*/ 401702 h 539127"/>
                <a:gd name="connsiteX57" fmla="*/ 2108934 w 3340467"/>
                <a:gd name="connsiteY57" fmla="*/ 369989 h 539127"/>
                <a:gd name="connsiteX58" fmla="*/ 2156504 w 3340467"/>
                <a:gd name="connsiteY58" fmla="*/ 417559 h 539127"/>
                <a:gd name="connsiteX59" fmla="*/ 2172360 w 3340467"/>
                <a:gd name="connsiteY59" fmla="*/ 422845 h 539127"/>
                <a:gd name="connsiteX60" fmla="*/ 2204074 w 3340467"/>
                <a:gd name="connsiteY60" fmla="*/ 443987 h 539127"/>
                <a:gd name="connsiteX61" fmla="*/ 2219930 w 3340467"/>
                <a:gd name="connsiteY61" fmla="*/ 454558 h 539127"/>
                <a:gd name="connsiteX62" fmla="*/ 2251644 w 3340467"/>
                <a:gd name="connsiteY62" fmla="*/ 465129 h 539127"/>
                <a:gd name="connsiteX63" fmla="*/ 2267500 w 3340467"/>
                <a:gd name="connsiteY63" fmla="*/ 470414 h 539127"/>
                <a:gd name="connsiteX64" fmla="*/ 2304499 w 3340467"/>
                <a:gd name="connsiteY64" fmla="*/ 459843 h 539127"/>
                <a:gd name="connsiteX65" fmla="*/ 2336212 w 3340467"/>
                <a:gd name="connsiteY65" fmla="*/ 438701 h 539127"/>
                <a:gd name="connsiteX66" fmla="*/ 2357355 w 3340467"/>
                <a:gd name="connsiteY66" fmla="*/ 412273 h 539127"/>
                <a:gd name="connsiteX67" fmla="*/ 2373211 w 3340467"/>
                <a:gd name="connsiteY67" fmla="*/ 406988 h 539127"/>
                <a:gd name="connsiteX68" fmla="*/ 2420781 w 3340467"/>
                <a:gd name="connsiteY68" fmla="*/ 417559 h 539127"/>
                <a:gd name="connsiteX69" fmla="*/ 2452495 w 3340467"/>
                <a:gd name="connsiteY69" fmla="*/ 438701 h 539127"/>
                <a:gd name="connsiteX70" fmla="*/ 2484208 w 3340467"/>
                <a:gd name="connsiteY70" fmla="*/ 449272 h 539127"/>
                <a:gd name="connsiteX71" fmla="*/ 2500065 w 3340467"/>
                <a:gd name="connsiteY71" fmla="*/ 454558 h 539127"/>
                <a:gd name="connsiteX72" fmla="*/ 2515921 w 3340467"/>
                <a:gd name="connsiteY72" fmla="*/ 459843 h 539127"/>
                <a:gd name="connsiteX73" fmla="*/ 2574062 w 3340467"/>
                <a:gd name="connsiteY73" fmla="*/ 443987 h 539127"/>
                <a:gd name="connsiteX74" fmla="*/ 2605775 w 3340467"/>
                <a:gd name="connsiteY74" fmla="*/ 433416 h 539127"/>
                <a:gd name="connsiteX75" fmla="*/ 2653345 w 3340467"/>
                <a:gd name="connsiteY75" fmla="*/ 443987 h 539127"/>
                <a:gd name="connsiteX76" fmla="*/ 2685059 w 3340467"/>
                <a:gd name="connsiteY76" fmla="*/ 459843 h 539127"/>
                <a:gd name="connsiteX77" fmla="*/ 2743200 w 3340467"/>
                <a:gd name="connsiteY77" fmla="*/ 443987 h 539127"/>
                <a:gd name="connsiteX78" fmla="*/ 2759056 w 3340467"/>
                <a:gd name="connsiteY78" fmla="*/ 438701 h 539127"/>
                <a:gd name="connsiteX79" fmla="*/ 2796055 w 3340467"/>
                <a:gd name="connsiteY79" fmla="*/ 454558 h 539127"/>
                <a:gd name="connsiteX80" fmla="*/ 2827769 w 3340467"/>
                <a:gd name="connsiteY80" fmla="*/ 465129 h 539127"/>
                <a:gd name="connsiteX81" fmla="*/ 2907052 w 3340467"/>
                <a:gd name="connsiteY81" fmla="*/ 449272 h 539127"/>
                <a:gd name="connsiteX82" fmla="*/ 2922908 w 3340467"/>
                <a:gd name="connsiteY82" fmla="*/ 438701 h 539127"/>
                <a:gd name="connsiteX83" fmla="*/ 2965193 w 3340467"/>
                <a:gd name="connsiteY83" fmla="*/ 449272 h 539127"/>
                <a:gd name="connsiteX84" fmla="*/ 2991621 w 3340467"/>
                <a:gd name="connsiteY84" fmla="*/ 470414 h 539127"/>
                <a:gd name="connsiteX85" fmla="*/ 3060333 w 3340467"/>
                <a:gd name="connsiteY85" fmla="*/ 454558 h 539127"/>
                <a:gd name="connsiteX86" fmla="*/ 3076189 w 3340467"/>
                <a:gd name="connsiteY86" fmla="*/ 449272 h 539127"/>
                <a:gd name="connsiteX87" fmla="*/ 3092046 w 3340467"/>
                <a:gd name="connsiteY87" fmla="*/ 443987 h 539127"/>
                <a:gd name="connsiteX88" fmla="*/ 3166044 w 3340467"/>
                <a:gd name="connsiteY88" fmla="*/ 459843 h 539127"/>
                <a:gd name="connsiteX89" fmla="*/ 3181900 w 3340467"/>
                <a:gd name="connsiteY89" fmla="*/ 465129 h 539127"/>
                <a:gd name="connsiteX90" fmla="*/ 3203043 w 3340467"/>
                <a:gd name="connsiteY90" fmla="*/ 459843 h 539127"/>
                <a:gd name="connsiteX91" fmla="*/ 3234756 w 3340467"/>
                <a:gd name="connsiteY91" fmla="*/ 438701 h 539127"/>
                <a:gd name="connsiteX92" fmla="*/ 3250612 w 3340467"/>
                <a:gd name="connsiteY92" fmla="*/ 449272 h 539127"/>
                <a:gd name="connsiteX93" fmla="*/ 3261184 w 3340467"/>
                <a:gd name="connsiteY93" fmla="*/ 459843 h 539127"/>
                <a:gd name="connsiteX94" fmla="*/ 3277040 w 3340467"/>
                <a:gd name="connsiteY94" fmla="*/ 465129 h 539127"/>
                <a:gd name="connsiteX95" fmla="*/ 3292897 w 3340467"/>
                <a:gd name="connsiteY95" fmla="*/ 459843 h 539127"/>
                <a:gd name="connsiteX96" fmla="*/ 3308754 w 3340467"/>
                <a:gd name="connsiteY96" fmla="*/ 449272 h 539127"/>
                <a:gd name="connsiteX97" fmla="*/ 3340467 w 3340467"/>
                <a:gd name="connsiteY97" fmla="*/ 449272 h 539127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479954 w 3340467"/>
                <a:gd name="connsiteY32" fmla="*/ 443987 h 533866"/>
                <a:gd name="connsiteX33" fmla="*/ 1485239 w 3340467"/>
                <a:gd name="connsiteY33" fmla="*/ 428130 h 533866"/>
                <a:gd name="connsiteX34" fmla="*/ 1532809 w 3340467"/>
                <a:gd name="connsiteY34" fmla="*/ 385846 h 533866"/>
                <a:gd name="connsiteX35" fmla="*/ 1564522 w 3340467"/>
                <a:gd name="connsiteY35" fmla="*/ 359418 h 533866"/>
                <a:gd name="connsiteX36" fmla="*/ 1596236 w 3340467"/>
                <a:gd name="connsiteY36" fmla="*/ 348847 h 533866"/>
                <a:gd name="connsiteX37" fmla="*/ 1612092 w 3340467"/>
                <a:gd name="connsiteY37" fmla="*/ 343561 h 533866"/>
                <a:gd name="connsiteX38" fmla="*/ 1654377 w 3340467"/>
                <a:gd name="connsiteY38" fmla="*/ 348847 h 533866"/>
                <a:gd name="connsiteX39" fmla="*/ 1670233 w 3340467"/>
                <a:gd name="connsiteY39" fmla="*/ 359418 h 533866"/>
                <a:gd name="connsiteX40" fmla="*/ 1686090 w 3340467"/>
                <a:gd name="connsiteY40" fmla="*/ 364703 h 533866"/>
                <a:gd name="connsiteX41" fmla="*/ 1728374 w 3340467"/>
                <a:gd name="connsiteY41" fmla="*/ 401702 h 533866"/>
                <a:gd name="connsiteX42" fmla="*/ 1744231 w 3340467"/>
                <a:gd name="connsiteY42" fmla="*/ 417559 h 533866"/>
                <a:gd name="connsiteX43" fmla="*/ 1775944 w 3340467"/>
                <a:gd name="connsiteY43" fmla="*/ 438701 h 533866"/>
                <a:gd name="connsiteX44" fmla="*/ 1807658 w 3340467"/>
                <a:gd name="connsiteY44" fmla="*/ 465129 h 533866"/>
                <a:gd name="connsiteX45" fmla="*/ 1834085 w 3340467"/>
                <a:gd name="connsiteY45" fmla="*/ 491557 h 533866"/>
                <a:gd name="connsiteX46" fmla="*/ 1865799 w 3340467"/>
                <a:gd name="connsiteY46" fmla="*/ 502128 h 533866"/>
                <a:gd name="connsiteX47" fmla="*/ 1881655 w 3340467"/>
                <a:gd name="connsiteY47" fmla="*/ 512699 h 533866"/>
                <a:gd name="connsiteX48" fmla="*/ 1884794 w 3340467"/>
                <a:gd name="connsiteY48" fmla="*/ 523270 h 533866"/>
                <a:gd name="connsiteX49" fmla="*/ 1931785 w 3340467"/>
                <a:gd name="connsiteY49" fmla="*/ 524083 h 533866"/>
                <a:gd name="connsiteX50" fmla="*/ 1952405 w 3340467"/>
                <a:gd name="connsiteY50" fmla="*/ 496842 h 533866"/>
                <a:gd name="connsiteX51" fmla="*/ 1995790 w 3340467"/>
                <a:gd name="connsiteY51" fmla="*/ 476224 h 533866"/>
                <a:gd name="connsiteX52" fmla="*/ 2019837 w 3340467"/>
                <a:gd name="connsiteY52" fmla="*/ 454558 h 533866"/>
                <a:gd name="connsiteX53" fmla="*/ 2042837 w 3340467"/>
                <a:gd name="connsiteY53" fmla="*/ 420464 h 533866"/>
                <a:gd name="connsiteX54" fmla="*/ 2061364 w 3340467"/>
                <a:gd name="connsiteY54" fmla="*/ 401702 h 533866"/>
                <a:gd name="connsiteX55" fmla="*/ 2108934 w 3340467"/>
                <a:gd name="connsiteY55" fmla="*/ 369989 h 533866"/>
                <a:gd name="connsiteX56" fmla="*/ 2156504 w 3340467"/>
                <a:gd name="connsiteY56" fmla="*/ 417559 h 533866"/>
                <a:gd name="connsiteX57" fmla="*/ 2172360 w 3340467"/>
                <a:gd name="connsiteY57" fmla="*/ 422845 h 533866"/>
                <a:gd name="connsiteX58" fmla="*/ 2204074 w 3340467"/>
                <a:gd name="connsiteY58" fmla="*/ 443987 h 533866"/>
                <a:gd name="connsiteX59" fmla="*/ 2219930 w 3340467"/>
                <a:gd name="connsiteY59" fmla="*/ 454558 h 533866"/>
                <a:gd name="connsiteX60" fmla="*/ 2251644 w 3340467"/>
                <a:gd name="connsiteY60" fmla="*/ 465129 h 533866"/>
                <a:gd name="connsiteX61" fmla="*/ 2267500 w 3340467"/>
                <a:gd name="connsiteY61" fmla="*/ 470414 h 533866"/>
                <a:gd name="connsiteX62" fmla="*/ 2304499 w 3340467"/>
                <a:gd name="connsiteY62" fmla="*/ 459843 h 533866"/>
                <a:gd name="connsiteX63" fmla="*/ 2336212 w 3340467"/>
                <a:gd name="connsiteY63" fmla="*/ 438701 h 533866"/>
                <a:gd name="connsiteX64" fmla="*/ 2357355 w 3340467"/>
                <a:gd name="connsiteY64" fmla="*/ 412273 h 533866"/>
                <a:gd name="connsiteX65" fmla="*/ 2373211 w 3340467"/>
                <a:gd name="connsiteY65" fmla="*/ 406988 h 533866"/>
                <a:gd name="connsiteX66" fmla="*/ 2420781 w 3340467"/>
                <a:gd name="connsiteY66" fmla="*/ 417559 h 533866"/>
                <a:gd name="connsiteX67" fmla="*/ 2452495 w 3340467"/>
                <a:gd name="connsiteY67" fmla="*/ 438701 h 533866"/>
                <a:gd name="connsiteX68" fmla="*/ 2484208 w 3340467"/>
                <a:gd name="connsiteY68" fmla="*/ 449272 h 533866"/>
                <a:gd name="connsiteX69" fmla="*/ 2500065 w 3340467"/>
                <a:gd name="connsiteY69" fmla="*/ 454558 h 533866"/>
                <a:gd name="connsiteX70" fmla="*/ 2515921 w 3340467"/>
                <a:gd name="connsiteY70" fmla="*/ 459843 h 533866"/>
                <a:gd name="connsiteX71" fmla="*/ 2574062 w 3340467"/>
                <a:gd name="connsiteY71" fmla="*/ 443987 h 533866"/>
                <a:gd name="connsiteX72" fmla="*/ 2605775 w 3340467"/>
                <a:gd name="connsiteY72" fmla="*/ 433416 h 533866"/>
                <a:gd name="connsiteX73" fmla="*/ 2653345 w 3340467"/>
                <a:gd name="connsiteY73" fmla="*/ 443987 h 533866"/>
                <a:gd name="connsiteX74" fmla="*/ 2685059 w 3340467"/>
                <a:gd name="connsiteY74" fmla="*/ 459843 h 533866"/>
                <a:gd name="connsiteX75" fmla="*/ 2743200 w 3340467"/>
                <a:gd name="connsiteY75" fmla="*/ 443987 h 533866"/>
                <a:gd name="connsiteX76" fmla="*/ 2759056 w 3340467"/>
                <a:gd name="connsiteY76" fmla="*/ 438701 h 533866"/>
                <a:gd name="connsiteX77" fmla="*/ 2796055 w 3340467"/>
                <a:gd name="connsiteY77" fmla="*/ 454558 h 533866"/>
                <a:gd name="connsiteX78" fmla="*/ 2827769 w 3340467"/>
                <a:gd name="connsiteY78" fmla="*/ 465129 h 533866"/>
                <a:gd name="connsiteX79" fmla="*/ 2907052 w 3340467"/>
                <a:gd name="connsiteY79" fmla="*/ 449272 h 533866"/>
                <a:gd name="connsiteX80" fmla="*/ 2922908 w 3340467"/>
                <a:gd name="connsiteY80" fmla="*/ 438701 h 533866"/>
                <a:gd name="connsiteX81" fmla="*/ 2965193 w 3340467"/>
                <a:gd name="connsiteY81" fmla="*/ 449272 h 533866"/>
                <a:gd name="connsiteX82" fmla="*/ 2991621 w 3340467"/>
                <a:gd name="connsiteY82" fmla="*/ 470414 h 533866"/>
                <a:gd name="connsiteX83" fmla="*/ 3060333 w 3340467"/>
                <a:gd name="connsiteY83" fmla="*/ 454558 h 533866"/>
                <a:gd name="connsiteX84" fmla="*/ 3076189 w 3340467"/>
                <a:gd name="connsiteY84" fmla="*/ 449272 h 533866"/>
                <a:gd name="connsiteX85" fmla="*/ 3092046 w 3340467"/>
                <a:gd name="connsiteY85" fmla="*/ 443987 h 533866"/>
                <a:gd name="connsiteX86" fmla="*/ 3166044 w 3340467"/>
                <a:gd name="connsiteY86" fmla="*/ 459843 h 533866"/>
                <a:gd name="connsiteX87" fmla="*/ 3181900 w 3340467"/>
                <a:gd name="connsiteY87" fmla="*/ 465129 h 533866"/>
                <a:gd name="connsiteX88" fmla="*/ 3203043 w 3340467"/>
                <a:gd name="connsiteY88" fmla="*/ 459843 h 533866"/>
                <a:gd name="connsiteX89" fmla="*/ 3234756 w 3340467"/>
                <a:gd name="connsiteY89" fmla="*/ 438701 h 533866"/>
                <a:gd name="connsiteX90" fmla="*/ 3250612 w 3340467"/>
                <a:gd name="connsiteY90" fmla="*/ 449272 h 533866"/>
                <a:gd name="connsiteX91" fmla="*/ 3261184 w 3340467"/>
                <a:gd name="connsiteY91" fmla="*/ 459843 h 533866"/>
                <a:gd name="connsiteX92" fmla="*/ 3277040 w 3340467"/>
                <a:gd name="connsiteY92" fmla="*/ 465129 h 533866"/>
                <a:gd name="connsiteX93" fmla="*/ 3292897 w 3340467"/>
                <a:gd name="connsiteY93" fmla="*/ 459843 h 533866"/>
                <a:gd name="connsiteX94" fmla="*/ 3308754 w 3340467"/>
                <a:gd name="connsiteY94" fmla="*/ 449272 h 533866"/>
                <a:gd name="connsiteX95" fmla="*/ 3340467 w 3340467"/>
                <a:gd name="connsiteY95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485239 w 3340467"/>
                <a:gd name="connsiteY32" fmla="*/ 428130 h 533866"/>
                <a:gd name="connsiteX33" fmla="*/ 1532809 w 3340467"/>
                <a:gd name="connsiteY33" fmla="*/ 385846 h 533866"/>
                <a:gd name="connsiteX34" fmla="*/ 1564522 w 3340467"/>
                <a:gd name="connsiteY34" fmla="*/ 359418 h 533866"/>
                <a:gd name="connsiteX35" fmla="*/ 1596236 w 3340467"/>
                <a:gd name="connsiteY35" fmla="*/ 348847 h 533866"/>
                <a:gd name="connsiteX36" fmla="*/ 1612092 w 3340467"/>
                <a:gd name="connsiteY36" fmla="*/ 343561 h 533866"/>
                <a:gd name="connsiteX37" fmla="*/ 1654377 w 3340467"/>
                <a:gd name="connsiteY37" fmla="*/ 348847 h 533866"/>
                <a:gd name="connsiteX38" fmla="*/ 1670233 w 3340467"/>
                <a:gd name="connsiteY38" fmla="*/ 359418 h 533866"/>
                <a:gd name="connsiteX39" fmla="*/ 1686090 w 3340467"/>
                <a:gd name="connsiteY39" fmla="*/ 364703 h 533866"/>
                <a:gd name="connsiteX40" fmla="*/ 1728374 w 3340467"/>
                <a:gd name="connsiteY40" fmla="*/ 401702 h 533866"/>
                <a:gd name="connsiteX41" fmla="*/ 1744231 w 3340467"/>
                <a:gd name="connsiteY41" fmla="*/ 417559 h 533866"/>
                <a:gd name="connsiteX42" fmla="*/ 1775944 w 3340467"/>
                <a:gd name="connsiteY42" fmla="*/ 438701 h 533866"/>
                <a:gd name="connsiteX43" fmla="*/ 1807658 w 3340467"/>
                <a:gd name="connsiteY43" fmla="*/ 465129 h 533866"/>
                <a:gd name="connsiteX44" fmla="*/ 1834085 w 3340467"/>
                <a:gd name="connsiteY44" fmla="*/ 491557 h 533866"/>
                <a:gd name="connsiteX45" fmla="*/ 1865799 w 3340467"/>
                <a:gd name="connsiteY45" fmla="*/ 502128 h 533866"/>
                <a:gd name="connsiteX46" fmla="*/ 1881655 w 3340467"/>
                <a:gd name="connsiteY46" fmla="*/ 512699 h 533866"/>
                <a:gd name="connsiteX47" fmla="*/ 1884794 w 3340467"/>
                <a:gd name="connsiteY47" fmla="*/ 523270 h 533866"/>
                <a:gd name="connsiteX48" fmla="*/ 1931785 w 3340467"/>
                <a:gd name="connsiteY48" fmla="*/ 524083 h 533866"/>
                <a:gd name="connsiteX49" fmla="*/ 1952405 w 3340467"/>
                <a:gd name="connsiteY49" fmla="*/ 496842 h 533866"/>
                <a:gd name="connsiteX50" fmla="*/ 1995790 w 3340467"/>
                <a:gd name="connsiteY50" fmla="*/ 476224 h 533866"/>
                <a:gd name="connsiteX51" fmla="*/ 2019837 w 3340467"/>
                <a:gd name="connsiteY51" fmla="*/ 454558 h 533866"/>
                <a:gd name="connsiteX52" fmla="*/ 2042837 w 3340467"/>
                <a:gd name="connsiteY52" fmla="*/ 420464 h 533866"/>
                <a:gd name="connsiteX53" fmla="*/ 2061364 w 3340467"/>
                <a:gd name="connsiteY53" fmla="*/ 401702 h 533866"/>
                <a:gd name="connsiteX54" fmla="*/ 2108934 w 3340467"/>
                <a:gd name="connsiteY54" fmla="*/ 369989 h 533866"/>
                <a:gd name="connsiteX55" fmla="*/ 2156504 w 3340467"/>
                <a:gd name="connsiteY55" fmla="*/ 417559 h 533866"/>
                <a:gd name="connsiteX56" fmla="*/ 2172360 w 3340467"/>
                <a:gd name="connsiteY56" fmla="*/ 422845 h 533866"/>
                <a:gd name="connsiteX57" fmla="*/ 2204074 w 3340467"/>
                <a:gd name="connsiteY57" fmla="*/ 443987 h 533866"/>
                <a:gd name="connsiteX58" fmla="*/ 2219930 w 3340467"/>
                <a:gd name="connsiteY58" fmla="*/ 454558 h 533866"/>
                <a:gd name="connsiteX59" fmla="*/ 2251644 w 3340467"/>
                <a:gd name="connsiteY59" fmla="*/ 465129 h 533866"/>
                <a:gd name="connsiteX60" fmla="*/ 2267500 w 3340467"/>
                <a:gd name="connsiteY60" fmla="*/ 470414 h 533866"/>
                <a:gd name="connsiteX61" fmla="*/ 2304499 w 3340467"/>
                <a:gd name="connsiteY61" fmla="*/ 459843 h 533866"/>
                <a:gd name="connsiteX62" fmla="*/ 2336212 w 3340467"/>
                <a:gd name="connsiteY62" fmla="*/ 438701 h 533866"/>
                <a:gd name="connsiteX63" fmla="*/ 2357355 w 3340467"/>
                <a:gd name="connsiteY63" fmla="*/ 412273 h 533866"/>
                <a:gd name="connsiteX64" fmla="*/ 2373211 w 3340467"/>
                <a:gd name="connsiteY64" fmla="*/ 406988 h 533866"/>
                <a:gd name="connsiteX65" fmla="*/ 2420781 w 3340467"/>
                <a:gd name="connsiteY65" fmla="*/ 417559 h 533866"/>
                <a:gd name="connsiteX66" fmla="*/ 2452495 w 3340467"/>
                <a:gd name="connsiteY66" fmla="*/ 438701 h 533866"/>
                <a:gd name="connsiteX67" fmla="*/ 2484208 w 3340467"/>
                <a:gd name="connsiteY67" fmla="*/ 449272 h 533866"/>
                <a:gd name="connsiteX68" fmla="*/ 2500065 w 3340467"/>
                <a:gd name="connsiteY68" fmla="*/ 454558 h 533866"/>
                <a:gd name="connsiteX69" fmla="*/ 2515921 w 3340467"/>
                <a:gd name="connsiteY69" fmla="*/ 459843 h 533866"/>
                <a:gd name="connsiteX70" fmla="*/ 2574062 w 3340467"/>
                <a:gd name="connsiteY70" fmla="*/ 443987 h 533866"/>
                <a:gd name="connsiteX71" fmla="*/ 2605775 w 3340467"/>
                <a:gd name="connsiteY71" fmla="*/ 433416 h 533866"/>
                <a:gd name="connsiteX72" fmla="*/ 2653345 w 3340467"/>
                <a:gd name="connsiteY72" fmla="*/ 443987 h 533866"/>
                <a:gd name="connsiteX73" fmla="*/ 2685059 w 3340467"/>
                <a:gd name="connsiteY73" fmla="*/ 459843 h 533866"/>
                <a:gd name="connsiteX74" fmla="*/ 2743200 w 3340467"/>
                <a:gd name="connsiteY74" fmla="*/ 443987 h 533866"/>
                <a:gd name="connsiteX75" fmla="*/ 2759056 w 3340467"/>
                <a:gd name="connsiteY75" fmla="*/ 438701 h 533866"/>
                <a:gd name="connsiteX76" fmla="*/ 2796055 w 3340467"/>
                <a:gd name="connsiteY76" fmla="*/ 454558 h 533866"/>
                <a:gd name="connsiteX77" fmla="*/ 2827769 w 3340467"/>
                <a:gd name="connsiteY77" fmla="*/ 465129 h 533866"/>
                <a:gd name="connsiteX78" fmla="*/ 2907052 w 3340467"/>
                <a:gd name="connsiteY78" fmla="*/ 449272 h 533866"/>
                <a:gd name="connsiteX79" fmla="*/ 2922908 w 3340467"/>
                <a:gd name="connsiteY79" fmla="*/ 438701 h 533866"/>
                <a:gd name="connsiteX80" fmla="*/ 2965193 w 3340467"/>
                <a:gd name="connsiteY80" fmla="*/ 449272 h 533866"/>
                <a:gd name="connsiteX81" fmla="*/ 2991621 w 3340467"/>
                <a:gd name="connsiteY81" fmla="*/ 470414 h 533866"/>
                <a:gd name="connsiteX82" fmla="*/ 3060333 w 3340467"/>
                <a:gd name="connsiteY82" fmla="*/ 454558 h 533866"/>
                <a:gd name="connsiteX83" fmla="*/ 3076189 w 3340467"/>
                <a:gd name="connsiteY83" fmla="*/ 449272 h 533866"/>
                <a:gd name="connsiteX84" fmla="*/ 3092046 w 3340467"/>
                <a:gd name="connsiteY84" fmla="*/ 443987 h 533866"/>
                <a:gd name="connsiteX85" fmla="*/ 3166044 w 3340467"/>
                <a:gd name="connsiteY85" fmla="*/ 459843 h 533866"/>
                <a:gd name="connsiteX86" fmla="*/ 3181900 w 3340467"/>
                <a:gd name="connsiteY86" fmla="*/ 465129 h 533866"/>
                <a:gd name="connsiteX87" fmla="*/ 3203043 w 3340467"/>
                <a:gd name="connsiteY87" fmla="*/ 459843 h 533866"/>
                <a:gd name="connsiteX88" fmla="*/ 3234756 w 3340467"/>
                <a:gd name="connsiteY88" fmla="*/ 438701 h 533866"/>
                <a:gd name="connsiteX89" fmla="*/ 3250612 w 3340467"/>
                <a:gd name="connsiteY89" fmla="*/ 449272 h 533866"/>
                <a:gd name="connsiteX90" fmla="*/ 3261184 w 3340467"/>
                <a:gd name="connsiteY90" fmla="*/ 459843 h 533866"/>
                <a:gd name="connsiteX91" fmla="*/ 3277040 w 3340467"/>
                <a:gd name="connsiteY91" fmla="*/ 465129 h 533866"/>
                <a:gd name="connsiteX92" fmla="*/ 3292897 w 3340467"/>
                <a:gd name="connsiteY92" fmla="*/ 459843 h 533866"/>
                <a:gd name="connsiteX93" fmla="*/ 3308754 w 3340467"/>
                <a:gd name="connsiteY93" fmla="*/ 449272 h 533866"/>
                <a:gd name="connsiteX94" fmla="*/ 3340467 w 3340467"/>
                <a:gd name="connsiteY94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4601"/>
                <a:gd name="connsiteX1" fmla="*/ 206136 w 3340467"/>
                <a:gd name="connsiteY1" fmla="*/ 15857 h 534601"/>
                <a:gd name="connsiteX2" fmla="*/ 491556 w 3340467"/>
                <a:gd name="connsiteY2" fmla="*/ 26428 h 534601"/>
                <a:gd name="connsiteX3" fmla="*/ 576125 w 3340467"/>
                <a:gd name="connsiteY3" fmla="*/ 36999 h 534601"/>
                <a:gd name="connsiteX4" fmla="*/ 591981 w 3340467"/>
                <a:gd name="connsiteY4" fmla="*/ 42285 h 534601"/>
                <a:gd name="connsiteX5" fmla="*/ 628980 w 3340467"/>
                <a:gd name="connsiteY5" fmla="*/ 47571 h 534601"/>
                <a:gd name="connsiteX6" fmla="*/ 660693 w 3340467"/>
                <a:gd name="connsiteY6" fmla="*/ 52856 h 534601"/>
                <a:gd name="connsiteX7" fmla="*/ 676550 w 3340467"/>
                <a:gd name="connsiteY7" fmla="*/ 58142 h 534601"/>
                <a:gd name="connsiteX8" fmla="*/ 718834 w 3340467"/>
                <a:gd name="connsiteY8" fmla="*/ 68713 h 534601"/>
                <a:gd name="connsiteX9" fmla="*/ 750548 w 3340467"/>
                <a:gd name="connsiteY9" fmla="*/ 79284 h 534601"/>
                <a:gd name="connsiteX10" fmla="*/ 782261 w 3340467"/>
                <a:gd name="connsiteY10" fmla="*/ 89855 h 534601"/>
                <a:gd name="connsiteX11" fmla="*/ 798118 w 3340467"/>
                <a:gd name="connsiteY11" fmla="*/ 95140 h 534601"/>
                <a:gd name="connsiteX12" fmla="*/ 824545 w 3340467"/>
                <a:gd name="connsiteY12" fmla="*/ 110997 h 534601"/>
                <a:gd name="connsiteX13" fmla="*/ 872115 w 3340467"/>
                <a:gd name="connsiteY13" fmla="*/ 137425 h 534601"/>
                <a:gd name="connsiteX14" fmla="*/ 909114 w 3340467"/>
                <a:gd name="connsiteY14" fmla="*/ 163853 h 534601"/>
                <a:gd name="connsiteX15" fmla="*/ 940828 w 3340467"/>
                <a:gd name="connsiteY15" fmla="*/ 184995 h 534601"/>
                <a:gd name="connsiteX16" fmla="*/ 988397 w 3340467"/>
                <a:gd name="connsiteY16" fmla="*/ 216708 h 534601"/>
                <a:gd name="connsiteX17" fmla="*/ 1057110 w 3340467"/>
                <a:gd name="connsiteY17" fmla="*/ 269564 h 534601"/>
                <a:gd name="connsiteX18" fmla="*/ 1072966 w 3340467"/>
                <a:gd name="connsiteY18" fmla="*/ 280135 h 534601"/>
                <a:gd name="connsiteX19" fmla="*/ 1099394 w 3340467"/>
                <a:gd name="connsiteY19" fmla="*/ 306562 h 534601"/>
                <a:gd name="connsiteX20" fmla="*/ 1125822 w 3340467"/>
                <a:gd name="connsiteY20" fmla="*/ 332990 h 534601"/>
                <a:gd name="connsiteX21" fmla="*/ 1136393 w 3340467"/>
                <a:gd name="connsiteY21" fmla="*/ 348847 h 534601"/>
                <a:gd name="connsiteX22" fmla="*/ 1152249 w 3340467"/>
                <a:gd name="connsiteY22" fmla="*/ 359418 h 534601"/>
                <a:gd name="connsiteX23" fmla="*/ 1162821 w 3340467"/>
                <a:gd name="connsiteY23" fmla="*/ 369989 h 534601"/>
                <a:gd name="connsiteX24" fmla="*/ 1183963 w 3340467"/>
                <a:gd name="connsiteY24" fmla="*/ 396417 h 534601"/>
                <a:gd name="connsiteX25" fmla="*/ 1215676 w 3340467"/>
                <a:gd name="connsiteY25" fmla="*/ 443987 h 534601"/>
                <a:gd name="connsiteX26" fmla="*/ 1231533 w 3340467"/>
                <a:gd name="connsiteY26" fmla="*/ 459843 h 534601"/>
                <a:gd name="connsiteX27" fmla="*/ 1242104 w 3340467"/>
                <a:gd name="connsiteY27" fmla="*/ 475700 h 534601"/>
                <a:gd name="connsiteX28" fmla="*/ 1268532 w 3340467"/>
                <a:gd name="connsiteY28" fmla="*/ 496842 h 534601"/>
                <a:gd name="connsiteX29" fmla="*/ 1390099 w 3340467"/>
                <a:gd name="connsiteY29" fmla="*/ 533841 h 534601"/>
                <a:gd name="connsiteX30" fmla="*/ 1458811 w 3340467"/>
                <a:gd name="connsiteY30" fmla="*/ 470414 h 534601"/>
                <a:gd name="connsiteX31" fmla="*/ 1532809 w 3340467"/>
                <a:gd name="connsiteY31" fmla="*/ 385846 h 534601"/>
                <a:gd name="connsiteX32" fmla="*/ 1564522 w 3340467"/>
                <a:gd name="connsiteY32" fmla="*/ 359418 h 534601"/>
                <a:gd name="connsiteX33" fmla="*/ 1596236 w 3340467"/>
                <a:gd name="connsiteY33" fmla="*/ 348847 h 534601"/>
                <a:gd name="connsiteX34" fmla="*/ 1612092 w 3340467"/>
                <a:gd name="connsiteY34" fmla="*/ 343561 h 534601"/>
                <a:gd name="connsiteX35" fmla="*/ 1654377 w 3340467"/>
                <a:gd name="connsiteY35" fmla="*/ 348847 h 534601"/>
                <a:gd name="connsiteX36" fmla="*/ 1670233 w 3340467"/>
                <a:gd name="connsiteY36" fmla="*/ 359418 h 534601"/>
                <a:gd name="connsiteX37" fmla="*/ 1686090 w 3340467"/>
                <a:gd name="connsiteY37" fmla="*/ 364703 h 534601"/>
                <a:gd name="connsiteX38" fmla="*/ 1728374 w 3340467"/>
                <a:gd name="connsiteY38" fmla="*/ 401702 h 534601"/>
                <a:gd name="connsiteX39" fmla="*/ 1744231 w 3340467"/>
                <a:gd name="connsiteY39" fmla="*/ 417559 h 534601"/>
                <a:gd name="connsiteX40" fmla="*/ 1775944 w 3340467"/>
                <a:gd name="connsiteY40" fmla="*/ 438701 h 534601"/>
                <a:gd name="connsiteX41" fmla="*/ 1807658 w 3340467"/>
                <a:gd name="connsiteY41" fmla="*/ 465129 h 534601"/>
                <a:gd name="connsiteX42" fmla="*/ 1834085 w 3340467"/>
                <a:gd name="connsiteY42" fmla="*/ 491557 h 534601"/>
                <a:gd name="connsiteX43" fmla="*/ 1865799 w 3340467"/>
                <a:gd name="connsiteY43" fmla="*/ 502128 h 534601"/>
                <a:gd name="connsiteX44" fmla="*/ 1881655 w 3340467"/>
                <a:gd name="connsiteY44" fmla="*/ 512699 h 534601"/>
                <a:gd name="connsiteX45" fmla="*/ 1884794 w 3340467"/>
                <a:gd name="connsiteY45" fmla="*/ 523270 h 534601"/>
                <a:gd name="connsiteX46" fmla="*/ 1931785 w 3340467"/>
                <a:gd name="connsiteY46" fmla="*/ 524083 h 534601"/>
                <a:gd name="connsiteX47" fmla="*/ 1952405 w 3340467"/>
                <a:gd name="connsiteY47" fmla="*/ 496842 h 534601"/>
                <a:gd name="connsiteX48" fmla="*/ 1995790 w 3340467"/>
                <a:gd name="connsiteY48" fmla="*/ 476224 h 534601"/>
                <a:gd name="connsiteX49" fmla="*/ 2019837 w 3340467"/>
                <a:gd name="connsiteY49" fmla="*/ 454558 h 534601"/>
                <a:gd name="connsiteX50" fmla="*/ 2042837 w 3340467"/>
                <a:gd name="connsiteY50" fmla="*/ 420464 h 534601"/>
                <a:gd name="connsiteX51" fmla="*/ 2061364 w 3340467"/>
                <a:gd name="connsiteY51" fmla="*/ 401702 h 534601"/>
                <a:gd name="connsiteX52" fmla="*/ 2108934 w 3340467"/>
                <a:gd name="connsiteY52" fmla="*/ 369989 h 534601"/>
                <a:gd name="connsiteX53" fmla="*/ 2156504 w 3340467"/>
                <a:gd name="connsiteY53" fmla="*/ 417559 h 534601"/>
                <a:gd name="connsiteX54" fmla="*/ 2172360 w 3340467"/>
                <a:gd name="connsiteY54" fmla="*/ 422845 h 534601"/>
                <a:gd name="connsiteX55" fmla="*/ 2204074 w 3340467"/>
                <a:gd name="connsiteY55" fmla="*/ 443987 h 534601"/>
                <a:gd name="connsiteX56" fmla="*/ 2219930 w 3340467"/>
                <a:gd name="connsiteY56" fmla="*/ 454558 h 534601"/>
                <a:gd name="connsiteX57" fmla="*/ 2251644 w 3340467"/>
                <a:gd name="connsiteY57" fmla="*/ 465129 h 534601"/>
                <a:gd name="connsiteX58" fmla="*/ 2267500 w 3340467"/>
                <a:gd name="connsiteY58" fmla="*/ 470414 h 534601"/>
                <a:gd name="connsiteX59" fmla="*/ 2304499 w 3340467"/>
                <a:gd name="connsiteY59" fmla="*/ 459843 h 534601"/>
                <a:gd name="connsiteX60" fmla="*/ 2336212 w 3340467"/>
                <a:gd name="connsiteY60" fmla="*/ 438701 h 534601"/>
                <a:gd name="connsiteX61" fmla="*/ 2357355 w 3340467"/>
                <a:gd name="connsiteY61" fmla="*/ 412273 h 534601"/>
                <a:gd name="connsiteX62" fmla="*/ 2373211 w 3340467"/>
                <a:gd name="connsiteY62" fmla="*/ 406988 h 534601"/>
                <a:gd name="connsiteX63" fmla="*/ 2420781 w 3340467"/>
                <a:gd name="connsiteY63" fmla="*/ 417559 h 534601"/>
                <a:gd name="connsiteX64" fmla="*/ 2452495 w 3340467"/>
                <a:gd name="connsiteY64" fmla="*/ 438701 h 534601"/>
                <a:gd name="connsiteX65" fmla="*/ 2484208 w 3340467"/>
                <a:gd name="connsiteY65" fmla="*/ 449272 h 534601"/>
                <a:gd name="connsiteX66" fmla="*/ 2500065 w 3340467"/>
                <a:gd name="connsiteY66" fmla="*/ 454558 h 534601"/>
                <a:gd name="connsiteX67" fmla="*/ 2515921 w 3340467"/>
                <a:gd name="connsiteY67" fmla="*/ 459843 h 534601"/>
                <a:gd name="connsiteX68" fmla="*/ 2574062 w 3340467"/>
                <a:gd name="connsiteY68" fmla="*/ 443987 h 534601"/>
                <a:gd name="connsiteX69" fmla="*/ 2605775 w 3340467"/>
                <a:gd name="connsiteY69" fmla="*/ 433416 h 534601"/>
                <a:gd name="connsiteX70" fmla="*/ 2653345 w 3340467"/>
                <a:gd name="connsiteY70" fmla="*/ 443987 h 534601"/>
                <a:gd name="connsiteX71" fmla="*/ 2685059 w 3340467"/>
                <a:gd name="connsiteY71" fmla="*/ 459843 h 534601"/>
                <a:gd name="connsiteX72" fmla="*/ 2743200 w 3340467"/>
                <a:gd name="connsiteY72" fmla="*/ 443987 h 534601"/>
                <a:gd name="connsiteX73" fmla="*/ 2759056 w 3340467"/>
                <a:gd name="connsiteY73" fmla="*/ 438701 h 534601"/>
                <a:gd name="connsiteX74" fmla="*/ 2796055 w 3340467"/>
                <a:gd name="connsiteY74" fmla="*/ 454558 h 534601"/>
                <a:gd name="connsiteX75" fmla="*/ 2827769 w 3340467"/>
                <a:gd name="connsiteY75" fmla="*/ 465129 h 534601"/>
                <a:gd name="connsiteX76" fmla="*/ 2907052 w 3340467"/>
                <a:gd name="connsiteY76" fmla="*/ 449272 h 534601"/>
                <a:gd name="connsiteX77" fmla="*/ 2922908 w 3340467"/>
                <a:gd name="connsiteY77" fmla="*/ 438701 h 534601"/>
                <a:gd name="connsiteX78" fmla="*/ 2965193 w 3340467"/>
                <a:gd name="connsiteY78" fmla="*/ 449272 h 534601"/>
                <a:gd name="connsiteX79" fmla="*/ 2991621 w 3340467"/>
                <a:gd name="connsiteY79" fmla="*/ 470414 h 534601"/>
                <a:gd name="connsiteX80" fmla="*/ 3060333 w 3340467"/>
                <a:gd name="connsiteY80" fmla="*/ 454558 h 534601"/>
                <a:gd name="connsiteX81" fmla="*/ 3076189 w 3340467"/>
                <a:gd name="connsiteY81" fmla="*/ 449272 h 534601"/>
                <a:gd name="connsiteX82" fmla="*/ 3092046 w 3340467"/>
                <a:gd name="connsiteY82" fmla="*/ 443987 h 534601"/>
                <a:gd name="connsiteX83" fmla="*/ 3166044 w 3340467"/>
                <a:gd name="connsiteY83" fmla="*/ 459843 h 534601"/>
                <a:gd name="connsiteX84" fmla="*/ 3181900 w 3340467"/>
                <a:gd name="connsiteY84" fmla="*/ 465129 h 534601"/>
                <a:gd name="connsiteX85" fmla="*/ 3203043 w 3340467"/>
                <a:gd name="connsiteY85" fmla="*/ 459843 h 534601"/>
                <a:gd name="connsiteX86" fmla="*/ 3234756 w 3340467"/>
                <a:gd name="connsiteY86" fmla="*/ 438701 h 534601"/>
                <a:gd name="connsiteX87" fmla="*/ 3250612 w 3340467"/>
                <a:gd name="connsiteY87" fmla="*/ 449272 h 534601"/>
                <a:gd name="connsiteX88" fmla="*/ 3261184 w 3340467"/>
                <a:gd name="connsiteY88" fmla="*/ 459843 h 534601"/>
                <a:gd name="connsiteX89" fmla="*/ 3277040 w 3340467"/>
                <a:gd name="connsiteY89" fmla="*/ 465129 h 534601"/>
                <a:gd name="connsiteX90" fmla="*/ 3292897 w 3340467"/>
                <a:gd name="connsiteY90" fmla="*/ 459843 h 534601"/>
                <a:gd name="connsiteX91" fmla="*/ 3308754 w 3340467"/>
                <a:gd name="connsiteY91" fmla="*/ 449272 h 534601"/>
                <a:gd name="connsiteX92" fmla="*/ 3340467 w 3340467"/>
                <a:gd name="connsiteY92" fmla="*/ 449272 h 534601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670233 w 3340467"/>
                <a:gd name="connsiteY35" fmla="*/ 359418 h 539670"/>
                <a:gd name="connsiteX36" fmla="*/ 1686090 w 3340467"/>
                <a:gd name="connsiteY36" fmla="*/ 364703 h 539670"/>
                <a:gd name="connsiteX37" fmla="*/ 1728374 w 3340467"/>
                <a:gd name="connsiteY37" fmla="*/ 401702 h 539670"/>
                <a:gd name="connsiteX38" fmla="*/ 1744231 w 3340467"/>
                <a:gd name="connsiteY38" fmla="*/ 417559 h 539670"/>
                <a:gd name="connsiteX39" fmla="*/ 1775944 w 3340467"/>
                <a:gd name="connsiteY39" fmla="*/ 438701 h 539670"/>
                <a:gd name="connsiteX40" fmla="*/ 1807658 w 3340467"/>
                <a:gd name="connsiteY40" fmla="*/ 465129 h 539670"/>
                <a:gd name="connsiteX41" fmla="*/ 1834085 w 3340467"/>
                <a:gd name="connsiteY41" fmla="*/ 491557 h 539670"/>
                <a:gd name="connsiteX42" fmla="*/ 1865799 w 3340467"/>
                <a:gd name="connsiteY42" fmla="*/ 502128 h 539670"/>
                <a:gd name="connsiteX43" fmla="*/ 1881655 w 3340467"/>
                <a:gd name="connsiteY43" fmla="*/ 512699 h 539670"/>
                <a:gd name="connsiteX44" fmla="*/ 1884794 w 3340467"/>
                <a:gd name="connsiteY44" fmla="*/ 523270 h 539670"/>
                <a:gd name="connsiteX45" fmla="*/ 1931785 w 3340467"/>
                <a:gd name="connsiteY45" fmla="*/ 524083 h 539670"/>
                <a:gd name="connsiteX46" fmla="*/ 1952405 w 3340467"/>
                <a:gd name="connsiteY46" fmla="*/ 496842 h 539670"/>
                <a:gd name="connsiteX47" fmla="*/ 1995790 w 3340467"/>
                <a:gd name="connsiteY47" fmla="*/ 476224 h 539670"/>
                <a:gd name="connsiteX48" fmla="*/ 2019837 w 3340467"/>
                <a:gd name="connsiteY48" fmla="*/ 454558 h 539670"/>
                <a:gd name="connsiteX49" fmla="*/ 2042837 w 3340467"/>
                <a:gd name="connsiteY49" fmla="*/ 420464 h 539670"/>
                <a:gd name="connsiteX50" fmla="*/ 2061364 w 3340467"/>
                <a:gd name="connsiteY50" fmla="*/ 401702 h 539670"/>
                <a:gd name="connsiteX51" fmla="*/ 2108934 w 3340467"/>
                <a:gd name="connsiteY51" fmla="*/ 369989 h 539670"/>
                <a:gd name="connsiteX52" fmla="*/ 2156504 w 3340467"/>
                <a:gd name="connsiteY52" fmla="*/ 417559 h 539670"/>
                <a:gd name="connsiteX53" fmla="*/ 2172360 w 3340467"/>
                <a:gd name="connsiteY53" fmla="*/ 422845 h 539670"/>
                <a:gd name="connsiteX54" fmla="*/ 2204074 w 3340467"/>
                <a:gd name="connsiteY54" fmla="*/ 443987 h 539670"/>
                <a:gd name="connsiteX55" fmla="*/ 2219930 w 3340467"/>
                <a:gd name="connsiteY55" fmla="*/ 454558 h 539670"/>
                <a:gd name="connsiteX56" fmla="*/ 2251644 w 3340467"/>
                <a:gd name="connsiteY56" fmla="*/ 465129 h 539670"/>
                <a:gd name="connsiteX57" fmla="*/ 2267500 w 3340467"/>
                <a:gd name="connsiteY57" fmla="*/ 470414 h 539670"/>
                <a:gd name="connsiteX58" fmla="*/ 2304499 w 3340467"/>
                <a:gd name="connsiteY58" fmla="*/ 459843 h 539670"/>
                <a:gd name="connsiteX59" fmla="*/ 2336212 w 3340467"/>
                <a:gd name="connsiteY59" fmla="*/ 438701 h 539670"/>
                <a:gd name="connsiteX60" fmla="*/ 2357355 w 3340467"/>
                <a:gd name="connsiteY60" fmla="*/ 412273 h 539670"/>
                <a:gd name="connsiteX61" fmla="*/ 2373211 w 3340467"/>
                <a:gd name="connsiteY61" fmla="*/ 406988 h 539670"/>
                <a:gd name="connsiteX62" fmla="*/ 2420781 w 3340467"/>
                <a:gd name="connsiteY62" fmla="*/ 417559 h 539670"/>
                <a:gd name="connsiteX63" fmla="*/ 2452495 w 3340467"/>
                <a:gd name="connsiteY63" fmla="*/ 438701 h 539670"/>
                <a:gd name="connsiteX64" fmla="*/ 2484208 w 3340467"/>
                <a:gd name="connsiteY64" fmla="*/ 449272 h 539670"/>
                <a:gd name="connsiteX65" fmla="*/ 2500065 w 3340467"/>
                <a:gd name="connsiteY65" fmla="*/ 454558 h 539670"/>
                <a:gd name="connsiteX66" fmla="*/ 2515921 w 3340467"/>
                <a:gd name="connsiteY66" fmla="*/ 459843 h 539670"/>
                <a:gd name="connsiteX67" fmla="*/ 2574062 w 3340467"/>
                <a:gd name="connsiteY67" fmla="*/ 443987 h 539670"/>
                <a:gd name="connsiteX68" fmla="*/ 2605775 w 3340467"/>
                <a:gd name="connsiteY68" fmla="*/ 433416 h 539670"/>
                <a:gd name="connsiteX69" fmla="*/ 2653345 w 3340467"/>
                <a:gd name="connsiteY69" fmla="*/ 443987 h 539670"/>
                <a:gd name="connsiteX70" fmla="*/ 2685059 w 3340467"/>
                <a:gd name="connsiteY70" fmla="*/ 459843 h 539670"/>
                <a:gd name="connsiteX71" fmla="*/ 2743200 w 3340467"/>
                <a:gd name="connsiteY71" fmla="*/ 443987 h 539670"/>
                <a:gd name="connsiteX72" fmla="*/ 2759056 w 3340467"/>
                <a:gd name="connsiteY72" fmla="*/ 438701 h 539670"/>
                <a:gd name="connsiteX73" fmla="*/ 2796055 w 3340467"/>
                <a:gd name="connsiteY73" fmla="*/ 454558 h 539670"/>
                <a:gd name="connsiteX74" fmla="*/ 2827769 w 3340467"/>
                <a:gd name="connsiteY74" fmla="*/ 465129 h 539670"/>
                <a:gd name="connsiteX75" fmla="*/ 2907052 w 3340467"/>
                <a:gd name="connsiteY75" fmla="*/ 449272 h 539670"/>
                <a:gd name="connsiteX76" fmla="*/ 2922908 w 3340467"/>
                <a:gd name="connsiteY76" fmla="*/ 438701 h 539670"/>
                <a:gd name="connsiteX77" fmla="*/ 2965193 w 3340467"/>
                <a:gd name="connsiteY77" fmla="*/ 449272 h 539670"/>
                <a:gd name="connsiteX78" fmla="*/ 2991621 w 3340467"/>
                <a:gd name="connsiteY78" fmla="*/ 470414 h 539670"/>
                <a:gd name="connsiteX79" fmla="*/ 3060333 w 3340467"/>
                <a:gd name="connsiteY79" fmla="*/ 454558 h 539670"/>
                <a:gd name="connsiteX80" fmla="*/ 3076189 w 3340467"/>
                <a:gd name="connsiteY80" fmla="*/ 449272 h 539670"/>
                <a:gd name="connsiteX81" fmla="*/ 3092046 w 3340467"/>
                <a:gd name="connsiteY81" fmla="*/ 443987 h 539670"/>
                <a:gd name="connsiteX82" fmla="*/ 3166044 w 3340467"/>
                <a:gd name="connsiteY82" fmla="*/ 459843 h 539670"/>
                <a:gd name="connsiteX83" fmla="*/ 3181900 w 3340467"/>
                <a:gd name="connsiteY83" fmla="*/ 465129 h 539670"/>
                <a:gd name="connsiteX84" fmla="*/ 3203043 w 3340467"/>
                <a:gd name="connsiteY84" fmla="*/ 459843 h 539670"/>
                <a:gd name="connsiteX85" fmla="*/ 3234756 w 3340467"/>
                <a:gd name="connsiteY85" fmla="*/ 438701 h 539670"/>
                <a:gd name="connsiteX86" fmla="*/ 3250612 w 3340467"/>
                <a:gd name="connsiteY86" fmla="*/ 449272 h 539670"/>
                <a:gd name="connsiteX87" fmla="*/ 3261184 w 3340467"/>
                <a:gd name="connsiteY87" fmla="*/ 459843 h 539670"/>
                <a:gd name="connsiteX88" fmla="*/ 3277040 w 3340467"/>
                <a:gd name="connsiteY88" fmla="*/ 465129 h 539670"/>
                <a:gd name="connsiteX89" fmla="*/ 3292897 w 3340467"/>
                <a:gd name="connsiteY89" fmla="*/ 459843 h 539670"/>
                <a:gd name="connsiteX90" fmla="*/ 3308754 w 3340467"/>
                <a:gd name="connsiteY90" fmla="*/ 449272 h 539670"/>
                <a:gd name="connsiteX91" fmla="*/ 3340467 w 3340467"/>
                <a:gd name="connsiteY9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670233 w 3340467"/>
                <a:gd name="connsiteY35" fmla="*/ 359418 h 539670"/>
                <a:gd name="connsiteX36" fmla="*/ 1728374 w 3340467"/>
                <a:gd name="connsiteY36" fmla="*/ 401702 h 539670"/>
                <a:gd name="connsiteX37" fmla="*/ 1744231 w 3340467"/>
                <a:gd name="connsiteY37" fmla="*/ 417559 h 539670"/>
                <a:gd name="connsiteX38" fmla="*/ 1775944 w 3340467"/>
                <a:gd name="connsiteY38" fmla="*/ 438701 h 539670"/>
                <a:gd name="connsiteX39" fmla="*/ 1807658 w 3340467"/>
                <a:gd name="connsiteY39" fmla="*/ 465129 h 539670"/>
                <a:gd name="connsiteX40" fmla="*/ 1834085 w 3340467"/>
                <a:gd name="connsiteY40" fmla="*/ 491557 h 539670"/>
                <a:gd name="connsiteX41" fmla="*/ 1865799 w 3340467"/>
                <a:gd name="connsiteY41" fmla="*/ 502128 h 539670"/>
                <a:gd name="connsiteX42" fmla="*/ 1881655 w 3340467"/>
                <a:gd name="connsiteY42" fmla="*/ 512699 h 539670"/>
                <a:gd name="connsiteX43" fmla="*/ 1884794 w 3340467"/>
                <a:gd name="connsiteY43" fmla="*/ 523270 h 539670"/>
                <a:gd name="connsiteX44" fmla="*/ 1931785 w 3340467"/>
                <a:gd name="connsiteY44" fmla="*/ 524083 h 539670"/>
                <a:gd name="connsiteX45" fmla="*/ 1952405 w 3340467"/>
                <a:gd name="connsiteY45" fmla="*/ 496842 h 539670"/>
                <a:gd name="connsiteX46" fmla="*/ 1995790 w 3340467"/>
                <a:gd name="connsiteY46" fmla="*/ 476224 h 539670"/>
                <a:gd name="connsiteX47" fmla="*/ 2019837 w 3340467"/>
                <a:gd name="connsiteY47" fmla="*/ 454558 h 539670"/>
                <a:gd name="connsiteX48" fmla="*/ 2042837 w 3340467"/>
                <a:gd name="connsiteY48" fmla="*/ 420464 h 539670"/>
                <a:gd name="connsiteX49" fmla="*/ 2061364 w 3340467"/>
                <a:gd name="connsiteY49" fmla="*/ 401702 h 539670"/>
                <a:gd name="connsiteX50" fmla="*/ 2108934 w 3340467"/>
                <a:gd name="connsiteY50" fmla="*/ 369989 h 539670"/>
                <a:gd name="connsiteX51" fmla="*/ 2156504 w 3340467"/>
                <a:gd name="connsiteY51" fmla="*/ 417559 h 539670"/>
                <a:gd name="connsiteX52" fmla="*/ 2172360 w 3340467"/>
                <a:gd name="connsiteY52" fmla="*/ 422845 h 539670"/>
                <a:gd name="connsiteX53" fmla="*/ 2204074 w 3340467"/>
                <a:gd name="connsiteY53" fmla="*/ 443987 h 539670"/>
                <a:gd name="connsiteX54" fmla="*/ 2219930 w 3340467"/>
                <a:gd name="connsiteY54" fmla="*/ 454558 h 539670"/>
                <a:gd name="connsiteX55" fmla="*/ 2251644 w 3340467"/>
                <a:gd name="connsiteY55" fmla="*/ 465129 h 539670"/>
                <a:gd name="connsiteX56" fmla="*/ 2267500 w 3340467"/>
                <a:gd name="connsiteY56" fmla="*/ 470414 h 539670"/>
                <a:gd name="connsiteX57" fmla="*/ 2304499 w 3340467"/>
                <a:gd name="connsiteY57" fmla="*/ 459843 h 539670"/>
                <a:gd name="connsiteX58" fmla="*/ 2336212 w 3340467"/>
                <a:gd name="connsiteY58" fmla="*/ 438701 h 539670"/>
                <a:gd name="connsiteX59" fmla="*/ 2357355 w 3340467"/>
                <a:gd name="connsiteY59" fmla="*/ 412273 h 539670"/>
                <a:gd name="connsiteX60" fmla="*/ 2373211 w 3340467"/>
                <a:gd name="connsiteY60" fmla="*/ 406988 h 539670"/>
                <a:gd name="connsiteX61" fmla="*/ 2420781 w 3340467"/>
                <a:gd name="connsiteY61" fmla="*/ 417559 h 539670"/>
                <a:gd name="connsiteX62" fmla="*/ 2452495 w 3340467"/>
                <a:gd name="connsiteY62" fmla="*/ 438701 h 539670"/>
                <a:gd name="connsiteX63" fmla="*/ 2484208 w 3340467"/>
                <a:gd name="connsiteY63" fmla="*/ 449272 h 539670"/>
                <a:gd name="connsiteX64" fmla="*/ 2500065 w 3340467"/>
                <a:gd name="connsiteY64" fmla="*/ 454558 h 539670"/>
                <a:gd name="connsiteX65" fmla="*/ 2515921 w 3340467"/>
                <a:gd name="connsiteY65" fmla="*/ 459843 h 539670"/>
                <a:gd name="connsiteX66" fmla="*/ 2574062 w 3340467"/>
                <a:gd name="connsiteY66" fmla="*/ 443987 h 539670"/>
                <a:gd name="connsiteX67" fmla="*/ 2605775 w 3340467"/>
                <a:gd name="connsiteY67" fmla="*/ 433416 h 539670"/>
                <a:gd name="connsiteX68" fmla="*/ 2653345 w 3340467"/>
                <a:gd name="connsiteY68" fmla="*/ 443987 h 539670"/>
                <a:gd name="connsiteX69" fmla="*/ 2685059 w 3340467"/>
                <a:gd name="connsiteY69" fmla="*/ 459843 h 539670"/>
                <a:gd name="connsiteX70" fmla="*/ 2743200 w 3340467"/>
                <a:gd name="connsiteY70" fmla="*/ 443987 h 539670"/>
                <a:gd name="connsiteX71" fmla="*/ 2759056 w 3340467"/>
                <a:gd name="connsiteY71" fmla="*/ 438701 h 539670"/>
                <a:gd name="connsiteX72" fmla="*/ 2796055 w 3340467"/>
                <a:gd name="connsiteY72" fmla="*/ 454558 h 539670"/>
                <a:gd name="connsiteX73" fmla="*/ 2827769 w 3340467"/>
                <a:gd name="connsiteY73" fmla="*/ 465129 h 539670"/>
                <a:gd name="connsiteX74" fmla="*/ 2907052 w 3340467"/>
                <a:gd name="connsiteY74" fmla="*/ 449272 h 539670"/>
                <a:gd name="connsiteX75" fmla="*/ 2922908 w 3340467"/>
                <a:gd name="connsiteY75" fmla="*/ 438701 h 539670"/>
                <a:gd name="connsiteX76" fmla="*/ 2965193 w 3340467"/>
                <a:gd name="connsiteY76" fmla="*/ 449272 h 539670"/>
                <a:gd name="connsiteX77" fmla="*/ 2991621 w 3340467"/>
                <a:gd name="connsiteY77" fmla="*/ 470414 h 539670"/>
                <a:gd name="connsiteX78" fmla="*/ 3060333 w 3340467"/>
                <a:gd name="connsiteY78" fmla="*/ 454558 h 539670"/>
                <a:gd name="connsiteX79" fmla="*/ 3076189 w 3340467"/>
                <a:gd name="connsiteY79" fmla="*/ 449272 h 539670"/>
                <a:gd name="connsiteX80" fmla="*/ 3092046 w 3340467"/>
                <a:gd name="connsiteY80" fmla="*/ 443987 h 539670"/>
                <a:gd name="connsiteX81" fmla="*/ 3166044 w 3340467"/>
                <a:gd name="connsiteY81" fmla="*/ 459843 h 539670"/>
                <a:gd name="connsiteX82" fmla="*/ 3181900 w 3340467"/>
                <a:gd name="connsiteY82" fmla="*/ 465129 h 539670"/>
                <a:gd name="connsiteX83" fmla="*/ 3203043 w 3340467"/>
                <a:gd name="connsiteY83" fmla="*/ 459843 h 539670"/>
                <a:gd name="connsiteX84" fmla="*/ 3234756 w 3340467"/>
                <a:gd name="connsiteY84" fmla="*/ 438701 h 539670"/>
                <a:gd name="connsiteX85" fmla="*/ 3250612 w 3340467"/>
                <a:gd name="connsiteY85" fmla="*/ 449272 h 539670"/>
                <a:gd name="connsiteX86" fmla="*/ 3261184 w 3340467"/>
                <a:gd name="connsiteY86" fmla="*/ 459843 h 539670"/>
                <a:gd name="connsiteX87" fmla="*/ 3277040 w 3340467"/>
                <a:gd name="connsiteY87" fmla="*/ 465129 h 539670"/>
                <a:gd name="connsiteX88" fmla="*/ 3292897 w 3340467"/>
                <a:gd name="connsiteY88" fmla="*/ 459843 h 539670"/>
                <a:gd name="connsiteX89" fmla="*/ 3308754 w 3340467"/>
                <a:gd name="connsiteY89" fmla="*/ 449272 h 539670"/>
                <a:gd name="connsiteX90" fmla="*/ 3340467 w 3340467"/>
                <a:gd name="connsiteY9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34085 w 3340467"/>
                <a:gd name="connsiteY39" fmla="*/ 491557 h 539670"/>
                <a:gd name="connsiteX40" fmla="*/ 1865799 w 3340467"/>
                <a:gd name="connsiteY40" fmla="*/ 502128 h 539670"/>
                <a:gd name="connsiteX41" fmla="*/ 1881655 w 3340467"/>
                <a:gd name="connsiteY41" fmla="*/ 512699 h 539670"/>
                <a:gd name="connsiteX42" fmla="*/ 1884794 w 3340467"/>
                <a:gd name="connsiteY42" fmla="*/ 523270 h 539670"/>
                <a:gd name="connsiteX43" fmla="*/ 1931785 w 3340467"/>
                <a:gd name="connsiteY43" fmla="*/ 524083 h 539670"/>
                <a:gd name="connsiteX44" fmla="*/ 1952405 w 3340467"/>
                <a:gd name="connsiteY44" fmla="*/ 496842 h 539670"/>
                <a:gd name="connsiteX45" fmla="*/ 1995790 w 3340467"/>
                <a:gd name="connsiteY45" fmla="*/ 476224 h 539670"/>
                <a:gd name="connsiteX46" fmla="*/ 2019837 w 3340467"/>
                <a:gd name="connsiteY46" fmla="*/ 454558 h 539670"/>
                <a:gd name="connsiteX47" fmla="*/ 2042837 w 3340467"/>
                <a:gd name="connsiteY47" fmla="*/ 420464 h 539670"/>
                <a:gd name="connsiteX48" fmla="*/ 2061364 w 3340467"/>
                <a:gd name="connsiteY48" fmla="*/ 401702 h 539670"/>
                <a:gd name="connsiteX49" fmla="*/ 2108934 w 3340467"/>
                <a:gd name="connsiteY49" fmla="*/ 369989 h 539670"/>
                <a:gd name="connsiteX50" fmla="*/ 2156504 w 3340467"/>
                <a:gd name="connsiteY50" fmla="*/ 417559 h 539670"/>
                <a:gd name="connsiteX51" fmla="*/ 2172360 w 3340467"/>
                <a:gd name="connsiteY51" fmla="*/ 422845 h 539670"/>
                <a:gd name="connsiteX52" fmla="*/ 2204074 w 3340467"/>
                <a:gd name="connsiteY52" fmla="*/ 443987 h 539670"/>
                <a:gd name="connsiteX53" fmla="*/ 2219930 w 3340467"/>
                <a:gd name="connsiteY53" fmla="*/ 454558 h 539670"/>
                <a:gd name="connsiteX54" fmla="*/ 2251644 w 3340467"/>
                <a:gd name="connsiteY54" fmla="*/ 465129 h 539670"/>
                <a:gd name="connsiteX55" fmla="*/ 2267500 w 3340467"/>
                <a:gd name="connsiteY55" fmla="*/ 470414 h 539670"/>
                <a:gd name="connsiteX56" fmla="*/ 2304499 w 3340467"/>
                <a:gd name="connsiteY56" fmla="*/ 459843 h 539670"/>
                <a:gd name="connsiteX57" fmla="*/ 2336212 w 3340467"/>
                <a:gd name="connsiteY57" fmla="*/ 438701 h 539670"/>
                <a:gd name="connsiteX58" fmla="*/ 2357355 w 3340467"/>
                <a:gd name="connsiteY58" fmla="*/ 412273 h 539670"/>
                <a:gd name="connsiteX59" fmla="*/ 2373211 w 3340467"/>
                <a:gd name="connsiteY59" fmla="*/ 406988 h 539670"/>
                <a:gd name="connsiteX60" fmla="*/ 2420781 w 3340467"/>
                <a:gd name="connsiteY60" fmla="*/ 417559 h 539670"/>
                <a:gd name="connsiteX61" fmla="*/ 2452495 w 3340467"/>
                <a:gd name="connsiteY61" fmla="*/ 438701 h 539670"/>
                <a:gd name="connsiteX62" fmla="*/ 2484208 w 3340467"/>
                <a:gd name="connsiteY62" fmla="*/ 449272 h 539670"/>
                <a:gd name="connsiteX63" fmla="*/ 2500065 w 3340467"/>
                <a:gd name="connsiteY63" fmla="*/ 454558 h 539670"/>
                <a:gd name="connsiteX64" fmla="*/ 2515921 w 3340467"/>
                <a:gd name="connsiteY64" fmla="*/ 459843 h 539670"/>
                <a:gd name="connsiteX65" fmla="*/ 2574062 w 3340467"/>
                <a:gd name="connsiteY65" fmla="*/ 443987 h 539670"/>
                <a:gd name="connsiteX66" fmla="*/ 2605775 w 3340467"/>
                <a:gd name="connsiteY66" fmla="*/ 433416 h 539670"/>
                <a:gd name="connsiteX67" fmla="*/ 2653345 w 3340467"/>
                <a:gd name="connsiteY67" fmla="*/ 443987 h 539670"/>
                <a:gd name="connsiteX68" fmla="*/ 2685059 w 3340467"/>
                <a:gd name="connsiteY68" fmla="*/ 459843 h 539670"/>
                <a:gd name="connsiteX69" fmla="*/ 2743200 w 3340467"/>
                <a:gd name="connsiteY69" fmla="*/ 443987 h 539670"/>
                <a:gd name="connsiteX70" fmla="*/ 2759056 w 3340467"/>
                <a:gd name="connsiteY70" fmla="*/ 438701 h 539670"/>
                <a:gd name="connsiteX71" fmla="*/ 2796055 w 3340467"/>
                <a:gd name="connsiteY71" fmla="*/ 454558 h 539670"/>
                <a:gd name="connsiteX72" fmla="*/ 2827769 w 3340467"/>
                <a:gd name="connsiteY72" fmla="*/ 465129 h 539670"/>
                <a:gd name="connsiteX73" fmla="*/ 2907052 w 3340467"/>
                <a:gd name="connsiteY73" fmla="*/ 449272 h 539670"/>
                <a:gd name="connsiteX74" fmla="*/ 2922908 w 3340467"/>
                <a:gd name="connsiteY74" fmla="*/ 438701 h 539670"/>
                <a:gd name="connsiteX75" fmla="*/ 2965193 w 3340467"/>
                <a:gd name="connsiteY75" fmla="*/ 449272 h 539670"/>
                <a:gd name="connsiteX76" fmla="*/ 2991621 w 3340467"/>
                <a:gd name="connsiteY76" fmla="*/ 470414 h 539670"/>
                <a:gd name="connsiteX77" fmla="*/ 3060333 w 3340467"/>
                <a:gd name="connsiteY77" fmla="*/ 454558 h 539670"/>
                <a:gd name="connsiteX78" fmla="*/ 3076189 w 3340467"/>
                <a:gd name="connsiteY78" fmla="*/ 449272 h 539670"/>
                <a:gd name="connsiteX79" fmla="*/ 3092046 w 3340467"/>
                <a:gd name="connsiteY79" fmla="*/ 443987 h 539670"/>
                <a:gd name="connsiteX80" fmla="*/ 3166044 w 3340467"/>
                <a:gd name="connsiteY80" fmla="*/ 459843 h 539670"/>
                <a:gd name="connsiteX81" fmla="*/ 3181900 w 3340467"/>
                <a:gd name="connsiteY81" fmla="*/ 465129 h 539670"/>
                <a:gd name="connsiteX82" fmla="*/ 3203043 w 3340467"/>
                <a:gd name="connsiteY82" fmla="*/ 459843 h 539670"/>
                <a:gd name="connsiteX83" fmla="*/ 3234756 w 3340467"/>
                <a:gd name="connsiteY83" fmla="*/ 438701 h 539670"/>
                <a:gd name="connsiteX84" fmla="*/ 3250612 w 3340467"/>
                <a:gd name="connsiteY84" fmla="*/ 449272 h 539670"/>
                <a:gd name="connsiteX85" fmla="*/ 3261184 w 3340467"/>
                <a:gd name="connsiteY85" fmla="*/ 459843 h 539670"/>
                <a:gd name="connsiteX86" fmla="*/ 3277040 w 3340467"/>
                <a:gd name="connsiteY86" fmla="*/ 465129 h 539670"/>
                <a:gd name="connsiteX87" fmla="*/ 3292897 w 3340467"/>
                <a:gd name="connsiteY87" fmla="*/ 459843 h 539670"/>
                <a:gd name="connsiteX88" fmla="*/ 3308754 w 3340467"/>
                <a:gd name="connsiteY88" fmla="*/ 449272 h 539670"/>
                <a:gd name="connsiteX89" fmla="*/ 3340467 w 3340467"/>
                <a:gd name="connsiteY8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65799 w 3340467"/>
                <a:gd name="connsiteY39" fmla="*/ 502128 h 539670"/>
                <a:gd name="connsiteX40" fmla="*/ 1881655 w 3340467"/>
                <a:gd name="connsiteY40" fmla="*/ 512699 h 539670"/>
                <a:gd name="connsiteX41" fmla="*/ 1884794 w 3340467"/>
                <a:gd name="connsiteY41" fmla="*/ 523270 h 539670"/>
                <a:gd name="connsiteX42" fmla="*/ 1931785 w 3340467"/>
                <a:gd name="connsiteY42" fmla="*/ 524083 h 539670"/>
                <a:gd name="connsiteX43" fmla="*/ 1952405 w 3340467"/>
                <a:gd name="connsiteY43" fmla="*/ 496842 h 539670"/>
                <a:gd name="connsiteX44" fmla="*/ 1995790 w 3340467"/>
                <a:gd name="connsiteY44" fmla="*/ 476224 h 539670"/>
                <a:gd name="connsiteX45" fmla="*/ 2019837 w 3340467"/>
                <a:gd name="connsiteY45" fmla="*/ 454558 h 539670"/>
                <a:gd name="connsiteX46" fmla="*/ 2042837 w 3340467"/>
                <a:gd name="connsiteY46" fmla="*/ 420464 h 539670"/>
                <a:gd name="connsiteX47" fmla="*/ 2061364 w 3340467"/>
                <a:gd name="connsiteY47" fmla="*/ 401702 h 539670"/>
                <a:gd name="connsiteX48" fmla="*/ 2108934 w 3340467"/>
                <a:gd name="connsiteY48" fmla="*/ 369989 h 539670"/>
                <a:gd name="connsiteX49" fmla="*/ 2156504 w 3340467"/>
                <a:gd name="connsiteY49" fmla="*/ 417559 h 539670"/>
                <a:gd name="connsiteX50" fmla="*/ 2172360 w 3340467"/>
                <a:gd name="connsiteY50" fmla="*/ 422845 h 539670"/>
                <a:gd name="connsiteX51" fmla="*/ 2204074 w 3340467"/>
                <a:gd name="connsiteY51" fmla="*/ 443987 h 539670"/>
                <a:gd name="connsiteX52" fmla="*/ 2219930 w 3340467"/>
                <a:gd name="connsiteY52" fmla="*/ 454558 h 539670"/>
                <a:gd name="connsiteX53" fmla="*/ 2251644 w 3340467"/>
                <a:gd name="connsiteY53" fmla="*/ 465129 h 539670"/>
                <a:gd name="connsiteX54" fmla="*/ 2267500 w 3340467"/>
                <a:gd name="connsiteY54" fmla="*/ 470414 h 539670"/>
                <a:gd name="connsiteX55" fmla="*/ 2304499 w 3340467"/>
                <a:gd name="connsiteY55" fmla="*/ 459843 h 539670"/>
                <a:gd name="connsiteX56" fmla="*/ 2336212 w 3340467"/>
                <a:gd name="connsiteY56" fmla="*/ 438701 h 539670"/>
                <a:gd name="connsiteX57" fmla="*/ 2357355 w 3340467"/>
                <a:gd name="connsiteY57" fmla="*/ 412273 h 539670"/>
                <a:gd name="connsiteX58" fmla="*/ 2373211 w 3340467"/>
                <a:gd name="connsiteY58" fmla="*/ 406988 h 539670"/>
                <a:gd name="connsiteX59" fmla="*/ 2420781 w 3340467"/>
                <a:gd name="connsiteY59" fmla="*/ 417559 h 539670"/>
                <a:gd name="connsiteX60" fmla="*/ 2452495 w 3340467"/>
                <a:gd name="connsiteY60" fmla="*/ 438701 h 539670"/>
                <a:gd name="connsiteX61" fmla="*/ 2484208 w 3340467"/>
                <a:gd name="connsiteY61" fmla="*/ 449272 h 539670"/>
                <a:gd name="connsiteX62" fmla="*/ 2500065 w 3340467"/>
                <a:gd name="connsiteY62" fmla="*/ 454558 h 539670"/>
                <a:gd name="connsiteX63" fmla="*/ 2515921 w 3340467"/>
                <a:gd name="connsiteY63" fmla="*/ 459843 h 539670"/>
                <a:gd name="connsiteX64" fmla="*/ 2574062 w 3340467"/>
                <a:gd name="connsiteY64" fmla="*/ 443987 h 539670"/>
                <a:gd name="connsiteX65" fmla="*/ 2605775 w 3340467"/>
                <a:gd name="connsiteY65" fmla="*/ 433416 h 539670"/>
                <a:gd name="connsiteX66" fmla="*/ 2653345 w 3340467"/>
                <a:gd name="connsiteY66" fmla="*/ 443987 h 539670"/>
                <a:gd name="connsiteX67" fmla="*/ 2685059 w 3340467"/>
                <a:gd name="connsiteY67" fmla="*/ 459843 h 539670"/>
                <a:gd name="connsiteX68" fmla="*/ 2743200 w 3340467"/>
                <a:gd name="connsiteY68" fmla="*/ 443987 h 539670"/>
                <a:gd name="connsiteX69" fmla="*/ 2759056 w 3340467"/>
                <a:gd name="connsiteY69" fmla="*/ 438701 h 539670"/>
                <a:gd name="connsiteX70" fmla="*/ 2796055 w 3340467"/>
                <a:gd name="connsiteY70" fmla="*/ 454558 h 539670"/>
                <a:gd name="connsiteX71" fmla="*/ 2827769 w 3340467"/>
                <a:gd name="connsiteY71" fmla="*/ 465129 h 539670"/>
                <a:gd name="connsiteX72" fmla="*/ 2907052 w 3340467"/>
                <a:gd name="connsiteY72" fmla="*/ 449272 h 539670"/>
                <a:gd name="connsiteX73" fmla="*/ 2922908 w 3340467"/>
                <a:gd name="connsiteY73" fmla="*/ 438701 h 539670"/>
                <a:gd name="connsiteX74" fmla="*/ 2965193 w 3340467"/>
                <a:gd name="connsiteY74" fmla="*/ 449272 h 539670"/>
                <a:gd name="connsiteX75" fmla="*/ 2991621 w 3340467"/>
                <a:gd name="connsiteY75" fmla="*/ 470414 h 539670"/>
                <a:gd name="connsiteX76" fmla="*/ 3060333 w 3340467"/>
                <a:gd name="connsiteY76" fmla="*/ 454558 h 539670"/>
                <a:gd name="connsiteX77" fmla="*/ 3076189 w 3340467"/>
                <a:gd name="connsiteY77" fmla="*/ 449272 h 539670"/>
                <a:gd name="connsiteX78" fmla="*/ 3092046 w 3340467"/>
                <a:gd name="connsiteY78" fmla="*/ 443987 h 539670"/>
                <a:gd name="connsiteX79" fmla="*/ 3166044 w 3340467"/>
                <a:gd name="connsiteY79" fmla="*/ 459843 h 539670"/>
                <a:gd name="connsiteX80" fmla="*/ 3181900 w 3340467"/>
                <a:gd name="connsiteY80" fmla="*/ 465129 h 539670"/>
                <a:gd name="connsiteX81" fmla="*/ 3203043 w 3340467"/>
                <a:gd name="connsiteY81" fmla="*/ 459843 h 539670"/>
                <a:gd name="connsiteX82" fmla="*/ 3234756 w 3340467"/>
                <a:gd name="connsiteY82" fmla="*/ 438701 h 539670"/>
                <a:gd name="connsiteX83" fmla="*/ 3250612 w 3340467"/>
                <a:gd name="connsiteY83" fmla="*/ 449272 h 539670"/>
                <a:gd name="connsiteX84" fmla="*/ 3261184 w 3340467"/>
                <a:gd name="connsiteY84" fmla="*/ 459843 h 539670"/>
                <a:gd name="connsiteX85" fmla="*/ 3277040 w 3340467"/>
                <a:gd name="connsiteY85" fmla="*/ 465129 h 539670"/>
                <a:gd name="connsiteX86" fmla="*/ 3292897 w 3340467"/>
                <a:gd name="connsiteY86" fmla="*/ 459843 h 539670"/>
                <a:gd name="connsiteX87" fmla="*/ 3308754 w 3340467"/>
                <a:gd name="connsiteY87" fmla="*/ 449272 h 539670"/>
                <a:gd name="connsiteX88" fmla="*/ 3340467 w 3340467"/>
                <a:gd name="connsiteY8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65799 w 3340467"/>
                <a:gd name="connsiteY39" fmla="*/ 502128 h 539670"/>
                <a:gd name="connsiteX40" fmla="*/ 1884794 w 3340467"/>
                <a:gd name="connsiteY40" fmla="*/ 523270 h 539670"/>
                <a:gd name="connsiteX41" fmla="*/ 1931785 w 3340467"/>
                <a:gd name="connsiteY41" fmla="*/ 524083 h 539670"/>
                <a:gd name="connsiteX42" fmla="*/ 1952405 w 3340467"/>
                <a:gd name="connsiteY42" fmla="*/ 496842 h 539670"/>
                <a:gd name="connsiteX43" fmla="*/ 1995790 w 3340467"/>
                <a:gd name="connsiteY43" fmla="*/ 476224 h 539670"/>
                <a:gd name="connsiteX44" fmla="*/ 2019837 w 3340467"/>
                <a:gd name="connsiteY44" fmla="*/ 454558 h 539670"/>
                <a:gd name="connsiteX45" fmla="*/ 2042837 w 3340467"/>
                <a:gd name="connsiteY45" fmla="*/ 420464 h 539670"/>
                <a:gd name="connsiteX46" fmla="*/ 2061364 w 3340467"/>
                <a:gd name="connsiteY46" fmla="*/ 401702 h 539670"/>
                <a:gd name="connsiteX47" fmla="*/ 2108934 w 3340467"/>
                <a:gd name="connsiteY47" fmla="*/ 369989 h 539670"/>
                <a:gd name="connsiteX48" fmla="*/ 2156504 w 3340467"/>
                <a:gd name="connsiteY48" fmla="*/ 417559 h 539670"/>
                <a:gd name="connsiteX49" fmla="*/ 2172360 w 3340467"/>
                <a:gd name="connsiteY49" fmla="*/ 422845 h 539670"/>
                <a:gd name="connsiteX50" fmla="*/ 2204074 w 3340467"/>
                <a:gd name="connsiteY50" fmla="*/ 443987 h 539670"/>
                <a:gd name="connsiteX51" fmla="*/ 2219930 w 3340467"/>
                <a:gd name="connsiteY51" fmla="*/ 454558 h 539670"/>
                <a:gd name="connsiteX52" fmla="*/ 2251644 w 3340467"/>
                <a:gd name="connsiteY52" fmla="*/ 465129 h 539670"/>
                <a:gd name="connsiteX53" fmla="*/ 2267500 w 3340467"/>
                <a:gd name="connsiteY53" fmla="*/ 470414 h 539670"/>
                <a:gd name="connsiteX54" fmla="*/ 2304499 w 3340467"/>
                <a:gd name="connsiteY54" fmla="*/ 459843 h 539670"/>
                <a:gd name="connsiteX55" fmla="*/ 2336212 w 3340467"/>
                <a:gd name="connsiteY55" fmla="*/ 438701 h 539670"/>
                <a:gd name="connsiteX56" fmla="*/ 2357355 w 3340467"/>
                <a:gd name="connsiteY56" fmla="*/ 412273 h 539670"/>
                <a:gd name="connsiteX57" fmla="*/ 2373211 w 3340467"/>
                <a:gd name="connsiteY57" fmla="*/ 406988 h 539670"/>
                <a:gd name="connsiteX58" fmla="*/ 2420781 w 3340467"/>
                <a:gd name="connsiteY58" fmla="*/ 417559 h 539670"/>
                <a:gd name="connsiteX59" fmla="*/ 2452495 w 3340467"/>
                <a:gd name="connsiteY59" fmla="*/ 438701 h 539670"/>
                <a:gd name="connsiteX60" fmla="*/ 2484208 w 3340467"/>
                <a:gd name="connsiteY60" fmla="*/ 449272 h 539670"/>
                <a:gd name="connsiteX61" fmla="*/ 2500065 w 3340467"/>
                <a:gd name="connsiteY61" fmla="*/ 454558 h 539670"/>
                <a:gd name="connsiteX62" fmla="*/ 2515921 w 3340467"/>
                <a:gd name="connsiteY62" fmla="*/ 459843 h 539670"/>
                <a:gd name="connsiteX63" fmla="*/ 2574062 w 3340467"/>
                <a:gd name="connsiteY63" fmla="*/ 443987 h 539670"/>
                <a:gd name="connsiteX64" fmla="*/ 2605775 w 3340467"/>
                <a:gd name="connsiteY64" fmla="*/ 433416 h 539670"/>
                <a:gd name="connsiteX65" fmla="*/ 2653345 w 3340467"/>
                <a:gd name="connsiteY65" fmla="*/ 443987 h 539670"/>
                <a:gd name="connsiteX66" fmla="*/ 2685059 w 3340467"/>
                <a:gd name="connsiteY66" fmla="*/ 459843 h 539670"/>
                <a:gd name="connsiteX67" fmla="*/ 2743200 w 3340467"/>
                <a:gd name="connsiteY67" fmla="*/ 443987 h 539670"/>
                <a:gd name="connsiteX68" fmla="*/ 2759056 w 3340467"/>
                <a:gd name="connsiteY68" fmla="*/ 438701 h 539670"/>
                <a:gd name="connsiteX69" fmla="*/ 2796055 w 3340467"/>
                <a:gd name="connsiteY69" fmla="*/ 454558 h 539670"/>
                <a:gd name="connsiteX70" fmla="*/ 2827769 w 3340467"/>
                <a:gd name="connsiteY70" fmla="*/ 465129 h 539670"/>
                <a:gd name="connsiteX71" fmla="*/ 2907052 w 3340467"/>
                <a:gd name="connsiteY71" fmla="*/ 449272 h 539670"/>
                <a:gd name="connsiteX72" fmla="*/ 2922908 w 3340467"/>
                <a:gd name="connsiteY72" fmla="*/ 438701 h 539670"/>
                <a:gd name="connsiteX73" fmla="*/ 2965193 w 3340467"/>
                <a:gd name="connsiteY73" fmla="*/ 449272 h 539670"/>
                <a:gd name="connsiteX74" fmla="*/ 2991621 w 3340467"/>
                <a:gd name="connsiteY74" fmla="*/ 470414 h 539670"/>
                <a:gd name="connsiteX75" fmla="*/ 3060333 w 3340467"/>
                <a:gd name="connsiteY75" fmla="*/ 454558 h 539670"/>
                <a:gd name="connsiteX76" fmla="*/ 3076189 w 3340467"/>
                <a:gd name="connsiteY76" fmla="*/ 449272 h 539670"/>
                <a:gd name="connsiteX77" fmla="*/ 3092046 w 3340467"/>
                <a:gd name="connsiteY77" fmla="*/ 443987 h 539670"/>
                <a:gd name="connsiteX78" fmla="*/ 3166044 w 3340467"/>
                <a:gd name="connsiteY78" fmla="*/ 459843 h 539670"/>
                <a:gd name="connsiteX79" fmla="*/ 3181900 w 3340467"/>
                <a:gd name="connsiteY79" fmla="*/ 465129 h 539670"/>
                <a:gd name="connsiteX80" fmla="*/ 3203043 w 3340467"/>
                <a:gd name="connsiteY80" fmla="*/ 459843 h 539670"/>
                <a:gd name="connsiteX81" fmla="*/ 3234756 w 3340467"/>
                <a:gd name="connsiteY81" fmla="*/ 438701 h 539670"/>
                <a:gd name="connsiteX82" fmla="*/ 3250612 w 3340467"/>
                <a:gd name="connsiteY82" fmla="*/ 449272 h 539670"/>
                <a:gd name="connsiteX83" fmla="*/ 3261184 w 3340467"/>
                <a:gd name="connsiteY83" fmla="*/ 459843 h 539670"/>
                <a:gd name="connsiteX84" fmla="*/ 3277040 w 3340467"/>
                <a:gd name="connsiteY84" fmla="*/ 465129 h 539670"/>
                <a:gd name="connsiteX85" fmla="*/ 3292897 w 3340467"/>
                <a:gd name="connsiteY85" fmla="*/ 459843 h 539670"/>
                <a:gd name="connsiteX86" fmla="*/ 3308754 w 3340467"/>
                <a:gd name="connsiteY86" fmla="*/ 449272 h 539670"/>
                <a:gd name="connsiteX87" fmla="*/ 3340467 w 3340467"/>
                <a:gd name="connsiteY8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52405 w 3340467"/>
                <a:gd name="connsiteY41" fmla="*/ 496842 h 539670"/>
                <a:gd name="connsiteX42" fmla="*/ 1995790 w 3340467"/>
                <a:gd name="connsiteY42" fmla="*/ 476224 h 539670"/>
                <a:gd name="connsiteX43" fmla="*/ 2019837 w 3340467"/>
                <a:gd name="connsiteY43" fmla="*/ 454558 h 539670"/>
                <a:gd name="connsiteX44" fmla="*/ 2042837 w 3340467"/>
                <a:gd name="connsiteY44" fmla="*/ 420464 h 539670"/>
                <a:gd name="connsiteX45" fmla="*/ 2061364 w 3340467"/>
                <a:gd name="connsiteY45" fmla="*/ 401702 h 539670"/>
                <a:gd name="connsiteX46" fmla="*/ 2108934 w 3340467"/>
                <a:gd name="connsiteY46" fmla="*/ 369989 h 539670"/>
                <a:gd name="connsiteX47" fmla="*/ 2156504 w 3340467"/>
                <a:gd name="connsiteY47" fmla="*/ 417559 h 539670"/>
                <a:gd name="connsiteX48" fmla="*/ 2172360 w 3340467"/>
                <a:gd name="connsiteY48" fmla="*/ 422845 h 539670"/>
                <a:gd name="connsiteX49" fmla="*/ 2204074 w 3340467"/>
                <a:gd name="connsiteY49" fmla="*/ 443987 h 539670"/>
                <a:gd name="connsiteX50" fmla="*/ 2219930 w 3340467"/>
                <a:gd name="connsiteY50" fmla="*/ 454558 h 539670"/>
                <a:gd name="connsiteX51" fmla="*/ 2251644 w 3340467"/>
                <a:gd name="connsiteY51" fmla="*/ 465129 h 539670"/>
                <a:gd name="connsiteX52" fmla="*/ 2267500 w 3340467"/>
                <a:gd name="connsiteY52" fmla="*/ 470414 h 539670"/>
                <a:gd name="connsiteX53" fmla="*/ 2304499 w 3340467"/>
                <a:gd name="connsiteY53" fmla="*/ 459843 h 539670"/>
                <a:gd name="connsiteX54" fmla="*/ 2336212 w 3340467"/>
                <a:gd name="connsiteY54" fmla="*/ 438701 h 539670"/>
                <a:gd name="connsiteX55" fmla="*/ 2357355 w 3340467"/>
                <a:gd name="connsiteY55" fmla="*/ 412273 h 539670"/>
                <a:gd name="connsiteX56" fmla="*/ 2373211 w 3340467"/>
                <a:gd name="connsiteY56" fmla="*/ 406988 h 539670"/>
                <a:gd name="connsiteX57" fmla="*/ 2420781 w 3340467"/>
                <a:gd name="connsiteY57" fmla="*/ 417559 h 539670"/>
                <a:gd name="connsiteX58" fmla="*/ 2452495 w 3340467"/>
                <a:gd name="connsiteY58" fmla="*/ 438701 h 539670"/>
                <a:gd name="connsiteX59" fmla="*/ 2484208 w 3340467"/>
                <a:gd name="connsiteY59" fmla="*/ 449272 h 539670"/>
                <a:gd name="connsiteX60" fmla="*/ 2500065 w 3340467"/>
                <a:gd name="connsiteY60" fmla="*/ 454558 h 539670"/>
                <a:gd name="connsiteX61" fmla="*/ 2515921 w 3340467"/>
                <a:gd name="connsiteY61" fmla="*/ 459843 h 539670"/>
                <a:gd name="connsiteX62" fmla="*/ 2574062 w 3340467"/>
                <a:gd name="connsiteY62" fmla="*/ 443987 h 539670"/>
                <a:gd name="connsiteX63" fmla="*/ 2605775 w 3340467"/>
                <a:gd name="connsiteY63" fmla="*/ 433416 h 539670"/>
                <a:gd name="connsiteX64" fmla="*/ 2653345 w 3340467"/>
                <a:gd name="connsiteY64" fmla="*/ 443987 h 539670"/>
                <a:gd name="connsiteX65" fmla="*/ 2685059 w 3340467"/>
                <a:gd name="connsiteY65" fmla="*/ 459843 h 539670"/>
                <a:gd name="connsiteX66" fmla="*/ 2743200 w 3340467"/>
                <a:gd name="connsiteY66" fmla="*/ 443987 h 539670"/>
                <a:gd name="connsiteX67" fmla="*/ 2759056 w 3340467"/>
                <a:gd name="connsiteY67" fmla="*/ 438701 h 539670"/>
                <a:gd name="connsiteX68" fmla="*/ 2796055 w 3340467"/>
                <a:gd name="connsiteY68" fmla="*/ 454558 h 539670"/>
                <a:gd name="connsiteX69" fmla="*/ 2827769 w 3340467"/>
                <a:gd name="connsiteY69" fmla="*/ 465129 h 539670"/>
                <a:gd name="connsiteX70" fmla="*/ 2907052 w 3340467"/>
                <a:gd name="connsiteY70" fmla="*/ 449272 h 539670"/>
                <a:gd name="connsiteX71" fmla="*/ 2922908 w 3340467"/>
                <a:gd name="connsiteY71" fmla="*/ 438701 h 539670"/>
                <a:gd name="connsiteX72" fmla="*/ 2965193 w 3340467"/>
                <a:gd name="connsiteY72" fmla="*/ 449272 h 539670"/>
                <a:gd name="connsiteX73" fmla="*/ 2991621 w 3340467"/>
                <a:gd name="connsiteY73" fmla="*/ 470414 h 539670"/>
                <a:gd name="connsiteX74" fmla="*/ 3060333 w 3340467"/>
                <a:gd name="connsiteY74" fmla="*/ 454558 h 539670"/>
                <a:gd name="connsiteX75" fmla="*/ 3076189 w 3340467"/>
                <a:gd name="connsiteY75" fmla="*/ 449272 h 539670"/>
                <a:gd name="connsiteX76" fmla="*/ 3092046 w 3340467"/>
                <a:gd name="connsiteY76" fmla="*/ 443987 h 539670"/>
                <a:gd name="connsiteX77" fmla="*/ 3166044 w 3340467"/>
                <a:gd name="connsiteY77" fmla="*/ 459843 h 539670"/>
                <a:gd name="connsiteX78" fmla="*/ 3181900 w 3340467"/>
                <a:gd name="connsiteY78" fmla="*/ 465129 h 539670"/>
                <a:gd name="connsiteX79" fmla="*/ 3203043 w 3340467"/>
                <a:gd name="connsiteY79" fmla="*/ 459843 h 539670"/>
                <a:gd name="connsiteX80" fmla="*/ 3234756 w 3340467"/>
                <a:gd name="connsiteY80" fmla="*/ 438701 h 539670"/>
                <a:gd name="connsiteX81" fmla="*/ 3250612 w 3340467"/>
                <a:gd name="connsiteY81" fmla="*/ 449272 h 539670"/>
                <a:gd name="connsiteX82" fmla="*/ 3261184 w 3340467"/>
                <a:gd name="connsiteY82" fmla="*/ 459843 h 539670"/>
                <a:gd name="connsiteX83" fmla="*/ 3277040 w 3340467"/>
                <a:gd name="connsiteY83" fmla="*/ 465129 h 539670"/>
                <a:gd name="connsiteX84" fmla="*/ 3292897 w 3340467"/>
                <a:gd name="connsiteY84" fmla="*/ 459843 h 539670"/>
                <a:gd name="connsiteX85" fmla="*/ 3308754 w 3340467"/>
                <a:gd name="connsiteY85" fmla="*/ 449272 h 539670"/>
                <a:gd name="connsiteX86" fmla="*/ 3340467 w 3340467"/>
                <a:gd name="connsiteY8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42837 w 3340467"/>
                <a:gd name="connsiteY43" fmla="*/ 420464 h 539670"/>
                <a:gd name="connsiteX44" fmla="*/ 2061364 w 3340467"/>
                <a:gd name="connsiteY44" fmla="*/ 401702 h 539670"/>
                <a:gd name="connsiteX45" fmla="*/ 2108934 w 3340467"/>
                <a:gd name="connsiteY45" fmla="*/ 369989 h 539670"/>
                <a:gd name="connsiteX46" fmla="*/ 2156504 w 3340467"/>
                <a:gd name="connsiteY46" fmla="*/ 417559 h 539670"/>
                <a:gd name="connsiteX47" fmla="*/ 2172360 w 3340467"/>
                <a:gd name="connsiteY47" fmla="*/ 422845 h 539670"/>
                <a:gd name="connsiteX48" fmla="*/ 2204074 w 3340467"/>
                <a:gd name="connsiteY48" fmla="*/ 443987 h 539670"/>
                <a:gd name="connsiteX49" fmla="*/ 2219930 w 3340467"/>
                <a:gd name="connsiteY49" fmla="*/ 454558 h 539670"/>
                <a:gd name="connsiteX50" fmla="*/ 2251644 w 3340467"/>
                <a:gd name="connsiteY50" fmla="*/ 465129 h 539670"/>
                <a:gd name="connsiteX51" fmla="*/ 2267500 w 3340467"/>
                <a:gd name="connsiteY51" fmla="*/ 470414 h 539670"/>
                <a:gd name="connsiteX52" fmla="*/ 2304499 w 3340467"/>
                <a:gd name="connsiteY52" fmla="*/ 459843 h 539670"/>
                <a:gd name="connsiteX53" fmla="*/ 2336212 w 3340467"/>
                <a:gd name="connsiteY53" fmla="*/ 438701 h 539670"/>
                <a:gd name="connsiteX54" fmla="*/ 2357355 w 3340467"/>
                <a:gd name="connsiteY54" fmla="*/ 412273 h 539670"/>
                <a:gd name="connsiteX55" fmla="*/ 2373211 w 3340467"/>
                <a:gd name="connsiteY55" fmla="*/ 406988 h 539670"/>
                <a:gd name="connsiteX56" fmla="*/ 2420781 w 3340467"/>
                <a:gd name="connsiteY56" fmla="*/ 417559 h 539670"/>
                <a:gd name="connsiteX57" fmla="*/ 2452495 w 3340467"/>
                <a:gd name="connsiteY57" fmla="*/ 438701 h 539670"/>
                <a:gd name="connsiteX58" fmla="*/ 2484208 w 3340467"/>
                <a:gd name="connsiteY58" fmla="*/ 449272 h 539670"/>
                <a:gd name="connsiteX59" fmla="*/ 2500065 w 3340467"/>
                <a:gd name="connsiteY59" fmla="*/ 454558 h 539670"/>
                <a:gd name="connsiteX60" fmla="*/ 2515921 w 3340467"/>
                <a:gd name="connsiteY60" fmla="*/ 459843 h 539670"/>
                <a:gd name="connsiteX61" fmla="*/ 2574062 w 3340467"/>
                <a:gd name="connsiteY61" fmla="*/ 443987 h 539670"/>
                <a:gd name="connsiteX62" fmla="*/ 2605775 w 3340467"/>
                <a:gd name="connsiteY62" fmla="*/ 433416 h 539670"/>
                <a:gd name="connsiteX63" fmla="*/ 2653345 w 3340467"/>
                <a:gd name="connsiteY63" fmla="*/ 443987 h 539670"/>
                <a:gd name="connsiteX64" fmla="*/ 2685059 w 3340467"/>
                <a:gd name="connsiteY64" fmla="*/ 459843 h 539670"/>
                <a:gd name="connsiteX65" fmla="*/ 2743200 w 3340467"/>
                <a:gd name="connsiteY65" fmla="*/ 443987 h 539670"/>
                <a:gd name="connsiteX66" fmla="*/ 2759056 w 3340467"/>
                <a:gd name="connsiteY66" fmla="*/ 438701 h 539670"/>
                <a:gd name="connsiteX67" fmla="*/ 2796055 w 3340467"/>
                <a:gd name="connsiteY67" fmla="*/ 454558 h 539670"/>
                <a:gd name="connsiteX68" fmla="*/ 2827769 w 3340467"/>
                <a:gd name="connsiteY68" fmla="*/ 465129 h 539670"/>
                <a:gd name="connsiteX69" fmla="*/ 2907052 w 3340467"/>
                <a:gd name="connsiteY69" fmla="*/ 449272 h 539670"/>
                <a:gd name="connsiteX70" fmla="*/ 2922908 w 3340467"/>
                <a:gd name="connsiteY70" fmla="*/ 438701 h 539670"/>
                <a:gd name="connsiteX71" fmla="*/ 2965193 w 3340467"/>
                <a:gd name="connsiteY71" fmla="*/ 449272 h 539670"/>
                <a:gd name="connsiteX72" fmla="*/ 2991621 w 3340467"/>
                <a:gd name="connsiteY72" fmla="*/ 470414 h 539670"/>
                <a:gd name="connsiteX73" fmla="*/ 3060333 w 3340467"/>
                <a:gd name="connsiteY73" fmla="*/ 454558 h 539670"/>
                <a:gd name="connsiteX74" fmla="*/ 3076189 w 3340467"/>
                <a:gd name="connsiteY74" fmla="*/ 449272 h 539670"/>
                <a:gd name="connsiteX75" fmla="*/ 3092046 w 3340467"/>
                <a:gd name="connsiteY75" fmla="*/ 443987 h 539670"/>
                <a:gd name="connsiteX76" fmla="*/ 3166044 w 3340467"/>
                <a:gd name="connsiteY76" fmla="*/ 459843 h 539670"/>
                <a:gd name="connsiteX77" fmla="*/ 3181900 w 3340467"/>
                <a:gd name="connsiteY77" fmla="*/ 465129 h 539670"/>
                <a:gd name="connsiteX78" fmla="*/ 3203043 w 3340467"/>
                <a:gd name="connsiteY78" fmla="*/ 459843 h 539670"/>
                <a:gd name="connsiteX79" fmla="*/ 3234756 w 3340467"/>
                <a:gd name="connsiteY79" fmla="*/ 438701 h 539670"/>
                <a:gd name="connsiteX80" fmla="*/ 3250612 w 3340467"/>
                <a:gd name="connsiteY80" fmla="*/ 449272 h 539670"/>
                <a:gd name="connsiteX81" fmla="*/ 3261184 w 3340467"/>
                <a:gd name="connsiteY81" fmla="*/ 459843 h 539670"/>
                <a:gd name="connsiteX82" fmla="*/ 3277040 w 3340467"/>
                <a:gd name="connsiteY82" fmla="*/ 465129 h 539670"/>
                <a:gd name="connsiteX83" fmla="*/ 3292897 w 3340467"/>
                <a:gd name="connsiteY83" fmla="*/ 459843 h 539670"/>
                <a:gd name="connsiteX84" fmla="*/ 3308754 w 3340467"/>
                <a:gd name="connsiteY84" fmla="*/ 449272 h 539670"/>
                <a:gd name="connsiteX85" fmla="*/ 3340467 w 3340467"/>
                <a:gd name="connsiteY8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172360 w 3340467"/>
                <a:gd name="connsiteY46" fmla="*/ 422845 h 539670"/>
                <a:gd name="connsiteX47" fmla="*/ 2204074 w 3340467"/>
                <a:gd name="connsiteY47" fmla="*/ 443987 h 539670"/>
                <a:gd name="connsiteX48" fmla="*/ 2219930 w 3340467"/>
                <a:gd name="connsiteY48" fmla="*/ 454558 h 539670"/>
                <a:gd name="connsiteX49" fmla="*/ 2251644 w 3340467"/>
                <a:gd name="connsiteY49" fmla="*/ 465129 h 539670"/>
                <a:gd name="connsiteX50" fmla="*/ 2267500 w 3340467"/>
                <a:gd name="connsiteY50" fmla="*/ 470414 h 539670"/>
                <a:gd name="connsiteX51" fmla="*/ 2304499 w 3340467"/>
                <a:gd name="connsiteY51" fmla="*/ 459843 h 539670"/>
                <a:gd name="connsiteX52" fmla="*/ 2336212 w 3340467"/>
                <a:gd name="connsiteY52" fmla="*/ 438701 h 539670"/>
                <a:gd name="connsiteX53" fmla="*/ 2357355 w 3340467"/>
                <a:gd name="connsiteY53" fmla="*/ 412273 h 539670"/>
                <a:gd name="connsiteX54" fmla="*/ 2373211 w 3340467"/>
                <a:gd name="connsiteY54" fmla="*/ 406988 h 539670"/>
                <a:gd name="connsiteX55" fmla="*/ 2420781 w 3340467"/>
                <a:gd name="connsiteY55" fmla="*/ 417559 h 539670"/>
                <a:gd name="connsiteX56" fmla="*/ 2452495 w 3340467"/>
                <a:gd name="connsiteY56" fmla="*/ 438701 h 539670"/>
                <a:gd name="connsiteX57" fmla="*/ 2484208 w 3340467"/>
                <a:gd name="connsiteY57" fmla="*/ 449272 h 539670"/>
                <a:gd name="connsiteX58" fmla="*/ 2500065 w 3340467"/>
                <a:gd name="connsiteY58" fmla="*/ 454558 h 539670"/>
                <a:gd name="connsiteX59" fmla="*/ 2515921 w 3340467"/>
                <a:gd name="connsiteY59" fmla="*/ 459843 h 539670"/>
                <a:gd name="connsiteX60" fmla="*/ 2574062 w 3340467"/>
                <a:gd name="connsiteY60" fmla="*/ 443987 h 539670"/>
                <a:gd name="connsiteX61" fmla="*/ 2605775 w 3340467"/>
                <a:gd name="connsiteY61" fmla="*/ 433416 h 539670"/>
                <a:gd name="connsiteX62" fmla="*/ 2653345 w 3340467"/>
                <a:gd name="connsiteY62" fmla="*/ 443987 h 539670"/>
                <a:gd name="connsiteX63" fmla="*/ 2685059 w 3340467"/>
                <a:gd name="connsiteY63" fmla="*/ 459843 h 539670"/>
                <a:gd name="connsiteX64" fmla="*/ 2743200 w 3340467"/>
                <a:gd name="connsiteY64" fmla="*/ 443987 h 539670"/>
                <a:gd name="connsiteX65" fmla="*/ 2759056 w 3340467"/>
                <a:gd name="connsiteY65" fmla="*/ 438701 h 539670"/>
                <a:gd name="connsiteX66" fmla="*/ 2796055 w 3340467"/>
                <a:gd name="connsiteY66" fmla="*/ 454558 h 539670"/>
                <a:gd name="connsiteX67" fmla="*/ 2827769 w 3340467"/>
                <a:gd name="connsiteY67" fmla="*/ 465129 h 539670"/>
                <a:gd name="connsiteX68" fmla="*/ 2907052 w 3340467"/>
                <a:gd name="connsiteY68" fmla="*/ 449272 h 539670"/>
                <a:gd name="connsiteX69" fmla="*/ 2922908 w 3340467"/>
                <a:gd name="connsiteY69" fmla="*/ 438701 h 539670"/>
                <a:gd name="connsiteX70" fmla="*/ 2965193 w 3340467"/>
                <a:gd name="connsiteY70" fmla="*/ 449272 h 539670"/>
                <a:gd name="connsiteX71" fmla="*/ 2991621 w 3340467"/>
                <a:gd name="connsiteY71" fmla="*/ 470414 h 539670"/>
                <a:gd name="connsiteX72" fmla="*/ 3060333 w 3340467"/>
                <a:gd name="connsiteY72" fmla="*/ 454558 h 539670"/>
                <a:gd name="connsiteX73" fmla="*/ 3076189 w 3340467"/>
                <a:gd name="connsiteY73" fmla="*/ 449272 h 539670"/>
                <a:gd name="connsiteX74" fmla="*/ 3092046 w 3340467"/>
                <a:gd name="connsiteY74" fmla="*/ 443987 h 539670"/>
                <a:gd name="connsiteX75" fmla="*/ 3166044 w 3340467"/>
                <a:gd name="connsiteY75" fmla="*/ 459843 h 539670"/>
                <a:gd name="connsiteX76" fmla="*/ 3181900 w 3340467"/>
                <a:gd name="connsiteY76" fmla="*/ 465129 h 539670"/>
                <a:gd name="connsiteX77" fmla="*/ 3203043 w 3340467"/>
                <a:gd name="connsiteY77" fmla="*/ 459843 h 539670"/>
                <a:gd name="connsiteX78" fmla="*/ 3234756 w 3340467"/>
                <a:gd name="connsiteY78" fmla="*/ 438701 h 539670"/>
                <a:gd name="connsiteX79" fmla="*/ 3250612 w 3340467"/>
                <a:gd name="connsiteY79" fmla="*/ 449272 h 539670"/>
                <a:gd name="connsiteX80" fmla="*/ 3261184 w 3340467"/>
                <a:gd name="connsiteY80" fmla="*/ 459843 h 539670"/>
                <a:gd name="connsiteX81" fmla="*/ 3277040 w 3340467"/>
                <a:gd name="connsiteY81" fmla="*/ 465129 h 539670"/>
                <a:gd name="connsiteX82" fmla="*/ 3292897 w 3340467"/>
                <a:gd name="connsiteY82" fmla="*/ 459843 h 539670"/>
                <a:gd name="connsiteX83" fmla="*/ 3308754 w 3340467"/>
                <a:gd name="connsiteY83" fmla="*/ 449272 h 539670"/>
                <a:gd name="connsiteX84" fmla="*/ 3340467 w 3340467"/>
                <a:gd name="connsiteY8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172360 w 3340467"/>
                <a:gd name="connsiteY46" fmla="*/ 422845 h 539670"/>
                <a:gd name="connsiteX47" fmla="*/ 2204074 w 3340467"/>
                <a:gd name="connsiteY47" fmla="*/ 443987 h 539670"/>
                <a:gd name="connsiteX48" fmla="*/ 2251644 w 3340467"/>
                <a:gd name="connsiteY48" fmla="*/ 465129 h 539670"/>
                <a:gd name="connsiteX49" fmla="*/ 2267500 w 3340467"/>
                <a:gd name="connsiteY49" fmla="*/ 470414 h 539670"/>
                <a:gd name="connsiteX50" fmla="*/ 2304499 w 3340467"/>
                <a:gd name="connsiteY50" fmla="*/ 459843 h 539670"/>
                <a:gd name="connsiteX51" fmla="*/ 2336212 w 3340467"/>
                <a:gd name="connsiteY51" fmla="*/ 438701 h 539670"/>
                <a:gd name="connsiteX52" fmla="*/ 2357355 w 3340467"/>
                <a:gd name="connsiteY52" fmla="*/ 412273 h 539670"/>
                <a:gd name="connsiteX53" fmla="*/ 2373211 w 3340467"/>
                <a:gd name="connsiteY53" fmla="*/ 406988 h 539670"/>
                <a:gd name="connsiteX54" fmla="*/ 2420781 w 3340467"/>
                <a:gd name="connsiteY54" fmla="*/ 417559 h 539670"/>
                <a:gd name="connsiteX55" fmla="*/ 2452495 w 3340467"/>
                <a:gd name="connsiteY55" fmla="*/ 438701 h 539670"/>
                <a:gd name="connsiteX56" fmla="*/ 2484208 w 3340467"/>
                <a:gd name="connsiteY56" fmla="*/ 449272 h 539670"/>
                <a:gd name="connsiteX57" fmla="*/ 2500065 w 3340467"/>
                <a:gd name="connsiteY57" fmla="*/ 454558 h 539670"/>
                <a:gd name="connsiteX58" fmla="*/ 2515921 w 3340467"/>
                <a:gd name="connsiteY58" fmla="*/ 459843 h 539670"/>
                <a:gd name="connsiteX59" fmla="*/ 2574062 w 3340467"/>
                <a:gd name="connsiteY59" fmla="*/ 443987 h 539670"/>
                <a:gd name="connsiteX60" fmla="*/ 2605775 w 3340467"/>
                <a:gd name="connsiteY60" fmla="*/ 433416 h 539670"/>
                <a:gd name="connsiteX61" fmla="*/ 2653345 w 3340467"/>
                <a:gd name="connsiteY61" fmla="*/ 443987 h 539670"/>
                <a:gd name="connsiteX62" fmla="*/ 2685059 w 3340467"/>
                <a:gd name="connsiteY62" fmla="*/ 459843 h 539670"/>
                <a:gd name="connsiteX63" fmla="*/ 2743200 w 3340467"/>
                <a:gd name="connsiteY63" fmla="*/ 443987 h 539670"/>
                <a:gd name="connsiteX64" fmla="*/ 2759056 w 3340467"/>
                <a:gd name="connsiteY64" fmla="*/ 438701 h 539670"/>
                <a:gd name="connsiteX65" fmla="*/ 2796055 w 3340467"/>
                <a:gd name="connsiteY65" fmla="*/ 454558 h 539670"/>
                <a:gd name="connsiteX66" fmla="*/ 2827769 w 3340467"/>
                <a:gd name="connsiteY66" fmla="*/ 465129 h 539670"/>
                <a:gd name="connsiteX67" fmla="*/ 2907052 w 3340467"/>
                <a:gd name="connsiteY67" fmla="*/ 449272 h 539670"/>
                <a:gd name="connsiteX68" fmla="*/ 2922908 w 3340467"/>
                <a:gd name="connsiteY68" fmla="*/ 438701 h 539670"/>
                <a:gd name="connsiteX69" fmla="*/ 2965193 w 3340467"/>
                <a:gd name="connsiteY69" fmla="*/ 449272 h 539670"/>
                <a:gd name="connsiteX70" fmla="*/ 2991621 w 3340467"/>
                <a:gd name="connsiteY70" fmla="*/ 470414 h 539670"/>
                <a:gd name="connsiteX71" fmla="*/ 3060333 w 3340467"/>
                <a:gd name="connsiteY71" fmla="*/ 454558 h 539670"/>
                <a:gd name="connsiteX72" fmla="*/ 3076189 w 3340467"/>
                <a:gd name="connsiteY72" fmla="*/ 449272 h 539670"/>
                <a:gd name="connsiteX73" fmla="*/ 3092046 w 3340467"/>
                <a:gd name="connsiteY73" fmla="*/ 443987 h 539670"/>
                <a:gd name="connsiteX74" fmla="*/ 3166044 w 3340467"/>
                <a:gd name="connsiteY74" fmla="*/ 459843 h 539670"/>
                <a:gd name="connsiteX75" fmla="*/ 3181900 w 3340467"/>
                <a:gd name="connsiteY75" fmla="*/ 465129 h 539670"/>
                <a:gd name="connsiteX76" fmla="*/ 3203043 w 3340467"/>
                <a:gd name="connsiteY76" fmla="*/ 459843 h 539670"/>
                <a:gd name="connsiteX77" fmla="*/ 3234756 w 3340467"/>
                <a:gd name="connsiteY77" fmla="*/ 438701 h 539670"/>
                <a:gd name="connsiteX78" fmla="*/ 3250612 w 3340467"/>
                <a:gd name="connsiteY78" fmla="*/ 449272 h 539670"/>
                <a:gd name="connsiteX79" fmla="*/ 3261184 w 3340467"/>
                <a:gd name="connsiteY79" fmla="*/ 459843 h 539670"/>
                <a:gd name="connsiteX80" fmla="*/ 3277040 w 3340467"/>
                <a:gd name="connsiteY80" fmla="*/ 465129 h 539670"/>
                <a:gd name="connsiteX81" fmla="*/ 3292897 w 3340467"/>
                <a:gd name="connsiteY81" fmla="*/ 459843 h 539670"/>
                <a:gd name="connsiteX82" fmla="*/ 3308754 w 3340467"/>
                <a:gd name="connsiteY82" fmla="*/ 449272 h 539670"/>
                <a:gd name="connsiteX83" fmla="*/ 3340467 w 3340467"/>
                <a:gd name="connsiteY83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204074 w 3340467"/>
                <a:gd name="connsiteY46" fmla="*/ 443987 h 539670"/>
                <a:gd name="connsiteX47" fmla="*/ 2251644 w 3340467"/>
                <a:gd name="connsiteY47" fmla="*/ 465129 h 539670"/>
                <a:gd name="connsiteX48" fmla="*/ 2267500 w 3340467"/>
                <a:gd name="connsiteY48" fmla="*/ 470414 h 539670"/>
                <a:gd name="connsiteX49" fmla="*/ 2304499 w 3340467"/>
                <a:gd name="connsiteY49" fmla="*/ 459843 h 539670"/>
                <a:gd name="connsiteX50" fmla="*/ 2336212 w 3340467"/>
                <a:gd name="connsiteY50" fmla="*/ 438701 h 539670"/>
                <a:gd name="connsiteX51" fmla="*/ 2357355 w 3340467"/>
                <a:gd name="connsiteY51" fmla="*/ 412273 h 539670"/>
                <a:gd name="connsiteX52" fmla="*/ 2373211 w 3340467"/>
                <a:gd name="connsiteY52" fmla="*/ 406988 h 539670"/>
                <a:gd name="connsiteX53" fmla="*/ 2420781 w 3340467"/>
                <a:gd name="connsiteY53" fmla="*/ 417559 h 539670"/>
                <a:gd name="connsiteX54" fmla="*/ 2452495 w 3340467"/>
                <a:gd name="connsiteY54" fmla="*/ 438701 h 539670"/>
                <a:gd name="connsiteX55" fmla="*/ 2484208 w 3340467"/>
                <a:gd name="connsiteY55" fmla="*/ 449272 h 539670"/>
                <a:gd name="connsiteX56" fmla="*/ 2500065 w 3340467"/>
                <a:gd name="connsiteY56" fmla="*/ 454558 h 539670"/>
                <a:gd name="connsiteX57" fmla="*/ 2515921 w 3340467"/>
                <a:gd name="connsiteY57" fmla="*/ 459843 h 539670"/>
                <a:gd name="connsiteX58" fmla="*/ 2574062 w 3340467"/>
                <a:gd name="connsiteY58" fmla="*/ 443987 h 539670"/>
                <a:gd name="connsiteX59" fmla="*/ 2605775 w 3340467"/>
                <a:gd name="connsiteY59" fmla="*/ 433416 h 539670"/>
                <a:gd name="connsiteX60" fmla="*/ 2653345 w 3340467"/>
                <a:gd name="connsiteY60" fmla="*/ 443987 h 539670"/>
                <a:gd name="connsiteX61" fmla="*/ 2685059 w 3340467"/>
                <a:gd name="connsiteY61" fmla="*/ 459843 h 539670"/>
                <a:gd name="connsiteX62" fmla="*/ 2743200 w 3340467"/>
                <a:gd name="connsiteY62" fmla="*/ 443987 h 539670"/>
                <a:gd name="connsiteX63" fmla="*/ 2759056 w 3340467"/>
                <a:gd name="connsiteY63" fmla="*/ 438701 h 539670"/>
                <a:gd name="connsiteX64" fmla="*/ 2796055 w 3340467"/>
                <a:gd name="connsiteY64" fmla="*/ 454558 h 539670"/>
                <a:gd name="connsiteX65" fmla="*/ 2827769 w 3340467"/>
                <a:gd name="connsiteY65" fmla="*/ 465129 h 539670"/>
                <a:gd name="connsiteX66" fmla="*/ 2907052 w 3340467"/>
                <a:gd name="connsiteY66" fmla="*/ 449272 h 539670"/>
                <a:gd name="connsiteX67" fmla="*/ 2922908 w 3340467"/>
                <a:gd name="connsiteY67" fmla="*/ 438701 h 539670"/>
                <a:gd name="connsiteX68" fmla="*/ 2965193 w 3340467"/>
                <a:gd name="connsiteY68" fmla="*/ 449272 h 539670"/>
                <a:gd name="connsiteX69" fmla="*/ 2991621 w 3340467"/>
                <a:gd name="connsiteY69" fmla="*/ 470414 h 539670"/>
                <a:gd name="connsiteX70" fmla="*/ 3060333 w 3340467"/>
                <a:gd name="connsiteY70" fmla="*/ 454558 h 539670"/>
                <a:gd name="connsiteX71" fmla="*/ 3076189 w 3340467"/>
                <a:gd name="connsiteY71" fmla="*/ 449272 h 539670"/>
                <a:gd name="connsiteX72" fmla="*/ 3092046 w 3340467"/>
                <a:gd name="connsiteY72" fmla="*/ 443987 h 539670"/>
                <a:gd name="connsiteX73" fmla="*/ 3166044 w 3340467"/>
                <a:gd name="connsiteY73" fmla="*/ 459843 h 539670"/>
                <a:gd name="connsiteX74" fmla="*/ 3181900 w 3340467"/>
                <a:gd name="connsiteY74" fmla="*/ 465129 h 539670"/>
                <a:gd name="connsiteX75" fmla="*/ 3203043 w 3340467"/>
                <a:gd name="connsiteY75" fmla="*/ 459843 h 539670"/>
                <a:gd name="connsiteX76" fmla="*/ 3234756 w 3340467"/>
                <a:gd name="connsiteY76" fmla="*/ 438701 h 539670"/>
                <a:gd name="connsiteX77" fmla="*/ 3250612 w 3340467"/>
                <a:gd name="connsiteY77" fmla="*/ 449272 h 539670"/>
                <a:gd name="connsiteX78" fmla="*/ 3261184 w 3340467"/>
                <a:gd name="connsiteY78" fmla="*/ 459843 h 539670"/>
                <a:gd name="connsiteX79" fmla="*/ 3277040 w 3340467"/>
                <a:gd name="connsiteY79" fmla="*/ 465129 h 539670"/>
                <a:gd name="connsiteX80" fmla="*/ 3292897 w 3340467"/>
                <a:gd name="connsiteY80" fmla="*/ 459843 h 539670"/>
                <a:gd name="connsiteX81" fmla="*/ 3308754 w 3340467"/>
                <a:gd name="connsiteY81" fmla="*/ 449272 h 539670"/>
                <a:gd name="connsiteX82" fmla="*/ 3340467 w 3340467"/>
                <a:gd name="connsiteY82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36212 w 3340467"/>
                <a:gd name="connsiteY49" fmla="*/ 438701 h 539670"/>
                <a:gd name="connsiteX50" fmla="*/ 2357355 w 3340467"/>
                <a:gd name="connsiteY50" fmla="*/ 412273 h 539670"/>
                <a:gd name="connsiteX51" fmla="*/ 2373211 w 3340467"/>
                <a:gd name="connsiteY51" fmla="*/ 406988 h 539670"/>
                <a:gd name="connsiteX52" fmla="*/ 2420781 w 3340467"/>
                <a:gd name="connsiteY52" fmla="*/ 417559 h 539670"/>
                <a:gd name="connsiteX53" fmla="*/ 2452495 w 3340467"/>
                <a:gd name="connsiteY53" fmla="*/ 438701 h 539670"/>
                <a:gd name="connsiteX54" fmla="*/ 2484208 w 3340467"/>
                <a:gd name="connsiteY54" fmla="*/ 449272 h 539670"/>
                <a:gd name="connsiteX55" fmla="*/ 2500065 w 3340467"/>
                <a:gd name="connsiteY55" fmla="*/ 454558 h 539670"/>
                <a:gd name="connsiteX56" fmla="*/ 2515921 w 3340467"/>
                <a:gd name="connsiteY56" fmla="*/ 459843 h 539670"/>
                <a:gd name="connsiteX57" fmla="*/ 2574062 w 3340467"/>
                <a:gd name="connsiteY57" fmla="*/ 443987 h 539670"/>
                <a:gd name="connsiteX58" fmla="*/ 2605775 w 3340467"/>
                <a:gd name="connsiteY58" fmla="*/ 433416 h 539670"/>
                <a:gd name="connsiteX59" fmla="*/ 2653345 w 3340467"/>
                <a:gd name="connsiteY59" fmla="*/ 443987 h 539670"/>
                <a:gd name="connsiteX60" fmla="*/ 2685059 w 3340467"/>
                <a:gd name="connsiteY60" fmla="*/ 459843 h 539670"/>
                <a:gd name="connsiteX61" fmla="*/ 2743200 w 3340467"/>
                <a:gd name="connsiteY61" fmla="*/ 443987 h 539670"/>
                <a:gd name="connsiteX62" fmla="*/ 2759056 w 3340467"/>
                <a:gd name="connsiteY62" fmla="*/ 438701 h 539670"/>
                <a:gd name="connsiteX63" fmla="*/ 2796055 w 3340467"/>
                <a:gd name="connsiteY63" fmla="*/ 454558 h 539670"/>
                <a:gd name="connsiteX64" fmla="*/ 2827769 w 3340467"/>
                <a:gd name="connsiteY64" fmla="*/ 465129 h 539670"/>
                <a:gd name="connsiteX65" fmla="*/ 2907052 w 3340467"/>
                <a:gd name="connsiteY65" fmla="*/ 449272 h 539670"/>
                <a:gd name="connsiteX66" fmla="*/ 2922908 w 3340467"/>
                <a:gd name="connsiteY66" fmla="*/ 438701 h 539670"/>
                <a:gd name="connsiteX67" fmla="*/ 2965193 w 3340467"/>
                <a:gd name="connsiteY67" fmla="*/ 449272 h 539670"/>
                <a:gd name="connsiteX68" fmla="*/ 2991621 w 3340467"/>
                <a:gd name="connsiteY68" fmla="*/ 470414 h 539670"/>
                <a:gd name="connsiteX69" fmla="*/ 3060333 w 3340467"/>
                <a:gd name="connsiteY69" fmla="*/ 454558 h 539670"/>
                <a:gd name="connsiteX70" fmla="*/ 3076189 w 3340467"/>
                <a:gd name="connsiteY70" fmla="*/ 449272 h 539670"/>
                <a:gd name="connsiteX71" fmla="*/ 3092046 w 3340467"/>
                <a:gd name="connsiteY71" fmla="*/ 443987 h 539670"/>
                <a:gd name="connsiteX72" fmla="*/ 3166044 w 3340467"/>
                <a:gd name="connsiteY72" fmla="*/ 459843 h 539670"/>
                <a:gd name="connsiteX73" fmla="*/ 3181900 w 3340467"/>
                <a:gd name="connsiteY73" fmla="*/ 465129 h 539670"/>
                <a:gd name="connsiteX74" fmla="*/ 3203043 w 3340467"/>
                <a:gd name="connsiteY74" fmla="*/ 459843 h 539670"/>
                <a:gd name="connsiteX75" fmla="*/ 3234756 w 3340467"/>
                <a:gd name="connsiteY75" fmla="*/ 438701 h 539670"/>
                <a:gd name="connsiteX76" fmla="*/ 3250612 w 3340467"/>
                <a:gd name="connsiteY76" fmla="*/ 449272 h 539670"/>
                <a:gd name="connsiteX77" fmla="*/ 3261184 w 3340467"/>
                <a:gd name="connsiteY77" fmla="*/ 459843 h 539670"/>
                <a:gd name="connsiteX78" fmla="*/ 3277040 w 3340467"/>
                <a:gd name="connsiteY78" fmla="*/ 465129 h 539670"/>
                <a:gd name="connsiteX79" fmla="*/ 3292897 w 3340467"/>
                <a:gd name="connsiteY79" fmla="*/ 459843 h 539670"/>
                <a:gd name="connsiteX80" fmla="*/ 3308754 w 3340467"/>
                <a:gd name="connsiteY80" fmla="*/ 449272 h 539670"/>
                <a:gd name="connsiteX81" fmla="*/ 3340467 w 3340467"/>
                <a:gd name="connsiteY8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59056 w 3340467"/>
                <a:gd name="connsiteY61" fmla="*/ 438701 h 539670"/>
                <a:gd name="connsiteX62" fmla="*/ 2796055 w 3340467"/>
                <a:gd name="connsiteY62" fmla="*/ 454558 h 539670"/>
                <a:gd name="connsiteX63" fmla="*/ 2827769 w 3340467"/>
                <a:gd name="connsiteY63" fmla="*/ 465129 h 539670"/>
                <a:gd name="connsiteX64" fmla="*/ 2907052 w 3340467"/>
                <a:gd name="connsiteY64" fmla="*/ 449272 h 539670"/>
                <a:gd name="connsiteX65" fmla="*/ 2922908 w 3340467"/>
                <a:gd name="connsiteY65" fmla="*/ 438701 h 539670"/>
                <a:gd name="connsiteX66" fmla="*/ 2965193 w 3340467"/>
                <a:gd name="connsiteY66" fmla="*/ 449272 h 539670"/>
                <a:gd name="connsiteX67" fmla="*/ 2991621 w 3340467"/>
                <a:gd name="connsiteY67" fmla="*/ 470414 h 539670"/>
                <a:gd name="connsiteX68" fmla="*/ 3060333 w 3340467"/>
                <a:gd name="connsiteY68" fmla="*/ 454558 h 539670"/>
                <a:gd name="connsiteX69" fmla="*/ 3076189 w 3340467"/>
                <a:gd name="connsiteY69" fmla="*/ 449272 h 539670"/>
                <a:gd name="connsiteX70" fmla="*/ 3092046 w 3340467"/>
                <a:gd name="connsiteY70" fmla="*/ 443987 h 539670"/>
                <a:gd name="connsiteX71" fmla="*/ 3166044 w 3340467"/>
                <a:gd name="connsiteY71" fmla="*/ 459843 h 539670"/>
                <a:gd name="connsiteX72" fmla="*/ 3181900 w 3340467"/>
                <a:gd name="connsiteY72" fmla="*/ 465129 h 539670"/>
                <a:gd name="connsiteX73" fmla="*/ 3203043 w 3340467"/>
                <a:gd name="connsiteY73" fmla="*/ 459843 h 539670"/>
                <a:gd name="connsiteX74" fmla="*/ 3234756 w 3340467"/>
                <a:gd name="connsiteY74" fmla="*/ 438701 h 539670"/>
                <a:gd name="connsiteX75" fmla="*/ 3250612 w 3340467"/>
                <a:gd name="connsiteY75" fmla="*/ 449272 h 539670"/>
                <a:gd name="connsiteX76" fmla="*/ 3261184 w 3340467"/>
                <a:gd name="connsiteY76" fmla="*/ 459843 h 539670"/>
                <a:gd name="connsiteX77" fmla="*/ 3277040 w 3340467"/>
                <a:gd name="connsiteY77" fmla="*/ 465129 h 539670"/>
                <a:gd name="connsiteX78" fmla="*/ 3292897 w 3340467"/>
                <a:gd name="connsiteY78" fmla="*/ 459843 h 539670"/>
                <a:gd name="connsiteX79" fmla="*/ 3308754 w 3340467"/>
                <a:gd name="connsiteY79" fmla="*/ 449272 h 539670"/>
                <a:gd name="connsiteX80" fmla="*/ 3340467 w 3340467"/>
                <a:gd name="connsiteY8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59056 w 3340467"/>
                <a:gd name="connsiteY61" fmla="*/ 438701 h 539670"/>
                <a:gd name="connsiteX62" fmla="*/ 2796055 w 3340467"/>
                <a:gd name="connsiteY62" fmla="*/ 454558 h 539670"/>
                <a:gd name="connsiteX63" fmla="*/ 2827769 w 3340467"/>
                <a:gd name="connsiteY63" fmla="*/ 465129 h 539670"/>
                <a:gd name="connsiteX64" fmla="*/ 2907052 w 3340467"/>
                <a:gd name="connsiteY64" fmla="*/ 449272 h 539670"/>
                <a:gd name="connsiteX65" fmla="*/ 2922908 w 3340467"/>
                <a:gd name="connsiteY65" fmla="*/ 438701 h 539670"/>
                <a:gd name="connsiteX66" fmla="*/ 2965193 w 3340467"/>
                <a:gd name="connsiteY66" fmla="*/ 449272 h 539670"/>
                <a:gd name="connsiteX67" fmla="*/ 2991621 w 3340467"/>
                <a:gd name="connsiteY67" fmla="*/ 470414 h 539670"/>
                <a:gd name="connsiteX68" fmla="*/ 3060333 w 3340467"/>
                <a:gd name="connsiteY68" fmla="*/ 454558 h 539670"/>
                <a:gd name="connsiteX69" fmla="*/ 3076189 w 3340467"/>
                <a:gd name="connsiteY69" fmla="*/ 449272 h 539670"/>
                <a:gd name="connsiteX70" fmla="*/ 3092046 w 3340467"/>
                <a:gd name="connsiteY70" fmla="*/ 443987 h 539670"/>
                <a:gd name="connsiteX71" fmla="*/ 3166044 w 3340467"/>
                <a:gd name="connsiteY71" fmla="*/ 459843 h 539670"/>
                <a:gd name="connsiteX72" fmla="*/ 3181900 w 3340467"/>
                <a:gd name="connsiteY72" fmla="*/ 465129 h 539670"/>
                <a:gd name="connsiteX73" fmla="*/ 3203043 w 3340467"/>
                <a:gd name="connsiteY73" fmla="*/ 459843 h 539670"/>
                <a:gd name="connsiteX74" fmla="*/ 3234756 w 3340467"/>
                <a:gd name="connsiteY74" fmla="*/ 438701 h 539670"/>
                <a:gd name="connsiteX75" fmla="*/ 3250612 w 3340467"/>
                <a:gd name="connsiteY75" fmla="*/ 449272 h 539670"/>
                <a:gd name="connsiteX76" fmla="*/ 3261184 w 3340467"/>
                <a:gd name="connsiteY76" fmla="*/ 459843 h 539670"/>
                <a:gd name="connsiteX77" fmla="*/ 3292897 w 3340467"/>
                <a:gd name="connsiteY77" fmla="*/ 459843 h 539670"/>
                <a:gd name="connsiteX78" fmla="*/ 3308754 w 3340467"/>
                <a:gd name="connsiteY78" fmla="*/ 449272 h 539670"/>
                <a:gd name="connsiteX79" fmla="*/ 3340467 w 3340467"/>
                <a:gd name="connsiteY7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96055 w 3340467"/>
                <a:gd name="connsiteY61" fmla="*/ 454558 h 539670"/>
                <a:gd name="connsiteX62" fmla="*/ 2827769 w 3340467"/>
                <a:gd name="connsiteY62" fmla="*/ 465129 h 539670"/>
                <a:gd name="connsiteX63" fmla="*/ 2907052 w 3340467"/>
                <a:gd name="connsiteY63" fmla="*/ 449272 h 539670"/>
                <a:gd name="connsiteX64" fmla="*/ 2922908 w 3340467"/>
                <a:gd name="connsiteY64" fmla="*/ 438701 h 539670"/>
                <a:gd name="connsiteX65" fmla="*/ 2965193 w 3340467"/>
                <a:gd name="connsiteY65" fmla="*/ 449272 h 539670"/>
                <a:gd name="connsiteX66" fmla="*/ 2991621 w 3340467"/>
                <a:gd name="connsiteY66" fmla="*/ 470414 h 539670"/>
                <a:gd name="connsiteX67" fmla="*/ 3060333 w 3340467"/>
                <a:gd name="connsiteY67" fmla="*/ 454558 h 539670"/>
                <a:gd name="connsiteX68" fmla="*/ 3076189 w 3340467"/>
                <a:gd name="connsiteY68" fmla="*/ 449272 h 539670"/>
                <a:gd name="connsiteX69" fmla="*/ 3092046 w 3340467"/>
                <a:gd name="connsiteY69" fmla="*/ 443987 h 539670"/>
                <a:gd name="connsiteX70" fmla="*/ 3166044 w 3340467"/>
                <a:gd name="connsiteY70" fmla="*/ 459843 h 539670"/>
                <a:gd name="connsiteX71" fmla="*/ 3181900 w 3340467"/>
                <a:gd name="connsiteY71" fmla="*/ 465129 h 539670"/>
                <a:gd name="connsiteX72" fmla="*/ 3203043 w 3340467"/>
                <a:gd name="connsiteY72" fmla="*/ 459843 h 539670"/>
                <a:gd name="connsiteX73" fmla="*/ 3234756 w 3340467"/>
                <a:gd name="connsiteY73" fmla="*/ 438701 h 539670"/>
                <a:gd name="connsiteX74" fmla="*/ 3250612 w 3340467"/>
                <a:gd name="connsiteY74" fmla="*/ 449272 h 539670"/>
                <a:gd name="connsiteX75" fmla="*/ 3261184 w 3340467"/>
                <a:gd name="connsiteY75" fmla="*/ 459843 h 539670"/>
                <a:gd name="connsiteX76" fmla="*/ 3292897 w 3340467"/>
                <a:gd name="connsiteY76" fmla="*/ 459843 h 539670"/>
                <a:gd name="connsiteX77" fmla="*/ 3308754 w 3340467"/>
                <a:gd name="connsiteY77" fmla="*/ 449272 h 539670"/>
                <a:gd name="connsiteX78" fmla="*/ 3340467 w 3340467"/>
                <a:gd name="connsiteY7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73211 w 3340467"/>
                <a:gd name="connsiteY49" fmla="*/ 406988 h 539670"/>
                <a:gd name="connsiteX50" fmla="*/ 2420781 w 3340467"/>
                <a:gd name="connsiteY50" fmla="*/ 417559 h 539670"/>
                <a:gd name="connsiteX51" fmla="*/ 2452495 w 3340467"/>
                <a:gd name="connsiteY51" fmla="*/ 438701 h 539670"/>
                <a:gd name="connsiteX52" fmla="*/ 2484208 w 3340467"/>
                <a:gd name="connsiteY52" fmla="*/ 449272 h 539670"/>
                <a:gd name="connsiteX53" fmla="*/ 2500065 w 3340467"/>
                <a:gd name="connsiteY53" fmla="*/ 454558 h 539670"/>
                <a:gd name="connsiteX54" fmla="*/ 2515921 w 3340467"/>
                <a:gd name="connsiteY54" fmla="*/ 459843 h 539670"/>
                <a:gd name="connsiteX55" fmla="*/ 2574062 w 3340467"/>
                <a:gd name="connsiteY55" fmla="*/ 443987 h 539670"/>
                <a:gd name="connsiteX56" fmla="*/ 2605775 w 3340467"/>
                <a:gd name="connsiteY56" fmla="*/ 433416 h 539670"/>
                <a:gd name="connsiteX57" fmla="*/ 2653345 w 3340467"/>
                <a:gd name="connsiteY57" fmla="*/ 443987 h 539670"/>
                <a:gd name="connsiteX58" fmla="*/ 2685059 w 3340467"/>
                <a:gd name="connsiteY58" fmla="*/ 459843 h 539670"/>
                <a:gd name="connsiteX59" fmla="*/ 2743200 w 3340467"/>
                <a:gd name="connsiteY59" fmla="*/ 443987 h 539670"/>
                <a:gd name="connsiteX60" fmla="*/ 2796055 w 3340467"/>
                <a:gd name="connsiteY60" fmla="*/ 454558 h 539670"/>
                <a:gd name="connsiteX61" fmla="*/ 2827769 w 3340467"/>
                <a:gd name="connsiteY61" fmla="*/ 465129 h 539670"/>
                <a:gd name="connsiteX62" fmla="*/ 2907052 w 3340467"/>
                <a:gd name="connsiteY62" fmla="*/ 449272 h 539670"/>
                <a:gd name="connsiteX63" fmla="*/ 2922908 w 3340467"/>
                <a:gd name="connsiteY63" fmla="*/ 438701 h 539670"/>
                <a:gd name="connsiteX64" fmla="*/ 2965193 w 3340467"/>
                <a:gd name="connsiteY64" fmla="*/ 449272 h 539670"/>
                <a:gd name="connsiteX65" fmla="*/ 2991621 w 3340467"/>
                <a:gd name="connsiteY65" fmla="*/ 470414 h 539670"/>
                <a:gd name="connsiteX66" fmla="*/ 3060333 w 3340467"/>
                <a:gd name="connsiteY66" fmla="*/ 454558 h 539670"/>
                <a:gd name="connsiteX67" fmla="*/ 3076189 w 3340467"/>
                <a:gd name="connsiteY67" fmla="*/ 449272 h 539670"/>
                <a:gd name="connsiteX68" fmla="*/ 3092046 w 3340467"/>
                <a:gd name="connsiteY68" fmla="*/ 443987 h 539670"/>
                <a:gd name="connsiteX69" fmla="*/ 3166044 w 3340467"/>
                <a:gd name="connsiteY69" fmla="*/ 459843 h 539670"/>
                <a:gd name="connsiteX70" fmla="*/ 3181900 w 3340467"/>
                <a:gd name="connsiteY70" fmla="*/ 465129 h 539670"/>
                <a:gd name="connsiteX71" fmla="*/ 3203043 w 3340467"/>
                <a:gd name="connsiteY71" fmla="*/ 459843 h 539670"/>
                <a:gd name="connsiteX72" fmla="*/ 3234756 w 3340467"/>
                <a:gd name="connsiteY72" fmla="*/ 438701 h 539670"/>
                <a:gd name="connsiteX73" fmla="*/ 3250612 w 3340467"/>
                <a:gd name="connsiteY73" fmla="*/ 449272 h 539670"/>
                <a:gd name="connsiteX74" fmla="*/ 3261184 w 3340467"/>
                <a:gd name="connsiteY74" fmla="*/ 459843 h 539670"/>
                <a:gd name="connsiteX75" fmla="*/ 3292897 w 3340467"/>
                <a:gd name="connsiteY75" fmla="*/ 459843 h 539670"/>
                <a:gd name="connsiteX76" fmla="*/ 3308754 w 3340467"/>
                <a:gd name="connsiteY76" fmla="*/ 449272 h 539670"/>
                <a:gd name="connsiteX77" fmla="*/ 3340467 w 3340467"/>
                <a:gd name="connsiteY7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484208 w 3340467"/>
                <a:gd name="connsiteY51" fmla="*/ 449272 h 539670"/>
                <a:gd name="connsiteX52" fmla="*/ 2500065 w 3340467"/>
                <a:gd name="connsiteY52" fmla="*/ 454558 h 539670"/>
                <a:gd name="connsiteX53" fmla="*/ 2515921 w 3340467"/>
                <a:gd name="connsiteY53" fmla="*/ 459843 h 539670"/>
                <a:gd name="connsiteX54" fmla="*/ 2574062 w 3340467"/>
                <a:gd name="connsiteY54" fmla="*/ 443987 h 539670"/>
                <a:gd name="connsiteX55" fmla="*/ 2605775 w 3340467"/>
                <a:gd name="connsiteY55" fmla="*/ 433416 h 539670"/>
                <a:gd name="connsiteX56" fmla="*/ 2653345 w 3340467"/>
                <a:gd name="connsiteY56" fmla="*/ 443987 h 539670"/>
                <a:gd name="connsiteX57" fmla="*/ 2685059 w 3340467"/>
                <a:gd name="connsiteY57" fmla="*/ 459843 h 539670"/>
                <a:gd name="connsiteX58" fmla="*/ 2743200 w 3340467"/>
                <a:gd name="connsiteY58" fmla="*/ 443987 h 539670"/>
                <a:gd name="connsiteX59" fmla="*/ 2796055 w 3340467"/>
                <a:gd name="connsiteY59" fmla="*/ 454558 h 539670"/>
                <a:gd name="connsiteX60" fmla="*/ 2827769 w 3340467"/>
                <a:gd name="connsiteY60" fmla="*/ 465129 h 539670"/>
                <a:gd name="connsiteX61" fmla="*/ 2907052 w 3340467"/>
                <a:gd name="connsiteY61" fmla="*/ 449272 h 539670"/>
                <a:gd name="connsiteX62" fmla="*/ 2922908 w 3340467"/>
                <a:gd name="connsiteY62" fmla="*/ 438701 h 539670"/>
                <a:gd name="connsiteX63" fmla="*/ 2965193 w 3340467"/>
                <a:gd name="connsiteY63" fmla="*/ 449272 h 539670"/>
                <a:gd name="connsiteX64" fmla="*/ 2991621 w 3340467"/>
                <a:gd name="connsiteY64" fmla="*/ 470414 h 539670"/>
                <a:gd name="connsiteX65" fmla="*/ 3060333 w 3340467"/>
                <a:gd name="connsiteY65" fmla="*/ 454558 h 539670"/>
                <a:gd name="connsiteX66" fmla="*/ 3076189 w 3340467"/>
                <a:gd name="connsiteY66" fmla="*/ 449272 h 539670"/>
                <a:gd name="connsiteX67" fmla="*/ 3092046 w 3340467"/>
                <a:gd name="connsiteY67" fmla="*/ 443987 h 539670"/>
                <a:gd name="connsiteX68" fmla="*/ 3166044 w 3340467"/>
                <a:gd name="connsiteY68" fmla="*/ 459843 h 539670"/>
                <a:gd name="connsiteX69" fmla="*/ 3181900 w 3340467"/>
                <a:gd name="connsiteY69" fmla="*/ 465129 h 539670"/>
                <a:gd name="connsiteX70" fmla="*/ 3203043 w 3340467"/>
                <a:gd name="connsiteY70" fmla="*/ 459843 h 539670"/>
                <a:gd name="connsiteX71" fmla="*/ 3234756 w 3340467"/>
                <a:gd name="connsiteY71" fmla="*/ 438701 h 539670"/>
                <a:gd name="connsiteX72" fmla="*/ 3250612 w 3340467"/>
                <a:gd name="connsiteY72" fmla="*/ 449272 h 539670"/>
                <a:gd name="connsiteX73" fmla="*/ 3261184 w 3340467"/>
                <a:gd name="connsiteY73" fmla="*/ 459843 h 539670"/>
                <a:gd name="connsiteX74" fmla="*/ 3292897 w 3340467"/>
                <a:gd name="connsiteY74" fmla="*/ 459843 h 539670"/>
                <a:gd name="connsiteX75" fmla="*/ 3308754 w 3340467"/>
                <a:gd name="connsiteY75" fmla="*/ 449272 h 539670"/>
                <a:gd name="connsiteX76" fmla="*/ 3340467 w 3340467"/>
                <a:gd name="connsiteY7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500065 w 3340467"/>
                <a:gd name="connsiteY51" fmla="*/ 454558 h 539670"/>
                <a:gd name="connsiteX52" fmla="*/ 2515921 w 3340467"/>
                <a:gd name="connsiteY52" fmla="*/ 459843 h 539670"/>
                <a:gd name="connsiteX53" fmla="*/ 2574062 w 3340467"/>
                <a:gd name="connsiteY53" fmla="*/ 443987 h 539670"/>
                <a:gd name="connsiteX54" fmla="*/ 2605775 w 3340467"/>
                <a:gd name="connsiteY54" fmla="*/ 433416 h 539670"/>
                <a:gd name="connsiteX55" fmla="*/ 2653345 w 3340467"/>
                <a:gd name="connsiteY55" fmla="*/ 443987 h 539670"/>
                <a:gd name="connsiteX56" fmla="*/ 2685059 w 3340467"/>
                <a:gd name="connsiteY56" fmla="*/ 459843 h 539670"/>
                <a:gd name="connsiteX57" fmla="*/ 2743200 w 3340467"/>
                <a:gd name="connsiteY57" fmla="*/ 443987 h 539670"/>
                <a:gd name="connsiteX58" fmla="*/ 2796055 w 3340467"/>
                <a:gd name="connsiteY58" fmla="*/ 454558 h 539670"/>
                <a:gd name="connsiteX59" fmla="*/ 2827769 w 3340467"/>
                <a:gd name="connsiteY59" fmla="*/ 465129 h 539670"/>
                <a:gd name="connsiteX60" fmla="*/ 2907052 w 3340467"/>
                <a:gd name="connsiteY60" fmla="*/ 449272 h 539670"/>
                <a:gd name="connsiteX61" fmla="*/ 2922908 w 3340467"/>
                <a:gd name="connsiteY61" fmla="*/ 438701 h 539670"/>
                <a:gd name="connsiteX62" fmla="*/ 2965193 w 3340467"/>
                <a:gd name="connsiteY62" fmla="*/ 449272 h 539670"/>
                <a:gd name="connsiteX63" fmla="*/ 2991621 w 3340467"/>
                <a:gd name="connsiteY63" fmla="*/ 470414 h 539670"/>
                <a:gd name="connsiteX64" fmla="*/ 3060333 w 3340467"/>
                <a:gd name="connsiteY64" fmla="*/ 454558 h 539670"/>
                <a:gd name="connsiteX65" fmla="*/ 3076189 w 3340467"/>
                <a:gd name="connsiteY65" fmla="*/ 449272 h 539670"/>
                <a:gd name="connsiteX66" fmla="*/ 3092046 w 3340467"/>
                <a:gd name="connsiteY66" fmla="*/ 443987 h 539670"/>
                <a:gd name="connsiteX67" fmla="*/ 3166044 w 3340467"/>
                <a:gd name="connsiteY67" fmla="*/ 459843 h 539670"/>
                <a:gd name="connsiteX68" fmla="*/ 3181900 w 3340467"/>
                <a:gd name="connsiteY68" fmla="*/ 465129 h 539670"/>
                <a:gd name="connsiteX69" fmla="*/ 3203043 w 3340467"/>
                <a:gd name="connsiteY69" fmla="*/ 459843 h 539670"/>
                <a:gd name="connsiteX70" fmla="*/ 3234756 w 3340467"/>
                <a:gd name="connsiteY70" fmla="*/ 438701 h 539670"/>
                <a:gd name="connsiteX71" fmla="*/ 3250612 w 3340467"/>
                <a:gd name="connsiteY71" fmla="*/ 449272 h 539670"/>
                <a:gd name="connsiteX72" fmla="*/ 3261184 w 3340467"/>
                <a:gd name="connsiteY72" fmla="*/ 459843 h 539670"/>
                <a:gd name="connsiteX73" fmla="*/ 3292897 w 3340467"/>
                <a:gd name="connsiteY73" fmla="*/ 459843 h 539670"/>
                <a:gd name="connsiteX74" fmla="*/ 3308754 w 3340467"/>
                <a:gd name="connsiteY74" fmla="*/ 449272 h 539670"/>
                <a:gd name="connsiteX75" fmla="*/ 3340467 w 3340467"/>
                <a:gd name="connsiteY7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515921 w 3340467"/>
                <a:gd name="connsiteY51" fmla="*/ 459843 h 539670"/>
                <a:gd name="connsiteX52" fmla="*/ 2574062 w 3340467"/>
                <a:gd name="connsiteY52" fmla="*/ 443987 h 539670"/>
                <a:gd name="connsiteX53" fmla="*/ 2605775 w 3340467"/>
                <a:gd name="connsiteY53" fmla="*/ 433416 h 539670"/>
                <a:gd name="connsiteX54" fmla="*/ 2653345 w 3340467"/>
                <a:gd name="connsiteY54" fmla="*/ 443987 h 539670"/>
                <a:gd name="connsiteX55" fmla="*/ 2685059 w 3340467"/>
                <a:gd name="connsiteY55" fmla="*/ 459843 h 539670"/>
                <a:gd name="connsiteX56" fmla="*/ 2743200 w 3340467"/>
                <a:gd name="connsiteY56" fmla="*/ 443987 h 539670"/>
                <a:gd name="connsiteX57" fmla="*/ 2796055 w 3340467"/>
                <a:gd name="connsiteY57" fmla="*/ 454558 h 539670"/>
                <a:gd name="connsiteX58" fmla="*/ 2827769 w 3340467"/>
                <a:gd name="connsiteY58" fmla="*/ 465129 h 539670"/>
                <a:gd name="connsiteX59" fmla="*/ 2907052 w 3340467"/>
                <a:gd name="connsiteY59" fmla="*/ 449272 h 539670"/>
                <a:gd name="connsiteX60" fmla="*/ 2922908 w 3340467"/>
                <a:gd name="connsiteY60" fmla="*/ 438701 h 539670"/>
                <a:gd name="connsiteX61" fmla="*/ 2965193 w 3340467"/>
                <a:gd name="connsiteY61" fmla="*/ 449272 h 539670"/>
                <a:gd name="connsiteX62" fmla="*/ 2991621 w 3340467"/>
                <a:gd name="connsiteY62" fmla="*/ 470414 h 539670"/>
                <a:gd name="connsiteX63" fmla="*/ 3060333 w 3340467"/>
                <a:gd name="connsiteY63" fmla="*/ 454558 h 539670"/>
                <a:gd name="connsiteX64" fmla="*/ 3076189 w 3340467"/>
                <a:gd name="connsiteY64" fmla="*/ 449272 h 539670"/>
                <a:gd name="connsiteX65" fmla="*/ 3092046 w 3340467"/>
                <a:gd name="connsiteY65" fmla="*/ 443987 h 539670"/>
                <a:gd name="connsiteX66" fmla="*/ 3166044 w 3340467"/>
                <a:gd name="connsiteY66" fmla="*/ 459843 h 539670"/>
                <a:gd name="connsiteX67" fmla="*/ 3181900 w 3340467"/>
                <a:gd name="connsiteY67" fmla="*/ 465129 h 539670"/>
                <a:gd name="connsiteX68" fmla="*/ 3203043 w 3340467"/>
                <a:gd name="connsiteY68" fmla="*/ 459843 h 539670"/>
                <a:gd name="connsiteX69" fmla="*/ 3234756 w 3340467"/>
                <a:gd name="connsiteY69" fmla="*/ 438701 h 539670"/>
                <a:gd name="connsiteX70" fmla="*/ 3250612 w 3340467"/>
                <a:gd name="connsiteY70" fmla="*/ 449272 h 539670"/>
                <a:gd name="connsiteX71" fmla="*/ 3261184 w 3340467"/>
                <a:gd name="connsiteY71" fmla="*/ 459843 h 539670"/>
                <a:gd name="connsiteX72" fmla="*/ 3292897 w 3340467"/>
                <a:gd name="connsiteY72" fmla="*/ 459843 h 539670"/>
                <a:gd name="connsiteX73" fmla="*/ 3308754 w 3340467"/>
                <a:gd name="connsiteY73" fmla="*/ 449272 h 539670"/>
                <a:gd name="connsiteX74" fmla="*/ 3340467 w 3340467"/>
                <a:gd name="connsiteY7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612092 w 3340467"/>
                <a:gd name="connsiteY32" fmla="*/ 343561 h 539670"/>
                <a:gd name="connsiteX33" fmla="*/ 1654377 w 3340467"/>
                <a:gd name="connsiteY33" fmla="*/ 348847 h 539670"/>
                <a:gd name="connsiteX34" fmla="*/ 1728374 w 3340467"/>
                <a:gd name="connsiteY34" fmla="*/ 401702 h 539670"/>
                <a:gd name="connsiteX35" fmla="*/ 1744231 w 3340467"/>
                <a:gd name="connsiteY35" fmla="*/ 417559 h 539670"/>
                <a:gd name="connsiteX36" fmla="*/ 1775944 w 3340467"/>
                <a:gd name="connsiteY36" fmla="*/ 438701 h 539670"/>
                <a:gd name="connsiteX37" fmla="*/ 1807658 w 3340467"/>
                <a:gd name="connsiteY37" fmla="*/ 465129 h 539670"/>
                <a:gd name="connsiteX38" fmla="*/ 1884794 w 3340467"/>
                <a:gd name="connsiteY38" fmla="*/ 523270 h 539670"/>
                <a:gd name="connsiteX39" fmla="*/ 1931785 w 3340467"/>
                <a:gd name="connsiteY39" fmla="*/ 524083 h 539670"/>
                <a:gd name="connsiteX40" fmla="*/ 1995790 w 3340467"/>
                <a:gd name="connsiteY40" fmla="*/ 476224 h 539670"/>
                <a:gd name="connsiteX41" fmla="*/ 2019837 w 3340467"/>
                <a:gd name="connsiteY41" fmla="*/ 454558 h 539670"/>
                <a:gd name="connsiteX42" fmla="*/ 2061364 w 3340467"/>
                <a:gd name="connsiteY42" fmla="*/ 401702 h 539670"/>
                <a:gd name="connsiteX43" fmla="*/ 2108934 w 3340467"/>
                <a:gd name="connsiteY43" fmla="*/ 369989 h 539670"/>
                <a:gd name="connsiteX44" fmla="*/ 2204074 w 3340467"/>
                <a:gd name="connsiteY44" fmla="*/ 443987 h 539670"/>
                <a:gd name="connsiteX45" fmla="*/ 2251644 w 3340467"/>
                <a:gd name="connsiteY45" fmla="*/ 465129 h 539670"/>
                <a:gd name="connsiteX46" fmla="*/ 2304499 w 3340467"/>
                <a:gd name="connsiteY46" fmla="*/ 459843 h 539670"/>
                <a:gd name="connsiteX47" fmla="*/ 2373211 w 3340467"/>
                <a:gd name="connsiteY47" fmla="*/ 406988 h 539670"/>
                <a:gd name="connsiteX48" fmla="*/ 2420781 w 3340467"/>
                <a:gd name="connsiteY48" fmla="*/ 417559 h 539670"/>
                <a:gd name="connsiteX49" fmla="*/ 2452495 w 3340467"/>
                <a:gd name="connsiteY49" fmla="*/ 438701 h 539670"/>
                <a:gd name="connsiteX50" fmla="*/ 2515921 w 3340467"/>
                <a:gd name="connsiteY50" fmla="*/ 459843 h 539670"/>
                <a:gd name="connsiteX51" fmla="*/ 2574062 w 3340467"/>
                <a:gd name="connsiteY51" fmla="*/ 443987 h 539670"/>
                <a:gd name="connsiteX52" fmla="*/ 2605775 w 3340467"/>
                <a:gd name="connsiteY52" fmla="*/ 433416 h 539670"/>
                <a:gd name="connsiteX53" fmla="*/ 2653345 w 3340467"/>
                <a:gd name="connsiteY53" fmla="*/ 443987 h 539670"/>
                <a:gd name="connsiteX54" fmla="*/ 2685059 w 3340467"/>
                <a:gd name="connsiteY54" fmla="*/ 459843 h 539670"/>
                <a:gd name="connsiteX55" fmla="*/ 2743200 w 3340467"/>
                <a:gd name="connsiteY55" fmla="*/ 443987 h 539670"/>
                <a:gd name="connsiteX56" fmla="*/ 2796055 w 3340467"/>
                <a:gd name="connsiteY56" fmla="*/ 454558 h 539670"/>
                <a:gd name="connsiteX57" fmla="*/ 2827769 w 3340467"/>
                <a:gd name="connsiteY57" fmla="*/ 465129 h 539670"/>
                <a:gd name="connsiteX58" fmla="*/ 2907052 w 3340467"/>
                <a:gd name="connsiteY58" fmla="*/ 449272 h 539670"/>
                <a:gd name="connsiteX59" fmla="*/ 2922908 w 3340467"/>
                <a:gd name="connsiteY59" fmla="*/ 438701 h 539670"/>
                <a:gd name="connsiteX60" fmla="*/ 2965193 w 3340467"/>
                <a:gd name="connsiteY60" fmla="*/ 449272 h 539670"/>
                <a:gd name="connsiteX61" fmla="*/ 2991621 w 3340467"/>
                <a:gd name="connsiteY61" fmla="*/ 470414 h 539670"/>
                <a:gd name="connsiteX62" fmla="*/ 3060333 w 3340467"/>
                <a:gd name="connsiteY62" fmla="*/ 454558 h 539670"/>
                <a:gd name="connsiteX63" fmla="*/ 3076189 w 3340467"/>
                <a:gd name="connsiteY63" fmla="*/ 449272 h 539670"/>
                <a:gd name="connsiteX64" fmla="*/ 3092046 w 3340467"/>
                <a:gd name="connsiteY64" fmla="*/ 443987 h 539670"/>
                <a:gd name="connsiteX65" fmla="*/ 3166044 w 3340467"/>
                <a:gd name="connsiteY65" fmla="*/ 459843 h 539670"/>
                <a:gd name="connsiteX66" fmla="*/ 3181900 w 3340467"/>
                <a:gd name="connsiteY66" fmla="*/ 465129 h 539670"/>
                <a:gd name="connsiteX67" fmla="*/ 3203043 w 3340467"/>
                <a:gd name="connsiteY67" fmla="*/ 459843 h 539670"/>
                <a:gd name="connsiteX68" fmla="*/ 3234756 w 3340467"/>
                <a:gd name="connsiteY68" fmla="*/ 438701 h 539670"/>
                <a:gd name="connsiteX69" fmla="*/ 3250612 w 3340467"/>
                <a:gd name="connsiteY69" fmla="*/ 449272 h 539670"/>
                <a:gd name="connsiteX70" fmla="*/ 3261184 w 3340467"/>
                <a:gd name="connsiteY70" fmla="*/ 459843 h 539670"/>
                <a:gd name="connsiteX71" fmla="*/ 3292897 w 3340467"/>
                <a:gd name="connsiteY71" fmla="*/ 459843 h 539670"/>
                <a:gd name="connsiteX72" fmla="*/ 3308754 w 3340467"/>
                <a:gd name="connsiteY72" fmla="*/ 449272 h 539670"/>
                <a:gd name="connsiteX73" fmla="*/ 3340467 w 3340467"/>
                <a:gd name="connsiteY73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612092 w 3340467"/>
                <a:gd name="connsiteY32" fmla="*/ 343561 h 539670"/>
                <a:gd name="connsiteX33" fmla="*/ 1654377 w 3340467"/>
                <a:gd name="connsiteY33" fmla="*/ 348847 h 539670"/>
                <a:gd name="connsiteX34" fmla="*/ 1728374 w 3340467"/>
                <a:gd name="connsiteY34" fmla="*/ 401702 h 539670"/>
                <a:gd name="connsiteX35" fmla="*/ 1775944 w 3340467"/>
                <a:gd name="connsiteY35" fmla="*/ 438701 h 539670"/>
                <a:gd name="connsiteX36" fmla="*/ 1807658 w 3340467"/>
                <a:gd name="connsiteY36" fmla="*/ 465129 h 539670"/>
                <a:gd name="connsiteX37" fmla="*/ 1884794 w 3340467"/>
                <a:gd name="connsiteY37" fmla="*/ 523270 h 539670"/>
                <a:gd name="connsiteX38" fmla="*/ 1931785 w 3340467"/>
                <a:gd name="connsiteY38" fmla="*/ 524083 h 539670"/>
                <a:gd name="connsiteX39" fmla="*/ 1995790 w 3340467"/>
                <a:gd name="connsiteY39" fmla="*/ 476224 h 539670"/>
                <a:gd name="connsiteX40" fmla="*/ 2019837 w 3340467"/>
                <a:gd name="connsiteY40" fmla="*/ 454558 h 539670"/>
                <a:gd name="connsiteX41" fmla="*/ 2061364 w 3340467"/>
                <a:gd name="connsiteY41" fmla="*/ 401702 h 539670"/>
                <a:gd name="connsiteX42" fmla="*/ 2108934 w 3340467"/>
                <a:gd name="connsiteY42" fmla="*/ 369989 h 539670"/>
                <a:gd name="connsiteX43" fmla="*/ 2204074 w 3340467"/>
                <a:gd name="connsiteY43" fmla="*/ 443987 h 539670"/>
                <a:gd name="connsiteX44" fmla="*/ 2251644 w 3340467"/>
                <a:gd name="connsiteY44" fmla="*/ 465129 h 539670"/>
                <a:gd name="connsiteX45" fmla="*/ 2304499 w 3340467"/>
                <a:gd name="connsiteY45" fmla="*/ 459843 h 539670"/>
                <a:gd name="connsiteX46" fmla="*/ 2373211 w 3340467"/>
                <a:gd name="connsiteY46" fmla="*/ 406988 h 539670"/>
                <a:gd name="connsiteX47" fmla="*/ 2420781 w 3340467"/>
                <a:gd name="connsiteY47" fmla="*/ 417559 h 539670"/>
                <a:gd name="connsiteX48" fmla="*/ 2452495 w 3340467"/>
                <a:gd name="connsiteY48" fmla="*/ 438701 h 539670"/>
                <a:gd name="connsiteX49" fmla="*/ 2515921 w 3340467"/>
                <a:gd name="connsiteY49" fmla="*/ 459843 h 539670"/>
                <a:gd name="connsiteX50" fmla="*/ 2574062 w 3340467"/>
                <a:gd name="connsiteY50" fmla="*/ 443987 h 539670"/>
                <a:gd name="connsiteX51" fmla="*/ 2605775 w 3340467"/>
                <a:gd name="connsiteY51" fmla="*/ 433416 h 539670"/>
                <a:gd name="connsiteX52" fmla="*/ 2653345 w 3340467"/>
                <a:gd name="connsiteY52" fmla="*/ 443987 h 539670"/>
                <a:gd name="connsiteX53" fmla="*/ 2685059 w 3340467"/>
                <a:gd name="connsiteY53" fmla="*/ 459843 h 539670"/>
                <a:gd name="connsiteX54" fmla="*/ 2743200 w 3340467"/>
                <a:gd name="connsiteY54" fmla="*/ 443987 h 539670"/>
                <a:gd name="connsiteX55" fmla="*/ 2796055 w 3340467"/>
                <a:gd name="connsiteY55" fmla="*/ 454558 h 539670"/>
                <a:gd name="connsiteX56" fmla="*/ 2827769 w 3340467"/>
                <a:gd name="connsiteY56" fmla="*/ 465129 h 539670"/>
                <a:gd name="connsiteX57" fmla="*/ 2907052 w 3340467"/>
                <a:gd name="connsiteY57" fmla="*/ 449272 h 539670"/>
                <a:gd name="connsiteX58" fmla="*/ 2922908 w 3340467"/>
                <a:gd name="connsiteY58" fmla="*/ 438701 h 539670"/>
                <a:gd name="connsiteX59" fmla="*/ 2965193 w 3340467"/>
                <a:gd name="connsiteY59" fmla="*/ 449272 h 539670"/>
                <a:gd name="connsiteX60" fmla="*/ 2991621 w 3340467"/>
                <a:gd name="connsiteY60" fmla="*/ 470414 h 539670"/>
                <a:gd name="connsiteX61" fmla="*/ 3060333 w 3340467"/>
                <a:gd name="connsiteY61" fmla="*/ 454558 h 539670"/>
                <a:gd name="connsiteX62" fmla="*/ 3076189 w 3340467"/>
                <a:gd name="connsiteY62" fmla="*/ 449272 h 539670"/>
                <a:gd name="connsiteX63" fmla="*/ 3092046 w 3340467"/>
                <a:gd name="connsiteY63" fmla="*/ 443987 h 539670"/>
                <a:gd name="connsiteX64" fmla="*/ 3166044 w 3340467"/>
                <a:gd name="connsiteY64" fmla="*/ 459843 h 539670"/>
                <a:gd name="connsiteX65" fmla="*/ 3181900 w 3340467"/>
                <a:gd name="connsiteY65" fmla="*/ 465129 h 539670"/>
                <a:gd name="connsiteX66" fmla="*/ 3203043 w 3340467"/>
                <a:gd name="connsiteY66" fmla="*/ 459843 h 539670"/>
                <a:gd name="connsiteX67" fmla="*/ 3234756 w 3340467"/>
                <a:gd name="connsiteY67" fmla="*/ 438701 h 539670"/>
                <a:gd name="connsiteX68" fmla="*/ 3250612 w 3340467"/>
                <a:gd name="connsiteY68" fmla="*/ 449272 h 539670"/>
                <a:gd name="connsiteX69" fmla="*/ 3261184 w 3340467"/>
                <a:gd name="connsiteY69" fmla="*/ 459843 h 539670"/>
                <a:gd name="connsiteX70" fmla="*/ 3292897 w 3340467"/>
                <a:gd name="connsiteY70" fmla="*/ 459843 h 539670"/>
                <a:gd name="connsiteX71" fmla="*/ 3308754 w 3340467"/>
                <a:gd name="connsiteY71" fmla="*/ 449272 h 539670"/>
                <a:gd name="connsiteX72" fmla="*/ 3340467 w 3340467"/>
                <a:gd name="connsiteY72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60693 w 3340467"/>
                <a:gd name="connsiteY5" fmla="*/ 52856 h 539670"/>
                <a:gd name="connsiteX6" fmla="*/ 676550 w 3340467"/>
                <a:gd name="connsiteY6" fmla="*/ 58142 h 539670"/>
                <a:gd name="connsiteX7" fmla="*/ 718834 w 3340467"/>
                <a:gd name="connsiteY7" fmla="*/ 68713 h 539670"/>
                <a:gd name="connsiteX8" fmla="*/ 750548 w 3340467"/>
                <a:gd name="connsiteY8" fmla="*/ 79284 h 539670"/>
                <a:gd name="connsiteX9" fmla="*/ 782261 w 3340467"/>
                <a:gd name="connsiteY9" fmla="*/ 89855 h 539670"/>
                <a:gd name="connsiteX10" fmla="*/ 798118 w 3340467"/>
                <a:gd name="connsiteY10" fmla="*/ 95140 h 539670"/>
                <a:gd name="connsiteX11" fmla="*/ 824545 w 3340467"/>
                <a:gd name="connsiteY11" fmla="*/ 110997 h 539670"/>
                <a:gd name="connsiteX12" fmla="*/ 872115 w 3340467"/>
                <a:gd name="connsiteY12" fmla="*/ 137425 h 539670"/>
                <a:gd name="connsiteX13" fmla="*/ 909114 w 3340467"/>
                <a:gd name="connsiteY13" fmla="*/ 163853 h 539670"/>
                <a:gd name="connsiteX14" fmla="*/ 940828 w 3340467"/>
                <a:gd name="connsiteY14" fmla="*/ 184995 h 539670"/>
                <a:gd name="connsiteX15" fmla="*/ 988397 w 3340467"/>
                <a:gd name="connsiteY15" fmla="*/ 216708 h 539670"/>
                <a:gd name="connsiteX16" fmla="*/ 1057110 w 3340467"/>
                <a:gd name="connsiteY16" fmla="*/ 269564 h 539670"/>
                <a:gd name="connsiteX17" fmla="*/ 1072966 w 3340467"/>
                <a:gd name="connsiteY17" fmla="*/ 280135 h 539670"/>
                <a:gd name="connsiteX18" fmla="*/ 1099394 w 3340467"/>
                <a:gd name="connsiteY18" fmla="*/ 306562 h 539670"/>
                <a:gd name="connsiteX19" fmla="*/ 1125822 w 3340467"/>
                <a:gd name="connsiteY19" fmla="*/ 332990 h 539670"/>
                <a:gd name="connsiteX20" fmla="*/ 1136393 w 3340467"/>
                <a:gd name="connsiteY20" fmla="*/ 348847 h 539670"/>
                <a:gd name="connsiteX21" fmla="*/ 1152249 w 3340467"/>
                <a:gd name="connsiteY21" fmla="*/ 359418 h 539670"/>
                <a:gd name="connsiteX22" fmla="*/ 1162821 w 3340467"/>
                <a:gd name="connsiteY22" fmla="*/ 369989 h 539670"/>
                <a:gd name="connsiteX23" fmla="*/ 1183963 w 3340467"/>
                <a:gd name="connsiteY23" fmla="*/ 396417 h 539670"/>
                <a:gd name="connsiteX24" fmla="*/ 1215676 w 3340467"/>
                <a:gd name="connsiteY24" fmla="*/ 443987 h 539670"/>
                <a:gd name="connsiteX25" fmla="*/ 1231533 w 3340467"/>
                <a:gd name="connsiteY25" fmla="*/ 459843 h 539670"/>
                <a:gd name="connsiteX26" fmla="*/ 1242104 w 3340467"/>
                <a:gd name="connsiteY26" fmla="*/ 475700 h 539670"/>
                <a:gd name="connsiteX27" fmla="*/ 1268532 w 3340467"/>
                <a:gd name="connsiteY27" fmla="*/ 496842 h 539670"/>
                <a:gd name="connsiteX28" fmla="*/ 1390099 w 3340467"/>
                <a:gd name="connsiteY28" fmla="*/ 533841 h 539670"/>
                <a:gd name="connsiteX29" fmla="*/ 1532809 w 3340467"/>
                <a:gd name="connsiteY29" fmla="*/ 385846 h 539670"/>
                <a:gd name="connsiteX30" fmla="*/ 1564522 w 3340467"/>
                <a:gd name="connsiteY30" fmla="*/ 359418 h 539670"/>
                <a:gd name="connsiteX31" fmla="*/ 1612092 w 3340467"/>
                <a:gd name="connsiteY31" fmla="*/ 343561 h 539670"/>
                <a:gd name="connsiteX32" fmla="*/ 1654377 w 3340467"/>
                <a:gd name="connsiteY32" fmla="*/ 348847 h 539670"/>
                <a:gd name="connsiteX33" fmla="*/ 1728374 w 3340467"/>
                <a:gd name="connsiteY33" fmla="*/ 401702 h 539670"/>
                <a:gd name="connsiteX34" fmla="*/ 1775944 w 3340467"/>
                <a:gd name="connsiteY34" fmla="*/ 438701 h 539670"/>
                <a:gd name="connsiteX35" fmla="*/ 1807658 w 3340467"/>
                <a:gd name="connsiteY35" fmla="*/ 465129 h 539670"/>
                <a:gd name="connsiteX36" fmla="*/ 1884794 w 3340467"/>
                <a:gd name="connsiteY36" fmla="*/ 523270 h 539670"/>
                <a:gd name="connsiteX37" fmla="*/ 1931785 w 3340467"/>
                <a:gd name="connsiteY37" fmla="*/ 524083 h 539670"/>
                <a:gd name="connsiteX38" fmla="*/ 1995790 w 3340467"/>
                <a:gd name="connsiteY38" fmla="*/ 476224 h 539670"/>
                <a:gd name="connsiteX39" fmla="*/ 2019837 w 3340467"/>
                <a:gd name="connsiteY39" fmla="*/ 454558 h 539670"/>
                <a:gd name="connsiteX40" fmla="*/ 2061364 w 3340467"/>
                <a:gd name="connsiteY40" fmla="*/ 401702 h 539670"/>
                <a:gd name="connsiteX41" fmla="*/ 2108934 w 3340467"/>
                <a:gd name="connsiteY41" fmla="*/ 369989 h 539670"/>
                <a:gd name="connsiteX42" fmla="*/ 2204074 w 3340467"/>
                <a:gd name="connsiteY42" fmla="*/ 443987 h 539670"/>
                <a:gd name="connsiteX43" fmla="*/ 2251644 w 3340467"/>
                <a:gd name="connsiteY43" fmla="*/ 465129 h 539670"/>
                <a:gd name="connsiteX44" fmla="*/ 2304499 w 3340467"/>
                <a:gd name="connsiteY44" fmla="*/ 459843 h 539670"/>
                <a:gd name="connsiteX45" fmla="*/ 2373211 w 3340467"/>
                <a:gd name="connsiteY45" fmla="*/ 406988 h 539670"/>
                <a:gd name="connsiteX46" fmla="*/ 2420781 w 3340467"/>
                <a:gd name="connsiteY46" fmla="*/ 417559 h 539670"/>
                <a:gd name="connsiteX47" fmla="*/ 2452495 w 3340467"/>
                <a:gd name="connsiteY47" fmla="*/ 438701 h 539670"/>
                <a:gd name="connsiteX48" fmla="*/ 2515921 w 3340467"/>
                <a:gd name="connsiteY48" fmla="*/ 459843 h 539670"/>
                <a:gd name="connsiteX49" fmla="*/ 2574062 w 3340467"/>
                <a:gd name="connsiteY49" fmla="*/ 443987 h 539670"/>
                <a:gd name="connsiteX50" fmla="*/ 2605775 w 3340467"/>
                <a:gd name="connsiteY50" fmla="*/ 433416 h 539670"/>
                <a:gd name="connsiteX51" fmla="*/ 2653345 w 3340467"/>
                <a:gd name="connsiteY51" fmla="*/ 443987 h 539670"/>
                <a:gd name="connsiteX52" fmla="*/ 2685059 w 3340467"/>
                <a:gd name="connsiteY52" fmla="*/ 459843 h 539670"/>
                <a:gd name="connsiteX53" fmla="*/ 2743200 w 3340467"/>
                <a:gd name="connsiteY53" fmla="*/ 443987 h 539670"/>
                <a:gd name="connsiteX54" fmla="*/ 2796055 w 3340467"/>
                <a:gd name="connsiteY54" fmla="*/ 454558 h 539670"/>
                <a:gd name="connsiteX55" fmla="*/ 2827769 w 3340467"/>
                <a:gd name="connsiteY55" fmla="*/ 465129 h 539670"/>
                <a:gd name="connsiteX56" fmla="*/ 2907052 w 3340467"/>
                <a:gd name="connsiteY56" fmla="*/ 449272 h 539670"/>
                <a:gd name="connsiteX57" fmla="*/ 2922908 w 3340467"/>
                <a:gd name="connsiteY57" fmla="*/ 438701 h 539670"/>
                <a:gd name="connsiteX58" fmla="*/ 2965193 w 3340467"/>
                <a:gd name="connsiteY58" fmla="*/ 449272 h 539670"/>
                <a:gd name="connsiteX59" fmla="*/ 2991621 w 3340467"/>
                <a:gd name="connsiteY59" fmla="*/ 470414 h 539670"/>
                <a:gd name="connsiteX60" fmla="*/ 3060333 w 3340467"/>
                <a:gd name="connsiteY60" fmla="*/ 454558 h 539670"/>
                <a:gd name="connsiteX61" fmla="*/ 3076189 w 3340467"/>
                <a:gd name="connsiteY61" fmla="*/ 449272 h 539670"/>
                <a:gd name="connsiteX62" fmla="*/ 3092046 w 3340467"/>
                <a:gd name="connsiteY62" fmla="*/ 443987 h 539670"/>
                <a:gd name="connsiteX63" fmla="*/ 3166044 w 3340467"/>
                <a:gd name="connsiteY63" fmla="*/ 459843 h 539670"/>
                <a:gd name="connsiteX64" fmla="*/ 3181900 w 3340467"/>
                <a:gd name="connsiteY64" fmla="*/ 465129 h 539670"/>
                <a:gd name="connsiteX65" fmla="*/ 3203043 w 3340467"/>
                <a:gd name="connsiteY65" fmla="*/ 459843 h 539670"/>
                <a:gd name="connsiteX66" fmla="*/ 3234756 w 3340467"/>
                <a:gd name="connsiteY66" fmla="*/ 438701 h 539670"/>
                <a:gd name="connsiteX67" fmla="*/ 3250612 w 3340467"/>
                <a:gd name="connsiteY67" fmla="*/ 449272 h 539670"/>
                <a:gd name="connsiteX68" fmla="*/ 3261184 w 3340467"/>
                <a:gd name="connsiteY68" fmla="*/ 459843 h 539670"/>
                <a:gd name="connsiteX69" fmla="*/ 3292897 w 3340467"/>
                <a:gd name="connsiteY69" fmla="*/ 459843 h 539670"/>
                <a:gd name="connsiteX70" fmla="*/ 3308754 w 3340467"/>
                <a:gd name="connsiteY70" fmla="*/ 449272 h 539670"/>
                <a:gd name="connsiteX71" fmla="*/ 3340467 w 3340467"/>
                <a:gd name="connsiteY7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798118 w 3340467"/>
                <a:gd name="connsiteY9" fmla="*/ 95140 h 539670"/>
                <a:gd name="connsiteX10" fmla="*/ 824545 w 3340467"/>
                <a:gd name="connsiteY10" fmla="*/ 110997 h 539670"/>
                <a:gd name="connsiteX11" fmla="*/ 872115 w 3340467"/>
                <a:gd name="connsiteY11" fmla="*/ 137425 h 539670"/>
                <a:gd name="connsiteX12" fmla="*/ 909114 w 3340467"/>
                <a:gd name="connsiteY12" fmla="*/ 163853 h 539670"/>
                <a:gd name="connsiteX13" fmla="*/ 940828 w 3340467"/>
                <a:gd name="connsiteY13" fmla="*/ 184995 h 539670"/>
                <a:gd name="connsiteX14" fmla="*/ 988397 w 3340467"/>
                <a:gd name="connsiteY14" fmla="*/ 216708 h 539670"/>
                <a:gd name="connsiteX15" fmla="*/ 1057110 w 3340467"/>
                <a:gd name="connsiteY15" fmla="*/ 269564 h 539670"/>
                <a:gd name="connsiteX16" fmla="*/ 1072966 w 3340467"/>
                <a:gd name="connsiteY16" fmla="*/ 280135 h 539670"/>
                <a:gd name="connsiteX17" fmla="*/ 1099394 w 3340467"/>
                <a:gd name="connsiteY17" fmla="*/ 306562 h 539670"/>
                <a:gd name="connsiteX18" fmla="*/ 1125822 w 3340467"/>
                <a:gd name="connsiteY18" fmla="*/ 332990 h 539670"/>
                <a:gd name="connsiteX19" fmla="*/ 1136393 w 3340467"/>
                <a:gd name="connsiteY19" fmla="*/ 348847 h 539670"/>
                <a:gd name="connsiteX20" fmla="*/ 1152249 w 3340467"/>
                <a:gd name="connsiteY20" fmla="*/ 359418 h 539670"/>
                <a:gd name="connsiteX21" fmla="*/ 1162821 w 3340467"/>
                <a:gd name="connsiteY21" fmla="*/ 369989 h 539670"/>
                <a:gd name="connsiteX22" fmla="*/ 1183963 w 3340467"/>
                <a:gd name="connsiteY22" fmla="*/ 396417 h 539670"/>
                <a:gd name="connsiteX23" fmla="*/ 1215676 w 3340467"/>
                <a:gd name="connsiteY23" fmla="*/ 443987 h 539670"/>
                <a:gd name="connsiteX24" fmla="*/ 1231533 w 3340467"/>
                <a:gd name="connsiteY24" fmla="*/ 459843 h 539670"/>
                <a:gd name="connsiteX25" fmla="*/ 1242104 w 3340467"/>
                <a:gd name="connsiteY25" fmla="*/ 475700 h 539670"/>
                <a:gd name="connsiteX26" fmla="*/ 1268532 w 3340467"/>
                <a:gd name="connsiteY26" fmla="*/ 496842 h 539670"/>
                <a:gd name="connsiteX27" fmla="*/ 1390099 w 3340467"/>
                <a:gd name="connsiteY27" fmla="*/ 533841 h 539670"/>
                <a:gd name="connsiteX28" fmla="*/ 1532809 w 3340467"/>
                <a:gd name="connsiteY28" fmla="*/ 385846 h 539670"/>
                <a:gd name="connsiteX29" fmla="*/ 1564522 w 3340467"/>
                <a:gd name="connsiteY29" fmla="*/ 359418 h 539670"/>
                <a:gd name="connsiteX30" fmla="*/ 1612092 w 3340467"/>
                <a:gd name="connsiteY30" fmla="*/ 343561 h 539670"/>
                <a:gd name="connsiteX31" fmla="*/ 1654377 w 3340467"/>
                <a:gd name="connsiteY31" fmla="*/ 348847 h 539670"/>
                <a:gd name="connsiteX32" fmla="*/ 1728374 w 3340467"/>
                <a:gd name="connsiteY32" fmla="*/ 401702 h 539670"/>
                <a:gd name="connsiteX33" fmla="*/ 1775944 w 3340467"/>
                <a:gd name="connsiteY33" fmla="*/ 438701 h 539670"/>
                <a:gd name="connsiteX34" fmla="*/ 1807658 w 3340467"/>
                <a:gd name="connsiteY34" fmla="*/ 465129 h 539670"/>
                <a:gd name="connsiteX35" fmla="*/ 1884794 w 3340467"/>
                <a:gd name="connsiteY35" fmla="*/ 523270 h 539670"/>
                <a:gd name="connsiteX36" fmla="*/ 1931785 w 3340467"/>
                <a:gd name="connsiteY36" fmla="*/ 524083 h 539670"/>
                <a:gd name="connsiteX37" fmla="*/ 1995790 w 3340467"/>
                <a:gd name="connsiteY37" fmla="*/ 476224 h 539670"/>
                <a:gd name="connsiteX38" fmla="*/ 2019837 w 3340467"/>
                <a:gd name="connsiteY38" fmla="*/ 454558 h 539670"/>
                <a:gd name="connsiteX39" fmla="*/ 2061364 w 3340467"/>
                <a:gd name="connsiteY39" fmla="*/ 401702 h 539670"/>
                <a:gd name="connsiteX40" fmla="*/ 2108934 w 3340467"/>
                <a:gd name="connsiteY40" fmla="*/ 369989 h 539670"/>
                <a:gd name="connsiteX41" fmla="*/ 2204074 w 3340467"/>
                <a:gd name="connsiteY41" fmla="*/ 443987 h 539670"/>
                <a:gd name="connsiteX42" fmla="*/ 2251644 w 3340467"/>
                <a:gd name="connsiteY42" fmla="*/ 465129 h 539670"/>
                <a:gd name="connsiteX43" fmla="*/ 2304499 w 3340467"/>
                <a:gd name="connsiteY43" fmla="*/ 459843 h 539670"/>
                <a:gd name="connsiteX44" fmla="*/ 2373211 w 3340467"/>
                <a:gd name="connsiteY44" fmla="*/ 406988 h 539670"/>
                <a:gd name="connsiteX45" fmla="*/ 2420781 w 3340467"/>
                <a:gd name="connsiteY45" fmla="*/ 417559 h 539670"/>
                <a:gd name="connsiteX46" fmla="*/ 2452495 w 3340467"/>
                <a:gd name="connsiteY46" fmla="*/ 438701 h 539670"/>
                <a:gd name="connsiteX47" fmla="*/ 2515921 w 3340467"/>
                <a:gd name="connsiteY47" fmla="*/ 459843 h 539670"/>
                <a:gd name="connsiteX48" fmla="*/ 2574062 w 3340467"/>
                <a:gd name="connsiteY48" fmla="*/ 443987 h 539670"/>
                <a:gd name="connsiteX49" fmla="*/ 2605775 w 3340467"/>
                <a:gd name="connsiteY49" fmla="*/ 433416 h 539670"/>
                <a:gd name="connsiteX50" fmla="*/ 2653345 w 3340467"/>
                <a:gd name="connsiteY50" fmla="*/ 443987 h 539670"/>
                <a:gd name="connsiteX51" fmla="*/ 2685059 w 3340467"/>
                <a:gd name="connsiteY51" fmla="*/ 459843 h 539670"/>
                <a:gd name="connsiteX52" fmla="*/ 2743200 w 3340467"/>
                <a:gd name="connsiteY52" fmla="*/ 443987 h 539670"/>
                <a:gd name="connsiteX53" fmla="*/ 2796055 w 3340467"/>
                <a:gd name="connsiteY53" fmla="*/ 454558 h 539670"/>
                <a:gd name="connsiteX54" fmla="*/ 2827769 w 3340467"/>
                <a:gd name="connsiteY54" fmla="*/ 465129 h 539670"/>
                <a:gd name="connsiteX55" fmla="*/ 2907052 w 3340467"/>
                <a:gd name="connsiteY55" fmla="*/ 449272 h 539670"/>
                <a:gd name="connsiteX56" fmla="*/ 2922908 w 3340467"/>
                <a:gd name="connsiteY56" fmla="*/ 438701 h 539670"/>
                <a:gd name="connsiteX57" fmla="*/ 2965193 w 3340467"/>
                <a:gd name="connsiteY57" fmla="*/ 449272 h 539670"/>
                <a:gd name="connsiteX58" fmla="*/ 2991621 w 3340467"/>
                <a:gd name="connsiteY58" fmla="*/ 470414 h 539670"/>
                <a:gd name="connsiteX59" fmla="*/ 3060333 w 3340467"/>
                <a:gd name="connsiteY59" fmla="*/ 454558 h 539670"/>
                <a:gd name="connsiteX60" fmla="*/ 3076189 w 3340467"/>
                <a:gd name="connsiteY60" fmla="*/ 449272 h 539670"/>
                <a:gd name="connsiteX61" fmla="*/ 3092046 w 3340467"/>
                <a:gd name="connsiteY61" fmla="*/ 443987 h 539670"/>
                <a:gd name="connsiteX62" fmla="*/ 3166044 w 3340467"/>
                <a:gd name="connsiteY62" fmla="*/ 459843 h 539670"/>
                <a:gd name="connsiteX63" fmla="*/ 3181900 w 3340467"/>
                <a:gd name="connsiteY63" fmla="*/ 465129 h 539670"/>
                <a:gd name="connsiteX64" fmla="*/ 3203043 w 3340467"/>
                <a:gd name="connsiteY64" fmla="*/ 459843 h 539670"/>
                <a:gd name="connsiteX65" fmla="*/ 3234756 w 3340467"/>
                <a:gd name="connsiteY65" fmla="*/ 438701 h 539670"/>
                <a:gd name="connsiteX66" fmla="*/ 3250612 w 3340467"/>
                <a:gd name="connsiteY66" fmla="*/ 449272 h 539670"/>
                <a:gd name="connsiteX67" fmla="*/ 3261184 w 3340467"/>
                <a:gd name="connsiteY67" fmla="*/ 459843 h 539670"/>
                <a:gd name="connsiteX68" fmla="*/ 3292897 w 3340467"/>
                <a:gd name="connsiteY68" fmla="*/ 459843 h 539670"/>
                <a:gd name="connsiteX69" fmla="*/ 3308754 w 3340467"/>
                <a:gd name="connsiteY69" fmla="*/ 449272 h 539670"/>
                <a:gd name="connsiteX70" fmla="*/ 3340467 w 3340467"/>
                <a:gd name="connsiteY7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872115 w 3340467"/>
                <a:gd name="connsiteY10" fmla="*/ 137425 h 539670"/>
                <a:gd name="connsiteX11" fmla="*/ 909114 w 3340467"/>
                <a:gd name="connsiteY11" fmla="*/ 163853 h 539670"/>
                <a:gd name="connsiteX12" fmla="*/ 940828 w 3340467"/>
                <a:gd name="connsiteY12" fmla="*/ 184995 h 539670"/>
                <a:gd name="connsiteX13" fmla="*/ 988397 w 3340467"/>
                <a:gd name="connsiteY13" fmla="*/ 216708 h 539670"/>
                <a:gd name="connsiteX14" fmla="*/ 1057110 w 3340467"/>
                <a:gd name="connsiteY14" fmla="*/ 269564 h 539670"/>
                <a:gd name="connsiteX15" fmla="*/ 1072966 w 3340467"/>
                <a:gd name="connsiteY15" fmla="*/ 280135 h 539670"/>
                <a:gd name="connsiteX16" fmla="*/ 1099394 w 3340467"/>
                <a:gd name="connsiteY16" fmla="*/ 306562 h 539670"/>
                <a:gd name="connsiteX17" fmla="*/ 1125822 w 3340467"/>
                <a:gd name="connsiteY17" fmla="*/ 332990 h 539670"/>
                <a:gd name="connsiteX18" fmla="*/ 1136393 w 3340467"/>
                <a:gd name="connsiteY18" fmla="*/ 348847 h 539670"/>
                <a:gd name="connsiteX19" fmla="*/ 1152249 w 3340467"/>
                <a:gd name="connsiteY19" fmla="*/ 359418 h 539670"/>
                <a:gd name="connsiteX20" fmla="*/ 1162821 w 3340467"/>
                <a:gd name="connsiteY20" fmla="*/ 369989 h 539670"/>
                <a:gd name="connsiteX21" fmla="*/ 1183963 w 3340467"/>
                <a:gd name="connsiteY21" fmla="*/ 396417 h 539670"/>
                <a:gd name="connsiteX22" fmla="*/ 1215676 w 3340467"/>
                <a:gd name="connsiteY22" fmla="*/ 443987 h 539670"/>
                <a:gd name="connsiteX23" fmla="*/ 1231533 w 3340467"/>
                <a:gd name="connsiteY23" fmla="*/ 459843 h 539670"/>
                <a:gd name="connsiteX24" fmla="*/ 1242104 w 3340467"/>
                <a:gd name="connsiteY24" fmla="*/ 475700 h 539670"/>
                <a:gd name="connsiteX25" fmla="*/ 1268532 w 3340467"/>
                <a:gd name="connsiteY25" fmla="*/ 496842 h 539670"/>
                <a:gd name="connsiteX26" fmla="*/ 1390099 w 3340467"/>
                <a:gd name="connsiteY26" fmla="*/ 533841 h 539670"/>
                <a:gd name="connsiteX27" fmla="*/ 1532809 w 3340467"/>
                <a:gd name="connsiteY27" fmla="*/ 385846 h 539670"/>
                <a:gd name="connsiteX28" fmla="*/ 1564522 w 3340467"/>
                <a:gd name="connsiteY28" fmla="*/ 359418 h 539670"/>
                <a:gd name="connsiteX29" fmla="*/ 1612092 w 3340467"/>
                <a:gd name="connsiteY29" fmla="*/ 343561 h 539670"/>
                <a:gd name="connsiteX30" fmla="*/ 1654377 w 3340467"/>
                <a:gd name="connsiteY30" fmla="*/ 348847 h 539670"/>
                <a:gd name="connsiteX31" fmla="*/ 1728374 w 3340467"/>
                <a:gd name="connsiteY31" fmla="*/ 401702 h 539670"/>
                <a:gd name="connsiteX32" fmla="*/ 1775944 w 3340467"/>
                <a:gd name="connsiteY32" fmla="*/ 438701 h 539670"/>
                <a:gd name="connsiteX33" fmla="*/ 1807658 w 3340467"/>
                <a:gd name="connsiteY33" fmla="*/ 465129 h 539670"/>
                <a:gd name="connsiteX34" fmla="*/ 1884794 w 3340467"/>
                <a:gd name="connsiteY34" fmla="*/ 523270 h 539670"/>
                <a:gd name="connsiteX35" fmla="*/ 1931785 w 3340467"/>
                <a:gd name="connsiteY35" fmla="*/ 524083 h 539670"/>
                <a:gd name="connsiteX36" fmla="*/ 1995790 w 3340467"/>
                <a:gd name="connsiteY36" fmla="*/ 476224 h 539670"/>
                <a:gd name="connsiteX37" fmla="*/ 2019837 w 3340467"/>
                <a:gd name="connsiteY37" fmla="*/ 454558 h 539670"/>
                <a:gd name="connsiteX38" fmla="*/ 2061364 w 3340467"/>
                <a:gd name="connsiteY38" fmla="*/ 401702 h 539670"/>
                <a:gd name="connsiteX39" fmla="*/ 2108934 w 3340467"/>
                <a:gd name="connsiteY39" fmla="*/ 369989 h 539670"/>
                <a:gd name="connsiteX40" fmla="*/ 2204074 w 3340467"/>
                <a:gd name="connsiteY40" fmla="*/ 443987 h 539670"/>
                <a:gd name="connsiteX41" fmla="*/ 2251644 w 3340467"/>
                <a:gd name="connsiteY41" fmla="*/ 465129 h 539670"/>
                <a:gd name="connsiteX42" fmla="*/ 2304499 w 3340467"/>
                <a:gd name="connsiteY42" fmla="*/ 459843 h 539670"/>
                <a:gd name="connsiteX43" fmla="*/ 2373211 w 3340467"/>
                <a:gd name="connsiteY43" fmla="*/ 406988 h 539670"/>
                <a:gd name="connsiteX44" fmla="*/ 2420781 w 3340467"/>
                <a:gd name="connsiteY44" fmla="*/ 417559 h 539670"/>
                <a:gd name="connsiteX45" fmla="*/ 2452495 w 3340467"/>
                <a:gd name="connsiteY45" fmla="*/ 438701 h 539670"/>
                <a:gd name="connsiteX46" fmla="*/ 2515921 w 3340467"/>
                <a:gd name="connsiteY46" fmla="*/ 459843 h 539670"/>
                <a:gd name="connsiteX47" fmla="*/ 2574062 w 3340467"/>
                <a:gd name="connsiteY47" fmla="*/ 443987 h 539670"/>
                <a:gd name="connsiteX48" fmla="*/ 2605775 w 3340467"/>
                <a:gd name="connsiteY48" fmla="*/ 433416 h 539670"/>
                <a:gd name="connsiteX49" fmla="*/ 2653345 w 3340467"/>
                <a:gd name="connsiteY49" fmla="*/ 443987 h 539670"/>
                <a:gd name="connsiteX50" fmla="*/ 2685059 w 3340467"/>
                <a:gd name="connsiteY50" fmla="*/ 459843 h 539670"/>
                <a:gd name="connsiteX51" fmla="*/ 2743200 w 3340467"/>
                <a:gd name="connsiteY51" fmla="*/ 443987 h 539670"/>
                <a:gd name="connsiteX52" fmla="*/ 2796055 w 3340467"/>
                <a:gd name="connsiteY52" fmla="*/ 454558 h 539670"/>
                <a:gd name="connsiteX53" fmla="*/ 2827769 w 3340467"/>
                <a:gd name="connsiteY53" fmla="*/ 465129 h 539670"/>
                <a:gd name="connsiteX54" fmla="*/ 2907052 w 3340467"/>
                <a:gd name="connsiteY54" fmla="*/ 449272 h 539670"/>
                <a:gd name="connsiteX55" fmla="*/ 2922908 w 3340467"/>
                <a:gd name="connsiteY55" fmla="*/ 438701 h 539670"/>
                <a:gd name="connsiteX56" fmla="*/ 2965193 w 3340467"/>
                <a:gd name="connsiteY56" fmla="*/ 449272 h 539670"/>
                <a:gd name="connsiteX57" fmla="*/ 2991621 w 3340467"/>
                <a:gd name="connsiteY57" fmla="*/ 470414 h 539670"/>
                <a:gd name="connsiteX58" fmla="*/ 3060333 w 3340467"/>
                <a:gd name="connsiteY58" fmla="*/ 454558 h 539670"/>
                <a:gd name="connsiteX59" fmla="*/ 3076189 w 3340467"/>
                <a:gd name="connsiteY59" fmla="*/ 449272 h 539670"/>
                <a:gd name="connsiteX60" fmla="*/ 3092046 w 3340467"/>
                <a:gd name="connsiteY60" fmla="*/ 443987 h 539670"/>
                <a:gd name="connsiteX61" fmla="*/ 3166044 w 3340467"/>
                <a:gd name="connsiteY61" fmla="*/ 459843 h 539670"/>
                <a:gd name="connsiteX62" fmla="*/ 3181900 w 3340467"/>
                <a:gd name="connsiteY62" fmla="*/ 465129 h 539670"/>
                <a:gd name="connsiteX63" fmla="*/ 3203043 w 3340467"/>
                <a:gd name="connsiteY63" fmla="*/ 459843 h 539670"/>
                <a:gd name="connsiteX64" fmla="*/ 3234756 w 3340467"/>
                <a:gd name="connsiteY64" fmla="*/ 438701 h 539670"/>
                <a:gd name="connsiteX65" fmla="*/ 3250612 w 3340467"/>
                <a:gd name="connsiteY65" fmla="*/ 449272 h 539670"/>
                <a:gd name="connsiteX66" fmla="*/ 3261184 w 3340467"/>
                <a:gd name="connsiteY66" fmla="*/ 459843 h 539670"/>
                <a:gd name="connsiteX67" fmla="*/ 3292897 w 3340467"/>
                <a:gd name="connsiteY67" fmla="*/ 459843 h 539670"/>
                <a:gd name="connsiteX68" fmla="*/ 3308754 w 3340467"/>
                <a:gd name="connsiteY68" fmla="*/ 449272 h 539670"/>
                <a:gd name="connsiteX69" fmla="*/ 3340467 w 3340467"/>
                <a:gd name="connsiteY6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40828 w 3340467"/>
                <a:gd name="connsiteY11" fmla="*/ 184995 h 539670"/>
                <a:gd name="connsiteX12" fmla="*/ 988397 w 3340467"/>
                <a:gd name="connsiteY12" fmla="*/ 216708 h 539670"/>
                <a:gd name="connsiteX13" fmla="*/ 1057110 w 3340467"/>
                <a:gd name="connsiteY13" fmla="*/ 269564 h 539670"/>
                <a:gd name="connsiteX14" fmla="*/ 1072966 w 3340467"/>
                <a:gd name="connsiteY14" fmla="*/ 280135 h 539670"/>
                <a:gd name="connsiteX15" fmla="*/ 1099394 w 3340467"/>
                <a:gd name="connsiteY15" fmla="*/ 306562 h 539670"/>
                <a:gd name="connsiteX16" fmla="*/ 1125822 w 3340467"/>
                <a:gd name="connsiteY16" fmla="*/ 332990 h 539670"/>
                <a:gd name="connsiteX17" fmla="*/ 1136393 w 3340467"/>
                <a:gd name="connsiteY17" fmla="*/ 348847 h 539670"/>
                <a:gd name="connsiteX18" fmla="*/ 1152249 w 3340467"/>
                <a:gd name="connsiteY18" fmla="*/ 359418 h 539670"/>
                <a:gd name="connsiteX19" fmla="*/ 1162821 w 3340467"/>
                <a:gd name="connsiteY19" fmla="*/ 369989 h 539670"/>
                <a:gd name="connsiteX20" fmla="*/ 1183963 w 3340467"/>
                <a:gd name="connsiteY20" fmla="*/ 396417 h 539670"/>
                <a:gd name="connsiteX21" fmla="*/ 1215676 w 3340467"/>
                <a:gd name="connsiteY21" fmla="*/ 443987 h 539670"/>
                <a:gd name="connsiteX22" fmla="*/ 1231533 w 3340467"/>
                <a:gd name="connsiteY22" fmla="*/ 459843 h 539670"/>
                <a:gd name="connsiteX23" fmla="*/ 1242104 w 3340467"/>
                <a:gd name="connsiteY23" fmla="*/ 475700 h 539670"/>
                <a:gd name="connsiteX24" fmla="*/ 1268532 w 3340467"/>
                <a:gd name="connsiteY24" fmla="*/ 496842 h 539670"/>
                <a:gd name="connsiteX25" fmla="*/ 1390099 w 3340467"/>
                <a:gd name="connsiteY25" fmla="*/ 533841 h 539670"/>
                <a:gd name="connsiteX26" fmla="*/ 1532809 w 3340467"/>
                <a:gd name="connsiteY26" fmla="*/ 385846 h 539670"/>
                <a:gd name="connsiteX27" fmla="*/ 1564522 w 3340467"/>
                <a:gd name="connsiteY27" fmla="*/ 359418 h 539670"/>
                <a:gd name="connsiteX28" fmla="*/ 1612092 w 3340467"/>
                <a:gd name="connsiteY28" fmla="*/ 343561 h 539670"/>
                <a:gd name="connsiteX29" fmla="*/ 1654377 w 3340467"/>
                <a:gd name="connsiteY29" fmla="*/ 348847 h 539670"/>
                <a:gd name="connsiteX30" fmla="*/ 1728374 w 3340467"/>
                <a:gd name="connsiteY30" fmla="*/ 401702 h 539670"/>
                <a:gd name="connsiteX31" fmla="*/ 1775944 w 3340467"/>
                <a:gd name="connsiteY31" fmla="*/ 438701 h 539670"/>
                <a:gd name="connsiteX32" fmla="*/ 1807658 w 3340467"/>
                <a:gd name="connsiteY32" fmla="*/ 465129 h 539670"/>
                <a:gd name="connsiteX33" fmla="*/ 1884794 w 3340467"/>
                <a:gd name="connsiteY33" fmla="*/ 523270 h 539670"/>
                <a:gd name="connsiteX34" fmla="*/ 1931785 w 3340467"/>
                <a:gd name="connsiteY34" fmla="*/ 524083 h 539670"/>
                <a:gd name="connsiteX35" fmla="*/ 1995790 w 3340467"/>
                <a:gd name="connsiteY35" fmla="*/ 476224 h 539670"/>
                <a:gd name="connsiteX36" fmla="*/ 2019837 w 3340467"/>
                <a:gd name="connsiteY36" fmla="*/ 454558 h 539670"/>
                <a:gd name="connsiteX37" fmla="*/ 2061364 w 3340467"/>
                <a:gd name="connsiteY37" fmla="*/ 401702 h 539670"/>
                <a:gd name="connsiteX38" fmla="*/ 2108934 w 3340467"/>
                <a:gd name="connsiteY38" fmla="*/ 369989 h 539670"/>
                <a:gd name="connsiteX39" fmla="*/ 2204074 w 3340467"/>
                <a:gd name="connsiteY39" fmla="*/ 443987 h 539670"/>
                <a:gd name="connsiteX40" fmla="*/ 2251644 w 3340467"/>
                <a:gd name="connsiteY40" fmla="*/ 465129 h 539670"/>
                <a:gd name="connsiteX41" fmla="*/ 2304499 w 3340467"/>
                <a:gd name="connsiteY41" fmla="*/ 459843 h 539670"/>
                <a:gd name="connsiteX42" fmla="*/ 2373211 w 3340467"/>
                <a:gd name="connsiteY42" fmla="*/ 406988 h 539670"/>
                <a:gd name="connsiteX43" fmla="*/ 2420781 w 3340467"/>
                <a:gd name="connsiteY43" fmla="*/ 417559 h 539670"/>
                <a:gd name="connsiteX44" fmla="*/ 2452495 w 3340467"/>
                <a:gd name="connsiteY44" fmla="*/ 438701 h 539670"/>
                <a:gd name="connsiteX45" fmla="*/ 2515921 w 3340467"/>
                <a:gd name="connsiteY45" fmla="*/ 459843 h 539670"/>
                <a:gd name="connsiteX46" fmla="*/ 2574062 w 3340467"/>
                <a:gd name="connsiteY46" fmla="*/ 443987 h 539670"/>
                <a:gd name="connsiteX47" fmla="*/ 2605775 w 3340467"/>
                <a:gd name="connsiteY47" fmla="*/ 433416 h 539670"/>
                <a:gd name="connsiteX48" fmla="*/ 2653345 w 3340467"/>
                <a:gd name="connsiteY48" fmla="*/ 443987 h 539670"/>
                <a:gd name="connsiteX49" fmla="*/ 2685059 w 3340467"/>
                <a:gd name="connsiteY49" fmla="*/ 459843 h 539670"/>
                <a:gd name="connsiteX50" fmla="*/ 2743200 w 3340467"/>
                <a:gd name="connsiteY50" fmla="*/ 443987 h 539670"/>
                <a:gd name="connsiteX51" fmla="*/ 2796055 w 3340467"/>
                <a:gd name="connsiteY51" fmla="*/ 454558 h 539670"/>
                <a:gd name="connsiteX52" fmla="*/ 2827769 w 3340467"/>
                <a:gd name="connsiteY52" fmla="*/ 465129 h 539670"/>
                <a:gd name="connsiteX53" fmla="*/ 2907052 w 3340467"/>
                <a:gd name="connsiteY53" fmla="*/ 449272 h 539670"/>
                <a:gd name="connsiteX54" fmla="*/ 2922908 w 3340467"/>
                <a:gd name="connsiteY54" fmla="*/ 438701 h 539670"/>
                <a:gd name="connsiteX55" fmla="*/ 2965193 w 3340467"/>
                <a:gd name="connsiteY55" fmla="*/ 449272 h 539670"/>
                <a:gd name="connsiteX56" fmla="*/ 2991621 w 3340467"/>
                <a:gd name="connsiteY56" fmla="*/ 470414 h 539670"/>
                <a:gd name="connsiteX57" fmla="*/ 3060333 w 3340467"/>
                <a:gd name="connsiteY57" fmla="*/ 454558 h 539670"/>
                <a:gd name="connsiteX58" fmla="*/ 3076189 w 3340467"/>
                <a:gd name="connsiteY58" fmla="*/ 449272 h 539670"/>
                <a:gd name="connsiteX59" fmla="*/ 3092046 w 3340467"/>
                <a:gd name="connsiteY59" fmla="*/ 443987 h 539670"/>
                <a:gd name="connsiteX60" fmla="*/ 3166044 w 3340467"/>
                <a:gd name="connsiteY60" fmla="*/ 459843 h 539670"/>
                <a:gd name="connsiteX61" fmla="*/ 3181900 w 3340467"/>
                <a:gd name="connsiteY61" fmla="*/ 465129 h 539670"/>
                <a:gd name="connsiteX62" fmla="*/ 3203043 w 3340467"/>
                <a:gd name="connsiteY62" fmla="*/ 459843 h 539670"/>
                <a:gd name="connsiteX63" fmla="*/ 3234756 w 3340467"/>
                <a:gd name="connsiteY63" fmla="*/ 438701 h 539670"/>
                <a:gd name="connsiteX64" fmla="*/ 3250612 w 3340467"/>
                <a:gd name="connsiteY64" fmla="*/ 449272 h 539670"/>
                <a:gd name="connsiteX65" fmla="*/ 3261184 w 3340467"/>
                <a:gd name="connsiteY65" fmla="*/ 459843 h 539670"/>
                <a:gd name="connsiteX66" fmla="*/ 3292897 w 3340467"/>
                <a:gd name="connsiteY66" fmla="*/ 459843 h 539670"/>
                <a:gd name="connsiteX67" fmla="*/ 3308754 w 3340467"/>
                <a:gd name="connsiteY67" fmla="*/ 449272 h 539670"/>
                <a:gd name="connsiteX68" fmla="*/ 3340467 w 3340467"/>
                <a:gd name="connsiteY6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57110 w 3340467"/>
                <a:gd name="connsiteY12" fmla="*/ 269564 h 539670"/>
                <a:gd name="connsiteX13" fmla="*/ 1072966 w 3340467"/>
                <a:gd name="connsiteY13" fmla="*/ 280135 h 539670"/>
                <a:gd name="connsiteX14" fmla="*/ 1099394 w 3340467"/>
                <a:gd name="connsiteY14" fmla="*/ 306562 h 539670"/>
                <a:gd name="connsiteX15" fmla="*/ 1125822 w 3340467"/>
                <a:gd name="connsiteY15" fmla="*/ 332990 h 539670"/>
                <a:gd name="connsiteX16" fmla="*/ 1136393 w 3340467"/>
                <a:gd name="connsiteY16" fmla="*/ 348847 h 539670"/>
                <a:gd name="connsiteX17" fmla="*/ 1152249 w 3340467"/>
                <a:gd name="connsiteY17" fmla="*/ 359418 h 539670"/>
                <a:gd name="connsiteX18" fmla="*/ 1162821 w 3340467"/>
                <a:gd name="connsiteY18" fmla="*/ 369989 h 539670"/>
                <a:gd name="connsiteX19" fmla="*/ 1183963 w 3340467"/>
                <a:gd name="connsiteY19" fmla="*/ 396417 h 539670"/>
                <a:gd name="connsiteX20" fmla="*/ 1215676 w 3340467"/>
                <a:gd name="connsiteY20" fmla="*/ 443987 h 539670"/>
                <a:gd name="connsiteX21" fmla="*/ 1231533 w 3340467"/>
                <a:gd name="connsiteY21" fmla="*/ 459843 h 539670"/>
                <a:gd name="connsiteX22" fmla="*/ 1242104 w 3340467"/>
                <a:gd name="connsiteY22" fmla="*/ 475700 h 539670"/>
                <a:gd name="connsiteX23" fmla="*/ 1268532 w 3340467"/>
                <a:gd name="connsiteY23" fmla="*/ 496842 h 539670"/>
                <a:gd name="connsiteX24" fmla="*/ 1390099 w 3340467"/>
                <a:gd name="connsiteY24" fmla="*/ 533841 h 539670"/>
                <a:gd name="connsiteX25" fmla="*/ 1532809 w 3340467"/>
                <a:gd name="connsiteY25" fmla="*/ 385846 h 539670"/>
                <a:gd name="connsiteX26" fmla="*/ 1564522 w 3340467"/>
                <a:gd name="connsiteY26" fmla="*/ 359418 h 539670"/>
                <a:gd name="connsiteX27" fmla="*/ 1612092 w 3340467"/>
                <a:gd name="connsiteY27" fmla="*/ 343561 h 539670"/>
                <a:gd name="connsiteX28" fmla="*/ 1654377 w 3340467"/>
                <a:gd name="connsiteY28" fmla="*/ 348847 h 539670"/>
                <a:gd name="connsiteX29" fmla="*/ 1728374 w 3340467"/>
                <a:gd name="connsiteY29" fmla="*/ 401702 h 539670"/>
                <a:gd name="connsiteX30" fmla="*/ 1775944 w 3340467"/>
                <a:gd name="connsiteY30" fmla="*/ 438701 h 539670"/>
                <a:gd name="connsiteX31" fmla="*/ 1807658 w 3340467"/>
                <a:gd name="connsiteY31" fmla="*/ 465129 h 539670"/>
                <a:gd name="connsiteX32" fmla="*/ 1884794 w 3340467"/>
                <a:gd name="connsiteY32" fmla="*/ 523270 h 539670"/>
                <a:gd name="connsiteX33" fmla="*/ 1931785 w 3340467"/>
                <a:gd name="connsiteY33" fmla="*/ 524083 h 539670"/>
                <a:gd name="connsiteX34" fmla="*/ 1995790 w 3340467"/>
                <a:gd name="connsiteY34" fmla="*/ 476224 h 539670"/>
                <a:gd name="connsiteX35" fmla="*/ 2019837 w 3340467"/>
                <a:gd name="connsiteY35" fmla="*/ 454558 h 539670"/>
                <a:gd name="connsiteX36" fmla="*/ 2061364 w 3340467"/>
                <a:gd name="connsiteY36" fmla="*/ 401702 h 539670"/>
                <a:gd name="connsiteX37" fmla="*/ 2108934 w 3340467"/>
                <a:gd name="connsiteY37" fmla="*/ 369989 h 539670"/>
                <a:gd name="connsiteX38" fmla="*/ 2204074 w 3340467"/>
                <a:gd name="connsiteY38" fmla="*/ 443987 h 539670"/>
                <a:gd name="connsiteX39" fmla="*/ 2251644 w 3340467"/>
                <a:gd name="connsiteY39" fmla="*/ 465129 h 539670"/>
                <a:gd name="connsiteX40" fmla="*/ 2304499 w 3340467"/>
                <a:gd name="connsiteY40" fmla="*/ 459843 h 539670"/>
                <a:gd name="connsiteX41" fmla="*/ 2373211 w 3340467"/>
                <a:gd name="connsiteY41" fmla="*/ 406988 h 539670"/>
                <a:gd name="connsiteX42" fmla="*/ 2420781 w 3340467"/>
                <a:gd name="connsiteY42" fmla="*/ 417559 h 539670"/>
                <a:gd name="connsiteX43" fmla="*/ 2452495 w 3340467"/>
                <a:gd name="connsiteY43" fmla="*/ 438701 h 539670"/>
                <a:gd name="connsiteX44" fmla="*/ 2515921 w 3340467"/>
                <a:gd name="connsiteY44" fmla="*/ 459843 h 539670"/>
                <a:gd name="connsiteX45" fmla="*/ 2574062 w 3340467"/>
                <a:gd name="connsiteY45" fmla="*/ 443987 h 539670"/>
                <a:gd name="connsiteX46" fmla="*/ 2605775 w 3340467"/>
                <a:gd name="connsiteY46" fmla="*/ 433416 h 539670"/>
                <a:gd name="connsiteX47" fmla="*/ 2653345 w 3340467"/>
                <a:gd name="connsiteY47" fmla="*/ 443987 h 539670"/>
                <a:gd name="connsiteX48" fmla="*/ 2685059 w 3340467"/>
                <a:gd name="connsiteY48" fmla="*/ 459843 h 539670"/>
                <a:gd name="connsiteX49" fmla="*/ 2743200 w 3340467"/>
                <a:gd name="connsiteY49" fmla="*/ 443987 h 539670"/>
                <a:gd name="connsiteX50" fmla="*/ 2796055 w 3340467"/>
                <a:gd name="connsiteY50" fmla="*/ 454558 h 539670"/>
                <a:gd name="connsiteX51" fmla="*/ 2827769 w 3340467"/>
                <a:gd name="connsiteY51" fmla="*/ 465129 h 539670"/>
                <a:gd name="connsiteX52" fmla="*/ 2907052 w 3340467"/>
                <a:gd name="connsiteY52" fmla="*/ 449272 h 539670"/>
                <a:gd name="connsiteX53" fmla="*/ 2922908 w 3340467"/>
                <a:gd name="connsiteY53" fmla="*/ 438701 h 539670"/>
                <a:gd name="connsiteX54" fmla="*/ 2965193 w 3340467"/>
                <a:gd name="connsiteY54" fmla="*/ 449272 h 539670"/>
                <a:gd name="connsiteX55" fmla="*/ 2991621 w 3340467"/>
                <a:gd name="connsiteY55" fmla="*/ 470414 h 539670"/>
                <a:gd name="connsiteX56" fmla="*/ 3060333 w 3340467"/>
                <a:gd name="connsiteY56" fmla="*/ 454558 h 539670"/>
                <a:gd name="connsiteX57" fmla="*/ 3076189 w 3340467"/>
                <a:gd name="connsiteY57" fmla="*/ 449272 h 539670"/>
                <a:gd name="connsiteX58" fmla="*/ 3092046 w 3340467"/>
                <a:gd name="connsiteY58" fmla="*/ 443987 h 539670"/>
                <a:gd name="connsiteX59" fmla="*/ 3166044 w 3340467"/>
                <a:gd name="connsiteY59" fmla="*/ 459843 h 539670"/>
                <a:gd name="connsiteX60" fmla="*/ 3181900 w 3340467"/>
                <a:gd name="connsiteY60" fmla="*/ 465129 h 539670"/>
                <a:gd name="connsiteX61" fmla="*/ 3203043 w 3340467"/>
                <a:gd name="connsiteY61" fmla="*/ 459843 h 539670"/>
                <a:gd name="connsiteX62" fmla="*/ 3234756 w 3340467"/>
                <a:gd name="connsiteY62" fmla="*/ 438701 h 539670"/>
                <a:gd name="connsiteX63" fmla="*/ 3250612 w 3340467"/>
                <a:gd name="connsiteY63" fmla="*/ 449272 h 539670"/>
                <a:gd name="connsiteX64" fmla="*/ 3261184 w 3340467"/>
                <a:gd name="connsiteY64" fmla="*/ 459843 h 539670"/>
                <a:gd name="connsiteX65" fmla="*/ 3292897 w 3340467"/>
                <a:gd name="connsiteY65" fmla="*/ 459843 h 539670"/>
                <a:gd name="connsiteX66" fmla="*/ 3308754 w 3340467"/>
                <a:gd name="connsiteY66" fmla="*/ 449272 h 539670"/>
                <a:gd name="connsiteX67" fmla="*/ 3340467 w 3340467"/>
                <a:gd name="connsiteY6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25822 w 3340467"/>
                <a:gd name="connsiteY14" fmla="*/ 332990 h 539670"/>
                <a:gd name="connsiteX15" fmla="*/ 1136393 w 3340467"/>
                <a:gd name="connsiteY15" fmla="*/ 348847 h 539670"/>
                <a:gd name="connsiteX16" fmla="*/ 1152249 w 3340467"/>
                <a:gd name="connsiteY16" fmla="*/ 359418 h 539670"/>
                <a:gd name="connsiteX17" fmla="*/ 1162821 w 3340467"/>
                <a:gd name="connsiteY17" fmla="*/ 369989 h 539670"/>
                <a:gd name="connsiteX18" fmla="*/ 1183963 w 3340467"/>
                <a:gd name="connsiteY18" fmla="*/ 396417 h 539670"/>
                <a:gd name="connsiteX19" fmla="*/ 1215676 w 3340467"/>
                <a:gd name="connsiteY19" fmla="*/ 443987 h 539670"/>
                <a:gd name="connsiteX20" fmla="*/ 1231533 w 3340467"/>
                <a:gd name="connsiteY20" fmla="*/ 459843 h 539670"/>
                <a:gd name="connsiteX21" fmla="*/ 1242104 w 3340467"/>
                <a:gd name="connsiteY21" fmla="*/ 475700 h 539670"/>
                <a:gd name="connsiteX22" fmla="*/ 1268532 w 3340467"/>
                <a:gd name="connsiteY22" fmla="*/ 496842 h 539670"/>
                <a:gd name="connsiteX23" fmla="*/ 1390099 w 3340467"/>
                <a:gd name="connsiteY23" fmla="*/ 533841 h 539670"/>
                <a:gd name="connsiteX24" fmla="*/ 1532809 w 3340467"/>
                <a:gd name="connsiteY24" fmla="*/ 385846 h 539670"/>
                <a:gd name="connsiteX25" fmla="*/ 1564522 w 3340467"/>
                <a:gd name="connsiteY25" fmla="*/ 359418 h 539670"/>
                <a:gd name="connsiteX26" fmla="*/ 1612092 w 3340467"/>
                <a:gd name="connsiteY26" fmla="*/ 343561 h 539670"/>
                <a:gd name="connsiteX27" fmla="*/ 1654377 w 3340467"/>
                <a:gd name="connsiteY27" fmla="*/ 348847 h 539670"/>
                <a:gd name="connsiteX28" fmla="*/ 1728374 w 3340467"/>
                <a:gd name="connsiteY28" fmla="*/ 401702 h 539670"/>
                <a:gd name="connsiteX29" fmla="*/ 1775944 w 3340467"/>
                <a:gd name="connsiteY29" fmla="*/ 438701 h 539670"/>
                <a:gd name="connsiteX30" fmla="*/ 1807658 w 3340467"/>
                <a:gd name="connsiteY30" fmla="*/ 465129 h 539670"/>
                <a:gd name="connsiteX31" fmla="*/ 1884794 w 3340467"/>
                <a:gd name="connsiteY31" fmla="*/ 523270 h 539670"/>
                <a:gd name="connsiteX32" fmla="*/ 1931785 w 3340467"/>
                <a:gd name="connsiteY32" fmla="*/ 524083 h 539670"/>
                <a:gd name="connsiteX33" fmla="*/ 1995790 w 3340467"/>
                <a:gd name="connsiteY33" fmla="*/ 476224 h 539670"/>
                <a:gd name="connsiteX34" fmla="*/ 2019837 w 3340467"/>
                <a:gd name="connsiteY34" fmla="*/ 454558 h 539670"/>
                <a:gd name="connsiteX35" fmla="*/ 2061364 w 3340467"/>
                <a:gd name="connsiteY35" fmla="*/ 401702 h 539670"/>
                <a:gd name="connsiteX36" fmla="*/ 2108934 w 3340467"/>
                <a:gd name="connsiteY36" fmla="*/ 369989 h 539670"/>
                <a:gd name="connsiteX37" fmla="*/ 2204074 w 3340467"/>
                <a:gd name="connsiteY37" fmla="*/ 443987 h 539670"/>
                <a:gd name="connsiteX38" fmla="*/ 2251644 w 3340467"/>
                <a:gd name="connsiteY38" fmla="*/ 465129 h 539670"/>
                <a:gd name="connsiteX39" fmla="*/ 2304499 w 3340467"/>
                <a:gd name="connsiteY39" fmla="*/ 459843 h 539670"/>
                <a:gd name="connsiteX40" fmla="*/ 2373211 w 3340467"/>
                <a:gd name="connsiteY40" fmla="*/ 406988 h 539670"/>
                <a:gd name="connsiteX41" fmla="*/ 2420781 w 3340467"/>
                <a:gd name="connsiteY41" fmla="*/ 417559 h 539670"/>
                <a:gd name="connsiteX42" fmla="*/ 2452495 w 3340467"/>
                <a:gd name="connsiteY42" fmla="*/ 438701 h 539670"/>
                <a:gd name="connsiteX43" fmla="*/ 2515921 w 3340467"/>
                <a:gd name="connsiteY43" fmla="*/ 459843 h 539670"/>
                <a:gd name="connsiteX44" fmla="*/ 2574062 w 3340467"/>
                <a:gd name="connsiteY44" fmla="*/ 443987 h 539670"/>
                <a:gd name="connsiteX45" fmla="*/ 2605775 w 3340467"/>
                <a:gd name="connsiteY45" fmla="*/ 433416 h 539670"/>
                <a:gd name="connsiteX46" fmla="*/ 2653345 w 3340467"/>
                <a:gd name="connsiteY46" fmla="*/ 443987 h 539670"/>
                <a:gd name="connsiteX47" fmla="*/ 2685059 w 3340467"/>
                <a:gd name="connsiteY47" fmla="*/ 459843 h 539670"/>
                <a:gd name="connsiteX48" fmla="*/ 2743200 w 3340467"/>
                <a:gd name="connsiteY48" fmla="*/ 443987 h 539670"/>
                <a:gd name="connsiteX49" fmla="*/ 2796055 w 3340467"/>
                <a:gd name="connsiteY49" fmla="*/ 454558 h 539670"/>
                <a:gd name="connsiteX50" fmla="*/ 2827769 w 3340467"/>
                <a:gd name="connsiteY50" fmla="*/ 465129 h 539670"/>
                <a:gd name="connsiteX51" fmla="*/ 2907052 w 3340467"/>
                <a:gd name="connsiteY51" fmla="*/ 449272 h 539670"/>
                <a:gd name="connsiteX52" fmla="*/ 2922908 w 3340467"/>
                <a:gd name="connsiteY52" fmla="*/ 438701 h 539670"/>
                <a:gd name="connsiteX53" fmla="*/ 2965193 w 3340467"/>
                <a:gd name="connsiteY53" fmla="*/ 449272 h 539670"/>
                <a:gd name="connsiteX54" fmla="*/ 2991621 w 3340467"/>
                <a:gd name="connsiteY54" fmla="*/ 470414 h 539670"/>
                <a:gd name="connsiteX55" fmla="*/ 3060333 w 3340467"/>
                <a:gd name="connsiteY55" fmla="*/ 454558 h 539670"/>
                <a:gd name="connsiteX56" fmla="*/ 3076189 w 3340467"/>
                <a:gd name="connsiteY56" fmla="*/ 449272 h 539670"/>
                <a:gd name="connsiteX57" fmla="*/ 3092046 w 3340467"/>
                <a:gd name="connsiteY57" fmla="*/ 443987 h 539670"/>
                <a:gd name="connsiteX58" fmla="*/ 3166044 w 3340467"/>
                <a:gd name="connsiteY58" fmla="*/ 459843 h 539670"/>
                <a:gd name="connsiteX59" fmla="*/ 3181900 w 3340467"/>
                <a:gd name="connsiteY59" fmla="*/ 465129 h 539670"/>
                <a:gd name="connsiteX60" fmla="*/ 3203043 w 3340467"/>
                <a:gd name="connsiteY60" fmla="*/ 459843 h 539670"/>
                <a:gd name="connsiteX61" fmla="*/ 3234756 w 3340467"/>
                <a:gd name="connsiteY61" fmla="*/ 438701 h 539670"/>
                <a:gd name="connsiteX62" fmla="*/ 3250612 w 3340467"/>
                <a:gd name="connsiteY62" fmla="*/ 449272 h 539670"/>
                <a:gd name="connsiteX63" fmla="*/ 3261184 w 3340467"/>
                <a:gd name="connsiteY63" fmla="*/ 459843 h 539670"/>
                <a:gd name="connsiteX64" fmla="*/ 3292897 w 3340467"/>
                <a:gd name="connsiteY64" fmla="*/ 459843 h 539670"/>
                <a:gd name="connsiteX65" fmla="*/ 3308754 w 3340467"/>
                <a:gd name="connsiteY65" fmla="*/ 449272 h 539670"/>
                <a:gd name="connsiteX66" fmla="*/ 3340467 w 3340467"/>
                <a:gd name="connsiteY6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52249 w 3340467"/>
                <a:gd name="connsiteY15" fmla="*/ 359418 h 539670"/>
                <a:gd name="connsiteX16" fmla="*/ 1162821 w 3340467"/>
                <a:gd name="connsiteY16" fmla="*/ 369989 h 539670"/>
                <a:gd name="connsiteX17" fmla="*/ 1183963 w 3340467"/>
                <a:gd name="connsiteY17" fmla="*/ 396417 h 539670"/>
                <a:gd name="connsiteX18" fmla="*/ 1215676 w 3340467"/>
                <a:gd name="connsiteY18" fmla="*/ 443987 h 539670"/>
                <a:gd name="connsiteX19" fmla="*/ 1231533 w 3340467"/>
                <a:gd name="connsiteY19" fmla="*/ 459843 h 539670"/>
                <a:gd name="connsiteX20" fmla="*/ 1242104 w 3340467"/>
                <a:gd name="connsiteY20" fmla="*/ 475700 h 539670"/>
                <a:gd name="connsiteX21" fmla="*/ 1268532 w 3340467"/>
                <a:gd name="connsiteY21" fmla="*/ 496842 h 539670"/>
                <a:gd name="connsiteX22" fmla="*/ 1390099 w 3340467"/>
                <a:gd name="connsiteY22" fmla="*/ 533841 h 539670"/>
                <a:gd name="connsiteX23" fmla="*/ 1532809 w 3340467"/>
                <a:gd name="connsiteY23" fmla="*/ 385846 h 539670"/>
                <a:gd name="connsiteX24" fmla="*/ 1564522 w 3340467"/>
                <a:gd name="connsiteY24" fmla="*/ 359418 h 539670"/>
                <a:gd name="connsiteX25" fmla="*/ 1612092 w 3340467"/>
                <a:gd name="connsiteY25" fmla="*/ 343561 h 539670"/>
                <a:gd name="connsiteX26" fmla="*/ 1654377 w 3340467"/>
                <a:gd name="connsiteY26" fmla="*/ 348847 h 539670"/>
                <a:gd name="connsiteX27" fmla="*/ 1728374 w 3340467"/>
                <a:gd name="connsiteY27" fmla="*/ 401702 h 539670"/>
                <a:gd name="connsiteX28" fmla="*/ 1775944 w 3340467"/>
                <a:gd name="connsiteY28" fmla="*/ 438701 h 539670"/>
                <a:gd name="connsiteX29" fmla="*/ 1807658 w 3340467"/>
                <a:gd name="connsiteY29" fmla="*/ 465129 h 539670"/>
                <a:gd name="connsiteX30" fmla="*/ 1884794 w 3340467"/>
                <a:gd name="connsiteY30" fmla="*/ 523270 h 539670"/>
                <a:gd name="connsiteX31" fmla="*/ 1931785 w 3340467"/>
                <a:gd name="connsiteY31" fmla="*/ 524083 h 539670"/>
                <a:gd name="connsiteX32" fmla="*/ 1995790 w 3340467"/>
                <a:gd name="connsiteY32" fmla="*/ 476224 h 539670"/>
                <a:gd name="connsiteX33" fmla="*/ 2019837 w 3340467"/>
                <a:gd name="connsiteY33" fmla="*/ 454558 h 539670"/>
                <a:gd name="connsiteX34" fmla="*/ 2061364 w 3340467"/>
                <a:gd name="connsiteY34" fmla="*/ 401702 h 539670"/>
                <a:gd name="connsiteX35" fmla="*/ 2108934 w 3340467"/>
                <a:gd name="connsiteY35" fmla="*/ 369989 h 539670"/>
                <a:gd name="connsiteX36" fmla="*/ 2204074 w 3340467"/>
                <a:gd name="connsiteY36" fmla="*/ 443987 h 539670"/>
                <a:gd name="connsiteX37" fmla="*/ 2251644 w 3340467"/>
                <a:gd name="connsiteY37" fmla="*/ 465129 h 539670"/>
                <a:gd name="connsiteX38" fmla="*/ 2304499 w 3340467"/>
                <a:gd name="connsiteY38" fmla="*/ 459843 h 539670"/>
                <a:gd name="connsiteX39" fmla="*/ 2373211 w 3340467"/>
                <a:gd name="connsiteY39" fmla="*/ 406988 h 539670"/>
                <a:gd name="connsiteX40" fmla="*/ 2420781 w 3340467"/>
                <a:gd name="connsiteY40" fmla="*/ 417559 h 539670"/>
                <a:gd name="connsiteX41" fmla="*/ 2452495 w 3340467"/>
                <a:gd name="connsiteY41" fmla="*/ 438701 h 539670"/>
                <a:gd name="connsiteX42" fmla="*/ 2515921 w 3340467"/>
                <a:gd name="connsiteY42" fmla="*/ 459843 h 539670"/>
                <a:gd name="connsiteX43" fmla="*/ 2574062 w 3340467"/>
                <a:gd name="connsiteY43" fmla="*/ 443987 h 539670"/>
                <a:gd name="connsiteX44" fmla="*/ 2605775 w 3340467"/>
                <a:gd name="connsiteY44" fmla="*/ 433416 h 539670"/>
                <a:gd name="connsiteX45" fmla="*/ 2653345 w 3340467"/>
                <a:gd name="connsiteY45" fmla="*/ 443987 h 539670"/>
                <a:gd name="connsiteX46" fmla="*/ 2685059 w 3340467"/>
                <a:gd name="connsiteY46" fmla="*/ 459843 h 539670"/>
                <a:gd name="connsiteX47" fmla="*/ 2743200 w 3340467"/>
                <a:gd name="connsiteY47" fmla="*/ 443987 h 539670"/>
                <a:gd name="connsiteX48" fmla="*/ 2796055 w 3340467"/>
                <a:gd name="connsiteY48" fmla="*/ 454558 h 539670"/>
                <a:gd name="connsiteX49" fmla="*/ 2827769 w 3340467"/>
                <a:gd name="connsiteY49" fmla="*/ 465129 h 539670"/>
                <a:gd name="connsiteX50" fmla="*/ 2907052 w 3340467"/>
                <a:gd name="connsiteY50" fmla="*/ 449272 h 539670"/>
                <a:gd name="connsiteX51" fmla="*/ 2922908 w 3340467"/>
                <a:gd name="connsiteY51" fmla="*/ 438701 h 539670"/>
                <a:gd name="connsiteX52" fmla="*/ 2965193 w 3340467"/>
                <a:gd name="connsiteY52" fmla="*/ 449272 h 539670"/>
                <a:gd name="connsiteX53" fmla="*/ 2991621 w 3340467"/>
                <a:gd name="connsiteY53" fmla="*/ 470414 h 539670"/>
                <a:gd name="connsiteX54" fmla="*/ 3060333 w 3340467"/>
                <a:gd name="connsiteY54" fmla="*/ 454558 h 539670"/>
                <a:gd name="connsiteX55" fmla="*/ 3076189 w 3340467"/>
                <a:gd name="connsiteY55" fmla="*/ 449272 h 539670"/>
                <a:gd name="connsiteX56" fmla="*/ 3092046 w 3340467"/>
                <a:gd name="connsiteY56" fmla="*/ 443987 h 539670"/>
                <a:gd name="connsiteX57" fmla="*/ 3166044 w 3340467"/>
                <a:gd name="connsiteY57" fmla="*/ 459843 h 539670"/>
                <a:gd name="connsiteX58" fmla="*/ 3181900 w 3340467"/>
                <a:gd name="connsiteY58" fmla="*/ 465129 h 539670"/>
                <a:gd name="connsiteX59" fmla="*/ 3203043 w 3340467"/>
                <a:gd name="connsiteY59" fmla="*/ 459843 h 539670"/>
                <a:gd name="connsiteX60" fmla="*/ 3234756 w 3340467"/>
                <a:gd name="connsiteY60" fmla="*/ 438701 h 539670"/>
                <a:gd name="connsiteX61" fmla="*/ 3250612 w 3340467"/>
                <a:gd name="connsiteY61" fmla="*/ 449272 h 539670"/>
                <a:gd name="connsiteX62" fmla="*/ 3261184 w 3340467"/>
                <a:gd name="connsiteY62" fmla="*/ 459843 h 539670"/>
                <a:gd name="connsiteX63" fmla="*/ 3292897 w 3340467"/>
                <a:gd name="connsiteY63" fmla="*/ 459843 h 539670"/>
                <a:gd name="connsiteX64" fmla="*/ 3308754 w 3340467"/>
                <a:gd name="connsiteY64" fmla="*/ 449272 h 539670"/>
                <a:gd name="connsiteX65" fmla="*/ 3340467 w 3340467"/>
                <a:gd name="connsiteY6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52249 w 3340467"/>
                <a:gd name="connsiteY15" fmla="*/ 359418 h 539670"/>
                <a:gd name="connsiteX16" fmla="*/ 1183963 w 3340467"/>
                <a:gd name="connsiteY16" fmla="*/ 396417 h 539670"/>
                <a:gd name="connsiteX17" fmla="*/ 1215676 w 3340467"/>
                <a:gd name="connsiteY17" fmla="*/ 443987 h 539670"/>
                <a:gd name="connsiteX18" fmla="*/ 1231533 w 3340467"/>
                <a:gd name="connsiteY18" fmla="*/ 459843 h 539670"/>
                <a:gd name="connsiteX19" fmla="*/ 1242104 w 3340467"/>
                <a:gd name="connsiteY19" fmla="*/ 475700 h 539670"/>
                <a:gd name="connsiteX20" fmla="*/ 1268532 w 3340467"/>
                <a:gd name="connsiteY20" fmla="*/ 496842 h 539670"/>
                <a:gd name="connsiteX21" fmla="*/ 1390099 w 3340467"/>
                <a:gd name="connsiteY21" fmla="*/ 533841 h 539670"/>
                <a:gd name="connsiteX22" fmla="*/ 1532809 w 3340467"/>
                <a:gd name="connsiteY22" fmla="*/ 385846 h 539670"/>
                <a:gd name="connsiteX23" fmla="*/ 1564522 w 3340467"/>
                <a:gd name="connsiteY23" fmla="*/ 359418 h 539670"/>
                <a:gd name="connsiteX24" fmla="*/ 1612092 w 3340467"/>
                <a:gd name="connsiteY24" fmla="*/ 343561 h 539670"/>
                <a:gd name="connsiteX25" fmla="*/ 1654377 w 3340467"/>
                <a:gd name="connsiteY25" fmla="*/ 348847 h 539670"/>
                <a:gd name="connsiteX26" fmla="*/ 1728374 w 3340467"/>
                <a:gd name="connsiteY26" fmla="*/ 401702 h 539670"/>
                <a:gd name="connsiteX27" fmla="*/ 1775944 w 3340467"/>
                <a:gd name="connsiteY27" fmla="*/ 438701 h 539670"/>
                <a:gd name="connsiteX28" fmla="*/ 1807658 w 3340467"/>
                <a:gd name="connsiteY28" fmla="*/ 465129 h 539670"/>
                <a:gd name="connsiteX29" fmla="*/ 1884794 w 3340467"/>
                <a:gd name="connsiteY29" fmla="*/ 523270 h 539670"/>
                <a:gd name="connsiteX30" fmla="*/ 1931785 w 3340467"/>
                <a:gd name="connsiteY30" fmla="*/ 524083 h 539670"/>
                <a:gd name="connsiteX31" fmla="*/ 1995790 w 3340467"/>
                <a:gd name="connsiteY31" fmla="*/ 476224 h 539670"/>
                <a:gd name="connsiteX32" fmla="*/ 2019837 w 3340467"/>
                <a:gd name="connsiteY32" fmla="*/ 454558 h 539670"/>
                <a:gd name="connsiteX33" fmla="*/ 2061364 w 3340467"/>
                <a:gd name="connsiteY33" fmla="*/ 401702 h 539670"/>
                <a:gd name="connsiteX34" fmla="*/ 2108934 w 3340467"/>
                <a:gd name="connsiteY34" fmla="*/ 369989 h 539670"/>
                <a:gd name="connsiteX35" fmla="*/ 2204074 w 3340467"/>
                <a:gd name="connsiteY35" fmla="*/ 443987 h 539670"/>
                <a:gd name="connsiteX36" fmla="*/ 2251644 w 3340467"/>
                <a:gd name="connsiteY36" fmla="*/ 465129 h 539670"/>
                <a:gd name="connsiteX37" fmla="*/ 2304499 w 3340467"/>
                <a:gd name="connsiteY37" fmla="*/ 459843 h 539670"/>
                <a:gd name="connsiteX38" fmla="*/ 2373211 w 3340467"/>
                <a:gd name="connsiteY38" fmla="*/ 406988 h 539670"/>
                <a:gd name="connsiteX39" fmla="*/ 2420781 w 3340467"/>
                <a:gd name="connsiteY39" fmla="*/ 417559 h 539670"/>
                <a:gd name="connsiteX40" fmla="*/ 2452495 w 3340467"/>
                <a:gd name="connsiteY40" fmla="*/ 438701 h 539670"/>
                <a:gd name="connsiteX41" fmla="*/ 2515921 w 3340467"/>
                <a:gd name="connsiteY41" fmla="*/ 459843 h 539670"/>
                <a:gd name="connsiteX42" fmla="*/ 2574062 w 3340467"/>
                <a:gd name="connsiteY42" fmla="*/ 443987 h 539670"/>
                <a:gd name="connsiteX43" fmla="*/ 2605775 w 3340467"/>
                <a:gd name="connsiteY43" fmla="*/ 433416 h 539670"/>
                <a:gd name="connsiteX44" fmla="*/ 2653345 w 3340467"/>
                <a:gd name="connsiteY44" fmla="*/ 443987 h 539670"/>
                <a:gd name="connsiteX45" fmla="*/ 2685059 w 3340467"/>
                <a:gd name="connsiteY45" fmla="*/ 459843 h 539670"/>
                <a:gd name="connsiteX46" fmla="*/ 2743200 w 3340467"/>
                <a:gd name="connsiteY46" fmla="*/ 443987 h 539670"/>
                <a:gd name="connsiteX47" fmla="*/ 2796055 w 3340467"/>
                <a:gd name="connsiteY47" fmla="*/ 454558 h 539670"/>
                <a:gd name="connsiteX48" fmla="*/ 2827769 w 3340467"/>
                <a:gd name="connsiteY48" fmla="*/ 465129 h 539670"/>
                <a:gd name="connsiteX49" fmla="*/ 2907052 w 3340467"/>
                <a:gd name="connsiteY49" fmla="*/ 449272 h 539670"/>
                <a:gd name="connsiteX50" fmla="*/ 2922908 w 3340467"/>
                <a:gd name="connsiteY50" fmla="*/ 438701 h 539670"/>
                <a:gd name="connsiteX51" fmla="*/ 2965193 w 3340467"/>
                <a:gd name="connsiteY51" fmla="*/ 449272 h 539670"/>
                <a:gd name="connsiteX52" fmla="*/ 2991621 w 3340467"/>
                <a:gd name="connsiteY52" fmla="*/ 470414 h 539670"/>
                <a:gd name="connsiteX53" fmla="*/ 3060333 w 3340467"/>
                <a:gd name="connsiteY53" fmla="*/ 454558 h 539670"/>
                <a:gd name="connsiteX54" fmla="*/ 3076189 w 3340467"/>
                <a:gd name="connsiteY54" fmla="*/ 449272 h 539670"/>
                <a:gd name="connsiteX55" fmla="*/ 3092046 w 3340467"/>
                <a:gd name="connsiteY55" fmla="*/ 443987 h 539670"/>
                <a:gd name="connsiteX56" fmla="*/ 3166044 w 3340467"/>
                <a:gd name="connsiteY56" fmla="*/ 459843 h 539670"/>
                <a:gd name="connsiteX57" fmla="*/ 3181900 w 3340467"/>
                <a:gd name="connsiteY57" fmla="*/ 465129 h 539670"/>
                <a:gd name="connsiteX58" fmla="*/ 3203043 w 3340467"/>
                <a:gd name="connsiteY58" fmla="*/ 459843 h 539670"/>
                <a:gd name="connsiteX59" fmla="*/ 3234756 w 3340467"/>
                <a:gd name="connsiteY59" fmla="*/ 438701 h 539670"/>
                <a:gd name="connsiteX60" fmla="*/ 3250612 w 3340467"/>
                <a:gd name="connsiteY60" fmla="*/ 449272 h 539670"/>
                <a:gd name="connsiteX61" fmla="*/ 3261184 w 3340467"/>
                <a:gd name="connsiteY61" fmla="*/ 459843 h 539670"/>
                <a:gd name="connsiteX62" fmla="*/ 3292897 w 3340467"/>
                <a:gd name="connsiteY62" fmla="*/ 459843 h 539670"/>
                <a:gd name="connsiteX63" fmla="*/ 3308754 w 3340467"/>
                <a:gd name="connsiteY63" fmla="*/ 449272 h 539670"/>
                <a:gd name="connsiteX64" fmla="*/ 3340467 w 3340467"/>
                <a:gd name="connsiteY6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83963 w 3340467"/>
                <a:gd name="connsiteY15" fmla="*/ 396417 h 539670"/>
                <a:gd name="connsiteX16" fmla="*/ 1215676 w 3340467"/>
                <a:gd name="connsiteY16" fmla="*/ 443987 h 539670"/>
                <a:gd name="connsiteX17" fmla="*/ 1231533 w 3340467"/>
                <a:gd name="connsiteY17" fmla="*/ 459843 h 539670"/>
                <a:gd name="connsiteX18" fmla="*/ 1242104 w 3340467"/>
                <a:gd name="connsiteY18" fmla="*/ 475700 h 539670"/>
                <a:gd name="connsiteX19" fmla="*/ 1268532 w 3340467"/>
                <a:gd name="connsiteY19" fmla="*/ 496842 h 539670"/>
                <a:gd name="connsiteX20" fmla="*/ 1390099 w 3340467"/>
                <a:gd name="connsiteY20" fmla="*/ 533841 h 539670"/>
                <a:gd name="connsiteX21" fmla="*/ 1532809 w 3340467"/>
                <a:gd name="connsiteY21" fmla="*/ 385846 h 539670"/>
                <a:gd name="connsiteX22" fmla="*/ 1564522 w 3340467"/>
                <a:gd name="connsiteY22" fmla="*/ 359418 h 539670"/>
                <a:gd name="connsiteX23" fmla="*/ 1612092 w 3340467"/>
                <a:gd name="connsiteY23" fmla="*/ 343561 h 539670"/>
                <a:gd name="connsiteX24" fmla="*/ 1654377 w 3340467"/>
                <a:gd name="connsiteY24" fmla="*/ 348847 h 539670"/>
                <a:gd name="connsiteX25" fmla="*/ 1728374 w 3340467"/>
                <a:gd name="connsiteY25" fmla="*/ 401702 h 539670"/>
                <a:gd name="connsiteX26" fmla="*/ 1775944 w 3340467"/>
                <a:gd name="connsiteY26" fmla="*/ 438701 h 539670"/>
                <a:gd name="connsiteX27" fmla="*/ 1807658 w 3340467"/>
                <a:gd name="connsiteY27" fmla="*/ 465129 h 539670"/>
                <a:gd name="connsiteX28" fmla="*/ 1884794 w 3340467"/>
                <a:gd name="connsiteY28" fmla="*/ 523270 h 539670"/>
                <a:gd name="connsiteX29" fmla="*/ 1931785 w 3340467"/>
                <a:gd name="connsiteY29" fmla="*/ 524083 h 539670"/>
                <a:gd name="connsiteX30" fmla="*/ 1995790 w 3340467"/>
                <a:gd name="connsiteY30" fmla="*/ 476224 h 539670"/>
                <a:gd name="connsiteX31" fmla="*/ 2019837 w 3340467"/>
                <a:gd name="connsiteY31" fmla="*/ 454558 h 539670"/>
                <a:gd name="connsiteX32" fmla="*/ 2061364 w 3340467"/>
                <a:gd name="connsiteY32" fmla="*/ 401702 h 539670"/>
                <a:gd name="connsiteX33" fmla="*/ 2108934 w 3340467"/>
                <a:gd name="connsiteY33" fmla="*/ 369989 h 539670"/>
                <a:gd name="connsiteX34" fmla="*/ 2204074 w 3340467"/>
                <a:gd name="connsiteY34" fmla="*/ 443987 h 539670"/>
                <a:gd name="connsiteX35" fmla="*/ 2251644 w 3340467"/>
                <a:gd name="connsiteY35" fmla="*/ 465129 h 539670"/>
                <a:gd name="connsiteX36" fmla="*/ 2304499 w 3340467"/>
                <a:gd name="connsiteY36" fmla="*/ 459843 h 539670"/>
                <a:gd name="connsiteX37" fmla="*/ 2373211 w 3340467"/>
                <a:gd name="connsiteY37" fmla="*/ 406988 h 539670"/>
                <a:gd name="connsiteX38" fmla="*/ 2420781 w 3340467"/>
                <a:gd name="connsiteY38" fmla="*/ 417559 h 539670"/>
                <a:gd name="connsiteX39" fmla="*/ 2452495 w 3340467"/>
                <a:gd name="connsiteY39" fmla="*/ 438701 h 539670"/>
                <a:gd name="connsiteX40" fmla="*/ 2515921 w 3340467"/>
                <a:gd name="connsiteY40" fmla="*/ 459843 h 539670"/>
                <a:gd name="connsiteX41" fmla="*/ 2574062 w 3340467"/>
                <a:gd name="connsiteY41" fmla="*/ 443987 h 539670"/>
                <a:gd name="connsiteX42" fmla="*/ 2605775 w 3340467"/>
                <a:gd name="connsiteY42" fmla="*/ 433416 h 539670"/>
                <a:gd name="connsiteX43" fmla="*/ 2653345 w 3340467"/>
                <a:gd name="connsiteY43" fmla="*/ 443987 h 539670"/>
                <a:gd name="connsiteX44" fmla="*/ 2685059 w 3340467"/>
                <a:gd name="connsiteY44" fmla="*/ 459843 h 539670"/>
                <a:gd name="connsiteX45" fmla="*/ 2743200 w 3340467"/>
                <a:gd name="connsiteY45" fmla="*/ 443987 h 539670"/>
                <a:gd name="connsiteX46" fmla="*/ 2796055 w 3340467"/>
                <a:gd name="connsiteY46" fmla="*/ 454558 h 539670"/>
                <a:gd name="connsiteX47" fmla="*/ 2827769 w 3340467"/>
                <a:gd name="connsiteY47" fmla="*/ 465129 h 539670"/>
                <a:gd name="connsiteX48" fmla="*/ 2907052 w 3340467"/>
                <a:gd name="connsiteY48" fmla="*/ 449272 h 539670"/>
                <a:gd name="connsiteX49" fmla="*/ 2922908 w 3340467"/>
                <a:gd name="connsiteY49" fmla="*/ 438701 h 539670"/>
                <a:gd name="connsiteX50" fmla="*/ 2965193 w 3340467"/>
                <a:gd name="connsiteY50" fmla="*/ 449272 h 539670"/>
                <a:gd name="connsiteX51" fmla="*/ 2991621 w 3340467"/>
                <a:gd name="connsiteY51" fmla="*/ 470414 h 539670"/>
                <a:gd name="connsiteX52" fmla="*/ 3060333 w 3340467"/>
                <a:gd name="connsiteY52" fmla="*/ 454558 h 539670"/>
                <a:gd name="connsiteX53" fmla="*/ 3076189 w 3340467"/>
                <a:gd name="connsiteY53" fmla="*/ 449272 h 539670"/>
                <a:gd name="connsiteX54" fmla="*/ 3092046 w 3340467"/>
                <a:gd name="connsiteY54" fmla="*/ 443987 h 539670"/>
                <a:gd name="connsiteX55" fmla="*/ 3166044 w 3340467"/>
                <a:gd name="connsiteY55" fmla="*/ 459843 h 539670"/>
                <a:gd name="connsiteX56" fmla="*/ 3181900 w 3340467"/>
                <a:gd name="connsiteY56" fmla="*/ 465129 h 539670"/>
                <a:gd name="connsiteX57" fmla="*/ 3203043 w 3340467"/>
                <a:gd name="connsiteY57" fmla="*/ 459843 h 539670"/>
                <a:gd name="connsiteX58" fmla="*/ 3234756 w 3340467"/>
                <a:gd name="connsiteY58" fmla="*/ 438701 h 539670"/>
                <a:gd name="connsiteX59" fmla="*/ 3250612 w 3340467"/>
                <a:gd name="connsiteY59" fmla="*/ 449272 h 539670"/>
                <a:gd name="connsiteX60" fmla="*/ 3261184 w 3340467"/>
                <a:gd name="connsiteY60" fmla="*/ 459843 h 539670"/>
                <a:gd name="connsiteX61" fmla="*/ 3292897 w 3340467"/>
                <a:gd name="connsiteY61" fmla="*/ 459843 h 539670"/>
                <a:gd name="connsiteX62" fmla="*/ 3308754 w 3340467"/>
                <a:gd name="connsiteY62" fmla="*/ 449272 h 539670"/>
                <a:gd name="connsiteX63" fmla="*/ 3340467 w 3340467"/>
                <a:gd name="connsiteY63" fmla="*/ 449272 h 539670"/>
                <a:gd name="connsiteX0" fmla="*/ 0 w 3340467"/>
                <a:gd name="connsiteY0" fmla="*/ 0 h 538384"/>
                <a:gd name="connsiteX1" fmla="*/ 206136 w 3340467"/>
                <a:gd name="connsiteY1" fmla="*/ 15857 h 538384"/>
                <a:gd name="connsiteX2" fmla="*/ 491556 w 3340467"/>
                <a:gd name="connsiteY2" fmla="*/ 26428 h 538384"/>
                <a:gd name="connsiteX3" fmla="*/ 576125 w 3340467"/>
                <a:gd name="connsiteY3" fmla="*/ 36999 h 538384"/>
                <a:gd name="connsiteX4" fmla="*/ 628980 w 3340467"/>
                <a:gd name="connsiteY4" fmla="*/ 47571 h 538384"/>
                <a:gd name="connsiteX5" fmla="*/ 676550 w 3340467"/>
                <a:gd name="connsiteY5" fmla="*/ 58142 h 538384"/>
                <a:gd name="connsiteX6" fmla="*/ 718834 w 3340467"/>
                <a:gd name="connsiteY6" fmla="*/ 68713 h 538384"/>
                <a:gd name="connsiteX7" fmla="*/ 750548 w 3340467"/>
                <a:gd name="connsiteY7" fmla="*/ 79284 h 538384"/>
                <a:gd name="connsiteX8" fmla="*/ 782261 w 3340467"/>
                <a:gd name="connsiteY8" fmla="*/ 89855 h 538384"/>
                <a:gd name="connsiteX9" fmla="*/ 824545 w 3340467"/>
                <a:gd name="connsiteY9" fmla="*/ 110997 h 538384"/>
                <a:gd name="connsiteX10" fmla="*/ 909114 w 3340467"/>
                <a:gd name="connsiteY10" fmla="*/ 163853 h 538384"/>
                <a:gd name="connsiteX11" fmla="*/ 988397 w 3340467"/>
                <a:gd name="connsiteY11" fmla="*/ 216708 h 538384"/>
                <a:gd name="connsiteX12" fmla="*/ 1072966 w 3340467"/>
                <a:gd name="connsiteY12" fmla="*/ 280135 h 538384"/>
                <a:gd name="connsiteX13" fmla="*/ 1099394 w 3340467"/>
                <a:gd name="connsiteY13" fmla="*/ 306562 h 538384"/>
                <a:gd name="connsiteX14" fmla="*/ 1136393 w 3340467"/>
                <a:gd name="connsiteY14" fmla="*/ 348847 h 538384"/>
                <a:gd name="connsiteX15" fmla="*/ 1183963 w 3340467"/>
                <a:gd name="connsiteY15" fmla="*/ 396417 h 538384"/>
                <a:gd name="connsiteX16" fmla="*/ 1215676 w 3340467"/>
                <a:gd name="connsiteY16" fmla="*/ 443987 h 538384"/>
                <a:gd name="connsiteX17" fmla="*/ 1231533 w 3340467"/>
                <a:gd name="connsiteY17" fmla="*/ 459843 h 538384"/>
                <a:gd name="connsiteX18" fmla="*/ 1268532 w 3340467"/>
                <a:gd name="connsiteY18" fmla="*/ 496842 h 538384"/>
                <a:gd name="connsiteX19" fmla="*/ 1390099 w 3340467"/>
                <a:gd name="connsiteY19" fmla="*/ 533841 h 538384"/>
                <a:gd name="connsiteX20" fmla="*/ 1532809 w 3340467"/>
                <a:gd name="connsiteY20" fmla="*/ 385846 h 538384"/>
                <a:gd name="connsiteX21" fmla="*/ 1564522 w 3340467"/>
                <a:gd name="connsiteY21" fmla="*/ 359418 h 538384"/>
                <a:gd name="connsiteX22" fmla="*/ 1612092 w 3340467"/>
                <a:gd name="connsiteY22" fmla="*/ 343561 h 538384"/>
                <a:gd name="connsiteX23" fmla="*/ 1654377 w 3340467"/>
                <a:gd name="connsiteY23" fmla="*/ 348847 h 538384"/>
                <a:gd name="connsiteX24" fmla="*/ 1728374 w 3340467"/>
                <a:gd name="connsiteY24" fmla="*/ 401702 h 538384"/>
                <a:gd name="connsiteX25" fmla="*/ 1775944 w 3340467"/>
                <a:gd name="connsiteY25" fmla="*/ 438701 h 538384"/>
                <a:gd name="connsiteX26" fmla="*/ 1807658 w 3340467"/>
                <a:gd name="connsiteY26" fmla="*/ 465129 h 538384"/>
                <a:gd name="connsiteX27" fmla="*/ 1884794 w 3340467"/>
                <a:gd name="connsiteY27" fmla="*/ 523270 h 538384"/>
                <a:gd name="connsiteX28" fmla="*/ 1931785 w 3340467"/>
                <a:gd name="connsiteY28" fmla="*/ 524083 h 538384"/>
                <a:gd name="connsiteX29" fmla="*/ 1995790 w 3340467"/>
                <a:gd name="connsiteY29" fmla="*/ 476224 h 538384"/>
                <a:gd name="connsiteX30" fmla="*/ 2019837 w 3340467"/>
                <a:gd name="connsiteY30" fmla="*/ 454558 h 538384"/>
                <a:gd name="connsiteX31" fmla="*/ 2061364 w 3340467"/>
                <a:gd name="connsiteY31" fmla="*/ 401702 h 538384"/>
                <a:gd name="connsiteX32" fmla="*/ 2108934 w 3340467"/>
                <a:gd name="connsiteY32" fmla="*/ 369989 h 538384"/>
                <a:gd name="connsiteX33" fmla="*/ 2204074 w 3340467"/>
                <a:gd name="connsiteY33" fmla="*/ 443987 h 538384"/>
                <a:gd name="connsiteX34" fmla="*/ 2251644 w 3340467"/>
                <a:gd name="connsiteY34" fmla="*/ 465129 h 538384"/>
                <a:gd name="connsiteX35" fmla="*/ 2304499 w 3340467"/>
                <a:gd name="connsiteY35" fmla="*/ 459843 h 538384"/>
                <a:gd name="connsiteX36" fmla="*/ 2373211 w 3340467"/>
                <a:gd name="connsiteY36" fmla="*/ 406988 h 538384"/>
                <a:gd name="connsiteX37" fmla="*/ 2420781 w 3340467"/>
                <a:gd name="connsiteY37" fmla="*/ 417559 h 538384"/>
                <a:gd name="connsiteX38" fmla="*/ 2452495 w 3340467"/>
                <a:gd name="connsiteY38" fmla="*/ 438701 h 538384"/>
                <a:gd name="connsiteX39" fmla="*/ 2515921 w 3340467"/>
                <a:gd name="connsiteY39" fmla="*/ 459843 h 538384"/>
                <a:gd name="connsiteX40" fmla="*/ 2574062 w 3340467"/>
                <a:gd name="connsiteY40" fmla="*/ 443987 h 538384"/>
                <a:gd name="connsiteX41" fmla="*/ 2605775 w 3340467"/>
                <a:gd name="connsiteY41" fmla="*/ 433416 h 538384"/>
                <a:gd name="connsiteX42" fmla="*/ 2653345 w 3340467"/>
                <a:gd name="connsiteY42" fmla="*/ 443987 h 538384"/>
                <a:gd name="connsiteX43" fmla="*/ 2685059 w 3340467"/>
                <a:gd name="connsiteY43" fmla="*/ 459843 h 538384"/>
                <a:gd name="connsiteX44" fmla="*/ 2743200 w 3340467"/>
                <a:gd name="connsiteY44" fmla="*/ 443987 h 538384"/>
                <a:gd name="connsiteX45" fmla="*/ 2796055 w 3340467"/>
                <a:gd name="connsiteY45" fmla="*/ 454558 h 538384"/>
                <a:gd name="connsiteX46" fmla="*/ 2827769 w 3340467"/>
                <a:gd name="connsiteY46" fmla="*/ 465129 h 538384"/>
                <a:gd name="connsiteX47" fmla="*/ 2907052 w 3340467"/>
                <a:gd name="connsiteY47" fmla="*/ 449272 h 538384"/>
                <a:gd name="connsiteX48" fmla="*/ 2922908 w 3340467"/>
                <a:gd name="connsiteY48" fmla="*/ 438701 h 538384"/>
                <a:gd name="connsiteX49" fmla="*/ 2965193 w 3340467"/>
                <a:gd name="connsiteY49" fmla="*/ 449272 h 538384"/>
                <a:gd name="connsiteX50" fmla="*/ 2991621 w 3340467"/>
                <a:gd name="connsiteY50" fmla="*/ 470414 h 538384"/>
                <a:gd name="connsiteX51" fmla="*/ 3060333 w 3340467"/>
                <a:gd name="connsiteY51" fmla="*/ 454558 h 538384"/>
                <a:gd name="connsiteX52" fmla="*/ 3076189 w 3340467"/>
                <a:gd name="connsiteY52" fmla="*/ 449272 h 538384"/>
                <a:gd name="connsiteX53" fmla="*/ 3092046 w 3340467"/>
                <a:gd name="connsiteY53" fmla="*/ 443987 h 538384"/>
                <a:gd name="connsiteX54" fmla="*/ 3166044 w 3340467"/>
                <a:gd name="connsiteY54" fmla="*/ 459843 h 538384"/>
                <a:gd name="connsiteX55" fmla="*/ 3181900 w 3340467"/>
                <a:gd name="connsiteY55" fmla="*/ 465129 h 538384"/>
                <a:gd name="connsiteX56" fmla="*/ 3203043 w 3340467"/>
                <a:gd name="connsiteY56" fmla="*/ 459843 h 538384"/>
                <a:gd name="connsiteX57" fmla="*/ 3234756 w 3340467"/>
                <a:gd name="connsiteY57" fmla="*/ 438701 h 538384"/>
                <a:gd name="connsiteX58" fmla="*/ 3250612 w 3340467"/>
                <a:gd name="connsiteY58" fmla="*/ 449272 h 538384"/>
                <a:gd name="connsiteX59" fmla="*/ 3261184 w 3340467"/>
                <a:gd name="connsiteY59" fmla="*/ 459843 h 538384"/>
                <a:gd name="connsiteX60" fmla="*/ 3292897 w 3340467"/>
                <a:gd name="connsiteY60" fmla="*/ 459843 h 538384"/>
                <a:gd name="connsiteX61" fmla="*/ 3308754 w 3340467"/>
                <a:gd name="connsiteY61" fmla="*/ 449272 h 538384"/>
                <a:gd name="connsiteX62" fmla="*/ 3340467 w 3340467"/>
                <a:gd name="connsiteY62" fmla="*/ 449272 h 538384"/>
                <a:gd name="connsiteX0" fmla="*/ 0 w 3340467"/>
                <a:gd name="connsiteY0" fmla="*/ 0 h 538586"/>
                <a:gd name="connsiteX1" fmla="*/ 206136 w 3340467"/>
                <a:gd name="connsiteY1" fmla="*/ 15857 h 538586"/>
                <a:gd name="connsiteX2" fmla="*/ 491556 w 3340467"/>
                <a:gd name="connsiteY2" fmla="*/ 26428 h 538586"/>
                <a:gd name="connsiteX3" fmla="*/ 576125 w 3340467"/>
                <a:gd name="connsiteY3" fmla="*/ 36999 h 538586"/>
                <a:gd name="connsiteX4" fmla="*/ 628980 w 3340467"/>
                <a:gd name="connsiteY4" fmla="*/ 47571 h 538586"/>
                <a:gd name="connsiteX5" fmla="*/ 676550 w 3340467"/>
                <a:gd name="connsiteY5" fmla="*/ 58142 h 538586"/>
                <a:gd name="connsiteX6" fmla="*/ 718834 w 3340467"/>
                <a:gd name="connsiteY6" fmla="*/ 68713 h 538586"/>
                <a:gd name="connsiteX7" fmla="*/ 750548 w 3340467"/>
                <a:gd name="connsiteY7" fmla="*/ 79284 h 538586"/>
                <a:gd name="connsiteX8" fmla="*/ 782261 w 3340467"/>
                <a:gd name="connsiteY8" fmla="*/ 89855 h 538586"/>
                <a:gd name="connsiteX9" fmla="*/ 824545 w 3340467"/>
                <a:gd name="connsiteY9" fmla="*/ 110997 h 538586"/>
                <a:gd name="connsiteX10" fmla="*/ 909114 w 3340467"/>
                <a:gd name="connsiteY10" fmla="*/ 163853 h 538586"/>
                <a:gd name="connsiteX11" fmla="*/ 988397 w 3340467"/>
                <a:gd name="connsiteY11" fmla="*/ 216708 h 538586"/>
                <a:gd name="connsiteX12" fmla="*/ 1072966 w 3340467"/>
                <a:gd name="connsiteY12" fmla="*/ 280135 h 538586"/>
                <a:gd name="connsiteX13" fmla="*/ 1099394 w 3340467"/>
                <a:gd name="connsiteY13" fmla="*/ 306562 h 538586"/>
                <a:gd name="connsiteX14" fmla="*/ 1136393 w 3340467"/>
                <a:gd name="connsiteY14" fmla="*/ 348847 h 538586"/>
                <a:gd name="connsiteX15" fmla="*/ 1183963 w 3340467"/>
                <a:gd name="connsiteY15" fmla="*/ 396417 h 538586"/>
                <a:gd name="connsiteX16" fmla="*/ 1215676 w 3340467"/>
                <a:gd name="connsiteY16" fmla="*/ 443987 h 538586"/>
                <a:gd name="connsiteX17" fmla="*/ 1268532 w 3340467"/>
                <a:gd name="connsiteY17" fmla="*/ 496842 h 538586"/>
                <a:gd name="connsiteX18" fmla="*/ 1390099 w 3340467"/>
                <a:gd name="connsiteY18" fmla="*/ 533841 h 538586"/>
                <a:gd name="connsiteX19" fmla="*/ 1532809 w 3340467"/>
                <a:gd name="connsiteY19" fmla="*/ 385846 h 538586"/>
                <a:gd name="connsiteX20" fmla="*/ 1564522 w 3340467"/>
                <a:gd name="connsiteY20" fmla="*/ 359418 h 538586"/>
                <a:gd name="connsiteX21" fmla="*/ 1612092 w 3340467"/>
                <a:gd name="connsiteY21" fmla="*/ 343561 h 538586"/>
                <a:gd name="connsiteX22" fmla="*/ 1654377 w 3340467"/>
                <a:gd name="connsiteY22" fmla="*/ 348847 h 538586"/>
                <a:gd name="connsiteX23" fmla="*/ 1728374 w 3340467"/>
                <a:gd name="connsiteY23" fmla="*/ 401702 h 538586"/>
                <a:gd name="connsiteX24" fmla="*/ 1775944 w 3340467"/>
                <a:gd name="connsiteY24" fmla="*/ 438701 h 538586"/>
                <a:gd name="connsiteX25" fmla="*/ 1807658 w 3340467"/>
                <a:gd name="connsiteY25" fmla="*/ 465129 h 538586"/>
                <a:gd name="connsiteX26" fmla="*/ 1884794 w 3340467"/>
                <a:gd name="connsiteY26" fmla="*/ 523270 h 538586"/>
                <a:gd name="connsiteX27" fmla="*/ 1931785 w 3340467"/>
                <a:gd name="connsiteY27" fmla="*/ 524083 h 538586"/>
                <a:gd name="connsiteX28" fmla="*/ 1995790 w 3340467"/>
                <a:gd name="connsiteY28" fmla="*/ 476224 h 538586"/>
                <a:gd name="connsiteX29" fmla="*/ 2019837 w 3340467"/>
                <a:gd name="connsiteY29" fmla="*/ 454558 h 538586"/>
                <a:gd name="connsiteX30" fmla="*/ 2061364 w 3340467"/>
                <a:gd name="connsiteY30" fmla="*/ 401702 h 538586"/>
                <a:gd name="connsiteX31" fmla="*/ 2108934 w 3340467"/>
                <a:gd name="connsiteY31" fmla="*/ 369989 h 538586"/>
                <a:gd name="connsiteX32" fmla="*/ 2204074 w 3340467"/>
                <a:gd name="connsiteY32" fmla="*/ 443987 h 538586"/>
                <a:gd name="connsiteX33" fmla="*/ 2251644 w 3340467"/>
                <a:gd name="connsiteY33" fmla="*/ 465129 h 538586"/>
                <a:gd name="connsiteX34" fmla="*/ 2304499 w 3340467"/>
                <a:gd name="connsiteY34" fmla="*/ 459843 h 538586"/>
                <a:gd name="connsiteX35" fmla="*/ 2373211 w 3340467"/>
                <a:gd name="connsiteY35" fmla="*/ 406988 h 538586"/>
                <a:gd name="connsiteX36" fmla="*/ 2420781 w 3340467"/>
                <a:gd name="connsiteY36" fmla="*/ 417559 h 538586"/>
                <a:gd name="connsiteX37" fmla="*/ 2452495 w 3340467"/>
                <a:gd name="connsiteY37" fmla="*/ 438701 h 538586"/>
                <a:gd name="connsiteX38" fmla="*/ 2515921 w 3340467"/>
                <a:gd name="connsiteY38" fmla="*/ 459843 h 538586"/>
                <a:gd name="connsiteX39" fmla="*/ 2574062 w 3340467"/>
                <a:gd name="connsiteY39" fmla="*/ 443987 h 538586"/>
                <a:gd name="connsiteX40" fmla="*/ 2605775 w 3340467"/>
                <a:gd name="connsiteY40" fmla="*/ 433416 h 538586"/>
                <a:gd name="connsiteX41" fmla="*/ 2653345 w 3340467"/>
                <a:gd name="connsiteY41" fmla="*/ 443987 h 538586"/>
                <a:gd name="connsiteX42" fmla="*/ 2685059 w 3340467"/>
                <a:gd name="connsiteY42" fmla="*/ 459843 h 538586"/>
                <a:gd name="connsiteX43" fmla="*/ 2743200 w 3340467"/>
                <a:gd name="connsiteY43" fmla="*/ 443987 h 538586"/>
                <a:gd name="connsiteX44" fmla="*/ 2796055 w 3340467"/>
                <a:gd name="connsiteY44" fmla="*/ 454558 h 538586"/>
                <a:gd name="connsiteX45" fmla="*/ 2827769 w 3340467"/>
                <a:gd name="connsiteY45" fmla="*/ 465129 h 538586"/>
                <a:gd name="connsiteX46" fmla="*/ 2907052 w 3340467"/>
                <a:gd name="connsiteY46" fmla="*/ 449272 h 538586"/>
                <a:gd name="connsiteX47" fmla="*/ 2922908 w 3340467"/>
                <a:gd name="connsiteY47" fmla="*/ 438701 h 538586"/>
                <a:gd name="connsiteX48" fmla="*/ 2965193 w 3340467"/>
                <a:gd name="connsiteY48" fmla="*/ 449272 h 538586"/>
                <a:gd name="connsiteX49" fmla="*/ 2991621 w 3340467"/>
                <a:gd name="connsiteY49" fmla="*/ 470414 h 538586"/>
                <a:gd name="connsiteX50" fmla="*/ 3060333 w 3340467"/>
                <a:gd name="connsiteY50" fmla="*/ 454558 h 538586"/>
                <a:gd name="connsiteX51" fmla="*/ 3076189 w 3340467"/>
                <a:gd name="connsiteY51" fmla="*/ 449272 h 538586"/>
                <a:gd name="connsiteX52" fmla="*/ 3092046 w 3340467"/>
                <a:gd name="connsiteY52" fmla="*/ 443987 h 538586"/>
                <a:gd name="connsiteX53" fmla="*/ 3166044 w 3340467"/>
                <a:gd name="connsiteY53" fmla="*/ 459843 h 538586"/>
                <a:gd name="connsiteX54" fmla="*/ 3181900 w 3340467"/>
                <a:gd name="connsiteY54" fmla="*/ 465129 h 538586"/>
                <a:gd name="connsiteX55" fmla="*/ 3203043 w 3340467"/>
                <a:gd name="connsiteY55" fmla="*/ 459843 h 538586"/>
                <a:gd name="connsiteX56" fmla="*/ 3234756 w 3340467"/>
                <a:gd name="connsiteY56" fmla="*/ 438701 h 538586"/>
                <a:gd name="connsiteX57" fmla="*/ 3250612 w 3340467"/>
                <a:gd name="connsiteY57" fmla="*/ 449272 h 538586"/>
                <a:gd name="connsiteX58" fmla="*/ 3261184 w 3340467"/>
                <a:gd name="connsiteY58" fmla="*/ 459843 h 538586"/>
                <a:gd name="connsiteX59" fmla="*/ 3292897 w 3340467"/>
                <a:gd name="connsiteY59" fmla="*/ 459843 h 538586"/>
                <a:gd name="connsiteX60" fmla="*/ 3308754 w 3340467"/>
                <a:gd name="connsiteY60" fmla="*/ 449272 h 538586"/>
                <a:gd name="connsiteX61" fmla="*/ 3340467 w 3340467"/>
                <a:gd name="connsiteY61" fmla="*/ 449272 h 538586"/>
                <a:gd name="connsiteX0" fmla="*/ 0 w 3340467"/>
                <a:gd name="connsiteY0" fmla="*/ 0 h 538586"/>
                <a:gd name="connsiteX1" fmla="*/ 206136 w 3340467"/>
                <a:gd name="connsiteY1" fmla="*/ 15857 h 538586"/>
                <a:gd name="connsiteX2" fmla="*/ 491556 w 3340467"/>
                <a:gd name="connsiteY2" fmla="*/ 26428 h 538586"/>
                <a:gd name="connsiteX3" fmla="*/ 576125 w 3340467"/>
                <a:gd name="connsiteY3" fmla="*/ 36999 h 538586"/>
                <a:gd name="connsiteX4" fmla="*/ 628980 w 3340467"/>
                <a:gd name="connsiteY4" fmla="*/ 47571 h 538586"/>
                <a:gd name="connsiteX5" fmla="*/ 676550 w 3340467"/>
                <a:gd name="connsiteY5" fmla="*/ 58142 h 538586"/>
                <a:gd name="connsiteX6" fmla="*/ 718834 w 3340467"/>
                <a:gd name="connsiteY6" fmla="*/ 68713 h 538586"/>
                <a:gd name="connsiteX7" fmla="*/ 750548 w 3340467"/>
                <a:gd name="connsiteY7" fmla="*/ 79284 h 538586"/>
                <a:gd name="connsiteX8" fmla="*/ 782261 w 3340467"/>
                <a:gd name="connsiteY8" fmla="*/ 89855 h 538586"/>
                <a:gd name="connsiteX9" fmla="*/ 824545 w 3340467"/>
                <a:gd name="connsiteY9" fmla="*/ 110997 h 538586"/>
                <a:gd name="connsiteX10" fmla="*/ 909114 w 3340467"/>
                <a:gd name="connsiteY10" fmla="*/ 163853 h 538586"/>
                <a:gd name="connsiteX11" fmla="*/ 988397 w 3340467"/>
                <a:gd name="connsiteY11" fmla="*/ 216708 h 538586"/>
                <a:gd name="connsiteX12" fmla="*/ 1072966 w 3340467"/>
                <a:gd name="connsiteY12" fmla="*/ 280135 h 538586"/>
                <a:gd name="connsiteX13" fmla="*/ 1099394 w 3340467"/>
                <a:gd name="connsiteY13" fmla="*/ 306562 h 538586"/>
                <a:gd name="connsiteX14" fmla="*/ 1136393 w 3340467"/>
                <a:gd name="connsiteY14" fmla="*/ 348847 h 538586"/>
                <a:gd name="connsiteX15" fmla="*/ 1215676 w 3340467"/>
                <a:gd name="connsiteY15" fmla="*/ 443987 h 538586"/>
                <a:gd name="connsiteX16" fmla="*/ 1268532 w 3340467"/>
                <a:gd name="connsiteY16" fmla="*/ 496842 h 538586"/>
                <a:gd name="connsiteX17" fmla="*/ 1390099 w 3340467"/>
                <a:gd name="connsiteY17" fmla="*/ 533841 h 538586"/>
                <a:gd name="connsiteX18" fmla="*/ 1532809 w 3340467"/>
                <a:gd name="connsiteY18" fmla="*/ 385846 h 538586"/>
                <a:gd name="connsiteX19" fmla="*/ 1564522 w 3340467"/>
                <a:gd name="connsiteY19" fmla="*/ 359418 h 538586"/>
                <a:gd name="connsiteX20" fmla="*/ 1612092 w 3340467"/>
                <a:gd name="connsiteY20" fmla="*/ 343561 h 538586"/>
                <a:gd name="connsiteX21" fmla="*/ 1654377 w 3340467"/>
                <a:gd name="connsiteY21" fmla="*/ 348847 h 538586"/>
                <a:gd name="connsiteX22" fmla="*/ 1728374 w 3340467"/>
                <a:gd name="connsiteY22" fmla="*/ 401702 h 538586"/>
                <a:gd name="connsiteX23" fmla="*/ 1775944 w 3340467"/>
                <a:gd name="connsiteY23" fmla="*/ 438701 h 538586"/>
                <a:gd name="connsiteX24" fmla="*/ 1807658 w 3340467"/>
                <a:gd name="connsiteY24" fmla="*/ 465129 h 538586"/>
                <a:gd name="connsiteX25" fmla="*/ 1884794 w 3340467"/>
                <a:gd name="connsiteY25" fmla="*/ 523270 h 538586"/>
                <a:gd name="connsiteX26" fmla="*/ 1931785 w 3340467"/>
                <a:gd name="connsiteY26" fmla="*/ 524083 h 538586"/>
                <a:gd name="connsiteX27" fmla="*/ 1995790 w 3340467"/>
                <a:gd name="connsiteY27" fmla="*/ 476224 h 538586"/>
                <a:gd name="connsiteX28" fmla="*/ 2019837 w 3340467"/>
                <a:gd name="connsiteY28" fmla="*/ 454558 h 538586"/>
                <a:gd name="connsiteX29" fmla="*/ 2061364 w 3340467"/>
                <a:gd name="connsiteY29" fmla="*/ 401702 h 538586"/>
                <a:gd name="connsiteX30" fmla="*/ 2108934 w 3340467"/>
                <a:gd name="connsiteY30" fmla="*/ 369989 h 538586"/>
                <a:gd name="connsiteX31" fmla="*/ 2204074 w 3340467"/>
                <a:gd name="connsiteY31" fmla="*/ 443987 h 538586"/>
                <a:gd name="connsiteX32" fmla="*/ 2251644 w 3340467"/>
                <a:gd name="connsiteY32" fmla="*/ 465129 h 538586"/>
                <a:gd name="connsiteX33" fmla="*/ 2304499 w 3340467"/>
                <a:gd name="connsiteY33" fmla="*/ 459843 h 538586"/>
                <a:gd name="connsiteX34" fmla="*/ 2373211 w 3340467"/>
                <a:gd name="connsiteY34" fmla="*/ 406988 h 538586"/>
                <a:gd name="connsiteX35" fmla="*/ 2420781 w 3340467"/>
                <a:gd name="connsiteY35" fmla="*/ 417559 h 538586"/>
                <a:gd name="connsiteX36" fmla="*/ 2452495 w 3340467"/>
                <a:gd name="connsiteY36" fmla="*/ 438701 h 538586"/>
                <a:gd name="connsiteX37" fmla="*/ 2515921 w 3340467"/>
                <a:gd name="connsiteY37" fmla="*/ 459843 h 538586"/>
                <a:gd name="connsiteX38" fmla="*/ 2574062 w 3340467"/>
                <a:gd name="connsiteY38" fmla="*/ 443987 h 538586"/>
                <a:gd name="connsiteX39" fmla="*/ 2605775 w 3340467"/>
                <a:gd name="connsiteY39" fmla="*/ 433416 h 538586"/>
                <a:gd name="connsiteX40" fmla="*/ 2653345 w 3340467"/>
                <a:gd name="connsiteY40" fmla="*/ 443987 h 538586"/>
                <a:gd name="connsiteX41" fmla="*/ 2685059 w 3340467"/>
                <a:gd name="connsiteY41" fmla="*/ 459843 h 538586"/>
                <a:gd name="connsiteX42" fmla="*/ 2743200 w 3340467"/>
                <a:gd name="connsiteY42" fmla="*/ 443987 h 538586"/>
                <a:gd name="connsiteX43" fmla="*/ 2796055 w 3340467"/>
                <a:gd name="connsiteY43" fmla="*/ 454558 h 538586"/>
                <a:gd name="connsiteX44" fmla="*/ 2827769 w 3340467"/>
                <a:gd name="connsiteY44" fmla="*/ 465129 h 538586"/>
                <a:gd name="connsiteX45" fmla="*/ 2907052 w 3340467"/>
                <a:gd name="connsiteY45" fmla="*/ 449272 h 538586"/>
                <a:gd name="connsiteX46" fmla="*/ 2922908 w 3340467"/>
                <a:gd name="connsiteY46" fmla="*/ 438701 h 538586"/>
                <a:gd name="connsiteX47" fmla="*/ 2965193 w 3340467"/>
                <a:gd name="connsiteY47" fmla="*/ 449272 h 538586"/>
                <a:gd name="connsiteX48" fmla="*/ 2991621 w 3340467"/>
                <a:gd name="connsiteY48" fmla="*/ 470414 h 538586"/>
                <a:gd name="connsiteX49" fmla="*/ 3060333 w 3340467"/>
                <a:gd name="connsiteY49" fmla="*/ 454558 h 538586"/>
                <a:gd name="connsiteX50" fmla="*/ 3076189 w 3340467"/>
                <a:gd name="connsiteY50" fmla="*/ 449272 h 538586"/>
                <a:gd name="connsiteX51" fmla="*/ 3092046 w 3340467"/>
                <a:gd name="connsiteY51" fmla="*/ 443987 h 538586"/>
                <a:gd name="connsiteX52" fmla="*/ 3166044 w 3340467"/>
                <a:gd name="connsiteY52" fmla="*/ 459843 h 538586"/>
                <a:gd name="connsiteX53" fmla="*/ 3181900 w 3340467"/>
                <a:gd name="connsiteY53" fmla="*/ 465129 h 538586"/>
                <a:gd name="connsiteX54" fmla="*/ 3203043 w 3340467"/>
                <a:gd name="connsiteY54" fmla="*/ 459843 h 538586"/>
                <a:gd name="connsiteX55" fmla="*/ 3234756 w 3340467"/>
                <a:gd name="connsiteY55" fmla="*/ 438701 h 538586"/>
                <a:gd name="connsiteX56" fmla="*/ 3250612 w 3340467"/>
                <a:gd name="connsiteY56" fmla="*/ 449272 h 538586"/>
                <a:gd name="connsiteX57" fmla="*/ 3261184 w 3340467"/>
                <a:gd name="connsiteY57" fmla="*/ 459843 h 538586"/>
                <a:gd name="connsiteX58" fmla="*/ 3292897 w 3340467"/>
                <a:gd name="connsiteY58" fmla="*/ 459843 h 538586"/>
                <a:gd name="connsiteX59" fmla="*/ 3308754 w 3340467"/>
                <a:gd name="connsiteY59" fmla="*/ 449272 h 538586"/>
                <a:gd name="connsiteX60" fmla="*/ 3340467 w 3340467"/>
                <a:gd name="connsiteY60" fmla="*/ 449272 h 538586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988397 w 3340467"/>
                <a:gd name="connsiteY11" fmla="*/ 216708 h 540213"/>
                <a:gd name="connsiteX12" fmla="*/ 1072966 w 3340467"/>
                <a:gd name="connsiteY12" fmla="*/ 280135 h 540213"/>
                <a:gd name="connsiteX13" fmla="*/ 1099394 w 3340467"/>
                <a:gd name="connsiteY13" fmla="*/ 306562 h 540213"/>
                <a:gd name="connsiteX14" fmla="*/ 1136393 w 3340467"/>
                <a:gd name="connsiteY14" fmla="*/ 348847 h 540213"/>
                <a:gd name="connsiteX15" fmla="*/ 1268532 w 3340467"/>
                <a:gd name="connsiteY15" fmla="*/ 496842 h 540213"/>
                <a:gd name="connsiteX16" fmla="*/ 1390099 w 3340467"/>
                <a:gd name="connsiteY16" fmla="*/ 533841 h 540213"/>
                <a:gd name="connsiteX17" fmla="*/ 1532809 w 3340467"/>
                <a:gd name="connsiteY17" fmla="*/ 385846 h 540213"/>
                <a:gd name="connsiteX18" fmla="*/ 1564522 w 3340467"/>
                <a:gd name="connsiteY18" fmla="*/ 359418 h 540213"/>
                <a:gd name="connsiteX19" fmla="*/ 1612092 w 3340467"/>
                <a:gd name="connsiteY19" fmla="*/ 343561 h 540213"/>
                <a:gd name="connsiteX20" fmla="*/ 1654377 w 3340467"/>
                <a:gd name="connsiteY20" fmla="*/ 348847 h 540213"/>
                <a:gd name="connsiteX21" fmla="*/ 1728374 w 3340467"/>
                <a:gd name="connsiteY21" fmla="*/ 401702 h 540213"/>
                <a:gd name="connsiteX22" fmla="*/ 1775944 w 3340467"/>
                <a:gd name="connsiteY22" fmla="*/ 438701 h 540213"/>
                <a:gd name="connsiteX23" fmla="*/ 1807658 w 3340467"/>
                <a:gd name="connsiteY23" fmla="*/ 465129 h 540213"/>
                <a:gd name="connsiteX24" fmla="*/ 1884794 w 3340467"/>
                <a:gd name="connsiteY24" fmla="*/ 523270 h 540213"/>
                <a:gd name="connsiteX25" fmla="*/ 1931785 w 3340467"/>
                <a:gd name="connsiteY25" fmla="*/ 524083 h 540213"/>
                <a:gd name="connsiteX26" fmla="*/ 1995790 w 3340467"/>
                <a:gd name="connsiteY26" fmla="*/ 476224 h 540213"/>
                <a:gd name="connsiteX27" fmla="*/ 2019837 w 3340467"/>
                <a:gd name="connsiteY27" fmla="*/ 454558 h 540213"/>
                <a:gd name="connsiteX28" fmla="*/ 2061364 w 3340467"/>
                <a:gd name="connsiteY28" fmla="*/ 401702 h 540213"/>
                <a:gd name="connsiteX29" fmla="*/ 2108934 w 3340467"/>
                <a:gd name="connsiteY29" fmla="*/ 369989 h 540213"/>
                <a:gd name="connsiteX30" fmla="*/ 2204074 w 3340467"/>
                <a:gd name="connsiteY30" fmla="*/ 443987 h 540213"/>
                <a:gd name="connsiteX31" fmla="*/ 2251644 w 3340467"/>
                <a:gd name="connsiteY31" fmla="*/ 465129 h 540213"/>
                <a:gd name="connsiteX32" fmla="*/ 2304499 w 3340467"/>
                <a:gd name="connsiteY32" fmla="*/ 459843 h 540213"/>
                <a:gd name="connsiteX33" fmla="*/ 2373211 w 3340467"/>
                <a:gd name="connsiteY33" fmla="*/ 406988 h 540213"/>
                <a:gd name="connsiteX34" fmla="*/ 2420781 w 3340467"/>
                <a:gd name="connsiteY34" fmla="*/ 417559 h 540213"/>
                <a:gd name="connsiteX35" fmla="*/ 2452495 w 3340467"/>
                <a:gd name="connsiteY35" fmla="*/ 438701 h 540213"/>
                <a:gd name="connsiteX36" fmla="*/ 2515921 w 3340467"/>
                <a:gd name="connsiteY36" fmla="*/ 459843 h 540213"/>
                <a:gd name="connsiteX37" fmla="*/ 2574062 w 3340467"/>
                <a:gd name="connsiteY37" fmla="*/ 443987 h 540213"/>
                <a:gd name="connsiteX38" fmla="*/ 2605775 w 3340467"/>
                <a:gd name="connsiteY38" fmla="*/ 433416 h 540213"/>
                <a:gd name="connsiteX39" fmla="*/ 2653345 w 3340467"/>
                <a:gd name="connsiteY39" fmla="*/ 443987 h 540213"/>
                <a:gd name="connsiteX40" fmla="*/ 2685059 w 3340467"/>
                <a:gd name="connsiteY40" fmla="*/ 459843 h 540213"/>
                <a:gd name="connsiteX41" fmla="*/ 2743200 w 3340467"/>
                <a:gd name="connsiteY41" fmla="*/ 443987 h 540213"/>
                <a:gd name="connsiteX42" fmla="*/ 2796055 w 3340467"/>
                <a:gd name="connsiteY42" fmla="*/ 454558 h 540213"/>
                <a:gd name="connsiteX43" fmla="*/ 2827769 w 3340467"/>
                <a:gd name="connsiteY43" fmla="*/ 465129 h 540213"/>
                <a:gd name="connsiteX44" fmla="*/ 2907052 w 3340467"/>
                <a:gd name="connsiteY44" fmla="*/ 449272 h 540213"/>
                <a:gd name="connsiteX45" fmla="*/ 2922908 w 3340467"/>
                <a:gd name="connsiteY45" fmla="*/ 438701 h 540213"/>
                <a:gd name="connsiteX46" fmla="*/ 2965193 w 3340467"/>
                <a:gd name="connsiteY46" fmla="*/ 449272 h 540213"/>
                <a:gd name="connsiteX47" fmla="*/ 2991621 w 3340467"/>
                <a:gd name="connsiteY47" fmla="*/ 470414 h 540213"/>
                <a:gd name="connsiteX48" fmla="*/ 3060333 w 3340467"/>
                <a:gd name="connsiteY48" fmla="*/ 454558 h 540213"/>
                <a:gd name="connsiteX49" fmla="*/ 3076189 w 3340467"/>
                <a:gd name="connsiteY49" fmla="*/ 449272 h 540213"/>
                <a:gd name="connsiteX50" fmla="*/ 3092046 w 3340467"/>
                <a:gd name="connsiteY50" fmla="*/ 443987 h 540213"/>
                <a:gd name="connsiteX51" fmla="*/ 3166044 w 3340467"/>
                <a:gd name="connsiteY51" fmla="*/ 459843 h 540213"/>
                <a:gd name="connsiteX52" fmla="*/ 3181900 w 3340467"/>
                <a:gd name="connsiteY52" fmla="*/ 465129 h 540213"/>
                <a:gd name="connsiteX53" fmla="*/ 3203043 w 3340467"/>
                <a:gd name="connsiteY53" fmla="*/ 459843 h 540213"/>
                <a:gd name="connsiteX54" fmla="*/ 3234756 w 3340467"/>
                <a:gd name="connsiteY54" fmla="*/ 438701 h 540213"/>
                <a:gd name="connsiteX55" fmla="*/ 3250612 w 3340467"/>
                <a:gd name="connsiteY55" fmla="*/ 449272 h 540213"/>
                <a:gd name="connsiteX56" fmla="*/ 3261184 w 3340467"/>
                <a:gd name="connsiteY56" fmla="*/ 459843 h 540213"/>
                <a:gd name="connsiteX57" fmla="*/ 3292897 w 3340467"/>
                <a:gd name="connsiteY57" fmla="*/ 459843 h 540213"/>
                <a:gd name="connsiteX58" fmla="*/ 3308754 w 3340467"/>
                <a:gd name="connsiteY58" fmla="*/ 449272 h 540213"/>
                <a:gd name="connsiteX59" fmla="*/ 3340467 w 3340467"/>
                <a:gd name="connsiteY59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988397 w 3340467"/>
                <a:gd name="connsiteY11" fmla="*/ 216708 h 540213"/>
                <a:gd name="connsiteX12" fmla="*/ 1072966 w 3340467"/>
                <a:gd name="connsiteY12" fmla="*/ 280135 h 540213"/>
                <a:gd name="connsiteX13" fmla="*/ 1099394 w 3340467"/>
                <a:gd name="connsiteY13" fmla="*/ 306562 h 540213"/>
                <a:gd name="connsiteX14" fmla="*/ 1136393 w 3340467"/>
                <a:gd name="connsiteY14" fmla="*/ 348847 h 540213"/>
                <a:gd name="connsiteX15" fmla="*/ 1268532 w 3340467"/>
                <a:gd name="connsiteY15" fmla="*/ 496842 h 540213"/>
                <a:gd name="connsiteX16" fmla="*/ 1390099 w 3340467"/>
                <a:gd name="connsiteY16" fmla="*/ 533841 h 540213"/>
                <a:gd name="connsiteX17" fmla="*/ 1532809 w 3340467"/>
                <a:gd name="connsiteY17" fmla="*/ 385846 h 540213"/>
                <a:gd name="connsiteX18" fmla="*/ 1564522 w 3340467"/>
                <a:gd name="connsiteY18" fmla="*/ 359418 h 540213"/>
                <a:gd name="connsiteX19" fmla="*/ 1612092 w 3340467"/>
                <a:gd name="connsiteY19" fmla="*/ 343561 h 540213"/>
                <a:gd name="connsiteX20" fmla="*/ 1654377 w 3340467"/>
                <a:gd name="connsiteY20" fmla="*/ 348847 h 540213"/>
                <a:gd name="connsiteX21" fmla="*/ 1728374 w 3340467"/>
                <a:gd name="connsiteY21" fmla="*/ 401702 h 540213"/>
                <a:gd name="connsiteX22" fmla="*/ 1775944 w 3340467"/>
                <a:gd name="connsiteY22" fmla="*/ 438701 h 540213"/>
                <a:gd name="connsiteX23" fmla="*/ 1807658 w 3340467"/>
                <a:gd name="connsiteY23" fmla="*/ 465129 h 540213"/>
                <a:gd name="connsiteX24" fmla="*/ 1884794 w 3340467"/>
                <a:gd name="connsiteY24" fmla="*/ 523270 h 540213"/>
                <a:gd name="connsiteX25" fmla="*/ 1931785 w 3340467"/>
                <a:gd name="connsiteY25" fmla="*/ 524083 h 540213"/>
                <a:gd name="connsiteX26" fmla="*/ 1995790 w 3340467"/>
                <a:gd name="connsiteY26" fmla="*/ 476224 h 540213"/>
                <a:gd name="connsiteX27" fmla="*/ 2019837 w 3340467"/>
                <a:gd name="connsiteY27" fmla="*/ 454558 h 540213"/>
                <a:gd name="connsiteX28" fmla="*/ 2061364 w 3340467"/>
                <a:gd name="connsiteY28" fmla="*/ 401702 h 540213"/>
                <a:gd name="connsiteX29" fmla="*/ 2108934 w 3340467"/>
                <a:gd name="connsiteY29" fmla="*/ 369989 h 540213"/>
                <a:gd name="connsiteX30" fmla="*/ 2204074 w 3340467"/>
                <a:gd name="connsiteY30" fmla="*/ 443987 h 540213"/>
                <a:gd name="connsiteX31" fmla="*/ 2251644 w 3340467"/>
                <a:gd name="connsiteY31" fmla="*/ 465129 h 540213"/>
                <a:gd name="connsiteX32" fmla="*/ 2304499 w 3340467"/>
                <a:gd name="connsiteY32" fmla="*/ 459843 h 540213"/>
                <a:gd name="connsiteX33" fmla="*/ 2373211 w 3340467"/>
                <a:gd name="connsiteY33" fmla="*/ 406988 h 540213"/>
                <a:gd name="connsiteX34" fmla="*/ 2420781 w 3340467"/>
                <a:gd name="connsiteY34" fmla="*/ 417559 h 540213"/>
                <a:gd name="connsiteX35" fmla="*/ 2452495 w 3340467"/>
                <a:gd name="connsiteY35" fmla="*/ 438701 h 540213"/>
                <a:gd name="connsiteX36" fmla="*/ 2515921 w 3340467"/>
                <a:gd name="connsiteY36" fmla="*/ 459843 h 540213"/>
                <a:gd name="connsiteX37" fmla="*/ 2574062 w 3340467"/>
                <a:gd name="connsiteY37" fmla="*/ 443987 h 540213"/>
                <a:gd name="connsiteX38" fmla="*/ 2605775 w 3340467"/>
                <a:gd name="connsiteY38" fmla="*/ 433416 h 540213"/>
                <a:gd name="connsiteX39" fmla="*/ 2653345 w 3340467"/>
                <a:gd name="connsiteY39" fmla="*/ 443987 h 540213"/>
                <a:gd name="connsiteX40" fmla="*/ 2685059 w 3340467"/>
                <a:gd name="connsiteY40" fmla="*/ 459843 h 540213"/>
                <a:gd name="connsiteX41" fmla="*/ 2743200 w 3340467"/>
                <a:gd name="connsiteY41" fmla="*/ 443987 h 540213"/>
                <a:gd name="connsiteX42" fmla="*/ 2796055 w 3340467"/>
                <a:gd name="connsiteY42" fmla="*/ 454558 h 540213"/>
                <a:gd name="connsiteX43" fmla="*/ 2827769 w 3340467"/>
                <a:gd name="connsiteY43" fmla="*/ 465129 h 540213"/>
                <a:gd name="connsiteX44" fmla="*/ 2907052 w 3340467"/>
                <a:gd name="connsiteY44" fmla="*/ 449272 h 540213"/>
                <a:gd name="connsiteX45" fmla="*/ 2965193 w 3340467"/>
                <a:gd name="connsiteY45" fmla="*/ 449272 h 540213"/>
                <a:gd name="connsiteX46" fmla="*/ 2991621 w 3340467"/>
                <a:gd name="connsiteY46" fmla="*/ 470414 h 540213"/>
                <a:gd name="connsiteX47" fmla="*/ 3060333 w 3340467"/>
                <a:gd name="connsiteY47" fmla="*/ 454558 h 540213"/>
                <a:gd name="connsiteX48" fmla="*/ 3076189 w 3340467"/>
                <a:gd name="connsiteY48" fmla="*/ 449272 h 540213"/>
                <a:gd name="connsiteX49" fmla="*/ 3092046 w 3340467"/>
                <a:gd name="connsiteY49" fmla="*/ 443987 h 540213"/>
                <a:gd name="connsiteX50" fmla="*/ 3166044 w 3340467"/>
                <a:gd name="connsiteY50" fmla="*/ 459843 h 540213"/>
                <a:gd name="connsiteX51" fmla="*/ 3181900 w 3340467"/>
                <a:gd name="connsiteY51" fmla="*/ 465129 h 540213"/>
                <a:gd name="connsiteX52" fmla="*/ 3203043 w 3340467"/>
                <a:gd name="connsiteY52" fmla="*/ 459843 h 540213"/>
                <a:gd name="connsiteX53" fmla="*/ 3234756 w 3340467"/>
                <a:gd name="connsiteY53" fmla="*/ 438701 h 540213"/>
                <a:gd name="connsiteX54" fmla="*/ 3250612 w 3340467"/>
                <a:gd name="connsiteY54" fmla="*/ 449272 h 540213"/>
                <a:gd name="connsiteX55" fmla="*/ 3261184 w 3340467"/>
                <a:gd name="connsiteY55" fmla="*/ 459843 h 540213"/>
                <a:gd name="connsiteX56" fmla="*/ 3292897 w 3340467"/>
                <a:gd name="connsiteY56" fmla="*/ 459843 h 540213"/>
                <a:gd name="connsiteX57" fmla="*/ 3308754 w 3340467"/>
                <a:gd name="connsiteY57" fmla="*/ 449272 h 540213"/>
                <a:gd name="connsiteX58" fmla="*/ 3340467 w 3340467"/>
                <a:gd name="connsiteY58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61501 w 3340467"/>
                <a:gd name="connsiteY10" fmla="*/ 166234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51976 w 3340467"/>
                <a:gd name="connsiteY10" fmla="*/ 185284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44832 w 3340467"/>
                <a:gd name="connsiteY10" fmla="*/ 2019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68645 w 3340467"/>
                <a:gd name="connsiteY10" fmla="*/ 190047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340467" h="540213">
                  <a:moveTo>
                    <a:pt x="0" y="0"/>
                  </a:moveTo>
                  <a:cubicBezTo>
                    <a:pt x="135328" y="13534"/>
                    <a:pt x="124210" y="11452"/>
                    <a:pt x="206136" y="15857"/>
                  </a:cubicBezTo>
                  <a:cubicBezTo>
                    <a:pt x="288062" y="20262"/>
                    <a:pt x="429891" y="22904"/>
                    <a:pt x="491556" y="26428"/>
                  </a:cubicBezTo>
                  <a:cubicBezTo>
                    <a:pt x="508029" y="28259"/>
                    <a:pt x="553221" y="33475"/>
                    <a:pt x="576125" y="36999"/>
                  </a:cubicBezTo>
                  <a:cubicBezTo>
                    <a:pt x="599029" y="40523"/>
                    <a:pt x="612243" y="44047"/>
                    <a:pt x="628980" y="47571"/>
                  </a:cubicBezTo>
                  <a:cubicBezTo>
                    <a:pt x="645717" y="51095"/>
                    <a:pt x="661574" y="54618"/>
                    <a:pt x="676550" y="58142"/>
                  </a:cubicBezTo>
                  <a:cubicBezTo>
                    <a:pt x="691526" y="61666"/>
                    <a:pt x="705051" y="64119"/>
                    <a:pt x="718834" y="68713"/>
                  </a:cubicBezTo>
                  <a:lnTo>
                    <a:pt x="750548" y="79284"/>
                  </a:lnTo>
                  <a:lnTo>
                    <a:pt x="782261" y="89855"/>
                  </a:lnTo>
                  <a:cubicBezTo>
                    <a:pt x="796356" y="96902"/>
                    <a:pt x="793481" y="94298"/>
                    <a:pt x="824545" y="110997"/>
                  </a:cubicBezTo>
                  <a:cubicBezTo>
                    <a:pt x="855609" y="127696"/>
                    <a:pt x="927242" y="161857"/>
                    <a:pt x="968645" y="190047"/>
                  </a:cubicBezTo>
                  <a:cubicBezTo>
                    <a:pt x="1010048" y="218237"/>
                    <a:pt x="1051175" y="260716"/>
                    <a:pt x="1072966" y="280135"/>
                  </a:cubicBezTo>
                  <a:cubicBezTo>
                    <a:pt x="1094757" y="299554"/>
                    <a:pt x="1088823" y="295110"/>
                    <a:pt x="1099394" y="306562"/>
                  </a:cubicBezTo>
                  <a:cubicBezTo>
                    <a:pt x="1109965" y="318014"/>
                    <a:pt x="1127584" y="340038"/>
                    <a:pt x="1136393" y="348847"/>
                  </a:cubicBezTo>
                  <a:cubicBezTo>
                    <a:pt x="1164583" y="380560"/>
                    <a:pt x="1226248" y="466010"/>
                    <a:pt x="1268532" y="496842"/>
                  </a:cubicBezTo>
                  <a:cubicBezTo>
                    <a:pt x="1310816" y="527674"/>
                    <a:pt x="1346053" y="552340"/>
                    <a:pt x="1390099" y="533841"/>
                  </a:cubicBezTo>
                  <a:cubicBezTo>
                    <a:pt x="1434145" y="515342"/>
                    <a:pt x="1503739" y="414916"/>
                    <a:pt x="1532809" y="385846"/>
                  </a:cubicBezTo>
                  <a:cubicBezTo>
                    <a:pt x="1547033" y="373993"/>
                    <a:pt x="1551308" y="366466"/>
                    <a:pt x="1564522" y="359418"/>
                  </a:cubicBezTo>
                  <a:cubicBezTo>
                    <a:pt x="1577736" y="352371"/>
                    <a:pt x="1597116" y="345323"/>
                    <a:pt x="1612092" y="343561"/>
                  </a:cubicBezTo>
                  <a:cubicBezTo>
                    <a:pt x="1627068" y="341799"/>
                    <a:pt x="1634997" y="339157"/>
                    <a:pt x="1654377" y="348847"/>
                  </a:cubicBezTo>
                  <a:cubicBezTo>
                    <a:pt x="1673757" y="358537"/>
                    <a:pt x="1708113" y="386726"/>
                    <a:pt x="1728374" y="401702"/>
                  </a:cubicBezTo>
                  <a:cubicBezTo>
                    <a:pt x="1748635" y="416678"/>
                    <a:pt x="1762730" y="428130"/>
                    <a:pt x="1775944" y="438701"/>
                  </a:cubicBezTo>
                  <a:cubicBezTo>
                    <a:pt x="1789158" y="449272"/>
                    <a:pt x="1785581" y="450412"/>
                    <a:pt x="1807658" y="465129"/>
                  </a:cubicBezTo>
                  <a:cubicBezTo>
                    <a:pt x="1825800" y="479224"/>
                    <a:pt x="1864106" y="513444"/>
                    <a:pt x="1884794" y="523270"/>
                  </a:cubicBezTo>
                  <a:cubicBezTo>
                    <a:pt x="1905482" y="533096"/>
                    <a:pt x="1913286" y="531924"/>
                    <a:pt x="1931785" y="524083"/>
                  </a:cubicBezTo>
                  <a:cubicBezTo>
                    <a:pt x="1950284" y="516242"/>
                    <a:pt x="1981115" y="487811"/>
                    <a:pt x="1995790" y="476224"/>
                  </a:cubicBezTo>
                  <a:cubicBezTo>
                    <a:pt x="2010465" y="464637"/>
                    <a:pt x="2008908" y="466978"/>
                    <a:pt x="2019837" y="454558"/>
                  </a:cubicBezTo>
                  <a:cubicBezTo>
                    <a:pt x="2030766" y="442138"/>
                    <a:pt x="2046515" y="415797"/>
                    <a:pt x="2061364" y="401702"/>
                  </a:cubicBezTo>
                  <a:cubicBezTo>
                    <a:pt x="2076213" y="387607"/>
                    <a:pt x="2085149" y="362942"/>
                    <a:pt x="2108934" y="369989"/>
                  </a:cubicBezTo>
                  <a:cubicBezTo>
                    <a:pt x="2132719" y="377036"/>
                    <a:pt x="2180289" y="428130"/>
                    <a:pt x="2204074" y="443987"/>
                  </a:cubicBezTo>
                  <a:cubicBezTo>
                    <a:pt x="2227859" y="459844"/>
                    <a:pt x="2234907" y="462486"/>
                    <a:pt x="2251644" y="465129"/>
                  </a:cubicBezTo>
                  <a:cubicBezTo>
                    <a:pt x="2268381" y="467772"/>
                    <a:pt x="2284238" y="469533"/>
                    <a:pt x="2304499" y="459843"/>
                  </a:cubicBezTo>
                  <a:cubicBezTo>
                    <a:pt x="2324760" y="450153"/>
                    <a:pt x="2353831" y="414035"/>
                    <a:pt x="2373211" y="406988"/>
                  </a:cubicBezTo>
                  <a:cubicBezTo>
                    <a:pt x="2381822" y="408423"/>
                    <a:pt x="2409625" y="411361"/>
                    <a:pt x="2420781" y="417559"/>
                  </a:cubicBezTo>
                  <a:cubicBezTo>
                    <a:pt x="2431887" y="423729"/>
                    <a:pt x="2436638" y="431654"/>
                    <a:pt x="2452495" y="438701"/>
                  </a:cubicBezTo>
                  <a:cubicBezTo>
                    <a:pt x="2468352" y="445748"/>
                    <a:pt x="2495660" y="458962"/>
                    <a:pt x="2515921" y="459843"/>
                  </a:cubicBezTo>
                  <a:cubicBezTo>
                    <a:pt x="2536182" y="460724"/>
                    <a:pt x="2527135" y="464844"/>
                    <a:pt x="2574062" y="443987"/>
                  </a:cubicBezTo>
                  <a:cubicBezTo>
                    <a:pt x="2584244" y="439461"/>
                    <a:pt x="2605775" y="433416"/>
                    <a:pt x="2605775" y="433416"/>
                  </a:cubicBezTo>
                  <a:cubicBezTo>
                    <a:pt x="2617962" y="435447"/>
                    <a:pt x="2640330" y="437479"/>
                    <a:pt x="2653345" y="443987"/>
                  </a:cubicBezTo>
                  <a:cubicBezTo>
                    <a:pt x="2694319" y="464475"/>
                    <a:pt x="2645212" y="446562"/>
                    <a:pt x="2685059" y="459843"/>
                  </a:cubicBezTo>
                  <a:cubicBezTo>
                    <a:pt x="2722409" y="452374"/>
                    <a:pt x="2702969" y="457398"/>
                    <a:pt x="2743200" y="443987"/>
                  </a:cubicBezTo>
                  <a:lnTo>
                    <a:pt x="2796055" y="454558"/>
                  </a:lnTo>
                  <a:cubicBezTo>
                    <a:pt x="2806238" y="459084"/>
                    <a:pt x="2827769" y="465129"/>
                    <a:pt x="2827769" y="465129"/>
                  </a:cubicBezTo>
                  <a:cubicBezTo>
                    <a:pt x="2846165" y="463085"/>
                    <a:pt x="2888314" y="461764"/>
                    <a:pt x="2907052" y="449272"/>
                  </a:cubicBezTo>
                  <a:lnTo>
                    <a:pt x="2965193" y="449272"/>
                  </a:lnTo>
                  <a:cubicBezTo>
                    <a:pt x="2978525" y="455938"/>
                    <a:pt x="2981790" y="460584"/>
                    <a:pt x="2991621" y="470414"/>
                  </a:cubicBezTo>
                  <a:cubicBezTo>
                    <a:pt x="3039646" y="463554"/>
                    <a:pt x="3016804" y="469068"/>
                    <a:pt x="3060333" y="454558"/>
                  </a:cubicBezTo>
                  <a:lnTo>
                    <a:pt x="3076189" y="449272"/>
                  </a:lnTo>
                  <a:lnTo>
                    <a:pt x="3092046" y="443987"/>
                  </a:lnTo>
                  <a:cubicBezTo>
                    <a:pt x="3145382" y="450653"/>
                    <a:pt x="3120858" y="444781"/>
                    <a:pt x="3166044" y="459843"/>
                  </a:cubicBezTo>
                  <a:lnTo>
                    <a:pt x="3181900" y="465129"/>
                  </a:lnTo>
                  <a:cubicBezTo>
                    <a:pt x="3188948" y="463367"/>
                    <a:pt x="3196545" y="463092"/>
                    <a:pt x="3203043" y="459843"/>
                  </a:cubicBezTo>
                  <a:cubicBezTo>
                    <a:pt x="3214406" y="454161"/>
                    <a:pt x="3234756" y="438701"/>
                    <a:pt x="3234756" y="438701"/>
                  </a:cubicBezTo>
                  <a:cubicBezTo>
                    <a:pt x="3240041" y="442225"/>
                    <a:pt x="3245652" y="445304"/>
                    <a:pt x="3250612" y="449272"/>
                  </a:cubicBezTo>
                  <a:cubicBezTo>
                    <a:pt x="3254503" y="452385"/>
                    <a:pt x="3254137" y="458081"/>
                    <a:pt x="3261184" y="459843"/>
                  </a:cubicBezTo>
                  <a:cubicBezTo>
                    <a:pt x="3268231" y="461605"/>
                    <a:pt x="3284969" y="461605"/>
                    <a:pt x="3292897" y="459843"/>
                  </a:cubicBezTo>
                  <a:cubicBezTo>
                    <a:pt x="3300825" y="458081"/>
                    <a:pt x="3302553" y="450650"/>
                    <a:pt x="3308754" y="449272"/>
                  </a:cubicBezTo>
                  <a:cubicBezTo>
                    <a:pt x="3319073" y="446979"/>
                    <a:pt x="3329896" y="449272"/>
                    <a:pt x="3340467" y="44927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4528" y="5357000"/>
              <a:ext cx="26930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 smtClean="0">
                  <a:latin typeface="Arial Black" pitchFamily="34" charset="0"/>
                </a:rPr>
                <a:t>-0.1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90173" y="5234269"/>
              <a:ext cx="26930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latin typeface="Arial Black" pitchFamily="34" charset="0"/>
                </a:rPr>
                <a:t>+</a:t>
              </a:r>
              <a:r>
                <a:rPr lang="en-US" sz="900" dirty="0" smtClean="0">
                  <a:latin typeface="Arial Black" pitchFamily="34" charset="0"/>
                </a:rPr>
                <a:t>0.1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495800" y="5638800"/>
              <a:ext cx="2179320" cy="0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334000" y="5641354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 Black" pitchFamily="34" charset="0"/>
                </a:rPr>
                <a:t>6</a:t>
              </a:r>
              <a:r>
                <a:rPr lang="en-US" sz="1100" dirty="0" smtClean="0">
                  <a:latin typeface="Arial Black" pitchFamily="34" charset="0"/>
                </a:rPr>
                <a:t>0</a:t>
              </a:r>
              <a:endParaRPr lang="en-US" sz="1100" dirty="0">
                <a:latin typeface="Arial Black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992" y="4641463"/>
              <a:ext cx="156859" cy="137160"/>
            </a:xfrm>
            <a:prstGeom prst="rect">
              <a:avLst/>
            </a:prstGeom>
          </p:spPr>
        </p:pic>
      </p:grpSp>
      <p:pic>
        <p:nvPicPr>
          <p:cNvPr id="76" name="Picture 7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0887" y="3568635"/>
            <a:ext cx="142334" cy="18288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7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720" y="5670157"/>
            <a:ext cx="142334" cy="18288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10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Semantics of STL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Function </a:t>
            </a:r>
            <a:r>
              <a:rPr lang="en-US" i="1" dirty="0" smtClean="0">
                <a:sym typeface="Symbol"/>
              </a:rPr>
              <a:t> </a:t>
            </a:r>
            <a:r>
              <a:rPr lang="en-US" dirty="0" smtClean="0">
                <a:sym typeface="Symbol"/>
              </a:rPr>
              <a:t>that maps</a:t>
            </a:r>
            <a:r>
              <a:rPr lang="en-US" dirty="0" smtClean="0"/>
              <a:t> STL formula </a:t>
            </a:r>
            <a:r>
              <a:rPr lang="en-US" i="1" dirty="0" smtClean="0">
                <a:sym typeface="Symbol"/>
              </a:rPr>
              <a:t> </a:t>
            </a:r>
            <a:r>
              <a:rPr lang="en-US" dirty="0" smtClean="0"/>
              <a:t>to a numeric value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Quantifies “how much” a trace satisfies a property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Large positive value : trace easily satisfies </a:t>
            </a:r>
            <a:r>
              <a:rPr lang="en-US" i="1" dirty="0">
                <a:sym typeface="Symbol"/>
              </a:rPr>
              <a:t>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Small positive value: trace close to violating </a:t>
            </a:r>
            <a:r>
              <a:rPr lang="en-US" i="1" dirty="0">
                <a:sym typeface="Symbol"/>
              </a:rPr>
              <a:t>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Negative value: trace does not satisfy </a:t>
            </a:r>
            <a:r>
              <a:rPr lang="en-US" i="1" dirty="0">
                <a:sym typeface="Symbol"/>
              </a:rPr>
              <a:t>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i="1" dirty="0">
              <a:sym typeface="Symbol"/>
            </a:endParaRPr>
          </a:p>
          <a:p>
            <a:pPr marL="274320" lvl="1" indent="0">
              <a:lnSpc>
                <a:spcPct val="200000"/>
              </a:lnSpc>
              <a:buNone/>
            </a:pP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endParaRPr lang="en-US" i="1" dirty="0">
              <a:sym typeface="Symbol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i="1" dirty="0" smtClean="0">
              <a:sym typeface="Symbol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11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4384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Mining  Algorithm</a:t>
            </a:r>
            <a:endParaRPr lang="en-US" sz="4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12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ent-Up Arrow 39"/>
          <p:cNvSpPr/>
          <p:nvPr/>
        </p:nvSpPr>
        <p:spPr>
          <a:xfrm>
            <a:off x="7924800" y="3291840"/>
            <a:ext cx="660400" cy="1280160"/>
          </a:xfrm>
          <a:prstGeom prst="bentUp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9419247">
            <a:off x="2530219" y="3248008"/>
            <a:ext cx="3778763" cy="354178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2895600" y="4375111"/>
            <a:ext cx="2697480" cy="356616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6200000">
            <a:off x="1340418" y="5085402"/>
            <a:ext cx="675082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4675911" y="2076702"/>
            <a:ext cx="1496289" cy="354178"/>
          </a:xfrm>
          <a:prstGeom prst="left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305800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 smtClean="0">
                <a:solidFill>
                  <a:srgbClr val="FF0000"/>
                </a:solidFill>
              </a:rPr>
              <a:t>C</a:t>
            </a:r>
            <a:r>
              <a:rPr lang="en-US" sz="2900" dirty="0" err="1" smtClean="0"/>
              <a:t>ounter</a:t>
            </a:r>
            <a:r>
              <a:rPr lang="en-US" sz="2900" dirty="0" err="1" smtClean="0">
                <a:solidFill>
                  <a:srgbClr val="FF0000"/>
                </a:solidFill>
              </a:rPr>
              <a:t>E</a:t>
            </a:r>
            <a:r>
              <a:rPr lang="en-US" sz="2900" dirty="0" err="1" smtClean="0"/>
              <a:t>xample</a:t>
            </a:r>
            <a:r>
              <a:rPr lang="en-US" sz="2900" dirty="0" smtClean="0"/>
              <a:t> </a:t>
            </a:r>
            <a:r>
              <a:rPr lang="en-US" sz="2900" dirty="0" smtClean="0">
                <a:solidFill>
                  <a:srgbClr val="FF0000"/>
                </a:solidFill>
              </a:rPr>
              <a:t>G</a:t>
            </a:r>
            <a:r>
              <a:rPr lang="en-US" sz="2900" dirty="0" smtClean="0"/>
              <a:t>uided </a:t>
            </a:r>
            <a:r>
              <a:rPr lang="en-US" sz="2900" dirty="0" smtClean="0">
                <a:solidFill>
                  <a:srgbClr val="FF0000"/>
                </a:solidFill>
              </a:rPr>
              <a:t>I</a:t>
            </a:r>
            <a:r>
              <a:rPr lang="en-US" sz="2900" dirty="0" smtClean="0"/>
              <a:t>nductive </a:t>
            </a:r>
            <a:r>
              <a:rPr lang="en-US" sz="2900" dirty="0" smtClean="0">
                <a:solidFill>
                  <a:srgbClr val="FF0000"/>
                </a:solidFill>
              </a:rPr>
              <a:t>S</a:t>
            </a:r>
            <a:r>
              <a:rPr lang="en-US" sz="2900" dirty="0" smtClean="0"/>
              <a:t>ynthesis</a:t>
            </a:r>
            <a:endParaRPr lang="en-US" sz="2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00870" y="1219200"/>
            <a:ext cx="3147330" cy="1689100"/>
            <a:chOff x="361950" y="1265555"/>
            <a:chExt cx="2994930" cy="16891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Isosceles Triangle 6"/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1000" y="4230039"/>
            <a:ext cx="2488293" cy="6467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“Tightest” Answers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561499" y="5607931"/>
            <a:ext cx="2334101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Settling Time is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</a:rPr>
              <a:t>??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Overshoot is </a:t>
            </a:r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??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Upper Bound on x is </a:t>
            </a:r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??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20123384">
            <a:off x="4045084" y="3574264"/>
            <a:ext cx="749031" cy="211288"/>
            <a:chOff x="5181600" y="2295174"/>
            <a:chExt cx="3047999" cy="1577578"/>
          </a:xfrm>
        </p:grpSpPr>
        <p:sp>
          <p:nvSpPr>
            <p:cNvPr id="16" name="Freeform 15"/>
            <p:cNvSpPr/>
            <p:nvPr/>
          </p:nvSpPr>
          <p:spPr>
            <a:xfrm>
              <a:off x="5486400" y="2709040"/>
              <a:ext cx="2565400" cy="425864"/>
            </a:xfrm>
            <a:custGeom>
              <a:avLst/>
              <a:gdLst>
                <a:gd name="connsiteX0" fmla="*/ 0 w 2565400"/>
                <a:gd name="connsiteY0" fmla="*/ 203493 h 425864"/>
                <a:gd name="connsiteX1" fmla="*/ 110067 w 2565400"/>
                <a:gd name="connsiteY1" fmla="*/ 423627 h 425864"/>
                <a:gd name="connsiteX2" fmla="*/ 135467 w 2565400"/>
                <a:gd name="connsiteY2" fmla="*/ 406693 h 425864"/>
                <a:gd name="connsiteX3" fmla="*/ 169333 w 2565400"/>
                <a:gd name="connsiteY3" fmla="*/ 355893 h 425864"/>
                <a:gd name="connsiteX4" fmla="*/ 186267 w 2565400"/>
                <a:gd name="connsiteY4" fmla="*/ 322027 h 425864"/>
                <a:gd name="connsiteX5" fmla="*/ 203200 w 2565400"/>
                <a:gd name="connsiteY5" fmla="*/ 271227 h 425864"/>
                <a:gd name="connsiteX6" fmla="*/ 211667 w 2565400"/>
                <a:gd name="connsiteY6" fmla="*/ 245827 h 425864"/>
                <a:gd name="connsiteX7" fmla="*/ 220133 w 2565400"/>
                <a:gd name="connsiteY7" fmla="*/ 220427 h 425864"/>
                <a:gd name="connsiteX8" fmla="*/ 237067 w 2565400"/>
                <a:gd name="connsiteY8" fmla="*/ 178093 h 425864"/>
                <a:gd name="connsiteX9" fmla="*/ 254000 w 2565400"/>
                <a:gd name="connsiteY9" fmla="*/ 144227 h 425864"/>
                <a:gd name="connsiteX10" fmla="*/ 279400 w 2565400"/>
                <a:gd name="connsiteY10" fmla="*/ 101893 h 425864"/>
                <a:gd name="connsiteX11" fmla="*/ 313267 w 2565400"/>
                <a:gd name="connsiteY11" fmla="*/ 34160 h 425864"/>
                <a:gd name="connsiteX12" fmla="*/ 338667 w 2565400"/>
                <a:gd name="connsiteY12" fmla="*/ 42627 h 425864"/>
                <a:gd name="connsiteX13" fmla="*/ 347133 w 2565400"/>
                <a:gd name="connsiteY13" fmla="*/ 68027 h 425864"/>
                <a:gd name="connsiteX14" fmla="*/ 364067 w 2565400"/>
                <a:gd name="connsiteY14" fmla="*/ 84960 h 425864"/>
                <a:gd name="connsiteX15" fmla="*/ 381000 w 2565400"/>
                <a:gd name="connsiteY15" fmla="*/ 110360 h 425864"/>
                <a:gd name="connsiteX16" fmla="*/ 406400 w 2565400"/>
                <a:gd name="connsiteY16" fmla="*/ 178093 h 425864"/>
                <a:gd name="connsiteX17" fmla="*/ 423333 w 2565400"/>
                <a:gd name="connsiteY17" fmla="*/ 228893 h 425864"/>
                <a:gd name="connsiteX18" fmla="*/ 431800 w 2565400"/>
                <a:gd name="connsiteY18" fmla="*/ 254293 h 425864"/>
                <a:gd name="connsiteX19" fmla="*/ 457200 w 2565400"/>
                <a:gd name="connsiteY19" fmla="*/ 228893 h 425864"/>
                <a:gd name="connsiteX20" fmla="*/ 491067 w 2565400"/>
                <a:gd name="connsiteY20" fmla="*/ 178093 h 425864"/>
                <a:gd name="connsiteX21" fmla="*/ 533400 w 2565400"/>
                <a:gd name="connsiteY21" fmla="*/ 237360 h 425864"/>
                <a:gd name="connsiteX22" fmla="*/ 558800 w 2565400"/>
                <a:gd name="connsiteY22" fmla="*/ 271227 h 425864"/>
                <a:gd name="connsiteX23" fmla="*/ 592667 w 2565400"/>
                <a:gd name="connsiteY23" fmla="*/ 313560 h 425864"/>
                <a:gd name="connsiteX24" fmla="*/ 609600 w 2565400"/>
                <a:gd name="connsiteY24" fmla="*/ 262760 h 425864"/>
                <a:gd name="connsiteX25" fmla="*/ 660400 w 2565400"/>
                <a:gd name="connsiteY25" fmla="*/ 279693 h 425864"/>
                <a:gd name="connsiteX26" fmla="*/ 694267 w 2565400"/>
                <a:gd name="connsiteY26" fmla="*/ 228893 h 425864"/>
                <a:gd name="connsiteX27" fmla="*/ 745067 w 2565400"/>
                <a:gd name="connsiteY27" fmla="*/ 245827 h 425864"/>
                <a:gd name="connsiteX28" fmla="*/ 762000 w 2565400"/>
                <a:gd name="connsiteY28" fmla="*/ 228893 h 425864"/>
                <a:gd name="connsiteX29" fmla="*/ 795867 w 2565400"/>
                <a:gd name="connsiteY29" fmla="*/ 178093 h 425864"/>
                <a:gd name="connsiteX30" fmla="*/ 812800 w 2565400"/>
                <a:gd name="connsiteY30" fmla="*/ 118827 h 425864"/>
                <a:gd name="connsiteX31" fmla="*/ 829733 w 2565400"/>
                <a:gd name="connsiteY31" fmla="*/ 101893 h 425864"/>
                <a:gd name="connsiteX32" fmla="*/ 838200 w 2565400"/>
                <a:gd name="connsiteY32" fmla="*/ 68027 h 425864"/>
                <a:gd name="connsiteX33" fmla="*/ 872067 w 2565400"/>
                <a:gd name="connsiteY33" fmla="*/ 25693 h 425864"/>
                <a:gd name="connsiteX34" fmla="*/ 880533 w 2565400"/>
                <a:gd name="connsiteY34" fmla="*/ 293 h 425864"/>
                <a:gd name="connsiteX35" fmla="*/ 897467 w 2565400"/>
                <a:gd name="connsiteY35" fmla="*/ 17227 h 425864"/>
                <a:gd name="connsiteX36" fmla="*/ 922867 w 2565400"/>
                <a:gd name="connsiteY36" fmla="*/ 34160 h 425864"/>
                <a:gd name="connsiteX37" fmla="*/ 982133 w 2565400"/>
                <a:gd name="connsiteY37" fmla="*/ 127293 h 425864"/>
                <a:gd name="connsiteX38" fmla="*/ 1016000 w 2565400"/>
                <a:gd name="connsiteY38" fmla="*/ 195027 h 425864"/>
                <a:gd name="connsiteX39" fmla="*/ 1049867 w 2565400"/>
                <a:gd name="connsiteY39" fmla="*/ 271227 h 425864"/>
                <a:gd name="connsiteX40" fmla="*/ 1092200 w 2565400"/>
                <a:gd name="connsiteY40" fmla="*/ 355893 h 425864"/>
                <a:gd name="connsiteX41" fmla="*/ 1126067 w 2565400"/>
                <a:gd name="connsiteY41" fmla="*/ 423627 h 425864"/>
                <a:gd name="connsiteX42" fmla="*/ 1151467 w 2565400"/>
                <a:gd name="connsiteY42" fmla="*/ 381293 h 425864"/>
                <a:gd name="connsiteX43" fmla="*/ 1193800 w 2565400"/>
                <a:gd name="connsiteY43" fmla="*/ 322027 h 425864"/>
                <a:gd name="connsiteX44" fmla="*/ 1227667 w 2565400"/>
                <a:gd name="connsiteY44" fmla="*/ 271227 h 425864"/>
                <a:gd name="connsiteX45" fmla="*/ 1236133 w 2565400"/>
                <a:gd name="connsiteY45" fmla="*/ 237360 h 425864"/>
                <a:gd name="connsiteX46" fmla="*/ 1278467 w 2565400"/>
                <a:gd name="connsiteY46" fmla="*/ 178093 h 425864"/>
                <a:gd name="connsiteX47" fmla="*/ 1312333 w 2565400"/>
                <a:gd name="connsiteY47" fmla="*/ 127293 h 425864"/>
                <a:gd name="connsiteX48" fmla="*/ 1337733 w 2565400"/>
                <a:gd name="connsiteY48" fmla="*/ 144227 h 425864"/>
                <a:gd name="connsiteX49" fmla="*/ 1354667 w 2565400"/>
                <a:gd name="connsiteY49" fmla="*/ 178093 h 425864"/>
                <a:gd name="connsiteX50" fmla="*/ 1363133 w 2565400"/>
                <a:gd name="connsiteY50" fmla="*/ 152693 h 425864"/>
                <a:gd name="connsiteX51" fmla="*/ 1380067 w 2565400"/>
                <a:gd name="connsiteY51" fmla="*/ 127293 h 425864"/>
                <a:gd name="connsiteX52" fmla="*/ 1388533 w 2565400"/>
                <a:gd name="connsiteY52" fmla="*/ 101893 h 425864"/>
                <a:gd name="connsiteX53" fmla="*/ 1430867 w 2565400"/>
                <a:gd name="connsiteY53" fmla="*/ 76493 h 425864"/>
                <a:gd name="connsiteX54" fmla="*/ 1473200 w 2565400"/>
                <a:gd name="connsiteY54" fmla="*/ 68027 h 425864"/>
                <a:gd name="connsiteX55" fmla="*/ 1498600 w 2565400"/>
                <a:gd name="connsiteY55" fmla="*/ 51093 h 425864"/>
                <a:gd name="connsiteX56" fmla="*/ 1549400 w 2565400"/>
                <a:gd name="connsiteY56" fmla="*/ 84960 h 425864"/>
                <a:gd name="connsiteX57" fmla="*/ 1566333 w 2565400"/>
                <a:gd name="connsiteY57" fmla="*/ 118827 h 425864"/>
                <a:gd name="connsiteX58" fmla="*/ 1608667 w 2565400"/>
                <a:gd name="connsiteY58" fmla="*/ 110360 h 425864"/>
                <a:gd name="connsiteX59" fmla="*/ 1634067 w 2565400"/>
                <a:gd name="connsiteY59" fmla="*/ 101893 h 425864"/>
                <a:gd name="connsiteX60" fmla="*/ 1651000 w 2565400"/>
                <a:gd name="connsiteY60" fmla="*/ 127293 h 425864"/>
                <a:gd name="connsiteX61" fmla="*/ 1676400 w 2565400"/>
                <a:gd name="connsiteY61" fmla="*/ 186560 h 425864"/>
                <a:gd name="connsiteX62" fmla="*/ 1710267 w 2565400"/>
                <a:gd name="connsiteY62" fmla="*/ 228893 h 425864"/>
                <a:gd name="connsiteX63" fmla="*/ 1769533 w 2565400"/>
                <a:gd name="connsiteY63" fmla="*/ 296627 h 425864"/>
                <a:gd name="connsiteX64" fmla="*/ 1794933 w 2565400"/>
                <a:gd name="connsiteY64" fmla="*/ 305093 h 425864"/>
                <a:gd name="connsiteX65" fmla="*/ 1854200 w 2565400"/>
                <a:gd name="connsiteY65" fmla="*/ 296627 h 425864"/>
                <a:gd name="connsiteX66" fmla="*/ 1896533 w 2565400"/>
                <a:gd name="connsiteY66" fmla="*/ 254293 h 425864"/>
                <a:gd name="connsiteX67" fmla="*/ 1905000 w 2565400"/>
                <a:gd name="connsiteY67" fmla="*/ 228893 h 425864"/>
                <a:gd name="connsiteX68" fmla="*/ 1930400 w 2565400"/>
                <a:gd name="connsiteY68" fmla="*/ 211960 h 425864"/>
                <a:gd name="connsiteX69" fmla="*/ 1981200 w 2565400"/>
                <a:gd name="connsiteY69" fmla="*/ 127293 h 425864"/>
                <a:gd name="connsiteX70" fmla="*/ 2006600 w 2565400"/>
                <a:gd name="connsiteY70" fmla="*/ 101893 h 425864"/>
                <a:gd name="connsiteX71" fmla="*/ 2040467 w 2565400"/>
                <a:gd name="connsiteY71" fmla="*/ 51093 h 425864"/>
                <a:gd name="connsiteX72" fmla="*/ 2065867 w 2565400"/>
                <a:gd name="connsiteY72" fmla="*/ 59560 h 425864"/>
                <a:gd name="connsiteX73" fmla="*/ 2116667 w 2565400"/>
                <a:gd name="connsiteY73" fmla="*/ 51093 h 425864"/>
                <a:gd name="connsiteX74" fmla="*/ 2159000 w 2565400"/>
                <a:gd name="connsiteY74" fmla="*/ 127293 h 425864"/>
                <a:gd name="connsiteX75" fmla="*/ 2184400 w 2565400"/>
                <a:gd name="connsiteY75" fmla="*/ 169627 h 425864"/>
                <a:gd name="connsiteX76" fmla="*/ 2218267 w 2565400"/>
                <a:gd name="connsiteY76" fmla="*/ 237360 h 425864"/>
                <a:gd name="connsiteX77" fmla="*/ 2226733 w 2565400"/>
                <a:gd name="connsiteY77" fmla="*/ 288160 h 425864"/>
                <a:gd name="connsiteX78" fmla="*/ 2269067 w 2565400"/>
                <a:gd name="connsiteY78" fmla="*/ 271227 h 425864"/>
                <a:gd name="connsiteX79" fmla="*/ 2302933 w 2565400"/>
                <a:gd name="connsiteY79" fmla="*/ 228893 h 425864"/>
                <a:gd name="connsiteX80" fmla="*/ 2353733 w 2565400"/>
                <a:gd name="connsiteY80" fmla="*/ 211960 h 425864"/>
                <a:gd name="connsiteX81" fmla="*/ 2413000 w 2565400"/>
                <a:gd name="connsiteY81" fmla="*/ 195027 h 425864"/>
                <a:gd name="connsiteX82" fmla="*/ 2438400 w 2565400"/>
                <a:gd name="connsiteY82" fmla="*/ 203493 h 425864"/>
                <a:gd name="connsiteX83" fmla="*/ 2463800 w 2565400"/>
                <a:gd name="connsiteY83" fmla="*/ 186560 h 425864"/>
                <a:gd name="connsiteX84" fmla="*/ 2480733 w 2565400"/>
                <a:gd name="connsiteY84" fmla="*/ 161160 h 425864"/>
                <a:gd name="connsiteX85" fmla="*/ 2514600 w 2565400"/>
                <a:gd name="connsiteY85" fmla="*/ 152693 h 425864"/>
                <a:gd name="connsiteX86" fmla="*/ 2565400 w 2565400"/>
                <a:gd name="connsiteY86" fmla="*/ 118827 h 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565400" h="425864">
                  <a:moveTo>
                    <a:pt x="0" y="203493"/>
                  </a:moveTo>
                  <a:cubicBezTo>
                    <a:pt x="36689" y="276871"/>
                    <a:pt x="64560" y="355366"/>
                    <a:pt x="110067" y="423627"/>
                  </a:cubicBezTo>
                  <a:cubicBezTo>
                    <a:pt x="115712" y="432094"/>
                    <a:pt x="128766" y="414351"/>
                    <a:pt x="135467" y="406693"/>
                  </a:cubicBezTo>
                  <a:cubicBezTo>
                    <a:pt x="148868" y="391377"/>
                    <a:pt x="160231" y="374095"/>
                    <a:pt x="169333" y="355893"/>
                  </a:cubicBezTo>
                  <a:cubicBezTo>
                    <a:pt x="174978" y="344604"/>
                    <a:pt x="181580" y="333746"/>
                    <a:pt x="186267" y="322027"/>
                  </a:cubicBezTo>
                  <a:cubicBezTo>
                    <a:pt x="192896" y="305454"/>
                    <a:pt x="197556" y="288160"/>
                    <a:pt x="203200" y="271227"/>
                  </a:cubicBezTo>
                  <a:lnTo>
                    <a:pt x="211667" y="245827"/>
                  </a:lnTo>
                  <a:cubicBezTo>
                    <a:pt x="214489" y="237360"/>
                    <a:pt x="216818" y="228713"/>
                    <a:pt x="220133" y="220427"/>
                  </a:cubicBezTo>
                  <a:cubicBezTo>
                    <a:pt x="225778" y="206316"/>
                    <a:pt x="230894" y="191981"/>
                    <a:pt x="237067" y="178093"/>
                  </a:cubicBezTo>
                  <a:cubicBezTo>
                    <a:pt x="242193" y="166560"/>
                    <a:pt x="249028" y="155828"/>
                    <a:pt x="254000" y="144227"/>
                  </a:cubicBezTo>
                  <a:cubicBezTo>
                    <a:pt x="270487" y="105759"/>
                    <a:pt x="251241" y="130053"/>
                    <a:pt x="279400" y="101893"/>
                  </a:cubicBezTo>
                  <a:cubicBezTo>
                    <a:pt x="298857" y="43520"/>
                    <a:pt x="283711" y="63714"/>
                    <a:pt x="313267" y="34160"/>
                  </a:cubicBezTo>
                  <a:cubicBezTo>
                    <a:pt x="321734" y="36982"/>
                    <a:pt x="332356" y="36316"/>
                    <a:pt x="338667" y="42627"/>
                  </a:cubicBezTo>
                  <a:cubicBezTo>
                    <a:pt x="344978" y="48938"/>
                    <a:pt x="342541" y="60374"/>
                    <a:pt x="347133" y="68027"/>
                  </a:cubicBezTo>
                  <a:cubicBezTo>
                    <a:pt x="351240" y="74872"/>
                    <a:pt x="359080" y="78727"/>
                    <a:pt x="364067" y="84960"/>
                  </a:cubicBezTo>
                  <a:cubicBezTo>
                    <a:pt x="370424" y="92906"/>
                    <a:pt x="375356" y="101893"/>
                    <a:pt x="381000" y="110360"/>
                  </a:cubicBezTo>
                  <a:cubicBezTo>
                    <a:pt x="401074" y="210723"/>
                    <a:pt x="374689" y="106741"/>
                    <a:pt x="406400" y="178093"/>
                  </a:cubicBezTo>
                  <a:cubicBezTo>
                    <a:pt x="413649" y="194404"/>
                    <a:pt x="417689" y="211960"/>
                    <a:pt x="423333" y="228893"/>
                  </a:cubicBezTo>
                  <a:lnTo>
                    <a:pt x="431800" y="254293"/>
                  </a:lnTo>
                  <a:cubicBezTo>
                    <a:pt x="440267" y="245826"/>
                    <a:pt x="449849" y="238344"/>
                    <a:pt x="457200" y="228893"/>
                  </a:cubicBezTo>
                  <a:cubicBezTo>
                    <a:pt x="469695" y="212829"/>
                    <a:pt x="491067" y="178093"/>
                    <a:pt x="491067" y="178093"/>
                  </a:cubicBezTo>
                  <a:cubicBezTo>
                    <a:pt x="537678" y="209168"/>
                    <a:pt x="499895" y="177050"/>
                    <a:pt x="533400" y="237360"/>
                  </a:cubicBezTo>
                  <a:cubicBezTo>
                    <a:pt x="540253" y="249695"/>
                    <a:pt x="550598" y="259744"/>
                    <a:pt x="558800" y="271227"/>
                  </a:cubicBezTo>
                  <a:cubicBezTo>
                    <a:pt x="585501" y="308608"/>
                    <a:pt x="564349" y="285243"/>
                    <a:pt x="592667" y="313560"/>
                  </a:cubicBezTo>
                  <a:cubicBezTo>
                    <a:pt x="598311" y="296627"/>
                    <a:pt x="592667" y="257116"/>
                    <a:pt x="609600" y="262760"/>
                  </a:cubicBezTo>
                  <a:lnTo>
                    <a:pt x="660400" y="279693"/>
                  </a:lnTo>
                  <a:cubicBezTo>
                    <a:pt x="671689" y="262760"/>
                    <a:pt x="674960" y="222457"/>
                    <a:pt x="694267" y="228893"/>
                  </a:cubicBezTo>
                  <a:lnTo>
                    <a:pt x="745067" y="245827"/>
                  </a:lnTo>
                  <a:cubicBezTo>
                    <a:pt x="750711" y="240182"/>
                    <a:pt x="757211" y="235279"/>
                    <a:pt x="762000" y="228893"/>
                  </a:cubicBezTo>
                  <a:cubicBezTo>
                    <a:pt x="774211" y="212612"/>
                    <a:pt x="795867" y="178093"/>
                    <a:pt x="795867" y="178093"/>
                  </a:cubicBezTo>
                  <a:cubicBezTo>
                    <a:pt x="797449" y="171763"/>
                    <a:pt x="807593" y="127506"/>
                    <a:pt x="812800" y="118827"/>
                  </a:cubicBezTo>
                  <a:cubicBezTo>
                    <a:pt x="816907" y="111982"/>
                    <a:pt x="824089" y="107538"/>
                    <a:pt x="829733" y="101893"/>
                  </a:cubicBezTo>
                  <a:cubicBezTo>
                    <a:pt x="832555" y="90604"/>
                    <a:pt x="833616" y="78722"/>
                    <a:pt x="838200" y="68027"/>
                  </a:cubicBezTo>
                  <a:cubicBezTo>
                    <a:pt x="846211" y="49335"/>
                    <a:pt x="858411" y="39349"/>
                    <a:pt x="872067" y="25693"/>
                  </a:cubicBezTo>
                  <a:cubicBezTo>
                    <a:pt x="874889" y="17226"/>
                    <a:pt x="872066" y="3115"/>
                    <a:pt x="880533" y="293"/>
                  </a:cubicBezTo>
                  <a:cubicBezTo>
                    <a:pt x="888106" y="-2231"/>
                    <a:pt x="891233" y="12240"/>
                    <a:pt x="897467" y="17227"/>
                  </a:cubicBezTo>
                  <a:cubicBezTo>
                    <a:pt x="905413" y="23584"/>
                    <a:pt x="914400" y="28516"/>
                    <a:pt x="922867" y="34160"/>
                  </a:cubicBezTo>
                  <a:cubicBezTo>
                    <a:pt x="939976" y="59823"/>
                    <a:pt x="972590" y="108206"/>
                    <a:pt x="982133" y="127293"/>
                  </a:cubicBezTo>
                  <a:cubicBezTo>
                    <a:pt x="993422" y="149871"/>
                    <a:pt x="1008018" y="171079"/>
                    <a:pt x="1016000" y="195027"/>
                  </a:cubicBezTo>
                  <a:cubicBezTo>
                    <a:pt x="1036151" y="255481"/>
                    <a:pt x="1023032" y="230976"/>
                    <a:pt x="1049867" y="271227"/>
                  </a:cubicBezTo>
                  <a:cubicBezTo>
                    <a:pt x="1071262" y="335414"/>
                    <a:pt x="1056090" y="307748"/>
                    <a:pt x="1092200" y="355893"/>
                  </a:cubicBezTo>
                  <a:cubicBezTo>
                    <a:pt x="1111657" y="414266"/>
                    <a:pt x="1096512" y="394072"/>
                    <a:pt x="1126067" y="423627"/>
                  </a:cubicBezTo>
                  <a:cubicBezTo>
                    <a:pt x="1165697" y="383995"/>
                    <a:pt x="1122155" y="432587"/>
                    <a:pt x="1151467" y="381293"/>
                  </a:cubicBezTo>
                  <a:cubicBezTo>
                    <a:pt x="1166815" y="354435"/>
                    <a:pt x="1180691" y="348244"/>
                    <a:pt x="1193800" y="322027"/>
                  </a:cubicBezTo>
                  <a:cubicBezTo>
                    <a:pt x="1218306" y="273016"/>
                    <a:pt x="1179518" y="319376"/>
                    <a:pt x="1227667" y="271227"/>
                  </a:cubicBezTo>
                  <a:cubicBezTo>
                    <a:pt x="1230489" y="259938"/>
                    <a:pt x="1231549" y="248056"/>
                    <a:pt x="1236133" y="237360"/>
                  </a:cubicBezTo>
                  <a:cubicBezTo>
                    <a:pt x="1240477" y="227223"/>
                    <a:pt x="1275275" y="182653"/>
                    <a:pt x="1278467" y="178093"/>
                  </a:cubicBezTo>
                  <a:cubicBezTo>
                    <a:pt x="1290138" y="161421"/>
                    <a:pt x="1312333" y="127293"/>
                    <a:pt x="1312333" y="127293"/>
                  </a:cubicBezTo>
                  <a:cubicBezTo>
                    <a:pt x="1320800" y="132938"/>
                    <a:pt x="1331219" y="136410"/>
                    <a:pt x="1337733" y="144227"/>
                  </a:cubicBezTo>
                  <a:cubicBezTo>
                    <a:pt x="1345813" y="153923"/>
                    <a:pt x="1342693" y="174102"/>
                    <a:pt x="1354667" y="178093"/>
                  </a:cubicBezTo>
                  <a:cubicBezTo>
                    <a:pt x="1363134" y="180915"/>
                    <a:pt x="1359142" y="160675"/>
                    <a:pt x="1363133" y="152693"/>
                  </a:cubicBezTo>
                  <a:cubicBezTo>
                    <a:pt x="1367684" y="143591"/>
                    <a:pt x="1374422" y="135760"/>
                    <a:pt x="1380067" y="127293"/>
                  </a:cubicBezTo>
                  <a:cubicBezTo>
                    <a:pt x="1382889" y="118826"/>
                    <a:pt x="1383941" y="109546"/>
                    <a:pt x="1388533" y="101893"/>
                  </a:cubicBezTo>
                  <a:cubicBezTo>
                    <a:pt x="1399103" y="84276"/>
                    <a:pt x="1412065" y="81193"/>
                    <a:pt x="1430867" y="76493"/>
                  </a:cubicBezTo>
                  <a:cubicBezTo>
                    <a:pt x="1444828" y="73003"/>
                    <a:pt x="1459089" y="70849"/>
                    <a:pt x="1473200" y="68027"/>
                  </a:cubicBezTo>
                  <a:cubicBezTo>
                    <a:pt x="1481667" y="62382"/>
                    <a:pt x="1488667" y="48886"/>
                    <a:pt x="1498600" y="51093"/>
                  </a:cubicBezTo>
                  <a:cubicBezTo>
                    <a:pt x="1518467" y="55508"/>
                    <a:pt x="1549400" y="84960"/>
                    <a:pt x="1549400" y="84960"/>
                  </a:cubicBezTo>
                  <a:cubicBezTo>
                    <a:pt x="1555044" y="96249"/>
                    <a:pt x="1557408" y="109902"/>
                    <a:pt x="1566333" y="118827"/>
                  </a:cubicBezTo>
                  <a:cubicBezTo>
                    <a:pt x="1592063" y="144557"/>
                    <a:pt x="1591901" y="120420"/>
                    <a:pt x="1608667" y="110360"/>
                  </a:cubicBezTo>
                  <a:cubicBezTo>
                    <a:pt x="1616320" y="105768"/>
                    <a:pt x="1625600" y="104715"/>
                    <a:pt x="1634067" y="101893"/>
                  </a:cubicBezTo>
                  <a:cubicBezTo>
                    <a:pt x="1639711" y="110360"/>
                    <a:pt x="1646449" y="118192"/>
                    <a:pt x="1651000" y="127293"/>
                  </a:cubicBezTo>
                  <a:cubicBezTo>
                    <a:pt x="1673575" y="172443"/>
                    <a:pt x="1641169" y="133714"/>
                    <a:pt x="1676400" y="186560"/>
                  </a:cubicBezTo>
                  <a:cubicBezTo>
                    <a:pt x="1686424" y="201596"/>
                    <a:pt x="1699424" y="214436"/>
                    <a:pt x="1710267" y="228893"/>
                  </a:cubicBezTo>
                  <a:cubicBezTo>
                    <a:pt x="1726100" y="250004"/>
                    <a:pt x="1743871" y="288074"/>
                    <a:pt x="1769533" y="296627"/>
                  </a:cubicBezTo>
                  <a:lnTo>
                    <a:pt x="1794933" y="305093"/>
                  </a:lnTo>
                  <a:cubicBezTo>
                    <a:pt x="1814689" y="302271"/>
                    <a:pt x="1835085" y="302361"/>
                    <a:pt x="1854200" y="296627"/>
                  </a:cubicBezTo>
                  <a:cubicBezTo>
                    <a:pt x="1874121" y="290651"/>
                    <a:pt x="1887901" y="271558"/>
                    <a:pt x="1896533" y="254293"/>
                  </a:cubicBezTo>
                  <a:cubicBezTo>
                    <a:pt x="1900524" y="246311"/>
                    <a:pt x="1899425" y="235862"/>
                    <a:pt x="1905000" y="228893"/>
                  </a:cubicBezTo>
                  <a:cubicBezTo>
                    <a:pt x="1911357" y="220947"/>
                    <a:pt x="1921933" y="217604"/>
                    <a:pt x="1930400" y="211960"/>
                  </a:cubicBezTo>
                  <a:cubicBezTo>
                    <a:pt x="1943763" y="185234"/>
                    <a:pt x="1960764" y="147729"/>
                    <a:pt x="1981200" y="127293"/>
                  </a:cubicBezTo>
                  <a:cubicBezTo>
                    <a:pt x="1989667" y="118826"/>
                    <a:pt x="1999249" y="111344"/>
                    <a:pt x="2006600" y="101893"/>
                  </a:cubicBezTo>
                  <a:cubicBezTo>
                    <a:pt x="2019095" y="85829"/>
                    <a:pt x="2040467" y="51093"/>
                    <a:pt x="2040467" y="51093"/>
                  </a:cubicBezTo>
                  <a:cubicBezTo>
                    <a:pt x="2048934" y="53915"/>
                    <a:pt x="2057885" y="63551"/>
                    <a:pt x="2065867" y="59560"/>
                  </a:cubicBezTo>
                  <a:cubicBezTo>
                    <a:pt x="2116554" y="34217"/>
                    <a:pt x="2065928" y="354"/>
                    <a:pt x="2116667" y="51093"/>
                  </a:cubicBezTo>
                  <a:cubicBezTo>
                    <a:pt x="2137386" y="113252"/>
                    <a:pt x="2120979" y="89272"/>
                    <a:pt x="2159000" y="127293"/>
                  </a:cubicBezTo>
                  <a:cubicBezTo>
                    <a:pt x="2182985" y="199245"/>
                    <a:pt x="2149535" y="111518"/>
                    <a:pt x="2184400" y="169627"/>
                  </a:cubicBezTo>
                  <a:cubicBezTo>
                    <a:pt x="2197387" y="191272"/>
                    <a:pt x="2218267" y="237360"/>
                    <a:pt x="2218267" y="237360"/>
                  </a:cubicBezTo>
                  <a:cubicBezTo>
                    <a:pt x="2221089" y="254293"/>
                    <a:pt x="2212449" y="278637"/>
                    <a:pt x="2226733" y="288160"/>
                  </a:cubicBezTo>
                  <a:cubicBezTo>
                    <a:pt x="2239379" y="296591"/>
                    <a:pt x="2256700" y="280061"/>
                    <a:pt x="2269067" y="271227"/>
                  </a:cubicBezTo>
                  <a:cubicBezTo>
                    <a:pt x="2296982" y="251288"/>
                    <a:pt x="2273663" y="243528"/>
                    <a:pt x="2302933" y="228893"/>
                  </a:cubicBezTo>
                  <a:cubicBezTo>
                    <a:pt x="2318898" y="220910"/>
                    <a:pt x="2353733" y="211960"/>
                    <a:pt x="2353733" y="211960"/>
                  </a:cubicBezTo>
                  <a:cubicBezTo>
                    <a:pt x="2401540" y="164153"/>
                    <a:pt x="2370018" y="173536"/>
                    <a:pt x="2413000" y="195027"/>
                  </a:cubicBezTo>
                  <a:cubicBezTo>
                    <a:pt x="2420982" y="199018"/>
                    <a:pt x="2429933" y="200671"/>
                    <a:pt x="2438400" y="203493"/>
                  </a:cubicBezTo>
                  <a:cubicBezTo>
                    <a:pt x="2446867" y="197849"/>
                    <a:pt x="2456605" y="193755"/>
                    <a:pt x="2463800" y="186560"/>
                  </a:cubicBezTo>
                  <a:cubicBezTo>
                    <a:pt x="2470995" y="179365"/>
                    <a:pt x="2472266" y="166804"/>
                    <a:pt x="2480733" y="161160"/>
                  </a:cubicBezTo>
                  <a:cubicBezTo>
                    <a:pt x="2490415" y="154705"/>
                    <a:pt x="2503311" y="155515"/>
                    <a:pt x="2514600" y="152693"/>
                  </a:cubicBezTo>
                  <a:lnTo>
                    <a:pt x="2565400" y="118827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181600" y="2295174"/>
              <a:ext cx="3047999" cy="1577578"/>
              <a:chOff x="4038600" y="2971800"/>
              <a:chExt cx="3967999" cy="12954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038600" y="4039040"/>
                <a:ext cx="3967999" cy="0"/>
              </a:xfrm>
              <a:prstGeom prst="line">
                <a:avLst/>
              </a:prstGeom>
              <a:ln>
                <a:headEnd type="none" w="lg" len="med"/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419600" y="2971800"/>
                <a:ext cx="0" cy="1295400"/>
              </a:xfrm>
              <a:prstGeom prst="line">
                <a:avLst/>
              </a:prstGeom>
              <a:ln>
                <a:headEnd type="none" w="lg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/>
          <p:cNvSpPr/>
          <p:nvPr/>
        </p:nvSpPr>
        <p:spPr>
          <a:xfrm>
            <a:off x="6198507" y="2056125"/>
            <a:ext cx="2488293" cy="12028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there behaviors that do NOT satisfy these</a:t>
            </a:r>
          </a:p>
          <a:p>
            <a:pPr algn="ctr"/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 rot="20086344">
            <a:off x="5004420" y="2729349"/>
            <a:ext cx="914400" cy="49013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ound Single Corner Rectangle 27"/>
          <p:cNvSpPr/>
          <p:nvPr/>
        </p:nvSpPr>
        <p:spPr>
          <a:xfrm>
            <a:off x="5614416" y="4233672"/>
            <a:ext cx="2285999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Settling Time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5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ms</a:t>
            </a:r>
            <a:endParaRPr lang="en-US" sz="1400" b="1" u="sng" dirty="0" smtClean="0">
              <a:solidFill>
                <a:srgbClr val="8EFCF9"/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Overshoot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5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KPa</a:t>
            </a:r>
            <a:endParaRPr lang="en-US" sz="1400" u="sng" dirty="0">
              <a:solidFill>
                <a:srgbClr val="8EFCF9"/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Upper Bound on x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3.6</a:t>
            </a:r>
            <a:endParaRPr lang="en-US" sz="1400" u="sng" dirty="0">
              <a:solidFill>
                <a:srgbClr val="8EFCF9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20206421">
            <a:off x="3761118" y="371889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.</a:t>
            </a:r>
            <a:endParaRPr lang="en-US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1042416" y="3392424"/>
            <a:ext cx="1280160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721518" y="2971800"/>
            <a:ext cx="1097882" cy="984524"/>
            <a:chOff x="1721518" y="2971800"/>
            <a:chExt cx="1097882" cy="984524"/>
          </a:xfrm>
        </p:grpSpPr>
        <p:grpSp>
          <p:nvGrpSpPr>
            <p:cNvPr id="43" name="Group 42"/>
            <p:cNvGrpSpPr/>
            <p:nvPr/>
          </p:nvGrpSpPr>
          <p:grpSpPr>
            <a:xfrm>
              <a:off x="1753338" y="2971800"/>
              <a:ext cx="1066062" cy="307777"/>
              <a:chOff x="1777831" y="2947338"/>
              <a:chExt cx="1066062" cy="30777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055072" y="3006153"/>
                <a:ext cx="788821" cy="178475"/>
                <a:chOff x="4038600" y="2971800"/>
                <a:chExt cx="3967999" cy="12954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reeform 55"/>
                <p:cNvSpPr/>
                <p:nvPr/>
              </p:nvSpPr>
              <p:spPr>
                <a:xfrm>
                  <a:off x="4552701" y="3368843"/>
                  <a:ext cx="3309282" cy="393029"/>
                </a:xfrm>
                <a:custGeom>
                  <a:avLst/>
                  <a:gdLst>
                    <a:gd name="connsiteX0" fmla="*/ 0 w 3372765"/>
                    <a:gd name="connsiteY0" fmla="*/ 301277 h 301277"/>
                    <a:gd name="connsiteX1" fmla="*/ 26428 w 3372765"/>
                    <a:gd name="connsiteY1" fmla="*/ 280135 h 301277"/>
                    <a:gd name="connsiteX2" fmla="*/ 73998 w 3372765"/>
                    <a:gd name="connsiteY2" fmla="*/ 248421 h 301277"/>
                    <a:gd name="connsiteX3" fmla="*/ 95140 w 3372765"/>
                    <a:gd name="connsiteY3" fmla="*/ 227279 h 301277"/>
                    <a:gd name="connsiteX4" fmla="*/ 110997 w 3372765"/>
                    <a:gd name="connsiteY4" fmla="*/ 216708 h 301277"/>
                    <a:gd name="connsiteX5" fmla="*/ 153281 w 3372765"/>
                    <a:gd name="connsiteY5" fmla="*/ 184995 h 301277"/>
                    <a:gd name="connsiteX6" fmla="*/ 190280 w 3372765"/>
                    <a:gd name="connsiteY6" fmla="*/ 147996 h 301277"/>
                    <a:gd name="connsiteX7" fmla="*/ 221993 w 3372765"/>
                    <a:gd name="connsiteY7" fmla="*/ 126854 h 301277"/>
                    <a:gd name="connsiteX8" fmla="*/ 280134 w 3372765"/>
                    <a:gd name="connsiteY8" fmla="*/ 68713 h 301277"/>
                    <a:gd name="connsiteX9" fmla="*/ 295991 w 3372765"/>
                    <a:gd name="connsiteY9" fmla="*/ 52856 h 301277"/>
                    <a:gd name="connsiteX10" fmla="*/ 311847 w 3372765"/>
                    <a:gd name="connsiteY10" fmla="*/ 42285 h 301277"/>
                    <a:gd name="connsiteX11" fmla="*/ 343561 w 3372765"/>
                    <a:gd name="connsiteY11" fmla="*/ 15857 h 301277"/>
                    <a:gd name="connsiteX12" fmla="*/ 359417 w 3372765"/>
                    <a:gd name="connsiteY12" fmla="*/ 21143 h 301277"/>
                    <a:gd name="connsiteX13" fmla="*/ 364703 w 3372765"/>
                    <a:gd name="connsiteY13" fmla="*/ 36999 h 301277"/>
                    <a:gd name="connsiteX14" fmla="*/ 380560 w 3372765"/>
                    <a:gd name="connsiteY14" fmla="*/ 52856 h 301277"/>
                    <a:gd name="connsiteX15" fmla="*/ 401702 w 3372765"/>
                    <a:gd name="connsiteY15" fmla="*/ 89855 h 301277"/>
                    <a:gd name="connsiteX16" fmla="*/ 422844 w 3372765"/>
                    <a:gd name="connsiteY16" fmla="*/ 137425 h 301277"/>
                    <a:gd name="connsiteX17" fmla="*/ 438701 w 3372765"/>
                    <a:gd name="connsiteY17" fmla="*/ 147996 h 301277"/>
                    <a:gd name="connsiteX18" fmla="*/ 544412 w 3372765"/>
                    <a:gd name="connsiteY18" fmla="*/ 142710 h 301277"/>
                    <a:gd name="connsiteX19" fmla="*/ 560268 w 3372765"/>
                    <a:gd name="connsiteY19" fmla="*/ 137425 h 301277"/>
                    <a:gd name="connsiteX20" fmla="*/ 586696 w 3372765"/>
                    <a:gd name="connsiteY20" fmla="*/ 132139 h 301277"/>
                    <a:gd name="connsiteX21" fmla="*/ 634266 w 3372765"/>
                    <a:gd name="connsiteY21" fmla="*/ 116283 h 301277"/>
                    <a:gd name="connsiteX22" fmla="*/ 660694 w 3372765"/>
                    <a:gd name="connsiteY22" fmla="*/ 105711 h 301277"/>
                    <a:gd name="connsiteX23" fmla="*/ 676550 w 3372765"/>
                    <a:gd name="connsiteY23" fmla="*/ 100426 h 301277"/>
                    <a:gd name="connsiteX24" fmla="*/ 692407 w 3372765"/>
                    <a:gd name="connsiteY24" fmla="*/ 105711 h 301277"/>
                    <a:gd name="connsiteX25" fmla="*/ 713549 w 3372765"/>
                    <a:gd name="connsiteY25" fmla="*/ 132139 h 301277"/>
                    <a:gd name="connsiteX26" fmla="*/ 750548 w 3372765"/>
                    <a:gd name="connsiteY26" fmla="*/ 179709 h 301277"/>
                    <a:gd name="connsiteX27" fmla="*/ 792832 w 3372765"/>
                    <a:gd name="connsiteY27" fmla="*/ 206137 h 301277"/>
                    <a:gd name="connsiteX28" fmla="*/ 819260 w 3372765"/>
                    <a:gd name="connsiteY28" fmla="*/ 211422 h 301277"/>
                    <a:gd name="connsiteX29" fmla="*/ 840402 w 3372765"/>
                    <a:gd name="connsiteY29" fmla="*/ 221994 h 301277"/>
                    <a:gd name="connsiteX30" fmla="*/ 993683 w 3372765"/>
                    <a:gd name="connsiteY30" fmla="*/ 216708 h 301277"/>
                    <a:gd name="connsiteX31" fmla="*/ 1030682 w 3372765"/>
                    <a:gd name="connsiteY31" fmla="*/ 190280 h 301277"/>
                    <a:gd name="connsiteX32" fmla="*/ 1051824 w 3372765"/>
                    <a:gd name="connsiteY32" fmla="*/ 179709 h 301277"/>
                    <a:gd name="connsiteX33" fmla="*/ 1067681 w 3372765"/>
                    <a:gd name="connsiteY33" fmla="*/ 163853 h 301277"/>
                    <a:gd name="connsiteX34" fmla="*/ 1083538 w 3372765"/>
                    <a:gd name="connsiteY34" fmla="*/ 126854 h 301277"/>
                    <a:gd name="connsiteX35" fmla="*/ 1088823 w 3372765"/>
                    <a:gd name="connsiteY35" fmla="*/ 110997 h 301277"/>
                    <a:gd name="connsiteX36" fmla="*/ 1099394 w 3372765"/>
                    <a:gd name="connsiteY36" fmla="*/ 95140 h 301277"/>
                    <a:gd name="connsiteX37" fmla="*/ 1146964 w 3372765"/>
                    <a:gd name="connsiteY37" fmla="*/ 52856 h 301277"/>
                    <a:gd name="connsiteX38" fmla="*/ 1215676 w 3372765"/>
                    <a:gd name="connsiteY38" fmla="*/ 52856 h 301277"/>
                    <a:gd name="connsiteX39" fmla="*/ 1231533 w 3372765"/>
                    <a:gd name="connsiteY39" fmla="*/ 42285 h 301277"/>
                    <a:gd name="connsiteX40" fmla="*/ 1252675 w 3372765"/>
                    <a:gd name="connsiteY40" fmla="*/ 31714 h 301277"/>
                    <a:gd name="connsiteX41" fmla="*/ 1284389 w 3372765"/>
                    <a:gd name="connsiteY41" fmla="*/ 10572 h 301277"/>
                    <a:gd name="connsiteX42" fmla="*/ 1337244 w 3372765"/>
                    <a:gd name="connsiteY42" fmla="*/ 21143 h 301277"/>
                    <a:gd name="connsiteX43" fmla="*/ 1353101 w 3372765"/>
                    <a:gd name="connsiteY43" fmla="*/ 36999 h 301277"/>
                    <a:gd name="connsiteX44" fmla="*/ 1368957 w 3372765"/>
                    <a:gd name="connsiteY44" fmla="*/ 47570 h 301277"/>
                    <a:gd name="connsiteX45" fmla="*/ 1379528 w 3372765"/>
                    <a:gd name="connsiteY45" fmla="*/ 58142 h 301277"/>
                    <a:gd name="connsiteX46" fmla="*/ 1400671 w 3372765"/>
                    <a:gd name="connsiteY46" fmla="*/ 73998 h 301277"/>
                    <a:gd name="connsiteX47" fmla="*/ 1464097 w 3372765"/>
                    <a:gd name="connsiteY47" fmla="*/ 126854 h 301277"/>
                    <a:gd name="connsiteX48" fmla="*/ 1501096 w 3372765"/>
                    <a:gd name="connsiteY48" fmla="*/ 142710 h 301277"/>
                    <a:gd name="connsiteX49" fmla="*/ 1548666 w 3372765"/>
                    <a:gd name="connsiteY49" fmla="*/ 153281 h 301277"/>
                    <a:gd name="connsiteX50" fmla="*/ 1580379 w 3372765"/>
                    <a:gd name="connsiteY50" fmla="*/ 163853 h 301277"/>
                    <a:gd name="connsiteX51" fmla="*/ 1696661 w 3372765"/>
                    <a:gd name="connsiteY51" fmla="*/ 158567 h 301277"/>
                    <a:gd name="connsiteX52" fmla="*/ 1712518 w 3372765"/>
                    <a:gd name="connsiteY52" fmla="*/ 153281 h 301277"/>
                    <a:gd name="connsiteX53" fmla="*/ 1733660 w 3372765"/>
                    <a:gd name="connsiteY53" fmla="*/ 137425 h 301277"/>
                    <a:gd name="connsiteX54" fmla="*/ 1754802 w 3372765"/>
                    <a:gd name="connsiteY54" fmla="*/ 105711 h 301277"/>
                    <a:gd name="connsiteX55" fmla="*/ 1802372 w 3372765"/>
                    <a:gd name="connsiteY55" fmla="*/ 68713 h 301277"/>
                    <a:gd name="connsiteX56" fmla="*/ 1823515 w 3372765"/>
                    <a:gd name="connsiteY56" fmla="*/ 58142 h 301277"/>
                    <a:gd name="connsiteX57" fmla="*/ 1849942 w 3372765"/>
                    <a:gd name="connsiteY57" fmla="*/ 52856 h 301277"/>
                    <a:gd name="connsiteX58" fmla="*/ 1876370 w 3372765"/>
                    <a:gd name="connsiteY58" fmla="*/ 63427 h 301277"/>
                    <a:gd name="connsiteX59" fmla="*/ 1923940 w 3372765"/>
                    <a:gd name="connsiteY59" fmla="*/ 79284 h 301277"/>
                    <a:gd name="connsiteX60" fmla="*/ 1950368 w 3372765"/>
                    <a:gd name="connsiteY60" fmla="*/ 100426 h 301277"/>
                    <a:gd name="connsiteX61" fmla="*/ 1966224 w 3372765"/>
                    <a:gd name="connsiteY61" fmla="*/ 110997 h 301277"/>
                    <a:gd name="connsiteX62" fmla="*/ 1997938 w 3372765"/>
                    <a:gd name="connsiteY62" fmla="*/ 137425 h 301277"/>
                    <a:gd name="connsiteX63" fmla="*/ 2024365 w 3372765"/>
                    <a:gd name="connsiteY63" fmla="*/ 126854 h 301277"/>
                    <a:gd name="connsiteX64" fmla="*/ 2071935 w 3372765"/>
                    <a:gd name="connsiteY64" fmla="*/ 84569 h 301277"/>
                    <a:gd name="connsiteX65" fmla="*/ 2087792 w 3372765"/>
                    <a:gd name="connsiteY65" fmla="*/ 79284 h 301277"/>
                    <a:gd name="connsiteX66" fmla="*/ 2130076 w 3372765"/>
                    <a:gd name="connsiteY66" fmla="*/ 116283 h 301277"/>
                    <a:gd name="connsiteX67" fmla="*/ 2135362 w 3372765"/>
                    <a:gd name="connsiteY67" fmla="*/ 132139 h 301277"/>
                    <a:gd name="connsiteX68" fmla="*/ 2172361 w 3372765"/>
                    <a:gd name="connsiteY68" fmla="*/ 169138 h 301277"/>
                    <a:gd name="connsiteX69" fmla="*/ 2188217 w 3372765"/>
                    <a:gd name="connsiteY69" fmla="*/ 190280 h 301277"/>
                    <a:gd name="connsiteX70" fmla="*/ 2209360 w 3372765"/>
                    <a:gd name="connsiteY70" fmla="*/ 195566 h 301277"/>
                    <a:gd name="connsiteX71" fmla="*/ 2251644 w 3372765"/>
                    <a:gd name="connsiteY71" fmla="*/ 211422 h 301277"/>
                    <a:gd name="connsiteX72" fmla="*/ 2367926 w 3372765"/>
                    <a:gd name="connsiteY72" fmla="*/ 200851 h 301277"/>
                    <a:gd name="connsiteX73" fmla="*/ 2383783 w 3372765"/>
                    <a:gd name="connsiteY73" fmla="*/ 195566 h 301277"/>
                    <a:gd name="connsiteX74" fmla="*/ 2415496 w 3372765"/>
                    <a:gd name="connsiteY74" fmla="*/ 163853 h 301277"/>
                    <a:gd name="connsiteX75" fmla="*/ 2426067 w 3372765"/>
                    <a:gd name="connsiteY75" fmla="*/ 153281 h 301277"/>
                    <a:gd name="connsiteX76" fmla="*/ 2468352 w 3372765"/>
                    <a:gd name="connsiteY76" fmla="*/ 105711 h 301277"/>
                    <a:gd name="connsiteX77" fmla="*/ 2484208 w 3372765"/>
                    <a:gd name="connsiteY77" fmla="*/ 84569 h 301277"/>
                    <a:gd name="connsiteX78" fmla="*/ 2521207 w 3372765"/>
                    <a:gd name="connsiteY78" fmla="*/ 58142 h 301277"/>
                    <a:gd name="connsiteX79" fmla="*/ 2542349 w 3372765"/>
                    <a:gd name="connsiteY79" fmla="*/ 52856 h 301277"/>
                    <a:gd name="connsiteX80" fmla="*/ 2558206 w 3372765"/>
                    <a:gd name="connsiteY80" fmla="*/ 58142 h 301277"/>
                    <a:gd name="connsiteX81" fmla="*/ 2584634 w 3372765"/>
                    <a:gd name="connsiteY81" fmla="*/ 89855 h 301277"/>
                    <a:gd name="connsiteX82" fmla="*/ 2600490 w 3372765"/>
                    <a:gd name="connsiteY82" fmla="*/ 116283 h 301277"/>
                    <a:gd name="connsiteX83" fmla="*/ 2605776 w 3372765"/>
                    <a:gd name="connsiteY83" fmla="*/ 132139 h 301277"/>
                    <a:gd name="connsiteX84" fmla="*/ 2626918 w 3372765"/>
                    <a:gd name="connsiteY84" fmla="*/ 153281 h 301277"/>
                    <a:gd name="connsiteX85" fmla="*/ 2648060 w 3372765"/>
                    <a:gd name="connsiteY85" fmla="*/ 179709 h 301277"/>
                    <a:gd name="connsiteX86" fmla="*/ 2679773 w 3372765"/>
                    <a:gd name="connsiteY86" fmla="*/ 195566 h 301277"/>
                    <a:gd name="connsiteX87" fmla="*/ 2711487 w 3372765"/>
                    <a:gd name="connsiteY87" fmla="*/ 190280 h 301277"/>
                    <a:gd name="connsiteX88" fmla="*/ 2748486 w 3372765"/>
                    <a:gd name="connsiteY88" fmla="*/ 163853 h 301277"/>
                    <a:gd name="connsiteX89" fmla="*/ 2780199 w 3372765"/>
                    <a:gd name="connsiteY89" fmla="*/ 132139 h 301277"/>
                    <a:gd name="connsiteX90" fmla="*/ 2796056 w 3372765"/>
                    <a:gd name="connsiteY90" fmla="*/ 116283 h 301277"/>
                    <a:gd name="connsiteX91" fmla="*/ 2806627 w 3372765"/>
                    <a:gd name="connsiteY91" fmla="*/ 105711 h 301277"/>
                    <a:gd name="connsiteX92" fmla="*/ 2838340 w 3372765"/>
                    <a:gd name="connsiteY92" fmla="*/ 73998 h 301277"/>
                    <a:gd name="connsiteX93" fmla="*/ 2848911 w 3372765"/>
                    <a:gd name="connsiteY93" fmla="*/ 58142 h 301277"/>
                    <a:gd name="connsiteX94" fmla="*/ 2907052 w 3372765"/>
                    <a:gd name="connsiteY94" fmla="*/ 68713 h 301277"/>
                    <a:gd name="connsiteX95" fmla="*/ 2965193 w 3372765"/>
                    <a:gd name="connsiteY95" fmla="*/ 79284 h 301277"/>
                    <a:gd name="connsiteX96" fmla="*/ 3023334 w 3372765"/>
                    <a:gd name="connsiteY96" fmla="*/ 73998 h 301277"/>
                    <a:gd name="connsiteX97" fmla="*/ 3039191 w 3372765"/>
                    <a:gd name="connsiteY97" fmla="*/ 68713 h 301277"/>
                    <a:gd name="connsiteX98" fmla="*/ 3060333 w 3372765"/>
                    <a:gd name="connsiteY98" fmla="*/ 79284 h 301277"/>
                    <a:gd name="connsiteX99" fmla="*/ 3092046 w 3372765"/>
                    <a:gd name="connsiteY99" fmla="*/ 132139 h 301277"/>
                    <a:gd name="connsiteX100" fmla="*/ 3129045 w 3372765"/>
                    <a:gd name="connsiteY100" fmla="*/ 190280 h 301277"/>
                    <a:gd name="connsiteX101" fmla="*/ 3139616 w 3372765"/>
                    <a:gd name="connsiteY101" fmla="*/ 206137 h 301277"/>
                    <a:gd name="connsiteX102" fmla="*/ 3155473 w 3372765"/>
                    <a:gd name="connsiteY102" fmla="*/ 216708 h 301277"/>
                    <a:gd name="connsiteX103" fmla="*/ 3166044 w 3372765"/>
                    <a:gd name="connsiteY103" fmla="*/ 232565 h 301277"/>
                    <a:gd name="connsiteX104" fmla="*/ 3213614 w 3372765"/>
                    <a:gd name="connsiteY104" fmla="*/ 264278 h 301277"/>
                    <a:gd name="connsiteX105" fmla="*/ 3234756 w 3372765"/>
                    <a:gd name="connsiteY105" fmla="*/ 269563 h 301277"/>
                    <a:gd name="connsiteX106" fmla="*/ 3250613 w 3372765"/>
                    <a:gd name="connsiteY106" fmla="*/ 264278 h 301277"/>
                    <a:gd name="connsiteX107" fmla="*/ 3261184 w 3372765"/>
                    <a:gd name="connsiteY107" fmla="*/ 227279 h 301277"/>
                    <a:gd name="connsiteX108" fmla="*/ 3271755 w 3372765"/>
                    <a:gd name="connsiteY108" fmla="*/ 163853 h 301277"/>
                    <a:gd name="connsiteX109" fmla="*/ 3277041 w 3372765"/>
                    <a:gd name="connsiteY109" fmla="*/ 73998 h 301277"/>
                    <a:gd name="connsiteX110" fmla="*/ 3292897 w 3372765"/>
                    <a:gd name="connsiteY110" fmla="*/ 68713 h 301277"/>
                    <a:gd name="connsiteX111" fmla="*/ 3324610 w 3372765"/>
                    <a:gd name="connsiteY111" fmla="*/ 52856 h 301277"/>
                    <a:gd name="connsiteX112" fmla="*/ 3372180 w 3372765"/>
                    <a:gd name="connsiteY112" fmla="*/ 47570 h 301277"/>
                    <a:gd name="connsiteX113" fmla="*/ 3372180 w 3372765"/>
                    <a:gd name="connsiteY113" fmla="*/ 0 h 301277"/>
                    <a:gd name="connsiteX0" fmla="*/ 0 w 3375703"/>
                    <a:gd name="connsiteY0" fmla="*/ 290705 h 290705"/>
                    <a:gd name="connsiteX1" fmla="*/ 26428 w 3375703"/>
                    <a:gd name="connsiteY1" fmla="*/ 269563 h 290705"/>
                    <a:gd name="connsiteX2" fmla="*/ 73998 w 3375703"/>
                    <a:gd name="connsiteY2" fmla="*/ 237849 h 290705"/>
                    <a:gd name="connsiteX3" fmla="*/ 95140 w 3375703"/>
                    <a:gd name="connsiteY3" fmla="*/ 216707 h 290705"/>
                    <a:gd name="connsiteX4" fmla="*/ 110997 w 3375703"/>
                    <a:gd name="connsiteY4" fmla="*/ 206136 h 290705"/>
                    <a:gd name="connsiteX5" fmla="*/ 153281 w 3375703"/>
                    <a:gd name="connsiteY5" fmla="*/ 174423 h 290705"/>
                    <a:gd name="connsiteX6" fmla="*/ 190280 w 3375703"/>
                    <a:gd name="connsiteY6" fmla="*/ 137424 h 290705"/>
                    <a:gd name="connsiteX7" fmla="*/ 221993 w 3375703"/>
                    <a:gd name="connsiteY7" fmla="*/ 116282 h 290705"/>
                    <a:gd name="connsiteX8" fmla="*/ 280134 w 3375703"/>
                    <a:gd name="connsiteY8" fmla="*/ 58141 h 290705"/>
                    <a:gd name="connsiteX9" fmla="*/ 295991 w 3375703"/>
                    <a:gd name="connsiteY9" fmla="*/ 42284 h 290705"/>
                    <a:gd name="connsiteX10" fmla="*/ 311847 w 3375703"/>
                    <a:gd name="connsiteY10" fmla="*/ 31713 h 290705"/>
                    <a:gd name="connsiteX11" fmla="*/ 343561 w 3375703"/>
                    <a:gd name="connsiteY11" fmla="*/ 5285 h 290705"/>
                    <a:gd name="connsiteX12" fmla="*/ 359417 w 3375703"/>
                    <a:gd name="connsiteY12" fmla="*/ 10571 h 290705"/>
                    <a:gd name="connsiteX13" fmla="*/ 364703 w 3375703"/>
                    <a:gd name="connsiteY13" fmla="*/ 26427 h 290705"/>
                    <a:gd name="connsiteX14" fmla="*/ 380560 w 3375703"/>
                    <a:gd name="connsiteY14" fmla="*/ 42284 h 290705"/>
                    <a:gd name="connsiteX15" fmla="*/ 401702 w 3375703"/>
                    <a:gd name="connsiteY15" fmla="*/ 79283 h 290705"/>
                    <a:gd name="connsiteX16" fmla="*/ 422844 w 3375703"/>
                    <a:gd name="connsiteY16" fmla="*/ 126853 h 290705"/>
                    <a:gd name="connsiteX17" fmla="*/ 438701 w 3375703"/>
                    <a:gd name="connsiteY17" fmla="*/ 137424 h 290705"/>
                    <a:gd name="connsiteX18" fmla="*/ 544412 w 3375703"/>
                    <a:gd name="connsiteY18" fmla="*/ 132138 h 290705"/>
                    <a:gd name="connsiteX19" fmla="*/ 560268 w 3375703"/>
                    <a:gd name="connsiteY19" fmla="*/ 126853 h 290705"/>
                    <a:gd name="connsiteX20" fmla="*/ 586696 w 3375703"/>
                    <a:gd name="connsiteY20" fmla="*/ 121567 h 290705"/>
                    <a:gd name="connsiteX21" fmla="*/ 634266 w 3375703"/>
                    <a:gd name="connsiteY21" fmla="*/ 105711 h 290705"/>
                    <a:gd name="connsiteX22" fmla="*/ 660694 w 3375703"/>
                    <a:gd name="connsiteY22" fmla="*/ 95139 h 290705"/>
                    <a:gd name="connsiteX23" fmla="*/ 676550 w 3375703"/>
                    <a:gd name="connsiteY23" fmla="*/ 89854 h 290705"/>
                    <a:gd name="connsiteX24" fmla="*/ 692407 w 3375703"/>
                    <a:gd name="connsiteY24" fmla="*/ 95139 h 290705"/>
                    <a:gd name="connsiteX25" fmla="*/ 713549 w 3375703"/>
                    <a:gd name="connsiteY25" fmla="*/ 121567 h 290705"/>
                    <a:gd name="connsiteX26" fmla="*/ 750548 w 3375703"/>
                    <a:gd name="connsiteY26" fmla="*/ 169137 h 290705"/>
                    <a:gd name="connsiteX27" fmla="*/ 792832 w 3375703"/>
                    <a:gd name="connsiteY27" fmla="*/ 195565 h 290705"/>
                    <a:gd name="connsiteX28" fmla="*/ 819260 w 3375703"/>
                    <a:gd name="connsiteY28" fmla="*/ 200850 h 290705"/>
                    <a:gd name="connsiteX29" fmla="*/ 840402 w 3375703"/>
                    <a:gd name="connsiteY29" fmla="*/ 211422 h 290705"/>
                    <a:gd name="connsiteX30" fmla="*/ 993683 w 3375703"/>
                    <a:gd name="connsiteY30" fmla="*/ 206136 h 290705"/>
                    <a:gd name="connsiteX31" fmla="*/ 1030682 w 3375703"/>
                    <a:gd name="connsiteY31" fmla="*/ 179708 h 290705"/>
                    <a:gd name="connsiteX32" fmla="*/ 1051824 w 3375703"/>
                    <a:gd name="connsiteY32" fmla="*/ 169137 h 290705"/>
                    <a:gd name="connsiteX33" fmla="*/ 1067681 w 3375703"/>
                    <a:gd name="connsiteY33" fmla="*/ 153281 h 290705"/>
                    <a:gd name="connsiteX34" fmla="*/ 1083538 w 3375703"/>
                    <a:gd name="connsiteY34" fmla="*/ 116282 h 290705"/>
                    <a:gd name="connsiteX35" fmla="*/ 1088823 w 3375703"/>
                    <a:gd name="connsiteY35" fmla="*/ 100425 h 290705"/>
                    <a:gd name="connsiteX36" fmla="*/ 1099394 w 3375703"/>
                    <a:gd name="connsiteY36" fmla="*/ 84568 h 290705"/>
                    <a:gd name="connsiteX37" fmla="*/ 1146964 w 3375703"/>
                    <a:gd name="connsiteY37" fmla="*/ 42284 h 290705"/>
                    <a:gd name="connsiteX38" fmla="*/ 1215676 w 3375703"/>
                    <a:gd name="connsiteY38" fmla="*/ 42284 h 290705"/>
                    <a:gd name="connsiteX39" fmla="*/ 1231533 w 3375703"/>
                    <a:gd name="connsiteY39" fmla="*/ 31713 h 290705"/>
                    <a:gd name="connsiteX40" fmla="*/ 1252675 w 3375703"/>
                    <a:gd name="connsiteY40" fmla="*/ 21142 h 290705"/>
                    <a:gd name="connsiteX41" fmla="*/ 1284389 w 3375703"/>
                    <a:gd name="connsiteY41" fmla="*/ 0 h 290705"/>
                    <a:gd name="connsiteX42" fmla="*/ 1337244 w 3375703"/>
                    <a:gd name="connsiteY42" fmla="*/ 10571 h 290705"/>
                    <a:gd name="connsiteX43" fmla="*/ 1353101 w 3375703"/>
                    <a:gd name="connsiteY43" fmla="*/ 26427 h 290705"/>
                    <a:gd name="connsiteX44" fmla="*/ 1368957 w 3375703"/>
                    <a:gd name="connsiteY44" fmla="*/ 36998 h 290705"/>
                    <a:gd name="connsiteX45" fmla="*/ 1379528 w 3375703"/>
                    <a:gd name="connsiteY45" fmla="*/ 47570 h 290705"/>
                    <a:gd name="connsiteX46" fmla="*/ 1400671 w 3375703"/>
                    <a:gd name="connsiteY46" fmla="*/ 63426 h 290705"/>
                    <a:gd name="connsiteX47" fmla="*/ 1464097 w 3375703"/>
                    <a:gd name="connsiteY47" fmla="*/ 116282 h 290705"/>
                    <a:gd name="connsiteX48" fmla="*/ 1501096 w 3375703"/>
                    <a:gd name="connsiteY48" fmla="*/ 132138 h 290705"/>
                    <a:gd name="connsiteX49" fmla="*/ 1548666 w 3375703"/>
                    <a:gd name="connsiteY49" fmla="*/ 142709 h 290705"/>
                    <a:gd name="connsiteX50" fmla="*/ 1580379 w 3375703"/>
                    <a:gd name="connsiteY50" fmla="*/ 153281 h 290705"/>
                    <a:gd name="connsiteX51" fmla="*/ 1696661 w 3375703"/>
                    <a:gd name="connsiteY51" fmla="*/ 147995 h 290705"/>
                    <a:gd name="connsiteX52" fmla="*/ 1712518 w 3375703"/>
                    <a:gd name="connsiteY52" fmla="*/ 142709 h 290705"/>
                    <a:gd name="connsiteX53" fmla="*/ 1733660 w 3375703"/>
                    <a:gd name="connsiteY53" fmla="*/ 126853 h 290705"/>
                    <a:gd name="connsiteX54" fmla="*/ 1754802 w 3375703"/>
                    <a:gd name="connsiteY54" fmla="*/ 95139 h 290705"/>
                    <a:gd name="connsiteX55" fmla="*/ 1802372 w 3375703"/>
                    <a:gd name="connsiteY55" fmla="*/ 58141 h 290705"/>
                    <a:gd name="connsiteX56" fmla="*/ 1823515 w 3375703"/>
                    <a:gd name="connsiteY56" fmla="*/ 47570 h 290705"/>
                    <a:gd name="connsiteX57" fmla="*/ 1849942 w 3375703"/>
                    <a:gd name="connsiteY57" fmla="*/ 42284 h 290705"/>
                    <a:gd name="connsiteX58" fmla="*/ 1876370 w 3375703"/>
                    <a:gd name="connsiteY58" fmla="*/ 52855 h 290705"/>
                    <a:gd name="connsiteX59" fmla="*/ 1923940 w 3375703"/>
                    <a:gd name="connsiteY59" fmla="*/ 68712 h 290705"/>
                    <a:gd name="connsiteX60" fmla="*/ 1950368 w 3375703"/>
                    <a:gd name="connsiteY60" fmla="*/ 89854 h 290705"/>
                    <a:gd name="connsiteX61" fmla="*/ 1966224 w 3375703"/>
                    <a:gd name="connsiteY61" fmla="*/ 100425 h 290705"/>
                    <a:gd name="connsiteX62" fmla="*/ 1997938 w 3375703"/>
                    <a:gd name="connsiteY62" fmla="*/ 126853 h 290705"/>
                    <a:gd name="connsiteX63" fmla="*/ 2024365 w 3375703"/>
                    <a:gd name="connsiteY63" fmla="*/ 116282 h 290705"/>
                    <a:gd name="connsiteX64" fmla="*/ 2071935 w 3375703"/>
                    <a:gd name="connsiteY64" fmla="*/ 73997 h 290705"/>
                    <a:gd name="connsiteX65" fmla="*/ 2087792 w 3375703"/>
                    <a:gd name="connsiteY65" fmla="*/ 68712 h 290705"/>
                    <a:gd name="connsiteX66" fmla="*/ 2130076 w 3375703"/>
                    <a:gd name="connsiteY66" fmla="*/ 105711 h 290705"/>
                    <a:gd name="connsiteX67" fmla="*/ 2135362 w 3375703"/>
                    <a:gd name="connsiteY67" fmla="*/ 121567 h 290705"/>
                    <a:gd name="connsiteX68" fmla="*/ 2172361 w 3375703"/>
                    <a:gd name="connsiteY68" fmla="*/ 158566 h 290705"/>
                    <a:gd name="connsiteX69" fmla="*/ 2188217 w 3375703"/>
                    <a:gd name="connsiteY69" fmla="*/ 179708 h 290705"/>
                    <a:gd name="connsiteX70" fmla="*/ 2209360 w 3375703"/>
                    <a:gd name="connsiteY70" fmla="*/ 184994 h 290705"/>
                    <a:gd name="connsiteX71" fmla="*/ 2251644 w 3375703"/>
                    <a:gd name="connsiteY71" fmla="*/ 200850 h 290705"/>
                    <a:gd name="connsiteX72" fmla="*/ 2367926 w 3375703"/>
                    <a:gd name="connsiteY72" fmla="*/ 190279 h 290705"/>
                    <a:gd name="connsiteX73" fmla="*/ 2383783 w 3375703"/>
                    <a:gd name="connsiteY73" fmla="*/ 184994 h 290705"/>
                    <a:gd name="connsiteX74" fmla="*/ 2415496 w 3375703"/>
                    <a:gd name="connsiteY74" fmla="*/ 153281 h 290705"/>
                    <a:gd name="connsiteX75" fmla="*/ 2426067 w 3375703"/>
                    <a:gd name="connsiteY75" fmla="*/ 142709 h 290705"/>
                    <a:gd name="connsiteX76" fmla="*/ 2468352 w 3375703"/>
                    <a:gd name="connsiteY76" fmla="*/ 95139 h 290705"/>
                    <a:gd name="connsiteX77" fmla="*/ 2484208 w 3375703"/>
                    <a:gd name="connsiteY77" fmla="*/ 73997 h 290705"/>
                    <a:gd name="connsiteX78" fmla="*/ 2521207 w 3375703"/>
                    <a:gd name="connsiteY78" fmla="*/ 47570 h 290705"/>
                    <a:gd name="connsiteX79" fmla="*/ 2542349 w 3375703"/>
                    <a:gd name="connsiteY79" fmla="*/ 42284 h 290705"/>
                    <a:gd name="connsiteX80" fmla="*/ 2558206 w 3375703"/>
                    <a:gd name="connsiteY80" fmla="*/ 47570 h 290705"/>
                    <a:gd name="connsiteX81" fmla="*/ 2584634 w 3375703"/>
                    <a:gd name="connsiteY81" fmla="*/ 79283 h 290705"/>
                    <a:gd name="connsiteX82" fmla="*/ 2600490 w 3375703"/>
                    <a:gd name="connsiteY82" fmla="*/ 105711 h 290705"/>
                    <a:gd name="connsiteX83" fmla="*/ 2605776 w 3375703"/>
                    <a:gd name="connsiteY83" fmla="*/ 121567 h 290705"/>
                    <a:gd name="connsiteX84" fmla="*/ 2626918 w 3375703"/>
                    <a:gd name="connsiteY84" fmla="*/ 142709 h 290705"/>
                    <a:gd name="connsiteX85" fmla="*/ 2648060 w 3375703"/>
                    <a:gd name="connsiteY85" fmla="*/ 169137 h 290705"/>
                    <a:gd name="connsiteX86" fmla="*/ 2679773 w 3375703"/>
                    <a:gd name="connsiteY86" fmla="*/ 184994 h 290705"/>
                    <a:gd name="connsiteX87" fmla="*/ 2711487 w 3375703"/>
                    <a:gd name="connsiteY87" fmla="*/ 179708 h 290705"/>
                    <a:gd name="connsiteX88" fmla="*/ 2748486 w 3375703"/>
                    <a:gd name="connsiteY88" fmla="*/ 153281 h 290705"/>
                    <a:gd name="connsiteX89" fmla="*/ 2780199 w 3375703"/>
                    <a:gd name="connsiteY89" fmla="*/ 121567 h 290705"/>
                    <a:gd name="connsiteX90" fmla="*/ 2796056 w 3375703"/>
                    <a:gd name="connsiteY90" fmla="*/ 105711 h 290705"/>
                    <a:gd name="connsiteX91" fmla="*/ 2806627 w 3375703"/>
                    <a:gd name="connsiteY91" fmla="*/ 95139 h 290705"/>
                    <a:gd name="connsiteX92" fmla="*/ 2838340 w 3375703"/>
                    <a:gd name="connsiteY92" fmla="*/ 63426 h 290705"/>
                    <a:gd name="connsiteX93" fmla="*/ 2848911 w 3375703"/>
                    <a:gd name="connsiteY93" fmla="*/ 47570 h 290705"/>
                    <a:gd name="connsiteX94" fmla="*/ 2907052 w 3375703"/>
                    <a:gd name="connsiteY94" fmla="*/ 58141 h 290705"/>
                    <a:gd name="connsiteX95" fmla="*/ 2965193 w 3375703"/>
                    <a:gd name="connsiteY95" fmla="*/ 68712 h 290705"/>
                    <a:gd name="connsiteX96" fmla="*/ 3023334 w 3375703"/>
                    <a:gd name="connsiteY96" fmla="*/ 63426 h 290705"/>
                    <a:gd name="connsiteX97" fmla="*/ 3039191 w 3375703"/>
                    <a:gd name="connsiteY97" fmla="*/ 58141 h 290705"/>
                    <a:gd name="connsiteX98" fmla="*/ 3060333 w 3375703"/>
                    <a:gd name="connsiteY98" fmla="*/ 68712 h 290705"/>
                    <a:gd name="connsiteX99" fmla="*/ 3092046 w 3375703"/>
                    <a:gd name="connsiteY99" fmla="*/ 121567 h 290705"/>
                    <a:gd name="connsiteX100" fmla="*/ 3129045 w 3375703"/>
                    <a:gd name="connsiteY100" fmla="*/ 179708 h 290705"/>
                    <a:gd name="connsiteX101" fmla="*/ 3139616 w 3375703"/>
                    <a:gd name="connsiteY101" fmla="*/ 195565 h 290705"/>
                    <a:gd name="connsiteX102" fmla="*/ 3155473 w 3375703"/>
                    <a:gd name="connsiteY102" fmla="*/ 206136 h 290705"/>
                    <a:gd name="connsiteX103" fmla="*/ 3166044 w 3375703"/>
                    <a:gd name="connsiteY103" fmla="*/ 221993 h 290705"/>
                    <a:gd name="connsiteX104" fmla="*/ 3213614 w 3375703"/>
                    <a:gd name="connsiteY104" fmla="*/ 253706 h 290705"/>
                    <a:gd name="connsiteX105" fmla="*/ 3234756 w 3375703"/>
                    <a:gd name="connsiteY105" fmla="*/ 258991 h 290705"/>
                    <a:gd name="connsiteX106" fmla="*/ 3250613 w 3375703"/>
                    <a:gd name="connsiteY106" fmla="*/ 253706 h 290705"/>
                    <a:gd name="connsiteX107" fmla="*/ 3261184 w 3375703"/>
                    <a:gd name="connsiteY107" fmla="*/ 216707 h 290705"/>
                    <a:gd name="connsiteX108" fmla="*/ 3271755 w 3375703"/>
                    <a:gd name="connsiteY108" fmla="*/ 153281 h 290705"/>
                    <a:gd name="connsiteX109" fmla="*/ 3277041 w 3375703"/>
                    <a:gd name="connsiteY109" fmla="*/ 63426 h 290705"/>
                    <a:gd name="connsiteX110" fmla="*/ 3292897 w 3375703"/>
                    <a:gd name="connsiteY110" fmla="*/ 58141 h 290705"/>
                    <a:gd name="connsiteX111" fmla="*/ 3324610 w 3375703"/>
                    <a:gd name="connsiteY111" fmla="*/ 42284 h 290705"/>
                    <a:gd name="connsiteX112" fmla="*/ 3372180 w 3375703"/>
                    <a:gd name="connsiteY112" fmla="*/ 36998 h 290705"/>
                    <a:gd name="connsiteX113" fmla="*/ 3372180 w 3375703"/>
                    <a:gd name="connsiteY113" fmla="*/ 48639 h 290705"/>
                    <a:gd name="connsiteX0" fmla="*/ 2199 w 3351475"/>
                    <a:gd name="connsiteY0" fmla="*/ 127005 h 274656"/>
                    <a:gd name="connsiteX1" fmla="*/ 2200 w 3351475"/>
                    <a:gd name="connsiteY1" fmla="*/ 269563 h 274656"/>
                    <a:gd name="connsiteX2" fmla="*/ 49770 w 3351475"/>
                    <a:gd name="connsiteY2" fmla="*/ 237849 h 274656"/>
                    <a:gd name="connsiteX3" fmla="*/ 70912 w 3351475"/>
                    <a:gd name="connsiteY3" fmla="*/ 216707 h 274656"/>
                    <a:gd name="connsiteX4" fmla="*/ 86769 w 3351475"/>
                    <a:gd name="connsiteY4" fmla="*/ 206136 h 274656"/>
                    <a:gd name="connsiteX5" fmla="*/ 129053 w 3351475"/>
                    <a:gd name="connsiteY5" fmla="*/ 174423 h 274656"/>
                    <a:gd name="connsiteX6" fmla="*/ 166052 w 3351475"/>
                    <a:gd name="connsiteY6" fmla="*/ 137424 h 274656"/>
                    <a:gd name="connsiteX7" fmla="*/ 197765 w 3351475"/>
                    <a:gd name="connsiteY7" fmla="*/ 116282 h 274656"/>
                    <a:gd name="connsiteX8" fmla="*/ 255906 w 3351475"/>
                    <a:gd name="connsiteY8" fmla="*/ 58141 h 274656"/>
                    <a:gd name="connsiteX9" fmla="*/ 271763 w 3351475"/>
                    <a:gd name="connsiteY9" fmla="*/ 42284 h 274656"/>
                    <a:gd name="connsiteX10" fmla="*/ 287619 w 3351475"/>
                    <a:gd name="connsiteY10" fmla="*/ 31713 h 274656"/>
                    <a:gd name="connsiteX11" fmla="*/ 319333 w 3351475"/>
                    <a:gd name="connsiteY11" fmla="*/ 5285 h 274656"/>
                    <a:gd name="connsiteX12" fmla="*/ 335189 w 3351475"/>
                    <a:gd name="connsiteY12" fmla="*/ 10571 h 274656"/>
                    <a:gd name="connsiteX13" fmla="*/ 340475 w 3351475"/>
                    <a:gd name="connsiteY13" fmla="*/ 26427 h 274656"/>
                    <a:gd name="connsiteX14" fmla="*/ 356332 w 3351475"/>
                    <a:gd name="connsiteY14" fmla="*/ 42284 h 274656"/>
                    <a:gd name="connsiteX15" fmla="*/ 377474 w 3351475"/>
                    <a:gd name="connsiteY15" fmla="*/ 79283 h 274656"/>
                    <a:gd name="connsiteX16" fmla="*/ 398616 w 3351475"/>
                    <a:gd name="connsiteY16" fmla="*/ 126853 h 274656"/>
                    <a:gd name="connsiteX17" fmla="*/ 414473 w 3351475"/>
                    <a:gd name="connsiteY17" fmla="*/ 137424 h 274656"/>
                    <a:gd name="connsiteX18" fmla="*/ 520184 w 3351475"/>
                    <a:gd name="connsiteY18" fmla="*/ 132138 h 274656"/>
                    <a:gd name="connsiteX19" fmla="*/ 536040 w 3351475"/>
                    <a:gd name="connsiteY19" fmla="*/ 126853 h 274656"/>
                    <a:gd name="connsiteX20" fmla="*/ 562468 w 3351475"/>
                    <a:gd name="connsiteY20" fmla="*/ 121567 h 274656"/>
                    <a:gd name="connsiteX21" fmla="*/ 610038 w 3351475"/>
                    <a:gd name="connsiteY21" fmla="*/ 105711 h 274656"/>
                    <a:gd name="connsiteX22" fmla="*/ 636466 w 3351475"/>
                    <a:gd name="connsiteY22" fmla="*/ 95139 h 274656"/>
                    <a:gd name="connsiteX23" fmla="*/ 652322 w 3351475"/>
                    <a:gd name="connsiteY23" fmla="*/ 89854 h 274656"/>
                    <a:gd name="connsiteX24" fmla="*/ 668179 w 3351475"/>
                    <a:gd name="connsiteY24" fmla="*/ 95139 h 274656"/>
                    <a:gd name="connsiteX25" fmla="*/ 689321 w 3351475"/>
                    <a:gd name="connsiteY25" fmla="*/ 121567 h 274656"/>
                    <a:gd name="connsiteX26" fmla="*/ 726320 w 3351475"/>
                    <a:gd name="connsiteY26" fmla="*/ 169137 h 274656"/>
                    <a:gd name="connsiteX27" fmla="*/ 768604 w 3351475"/>
                    <a:gd name="connsiteY27" fmla="*/ 195565 h 274656"/>
                    <a:gd name="connsiteX28" fmla="*/ 795032 w 3351475"/>
                    <a:gd name="connsiteY28" fmla="*/ 200850 h 274656"/>
                    <a:gd name="connsiteX29" fmla="*/ 816174 w 3351475"/>
                    <a:gd name="connsiteY29" fmla="*/ 211422 h 274656"/>
                    <a:gd name="connsiteX30" fmla="*/ 969455 w 3351475"/>
                    <a:gd name="connsiteY30" fmla="*/ 206136 h 274656"/>
                    <a:gd name="connsiteX31" fmla="*/ 1006454 w 3351475"/>
                    <a:gd name="connsiteY31" fmla="*/ 179708 h 274656"/>
                    <a:gd name="connsiteX32" fmla="*/ 1027596 w 3351475"/>
                    <a:gd name="connsiteY32" fmla="*/ 169137 h 274656"/>
                    <a:gd name="connsiteX33" fmla="*/ 1043453 w 3351475"/>
                    <a:gd name="connsiteY33" fmla="*/ 153281 h 274656"/>
                    <a:gd name="connsiteX34" fmla="*/ 1059310 w 3351475"/>
                    <a:gd name="connsiteY34" fmla="*/ 116282 h 274656"/>
                    <a:gd name="connsiteX35" fmla="*/ 1064595 w 3351475"/>
                    <a:gd name="connsiteY35" fmla="*/ 100425 h 274656"/>
                    <a:gd name="connsiteX36" fmla="*/ 1075166 w 3351475"/>
                    <a:gd name="connsiteY36" fmla="*/ 84568 h 274656"/>
                    <a:gd name="connsiteX37" fmla="*/ 1122736 w 3351475"/>
                    <a:gd name="connsiteY37" fmla="*/ 42284 h 274656"/>
                    <a:gd name="connsiteX38" fmla="*/ 1191448 w 3351475"/>
                    <a:gd name="connsiteY38" fmla="*/ 42284 h 274656"/>
                    <a:gd name="connsiteX39" fmla="*/ 1207305 w 3351475"/>
                    <a:gd name="connsiteY39" fmla="*/ 31713 h 274656"/>
                    <a:gd name="connsiteX40" fmla="*/ 1228447 w 3351475"/>
                    <a:gd name="connsiteY40" fmla="*/ 21142 h 274656"/>
                    <a:gd name="connsiteX41" fmla="*/ 1260161 w 3351475"/>
                    <a:gd name="connsiteY41" fmla="*/ 0 h 274656"/>
                    <a:gd name="connsiteX42" fmla="*/ 1313016 w 3351475"/>
                    <a:gd name="connsiteY42" fmla="*/ 10571 h 274656"/>
                    <a:gd name="connsiteX43" fmla="*/ 1328873 w 3351475"/>
                    <a:gd name="connsiteY43" fmla="*/ 26427 h 274656"/>
                    <a:gd name="connsiteX44" fmla="*/ 1344729 w 3351475"/>
                    <a:gd name="connsiteY44" fmla="*/ 36998 h 274656"/>
                    <a:gd name="connsiteX45" fmla="*/ 1355300 w 3351475"/>
                    <a:gd name="connsiteY45" fmla="*/ 47570 h 274656"/>
                    <a:gd name="connsiteX46" fmla="*/ 1376443 w 3351475"/>
                    <a:gd name="connsiteY46" fmla="*/ 63426 h 274656"/>
                    <a:gd name="connsiteX47" fmla="*/ 1439869 w 3351475"/>
                    <a:gd name="connsiteY47" fmla="*/ 116282 h 274656"/>
                    <a:gd name="connsiteX48" fmla="*/ 1476868 w 3351475"/>
                    <a:gd name="connsiteY48" fmla="*/ 132138 h 274656"/>
                    <a:gd name="connsiteX49" fmla="*/ 1524438 w 3351475"/>
                    <a:gd name="connsiteY49" fmla="*/ 142709 h 274656"/>
                    <a:gd name="connsiteX50" fmla="*/ 1556151 w 3351475"/>
                    <a:gd name="connsiteY50" fmla="*/ 153281 h 274656"/>
                    <a:gd name="connsiteX51" fmla="*/ 1672433 w 3351475"/>
                    <a:gd name="connsiteY51" fmla="*/ 147995 h 274656"/>
                    <a:gd name="connsiteX52" fmla="*/ 1688290 w 3351475"/>
                    <a:gd name="connsiteY52" fmla="*/ 142709 h 274656"/>
                    <a:gd name="connsiteX53" fmla="*/ 1709432 w 3351475"/>
                    <a:gd name="connsiteY53" fmla="*/ 126853 h 274656"/>
                    <a:gd name="connsiteX54" fmla="*/ 1730574 w 3351475"/>
                    <a:gd name="connsiteY54" fmla="*/ 95139 h 274656"/>
                    <a:gd name="connsiteX55" fmla="*/ 1778144 w 3351475"/>
                    <a:gd name="connsiteY55" fmla="*/ 58141 h 274656"/>
                    <a:gd name="connsiteX56" fmla="*/ 1799287 w 3351475"/>
                    <a:gd name="connsiteY56" fmla="*/ 47570 h 274656"/>
                    <a:gd name="connsiteX57" fmla="*/ 1825714 w 3351475"/>
                    <a:gd name="connsiteY57" fmla="*/ 42284 h 274656"/>
                    <a:gd name="connsiteX58" fmla="*/ 1852142 w 3351475"/>
                    <a:gd name="connsiteY58" fmla="*/ 52855 h 274656"/>
                    <a:gd name="connsiteX59" fmla="*/ 1899712 w 3351475"/>
                    <a:gd name="connsiteY59" fmla="*/ 68712 h 274656"/>
                    <a:gd name="connsiteX60" fmla="*/ 1926140 w 3351475"/>
                    <a:gd name="connsiteY60" fmla="*/ 89854 h 274656"/>
                    <a:gd name="connsiteX61" fmla="*/ 1941996 w 3351475"/>
                    <a:gd name="connsiteY61" fmla="*/ 100425 h 274656"/>
                    <a:gd name="connsiteX62" fmla="*/ 1973710 w 3351475"/>
                    <a:gd name="connsiteY62" fmla="*/ 126853 h 274656"/>
                    <a:gd name="connsiteX63" fmla="*/ 2000137 w 3351475"/>
                    <a:gd name="connsiteY63" fmla="*/ 116282 h 274656"/>
                    <a:gd name="connsiteX64" fmla="*/ 2047707 w 3351475"/>
                    <a:gd name="connsiteY64" fmla="*/ 73997 h 274656"/>
                    <a:gd name="connsiteX65" fmla="*/ 2063564 w 3351475"/>
                    <a:gd name="connsiteY65" fmla="*/ 68712 h 274656"/>
                    <a:gd name="connsiteX66" fmla="*/ 2105848 w 3351475"/>
                    <a:gd name="connsiteY66" fmla="*/ 105711 h 274656"/>
                    <a:gd name="connsiteX67" fmla="*/ 2111134 w 3351475"/>
                    <a:gd name="connsiteY67" fmla="*/ 121567 h 274656"/>
                    <a:gd name="connsiteX68" fmla="*/ 2148133 w 3351475"/>
                    <a:gd name="connsiteY68" fmla="*/ 158566 h 274656"/>
                    <a:gd name="connsiteX69" fmla="*/ 2163989 w 3351475"/>
                    <a:gd name="connsiteY69" fmla="*/ 179708 h 274656"/>
                    <a:gd name="connsiteX70" fmla="*/ 2185132 w 3351475"/>
                    <a:gd name="connsiteY70" fmla="*/ 184994 h 274656"/>
                    <a:gd name="connsiteX71" fmla="*/ 2227416 w 3351475"/>
                    <a:gd name="connsiteY71" fmla="*/ 200850 h 274656"/>
                    <a:gd name="connsiteX72" fmla="*/ 2343698 w 3351475"/>
                    <a:gd name="connsiteY72" fmla="*/ 190279 h 274656"/>
                    <a:gd name="connsiteX73" fmla="*/ 2359555 w 3351475"/>
                    <a:gd name="connsiteY73" fmla="*/ 184994 h 274656"/>
                    <a:gd name="connsiteX74" fmla="*/ 2391268 w 3351475"/>
                    <a:gd name="connsiteY74" fmla="*/ 153281 h 274656"/>
                    <a:gd name="connsiteX75" fmla="*/ 2401839 w 3351475"/>
                    <a:gd name="connsiteY75" fmla="*/ 142709 h 274656"/>
                    <a:gd name="connsiteX76" fmla="*/ 2444124 w 3351475"/>
                    <a:gd name="connsiteY76" fmla="*/ 95139 h 274656"/>
                    <a:gd name="connsiteX77" fmla="*/ 2459980 w 3351475"/>
                    <a:gd name="connsiteY77" fmla="*/ 73997 h 274656"/>
                    <a:gd name="connsiteX78" fmla="*/ 2496979 w 3351475"/>
                    <a:gd name="connsiteY78" fmla="*/ 47570 h 274656"/>
                    <a:gd name="connsiteX79" fmla="*/ 2518121 w 3351475"/>
                    <a:gd name="connsiteY79" fmla="*/ 42284 h 274656"/>
                    <a:gd name="connsiteX80" fmla="*/ 2533978 w 3351475"/>
                    <a:gd name="connsiteY80" fmla="*/ 47570 h 274656"/>
                    <a:gd name="connsiteX81" fmla="*/ 2560406 w 3351475"/>
                    <a:gd name="connsiteY81" fmla="*/ 79283 h 274656"/>
                    <a:gd name="connsiteX82" fmla="*/ 2576262 w 3351475"/>
                    <a:gd name="connsiteY82" fmla="*/ 105711 h 274656"/>
                    <a:gd name="connsiteX83" fmla="*/ 2581548 w 3351475"/>
                    <a:gd name="connsiteY83" fmla="*/ 121567 h 274656"/>
                    <a:gd name="connsiteX84" fmla="*/ 2602690 w 3351475"/>
                    <a:gd name="connsiteY84" fmla="*/ 142709 h 274656"/>
                    <a:gd name="connsiteX85" fmla="*/ 2623832 w 3351475"/>
                    <a:gd name="connsiteY85" fmla="*/ 169137 h 274656"/>
                    <a:gd name="connsiteX86" fmla="*/ 2655545 w 3351475"/>
                    <a:gd name="connsiteY86" fmla="*/ 184994 h 274656"/>
                    <a:gd name="connsiteX87" fmla="*/ 2687259 w 3351475"/>
                    <a:gd name="connsiteY87" fmla="*/ 179708 h 274656"/>
                    <a:gd name="connsiteX88" fmla="*/ 2724258 w 3351475"/>
                    <a:gd name="connsiteY88" fmla="*/ 153281 h 274656"/>
                    <a:gd name="connsiteX89" fmla="*/ 2755971 w 3351475"/>
                    <a:gd name="connsiteY89" fmla="*/ 121567 h 274656"/>
                    <a:gd name="connsiteX90" fmla="*/ 2771828 w 3351475"/>
                    <a:gd name="connsiteY90" fmla="*/ 105711 h 274656"/>
                    <a:gd name="connsiteX91" fmla="*/ 2782399 w 3351475"/>
                    <a:gd name="connsiteY91" fmla="*/ 95139 h 274656"/>
                    <a:gd name="connsiteX92" fmla="*/ 2814112 w 3351475"/>
                    <a:gd name="connsiteY92" fmla="*/ 63426 h 274656"/>
                    <a:gd name="connsiteX93" fmla="*/ 2824683 w 3351475"/>
                    <a:gd name="connsiteY93" fmla="*/ 47570 h 274656"/>
                    <a:gd name="connsiteX94" fmla="*/ 2882824 w 3351475"/>
                    <a:gd name="connsiteY94" fmla="*/ 58141 h 274656"/>
                    <a:gd name="connsiteX95" fmla="*/ 2940965 w 3351475"/>
                    <a:gd name="connsiteY95" fmla="*/ 68712 h 274656"/>
                    <a:gd name="connsiteX96" fmla="*/ 2999106 w 3351475"/>
                    <a:gd name="connsiteY96" fmla="*/ 63426 h 274656"/>
                    <a:gd name="connsiteX97" fmla="*/ 3014963 w 3351475"/>
                    <a:gd name="connsiteY97" fmla="*/ 58141 h 274656"/>
                    <a:gd name="connsiteX98" fmla="*/ 3036105 w 3351475"/>
                    <a:gd name="connsiteY98" fmla="*/ 68712 h 274656"/>
                    <a:gd name="connsiteX99" fmla="*/ 3067818 w 3351475"/>
                    <a:gd name="connsiteY99" fmla="*/ 121567 h 274656"/>
                    <a:gd name="connsiteX100" fmla="*/ 3104817 w 3351475"/>
                    <a:gd name="connsiteY100" fmla="*/ 179708 h 274656"/>
                    <a:gd name="connsiteX101" fmla="*/ 3115388 w 3351475"/>
                    <a:gd name="connsiteY101" fmla="*/ 195565 h 274656"/>
                    <a:gd name="connsiteX102" fmla="*/ 3131245 w 3351475"/>
                    <a:gd name="connsiteY102" fmla="*/ 206136 h 274656"/>
                    <a:gd name="connsiteX103" fmla="*/ 3141816 w 3351475"/>
                    <a:gd name="connsiteY103" fmla="*/ 221993 h 274656"/>
                    <a:gd name="connsiteX104" fmla="*/ 3189386 w 3351475"/>
                    <a:gd name="connsiteY104" fmla="*/ 253706 h 274656"/>
                    <a:gd name="connsiteX105" fmla="*/ 3210528 w 3351475"/>
                    <a:gd name="connsiteY105" fmla="*/ 258991 h 274656"/>
                    <a:gd name="connsiteX106" fmla="*/ 3226385 w 3351475"/>
                    <a:gd name="connsiteY106" fmla="*/ 253706 h 274656"/>
                    <a:gd name="connsiteX107" fmla="*/ 3236956 w 3351475"/>
                    <a:gd name="connsiteY107" fmla="*/ 216707 h 274656"/>
                    <a:gd name="connsiteX108" fmla="*/ 3247527 w 3351475"/>
                    <a:gd name="connsiteY108" fmla="*/ 153281 h 274656"/>
                    <a:gd name="connsiteX109" fmla="*/ 3252813 w 3351475"/>
                    <a:gd name="connsiteY109" fmla="*/ 63426 h 274656"/>
                    <a:gd name="connsiteX110" fmla="*/ 3268669 w 3351475"/>
                    <a:gd name="connsiteY110" fmla="*/ 58141 h 274656"/>
                    <a:gd name="connsiteX111" fmla="*/ 3300382 w 3351475"/>
                    <a:gd name="connsiteY111" fmla="*/ 42284 h 274656"/>
                    <a:gd name="connsiteX112" fmla="*/ 3347952 w 3351475"/>
                    <a:gd name="connsiteY112" fmla="*/ 36998 h 274656"/>
                    <a:gd name="connsiteX113" fmla="*/ 3347952 w 3351475"/>
                    <a:gd name="connsiteY113" fmla="*/ 48639 h 274656"/>
                    <a:gd name="connsiteX0" fmla="*/ 0 w 3349276"/>
                    <a:gd name="connsiteY0" fmla="*/ 127005 h 258991"/>
                    <a:gd name="connsiteX1" fmla="*/ 31715 w 3349276"/>
                    <a:gd name="connsiteY1" fmla="*/ 203386 h 258991"/>
                    <a:gd name="connsiteX2" fmla="*/ 47571 w 3349276"/>
                    <a:gd name="connsiteY2" fmla="*/ 237849 h 258991"/>
                    <a:gd name="connsiteX3" fmla="*/ 68713 w 3349276"/>
                    <a:gd name="connsiteY3" fmla="*/ 216707 h 258991"/>
                    <a:gd name="connsiteX4" fmla="*/ 84570 w 3349276"/>
                    <a:gd name="connsiteY4" fmla="*/ 206136 h 258991"/>
                    <a:gd name="connsiteX5" fmla="*/ 126854 w 3349276"/>
                    <a:gd name="connsiteY5" fmla="*/ 174423 h 258991"/>
                    <a:gd name="connsiteX6" fmla="*/ 163853 w 3349276"/>
                    <a:gd name="connsiteY6" fmla="*/ 137424 h 258991"/>
                    <a:gd name="connsiteX7" fmla="*/ 195566 w 3349276"/>
                    <a:gd name="connsiteY7" fmla="*/ 116282 h 258991"/>
                    <a:gd name="connsiteX8" fmla="*/ 253707 w 3349276"/>
                    <a:gd name="connsiteY8" fmla="*/ 58141 h 258991"/>
                    <a:gd name="connsiteX9" fmla="*/ 269564 w 3349276"/>
                    <a:gd name="connsiteY9" fmla="*/ 42284 h 258991"/>
                    <a:gd name="connsiteX10" fmla="*/ 285420 w 3349276"/>
                    <a:gd name="connsiteY10" fmla="*/ 31713 h 258991"/>
                    <a:gd name="connsiteX11" fmla="*/ 317134 w 3349276"/>
                    <a:gd name="connsiteY11" fmla="*/ 5285 h 258991"/>
                    <a:gd name="connsiteX12" fmla="*/ 332990 w 3349276"/>
                    <a:gd name="connsiteY12" fmla="*/ 10571 h 258991"/>
                    <a:gd name="connsiteX13" fmla="*/ 338276 w 3349276"/>
                    <a:gd name="connsiteY13" fmla="*/ 26427 h 258991"/>
                    <a:gd name="connsiteX14" fmla="*/ 354133 w 3349276"/>
                    <a:gd name="connsiteY14" fmla="*/ 42284 h 258991"/>
                    <a:gd name="connsiteX15" fmla="*/ 375275 w 3349276"/>
                    <a:gd name="connsiteY15" fmla="*/ 79283 h 258991"/>
                    <a:gd name="connsiteX16" fmla="*/ 396417 w 3349276"/>
                    <a:gd name="connsiteY16" fmla="*/ 126853 h 258991"/>
                    <a:gd name="connsiteX17" fmla="*/ 412274 w 3349276"/>
                    <a:gd name="connsiteY17" fmla="*/ 137424 h 258991"/>
                    <a:gd name="connsiteX18" fmla="*/ 517985 w 3349276"/>
                    <a:gd name="connsiteY18" fmla="*/ 132138 h 258991"/>
                    <a:gd name="connsiteX19" fmla="*/ 533841 w 3349276"/>
                    <a:gd name="connsiteY19" fmla="*/ 126853 h 258991"/>
                    <a:gd name="connsiteX20" fmla="*/ 560269 w 3349276"/>
                    <a:gd name="connsiteY20" fmla="*/ 121567 h 258991"/>
                    <a:gd name="connsiteX21" fmla="*/ 607839 w 3349276"/>
                    <a:gd name="connsiteY21" fmla="*/ 105711 h 258991"/>
                    <a:gd name="connsiteX22" fmla="*/ 634267 w 3349276"/>
                    <a:gd name="connsiteY22" fmla="*/ 95139 h 258991"/>
                    <a:gd name="connsiteX23" fmla="*/ 650123 w 3349276"/>
                    <a:gd name="connsiteY23" fmla="*/ 89854 h 258991"/>
                    <a:gd name="connsiteX24" fmla="*/ 665980 w 3349276"/>
                    <a:gd name="connsiteY24" fmla="*/ 95139 h 258991"/>
                    <a:gd name="connsiteX25" fmla="*/ 687122 w 3349276"/>
                    <a:gd name="connsiteY25" fmla="*/ 121567 h 258991"/>
                    <a:gd name="connsiteX26" fmla="*/ 724121 w 3349276"/>
                    <a:gd name="connsiteY26" fmla="*/ 169137 h 258991"/>
                    <a:gd name="connsiteX27" fmla="*/ 766405 w 3349276"/>
                    <a:gd name="connsiteY27" fmla="*/ 195565 h 258991"/>
                    <a:gd name="connsiteX28" fmla="*/ 792833 w 3349276"/>
                    <a:gd name="connsiteY28" fmla="*/ 200850 h 258991"/>
                    <a:gd name="connsiteX29" fmla="*/ 813975 w 3349276"/>
                    <a:gd name="connsiteY29" fmla="*/ 211422 h 258991"/>
                    <a:gd name="connsiteX30" fmla="*/ 967256 w 3349276"/>
                    <a:gd name="connsiteY30" fmla="*/ 206136 h 258991"/>
                    <a:gd name="connsiteX31" fmla="*/ 1004255 w 3349276"/>
                    <a:gd name="connsiteY31" fmla="*/ 179708 h 258991"/>
                    <a:gd name="connsiteX32" fmla="*/ 1025397 w 3349276"/>
                    <a:gd name="connsiteY32" fmla="*/ 169137 h 258991"/>
                    <a:gd name="connsiteX33" fmla="*/ 1041254 w 3349276"/>
                    <a:gd name="connsiteY33" fmla="*/ 153281 h 258991"/>
                    <a:gd name="connsiteX34" fmla="*/ 1057111 w 3349276"/>
                    <a:gd name="connsiteY34" fmla="*/ 116282 h 258991"/>
                    <a:gd name="connsiteX35" fmla="*/ 1062396 w 3349276"/>
                    <a:gd name="connsiteY35" fmla="*/ 100425 h 258991"/>
                    <a:gd name="connsiteX36" fmla="*/ 1072967 w 3349276"/>
                    <a:gd name="connsiteY36" fmla="*/ 84568 h 258991"/>
                    <a:gd name="connsiteX37" fmla="*/ 1120537 w 3349276"/>
                    <a:gd name="connsiteY37" fmla="*/ 42284 h 258991"/>
                    <a:gd name="connsiteX38" fmla="*/ 1189249 w 3349276"/>
                    <a:gd name="connsiteY38" fmla="*/ 42284 h 258991"/>
                    <a:gd name="connsiteX39" fmla="*/ 1205106 w 3349276"/>
                    <a:gd name="connsiteY39" fmla="*/ 31713 h 258991"/>
                    <a:gd name="connsiteX40" fmla="*/ 1226248 w 3349276"/>
                    <a:gd name="connsiteY40" fmla="*/ 21142 h 258991"/>
                    <a:gd name="connsiteX41" fmla="*/ 1257962 w 3349276"/>
                    <a:gd name="connsiteY41" fmla="*/ 0 h 258991"/>
                    <a:gd name="connsiteX42" fmla="*/ 1310817 w 3349276"/>
                    <a:gd name="connsiteY42" fmla="*/ 10571 h 258991"/>
                    <a:gd name="connsiteX43" fmla="*/ 1326674 w 3349276"/>
                    <a:gd name="connsiteY43" fmla="*/ 26427 h 258991"/>
                    <a:gd name="connsiteX44" fmla="*/ 1342530 w 3349276"/>
                    <a:gd name="connsiteY44" fmla="*/ 36998 h 258991"/>
                    <a:gd name="connsiteX45" fmla="*/ 1353101 w 3349276"/>
                    <a:gd name="connsiteY45" fmla="*/ 47570 h 258991"/>
                    <a:gd name="connsiteX46" fmla="*/ 1374244 w 3349276"/>
                    <a:gd name="connsiteY46" fmla="*/ 63426 h 258991"/>
                    <a:gd name="connsiteX47" fmla="*/ 1437670 w 3349276"/>
                    <a:gd name="connsiteY47" fmla="*/ 116282 h 258991"/>
                    <a:gd name="connsiteX48" fmla="*/ 1474669 w 3349276"/>
                    <a:gd name="connsiteY48" fmla="*/ 132138 h 258991"/>
                    <a:gd name="connsiteX49" fmla="*/ 1522239 w 3349276"/>
                    <a:gd name="connsiteY49" fmla="*/ 142709 h 258991"/>
                    <a:gd name="connsiteX50" fmla="*/ 1553952 w 3349276"/>
                    <a:gd name="connsiteY50" fmla="*/ 153281 h 258991"/>
                    <a:gd name="connsiteX51" fmla="*/ 1670234 w 3349276"/>
                    <a:gd name="connsiteY51" fmla="*/ 147995 h 258991"/>
                    <a:gd name="connsiteX52" fmla="*/ 1686091 w 3349276"/>
                    <a:gd name="connsiteY52" fmla="*/ 142709 h 258991"/>
                    <a:gd name="connsiteX53" fmla="*/ 1707233 w 3349276"/>
                    <a:gd name="connsiteY53" fmla="*/ 126853 h 258991"/>
                    <a:gd name="connsiteX54" fmla="*/ 1728375 w 3349276"/>
                    <a:gd name="connsiteY54" fmla="*/ 95139 h 258991"/>
                    <a:gd name="connsiteX55" fmla="*/ 1775945 w 3349276"/>
                    <a:gd name="connsiteY55" fmla="*/ 58141 h 258991"/>
                    <a:gd name="connsiteX56" fmla="*/ 1797088 w 3349276"/>
                    <a:gd name="connsiteY56" fmla="*/ 47570 h 258991"/>
                    <a:gd name="connsiteX57" fmla="*/ 1823515 w 3349276"/>
                    <a:gd name="connsiteY57" fmla="*/ 42284 h 258991"/>
                    <a:gd name="connsiteX58" fmla="*/ 1849943 w 3349276"/>
                    <a:gd name="connsiteY58" fmla="*/ 52855 h 258991"/>
                    <a:gd name="connsiteX59" fmla="*/ 1897513 w 3349276"/>
                    <a:gd name="connsiteY59" fmla="*/ 68712 h 258991"/>
                    <a:gd name="connsiteX60" fmla="*/ 1923941 w 3349276"/>
                    <a:gd name="connsiteY60" fmla="*/ 89854 h 258991"/>
                    <a:gd name="connsiteX61" fmla="*/ 1939797 w 3349276"/>
                    <a:gd name="connsiteY61" fmla="*/ 100425 h 258991"/>
                    <a:gd name="connsiteX62" fmla="*/ 1971511 w 3349276"/>
                    <a:gd name="connsiteY62" fmla="*/ 126853 h 258991"/>
                    <a:gd name="connsiteX63" fmla="*/ 1997938 w 3349276"/>
                    <a:gd name="connsiteY63" fmla="*/ 116282 h 258991"/>
                    <a:gd name="connsiteX64" fmla="*/ 2045508 w 3349276"/>
                    <a:gd name="connsiteY64" fmla="*/ 73997 h 258991"/>
                    <a:gd name="connsiteX65" fmla="*/ 2061365 w 3349276"/>
                    <a:gd name="connsiteY65" fmla="*/ 68712 h 258991"/>
                    <a:gd name="connsiteX66" fmla="*/ 2103649 w 3349276"/>
                    <a:gd name="connsiteY66" fmla="*/ 105711 h 258991"/>
                    <a:gd name="connsiteX67" fmla="*/ 2108935 w 3349276"/>
                    <a:gd name="connsiteY67" fmla="*/ 121567 h 258991"/>
                    <a:gd name="connsiteX68" fmla="*/ 2145934 w 3349276"/>
                    <a:gd name="connsiteY68" fmla="*/ 158566 h 258991"/>
                    <a:gd name="connsiteX69" fmla="*/ 2161790 w 3349276"/>
                    <a:gd name="connsiteY69" fmla="*/ 179708 h 258991"/>
                    <a:gd name="connsiteX70" fmla="*/ 2182933 w 3349276"/>
                    <a:gd name="connsiteY70" fmla="*/ 184994 h 258991"/>
                    <a:gd name="connsiteX71" fmla="*/ 2225217 w 3349276"/>
                    <a:gd name="connsiteY71" fmla="*/ 200850 h 258991"/>
                    <a:gd name="connsiteX72" fmla="*/ 2341499 w 3349276"/>
                    <a:gd name="connsiteY72" fmla="*/ 190279 h 258991"/>
                    <a:gd name="connsiteX73" fmla="*/ 2357356 w 3349276"/>
                    <a:gd name="connsiteY73" fmla="*/ 184994 h 258991"/>
                    <a:gd name="connsiteX74" fmla="*/ 2389069 w 3349276"/>
                    <a:gd name="connsiteY74" fmla="*/ 153281 h 258991"/>
                    <a:gd name="connsiteX75" fmla="*/ 2399640 w 3349276"/>
                    <a:gd name="connsiteY75" fmla="*/ 142709 h 258991"/>
                    <a:gd name="connsiteX76" fmla="*/ 2441925 w 3349276"/>
                    <a:gd name="connsiteY76" fmla="*/ 95139 h 258991"/>
                    <a:gd name="connsiteX77" fmla="*/ 2457781 w 3349276"/>
                    <a:gd name="connsiteY77" fmla="*/ 73997 h 258991"/>
                    <a:gd name="connsiteX78" fmla="*/ 2494780 w 3349276"/>
                    <a:gd name="connsiteY78" fmla="*/ 47570 h 258991"/>
                    <a:gd name="connsiteX79" fmla="*/ 2515922 w 3349276"/>
                    <a:gd name="connsiteY79" fmla="*/ 42284 h 258991"/>
                    <a:gd name="connsiteX80" fmla="*/ 2531779 w 3349276"/>
                    <a:gd name="connsiteY80" fmla="*/ 47570 h 258991"/>
                    <a:gd name="connsiteX81" fmla="*/ 2558207 w 3349276"/>
                    <a:gd name="connsiteY81" fmla="*/ 79283 h 258991"/>
                    <a:gd name="connsiteX82" fmla="*/ 2574063 w 3349276"/>
                    <a:gd name="connsiteY82" fmla="*/ 105711 h 258991"/>
                    <a:gd name="connsiteX83" fmla="*/ 2579349 w 3349276"/>
                    <a:gd name="connsiteY83" fmla="*/ 121567 h 258991"/>
                    <a:gd name="connsiteX84" fmla="*/ 2600491 w 3349276"/>
                    <a:gd name="connsiteY84" fmla="*/ 142709 h 258991"/>
                    <a:gd name="connsiteX85" fmla="*/ 2621633 w 3349276"/>
                    <a:gd name="connsiteY85" fmla="*/ 169137 h 258991"/>
                    <a:gd name="connsiteX86" fmla="*/ 2653346 w 3349276"/>
                    <a:gd name="connsiteY86" fmla="*/ 184994 h 258991"/>
                    <a:gd name="connsiteX87" fmla="*/ 2685060 w 3349276"/>
                    <a:gd name="connsiteY87" fmla="*/ 179708 h 258991"/>
                    <a:gd name="connsiteX88" fmla="*/ 2722059 w 3349276"/>
                    <a:gd name="connsiteY88" fmla="*/ 153281 h 258991"/>
                    <a:gd name="connsiteX89" fmla="*/ 2753772 w 3349276"/>
                    <a:gd name="connsiteY89" fmla="*/ 121567 h 258991"/>
                    <a:gd name="connsiteX90" fmla="*/ 2769629 w 3349276"/>
                    <a:gd name="connsiteY90" fmla="*/ 105711 h 258991"/>
                    <a:gd name="connsiteX91" fmla="*/ 2780200 w 3349276"/>
                    <a:gd name="connsiteY91" fmla="*/ 95139 h 258991"/>
                    <a:gd name="connsiteX92" fmla="*/ 2811913 w 3349276"/>
                    <a:gd name="connsiteY92" fmla="*/ 63426 h 258991"/>
                    <a:gd name="connsiteX93" fmla="*/ 2822484 w 3349276"/>
                    <a:gd name="connsiteY93" fmla="*/ 47570 h 258991"/>
                    <a:gd name="connsiteX94" fmla="*/ 2880625 w 3349276"/>
                    <a:gd name="connsiteY94" fmla="*/ 58141 h 258991"/>
                    <a:gd name="connsiteX95" fmla="*/ 2938766 w 3349276"/>
                    <a:gd name="connsiteY95" fmla="*/ 68712 h 258991"/>
                    <a:gd name="connsiteX96" fmla="*/ 2996907 w 3349276"/>
                    <a:gd name="connsiteY96" fmla="*/ 63426 h 258991"/>
                    <a:gd name="connsiteX97" fmla="*/ 3012764 w 3349276"/>
                    <a:gd name="connsiteY97" fmla="*/ 58141 h 258991"/>
                    <a:gd name="connsiteX98" fmla="*/ 3033906 w 3349276"/>
                    <a:gd name="connsiteY98" fmla="*/ 68712 h 258991"/>
                    <a:gd name="connsiteX99" fmla="*/ 3065619 w 3349276"/>
                    <a:gd name="connsiteY99" fmla="*/ 121567 h 258991"/>
                    <a:gd name="connsiteX100" fmla="*/ 3102618 w 3349276"/>
                    <a:gd name="connsiteY100" fmla="*/ 179708 h 258991"/>
                    <a:gd name="connsiteX101" fmla="*/ 3113189 w 3349276"/>
                    <a:gd name="connsiteY101" fmla="*/ 195565 h 258991"/>
                    <a:gd name="connsiteX102" fmla="*/ 3129046 w 3349276"/>
                    <a:gd name="connsiteY102" fmla="*/ 206136 h 258991"/>
                    <a:gd name="connsiteX103" fmla="*/ 3139617 w 3349276"/>
                    <a:gd name="connsiteY103" fmla="*/ 221993 h 258991"/>
                    <a:gd name="connsiteX104" fmla="*/ 3187187 w 3349276"/>
                    <a:gd name="connsiteY104" fmla="*/ 253706 h 258991"/>
                    <a:gd name="connsiteX105" fmla="*/ 3208329 w 3349276"/>
                    <a:gd name="connsiteY105" fmla="*/ 258991 h 258991"/>
                    <a:gd name="connsiteX106" fmla="*/ 3224186 w 3349276"/>
                    <a:gd name="connsiteY106" fmla="*/ 253706 h 258991"/>
                    <a:gd name="connsiteX107" fmla="*/ 3234757 w 3349276"/>
                    <a:gd name="connsiteY107" fmla="*/ 216707 h 258991"/>
                    <a:gd name="connsiteX108" fmla="*/ 3245328 w 3349276"/>
                    <a:gd name="connsiteY108" fmla="*/ 153281 h 258991"/>
                    <a:gd name="connsiteX109" fmla="*/ 3250614 w 3349276"/>
                    <a:gd name="connsiteY109" fmla="*/ 63426 h 258991"/>
                    <a:gd name="connsiteX110" fmla="*/ 3266470 w 3349276"/>
                    <a:gd name="connsiteY110" fmla="*/ 58141 h 258991"/>
                    <a:gd name="connsiteX111" fmla="*/ 3298183 w 3349276"/>
                    <a:gd name="connsiteY111" fmla="*/ 42284 h 258991"/>
                    <a:gd name="connsiteX112" fmla="*/ 3345753 w 3349276"/>
                    <a:gd name="connsiteY112" fmla="*/ 36998 h 258991"/>
                    <a:gd name="connsiteX113" fmla="*/ 3345753 w 3349276"/>
                    <a:gd name="connsiteY113" fmla="*/ 48639 h 258991"/>
                    <a:gd name="connsiteX0" fmla="*/ 0 w 3346119"/>
                    <a:gd name="connsiteY0" fmla="*/ 127005 h 258991"/>
                    <a:gd name="connsiteX1" fmla="*/ 31715 w 3346119"/>
                    <a:gd name="connsiteY1" fmla="*/ 203386 h 258991"/>
                    <a:gd name="connsiteX2" fmla="*/ 47571 w 3346119"/>
                    <a:gd name="connsiteY2" fmla="*/ 237849 h 258991"/>
                    <a:gd name="connsiteX3" fmla="*/ 68713 w 3346119"/>
                    <a:gd name="connsiteY3" fmla="*/ 216707 h 258991"/>
                    <a:gd name="connsiteX4" fmla="*/ 84570 w 3346119"/>
                    <a:gd name="connsiteY4" fmla="*/ 206136 h 258991"/>
                    <a:gd name="connsiteX5" fmla="*/ 126854 w 3346119"/>
                    <a:gd name="connsiteY5" fmla="*/ 174423 h 258991"/>
                    <a:gd name="connsiteX6" fmla="*/ 163853 w 3346119"/>
                    <a:gd name="connsiteY6" fmla="*/ 137424 h 258991"/>
                    <a:gd name="connsiteX7" fmla="*/ 195566 w 3346119"/>
                    <a:gd name="connsiteY7" fmla="*/ 116282 h 258991"/>
                    <a:gd name="connsiteX8" fmla="*/ 253707 w 3346119"/>
                    <a:gd name="connsiteY8" fmla="*/ 58141 h 258991"/>
                    <a:gd name="connsiteX9" fmla="*/ 269564 w 3346119"/>
                    <a:gd name="connsiteY9" fmla="*/ 42284 h 258991"/>
                    <a:gd name="connsiteX10" fmla="*/ 285420 w 3346119"/>
                    <a:gd name="connsiteY10" fmla="*/ 31713 h 258991"/>
                    <a:gd name="connsiteX11" fmla="*/ 317134 w 3346119"/>
                    <a:gd name="connsiteY11" fmla="*/ 5285 h 258991"/>
                    <a:gd name="connsiteX12" fmla="*/ 332990 w 3346119"/>
                    <a:gd name="connsiteY12" fmla="*/ 10571 h 258991"/>
                    <a:gd name="connsiteX13" fmla="*/ 338276 w 3346119"/>
                    <a:gd name="connsiteY13" fmla="*/ 26427 h 258991"/>
                    <a:gd name="connsiteX14" fmla="*/ 354133 w 3346119"/>
                    <a:gd name="connsiteY14" fmla="*/ 42284 h 258991"/>
                    <a:gd name="connsiteX15" fmla="*/ 375275 w 3346119"/>
                    <a:gd name="connsiteY15" fmla="*/ 79283 h 258991"/>
                    <a:gd name="connsiteX16" fmla="*/ 396417 w 3346119"/>
                    <a:gd name="connsiteY16" fmla="*/ 126853 h 258991"/>
                    <a:gd name="connsiteX17" fmla="*/ 412274 w 3346119"/>
                    <a:gd name="connsiteY17" fmla="*/ 137424 h 258991"/>
                    <a:gd name="connsiteX18" fmla="*/ 517985 w 3346119"/>
                    <a:gd name="connsiteY18" fmla="*/ 132138 h 258991"/>
                    <a:gd name="connsiteX19" fmla="*/ 533841 w 3346119"/>
                    <a:gd name="connsiteY19" fmla="*/ 126853 h 258991"/>
                    <a:gd name="connsiteX20" fmla="*/ 560269 w 3346119"/>
                    <a:gd name="connsiteY20" fmla="*/ 121567 h 258991"/>
                    <a:gd name="connsiteX21" fmla="*/ 607839 w 3346119"/>
                    <a:gd name="connsiteY21" fmla="*/ 105711 h 258991"/>
                    <a:gd name="connsiteX22" fmla="*/ 634267 w 3346119"/>
                    <a:gd name="connsiteY22" fmla="*/ 95139 h 258991"/>
                    <a:gd name="connsiteX23" fmla="*/ 650123 w 3346119"/>
                    <a:gd name="connsiteY23" fmla="*/ 89854 h 258991"/>
                    <a:gd name="connsiteX24" fmla="*/ 665980 w 3346119"/>
                    <a:gd name="connsiteY24" fmla="*/ 95139 h 258991"/>
                    <a:gd name="connsiteX25" fmla="*/ 687122 w 3346119"/>
                    <a:gd name="connsiteY25" fmla="*/ 121567 h 258991"/>
                    <a:gd name="connsiteX26" fmla="*/ 724121 w 3346119"/>
                    <a:gd name="connsiteY26" fmla="*/ 169137 h 258991"/>
                    <a:gd name="connsiteX27" fmla="*/ 766405 w 3346119"/>
                    <a:gd name="connsiteY27" fmla="*/ 195565 h 258991"/>
                    <a:gd name="connsiteX28" fmla="*/ 792833 w 3346119"/>
                    <a:gd name="connsiteY28" fmla="*/ 200850 h 258991"/>
                    <a:gd name="connsiteX29" fmla="*/ 813975 w 3346119"/>
                    <a:gd name="connsiteY29" fmla="*/ 211422 h 258991"/>
                    <a:gd name="connsiteX30" fmla="*/ 967256 w 3346119"/>
                    <a:gd name="connsiteY30" fmla="*/ 206136 h 258991"/>
                    <a:gd name="connsiteX31" fmla="*/ 1004255 w 3346119"/>
                    <a:gd name="connsiteY31" fmla="*/ 179708 h 258991"/>
                    <a:gd name="connsiteX32" fmla="*/ 1025397 w 3346119"/>
                    <a:gd name="connsiteY32" fmla="*/ 169137 h 258991"/>
                    <a:gd name="connsiteX33" fmla="*/ 1041254 w 3346119"/>
                    <a:gd name="connsiteY33" fmla="*/ 153281 h 258991"/>
                    <a:gd name="connsiteX34" fmla="*/ 1057111 w 3346119"/>
                    <a:gd name="connsiteY34" fmla="*/ 116282 h 258991"/>
                    <a:gd name="connsiteX35" fmla="*/ 1062396 w 3346119"/>
                    <a:gd name="connsiteY35" fmla="*/ 100425 h 258991"/>
                    <a:gd name="connsiteX36" fmla="*/ 1072967 w 3346119"/>
                    <a:gd name="connsiteY36" fmla="*/ 84568 h 258991"/>
                    <a:gd name="connsiteX37" fmla="*/ 1120537 w 3346119"/>
                    <a:gd name="connsiteY37" fmla="*/ 42284 h 258991"/>
                    <a:gd name="connsiteX38" fmla="*/ 1189249 w 3346119"/>
                    <a:gd name="connsiteY38" fmla="*/ 42284 h 258991"/>
                    <a:gd name="connsiteX39" fmla="*/ 1205106 w 3346119"/>
                    <a:gd name="connsiteY39" fmla="*/ 31713 h 258991"/>
                    <a:gd name="connsiteX40" fmla="*/ 1226248 w 3346119"/>
                    <a:gd name="connsiteY40" fmla="*/ 21142 h 258991"/>
                    <a:gd name="connsiteX41" fmla="*/ 1257962 w 3346119"/>
                    <a:gd name="connsiteY41" fmla="*/ 0 h 258991"/>
                    <a:gd name="connsiteX42" fmla="*/ 1310817 w 3346119"/>
                    <a:gd name="connsiteY42" fmla="*/ 10571 h 258991"/>
                    <a:gd name="connsiteX43" fmla="*/ 1326674 w 3346119"/>
                    <a:gd name="connsiteY43" fmla="*/ 26427 h 258991"/>
                    <a:gd name="connsiteX44" fmla="*/ 1342530 w 3346119"/>
                    <a:gd name="connsiteY44" fmla="*/ 36998 h 258991"/>
                    <a:gd name="connsiteX45" fmla="*/ 1353101 w 3346119"/>
                    <a:gd name="connsiteY45" fmla="*/ 47570 h 258991"/>
                    <a:gd name="connsiteX46" fmla="*/ 1374244 w 3346119"/>
                    <a:gd name="connsiteY46" fmla="*/ 63426 h 258991"/>
                    <a:gd name="connsiteX47" fmla="*/ 1437670 w 3346119"/>
                    <a:gd name="connsiteY47" fmla="*/ 116282 h 258991"/>
                    <a:gd name="connsiteX48" fmla="*/ 1474669 w 3346119"/>
                    <a:gd name="connsiteY48" fmla="*/ 132138 h 258991"/>
                    <a:gd name="connsiteX49" fmla="*/ 1522239 w 3346119"/>
                    <a:gd name="connsiteY49" fmla="*/ 142709 h 258991"/>
                    <a:gd name="connsiteX50" fmla="*/ 1553952 w 3346119"/>
                    <a:gd name="connsiteY50" fmla="*/ 153281 h 258991"/>
                    <a:gd name="connsiteX51" fmla="*/ 1670234 w 3346119"/>
                    <a:gd name="connsiteY51" fmla="*/ 147995 h 258991"/>
                    <a:gd name="connsiteX52" fmla="*/ 1686091 w 3346119"/>
                    <a:gd name="connsiteY52" fmla="*/ 142709 h 258991"/>
                    <a:gd name="connsiteX53" fmla="*/ 1707233 w 3346119"/>
                    <a:gd name="connsiteY53" fmla="*/ 126853 h 258991"/>
                    <a:gd name="connsiteX54" fmla="*/ 1728375 w 3346119"/>
                    <a:gd name="connsiteY54" fmla="*/ 95139 h 258991"/>
                    <a:gd name="connsiteX55" fmla="*/ 1775945 w 3346119"/>
                    <a:gd name="connsiteY55" fmla="*/ 58141 h 258991"/>
                    <a:gd name="connsiteX56" fmla="*/ 1797088 w 3346119"/>
                    <a:gd name="connsiteY56" fmla="*/ 47570 h 258991"/>
                    <a:gd name="connsiteX57" fmla="*/ 1823515 w 3346119"/>
                    <a:gd name="connsiteY57" fmla="*/ 42284 h 258991"/>
                    <a:gd name="connsiteX58" fmla="*/ 1849943 w 3346119"/>
                    <a:gd name="connsiteY58" fmla="*/ 52855 h 258991"/>
                    <a:gd name="connsiteX59" fmla="*/ 1897513 w 3346119"/>
                    <a:gd name="connsiteY59" fmla="*/ 68712 h 258991"/>
                    <a:gd name="connsiteX60" fmla="*/ 1923941 w 3346119"/>
                    <a:gd name="connsiteY60" fmla="*/ 89854 h 258991"/>
                    <a:gd name="connsiteX61" fmla="*/ 1939797 w 3346119"/>
                    <a:gd name="connsiteY61" fmla="*/ 100425 h 258991"/>
                    <a:gd name="connsiteX62" fmla="*/ 1971511 w 3346119"/>
                    <a:gd name="connsiteY62" fmla="*/ 126853 h 258991"/>
                    <a:gd name="connsiteX63" fmla="*/ 1997938 w 3346119"/>
                    <a:gd name="connsiteY63" fmla="*/ 116282 h 258991"/>
                    <a:gd name="connsiteX64" fmla="*/ 2045508 w 3346119"/>
                    <a:gd name="connsiteY64" fmla="*/ 73997 h 258991"/>
                    <a:gd name="connsiteX65" fmla="*/ 2061365 w 3346119"/>
                    <a:gd name="connsiteY65" fmla="*/ 68712 h 258991"/>
                    <a:gd name="connsiteX66" fmla="*/ 2103649 w 3346119"/>
                    <a:gd name="connsiteY66" fmla="*/ 105711 h 258991"/>
                    <a:gd name="connsiteX67" fmla="*/ 2108935 w 3346119"/>
                    <a:gd name="connsiteY67" fmla="*/ 121567 h 258991"/>
                    <a:gd name="connsiteX68" fmla="*/ 2145934 w 3346119"/>
                    <a:gd name="connsiteY68" fmla="*/ 158566 h 258991"/>
                    <a:gd name="connsiteX69" fmla="*/ 2161790 w 3346119"/>
                    <a:gd name="connsiteY69" fmla="*/ 179708 h 258991"/>
                    <a:gd name="connsiteX70" fmla="*/ 2182933 w 3346119"/>
                    <a:gd name="connsiteY70" fmla="*/ 184994 h 258991"/>
                    <a:gd name="connsiteX71" fmla="*/ 2225217 w 3346119"/>
                    <a:gd name="connsiteY71" fmla="*/ 200850 h 258991"/>
                    <a:gd name="connsiteX72" fmla="*/ 2341499 w 3346119"/>
                    <a:gd name="connsiteY72" fmla="*/ 190279 h 258991"/>
                    <a:gd name="connsiteX73" fmla="*/ 2357356 w 3346119"/>
                    <a:gd name="connsiteY73" fmla="*/ 184994 h 258991"/>
                    <a:gd name="connsiteX74" fmla="*/ 2389069 w 3346119"/>
                    <a:gd name="connsiteY74" fmla="*/ 153281 h 258991"/>
                    <a:gd name="connsiteX75" fmla="*/ 2399640 w 3346119"/>
                    <a:gd name="connsiteY75" fmla="*/ 142709 h 258991"/>
                    <a:gd name="connsiteX76" fmla="*/ 2441925 w 3346119"/>
                    <a:gd name="connsiteY76" fmla="*/ 95139 h 258991"/>
                    <a:gd name="connsiteX77" fmla="*/ 2457781 w 3346119"/>
                    <a:gd name="connsiteY77" fmla="*/ 73997 h 258991"/>
                    <a:gd name="connsiteX78" fmla="*/ 2494780 w 3346119"/>
                    <a:gd name="connsiteY78" fmla="*/ 47570 h 258991"/>
                    <a:gd name="connsiteX79" fmla="*/ 2515922 w 3346119"/>
                    <a:gd name="connsiteY79" fmla="*/ 42284 h 258991"/>
                    <a:gd name="connsiteX80" fmla="*/ 2531779 w 3346119"/>
                    <a:gd name="connsiteY80" fmla="*/ 47570 h 258991"/>
                    <a:gd name="connsiteX81" fmla="*/ 2558207 w 3346119"/>
                    <a:gd name="connsiteY81" fmla="*/ 79283 h 258991"/>
                    <a:gd name="connsiteX82" fmla="*/ 2574063 w 3346119"/>
                    <a:gd name="connsiteY82" fmla="*/ 105711 h 258991"/>
                    <a:gd name="connsiteX83" fmla="*/ 2579349 w 3346119"/>
                    <a:gd name="connsiteY83" fmla="*/ 121567 h 258991"/>
                    <a:gd name="connsiteX84" fmla="*/ 2600491 w 3346119"/>
                    <a:gd name="connsiteY84" fmla="*/ 142709 h 258991"/>
                    <a:gd name="connsiteX85" fmla="*/ 2621633 w 3346119"/>
                    <a:gd name="connsiteY85" fmla="*/ 169137 h 258991"/>
                    <a:gd name="connsiteX86" fmla="*/ 2653346 w 3346119"/>
                    <a:gd name="connsiteY86" fmla="*/ 184994 h 258991"/>
                    <a:gd name="connsiteX87" fmla="*/ 2685060 w 3346119"/>
                    <a:gd name="connsiteY87" fmla="*/ 179708 h 258991"/>
                    <a:gd name="connsiteX88" fmla="*/ 2722059 w 3346119"/>
                    <a:gd name="connsiteY88" fmla="*/ 153281 h 258991"/>
                    <a:gd name="connsiteX89" fmla="*/ 2753772 w 3346119"/>
                    <a:gd name="connsiteY89" fmla="*/ 121567 h 258991"/>
                    <a:gd name="connsiteX90" fmla="*/ 2769629 w 3346119"/>
                    <a:gd name="connsiteY90" fmla="*/ 105711 h 258991"/>
                    <a:gd name="connsiteX91" fmla="*/ 2780200 w 3346119"/>
                    <a:gd name="connsiteY91" fmla="*/ 95139 h 258991"/>
                    <a:gd name="connsiteX92" fmla="*/ 2811913 w 3346119"/>
                    <a:gd name="connsiteY92" fmla="*/ 63426 h 258991"/>
                    <a:gd name="connsiteX93" fmla="*/ 2822484 w 3346119"/>
                    <a:gd name="connsiteY93" fmla="*/ 47570 h 258991"/>
                    <a:gd name="connsiteX94" fmla="*/ 2880625 w 3346119"/>
                    <a:gd name="connsiteY94" fmla="*/ 58141 h 258991"/>
                    <a:gd name="connsiteX95" fmla="*/ 2938766 w 3346119"/>
                    <a:gd name="connsiteY95" fmla="*/ 68712 h 258991"/>
                    <a:gd name="connsiteX96" fmla="*/ 2996907 w 3346119"/>
                    <a:gd name="connsiteY96" fmla="*/ 63426 h 258991"/>
                    <a:gd name="connsiteX97" fmla="*/ 3012764 w 3346119"/>
                    <a:gd name="connsiteY97" fmla="*/ 58141 h 258991"/>
                    <a:gd name="connsiteX98" fmla="*/ 3033906 w 3346119"/>
                    <a:gd name="connsiteY98" fmla="*/ 68712 h 258991"/>
                    <a:gd name="connsiteX99" fmla="*/ 3065619 w 3346119"/>
                    <a:gd name="connsiteY99" fmla="*/ 121567 h 258991"/>
                    <a:gd name="connsiteX100" fmla="*/ 3102618 w 3346119"/>
                    <a:gd name="connsiteY100" fmla="*/ 179708 h 258991"/>
                    <a:gd name="connsiteX101" fmla="*/ 3113189 w 3346119"/>
                    <a:gd name="connsiteY101" fmla="*/ 195565 h 258991"/>
                    <a:gd name="connsiteX102" fmla="*/ 3129046 w 3346119"/>
                    <a:gd name="connsiteY102" fmla="*/ 206136 h 258991"/>
                    <a:gd name="connsiteX103" fmla="*/ 3139617 w 3346119"/>
                    <a:gd name="connsiteY103" fmla="*/ 221993 h 258991"/>
                    <a:gd name="connsiteX104" fmla="*/ 3187187 w 3346119"/>
                    <a:gd name="connsiteY104" fmla="*/ 253706 h 258991"/>
                    <a:gd name="connsiteX105" fmla="*/ 3208329 w 3346119"/>
                    <a:gd name="connsiteY105" fmla="*/ 258991 h 258991"/>
                    <a:gd name="connsiteX106" fmla="*/ 3224186 w 3346119"/>
                    <a:gd name="connsiteY106" fmla="*/ 253706 h 258991"/>
                    <a:gd name="connsiteX107" fmla="*/ 3234757 w 3346119"/>
                    <a:gd name="connsiteY107" fmla="*/ 216707 h 258991"/>
                    <a:gd name="connsiteX108" fmla="*/ 3245328 w 3346119"/>
                    <a:gd name="connsiteY108" fmla="*/ 153281 h 258991"/>
                    <a:gd name="connsiteX109" fmla="*/ 3250614 w 3346119"/>
                    <a:gd name="connsiteY109" fmla="*/ 63426 h 258991"/>
                    <a:gd name="connsiteX110" fmla="*/ 3266470 w 3346119"/>
                    <a:gd name="connsiteY110" fmla="*/ 58141 h 258991"/>
                    <a:gd name="connsiteX111" fmla="*/ 3298183 w 3346119"/>
                    <a:gd name="connsiteY111" fmla="*/ 42284 h 258991"/>
                    <a:gd name="connsiteX112" fmla="*/ 3345753 w 3346119"/>
                    <a:gd name="connsiteY112" fmla="*/ 36998 h 258991"/>
                    <a:gd name="connsiteX113" fmla="*/ 3277040 w 3346119"/>
                    <a:gd name="connsiteY113" fmla="*/ 31224 h 258991"/>
                    <a:gd name="connsiteX0" fmla="*/ 0 w 3309283"/>
                    <a:gd name="connsiteY0" fmla="*/ 127005 h 258991"/>
                    <a:gd name="connsiteX1" fmla="*/ 31715 w 3309283"/>
                    <a:gd name="connsiteY1" fmla="*/ 203386 h 258991"/>
                    <a:gd name="connsiteX2" fmla="*/ 47571 w 3309283"/>
                    <a:gd name="connsiteY2" fmla="*/ 237849 h 258991"/>
                    <a:gd name="connsiteX3" fmla="*/ 68713 w 3309283"/>
                    <a:gd name="connsiteY3" fmla="*/ 216707 h 258991"/>
                    <a:gd name="connsiteX4" fmla="*/ 84570 w 3309283"/>
                    <a:gd name="connsiteY4" fmla="*/ 206136 h 258991"/>
                    <a:gd name="connsiteX5" fmla="*/ 126854 w 3309283"/>
                    <a:gd name="connsiteY5" fmla="*/ 174423 h 258991"/>
                    <a:gd name="connsiteX6" fmla="*/ 163853 w 3309283"/>
                    <a:gd name="connsiteY6" fmla="*/ 137424 h 258991"/>
                    <a:gd name="connsiteX7" fmla="*/ 195566 w 3309283"/>
                    <a:gd name="connsiteY7" fmla="*/ 116282 h 258991"/>
                    <a:gd name="connsiteX8" fmla="*/ 253707 w 3309283"/>
                    <a:gd name="connsiteY8" fmla="*/ 58141 h 258991"/>
                    <a:gd name="connsiteX9" fmla="*/ 269564 w 3309283"/>
                    <a:gd name="connsiteY9" fmla="*/ 42284 h 258991"/>
                    <a:gd name="connsiteX10" fmla="*/ 285420 w 3309283"/>
                    <a:gd name="connsiteY10" fmla="*/ 31713 h 258991"/>
                    <a:gd name="connsiteX11" fmla="*/ 317134 w 3309283"/>
                    <a:gd name="connsiteY11" fmla="*/ 5285 h 258991"/>
                    <a:gd name="connsiteX12" fmla="*/ 332990 w 3309283"/>
                    <a:gd name="connsiteY12" fmla="*/ 10571 h 258991"/>
                    <a:gd name="connsiteX13" fmla="*/ 338276 w 3309283"/>
                    <a:gd name="connsiteY13" fmla="*/ 26427 h 258991"/>
                    <a:gd name="connsiteX14" fmla="*/ 354133 w 3309283"/>
                    <a:gd name="connsiteY14" fmla="*/ 42284 h 258991"/>
                    <a:gd name="connsiteX15" fmla="*/ 375275 w 3309283"/>
                    <a:gd name="connsiteY15" fmla="*/ 79283 h 258991"/>
                    <a:gd name="connsiteX16" fmla="*/ 396417 w 3309283"/>
                    <a:gd name="connsiteY16" fmla="*/ 126853 h 258991"/>
                    <a:gd name="connsiteX17" fmla="*/ 412274 w 3309283"/>
                    <a:gd name="connsiteY17" fmla="*/ 137424 h 258991"/>
                    <a:gd name="connsiteX18" fmla="*/ 517985 w 3309283"/>
                    <a:gd name="connsiteY18" fmla="*/ 132138 h 258991"/>
                    <a:gd name="connsiteX19" fmla="*/ 533841 w 3309283"/>
                    <a:gd name="connsiteY19" fmla="*/ 126853 h 258991"/>
                    <a:gd name="connsiteX20" fmla="*/ 560269 w 3309283"/>
                    <a:gd name="connsiteY20" fmla="*/ 121567 h 258991"/>
                    <a:gd name="connsiteX21" fmla="*/ 607839 w 3309283"/>
                    <a:gd name="connsiteY21" fmla="*/ 105711 h 258991"/>
                    <a:gd name="connsiteX22" fmla="*/ 634267 w 3309283"/>
                    <a:gd name="connsiteY22" fmla="*/ 95139 h 258991"/>
                    <a:gd name="connsiteX23" fmla="*/ 650123 w 3309283"/>
                    <a:gd name="connsiteY23" fmla="*/ 89854 h 258991"/>
                    <a:gd name="connsiteX24" fmla="*/ 665980 w 3309283"/>
                    <a:gd name="connsiteY24" fmla="*/ 95139 h 258991"/>
                    <a:gd name="connsiteX25" fmla="*/ 687122 w 3309283"/>
                    <a:gd name="connsiteY25" fmla="*/ 121567 h 258991"/>
                    <a:gd name="connsiteX26" fmla="*/ 724121 w 3309283"/>
                    <a:gd name="connsiteY26" fmla="*/ 169137 h 258991"/>
                    <a:gd name="connsiteX27" fmla="*/ 766405 w 3309283"/>
                    <a:gd name="connsiteY27" fmla="*/ 195565 h 258991"/>
                    <a:gd name="connsiteX28" fmla="*/ 792833 w 3309283"/>
                    <a:gd name="connsiteY28" fmla="*/ 200850 h 258991"/>
                    <a:gd name="connsiteX29" fmla="*/ 813975 w 3309283"/>
                    <a:gd name="connsiteY29" fmla="*/ 211422 h 258991"/>
                    <a:gd name="connsiteX30" fmla="*/ 967256 w 3309283"/>
                    <a:gd name="connsiteY30" fmla="*/ 206136 h 258991"/>
                    <a:gd name="connsiteX31" fmla="*/ 1004255 w 3309283"/>
                    <a:gd name="connsiteY31" fmla="*/ 179708 h 258991"/>
                    <a:gd name="connsiteX32" fmla="*/ 1025397 w 3309283"/>
                    <a:gd name="connsiteY32" fmla="*/ 169137 h 258991"/>
                    <a:gd name="connsiteX33" fmla="*/ 1041254 w 3309283"/>
                    <a:gd name="connsiteY33" fmla="*/ 153281 h 258991"/>
                    <a:gd name="connsiteX34" fmla="*/ 1057111 w 3309283"/>
                    <a:gd name="connsiteY34" fmla="*/ 116282 h 258991"/>
                    <a:gd name="connsiteX35" fmla="*/ 1062396 w 3309283"/>
                    <a:gd name="connsiteY35" fmla="*/ 100425 h 258991"/>
                    <a:gd name="connsiteX36" fmla="*/ 1072967 w 3309283"/>
                    <a:gd name="connsiteY36" fmla="*/ 84568 h 258991"/>
                    <a:gd name="connsiteX37" fmla="*/ 1120537 w 3309283"/>
                    <a:gd name="connsiteY37" fmla="*/ 42284 h 258991"/>
                    <a:gd name="connsiteX38" fmla="*/ 1189249 w 3309283"/>
                    <a:gd name="connsiteY38" fmla="*/ 42284 h 258991"/>
                    <a:gd name="connsiteX39" fmla="*/ 1205106 w 3309283"/>
                    <a:gd name="connsiteY39" fmla="*/ 31713 h 258991"/>
                    <a:gd name="connsiteX40" fmla="*/ 1226248 w 3309283"/>
                    <a:gd name="connsiteY40" fmla="*/ 21142 h 258991"/>
                    <a:gd name="connsiteX41" fmla="*/ 1257962 w 3309283"/>
                    <a:gd name="connsiteY41" fmla="*/ 0 h 258991"/>
                    <a:gd name="connsiteX42" fmla="*/ 1310817 w 3309283"/>
                    <a:gd name="connsiteY42" fmla="*/ 10571 h 258991"/>
                    <a:gd name="connsiteX43" fmla="*/ 1326674 w 3309283"/>
                    <a:gd name="connsiteY43" fmla="*/ 26427 h 258991"/>
                    <a:gd name="connsiteX44" fmla="*/ 1342530 w 3309283"/>
                    <a:gd name="connsiteY44" fmla="*/ 36998 h 258991"/>
                    <a:gd name="connsiteX45" fmla="*/ 1353101 w 3309283"/>
                    <a:gd name="connsiteY45" fmla="*/ 47570 h 258991"/>
                    <a:gd name="connsiteX46" fmla="*/ 1374244 w 3309283"/>
                    <a:gd name="connsiteY46" fmla="*/ 63426 h 258991"/>
                    <a:gd name="connsiteX47" fmla="*/ 1437670 w 3309283"/>
                    <a:gd name="connsiteY47" fmla="*/ 116282 h 258991"/>
                    <a:gd name="connsiteX48" fmla="*/ 1474669 w 3309283"/>
                    <a:gd name="connsiteY48" fmla="*/ 132138 h 258991"/>
                    <a:gd name="connsiteX49" fmla="*/ 1522239 w 3309283"/>
                    <a:gd name="connsiteY49" fmla="*/ 142709 h 258991"/>
                    <a:gd name="connsiteX50" fmla="*/ 1553952 w 3309283"/>
                    <a:gd name="connsiteY50" fmla="*/ 153281 h 258991"/>
                    <a:gd name="connsiteX51" fmla="*/ 1670234 w 3309283"/>
                    <a:gd name="connsiteY51" fmla="*/ 147995 h 258991"/>
                    <a:gd name="connsiteX52" fmla="*/ 1686091 w 3309283"/>
                    <a:gd name="connsiteY52" fmla="*/ 142709 h 258991"/>
                    <a:gd name="connsiteX53" fmla="*/ 1707233 w 3309283"/>
                    <a:gd name="connsiteY53" fmla="*/ 126853 h 258991"/>
                    <a:gd name="connsiteX54" fmla="*/ 1728375 w 3309283"/>
                    <a:gd name="connsiteY54" fmla="*/ 95139 h 258991"/>
                    <a:gd name="connsiteX55" fmla="*/ 1775945 w 3309283"/>
                    <a:gd name="connsiteY55" fmla="*/ 58141 h 258991"/>
                    <a:gd name="connsiteX56" fmla="*/ 1797088 w 3309283"/>
                    <a:gd name="connsiteY56" fmla="*/ 47570 h 258991"/>
                    <a:gd name="connsiteX57" fmla="*/ 1823515 w 3309283"/>
                    <a:gd name="connsiteY57" fmla="*/ 42284 h 258991"/>
                    <a:gd name="connsiteX58" fmla="*/ 1849943 w 3309283"/>
                    <a:gd name="connsiteY58" fmla="*/ 52855 h 258991"/>
                    <a:gd name="connsiteX59" fmla="*/ 1897513 w 3309283"/>
                    <a:gd name="connsiteY59" fmla="*/ 68712 h 258991"/>
                    <a:gd name="connsiteX60" fmla="*/ 1923941 w 3309283"/>
                    <a:gd name="connsiteY60" fmla="*/ 89854 h 258991"/>
                    <a:gd name="connsiteX61" fmla="*/ 1939797 w 3309283"/>
                    <a:gd name="connsiteY61" fmla="*/ 100425 h 258991"/>
                    <a:gd name="connsiteX62" fmla="*/ 1971511 w 3309283"/>
                    <a:gd name="connsiteY62" fmla="*/ 126853 h 258991"/>
                    <a:gd name="connsiteX63" fmla="*/ 1997938 w 3309283"/>
                    <a:gd name="connsiteY63" fmla="*/ 116282 h 258991"/>
                    <a:gd name="connsiteX64" fmla="*/ 2045508 w 3309283"/>
                    <a:gd name="connsiteY64" fmla="*/ 73997 h 258991"/>
                    <a:gd name="connsiteX65" fmla="*/ 2061365 w 3309283"/>
                    <a:gd name="connsiteY65" fmla="*/ 68712 h 258991"/>
                    <a:gd name="connsiteX66" fmla="*/ 2103649 w 3309283"/>
                    <a:gd name="connsiteY66" fmla="*/ 105711 h 258991"/>
                    <a:gd name="connsiteX67" fmla="*/ 2108935 w 3309283"/>
                    <a:gd name="connsiteY67" fmla="*/ 121567 h 258991"/>
                    <a:gd name="connsiteX68" fmla="*/ 2145934 w 3309283"/>
                    <a:gd name="connsiteY68" fmla="*/ 158566 h 258991"/>
                    <a:gd name="connsiteX69" fmla="*/ 2161790 w 3309283"/>
                    <a:gd name="connsiteY69" fmla="*/ 179708 h 258991"/>
                    <a:gd name="connsiteX70" fmla="*/ 2182933 w 3309283"/>
                    <a:gd name="connsiteY70" fmla="*/ 184994 h 258991"/>
                    <a:gd name="connsiteX71" fmla="*/ 2225217 w 3309283"/>
                    <a:gd name="connsiteY71" fmla="*/ 200850 h 258991"/>
                    <a:gd name="connsiteX72" fmla="*/ 2341499 w 3309283"/>
                    <a:gd name="connsiteY72" fmla="*/ 190279 h 258991"/>
                    <a:gd name="connsiteX73" fmla="*/ 2357356 w 3309283"/>
                    <a:gd name="connsiteY73" fmla="*/ 184994 h 258991"/>
                    <a:gd name="connsiteX74" fmla="*/ 2389069 w 3309283"/>
                    <a:gd name="connsiteY74" fmla="*/ 153281 h 258991"/>
                    <a:gd name="connsiteX75" fmla="*/ 2399640 w 3309283"/>
                    <a:gd name="connsiteY75" fmla="*/ 142709 h 258991"/>
                    <a:gd name="connsiteX76" fmla="*/ 2441925 w 3309283"/>
                    <a:gd name="connsiteY76" fmla="*/ 95139 h 258991"/>
                    <a:gd name="connsiteX77" fmla="*/ 2457781 w 3309283"/>
                    <a:gd name="connsiteY77" fmla="*/ 73997 h 258991"/>
                    <a:gd name="connsiteX78" fmla="*/ 2494780 w 3309283"/>
                    <a:gd name="connsiteY78" fmla="*/ 47570 h 258991"/>
                    <a:gd name="connsiteX79" fmla="*/ 2515922 w 3309283"/>
                    <a:gd name="connsiteY79" fmla="*/ 42284 h 258991"/>
                    <a:gd name="connsiteX80" fmla="*/ 2531779 w 3309283"/>
                    <a:gd name="connsiteY80" fmla="*/ 47570 h 258991"/>
                    <a:gd name="connsiteX81" fmla="*/ 2558207 w 3309283"/>
                    <a:gd name="connsiteY81" fmla="*/ 79283 h 258991"/>
                    <a:gd name="connsiteX82" fmla="*/ 2574063 w 3309283"/>
                    <a:gd name="connsiteY82" fmla="*/ 105711 h 258991"/>
                    <a:gd name="connsiteX83" fmla="*/ 2579349 w 3309283"/>
                    <a:gd name="connsiteY83" fmla="*/ 121567 h 258991"/>
                    <a:gd name="connsiteX84" fmla="*/ 2600491 w 3309283"/>
                    <a:gd name="connsiteY84" fmla="*/ 142709 h 258991"/>
                    <a:gd name="connsiteX85" fmla="*/ 2621633 w 3309283"/>
                    <a:gd name="connsiteY85" fmla="*/ 169137 h 258991"/>
                    <a:gd name="connsiteX86" fmla="*/ 2653346 w 3309283"/>
                    <a:gd name="connsiteY86" fmla="*/ 184994 h 258991"/>
                    <a:gd name="connsiteX87" fmla="*/ 2685060 w 3309283"/>
                    <a:gd name="connsiteY87" fmla="*/ 179708 h 258991"/>
                    <a:gd name="connsiteX88" fmla="*/ 2722059 w 3309283"/>
                    <a:gd name="connsiteY88" fmla="*/ 153281 h 258991"/>
                    <a:gd name="connsiteX89" fmla="*/ 2753772 w 3309283"/>
                    <a:gd name="connsiteY89" fmla="*/ 121567 h 258991"/>
                    <a:gd name="connsiteX90" fmla="*/ 2769629 w 3309283"/>
                    <a:gd name="connsiteY90" fmla="*/ 105711 h 258991"/>
                    <a:gd name="connsiteX91" fmla="*/ 2780200 w 3309283"/>
                    <a:gd name="connsiteY91" fmla="*/ 95139 h 258991"/>
                    <a:gd name="connsiteX92" fmla="*/ 2811913 w 3309283"/>
                    <a:gd name="connsiteY92" fmla="*/ 63426 h 258991"/>
                    <a:gd name="connsiteX93" fmla="*/ 2822484 w 3309283"/>
                    <a:gd name="connsiteY93" fmla="*/ 47570 h 258991"/>
                    <a:gd name="connsiteX94" fmla="*/ 2880625 w 3309283"/>
                    <a:gd name="connsiteY94" fmla="*/ 58141 h 258991"/>
                    <a:gd name="connsiteX95" fmla="*/ 2938766 w 3309283"/>
                    <a:gd name="connsiteY95" fmla="*/ 68712 h 258991"/>
                    <a:gd name="connsiteX96" fmla="*/ 2996907 w 3309283"/>
                    <a:gd name="connsiteY96" fmla="*/ 63426 h 258991"/>
                    <a:gd name="connsiteX97" fmla="*/ 3012764 w 3309283"/>
                    <a:gd name="connsiteY97" fmla="*/ 58141 h 258991"/>
                    <a:gd name="connsiteX98" fmla="*/ 3033906 w 3309283"/>
                    <a:gd name="connsiteY98" fmla="*/ 68712 h 258991"/>
                    <a:gd name="connsiteX99" fmla="*/ 3065619 w 3309283"/>
                    <a:gd name="connsiteY99" fmla="*/ 121567 h 258991"/>
                    <a:gd name="connsiteX100" fmla="*/ 3102618 w 3309283"/>
                    <a:gd name="connsiteY100" fmla="*/ 179708 h 258991"/>
                    <a:gd name="connsiteX101" fmla="*/ 3113189 w 3309283"/>
                    <a:gd name="connsiteY101" fmla="*/ 195565 h 258991"/>
                    <a:gd name="connsiteX102" fmla="*/ 3129046 w 3309283"/>
                    <a:gd name="connsiteY102" fmla="*/ 206136 h 258991"/>
                    <a:gd name="connsiteX103" fmla="*/ 3139617 w 3309283"/>
                    <a:gd name="connsiteY103" fmla="*/ 221993 h 258991"/>
                    <a:gd name="connsiteX104" fmla="*/ 3187187 w 3309283"/>
                    <a:gd name="connsiteY104" fmla="*/ 253706 h 258991"/>
                    <a:gd name="connsiteX105" fmla="*/ 3208329 w 3309283"/>
                    <a:gd name="connsiteY105" fmla="*/ 258991 h 258991"/>
                    <a:gd name="connsiteX106" fmla="*/ 3224186 w 3309283"/>
                    <a:gd name="connsiteY106" fmla="*/ 253706 h 258991"/>
                    <a:gd name="connsiteX107" fmla="*/ 3234757 w 3309283"/>
                    <a:gd name="connsiteY107" fmla="*/ 216707 h 258991"/>
                    <a:gd name="connsiteX108" fmla="*/ 3245328 w 3309283"/>
                    <a:gd name="connsiteY108" fmla="*/ 153281 h 258991"/>
                    <a:gd name="connsiteX109" fmla="*/ 3250614 w 3309283"/>
                    <a:gd name="connsiteY109" fmla="*/ 63426 h 258991"/>
                    <a:gd name="connsiteX110" fmla="*/ 3266470 w 3309283"/>
                    <a:gd name="connsiteY110" fmla="*/ 58141 h 258991"/>
                    <a:gd name="connsiteX111" fmla="*/ 3298183 w 3309283"/>
                    <a:gd name="connsiteY111" fmla="*/ 42284 h 258991"/>
                    <a:gd name="connsiteX112" fmla="*/ 3287612 w 3309283"/>
                    <a:gd name="connsiteY112" fmla="*/ 36998 h 258991"/>
                    <a:gd name="connsiteX113" fmla="*/ 3277040 w 3309283"/>
                    <a:gd name="connsiteY113" fmla="*/ 31224 h 258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3309283" h="258991">
                      <a:moveTo>
                        <a:pt x="0" y="127005"/>
                      </a:moveTo>
                      <a:cubicBezTo>
                        <a:pt x="8809" y="119958"/>
                        <a:pt x="23787" y="184912"/>
                        <a:pt x="31715" y="203386"/>
                      </a:cubicBezTo>
                      <a:cubicBezTo>
                        <a:pt x="39643" y="221860"/>
                        <a:pt x="41405" y="235629"/>
                        <a:pt x="47571" y="237849"/>
                      </a:cubicBezTo>
                      <a:cubicBezTo>
                        <a:pt x="53737" y="240069"/>
                        <a:pt x="61146" y="223193"/>
                        <a:pt x="68713" y="216707"/>
                      </a:cubicBezTo>
                      <a:cubicBezTo>
                        <a:pt x="73536" y="212573"/>
                        <a:pt x="79488" y="209948"/>
                        <a:pt x="84570" y="206136"/>
                      </a:cubicBezTo>
                      <a:cubicBezTo>
                        <a:pt x="134791" y="168470"/>
                        <a:pt x="91005" y="198321"/>
                        <a:pt x="126854" y="174423"/>
                      </a:cubicBezTo>
                      <a:cubicBezTo>
                        <a:pt x="142019" y="151674"/>
                        <a:pt x="135418" y="158104"/>
                        <a:pt x="163853" y="137424"/>
                      </a:cubicBezTo>
                      <a:cubicBezTo>
                        <a:pt x="174128" y="129951"/>
                        <a:pt x="186582" y="125266"/>
                        <a:pt x="195566" y="116282"/>
                      </a:cubicBezTo>
                      <a:lnTo>
                        <a:pt x="253707" y="58141"/>
                      </a:lnTo>
                      <a:cubicBezTo>
                        <a:pt x="258993" y="52855"/>
                        <a:pt x="263344" y="46431"/>
                        <a:pt x="269564" y="42284"/>
                      </a:cubicBezTo>
                      <a:cubicBezTo>
                        <a:pt x="274849" y="38760"/>
                        <a:pt x="280540" y="35780"/>
                        <a:pt x="285420" y="31713"/>
                      </a:cubicBezTo>
                      <a:cubicBezTo>
                        <a:pt x="326111" y="-2197"/>
                        <a:pt x="277770" y="31527"/>
                        <a:pt x="317134" y="5285"/>
                      </a:cubicBezTo>
                      <a:cubicBezTo>
                        <a:pt x="322419" y="7047"/>
                        <a:pt x="329050" y="6631"/>
                        <a:pt x="332990" y="10571"/>
                      </a:cubicBezTo>
                      <a:cubicBezTo>
                        <a:pt x="336930" y="14511"/>
                        <a:pt x="335185" y="21791"/>
                        <a:pt x="338276" y="26427"/>
                      </a:cubicBezTo>
                      <a:cubicBezTo>
                        <a:pt x="342423" y="32647"/>
                        <a:pt x="348847" y="36998"/>
                        <a:pt x="354133" y="42284"/>
                      </a:cubicBezTo>
                      <a:cubicBezTo>
                        <a:pt x="370296" y="90778"/>
                        <a:pt x="343280" y="15295"/>
                        <a:pt x="375275" y="79283"/>
                      </a:cubicBezTo>
                      <a:cubicBezTo>
                        <a:pt x="385742" y="100216"/>
                        <a:pt x="380870" y="111306"/>
                        <a:pt x="396417" y="126853"/>
                      </a:cubicBezTo>
                      <a:cubicBezTo>
                        <a:pt x="400909" y="131345"/>
                        <a:pt x="406988" y="133900"/>
                        <a:pt x="412274" y="137424"/>
                      </a:cubicBezTo>
                      <a:cubicBezTo>
                        <a:pt x="447511" y="135662"/>
                        <a:pt x="482837" y="135194"/>
                        <a:pt x="517985" y="132138"/>
                      </a:cubicBezTo>
                      <a:cubicBezTo>
                        <a:pt x="523535" y="131655"/>
                        <a:pt x="528436" y="128204"/>
                        <a:pt x="533841" y="126853"/>
                      </a:cubicBezTo>
                      <a:cubicBezTo>
                        <a:pt x="542557" y="124674"/>
                        <a:pt x="551460" y="123329"/>
                        <a:pt x="560269" y="121567"/>
                      </a:cubicBezTo>
                      <a:cubicBezTo>
                        <a:pt x="604428" y="99488"/>
                        <a:pt x="556603" y="121082"/>
                        <a:pt x="607839" y="105711"/>
                      </a:cubicBezTo>
                      <a:cubicBezTo>
                        <a:pt x="616927" y="102985"/>
                        <a:pt x="625383" y="98471"/>
                        <a:pt x="634267" y="95139"/>
                      </a:cubicBezTo>
                      <a:cubicBezTo>
                        <a:pt x="639483" y="93183"/>
                        <a:pt x="644838" y="91616"/>
                        <a:pt x="650123" y="89854"/>
                      </a:cubicBezTo>
                      <a:cubicBezTo>
                        <a:pt x="655409" y="91616"/>
                        <a:pt x="661202" y="92272"/>
                        <a:pt x="665980" y="95139"/>
                      </a:cubicBezTo>
                      <a:cubicBezTo>
                        <a:pt x="675202" y="100672"/>
                        <a:pt x="681231" y="113713"/>
                        <a:pt x="687122" y="121567"/>
                      </a:cubicBezTo>
                      <a:cubicBezTo>
                        <a:pt x="699175" y="137638"/>
                        <a:pt x="708051" y="157084"/>
                        <a:pt x="724121" y="169137"/>
                      </a:cubicBezTo>
                      <a:cubicBezTo>
                        <a:pt x="738587" y="179987"/>
                        <a:pt x="748992" y="189761"/>
                        <a:pt x="766405" y="195565"/>
                      </a:cubicBezTo>
                      <a:cubicBezTo>
                        <a:pt x="774928" y="198406"/>
                        <a:pt x="784024" y="199088"/>
                        <a:pt x="792833" y="200850"/>
                      </a:cubicBezTo>
                      <a:cubicBezTo>
                        <a:pt x="799880" y="204374"/>
                        <a:pt x="806500" y="208930"/>
                        <a:pt x="813975" y="211422"/>
                      </a:cubicBezTo>
                      <a:cubicBezTo>
                        <a:pt x="860234" y="226842"/>
                        <a:pt x="934299" y="208882"/>
                        <a:pt x="967256" y="206136"/>
                      </a:cubicBezTo>
                      <a:cubicBezTo>
                        <a:pt x="1035965" y="178653"/>
                        <a:pt x="964062" y="213203"/>
                        <a:pt x="1004255" y="179708"/>
                      </a:cubicBezTo>
                      <a:cubicBezTo>
                        <a:pt x="1010308" y="174664"/>
                        <a:pt x="1018985" y="173717"/>
                        <a:pt x="1025397" y="169137"/>
                      </a:cubicBezTo>
                      <a:cubicBezTo>
                        <a:pt x="1031480" y="164792"/>
                        <a:pt x="1035968" y="158566"/>
                        <a:pt x="1041254" y="153281"/>
                      </a:cubicBezTo>
                      <a:cubicBezTo>
                        <a:pt x="1053654" y="116084"/>
                        <a:pt x="1037512" y="162015"/>
                        <a:pt x="1057111" y="116282"/>
                      </a:cubicBezTo>
                      <a:cubicBezTo>
                        <a:pt x="1059306" y="111161"/>
                        <a:pt x="1059904" y="105408"/>
                        <a:pt x="1062396" y="100425"/>
                      </a:cubicBezTo>
                      <a:cubicBezTo>
                        <a:pt x="1065237" y="94743"/>
                        <a:pt x="1068747" y="89316"/>
                        <a:pt x="1072967" y="84568"/>
                      </a:cubicBezTo>
                      <a:cubicBezTo>
                        <a:pt x="1099296" y="54948"/>
                        <a:pt x="1096439" y="58350"/>
                        <a:pt x="1120537" y="42284"/>
                      </a:cubicBezTo>
                      <a:cubicBezTo>
                        <a:pt x="1150775" y="48332"/>
                        <a:pt x="1154049" y="51884"/>
                        <a:pt x="1189249" y="42284"/>
                      </a:cubicBezTo>
                      <a:cubicBezTo>
                        <a:pt x="1195378" y="40613"/>
                        <a:pt x="1199590" y="34865"/>
                        <a:pt x="1205106" y="31713"/>
                      </a:cubicBezTo>
                      <a:cubicBezTo>
                        <a:pt x="1211947" y="27804"/>
                        <a:pt x="1219836" y="25722"/>
                        <a:pt x="1226248" y="21142"/>
                      </a:cubicBezTo>
                      <a:cubicBezTo>
                        <a:pt x="1260890" y="-3603"/>
                        <a:pt x="1223948" y="11336"/>
                        <a:pt x="1257962" y="0"/>
                      </a:cubicBezTo>
                      <a:cubicBezTo>
                        <a:pt x="1261101" y="448"/>
                        <a:pt x="1300751" y="3861"/>
                        <a:pt x="1310817" y="10571"/>
                      </a:cubicBezTo>
                      <a:cubicBezTo>
                        <a:pt x="1317036" y="14717"/>
                        <a:pt x="1320932" y="21642"/>
                        <a:pt x="1326674" y="26427"/>
                      </a:cubicBezTo>
                      <a:cubicBezTo>
                        <a:pt x="1331554" y="30494"/>
                        <a:pt x="1337570" y="33030"/>
                        <a:pt x="1342530" y="36998"/>
                      </a:cubicBezTo>
                      <a:cubicBezTo>
                        <a:pt x="1346421" y="40111"/>
                        <a:pt x="1349273" y="44380"/>
                        <a:pt x="1353101" y="47570"/>
                      </a:cubicBezTo>
                      <a:cubicBezTo>
                        <a:pt x="1359869" y="53210"/>
                        <a:pt x="1367614" y="57625"/>
                        <a:pt x="1374244" y="63426"/>
                      </a:cubicBezTo>
                      <a:cubicBezTo>
                        <a:pt x="1400092" y="86042"/>
                        <a:pt x="1401118" y="98006"/>
                        <a:pt x="1437670" y="116282"/>
                      </a:cubicBezTo>
                      <a:cubicBezTo>
                        <a:pt x="1452802" y="123848"/>
                        <a:pt x="1459111" y="128249"/>
                        <a:pt x="1474669" y="132138"/>
                      </a:cubicBezTo>
                      <a:cubicBezTo>
                        <a:pt x="1504808" y="139673"/>
                        <a:pt x="1495140" y="134579"/>
                        <a:pt x="1522239" y="142709"/>
                      </a:cubicBezTo>
                      <a:cubicBezTo>
                        <a:pt x="1532912" y="145911"/>
                        <a:pt x="1553952" y="153281"/>
                        <a:pt x="1553952" y="153281"/>
                      </a:cubicBezTo>
                      <a:cubicBezTo>
                        <a:pt x="1592713" y="151519"/>
                        <a:pt x="1631557" y="151089"/>
                        <a:pt x="1670234" y="147995"/>
                      </a:cubicBezTo>
                      <a:cubicBezTo>
                        <a:pt x="1675788" y="147551"/>
                        <a:pt x="1681253" y="145473"/>
                        <a:pt x="1686091" y="142709"/>
                      </a:cubicBezTo>
                      <a:cubicBezTo>
                        <a:pt x="1693739" y="138339"/>
                        <a:pt x="1700186" y="132138"/>
                        <a:pt x="1707233" y="126853"/>
                      </a:cubicBezTo>
                      <a:cubicBezTo>
                        <a:pt x="1714280" y="116282"/>
                        <a:pt x="1719391" y="104123"/>
                        <a:pt x="1728375" y="95139"/>
                      </a:cubicBezTo>
                      <a:cubicBezTo>
                        <a:pt x="1753216" y="70300"/>
                        <a:pt x="1738013" y="83429"/>
                        <a:pt x="1775945" y="58141"/>
                      </a:cubicBezTo>
                      <a:cubicBezTo>
                        <a:pt x="1782501" y="53770"/>
                        <a:pt x="1789613" y="50062"/>
                        <a:pt x="1797088" y="47570"/>
                      </a:cubicBezTo>
                      <a:cubicBezTo>
                        <a:pt x="1805610" y="44729"/>
                        <a:pt x="1814706" y="44046"/>
                        <a:pt x="1823515" y="42284"/>
                      </a:cubicBezTo>
                      <a:cubicBezTo>
                        <a:pt x="1832324" y="45808"/>
                        <a:pt x="1840855" y="50129"/>
                        <a:pt x="1849943" y="52855"/>
                      </a:cubicBezTo>
                      <a:cubicBezTo>
                        <a:pt x="1878289" y="61359"/>
                        <a:pt x="1873429" y="52656"/>
                        <a:pt x="1897513" y="68712"/>
                      </a:cubicBezTo>
                      <a:cubicBezTo>
                        <a:pt x="1906900" y="74970"/>
                        <a:pt x="1914916" y="83085"/>
                        <a:pt x="1923941" y="89854"/>
                      </a:cubicBezTo>
                      <a:cubicBezTo>
                        <a:pt x="1929023" y="93665"/>
                        <a:pt x="1934917" y="96358"/>
                        <a:pt x="1939797" y="100425"/>
                      </a:cubicBezTo>
                      <a:cubicBezTo>
                        <a:pt x="1980488" y="134335"/>
                        <a:pt x="1932147" y="100611"/>
                        <a:pt x="1971511" y="126853"/>
                      </a:cubicBezTo>
                      <a:cubicBezTo>
                        <a:pt x="1980320" y="123329"/>
                        <a:pt x="1990265" y="121862"/>
                        <a:pt x="1997938" y="116282"/>
                      </a:cubicBezTo>
                      <a:cubicBezTo>
                        <a:pt x="2028744" y="93878"/>
                        <a:pt x="2019507" y="86997"/>
                        <a:pt x="2045508" y="73997"/>
                      </a:cubicBezTo>
                      <a:cubicBezTo>
                        <a:pt x="2050491" y="71505"/>
                        <a:pt x="2056079" y="70474"/>
                        <a:pt x="2061365" y="68712"/>
                      </a:cubicBezTo>
                      <a:cubicBezTo>
                        <a:pt x="2075596" y="79385"/>
                        <a:pt x="2093119" y="90969"/>
                        <a:pt x="2103649" y="105711"/>
                      </a:cubicBezTo>
                      <a:cubicBezTo>
                        <a:pt x="2106887" y="110245"/>
                        <a:pt x="2105455" y="117217"/>
                        <a:pt x="2108935" y="121567"/>
                      </a:cubicBezTo>
                      <a:cubicBezTo>
                        <a:pt x="2119831" y="135186"/>
                        <a:pt x="2135469" y="144613"/>
                        <a:pt x="2145934" y="158566"/>
                      </a:cubicBezTo>
                      <a:cubicBezTo>
                        <a:pt x="2151219" y="165613"/>
                        <a:pt x="2154622" y="174588"/>
                        <a:pt x="2161790" y="179708"/>
                      </a:cubicBezTo>
                      <a:cubicBezTo>
                        <a:pt x="2167701" y="183930"/>
                        <a:pt x="2176131" y="182443"/>
                        <a:pt x="2182933" y="184994"/>
                      </a:cubicBezTo>
                      <a:cubicBezTo>
                        <a:pt x="2238205" y="205721"/>
                        <a:pt x="2170955" y="187286"/>
                        <a:pt x="2225217" y="200850"/>
                      </a:cubicBezTo>
                      <a:cubicBezTo>
                        <a:pt x="2265890" y="198308"/>
                        <a:pt x="2302640" y="198914"/>
                        <a:pt x="2341499" y="190279"/>
                      </a:cubicBezTo>
                      <a:cubicBezTo>
                        <a:pt x="2346938" y="189070"/>
                        <a:pt x="2352070" y="186756"/>
                        <a:pt x="2357356" y="184994"/>
                      </a:cubicBezTo>
                      <a:cubicBezTo>
                        <a:pt x="2384086" y="167174"/>
                        <a:pt x="2364486" y="182782"/>
                        <a:pt x="2389069" y="153281"/>
                      </a:cubicBezTo>
                      <a:cubicBezTo>
                        <a:pt x="2392259" y="149453"/>
                        <a:pt x="2396450" y="146537"/>
                        <a:pt x="2399640" y="142709"/>
                      </a:cubicBezTo>
                      <a:cubicBezTo>
                        <a:pt x="2438519" y="96054"/>
                        <a:pt x="2387281" y="149783"/>
                        <a:pt x="2441925" y="95139"/>
                      </a:cubicBezTo>
                      <a:cubicBezTo>
                        <a:pt x="2448154" y="88910"/>
                        <a:pt x="2451552" y="80226"/>
                        <a:pt x="2457781" y="73997"/>
                      </a:cubicBezTo>
                      <a:cubicBezTo>
                        <a:pt x="2459135" y="72643"/>
                        <a:pt x="2489528" y="49821"/>
                        <a:pt x="2494780" y="47570"/>
                      </a:cubicBezTo>
                      <a:cubicBezTo>
                        <a:pt x="2501457" y="44708"/>
                        <a:pt x="2508875" y="44046"/>
                        <a:pt x="2515922" y="42284"/>
                      </a:cubicBezTo>
                      <a:cubicBezTo>
                        <a:pt x="2521208" y="44046"/>
                        <a:pt x="2527143" y="44479"/>
                        <a:pt x="2531779" y="47570"/>
                      </a:cubicBezTo>
                      <a:cubicBezTo>
                        <a:pt x="2543007" y="55055"/>
                        <a:pt x="2551242" y="68138"/>
                        <a:pt x="2558207" y="79283"/>
                      </a:cubicBezTo>
                      <a:cubicBezTo>
                        <a:pt x="2563652" y="87995"/>
                        <a:pt x="2569469" y="96522"/>
                        <a:pt x="2574063" y="105711"/>
                      </a:cubicBezTo>
                      <a:cubicBezTo>
                        <a:pt x="2576555" y="110694"/>
                        <a:pt x="2576111" y="117033"/>
                        <a:pt x="2579349" y="121567"/>
                      </a:cubicBezTo>
                      <a:cubicBezTo>
                        <a:pt x="2585142" y="129677"/>
                        <a:pt x="2593870" y="135260"/>
                        <a:pt x="2600491" y="142709"/>
                      </a:cubicBezTo>
                      <a:cubicBezTo>
                        <a:pt x="2607986" y="151141"/>
                        <a:pt x="2613656" y="161160"/>
                        <a:pt x="2621633" y="169137"/>
                      </a:cubicBezTo>
                      <a:cubicBezTo>
                        <a:pt x="2631878" y="179382"/>
                        <a:pt x="2640451" y="180695"/>
                        <a:pt x="2653346" y="184994"/>
                      </a:cubicBezTo>
                      <a:cubicBezTo>
                        <a:pt x="2663917" y="183232"/>
                        <a:pt x="2674893" y="183097"/>
                        <a:pt x="2685060" y="179708"/>
                      </a:cubicBezTo>
                      <a:cubicBezTo>
                        <a:pt x="2689599" y="178195"/>
                        <a:pt x="2721694" y="153609"/>
                        <a:pt x="2722059" y="153281"/>
                      </a:cubicBezTo>
                      <a:cubicBezTo>
                        <a:pt x="2733171" y="143280"/>
                        <a:pt x="2743201" y="132138"/>
                        <a:pt x="2753772" y="121567"/>
                      </a:cubicBezTo>
                      <a:lnTo>
                        <a:pt x="2769629" y="105711"/>
                      </a:lnTo>
                      <a:cubicBezTo>
                        <a:pt x="2773153" y="102187"/>
                        <a:pt x="2777210" y="99126"/>
                        <a:pt x="2780200" y="95139"/>
                      </a:cubicBezTo>
                      <a:cubicBezTo>
                        <a:pt x="2799867" y="68915"/>
                        <a:pt x="2788726" y="78883"/>
                        <a:pt x="2811913" y="63426"/>
                      </a:cubicBezTo>
                      <a:cubicBezTo>
                        <a:pt x="2815437" y="58141"/>
                        <a:pt x="2816255" y="48816"/>
                        <a:pt x="2822484" y="47570"/>
                      </a:cubicBezTo>
                      <a:cubicBezTo>
                        <a:pt x="2849619" y="42143"/>
                        <a:pt x="2859403" y="52836"/>
                        <a:pt x="2880625" y="58141"/>
                      </a:cubicBezTo>
                      <a:cubicBezTo>
                        <a:pt x="2895386" y="61831"/>
                        <a:pt x="2924645" y="66358"/>
                        <a:pt x="2938766" y="68712"/>
                      </a:cubicBezTo>
                      <a:cubicBezTo>
                        <a:pt x="2958146" y="66950"/>
                        <a:pt x="2977642" y="66178"/>
                        <a:pt x="2996907" y="63426"/>
                      </a:cubicBezTo>
                      <a:cubicBezTo>
                        <a:pt x="3002423" y="62638"/>
                        <a:pt x="3007248" y="57353"/>
                        <a:pt x="3012764" y="58141"/>
                      </a:cubicBezTo>
                      <a:cubicBezTo>
                        <a:pt x="3020564" y="59255"/>
                        <a:pt x="3026859" y="65188"/>
                        <a:pt x="3033906" y="68712"/>
                      </a:cubicBezTo>
                      <a:cubicBezTo>
                        <a:pt x="3063965" y="128827"/>
                        <a:pt x="3035023" y="75673"/>
                        <a:pt x="3065619" y="121567"/>
                      </a:cubicBezTo>
                      <a:cubicBezTo>
                        <a:pt x="3078361" y="140681"/>
                        <a:pt x="3090196" y="160385"/>
                        <a:pt x="3102618" y="179708"/>
                      </a:cubicBezTo>
                      <a:cubicBezTo>
                        <a:pt x="3106053" y="185052"/>
                        <a:pt x="3107903" y="192041"/>
                        <a:pt x="3113189" y="195565"/>
                      </a:cubicBezTo>
                      <a:lnTo>
                        <a:pt x="3129046" y="206136"/>
                      </a:lnTo>
                      <a:cubicBezTo>
                        <a:pt x="3132570" y="211422"/>
                        <a:pt x="3135125" y="217501"/>
                        <a:pt x="3139617" y="221993"/>
                      </a:cubicBezTo>
                      <a:cubicBezTo>
                        <a:pt x="3152827" y="235203"/>
                        <a:pt x="3169484" y="247067"/>
                        <a:pt x="3187187" y="253706"/>
                      </a:cubicBezTo>
                      <a:cubicBezTo>
                        <a:pt x="3193989" y="256257"/>
                        <a:pt x="3201282" y="257229"/>
                        <a:pt x="3208329" y="258991"/>
                      </a:cubicBezTo>
                      <a:cubicBezTo>
                        <a:pt x="3213615" y="257229"/>
                        <a:pt x="3220246" y="257646"/>
                        <a:pt x="3224186" y="253706"/>
                      </a:cubicBezTo>
                      <a:cubicBezTo>
                        <a:pt x="3226701" y="251191"/>
                        <a:pt x="3234726" y="216873"/>
                        <a:pt x="3234757" y="216707"/>
                      </a:cubicBezTo>
                      <a:cubicBezTo>
                        <a:pt x="3238707" y="195641"/>
                        <a:pt x="3245328" y="153281"/>
                        <a:pt x="3245328" y="153281"/>
                      </a:cubicBezTo>
                      <a:cubicBezTo>
                        <a:pt x="3247090" y="123329"/>
                        <a:pt x="3244105" y="92715"/>
                        <a:pt x="3250614" y="63426"/>
                      </a:cubicBezTo>
                      <a:cubicBezTo>
                        <a:pt x="3251823" y="57987"/>
                        <a:pt x="3261487" y="60632"/>
                        <a:pt x="3266470" y="58141"/>
                      </a:cubicBezTo>
                      <a:cubicBezTo>
                        <a:pt x="3307462" y="37646"/>
                        <a:pt x="3258322" y="55573"/>
                        <a:pt x="3298183" y="42284"/>
                      </a:cubicBezTo>
                      <a:cubicBezTo>
                        <a:pt x="3326947" y="49475"/>
                        <a:pt x="3291136" y="38841"/>
                        <a:pt x="3287612" y="36998"/>
                      </a:cubicBezTo>
                      <a:cubicBezTo>
                        <a:pt x="3284088" y="35155"/>
                        <a:pt x="3277040" y="47081"/>
                        <a:pt x="3277040" y="31224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1777831" y="2947338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011680" y="3715004"/>
              <a:ext cx="749031" cy="211288"/>
              <a:chOff x="5181600" y="2295174"/>
              <a:chExt cx="3047999" cy="1577578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Box 45"/>
            <p:cNvSpPr txBox="1"/>
            <p:nvPr/>
          </p:nvSpPr>
          <p:spPr>
            <a:xfrm rot="31265">
              <a:off x="1721518" y="36485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286000" y="3334496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286000" y="3502767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13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6" grpId="0" animBg="1"/>
      <p:bldP spid="44" grpId="0" animBg="1"/>
      <p:bldP spid="42" grpId="0" animBg="1"/>
      <p:bldP spid="39" grpId="0" animBg="1"/>
      <p:bldP spid="13" grpId="0" animBg="1"/>
      <p:bldP spid="14" grpId="0" animBg="1"/>
      <p:bldP spid="22" grpId="0" animBg="1"/>
      <p:bldP spid="27" grpId="0" animBg="1"/>
      <p:bldP spid="28" grpId="0" animBg="1"/>
      <p:bldP spid="38" grpId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ingle Corner Rectangle 20"/>
          <p:cNvSpPr/>
          <p:nvPr/>
        </p:nvSpPr>
        <p:spPr>
          <a:xfrm>
            <a:off x="5614416" y="4233672"/>
            <a:ext cx="2285999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Settling Time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5.3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ms</a:t>
            </a:r>
            <a:endParaRPr lang="en-US" sz="1400" b="1" u="sng" dirty="0" smtClean="0">
              <a:solidFill>
                <a:srgbClr val="8EFCF9"/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Overshoot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5.1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KPa</a:t>
            </a:r>
            <a:endParaRPr lang="en-US" sz="1400" u="sng" dirty="0">
              <a:solidFill>
                <a:srgbClr val="8EFCF9"/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Upper Bound on x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3.8</a:t>
            </a:r>
            <a:endParaRPr lang="en-US" sz="1400" u="sng" dirty="0">
              <a:solidFill>
                <a:srgbClr val="8EFCF9"/>
              </a:solidFill>
            </a:endParaRPr>
          </a:p>
        </p:txBody>
      </p:sp>
      <p:sp>
        <p:nvSpPr>
          <p:cNvPr id="63" name="Round Single Corner Rectangle 62"/>
          <p:cNvSpPr/>
          <p:nvPr/>
        </p:nvSpPr>
        <p:spPr>
          <a:xfrm>
            <a:off x="5614416" y="4233672"/>
            <a:ext cx="2285999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Settling Time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…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ms</a:t>
            </a:r>
            <a:endParaRPr lang="en-US" sz="1400" b="1" u="sng" dirty="0" smtClean="0">
              <a:solidFill>
                <a:srgbClr val="8EFCF9"/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Overshoot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…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KPa</a:t>
            </a:r>
            <a:endParaRPr lang="en-US" sz="1400" u="sng" dirty="0">
              <a:solidFill>
                <a:srgbClr val="8EFCF9"/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Upper Bound on x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…</a:t>
            </a:r>
            <a:endParaRPr lang="en-US" sz="1400" u="sng" dirty="0">
              <a:solidFill>
                <a:srgbClr val="8EFCF9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305800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 smtClean="0">
                <a:solidFill>
                  <a:srgbClr val="FF0000"/>
                </a:solidFill>
              </a:rPr>
              <a:t>C</a:t>
            </a:r>
            <a:r>
              <a:rPr lang="en-US" sz="2900" dirty="0" err="1" smtClean="0"/>
              <a:t>ounter</a:t>
            </a:r>
            <a:r>
              <a:rPr lang="en-US" sz="2900" dirty="0" err="1" smtClean="0">
                <a:solidFill>
                  <a:srgbClr val="FF0000"/>
                </a:solidFill>
              </a:rPr>
              <a:t>E</a:t>
            </a:r>
            <a:r>
              <a:rPr lang="en-US" sz="2900" dirty="0" err="1" smtClean="0"/>
              <a:t>xample</a:t>
            </a:r>
            <a:r>
              <a:rPr lang="en-US" sz="2900" dirty="0" smtClean="0"/>
              <a:t> </a:t>
            </a:r>
            <a:r>
              <a:rPr lang="en-US" sz="2900" dirty="0" smtClean="0">
                <a:solidFill>
                  <a:srgbClr val="FF0000"/>
                </a:solidFill>
              </a:rPr>
              <a:t>G</a:t>
            </a:r>
            <a:r>
              <a:rPr lang="en-US" sz="2900" dirty="0" smtClean="0"/>
              <a:t>uided </a:t>
            </a:r>
            <a:r>
              <a:rPr lang="en-US" sz="2900" dirty="0" smtClean="0">
                <a:solidFill>
                  <a:srgbClr val="FF0000"/>
                </a:solidFill>
              </a:rPr>
              <a:t>I</a:t>
            </a:r>
            <a:r>
              <a:rPr lang="en-US" sz="2900" dirty="0" smtClean="0"/>
              <a:t>nductive </a:t>
            </a:r>
            <a:r>
              <a:rPr lang="en-US" sz="2900" dirty="0" smtClean="0">
                <a:solidFill>
                  <a:srgbClr val="FF0000"/>
                </a:solidFill>
              </a:rPr>
              <a:t>S</a:t>
            </a:r>
            <a:r>
              <a:rPr lang="en-US" sz="2900" dirty="0" smtClean="0"/>
              <a:t>ynthesis</a:t>
            </a:r>
            <a:endParaRPr lang="en-US" sz="2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00870" y="1219200"/>
            <a:ext cx="3147330" cy="1689100"/>
            <a:chOff x="361950" y="1265555"/>
            <a:chExt cx="2994930" cy="16891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Isosceles Triangle 6"/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4230039"/>
            <a:ext cx="2488293" cy="6467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“Tightest” Answers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561499" y="5607931"/>
            <a:ext cx="2334101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Settling Time is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</a:rPr>
              <a:t>??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Overshoot is </a:t>
            </a:r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??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Upper Bound on x is </a:t>
            </a:r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??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98507" y="2056125"/>
            <a:ext cx="2488293" cy="12028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there behaviors that do NOT satisfy these</a:t>
            </a:r>
          </a:p>
          <a:p>
            <a:pPr algn="ctr"/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32" name="Left-Right Arrow 31"/>
          <p:cNvSpPr/>
          <p:nvPr/>
        </p:nvSpPr>
        <p:spPr>
          <a:xfrm>
            <a:off x="4675911" y="2076702"/>
            <a:ext cx="1496289" cy="354178"/>
          </a:xfrm>
          <a:prstGeom prst="left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>
          <a:xfrm>
            <a:off x="7924800" y="3291840"/>
            <a:ext cx="660400" cy="1280160"/>
          </a:xfrm>
          <a:prstGeom prst="bentUp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1037879" y="3392939"/>
            <a:ext cx="1280160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1340418" y="5085402"/>
            <a:ext cx="675082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895600" y="4375111"/>
            <a:ext cx="2697480" cy="356616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3827471"/>
            <a:ext cx="1479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Counterexamples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21518" y="2971800"/>
            <a:ext cx="1097882" cy="984524"/>
            <a:chOff x="1721518" y="2971800"/>
            <a:chExt cx="1097882" cy="984524"/>
          </a:xfrm>
        </p:grpSpPr>
        <p:grpSp>
          <p:nvGrpSpPr>
            <p:cNvPr id="24" name="Group 23"/>
            <p:cNvGrpSpPr/>
            <p:nvPr/>
          </p:nvGrpSpPr>
          <p:grpSpPr>
            <a:xfrm>
              <a:off x="1753338" y="2971800"/>
              <a:ext cx="1066062" cy="307777"/>
              <a:chOff x="1777831" y="2947338"/>
              <a:chExt cx="1066062" cy="30777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055072" y="3006153"/>
                <a:ext cx="788821" cy="178475"/>
                <a:chOff x="4038600" y="2971800"/>
                <a:chExt cx="3967999" cy="12954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4552701" y="3368843"/>
                  <a:ext cx="3309282" cy="393029"/>
                </a:xfrm>
                <a:custGeom>
                  <a:avLst/>
                  <a:gdLst>
                    <a:gd name="connsiteX0" fmla="*/ 0 w 3372765"/>
                    <a:gd name="connsiteY0" fmla="*/ 301277 h 301277"/>
                    <a:gd name="connsiteX1" fmla="*/ 26428 w 3372765"/>
                    <a:gd name="connsiteY1" fmla="*/ 280135 h 301277"/>
                    <a:gd name="connsiteX2" fmla="*/ 73998 w 3372765"/>
                    <a:gd name="connsiteY2" fmla="*/ 248421 h 301277"/>
                    <a:gd name="connsiteX3" fmla="*/ 95140 w 3372765"/>
                    <a:gd name="connsiteY3" fmla="*/ 227279 h 301277"/>
                    <a:gd name="connsiteX4" fmla="*/ 110997 w 3372765"/>
                    <a:gd name="connsiteY4" fmla="*/ 216708 h 301277"/>
                    <a:gd name="connsiteX5" fmla="*/ 153281 w 3372765"/>
                    <a:gd name="connsiteY5" fmla="*/ 184995 h 301277"/>
                    <a:gd name="connsiteX6" fmla="*/ 190280 w 3372765"/>
                    <a:gd name="connsiteY6" fmla="*/ 147996 h 301277"/>
                    <a:gd name="connsiteX7" fmla="*/ 221993 w 3372765"/>
                    <a:gd name="connsiteY7" fmla="*/ 126854 h 301277"/>
                    <a:gd name="connsiteX8" fmla="*/ 280134 w 3372765"/>
                    <a:gd name="connsiteY8" fmla="*/ 68713 h 301277"/>
                    <a:gd name="connsiteX9" fmla="*/ 295991 w 3372765"/>
                    <a:gd name="connsiteY9" fmla="*/ 52856 h 301277"/>
                    <a:gd name="connsiteX10" fmla="*/ 311847 w 3372765"/>
                    <a:gd name="connsiteY10" fmla="*/ 42285 h 301277"/>
                    <a:gd name="connsiteX11" fmla="*/ 343561 w 3372765"/>
                    <a:gd name="connsiteY11" fmla="*/ 15857 h 301277"/>
                    <a:gd name="connsiteX12" fmla="*/ 359417 w 3372765"/>
                    <a:gd name="connsiteY12" fmla="*/ 21143 h 301277"/>
                    <a:gd name="connsiteX13" fmla="*/ 364703 w 3372765"/>
                    <a:gd name="connsiteY13" fmla="*/ 36999 h 301277"/>
                    <a:gd name="connsiteX14" fmla="*/ 380560 w 3372765"/>
                    <a:gd name="connsiteY14" fmla="*/ 52856 h 301277"/>
                    <a:gd name="connsiteX15" fmla="*/ 401702 w 3372765"/>
                    <a:gd name="connsiteY15" fmla="*/ 89855 h 301277"/>
                    <a:gd name="connsiteX16" fmla="*/ 422844 w 3372765"/>
                    <a:gd name="connsiteY16" fmla="*/ 137425 h 301277"/>
                    <a:gd name="connsiteX17" fmla="*/ 438701 w 3372765"/>
                    <a:gd name="connsiteY17" fmla="*/ 147996 h 301277"/>
                    <a:gd name="connsiteX18" fmla="*/ 544412 w 3372765"/>
                    <a:gd name="connsiteY18" fmla="*/ 142710 h 301277"/>
                    <a:gd name="connsiteX19" fmla="*/ 560268 w 3372765"/>
                    <a:gd name="connsiteY19" fmla="*/ 137425 h 301277"/>
                    <a:gd name="connsiteX20" fmla="*/ 586696 w 3372765"/>
                    <a:gd name="connsiteY20" fmla="*/ 132139 h 301277"/>
                    <a:gd name="connsiteX21" fmla="*/ 634266 w 3372765"/>
                    <a:gd name="connsiteY21" fmla="*/ 116283 h 301277"/>
                    <a:gd name="connsiteX22" fmla="*/ 660694 w 3372765"/>
                    <a:gd name="connsiteY22" fmla="*/ 105711 h 301277"/>
                    <a:gd name="connsiteX23" fmla="*/ 676550 w 3372765"/>
                    <a:gd name="connsiteY23" fmla="*/ 100426 h 301277"/>
                    <a:gd name="connsiteX24" fmla="*/ 692407 w 3372765"/>
                    <a:gd name="connsiteY24" fmla="*/ 105711 h 301277"/>
                    <a:gd name="connsiteX25" fmla="*/ 713549 w 3372765"/>
                    <a:gd name="connsiteY25" fmla="*/ 132139 h 301277"/>
                    <a:gd name="connsiteX26" fmla="*/ 750548 w 3372765"/>
                    <a:gd name="connsiteY26" fmla="*/ 179709 h 301277"/>
                    <a:gd name="connsiteX27" fmla="*/ 792832 w 3372765"/>
                    <a:gd name="connsiteY27" fmla="*/ 206137 h 301277"/>
                    <a:gd name="connsiteX28" fmla="*/ 819260 w 3372765"/>
                    <a:gd name="connsiteY28" fmla="*/ 211422 h 301277"/>
                    <a:gd name="connsiteX29" fmla="*/ 840402 w 3372765"/>
                    <a:gd name="connsiteY29" fmla="*/ 221994 h 301277"/>
                    <a:gd name="connsiteX30" fmla="*/ 993683 w 3372765"/>
                    <a:gd name="connsiteY30" fmla="*/ 216708 h 301277"/>
                    <a:gd name="connsiteX31" fmla="*/ 1030682 w 3372765"/>
                    <a:gd name="connsiteY31" fmla="*/ 190280 h 301277"/>
                    <a:gd name="connsiteX32" fmla="*/ 1051824 w 3372765"/>
                    <a:gd name="connsiteY32" fmla="*/ 179709 h 301277"/>
                    <a:gd name="connsiteX33" fmla="*/ 1067681 w 3372765"/>
                    <a:gd name="connsiteY33" fmla="*/ 163853 h 301277"/>
                    <a:gd name="connsiteX34" fmla="*/ 1083538 w 3372765"/>
                    <a:gd name="connsiteY34" fmla="*/ 126854 h 301277"/>
                    <a:gd name="connsiteX35" fmla="*/ 1088823 w 3372765"/>
                    <a:gd name="connsiteY35" fmla="*/ 110997 h 301277"/>
                    <a:gd name="connsiteX36" fmla="*/ 1099394 w 3372765"/>
                    <a:gd name="connsiteY36" fmla="*/ 95140 h 301277"/>
                    <a:gd name="connsiteX37" fmla="*/ 1146964 w 3372765"/>
                    <a:gd name="connsiteY37" fmla="*/ 52856 h 301277"/>
                    <a:gd name="connsiteX38" fmla="*/ 1215676 w 3372765"/>
                    <a:gd name="connsiteY38" fmla="*/ 52856 h 301277"/>
                    <a:gd name="connsiteX39" fmla="*/ 1231533 w 3372765"/>
                    <a:gd name="connsiteY39" fmla="*/ 42285 h 301277"/>
                    <a:gd name="connsiteX40" fmla="*/ 1252675 w 3372765"/>
                    <a:gd name="connsiteY40" fmla="*/ 31714 h 301277"/>
                    <a:gd name="connsiteX41" fmla="*/ 1284389 w 3372765"/>
                    <a:gd name="connsiteY41" fmla="*/ 10572 h 301277"/>
                    <a:gd name="connsiteX42" fmla="*/ 1337244 w 3372765"/>
                    <a:gd name="connsiteY42" fmla="*/ 21143 h 301277"/>
                    <a:gd name="connsiteX43" fmla="*/ 1353101 w 3372765"/>
                    <a:gd name="connsiteY43" fmla="*/ 36999 h 301277"/>
                    <a:gd name="connsiteX44" fmla="*/ 1368957 w 3372765"/>
                    <a:gd name="connsiteY44" fmla="*/ 47570 h 301277"/>
                    <a:gd name="connsiteX45" fmla="*/ 1379528 w 3372765"/>
                    <a:gd name="connsiteY45" fmla="*/ 58142 h 301277"/>
                    <a:gd name="connsiteX46" fmla="*/ 1400671 w 3372765"/>
                    <a:gd name="connsiteY46" fmla="*/ 73998 h 301277"/>
                    <a:gd name="connsiteX47" fmla="*/ 1464097 w 3372765"/>
                    <a:gd name="connsiteY47" fmla="*/ 126854 h 301277"/>
                    <a:gd name="connsiteX48" fmla="*/ 1501096 w 3372765"/>
                    <a:gd name="connsiteY48" fmla="*/ 142710 h 301277"/>
                    <a:gd name="connsiteX49" fmla="*/ 1548666 w 3372765"/>
                    <a:gd name="connsiteY49" fmla="*/ 153281 h 301277"/>
                    <a:gd name="connsiteX50" fmla="*/ 1580379 w 3372765"/>
                    <a:gd name="connsiteY50" fmla="*/ 163853 h 301277"/>
                    <a:gd name="connsiteX51" fmla="*/ 1696661 w 3372765"/>
                    <a:gd name="connsiteY51" fmla="*/ 158567 h 301277"/>
                    <a:gd name="connsiteX52" fmla="*/ 1712518 w 3372765"/>
                    <a:gd name="connsiteY52" fmla="*/ 153281 h 301277"/>
                    <a:gd name="connsiteX53" fmla="*/ 1733660 w 3372765"/>
                    <a:gd name="connsiteY53" fmla="*/ 137425 h 301277"/>
                    <a:gd name="connsiteX54" fmla="*/ 1754802 w 3372765"/>
                    <a:gd name="connsiteY54" fmla="*/ 105711 h 301277"/>
                    <a:gd name="connsiteX55" fmla="*/ 1802372 w 3372765"/>
                    <a:gd name="connsiteY55" fmla="*/ 68713 h 301277"/>
                    <a:gd name="connsiteX56" fmla="*/ 1823515 w 3372765"/>
                    <a:gd name="connsiteY56" fmla="*/ 58142 h 301277"/>
                    <a:gd name="connsiteX57" fmla="*/ 1849942 w 3372765"/>
                    <a:gd name="connsiteY57" fmla="*/ 52856 h 301277"/>
                    <a:gd name="connsiteX58" fmla="*/ 1876370 w 3372765"/>
                    <a:gd name="connsiteY58" fmla="*/ 63427 h 301277"/>
                    <a:gd name="connsiteX59" fmla="*/ 1923940 w 3372765"/>
                    <a:gd name="connsiteY59" fmla="*/ 79284 h 301277"/>
                    <a:gd name="connsiteX60" fmla="*/ 1950368 w 3372765"/>
                    <a:gd name="connsiteY60" fmla="*/ 100426 h 301277"/>
                    <a:gd name="connsiteX61" fmla="*/ 1966224 w 3372765"/>
                    <a:gd name="connsiteY61" fmla="*/ 110997 h 301277"/>
                    <a:gd name="connsiteX62" fmla="*/ 1997938 w 3372765"/>
                    <a:gd name="connsiteY62" fmla="*/ 137425 h 301277"/>
                    <a:gd name="connsiteX63" fmla="*/ 2024365 w 3372765"/>
                    <a:gd name="connsiteY63" fmla="*/ 126854 h 301277"/>
                    <a:gd name="connsiteX64" fmla="*/ 2071935 w 3372765"/>
                    <a:gd name="connsiteY64" fmla="*/ 84569 h 301277"/>
                    <a:gd name="connsiteX65" fmla="*/ 2087792 w 3372765"/>
                    <a:gd name="connsiteY65" fmla="*/ 79284 h 301277"/>
                    <a:gd name="connsiteX66" fmla="*/ 2130076 w 3372765"/>
                    <a:gd name="connsiteY66" fmla="*/ 116283 h 301277"/>
                    <a:gd name="connsiteX67" fmla="*/ 2135362 w 3372765"/>
                    <a:gd name="connsiteY67" fmla="*/ 132139 h 301277"/>
                    <a:gd name="connsiteX68" fmla="*/ 2172361 w 3372765"/>
                    <a:gd name="connsiteY68" fmla="*/ 169138 h 301277"/>
                    <a:gd name="connsiteX69" fmla="*/ 2188217 w 3372765"/>
                    <a:gd name="connsiteY69" fmla="*/ 190280 h 301277"/>
                    <a:gd name="connsiteX70" fmla="*/ 2209360 w 3372765"/>
                    <a:gd name="connsiteY70" fmla="*/ 195566 h 301277"/>
                    <a:gd name="connsiteX71" fmla="*/ 2251644 w 3372765"/>
                    <a:gd name="connsiteY71" fmla="*/ 211422 h 301277"/>
                    <a:gd name="connsiteX72" fmla="*/ 2367926 w 3372765"/>
                    <a:gd name="connsiteY72" fmla="*/ 200851 h 301277"/>
                    <a:gd name="connsiteX73" fmla="*/ 2383783 w 3372765"/>
                    <a:gd name="connsiteY73" fmla="*/ 195566 h 301277"/>
                    <a:gd name="connsiteX74" fmla="*/ 2415496 w 3372765"/>
                    <a:gd name="connsiteY74" fmla="*/ 163853 h 301277"/>
                    <a:gd name="connsiteX75" fmla="*/ 2426067 w 3372765"/>
                    <a:gd name="connsiteY75" fmla="*/ 153281 h 301277"/>
                    <a:gd name="connsiteX76" fmla="*/ 2468352 w 3372765"/>
                    <a:gd name="connsiteY76" fmla="*/ 105711 h 301277"/>
                    <a:gd name="connsiteX77" fmla="*/ 2484208 w 3372765"/>
                    <a:gd name="connsiteY77" fmla="*/ 84569 h 301277"/>
                    <a:gd name="connsiteX78" fmla="*/ 2521207 w 3372765"/>
                    <a:gd name="connsiteY78" fmla="*/ 58142 h 301277"/>
                    <a:gd name="connsiteX79" fmla="*/ 2542349 w 3372765"/>
                    <a:gd name="connsiteY79" fmla="*/ 52856 h 301277"/>
                    <a:gd name="connsiteX80" fmla="*/ 2558206 w 3372765"/>
                    <a:gd name="connsiteY80" fmla="*/ 58142 h 301277"/>
                    <a:gd name="connsiteX81" fmla="*/ 2584634 w 3372765"/>
                    <a:gd name="connsiteY81" fmla="*/ 89855 h 301277"/>
                    <a:gd name="connsiteX82" fmla="*/ 2600490 w 3372765"/>
                    <a:gd name="connsiteY82" fmla="*/ 116283 h 301277"/>
                    <a:gd name="connsiteX83" fmla="*/ 2605776 w 3372765"/>
                    <a:gd name="connsiteY83" fmla="*/ 132139 h 301277"/>
                    <a:gd name="connsiteX84" fmla="*/ 2626918 w 3372765"/>
                    <a:gd name="connsiteY84" fmla="*/ 153281 h 301277"/>
                    <a:gd name="connsiteX85" fmla="*/ 2648060 w 3372765"/>
                    <a:gd name="connsiteY85" fmla="*/ 179709 h 301277"/>
                    <a:gd name="connsiteX86" fmla="*/ 2679773 w 3372765"/>
                    <a:gd name="connsiteY86" fmla="*/ 195566 h 301277"/>
                    <a:gd name="connsiteX87" fmla="*/ 2711487 w 3372765"/>
                    <a:gd name="connsiteY87" fmla="*/ 190280 h 301277"/>
                    <a:gd name="connsiteX88" fmla="*/ 2748486 w 3372765"/>
                    <a:gd name="connsiteY88" fmla="*/ 163853 h 301277"/>
                    <a:gd name="connsiteX89" fmla="*/ 2780199 w 3372765"/>
                    <a:gd name="connsiteY89" fmla="*/ 132139 h 301277"/>
                    <a:gd name="connsiteX90" fmla="*/ 2796056 w 3372765"/>
                    <a:gd name="connsiteY90" fmla="*/ 116283 h 301277"/>
                    <a:gd name="connsiteX91" fmla="*/ 2806627 w 3372765"/>
                    <a:gd name="connsiteY91" fmla="*/ 105711 h 301277"/>
                    <a:gd name="connsiteX92" fmla="*/ 2838340 w 3372765"/>
                    <a:gd name="connsiteY92" fmla="*/ 73998 h 301277"/>
                    <a:gd name="connsiteX93" fmla="*/ 2848911 w 3372765"/>
                    <a:gd name="connsiteY93" fmla="*/ 58142 h 301277"/>
                    <a:gd name="connsiteX94" fmla="*/ 2907052 w 3372765"/>
                    <a:gd name="connsiteY94" fmla="*/ 68713 h 301277"/>
                    <a:gd name="connsiteX95" fmla="*/ 2965193 w 3372765"/>
                    <a:gd name="connsiteY95" fmla="*/ 79284 h 301277"/>
                    <a:gd name="connsiteX96" fmla="*/ 3023334 w 3372765"/>
                    <a:gd name="connsiteY96" fmla="*/ 73998 h 301277"/>
                    <a:gd name="connsiteX97" fmla="*/ 3039191 w 3372765"/>
                    <a:gd name="connsiteY97" fmla="*/ 68713 h 301277"/>
                    <a:gd name="connsiteX98" fmla="*/ 3060333 w 3372765"/>
                    <a:gd name="connsiteY98" fmla="*/ 79284 h 301277"/>
                    <a:gd name="connsiteX99" fmla="*/ 3092046 w 3372765"/>
                    <a:gd name="connsiteY99" fmla="*/ 132139 h 301277"/>
                    <a:gd name="connsiteX100" fmla="*/ 3129045 w 3372765"/>
                    <a:gd name="connsiteY100" fmla="*/ 190280 h 301277"/>
                    <a:gd name="connsiteX101" fmla="*/ 3139616 w 3372765"/>
                    <a:gd name="connsiteY101" fmla="*/ 206137 h 301277"/>
                    <a:gd name="connsiteX102" fmla="*/ 3155473 w 3372765"/>
                    <a:gd name="connsiteY102" fmla="*/ 216708 h 301277"/>
                    <a:gd name="connsiteX103" fmla="*/ 3166044 w 3372765"/>
                    <a:gd name="connsiteY103" fmla="*/ 232565 h 301277"/>
                    <a:gd name="connsiteX104" fmla="*/ 3213614 w 3372765"/>
                    <a:gd name="connsiteY104" fmla="*/ 264278 h 301277"/>
                    <a:gd name="connsiteX105" fmla="*/ 3234756 w 3372765"/>
                    <a:gd name="connsiteY105" fmla="*/ 269563 h 301277"/>
                    <a:gd name="connsiteX106" fmla="*/ 3250613 w 3372765"/>
                    <a:gd name="connsiteY106" fmla="*/ 264278 h 301277"/>
                    <a:gd name="connsiteX107" fmla="*/ 3261184 w 3372765"/>
                    <a:gd name="connsiteY107" fmla="*/ 227279 h 301277"/>
                    <a:gd name="connsiteX108" fmla="*/ 3271755 w 3372765"/>
                    <a:gd name="connsiteY108" fmla="*/ 163853 h 301277"/>
                    <a:gd name="connsiteX109" fmla="*/ 3277041 w 3372765"/>
                    <a:gd name="connsiteY109" fmla="*/ 73998 h 301277"/>
                    <a:gd name="connsiteX110" fmla="*/ 3292897 w 3372765"/>
                    <a:gd name="connsiteY110" fmla="*/ 68713 h 301277"/>
                    <a:gd name="connsiteX111" fmla="*/ 3324610 w 3372765"/>
                    <a:gd name="connsiteY111" fmla="*/ 52856 h 301277"/>
                    <a:gd name="connsiteX112" fmla="*/ 3372180 w 3372765"/>
                    <a:gd name="connsiteY112" fmla="*/ 47570 h 301277"/>
                    <a:gd name="connsiteX113" fmla="*/ 3372180 w 3372765"/>
                    <a:gd name="connsiteY113" fmla="*/ 0 h 301277"/>
                    <a:gd name="connsiteX0" fmla="*/ 0 w 3375703"/>
                    <a:gd name="connsiteY0" fmla="*/ 290705 h 290705"/>
                    <a:gd name="connsiteX1" fmla="*/ 26428 w 3375703"/>
                    <a:gd name="connsiteY1" fmla="*/ 269563 h 290705"/>
                    <a:gd name="connsiteX2" fmla="*/ 73998 w 3375703"/>
                    <a:gd name="connsiteY2" fmla="*/ 237849 h 290705"/>
                    <a:gd name="connsiteX3" fmla="*/ 95140 w 3375703"/>
                    <a:gd name="connsiteY3" fmla="*/ 216707 h 290705"/>
                    <a:gd name="connsiteX4" fmla="*/ 110997 w 3375703"/>
                    <a:gd name="connsiteY4" fmla="*/ 206136 h 290705"/>
                    <a:gd name="connsiteX5" fmla="*/ 153281 w 3375703"/>
                    <a:gd name="connsiteY5" fmla="*/ 174423 h 290705"/>
                    <a:gd name="connsiteX6" fmla="*/ 190280 w 3375703"/>
                    <a:gd name="connsiteY6" fmla="*/ 137424 h 290705"/>
                    <a:gd name="connsiteX7" fmla="*/ 221993 w 3375703"/>
                    <a:gd name="connsiteY7" fmla="*/ 116282 h 290705"/>
                    <a:gd name="connsiteX8" fmla="*/ 280134 w 3375703"/>
                    <a:gd name="connsiteY8" fmla="*/ 58141 h 290705"/>
                    <a:gd name="connsiteX9" fmla="*/ 295991 w 3375703"/>
                    <a:gd name="connsiteY9" fmla="*/ 42284 h 290705"/>
                    <a:gd name="connsiteX10" fmla="*/ 311847 w 3375703"/>
                    <a:gd name="connsiteY10" fmla="*/ 31713 h 290705"/>
                    <a:gd name="connsiteX11" fmla="*/ 343561 w 3375703"/>
                    <a:gd name="connsiteY11" fmla="*/ 5285 h 290705"/>
                    <a:gd name="connsiteX12" fmla="*/ 359417 w 3375703"/>
                    <a:gd name="connsiteY12" fmla="*/ 10571 h 290705"/>
                    <a:gd name="connsiteX13" fmla="*/ 364703 w 3375703"/>
                    <a:gd name="connsiteY13" fmla="*/ 26427 h 290705"/>
                    <a:gd name="connsiteX14" fmla="*/ 380560 w 3375703"/>
                    <a:gd name="connsiteY14" fmla="*/ 42284 h 290705"/>
                    <a:gd name="connsiteX15" fmla="*/ 401702 w 3375703"/>
                    <a:gd name="connsiteY15" fmla="*/ 79283 h 290705"/>
                    <a:gd name="connsiteX16" fmla="*/ 422844 w 3375703"/>
                    <a:gd name="connsiteY16" fmla="*/ 126853 h 290705"/>
                    <a:gd name="connsiteX17" fmla="*/ 438701 w 3375703"/>
                    <a:gd name="connsiteY17" fmla="*/ 137424 h 290705"/>
                    <a:gd name="connsiteX18" fmla="*/ 544412 w 3375703"/>
                    <a:gd name="connsiteY18" fmla="*/ 132138 h 290705"/>
                    <a:gd name="connsiteX19" fmla="*/ 560268 w 3375703"/>
                    <a:gd name="connsiteY19" fmla="*/ 126853 h 290705"/>
                    <a:gd name="connsiteX20" fmla="*/ 586696 w 3375703"/>
                    <a:gd name="connsiteY20" fmla="*/ 121567 h 290705"/>
                    <a:gd name="connsiteX21" fmla="*/ 634266 w 3375703"/>
                    <a:gd name="connsiteY21" fmla="*/ 105711 h 290705"/>
                    <a:gd name="connsiteX22" fmla="*/ 660694 w 3375703"/>
                    <a:gd name="connsiteY22" fmla="*/ 95139 h 290705"/>
                    <a:gd name="connsiteX23" fmla="*/ 676550 w 3375703"/>
                    <a:gd name="connsiteY23" fmla="*/ 89854 h 290705"/>
                    <a:gd name="connsiteX24" fmla="*/ 692407 w 3375703"/>
                    <a:gd name="connsiteY24" fmla="*/ 95139 h 290705"/>
                    <a:gd name="connsiteX25" fmla="*/ 713549 w 3375703"/>
                    <a:gd name="connsiteY25" fmla="*/ 121567 h 290705"/>
                    <a:gd name="connsiteX26" fmla="*/ 750548 w 3375703"/>
                    <a:gd name="connsiteY26" fmla="*/ 169137 h 290705"/>
                    <a:gd name="connsiteX27" fmla="*/ 792832 w 3375703"/>
                    <a:gd name="connsiteY27" fmla="*/ 195565 h 290705"/>
                    <a:gd name="connsiteX28" fmla="*/ 819260 w 3375703"/>
                    <a:gd name="connsiteY28" fmla="*/ 200850 h 290705"/>
                    <a:gd name="connsiteX29" fmla="*/ 840402 w 3375703"/>
                    <a:gd name="connsiteY29" fmla="*/ 211422 h 290705"/>
                    <a:gd name="connsiteX30" fmla="*/ 993683 w 3375703"/>
                    <a:gd name="connsiteY30" fmla="*/ 206136 h 290705"/>
                    <a:gd name="connsiteX31" fmla="*/ 1030682 w 3375703"/>
                    <a:gd name="connsiteY31" fmla="*/ 179708 h 290705"/>
                    <a:gd name="connsiteX32" fmla="*/ 1051824 w 3375703"/>
                    <a:gd name="connsiteY32" fmla="*/ 169137 h 290705"/>
                    <a:gd name="connsiteX33" fmla="*/ 1067681 w 3375703"/>
                    <a:gd name="connsiteY33" fmla="*/ 153281 h 290705"/>
                    <a:gd name="connsiteX34" fmla="*/ 1083538 w 3375703"/>
                    <a:gd name="connsiteY34" fmla="*/ 116282 h 290705"/>
                    <a:gd name="connsiteX35" fmla="*/ 1088823 w 3375703"/>
                    <a:gd name="connsiteY35" fmla="*/ 100425 h 290705"/>
                    <a:gd name="connsiteX36" fmla="*/ 1099394 w 3375703"/>
                    <a:gd name="connsiteY36" fmla="*/ 84568 h 290705"/>
                    <a:gd name="connsiteX37" fmla="*/ 1146964 w 3375703"/>
                    <a:gd name="connsiteY37" fmla="*/ 42284 h 290705"/>
                    <a:gd name="connsiteX38" fmla="*/ 1215676 w 3375703"/>
                    <a:gd name="connsiteY38" fmla="*/ 42284 h 290705"/>
                    <a:gd name="connsiteX39" fmla="*/ 1231533 w 3375703"/>
                    <a:gd name="connsiteY39" fmla="*/ 31713 h 290705"/>
                    <a:gd name="connsiteX40" fmla="*/ 1252675 w 3375703"/>
                    <a:gd name="connsiteY40" fmla="*/ 21142 h 290705"/>
                    <a:gd name="connsiteX41" fmla="*/ 1284389 w 3375703"/>
                    <a:gd name="connsiteY41" fmla="*/ 0 h 290705"/>
                    <a:gd name="connsiteX42" fmla="*/ 1337244 w 3375703"/>
                    <a:gd name="connsiteY42" fmla="*/ 10571 h 290705"/>
                    <a:gd name="connsiteX43" fmla="*/ 1353101 w 3375703"/>
                    <a:gd name="connsiteY43" fmla="*/ 26427 h 290705"/>
                    <a:gd name="connsiteX44" fmla="*/ 1368957 w 3375703"/>
                    <a:gd name="connsiteY44" fmla="*/ 36998 h 290705"/>
                    <a:gd name="connsiteX45" fmla="*/ 1379528 w 3375703"/>
                    <a:gd name="connsiteY45" fmla="*/ 47570 h 290705"/>
                    <a:gd name="connsiteX46" fmla="*/ 1400671 w 3375703"/>
                    <a:gd name="connsiteY46" fmla="*/ 63426 h 290705"/>
                    <a:gd name="connsiteX47" fmla="*/ 1464097 w 3375703"/>
                    <a:gd name="connsiteY47" fmla="*/ 116282 h 290705"/>
                    <a:gd name="connsiteX48" fmla="*/ 1501096 w 3375703"/>
                    <a:gd name="connsiteY48" fmla="*/ 132138 h 290705"/>
                    <a:gd name="connsiteX49" fmla="*/ 1548666 w 3375703"/>
                    <a:gd name="connsiteY49" fmla="*/ 142709 h 290705"/>
                    <a:gd name="connsiteX50" fmla="*/ 1580379 w 3375703"/>
                    <a:gd name="connsiteY50" fmla="*/ 153281 h 290705"/>
                    <a:gd name="connsiteX51" fmla="*/ 1696661 w 3375703"/>
                    <a:gd name="connsiteY51" fmla="*/ 147995 h 290705"/>
                    <a:gd name="connsiteX52" fmla="*/ 1712518 w 3375703"/>
                    <a:gd name="connsiteY52" fmla="*/ 142709 h 290705"/>
                    <a:gd name="connsiteX53" fmla="*/ 1733660 w 3375703"/>
                    <a:gd name="connsiteY53" fmla="*/ 126853 h 290705"/>
                    <a:gd name="connsiteX54" fmla="*/ 1754802 w 3375703"/>
                    <a:gd name="connsiteY54" fmla="*/ 95139 h 290705"/>
                    <a:gd name="connsiteX55" fmla="*/ 1802372 w 3375703"/>
                    <a:gd name="connsiteY55" fmla="*/ 58141 h 290705"/>
                    <a:gd name="connsiteX56" fmla="*/ 1823515 w 3375703"/>
                    <a:gd name="connsiteY56" fmla="*/ 47570 h 290705"/>
                    <a:gd name="connsiteX57" fmla="*/ 1849942 w 3375703"/>
                    <a:gd name="connsiteY57" fmla="*/ 42284 h 290705"/>
                    <a:gd name="connsiteX58" fmla="*/ 1876370 w 3375703"/>
                    <a:gd name="connsiteY58" fmla="*/ 52855 h 290705"/>
                    <a:gd name="connsiteX59" fmla="*/ 1923940 w 3375703"/>
                    <a:gd name="connsiteY59" fmla="*/ 68712 h 290705"/>
                    <a:gd name="connsiteX60" fmla="*/ 1950368 w 3375703"/>
                    <a:gd name="connsiteY60" fmla="*/ 89854 h 290705"/>
                    <a:gd name="connsiteX61" fmla="*/ 1966224 w 3375703"/>
                    <a:gd name="connsiteY61" fmla="*/ 100425 h 290705"/>
                    <a:gd name="connsiteX62" fmla="*/ 1997938 w 3375703"/>
                    <a:gd name="connsiteY62" fmla="*/ 126853 h 290705"/>
                    <a:gd name="connsiteX63" fmla="*/ 2024365 w 3375703"/>
                    <a:gd name="connsiteY63" fmla="*/ 116282 h 290705"/>
                    <a:gd name="connsiteX64" fmla="*/ 2071935 w 3375703"/>
                    <a:gd name="connsiteY64" fmla="*/ 73997 h 290705"/>
                    <a:gd name="connsiteX65" fmla="*/ 2087792 w 3375703"/>
                    <a:gd name="connsiteY65" fmla="*/ 68712 h 290705"/>
                    <a:gd name="connsiteX66" fmla="*/ 2130076 w 3375703"/>
                    <a:gd name="connsiteY66" fmla="*/ 105711 h 290705"/>
                    <a:gd name="connsiteX67" fmla="*/ 2135362 w 3375703"/>
                    <a:gd name="connsiteY67" fmla="*/ 121567 h 290705"/>
                    <a:gd name="connsiteX68" fmla="*/ 2172361 w 3375703"/>
                    <a:gd name="connsiteY68" fmla="*/ 158566 h 290705"/>
                    <a:gd name="connsiteX69" fmla="*/ 2188217 w 3375703"/>
                    <a:gd name="connsiteY69" fmla="*/ 179708 h 290705"/>
                    <a:gd name="connsiteX70" fmla="*/ 2209360 w 3375703"/>
                    <a:gd name="connsiteY70" fmla="*/ 184994 h 290705"/>
                    <a:gd name="connsiteX71" fmla="*/ 2251644 w 3375703"/>
                    <a:gd name="connsiteY71" fmla="*/ 200850 h 290705"/>
                    <a:gd name="connsiteX72" fmla="*/ 2367926 w 3375703"/>
                    <a:gd name="connsiteY72" fmla="*/ 190279 h 290705"/>
                    <a:gd name="connsiteX73" fmla="*/ 2383783 w 3375703"/>
                    <a:gd name="connsiteY73" fmla="*/ 184994 h 290705"/>
                    <a:gd name="connsiteX74" fmla="*/ 2415496 w 3375703"/>
                    <a:gd name="connsiteY74" fmla="*/ 153281 h 290705"/>
                    <a:gd name="connsiteX75" fmla="*/ 2426067 w 3375703"/>
                    <a:gd name="connsiteY75" fmla="*/ 142709 h 290705"/>
                    <a:gd name="connsiteX76" fmla="*/ 2468352 w 3375703"/>
                    <a:gd name="connsiteY76" fmla="*/ 95139 h 290705"/>
                    <a:gd name="connsiteX77" fmla="*/ 2484208 w 3375703"/>
                    <a:gd name="connsiteY77" fmla="*/ 73997 h 290705"/>
                    <a:gd name="connsiteX78" fmla="*/ 2521207 w 3375703"/>
                    <a:gd name="connsiteY78" fmla="*/ 47570 h 290705"/>
                    <a:gd name="connsiteX79" fmla="*/ 2542349 w 3375703"/>
                    <a:gd name="connsiteY79" fmla="*/ 42284 h 290705"/>
                    <a:gd name="connsiteX80" fmla="*/ 2558206 w 3375703"/>
                    <a:gd name="connsiteY80" fmla="*/ 47570 h 290705"/>
                    <a:gd name="connsiteX81" fmla="*/ 2584634 w 3375703"/>
                    <a:gd name="connsiteY81" fmla="*/ 79283 h 290705"/>
                    <a:gd name="connsiteX82" fmla="*/ 2600490 w 3375703"/>
                    <a:gd name="connsiteY82" fmla="*/ 105711 h 290705"/>
                    <a:gd name="connsiteX83" fmla="*/ 2605776 w 3375703"/>
                    <a:gd name="connsiteY83" fmla="*/ 121567 h 290705"/>
                    <a:gd name="connsiteX84" fmla="*/ 2626918 w 3375703"/>
                    <a:gd name="connsiteY84" fmla="*/ 142709 h 290705"/>
                    <a:gd name="connsiteX85" fmla="*/ 2648060 w 3375703"/>
                    <a:gd name="connsiteY85" fmla="*/ 169137 h 290705"/>
                    <a:gd name="connsiteX86" fmla="*/ 2679773 w 3375703"/>
                    <a:gd name="connsiteY86" fmla="*/ 184994 h 290705"/>
                    <a:gd name="connsiteX87" fmla="*/ 2711487 w 3375703"/>
                    <a:gd name="connsiteY87" fmla="*/ 179708 h 290705"/>
                    <a:gd name="connsiteX88" fmla="*/ 2748486 w 3375703"/>
                    <a:gd name="connsiteY88" fmla="*/ 153281 h 290705"/>
                    <a:gd name="connsiteX89" fmla="*/ 2780199 w 3375703"/>
                    <a:gd name="connsiteY89" fmla="*/ 121567 h 290705"/>
                    <a:gd name="connsiteX90" fmla="*/ 2796056 w 3375703"/>
                    <a:gd name="connsiteY90" fmla="*/ 105711 h 290705"/>
                    <a:gd name="connsiteX91" fmla="*/ 2806627 w 3375703"/>
                    <a:gd name="connsiteY91" fmla="*/ 95139 h 290705"/>
                    <a:gd name="connsiteX92" fmla="*/ 2838340 w 3375703"/>
                    <a:gd name="connsiteY92" fmla="*/ 63426 h 290705"/>
                    <a:gd name="connsiteX93" fmla="*/ 2848911 w 3375703"/>
                    <a:gd name="connsiteY93" fmla="*/ 47570 h 290705"/>
                    <a:gd name="connsiteX94" fmla="*/ 2907052 w 3375703"/>
                    <a:gd name="connsiteY94" fmla="*/ 58141 h 290705"/>
                    <a:gd name="connsiteX95" fmla="*/ 2965193 w 3375703"/>
                    <a:gd name="connsiteY95" fmla="*/ 68712 h 290705"/>
                    <a:gd name="connsiteX96" fmla="*/ 3023334 w 3375703"/>
                    <a:gd name="connsiteY96" fmla="*/ 63426 h 290705"/>
                    <a:gd name="connsiteX97" fmla="*/ 3039191 w 3375703"/>
                    <a:gd name="connsiteY97" fmla="*/ 58141 h 290705"/>
                    <a:gd name="connsiteX98" fmla="*/ 3060333 w 3375703"/>
                    <a:gd name="connsiteY98" fmla="*/ 68712 h 290705"/>
                    <a:gd name="connsiteX99" fmla="*/ 3092046 w 3375703"/>
                    <a:gd name="connsiteY99" fmla="*/ 121567 h 290705"/>
                    <a:gd name="connsiteX100" fmla="*/ 3129045 w 3375703"/>
                    <a:gd name="connsiteY100" fmla="*/ 179708 h 290705"/>
                    <a:gd name="connsiteX101" fmla="*/ 3139616 w 3375703"/>
                    <a:gd name="connsiteY101" fmla="*/ 195565 h 290705"/>
                    <a:gd name="connsiteX102" fmla="*/ 3155473 w 3375703"/>
                    <a:gd name="connsiteY102" fmla="*/ 206136 h 290705"/>
                    <a:gd name="connsiteX103" fmla="*/ 3166044 w 3375703"/>
                    <a:gd name="connsiteY103" fmla="*/ 221993 h 290705"/>
                    <a:gd name="connsiteX104" fmla="*/ 3213614 w 3375703"/>
                    <a:gd name="connsiteY104" fmla="*/ 253706 h 290705"/>
                    <a:gd name="connsiteX105" fmla="*/ 3234756 w 3375703"/>
                    <a:gd name="connsiteY105" fmla="*/ 258991 h 290705"/>
                    <a:gd name="connsiteX106" fmla="*/ 3250613 w 3375703"/>
                    <a:gd name="connsiteY106" fmla="*/ 253706 h 290705"/>
                    <a:gd name="connsiteX107" fmla="*/ 3261184 w 3375703"/>
                    <a:gd name="connsiteY107" fmla="*/ 216707 h 290705"/>
                    <a:gd name="connsiteX108" fmla="*/ 3271755 w 3375703"/>
                    <a:gd name="connsiteY108" fmla="*/ 153281 h 290705"/>
                    <a:gd name="connsiteX109" fmla="*/ 3277041 w 3375703"/>
                    <a:gd name="connsiteY109" fmla="*/ 63426 h 290705"/>
                    <a:gd name="connsiteX110" fmla="*/ 3292897 w 3375703"/>
                    <a:gd name="connsiteY110" fmla="*/ 58141 h 290705"/>
                    <a:gd name="connsiteX111" fmla="*/ 3324610 w 3375703"/>
                    <a:gd name="connsiteY111" fmla="*/ 42284 h 290705"/>
                    <a:gd name="connsiteX112" fmla="*/ 3372180 w 3375703"/>
                    <a:gd name="connsiteY112" fmla="*/ 36998 h 290705"/>
                    <a:gd name="connsiteX113" fmla="*/ 3372180 w 3375703"/>
                    <a:gd name="connsiteY113" fmla="*/ 48639 h 290705"/>
                    <a:gd name="connsiteX0" fmla="*/ 2199 w 3351475"/>
                    <a:gd name="connsiteY0" fmla="*/ 127005 h 274656"/>
                    <a:gd name="connsiteX1" fmla="*/ 2200 w 3351475"/>
                    <a:gd name="connsiteY1" fmla="*/ 269563 h 274656"/>
                    <a:gd name="connsiteX2" fmla="*/ 49770 w 3351475"/>
                    <a:gd name="connsiteY2" fmla="*/ 237849 h 274656"/>
                    <a:gd name="connsiteX3" fmla="*/ 70912 w 3351475"/>
                    <a:gd name="connsiteY3" fmla="*/ 216707 h 274656"/>
                    <a:gd name="connsiteX4" fmla="*/ 86769 w 3351475"/>
                    <a:gd name="connsiteY4" fmla="*/ 206136 h 274656"/>
                    <a:gd name="connsiteX5" fmla="*/ 129053 w 3351475"/>
                    <a:gd name="connsiteY5" fmla="*/ 174423 h 274656"/>
                    <a:gd name="connsiteX6" fmla="*/ 166052 w 3351475"/>
                    <a:gd name="connsiteY6" fmla="*/ 137424 h 274656"/>
                    <a:gd name="connsiteX7" fmla="*/ 197765 w 3351475"/>
                    <a:gd name="connsiteY7" fmla="*/ 116282 h 274656"/>
                    <a:gd name="connsiteX8" fmla="*/ 255906 w 3351475"/>
                    <a:gd name="connsiteY8" fmla="*/ 58141 h 274656"/>
                    <a:gd name="connsiteX9" fmla="*/ 271763 w 3351475"/>
                    <a:gd name="connsiteY9" fmla="*/ 42284 h 274656"/>
                    <a:gd name="connsiteX10" fmla="*/ 287619 w 3351475"/>
                    <a:gd name="connsiteY10" fmla="*/ 31713 h 274656"/>
                    <a:gd name="connsiteX11" fmla="*/ 319333 w 3351475"/>
                    <a:gd name="connsiteY11" fmla="*/ 5285 h 274656"/>
                    <a:gd name="connsiteX12" fmla="*/ 335189 w 3351475"/>
                    <a:gd name="connsiteY12" fmla="*/ 10571 h 274656"/>
                    <a:gd name="connsiteX13" fmla="*/ 340475 w 3351475"/>
                    <a:gd name="connsiteY13" fmla="*/ 26427 h 274656"/>
                    <a:gd name="connsiteX14" fmla="*/ 356332 w 3351475"/>
                    <a:gd name="connsiteY14" fmla="*/ 42284 h 274656"/>
                    <a:gd name="connsiteX15" fmla="*/ 377474 w 3351475"/>
                    <a:gd name="connsiteY15" fmla="*/ 79283 h 274656"/>
                    <a:gd name="connsiteX16" fmla="*/ 398616 w 3351475"/>
                    <a:gd name="connsiteY16" fmla="*/ 126853 h 274656"/>
                    <a:gd name="connsiteX17" fmla="*/ 414473 w 3351475"/>
                    <a:gd name="connsiteY17" fmla="*/ 137424 h 274656"/>
                    <a:gd name="connsiteX18" fmla="*/ 520184 w 3351475"/>
                    <a:gd name="connsiteY18" fmla="*/ 132138 h 274656"/>
                    <a:gd name="connsiteX19" fmla="*/ 536040 w 3351475"/>
                    <a:gd name="connsiteY19" fmla="*/ 126853 h 274656"/>
                    <a:gd name="connsiteX20" fmla="*/ 562468 w 3351475"/>
                    <a:gd name="connsiteY20" fmla="*/ 121567 h 274656"/>
                    <a:gd name="connsiteX21" fmla="*/ 610038 w 3351475"/>
                    <a:gd name="connsiteY21" fmla="*/ 105711 h 274656"/>
                    <a:gd name="connsiteX22" fmla="*/ 636466 w 3351475"/>
                    <a:gd name="connsiteY22" fmla="*/ 95139 h 274656"/>
                    <a:gd name="connsiteX23" fmla="*/ 652322 w 3351475"/>
                    <a:gd name="connsiteY23" fmla="*/ 89854 h 274656"/>
                    <a:gd name="connsiteX24" fmla="*/ 668179 w 3351475"/>
                    <a:gd name="connsiteY24" fmla="*/ 95139 h 274656"/>
                    <a:gd name="connsiteX25" fmla="*/ 689321 w 3351475"/>
                    <a:gd name="connsiteY25" fmla="*/ 121567 h 274656"/>
                    <a:gd name="connsiteX26" fmla="*/ 726320 w 3351475"/>
                    <a:gd name="connsiteY26" fmla="*/ 169137 h 274656"/>
                    <a:gd name="connsiteX27" fmla="*/ 768604 w 3351475"/>
                    <a:gd name="connsiteY27" fmla="*/ 195565 h 274656"/>
                    <a:gd name="connsiteX28" fmla="*/ 795032 w 3351475"/>
                    <a:gd name="connsiteY28" fmla="*/ 200850 h 274656"/>
                    <a:gd name="connsiteX29" fmla="*/ 816174 w 3351475"/>
                    <a:gd name="connsiteY29" fmla="*/ 211422 h 274656"/>
                    <a:gd name="connsiteX30" fmla="*/ 969455 w 3351475"/>
                    <a:gd name="connsiteY30" fmla="*/ 206136 h 274656"/>
                    <a:gd name="connsiteX31" fmla="*/ 1006454 w 3351475"/>
                    <a:gd name="connsiteY31" fmla="*/ 179708 h 274656"/>
                    <a:gd name="connsiteX32" fmla="*/ 1027596 w 3351475"/>
                    <a:gd name="connsiteY32" fmla="*/ 169137 h 274656"/>
                    <a:gd name="connsiteX33" fmla="*/ 1043453 w 3351475"/>
                    <a:gd name="connsiteY33" fmla="*/ 153281 h 274656"/>
                    <a:gd name="connsiteX34" fmla="*/ 1059310 w 3351475"/>
                    <a:gd name="connsiteY34" fmla="*/ 116282 h 274656"/>
                    <a:gd name="connsiteX35" fmla="*/ 1064595 w 3351475"/>
                    <a:gd name="connsiteY35" fmla="*/ 100425 h 274656"/>
                    <a:gd name="connsiteX36" fmla="*/ 1075166 w 3351475"/>
                    <a:gd name="connsiteY36" fmla="*/ 84568 h 274656"/>
                    <a:gd name="connsiteX37" fmla="*/ 1122736 w 3351475"/>
                    <a:gd name="connsiteY37" fmla="*/ 42284 h 274656"/>
                    <a:gd name="connsiteX38" fmla="*/ 1191448 w 3351475"/>
                    <a:gd name="connsiteY38" fmla="*/ 42284 h 274656"/>
                    <a:gd name="connsiteX39" fmla="*/ 1207305 w 3351475"/>
                    <a:gd name="connsiteY39" fmla="*/ 31713 h 274656"/>
                    <a:gd name="connsiteX40" fmla="*/ 1228447 w 3351475"/>
                    <a:gd name="connsiteY40" fmla="*/ 21142 h 274656"/>
                    <a:gd name="connsiteX41" fmla="*/ 1260161 w 3351475"/>
                    <a:gd name="connsiteY41" fmla="*/ 0 h 274656"/>
                    <a:gd name="connsiteX42" fmla="*/ 1313016 w 3351475"/>
                    <a:gd name="connsiteY42" fmla="*/ 10571 h 274656"/>
                    <a:gd name="connsiteX43" fmla="*/ 1328873 w 3351475"/>
                    <a:gd name="connsiteY43" fmla="*/ 26427 h 274656"/>
                    <a:gd name="connsiteX44" fmla="*/ 1344729 w 3351475"/>
                    <a:gd name="connsiteY44" fmla="*/ 36998 h 274656"/>
                    <a:gd name="connsiteX45" fmla="*/ 1355300 w 3351475"/>
                    <a:gd name="connsiteY45" fmla="*/ 47570 h 274656"/>
                    <a:gd name="connsiteX46" fmla="*/ 1376443 w 3351475"/>
                    <a:gd name="connsiteY46" fmla="*/ 63426 h 274656"/>
                    <a:gd name="connsiteX47" fmla="*/ 1439869 w 3351475"/>
                    <a:gd name="connsiteY47" fmla="*/ 116282 h 274656"/>
                    <a:gd name="connsiteX48" fmla="*/ 1476868 w 3351475"/>
                    <a:gd name="connsiteY48" fmla="*/ 132138 h 274656"/>
                    <a:gd name="connsiteX49" fmla="*/ 1524438 w 3351475"/>
                    <a:gd name="connsiteY49" fmla="*/ 142709 h 274656"/>
                    <a:gd name="connsiteX50" fmla="*/ 1556151 w 3351475"/>
                    <a:gd name="connsiteY50" fmla="*/ 153281 h 274656"/>
                    <a:gd name="connsiteX51" fmla="*/ 1672433 w 3351475"/>
                    <a:gd name="connsiteY51" fmla="*/ 147995 h 274656"/>
                    <a:gd name="connsiteX52" fmla="*/ 1688290 w 3351475"/>
                    <a:gd name="connsiteY52" fmla="*/ 142709 h 274656"/>
                    <a:gd name="connsiteX53" fmla="*/ 1709432 w 3351475"/>
                    <a:gd name="connsiteY53" fmla="*/ 126853 h 274656"/>
                    <a:gd name="connsiteX54" fmla="*/ 1730574 w 3351475"/>
                    <a:gd name="connsiteY54" fmla="*/ 95139 h 274656"/>
                    <a:gd name="connsiteX55" fmla="*/ 1778144 w 3351475"/>
                    <a:gd name="connsiteY55" fmla="*/ 58141 h 274656"/>
                    <a:gd name="connsiteX56" fmla="*/ 1799287 w 3351475"/>
                    <a:gd name="connsiteY56" fmla="*/ 47570 h 274656"/>
                    <a:gd name="connsiteX57" fmla="*/ 1825714 w 3351475"/>
                    <a:gd name="connsiteY57" fmla="*/ 42284 h 274656"/>
                    <a:gd name="connsiteX58" fmla="*/ 1852142 w 3351475"/>
                    <a:gd name="connsiteY58" fmla="*/ 52855 h 274656"/>
                    <a:gd name="connsiteX59" fmla="*/ 1899712 w 3351475"/>
                    <a:gd name="connsiteY59" fmla="*/ 68712 h 274656"/>
                    <a:gd name="connsiteX60" fmla="*/ 1926140 w 3351475"/>
                    <a:gd name="connsiteY60" fmla="*/ 89854 h 274656"/>
                    <a:gd name="connsiteX61" fmla="*/ 1941996 w 3351475"/>
                    <a:gd name="connsiteY61" fmla="*/ 100425 h 274656"/>
                    <a:gd name="connsiteX62" fmla="*/ 1973710 w 3351475"/>
                    <a:gd name="connsiteY62" fmla="*/ 126853 h 274656"/>
                    <a:gd name="connsiteX63" fmla="*/ 2000137 w 3351475"/>
                    <a:gd name="connsiteY63" fmla="*/ 116282 h 274656"/>
                    <a:gd name="connsiteX64" fmla="*/ 2047707 w 3351475"/>
                    <a:gd name="connsiteY64" fmla="*/ 73997 h 274656"/>
                    <a:gd name="connsiteX65" fmla="*/ 2063564 w 3351475"/>
                    <a:gd name="connsiteY65" fmla="*/ 68712 h 274656"/>
                    <a:gd name="connsiteX66" fmla="*/ 2105848 w 3351475"/>
                    <a:gd name="connsiteY66" fmla="*/ 105711 h 274656"/>
                    <a:gd name="connsiteX67" fmla="*/ 2111134 w 3351475"/>
                    <a:gd name="connsiteY67" fmla="*/ 121567 h 274656"/>
                    <a:gd name="connsiteX68" fmla="*/ 2148133 w 3351475"/>
                    <a:gd name="connsiteY68" fmla="*/ 158566 h 274656"/>
                    <a:gd name="connsiteX69" fmla="*/ 2163989 w 3351475"/>
                    <a:gd name="connsiteY69" fmla="*/ 179708 h 274656"/>
                    <a:gd name="connsiteX70" fmla="*/ 2185132 w 3351475"/>
                    <a:gd name="connsiteY70" fmla="*/ 184994 h 274656"/>
                    <a:gd name="connsiteX71" fmla="*/ 2227416 w 3351475"/>
                    <a:gd name="connsiteY71" fmla="*/ 200850 h 274656"/>
                    <a:gd name="connsiteX72" fmla="*/ 2343698 w 3351475"/>
                    <a:gd name="connsiteY72" fmla="*/ 190279 h 274656"/>
                    <a:gd name="connsiteX73" fmla="*/ 2359555 w 3351475"/>
                    <a:gd name="connsiteY73" fmla="*/ 184994 h 274656"/>
                    <a:gd name="connsiteX74" fmla="*/ 2391268 w 3351475"/>
                    <a:gd name="connsiteY74" fmla="*/ 153281 h 274656"/>
                    <a:gd name="connsiteX75" fmla="*/ 2401839 w 3351475"/>
                    <a:gd name="connsiteY75" fmla="*/ 142709 h 274656"/>
                    <a:gd name="connsiteX76" fmla="*/ 2444124 w 3351475"/>
                    <a:gd name="connsiteY76" fmla="*/ 95139 h 274656"/>
                    <a:gd name="connsiteX77" fmla="*/ 2459980 w 3351475"/>
                    <a:gd name="connsiteY77" fmla="*/ 73997 h 274656"/>
                    <a:gd name="connsiteX78" fmla="*/ 2496979 w 3351475"/>
                    <a:gd name="connsiteY78" fmla="*/ 47570 h 274656"/>
                    <a:gd name="connsiteX79" fmla="*/ 2518121 w 3351475"/>
                    <a:gd name="connsiteY79" fmla="*/ 42284 h 274656"/>
                    <a:gd name="connsiteX80" fmla="*/ 2533978 w 3351475"/>
                    <a:gd name="connsiteY80" fmla="*/ 47570 h 274656"/>
                    <a:gd name="connsiteX81" fmla="*/ 2560406 w 3351475"/>
                    <a:gd name="connsiteY81" fmla="*/ 79283 h 274656"/>
                    <a:gd name="connsiteX82" fmla="*/ 2576262 w 3351475"/>
                    <a:gd name="connsiteY82" fmla="*/ 105711 h 274656"/>
                    <a:gd name="connsiteX83" fmla="*/ 2581548 w 3351475"/>
                    <a:gd name="connsiteY83" fmla="*/ 121567 h 274656"/>
                    <a:gd name="connsiteX84" fmla="*/ 2602690 w 3351475"/>
                    <a:gd name="connsiteY84" fmla="*/ 142709 h 274656"/>
                    <a:gd name="connsiteX85" fmla="*/ 2623832 w 3351475"/>
                    <a:gd name="connsiteY85" fmla="*/ 169137 h 274656"/>
                    <a:gd name="connsiteX86" fmla="*/ 2655545 w 3351475"/>
                    <a:gd name="connsiteY86" fmla="*/ 184994 h 274656"/>
                    <a:gd name="connsiteX87" fmla="*/ 2687259 w 3351475"/>
                    <a:gd name="connsiteY87" fmla="*/ 179708 h 274656"/>
                    <a:gd name="connsiteX88" fmla="*/ 2724258 w 3351475"/>
                    <a:gd name="connsiteY88" fmla="*/ 153281 h 274656"/>
                    <a:gd name="connsiteX89" fmla="*/ 2755971 w 3351475"/>
                    <a:gd name="connsiteY89" fmla="*/ 121567 h 274656"/>
                    <a:gd name="connsiteX90" fmla="*/ 2771828 w 3351475"/>
                    <a:gd name="connsiteY90" fmla="*/ 105711 h 274656"/>
                    <a:gd name="connsiteX91" fmla="*/ 2782399 w 3351475"/>
                    <a:gd name="connsiteY91" fmla="*/ 95139 h 274656"/>
                    <a:gd name="connsiteX92" fmla="*/ 2814112 w 3351475"/>
                    <a:gd name="connsiteY92" fmla="*/ 63426 h 274656"/>
                    <a:gd name="connsiteX93" fmla="*/ 2824683 w 3351475"/>
                    <a:gd name="connsiteY93" fmla="*/ 47570 h 274656"/>
                    <a:gd name="connsiteX94" fmla="*/ 2882824 w 3351475"/>
                    <a:gd name="connsiteY94" fmla="*/ 58141 h 274656"/>
                    <a:gd name="connsiteX95" fmla="*/ 2940965 w 3351475"/>
                    <a:gd name="connsiteY95" fmla="*/ 68712 h 274656"/>
                    <a:gd name="connsiteX96" fmla="*/ 2999106 w 3351475"/>
                    <a:gd name="connsiteY96" fmla="*/ 63426 h 274656"/>
                    <a:gd name="connsiteX97" fmla="*/ 3014963 w 3351475"/>
                    <a:gd name="connsiteY97" fmla="*/ 58141 h 274656"/>
                    <a:gd name="connsiteX98" fmla="*/ 3036105 w 3351475"/>
                    <a:gd name="connsiteY98" fmla="*/ 68712 h 274656"/>
                    <a:gd name="connsiteX99" fmla="*/ 3067818 w 3351475"/>
                    <a:gd name="connsiteY99" fmla="*/ 121567 h 274656"/>
                    <a:gd name="connsiteX100" fmla="*/ 3104817 w 3351475"/>
                    <a:gd name="connsiteY100" fmla="*/ 179708 h 274656"/>
                    <a:gd name="connsiteX101" fmla="*/ 3115388 w 3351475"/>
                    <a:gd name="connsiteY101" fmla="*/ 195565 h 274656"/>
                    <a:gd name="connsiteX102" fmla="*/ 3131245 w 3351475"/>
                    <a:gd name="connsiteY102" fmla="*/ 206136 h 274656"/>
                    <a:gd name="connsiteX103" fmla="*/ 3141816 w 3351475"/>
                    <a:gd name="connsiteY103" fmla="*/ 221993 h 274656"/>
                    <a:gd name="connsiteX104" fmla="*/ 3189386 w 3351475"/>
                    <a:gd name="connsiteY104" fmla="*/ 253706 h 274656"/>
                    <a:gd name="connsiteX105" fmla="*/ 3210528 w 3351475"/>
                    <a:gd name="connsiteY105" fmla="*/ 258991 h 274656"/>
                    <a:gd name="connsiteX106" fmla="*/ 3226385 w 3351475"/>
                    <a:gd name="connsiteY106" fmla="*/ 253706 h 274656"/>
                    <a:gd name="connsiteX107" fmla="*/ 3236956 w 3351475"/>
                    <a:gd name="connsiteY107" fmla="*/ 216707 h 274656"/>
                    <a:gd name="connsiteX108" fmla="*/ 3247527 w 3351475"/>
                    <a:gd name="connsiteY108" fmla="*/ 153281 h 274656"/>
                    <a:gd name="connsiteX109" fmla="*/ 3252813 w 3351475"/>
                    <a:gd name="connsiteY109" fmla="*/ 63426 h 274656"/>
                    <a:gd name="connsiteX110" fmla="*/ 3268669 w 3351475"/>
                    <a:gd name="connsiteY110" fmla="*/ 58141 h 274656"/>
                    <a:gd name="connsiteX111" fmla="*/ 3300382 w 3351475"/>
                    <a:gd name="connsiteY111" fmla="*/ 42284 h 274656"/>
                    <a:gd name="connsiteX112" fmla="*/ 3347952 w 3351475"/>
                    <a:gd name="connsiteY112" fmla="*/ 36998 h 274656"/>
                    <a:gd name="connsiteX113" fmla="*/ 3347952 w 3351475"/>
                    <a:gd name="connsiteY113" fmla="*/ 48639 h 274656"/>
                    <a:gd name="connsiteX0" fmla="*/ 0 w 3349276"/>
                    <a:gd name="connsiteY0" fmla="*/ 127005 h 258991"/>
                    <a:gd name="connsiteX1" fmla="*/ 31715 w 3349276"/>
                    <a:gd name="connsiteY1" fmla="*/ 203386 h 258991"/>
                    <a:gd name="connsiteX2" fmla="*/ 47571 w 3349276"/>
                    <a:gd name="connsiteY2" fmla="*/ 237849 h 258991"/>
                    <a:gd name="connsiteX3" fmla="*/ 68713 w 3349276"/>
                    <a:gd name="connsiteY3" fmla="*/ 216707 h 258991"/>
                    <a:gd name="connsiteX4" fmla="*/ 84570 w 3349276"/>
                    <a:gd name="connsiteY4" fmla="*/ 206136 h 258991"/>
                    <a:gd name="connsiteX5" fmla="*/ 126854 w 3349276"/>
                    <a:gd name="connsiteY5" fmla="*/ 174423 h 258991"/>
                    <a:gd name="connsiteX6" fmla="*/ 163853 w 3349276"/>
                    <a:gd name="connsiteY6" fmla="*/ 137424 h 258991"/>
                    <a:gd name="connsiteX7" fmla="*/ 195566 w 3349276"/>
                    <a:gd name="connsiteY7" fmla="*/ 116282 h 258991"/>
                    <a:gd name="connsiteX8" fmla="*/ 253707 w 3349276"/>
                    <a:gd name="connsiteY8" fmla="*/ 58141 h 258991"/>
                    <a:gd name="connsiteX9" fmla="*/ 269564 w 3349276"/>
                    <a:gd name="connsiteY9" fmla="*/ 42284 h 258991"/>
                    <a:gd name="connsiteX10" fmla="*/ 285420 w 3349276"/>
                    <a:gd name="connsiteY10" fmla="*/ 31713 h 258991"/>
                    <a:gd name="connsiteX11" fmla="*/ 317134 w 3349276"/>
                    <a:gd name="connsiteY11" fmla="*/ 5285 h 258991"/>
                    <a:gd name="connsiteX12" fmla="*/ 332990 w 3349276"/>
                    <a:gd name="connsiteY12" fmla="*/ 10571 h 258991"/>
                    <a:gd name="connsiteX13" fmla="*/ 338276 w 3349276"/>
                    <a:gd name="connsiteY13" fmla="*/ 26427 h 258991"/>
                    <a:gd name="connsiteX14" fmla="*/ 354133 w 3349276"/>
                    <a:gd name="connsiteY14" fmla="*/ 42284 h 258991"/>
                    <a:gd name="connsiteX15" fmla="*/ 375275 w 3349276"/>
                    <a:gd name="connsiteY15" fmla="*/ 79283 h 258991"/>
                    <a:gd name="connsiteX16" fmla="*/ 396417 w 3349276"/>
                    <a:gd name="connsiteY16" fmla="*/ 126853 h 258991"/>
                    <a:gd name="connsiteX17" fmla="*/ 412274 w 3349276"/>
                    <a:gd name="connsiteY17" fmla="*/ 137424 h 258991"/>
                    <a:gd name="connsiteX18" fmla="*/ 517985 w 3349276"/>
                    <a:gd name="connsiteY18" fmla="*/ 132138 h 258991"/>
                    <a:gd name="connsiteX19" fmla="*/ 533841 w 3349276"/>
                    <a:gd name="connsiteY19" fmla="*/ 126853 h 258991"/>
                    <a:gd name="connsiteX20" fmla="*/ 560269 w 3349276"/>
                    <a:gd name="connsiteY20" fmla="*/ 121567 h 258991"/>
                    <a:gd name="connsiteX21" fmla="*/ 607839 w 3349276"/>
                    <a:gd name="connsiteY21" fmla="*/ 105711 h 258991"/>
                    <a:gd name="connsiteX22" fmla="*/ 634267 w 3349276"/>
                    <a:gd name="connsiteY22" fmla="*/ 95139 h 258991"/>
                    <a:gd name="connsiteX23" fmla="*/ 650123 w 3349276"/>
                    <a:gd name="connsiteY23" fmla="*/ 89854 h 258991"/>
                    <a:gd name="connsiteX24" fmla="*/ 665980 w 3349276"/>
                    <a:gd name="connsiteY24" fmla="*/ 95139 h 258991"/>
                    <a:gd name="connsiteX25" fmla="*/ 687122 w 3349276"/>
                    <a:gd name="connsiteY25" fmla="*/ 121567 h 258991"/>
                    <a:gd name="connsiteX26" fmla="*/ 724121 w 3349276"/>
                    <a:gd name="connsiteY26" fmla="*/ 169137 h 258991"/>
                    <a:gd name="connsiteX27" fmla="*/ 766405 w 3349276"/>
                    <a:gd name="connsiteY27" fmla="*/ 195565 h 258991"/>
                    <a:gd name="connsiteX28" fmla="*/ 792833 w 3349276"/>
                    <a:gd name="connsiteY28" fmla="*/ 200850 h 258991"/>
                    <a:gd name="connsiteX29" fmla="*/ 813975 w 3349276"/>
                    <a:gd name="connsiteY29" fmla="*/ 211422 h 258991"/>
                    <a:gd name="connsiteX30" fmla="*/ 967256 w 3349276"/>
                    <a:gd name="connsiteY30" fmla="*/ 206136 h 258991"/>
                    <a:gd name="connsiteX31" fmla="*/ 1004255 w 3349276"/>
                    <a:gd name="connsiteY31" fmla="*/ 179708 h 258991"/>
                    <a:gd name="connsiteX32" fmla="*/ 1025397 w 3349276"/>
                    <a:gd name="connsiteY32" fmla="*/ 169137 h 258991"/>
                    <a:gd name="connsiteX33" fmla="*/ 1041254 w 3349276"/>
                    <a:gd name="connsiteY33" fmla="*/ 153281 h 258991"/>
                    <a:gd name="connsiteX34" fmla="*/ 1057111 w 3349276"/>
                    <a:gd name="connsiteY34" fmla="*/ 116282 h 258991"/>
                    <a:gd name="connsiteX35" fmla="*/ 1062396 w 3349276"/>
                    <a:gd name="connsiteY35" fmla="*/ 100425 h 258991"/>
                    <a:gd name="connsiteX36" fmla="*/ 1072967 w 3349276"/>
                    <a:gd name="connsiteY36" fmla="*/ 84568 h 258991"/>
                    <a:gd name="connsiteX37" fmla="*/ 1120537 w 3349276"/>
                    <a:gd name="connsiteY37" fmla="*/ 42284 h 258991"/>
                    <a:gd name="connsiteX38" fmla="*/ 1189249 w 3349276"/>
                    <a:gd name="connsiteY38" fmla="*/ 42284 h 258991"/>
                    <a:gd name="connsiteX39" fmla="*/ 1205106 w 3349276"/>
                    <a:gd name="connsiteY39" fmla="*/ 31713 h 258991"/>
                    <a:gd name="connsiteX40" fmla="*/ 1226248 w 3349276"/>
                    <a:gd name="connsiteY40" fmla="*/ 21142 h 258991"/>
                    <a:gd name="connsiteX41" fmla="*/ 1257962 w 3349276"/>
                    <a:gd name="connsiteY41" fmla="*/ 0 h 258991"/>
                    <a:gd name="connsiteX42" fmla="*/ 1310817 w 3349276"/>
                    <a:gd name="connsiteY42" fmla="*/ 10571 h 258991"/>
                    <a:gd name="connsiteX43" fmla="*/ 1326674 w 3349276"/>
                    <a:gd name="connsiteY43" fmla="*/ 26427 h 258991"/>
                    <a:gd name="connsiteX44" fmla="*/ 1342530 w 3349276"/>
                    <a:gd name="connsiteY44" fmla="*/ 36998 h 258991"/>
                    <a:gd name="connsiteX45" fmla="*/ 1353101 w 3349276"/>
                    <a:gd name="connsiteY45" fmla="*/ 47570 h 258991"/>
                    <a:gd name="connsiteX46" fmla="*/ 1374244 w 3349276"/>
                    <a:gd name="connsiteY46" fmla="*/ 63426 h 258991"/>
                    <a:gd name="connsiteX47" fmla="*/ 1437670 w 3349276"/>
                    <a:gd name="connsiteY47" fmla="*/ 116282 h 258991"/>
                    <a:gd name="connsiteX48" fmla="*/ 1474669 w 3349276"/>
                    <a:gd name="connsiteY48" fmla="*/ 132138 h 258991"/>
                    <a:gd name="connsiteX49" fmla="*/ 1522239 w 3349276"/>
                    <a:gd name="connsiteY49" fmla="*/ 142709 h 258991"/>
                    <a:gd name="connsiteX50" fmla="*/ 1553952 w 3349276"/>
                    <a:gd name="connsiteY50" fmla="*/ 153281 h 258991"/>
                    <a:gd name="connsiteX51" fmla="*/ 1670234 w 3349276"/>
                    <a:gd name="connsiteY51" fmla="*/ 147995 h 258991"/>
                    <a:gd name="connsiteX52" fmla="*/ 1686091 w 3349276"/>
                    <a:gd name="connsiteY52" fmla="*/ 142709 h 258991"/>
                    <a:gd name="connsiteX53" fmla="*/ 1707233 w 3349276"/>
                    <a:gd name="connsiteY53" fmla="*/ 126853 h 258991"/>
                    <a:gd name="connsiteX54" fmla="*/ 1728375 w 3349276"/>
                    <a:gd name="connsiteY54" fmla="*/ 95139 h 258991"/>
                    <a:gd name="connsiteX55" fmla="*/ 1775945 w 3349276"/>
                    <a:gd name="connsiteY55" fmla="*/ 58141 h 258991"/>
                    <a:gd name="connsiteX56" fmla="*/ 1797088 w 3349276"/>
                    <a:gd name="connsiteY56" fmla="*/ 47570 h 258991"/>
                    <a:gd name="connsiteX57" fmla="*/ 1823515 w 3349276"/>
                    <a:gd name="connsiteY57" fmla="*/ 42284 h 258991"/>
                    <a:gd name="connsiteX58" fmla="*/ 1849943 w 3349276"/>
                    <a:gd name="connsiteY58" fmla="*/ 52855 h 258991"/>
                    <a:gd name="connsiteX59" fmla="*/ 1897513 w 3349276"/>
                    <a:gd name="connsiteY59" fmla="*/ 68712 h 258991"/>
                    <a:gd name="connsiteX60" fmla="*/ 1923941 w 3349276"/>
                    <a:gd name="connsiteY60" fmla="*/ 89854 h 258991"/>
                    <a:gd name="connsiteX61" fmla="*/ 1939797 w 3349276"/>
                    <a:gd name="connsiteY61" fmla="*/ 100425 h 258991"/>
                    <a:gd name="connsiteX62" fmla="*/ 1971511 w 3349276"/>
                    <a:gd name="connsiteY62" fmla="*/ 126853 h 258991"/>
                    <a:gd name="connsiteX63" fmla="*/ 1997938 w 3349276"/>
                    <a:gd name="connsiteY63" fmla="*/ 116282 h 258991"/>
                    <a:gd name="connsiteX64" fmla="*/ 2045508 w 3349276"/>
                    <a:gd name="connsiteY64" fmla="*/ 73997 h 258991"/>
                    <a:gd name="connsiteX65" fmla="*/ 2061365 w 3349276"/>
                    <a:gd name="connsiteY65" fmla="*/ 68712 h 258991"/>
                    <a:gd name="connsiteX66" fmla="*/ 2103649 w 3349276"/>
                    <a:gd name="connsiteY66" fmla="*/ 105711 h 258991"/>
                    <a:gd name="connsiteX67" fmla="*/ 2108935 w 3349276"/>
                    <a:gd name="connsiteY67" fmla="*/ 121567 h 258991"/>
                    <a:gd name="connsiteX68" fmla="*/ 2145934 w 3349276"/>
                    <a:gd name="connsiteY68" fmla="*/ 158566 h 258991"/>
                    <a:gd name="connsiteX69" fmla="*/ 2161790 w 3349276"/>
                    <a:gd name="connsiteY69" fmla="*/ 179708 h 258991"/>
                    <a:gd name="connsiteX70" fmla="*/ 2182933 w 3349276"/>
                    <a:gd name="connsiteY70" fmla="*/ 184994 h 258991"/>
                    <a:gd name="connsiteX71" fmla="*/ 2225217 w 3349276"/>
                    <a:gd name="connsiteY71" fmla="*/ 200850 h 258991"/>
                    <a:gd name="connsiteX72" fmla="*/ 2341499 w 3349276"/>
                    <a:gd name="connsiteY72" fmla="*/ 190279 h 258991"/>
                    <a:gd name="connsiteX73" fmla="*/ 2357356 w 3349276"/>
                    <a:gd name="connsiteY73" fmla="*/ 184994 h 258991"/>
                    <a:gd name="connsiteX74" fmla="*/ 2389069 w 3349276"/>
                    <a:gd name="connsiteY74" fmla="*/ 153281 h 258991"/>
                    <a:gd name="connsiteX75" fmla="*/ 2399640 w 3349276"/>
                    <a:gd name="connsiteY75" fmla="*/ 142709 h 258991"/>
                    <a:gd name="connsiteX76" fmla="*/ 2441925 w 3349276"/>
                    <a:gd name="connsiteY76" fmla="*/ 95139 h 258991"/>
                    <a:gd name="connsiteX77" fmla="*/ 2457781 w 3349276"/>
                    <a:gd name="connsiteY77" fmla="*/ 73997 h 258991"/>
                    <a:gd name="connsiteX78" fmla="*/ 2494780 w 3349276"/>
                    <a:gd name="connsiteY78" fmla="*/ 47570 h 258991"/>
                    <a:gd name="connsiteX79" fmla="*/ 2515922 w 3349276"/>
                    <a:gd name="connsiteY79" fmla="*/ 42284 h 258991"/>
                    <a:gd name="connsiteX80" fmla="*/ 2531779 w 3349276"/>
                    <a:gd name="connsiteY80" fmla="*/ 47570 h 258991"/>
                    <a:gd name="connsiteX81" fmla="*/ 2558207 w 3349276"/>
                    <a:gd name="connsiteY81" fmla="*/ 79283 h 258991"/>
                    <a:gd name="connsiteX82" fmla="*/ 2574063 w 3349276"/>
                    <a:gd name="connsiteY82" fmla="*/ 105711 h 258991"/>
                    <a:gd name="connsiteX83" fmla="*/ 2579349 w 3349276"/>
                    <a:gd name="connsiteY83" fmla="*/ 121567 h 258991"/>
                    <a:gd name="connsiteX84" fmla="*/ 2600491 w 3349276"/>
                    <a:gd name="connsiteY84" fmla="*/ 142709 h 258991"/>
                    <a:gd name="connsiteX85" fmla="*/ 2621633 w 3349276"/>
                    <a:gd name="connsiteY85" fmla="*/ 169137 h 258991"/>
                    <a:gd name="connsiteX86" fmla="*/ 2653346 w 3349276"/>
                    <a:gd name="connsiteY86" fmla="*/ 184994 h 258991"/>
                    <a:gd name="connsiteX87" fmla="*/ 2685060 w 3349276"/>
                    <a:gd name="connsiteY87" fmla="*/ 179708 h 258991"/>
                    <a:gd name="connsiteX88" fmla="*/ 2722059 w 3349276"/>
                    <a:gd name="connsiteY88" fmla="*/ 153281 h 258991"/>
                    <a:gd name="connsiteX89" fmla="*/ 2753772 w 3349276"/>
                    <a:gd name="connsiteY89" fmla="*/ 121567 h 258991"/>
                    <a:gd name="connsiteX90" fmla="*/ 2769629 w 3349276"/>
                    <a:gd name="connsiteY90" fmla="*/ 105711 h 258991"/>
                    <a:gd name="connsiteX91" fmla="*/ 2780200 w 3349276"/>
                    <a:gd name="connsiteY91" fmla="*/ 95139 h 258991"/>
                    <a:gd name="connsiteX92" fmla="*/ 2811913 w 3349276"/>
                    <a:gd name="connsiteY92" fmla="*/ 63426 h 258991"/>
                    <a:gd name="connsiteX93" fmla="*/ 2822484 w 3349276"/>
                    <a:gd name="connsiteY93" fmla="*/ 47570 h 258991"/>
                    <a:gd name="connsiteX94" fmla="*/ 2880625 w 3349276"/>
                    <a:gd name="connsiteY94" fmla="*/ 58141 h 258991"/>
                    <a:gd name="connsiteX95" fmla="*/ 2938766 w 3349276"/>
                    <a:gd name="connsiteY95" fmla="*/ 68712 h 258991"/>
                    <a:gd name="connsiteX96" fmla="*/ 2996907 w 3349276"/>
                    <a:gd name="connsiteY96" fmla="*/ 63426 h 258991"/>
                    <a:gd name="connsiteX97" fmla="*/ 3012764 w 3349276"/>
                    <a:gd name="connsiteY97" fmla="*/ 58141 h 258991"/>
                    <a:gd name="connsiteX98" fmla="*/ 3033906 w 3349276"/>
                    <a:gd name="connsiteY98" fmla="*/ 68712 h 258991"/>
                    <a:gd name="connsiteX99" fmla="*/ 3065619 w 3349276"/>
                    <a:gd name="connsiteY99" fmla="*/ 121567 h 258991"/>
                    <a:gd name="connsiteX100" fmla="*/ 3102618 w 3349276"/>
                    <a:gd name="connsiteY100" fmla="*/ 179708 h 258991"/>
                    <a:gd name="connsiteX101" fmla="*/ 3113189 w 3349276"/>
                    <a:gd name="connsiteY101" fmla="*/ 195565 h 258991"/>
                    <a:gd name="connsiteX102" fmla="*/ 3129046 w 3349276"/>
                    <a:gd name="connsiteY102" fmla="*/ 206136 h 258991"/>
                    <a:gd name="connsiteX103" fmla="*/ 3139617 w 3349276"/>
                    <a:gd name="connsiteY103" fmla="*/ 221993 h 258991"/>
                    <a:gd name="connsiteX104" fmla="*/ 3187187 w 3349276"/>
                    <a:gd name="connsiteY104" fmla="*/ 253706 h 258991"/>
                    <a:gd name="connsiteX105" fmla="*/ 3208329 w 3349276"/>
                    <a:gd name="connsiteY105" fmla="*/ 258991 h 258991"/>
                    <a:gd name="connsiteX106" fmla="*/ 3224186 w 3349276"/>
                    <a:gd name="connsiteY106" fmla="*/ 253706 h 258991"/>
                    <a:gd name="connsiteX107" fmla="*/ 3234757 w 3349276"/>
                    <a:gd name="connsiteY107" fmla="*/ 216707 h 258991"/>
                    <a:gd name="connsiteX108" fmla="*/ 3245328 w 3349276"/>
                    <a:gd name="connsiteY108" fmla="*/ 153281 h 258991"/>
                    <a:gd name="connsiteX109" fmla="*/ 3250614 w 3349276"/>
                    <a:gd name="connsiteY109" fmla="*/ 63426 h 258991"/>
                    <a:gd name="connsiteX110" fmla="*/ 3266470 w 3349276"/>
                    <a:gd name="connsiteY110" fmla="*/ 58141 h 258991"/>
                    <a:gd name="connsiteX111" fmla="*/ 3298183 w 3349276"/>
                    <a:gd name="connsiteY111" fmla="*/ 42284 h 258991"/>
                    <a:gd name="connsiteX112" fmla="*/ 3345753 w 3349276"/>
                    <a:gd name="connsiteY112" fmla="*/ 36998 h 258991"/>
                    <a:gd name="connsiteX113" fmla="*/ 3345753 w 3349276"/>
                    <a:gd name="connsiteY113" fmla="*/ 48639 h 258991"/>
                    <a:gd name="connsiteX0" fmla="*/ 0 w 3346119"/>
                    <a:gd name="connsiteY0" fmla="*/ 127005 h 258991"/>
                    <a:gd name="connsiteX1" fmla="*/ 31715 w 3346119"/>
                    <a:gd name="connsiteY1" fmla="*/ 203386 h 258991"/>
                    <a:gd name="connsiteX2" fmla="*/ 47571 w 3346119"/>
                    <a:gd name="connsiteY2" fmla="*/ 237849 h 258991"/>
                    <a:gd name="connsiteX3" fmla="*/ 68713 w 3346119"/>
                    <a:gd name="connsiteY3" fmla="*/ 216707 h 258991"/>
                    <a:gd name="connsiteX4" fmla="*/ 84570 w 3346119"/>
                    <a:gd name="connsiteY4" fmla="*/ 206136 h 258991"/>
                    <a:gd name="connsiteX5" fmla="*/ 126854 w 3346119"/>
                    <a:gd name="connsiteY5" fmla="*/ 174423 h 258991"/>
                    <a:gd name="connsiteX6" fmla="*/ 163853 w 3346119"/>
                    <a:gd name="connsiteY6" fmla="*/ 137424 h 258991"/>
                    <a:gd name="connsiteX7" fmla="*/ 195566 w 3346119"/>
                    <a:gd name="connsiteY7" fmla="*/ 116282 h 258991"/>
                    <a:gd name="connsiteX8" fmla="*/ 253707 w 3346119"/>
                    <a:gd name="connsiteY8" fmla="*/ 58141 h 258991"/>
                    <a:gd name="connsiteX9" fmla="*/ 269564 w 3346119"/>
                    <a:gd name="connsiteY9" fmla="*/ 42284 h 258991"/>
                    <a:gd name="connsiteX10" fmla="*/ 285420 w 3346119"/>
                    <a:gd name="connsiteY10" fmla="*/ 31713 h 258991"/>
                    <a:gd name="connsiteX11" fmla="*/ 317134 w 3346119"/>
                    <a:gd name="connsiteY11" fmla="*/ 5285 h 258991"/>
                    <a:gd name="connsiteX12" fmla="*/ 332990 w 3346119"/>
                    <a:gd name="connsiteY12" fmla="*/ 10571 h 258991"/>
                    <a:gd name="connsiteX13" fmla="*/ 338276 w 3346119"/>
                    <a:gd name="connsiteY13" fmla="*/ 26427 h 258991"/>
                    <a:gd name="connsiteX14" fmla="*/ 354133 w 3346119"/>
                    <a:gd name="connsiteY14" fmla="*/ 42284 h 258991"/>
                    <a:gd name="connsiteX15" fmla="*/ 375275 w 3346119"/>
                    <a:gd name="connsiteY15" fmla="*/ 79283 h 258991"/>
                    <a:gd name="connsiteX16" fmla="*/ 396417 w 3346119"/>
                    <a:gd name="connsiteY16" fmla="*/ 126853 h 258991"/>
                    <a:gd name="connsiteX17" fmla="*/ 412274 w 3346119"/>
                    <a:gd name="connsiteY17" fmla="*/ 137424 h 258991"/>
                    <a:gd name="connsiteX18" fmla="*/ 517985 w 3346119"/>
                    <a:gd name="connsiteY18" fmla="*/ 132138 h 258991"/>
                    <a:gd name="connsiteX19" fmla="*/ 533841 w 3346119"/>
                    <a:gd name="connsiteY19" fmla="*/ 126853 h 258991"/>
                    <a:gd name="connsiteX20" fmla="*/ 560269 w 3346119"/>
                    <a:gd name="connsiteY20" fmla="*/ 121567 h 258991"/>
                    <a:gd name="connsiteX21" fmla="*/ 607839 w 3346119"/>
                    <a:gd name="connsiteY21" fmla="*/ 105711 h 258991"/>
                    <a:gd name="connsiteX22" fmla="*/ 634267 w 3346119"/>
                    <a:gd name="connsiteY22" fmla="*/ 95139 h 258991"/>
                    <a:gd name="connsiteX23" fmla="*/ 650123 w 3346119"/>
                    <a:gd name="connsiteY23" fmla="*/ 89854 h 258991"/>
                    <a:gd name="connsiteX24" fmla="*/ 665980 w 3346119"/>
                    <a:gd name="connsiteY24" fmla="*/ 95139 h 258991"/>
                    <a:gd name="connsiteX25" fmla="*/ 687122 w 3346119"/>
                    <a:gd name="connsiteY25" fmla="*/ 121567 h 258991"/>
                    <a:gd name="connsiteX26" fmla="*/ 724121 w 3346119"/>
                    <a:gd name="connsiteY26" fmla="*/ 169137 h 258991"/>
                    <a:gd name="connsiteX27" fmla="*/ 766405 w 3346119"/>
                    <a:gd name="connsiteY27" fmla="*/ 195565 h 258991"/>
                    <a:gd name="connsiteX28" fmla="*/ 792833 w 3346119"/>
                    <a:gd name="connsiteY28" fmla="*/ 200850 h 258991"/>
                    <a:gd name="connsiteX29" fmla="*/ 813975 w 3346119"/>
                    <a:gd name="connsiteY29" fmla="*/ 211422 h 258991"/>
                    <a:gd name="connsiteX30" fmla="*/ 967256 w 3346119"/>
                    <a:gd name="connsiteY30" fmla="*/ 206136 h 258991"/>
                    <a:gd name="connsiteX31" fmla="*/ 1004255 w 3346119"/>
                    <a:gd name="connsiteY31" fmla="*/ 179708 h 258991"/>
                    <a:gd name="connsiteX32" fmla="*/ 1025397 w 3346119"/>
                    <a:gd name="connsiteY32" fmla="*/ 169137 h 258991"/>
                    <a:gd name="connsiteX33" fmla="*/ 1041254 w 3346119"/>
                    <a:gd name="connsiteY33" fmla="*/ 153281 h 258991"/>
                    <a:gd name="connsiteX34" fmla="*/ 1057111 w 3346119"/>
                    <a:gd name="connsiteY34" fmla="*/ 116282 h 258991"/>
                    <a:gd name="connsiteX35" fmla="*/ 1062396 w 3346119"/>
                    <a:gd name="connsiteY35" fmla="*/ 100425 h 258991"/>
                    <a:gd name="connsiteX36" fmla="*/ 1072967 w 3346119"/>
                    <a:gd name="connsiteY36" fmla="*/ 84568 h 258991"/>
                    <a:gd name="connsiteX37" fmla="*/ 1120537 w 3346119"/>
                    <a:gd name="connsiteY37" fmla="*/ 42284 h 258991"/>
                    <a:gd name="connsiteX38" fmla="*/ 1189249 w 3346119"/>
                    <a:gd name="connsiteY38" fmla="*/ 42284 h 258991"/>
                    <a:gd name="connsiteX39" fmla="*/ 1205106 w 3346119"/>
                    <a:gd name="connsiteY39" fmla="*/ 31713 h 258991"/>
                    <a:gd name="connsiteX40" fmla="*/ 1226248 w 3346119"/>
                    <a:gd name="connsiteY40" fmla="*/ 21142 h 258991"/>
                    <a:gd name="connsiteX41" fmla="*/ 1257962 w 3346119"/>
                    <a:gd name="connsiteY41" fmla="*/ 0 h 258991"/>
                    <a:gd name="connsiteX42" fmla="*/ 1310817 w 3346119"/>
                    <a:gd name="connsiteY42" fmla="*/ 10571 h 258991"/>
                    <a:gd name="connsiteX43" fmla="*/ 1326674 w 3346119"/>
                    <a:gd name="connsiteY43" fmla="*/ 26427 h 258991"/>
                    <a:gd name="connsiteX44" fmla="*/ 1342530 w 3346119"/>
                    <a:gd name="connsiteY44" fmla="*/ 36998 h 258991"/>
                    <a:gd name="connsiteX45" fmla="*/ 1353101 w 3346119"/>
                    <a:gd name="connsiteY45" fmla="*/ 47570 h 258991"/>
                    <a:gd name="connsiteX46" fmla="*/ 1374244 w 3346119"/>
                    <a:gd name="connsiteY46" fmla="*/ 63426 h 258991"/>
                    <a:gd name="connsiteX47" fmla="*/ 1437670 w 3346119"/>
                    <a:gd name="connsiteY47" fmla="*/ 116282 h 258991"/>
                    <a:gd name="connsiteX48" fmla="*/ 1474669 w 3346119"/>
                    <a:gd name="connsiteY48" fmla="*/ 132138 h 258991"/>
                    <a:gd name="connsiteX49" fmla="*/ 1522239 w 3346119"/>
                    <a:gd name="connsiteY49" fmla="*/ 142709 h 258991"/>
                    <a:gd name="connsiteX50" fmla="*/ 1553952 w 3346119"/>
                    <a:gd name="connsiteY50" fmla="*/ 153281 h 258991"/>
                    <a:gd name="connsiteX51" fmla="*/ 1670234 w 3346119"/>
                    <a:gd name="connsiteY51" fmla="*/ 147995 h 258991"/>
                    <a:gd name="connsiteX52" fmla="*/ 1686091 w 3346119"/>
                    <a:gd name="connsiteY52" fmla="*/ 142709 h 258991"/>
                    <a:gd name="connsiteX53" fmla="*/ 1707233 w 3346119"/>
                    <a:gd name="connsiteY53" fmla="*/ 126853 h 258991"/>
                    <a:gd name="connsiteX54" fmla="*/ 1728375 w 3346119"/>
                    <a:gd name="connsiteY54" fmla="*/ 95139 h 258991"/>
                    <a:gd name="connsiteX55" fmla="*/ 1775945 w 3346119"/>
                    <a:gd name="connsiteY55" fmla="*/ 58141 h 258991"/>
                    <a:gd name="connsiteX56" fmla="*/ 1797088 w 3346119"/>
                    <a:gd name="connsiteY56" fmla="*/ 47570 h 258991"/>
                    <a:gd name="connsiteX57" fmla="*/ 1823515 w 3346119"/>
                    <a:gd name="connsiteY57" fmla="*/ 42284 h 258991"/>
                    <a:gd name="connsiteX58" fmla="*/ 1849943 w 3346119"/>
                    <a:gd name="connsiteY58" fmla="*/ 52855 h 258991"/>
                    <a:gd name="connsiteX59" fmla="*/ 1897513 w 3346119"/>
                    <a:gd name="connsiteY59" fmla="*/ 68712 h 258991"/>
                    <a:gd name="connsiteX60" fmla="*/ 1923941 w 3346119"/>
                    <a:gd name="connsiteY60" fmla="*/ 89854 h 258991"/>
                    <a:gd name="connsiteX61" fmla="*/ 1939797 w 3346119"/>
                    <a:gd name="connsiteY61" fmla="*/ 100425 h 258991"/>
                    <a:gd name="connsiteX62" fmla="*/ 1971511 w 3346119"/>
                    <a:gd name="connsiteY62" fmla="*/ 126853 h 258991"/>
                    <a:gd name="connsiteX63" fmla="*/ 1997938 w 3346119"/>
                    <a:gd name="connsiteY63" fmla="*/ 116282 h 258991"/>
                    <a:gd name="connsiteX64" fmla="*/ 2045508 w 3346119"/>
                    <a:gd name="connsiteY64" fmla="*/ 73997 h 258991"/>
                    <a:gd name="connsiteX65" fmla="*/ 2061365 w 3346119"/>
                    <a:gd name="connsiteY65" fmla="*/ 68712 h 258991"/>
                    <a:gd name="connsiteX66" fmla="*/ 2103649 w 3346119"/>
                    <a:gd name="connsiteY66" fmla="*/ 105711 h 258991"/>
                    <a:gd name="connsiteX67" fmla="*/ 2108935 w 3346119"/>
                    <a:gd name="connsiteY67" fmla="*/ 121567 h 258991"/>
                    <a:gd name="connsiteX68" fmla="*/ 2145934 w 3346119"/>
                    <a:gd name="connsiteY68" fmla="*/ 158566 h 258991"/>
                    <a:gd name="connsiteX69" fmla="*/ 2161790 w 3346119"/>
                    <a:gd name="connsiteY69" fmla="*/ 179708 h 258991"/>
                    <a:gd name="connsiteX70" fmla="*/ 2182933 w 3346119"/>
                    <a:gd name="connsiteY70" fmla="*/ 184994 h 258991"/>
                    <a:gd name="connsiteX71" fmla="*/ 2225217 w 3346119"/>
                    <a:gd name="connsiteY71" fmla="*/ 200850 h 258991"/>
                    <a:gd name="connsiteX72" fmla="*/ 2341499 w 3346119"/>
                    <a:gd name="connsiteY72" fmla="*/ 190279 h 258991"/>
                    <a:gd name="connsiteX73" fmla="*/ 2357356 w 3346119"/>
                    <a:gd name="connsiteY73" fmla="*/ 184994 h 258991"/>
                    <a:gd name="connsiteX74" fmla="*/ 2389069 w 3346119"/>
                    <a:gd name="connsiteY74" fmla="*/ 153281 h 258991"/>
                    <a:gd name="connsiteX75" fmla="*/ 2399640 w 3346119"/>
                    <a:gd name="connsiteY75" fmla="*/ 142709 h 258991"/>
                    <a:gd name="connsiteX76" fmla="*/ 2441925 w 3346119"/>
                    <a:gd name="connsiteY76" fmla="*/ 95139 h 258991"/>
                    <a:gd name="connsiteX77" fmla="*/ 2457781 w 3346119"/>
                    <a:gd name="connsiteY77" fmla="*/ 73997 h 258991"/>
                    <a:gd name="connsiteX78" fmla="*/ 2494780 w 3346119"/>
                    <a:gd name="connsiteY78" fmla="*/ 47570 h 258991"/>
                    <a:gd name="connsiteX79" fmla="*/ 2515922 w 3346119"/>
                    <a:gd name="connsiteY79" fmla="*/ 42284 h 258991"/>
                    <a:gd name="connsiteX80" fmla="*/ 2531779 w 3346119"/>
                    <a:gd name="connsiteY80" fmla="*/ 47570 h 258991"/>
                    <a:gd name="connsiteX81" fmla="*/ 2558207 w 3346119"/>
                    <a:gd name="connsiteY81" fmla="*/ 79283 h 258991"/>
                    <a:gd name="connsiteX82" fmla="*/ 2574063 w 3346119"/>
                    <a:gd name="connsiteY82" fmla="*/ 105711 h 258991"/>
                    <a:gd name="connsiteX83" fmla="*/ 2579349 w 3346119"/>
                    <a:gd name="connsiteY83" fmla="*/ 121567 h 258991"/>
                    <a:gd name="connsiteX84" fmla="*/ 2600491 w 3346119"/>
                    <a:gd name="connsiteY84" fmla="*/ 142709 h 258991"/>
                    <a:gd name="connsiteX85" fmla="*/ 2621633 w 3346119"/>
                    <a:gd name="connsiteY85" fmla="*/ 169137 h 258991"/>
                    <a:gd name="connsiteX86" fmla="*/ 2653346 w 3346119"/>
                    <a:gd name="connsiteY86" fmla="*/ 184994 h 258991"/>
                    <a:gd name="connsiteX87" fmla="*/ 2685060 w 3346119"/>
                    <a:gd name="connsiteY87" fmla="*/ 179708 h 258991"/>
                    <a:gd name="connsiteX88" fmla="*/ 2722059 w 3346119"/>
                    <a:gd name="connsiteY88" fmla="*/ 153281 h 258991"/>
                    <a:gd name="connsiteX89" fmla="*/ 2753772 w 3346119"/>
                    <a:gd name="connsiteY89" fmla="*/ 121567 h 258991"/>
                    <a:gd name="connsiteX90" fmla="*/ 2769629 w 3346119"/>
                    <a:gd name="connsiteY90" fmla="*/ 105711 h 258991"/>
                    <a:gd name="connsiteX91" fmla="*/ 2780200 w 3346119"/>
                    <a:gd name="connsiteY91" fmla="*/ 95139 h 258991"/>
                    <a:gd name="connsiteX92" fmla="*/ 2811913 w 3346119"/>
                    <a:gd name="connsiteY92" fmla="*/ 63426 h 258991"/>
                    <a:gd name="connsiteX93" fmla="*/ 2822484 w 3346119"/>
                    <a:gd name="connsiteY93" fmla="*/ 47570 h 258991"/>
                    <a:gd name="connsiteX94" fmla="*/ 2880625 w 3346119"/>
                    <a:gd name="connsiteY94" fmla="*/ 58141 h 258991"/>
                    <a:gd name="connsiteX95" fmla="*/ 2938766 w 3346119"/>
                    <a:gd name="connsiteY95" fmla="*/ 68712 h 258991"/>
                    <a:gd name="connsiteX96" fmla="*/ 2996907 w 3346119"/>
                    <a:gd name="connsiteY96" fmla="*/ 63426 h 258991"/>
                    <a:gd name="connsiteX97" fmla="*/ 3012764 w 3346119"/>
                    <a:gd name="connsiteY97" fmla="*/ 58141 h 258991"/>
                    <a:gd name="connsiteX98" fmla="*/ 3033906 w 3346119"/>
                    <a:gd name="connsiteY98" fmla="*/ 68712 h 258991"/>
                    <a:gd name="connsiteX99" fmla="*/ 3065619 w 3346119"/>
                    <a:gd name="connsiteY99" fmla="*/ 121567 h 258991"/>
                    <a:gd name="connsiteX100" fmla="*/ 3102618 w 3346119"/>
                    <a:gd name="connsiteY100" fmla="*/ 179708 h 258991"/>
                    <a:gd name="connsiteX101" fmla="*/ 3113189 w 3346119"/>
                    <a:gd name="connsiteY101" fmla="*/ 195565 h 258991"/>
                    <a:gd name="connsiteX102" fmla="*/ 3129046 w 3346119"/>
                    <a:gd name="connsiteY102" fmla="*/ 206136 h 258991"/>
                    <a:gd name="connsiteX103" fmla="*/ 3139617 w 3346119"/>
                    <a:gd name="connsiteY103" fmla="*/ 221993 h 258991"/>
                    <a:gd name="connsiteX104" fmla="*/ 3187187 w 3346119"/>
                    <a:gd name="connsiteY104" fmla="*/ 253706 h 258991"/>
                    <a:gd name="connsiteX105" fmla="*/ 3208329 w 3346119"/>
                    <a:gd name="connsiteY105" fmla="*/ 258991 h 258991"/>
                    <a:gd name="connsiteX106" fmla="*/ 3224186 w 3346119"/>
                    <a:gd name="connsiteY106" fmla="*/ 253706 h 258991"/>
                    <a:gd name="connsiteX107" fmla="*/ 3234757 w 3346119"/>
                    <a:gd name="connsiteY107" fmla="*/ 216707 h 258991"/>
                    <a:gd name="connsiteX108" fmla="*/ 3245328 w 3346119"/>
                    <a:gd name="connsiteY108" fmla="*/ 153281 h 258991"/>
                    <a:gd name="connsiteX109" fmla="*/ 3250614 w 3346119"/>
                    <a:gd name="connsiteY109" fmla="*/ 63426 h 258991"/>
                    <a:gd name="connsiteX110" fmla="*/ 3266470 w 3346119"/>
                    <a:gd name="connsiteY110" fmla="*/ 58141 h 258991"/>
                    <a:gd name="connsiteX111" fmla="*/ 3298183 w 3346119"/>
                    <a:gd name="connsiteY111" fmla="*/ 42284 h 258991"/>
                    <a:gd name="connsiteX112" fmla="*/ 3345753 w 3346119"/>
                    <a:gd name="connsiteY112" fmla="*/ 36998 h 258991"/>
                    <a:gd name="connsiteX113" fmla="*/ 3277040 w 3346119"/>
                    <a:gd name="connsiteY113" fmla="*/ 31224 h 258991"/>
                    <a:gd name="connsiteX0" fmla="*/ 0 w 3309283"/>
                    <a:gd name="connsiteY0" fmla="*/ 127005 h 258991"/>
                    <a:gd name="connsiteX1" fmla="*/ 31715 w 3309283"/>
                    <a:gd name="connsiteY1" fmla="*/ 203386 h 258991"/>
                    <a:gd name="connsiteX2" fmla="*/ 47571 w 3309283"/>
                    <a:gd name="connsiteY2" fmla="*/ 237849 h 258991"/>
                    <a:gd name="connsiteX3" fmla="*/ 68713 w 3309283"/>
                    <a:gd name="connsiteY3" fmla="*/ 216707 h 258991"/>
                    <a:gd name="connsiteX4" fmla="*/ 84570 w 3309283"/>
                    <a:gd name="connsiteY4" fmla="*/ 206136 h 258991"/>
                    <a:gd name="connsiteX5" fmla="*/ 126854 w 3309283"/>
                    <a:gd name="connsiteY5" fmla="*/ 174423 h 258991"/>
                    <a:gd name="connsiteX6" fmla="*/ 163853 w 3309283"/>
                    <a:gd name="connsiteY6" fmla="*/ 137424 h 258991"/>
                    <a:gd name="connsiteX7" fmla="*/ 195566 w 3309283"/>
                    <a:gd name="connsiteY7" fmla="*/ 116282 h 258991"/>
                    <a:gd name="connsiteX8" fmla="*/ 253707 w 3309283"/>
                    <a:gd name="connsiteY8" fmla="*/ 58141 h 258991"/>
                    <a:gd name="connsiteX9" fmla="*/ 269564 w 3309283"/>
                    <a:gd name="connsiteY9" fmla="*/ 42284 h 258991"/>
                    <a:gd name="connsiteX10" fmla="*/ 285420 w 3309283"/>
                    <a:gd name="connsiteY10" fmla="*/ 31713 h 258991"/>
                    <a:gd name="connsiteX11" fmla="*/ 317134 w 3309283"/>
                    <a:gd name="connsiteY11" fmla="*/ 5285 h 258991"/>
                    <a:gd name="connsiteX12" fmla="*/ 332990 w 3309283"/>
                    <a:gd name="connsiteY12" fmla="*/ 10571 h 258991"/>
                    <a:gd name="connsiteX13" fmla="*/ 338276 w 3309283"/>
                    <a:gd name="connsiteY13" fmla="*/ 26427 h 258991"/>
                    <a:gd name="connsiteX14" fmla="*/ 354133 w 3309283"/>
                    <a:gd name="connsiteY14" fmla="*/ 42284 h 258991"/>
                    <a:gd name="connsiteX15" fmla="*/ 375275 w 3309283"/>
                    <a:gd name="connsiteY15" fmla="*/ 79283 h 258991"/>
                    <a:gd name="connsiteX16" fmla="*/ 396417 w 3309283"/>
                    <a:gd name="connsiteY16" fmla="*/ 126853 h 258991"/>
                    <a:gd name="connsiteX17" fmla="*/ 412274 w 3309283"/>
                    <a:gd name="connsiteY17" fmla="*/ 137424 h 258991"/>
                    <a:gd name="connsiteX18" fmla="*/ 517985 w 3309283"/>
                    <a:gd name="connsiteY18" fmla="*/ 132138 h 258991"/>
                    <a:gd name="connsiteX19" fmla="*/ 533841 w 3309283"/>
                    <a:gd name="connsiteY19" fmla="*/ 126853 h 258991"/>
                    <a:gd name="connsiteX20" fmla="*/ 560269 w 3309283"/>
                    <a:gd name="connsiteY20" fmla="*/ 121567 h 258991"/>
                    <a:gd name="connsiteX21" fmla="*/ 607839 w 3309283"/>
                    <a:gd name="connsiteY21" fmla="*/ 105711 h 258991"/>
                    <a:gd name="connsiteX22" fmla="*/ 634267 w 3309283"/>
                    <a:gd name="connsiteY22" fmla="*/ 95139 h 258991"/>
                    <a:gd name="connsiteX23" fmla="*/ 650123 w 3309283"/>
                    <a:gd name="connsiteY23" fmla="*/ 89854 h 258991"/>
                    <a:gd name="connsiteX24" fmla="*/ 665980 w 3309283"/>
                    <a:gd name="connsiteY24" fmla="*/ 95139 h 258991"/>
                    <a:gd name="connsiteX25" fmla="*/ 687122 w 3309283"/>
                    <a:gd name="connsiteY25" fmla="*/ 121567 h 258991"/>
                    <a:gd name="connsiteX26" fmla="*/ 724121 w 3309283"/>
                    <a:gd name="connsiteY26" fmla="*/ 169137 h 258991"/>
                    <a:gd name="connsiteX27" fmla="*/ 766405 w 3309283"/>
                    <a:gd name="connsiteY27" fmla="*/ 195565 h 258991"/>
                    <a:gd name="connsiteX28" fmla="*/ 792833 w 3309283"/>
                    <a:gd name="connsiteY28" fmla="*/ 200850 h 258991"/>
                    <a:gd name="connsiteX29" fmla="*/ 813975 w 3309283"/>
                    <a:gd name="connsiteY29" fmla="*/ 211422 h 258991"/>
                    <a:gd name="connsiteX30" fmla="*/ 967256 w 3309283"/>
                    <a:gd name="connsiteY30" fmla="*/ 206136 h 258991"/>
                    <a:gd name="connsiteX31" fmla="*/ 1004255 w 3309283"/>
                    <a:gd name="connsiteY31" fmla="*/ 179708 h 258991"/>
                    <a:gd name="connsiteX32" fmla="*/ 1025397 w 3309283"/>
                    <a:gd name="connsiteY32" fmla="*/ 169137 h 258991"/>
                    <a:gd name="connsiteX33" fmla="*/ 1041254 w 3309283"/>
                    <a:gd name="connsiteY33" fmla="*/ 153281 h 258991"/>
                    <a:gd name="connsiteX34" fmla="*/ 1057111 w 3309283"/>
                    <a:gd name="connsiteY34" fmla="*/ 116282 h 258991"/>
                    <a:gd name="connsiteX35" fmla="*/ 1062396 w 3309283"/>
                    <a:gd name="connsiteY35" fmla="*/ 100425 h 258991"/>
                    <a:gd name="connsiteX36" fmla="*/ 1072967 w 3309283"/>
                    <a:gd name="connsiteY36" fmla="*/ 84568 h 258991"/>
                    <a:gd name="connsiteX37" fmla="*/ 1120537 w 3309283"/>
                    <a:gd name="connsiteY37" fmla="*/ 42284 h 258991"/>
                    <a:gd name="connsiteX38" fmla="*/ 1189249 w 3309283"/>
                    <a:gd name="connsiteY38" fmla="*/ 42284 h 258991"/>
                    <a:gd name="connsiteX39" fmla="*/ 1205106 w 3309283"/>
                    <a:gd name="connsiteY39" fmla="*/ 31713 h 258991"/>
                    <a:gd name="connsiteX40" fmla="*/ 1226248 w 3309283"/>
                    <a:gd name="connsiteY40" fmla="*/ 21142 h 258991"/>
                    <a:gd name="connsiteX41" fmla="*/ 1257962 w 3309283"/>
                    <a:gd name="connsiteY41" fmla="*/ 0 h 258991"/>
                    <a:gd name="connsiteX42" fmla="*/ 1310817 w 3309283"/>
                    <a:gd name="connsiteY42" fmla="*/ 10571 h 258991"/>
                    <a:gd name="connsiteX43" fmla="*/ 1326674 w 3309283"/>
                    <a:gd name="connsiteY43" fmla="*/ 26427 h 258991"/>
                    <a:gd name="connsiteX44" fmla="*/ 1342530 w 3309283"/>
                    <a:gd name="connsiteY44" fmla="*/ 36998 h 258991"/>
                    <a:gd name="connsiteX45" fmla="*/ 1353101 w 3309283"/>
                    <a:gd name="connsiteY45" fmla="*/ 47570 h 258991"/>
                    <a:gd name="connsiteX46" fmla="*/ 1374244 w 3309283"/>
                    <a:gd name="connsiteY46" fmla="*/ 63426 h 258991"/>
                    <a:gd name="connsiteX47" fmla="*/ 1437670 w 3309283"/>
                    <a:gd name="connsiteY47" fmla="*/ 116282 h 258991"/>
                    <a:gd name="connsiteX48" fmla="*/ 1474669 w 3309283"/>
                    <a:gd name="connsiteY48" fmla="*/ 132138 h 258991"/>
                    <a:gd name="connsiteX49" fmla="*/ 1522239 w 3309283"/>
                    <a:gd name="connsiteY49" fmla="*/ 142709 h 258991"/>
                    <a:gd name="connsiteX50" fmla="*/ 1553952 w 3309283"/>
                    <a:gd name="connsiteY50" fmla="*/ 153281 h 258991"/>
                    <a:gd name="connsiteX51" fmla="*/ 1670234 w 3309283"/>
                    <a:gd name="connsiteY51" fmla="*/ 147995 h 258991"/>
                    <a:gd name="connsiteX52" fmla="*/ 1686091 w 3309283"/>
                    <a:gd name="connsiteY52" fmla="*/ 142709 h 258991"/>
                    <a:gd name="connsiteX53" fmla="*/ 1707233 w 3309283"/>
                    <a:gd name="connsiteY53" fmla="*/ 126853 h 258991"/>
                    <a:gd name="connsiteX54" fmla="*/ 1728375 w 3309283"/>
                    <a:gd name="connsiteY54" fmla="*/ 95139 h 258991"/>
                    <a:gd name="connsiteX55" fmla="*/ 1775945 w 3309283"/>
                    <a:gd name="connsiteY55" fmla="*/ 58141 h 258991"/>
                    <a:gd name="connsiteX56" fmla="*/ 1797088 w 3309283"/>
                    <a:gd name="connsiteY56" fmla="*/ 47570 h 258991"/>
                    <a:gd name="connsiteX57" fmla="*/ 1823515 w 3309283"/>
                    <a:gd name="connsiteY57" fmla="*/ 42284 h 258991"/>
                    <a:gd name="connsiteX58" fmla="*/ 1849943 w 3309283"/>
                    <a:gd name="connsiteY58" fmla="*/ 52855 h 258991"/>
                    <a:gd name="connsiteX59" fmla="*/ 1897513 w 3309283"/>
                    <a:gd name="connsiteY59" fmla="*/ 68712 h 258991"/>
                    <a:gd name="connsiteX60" fmla="*/ 1923941 w 3309283"/>
                    <a:gd name="connsiteY60" fmla="*/ 89854 h 258991"/>
                    <a:gd name="connsiteX61" fmla="*/ 1939797 w 3309283"/>
                    <a:gd name="connsiteY61" fmla="*/ 100425 h 258991"/>
                    <a:gd name="connsiteX62" fmla="*/ 1971511 w 3309283"/>
                    <a:gd name="connsiteY62" fmla="*/ 126853 h 258991"/>
                    <a:gd name="connsiteX63" fmla="*/ 1997938 w 3309283"/>
                    <a:gd name="connsiteY63" fmla="*/ 116282 h 258991"/>
                    <a:gd name="connsiteX64" fmla="*/ 2045508 w 3309283"/>
                    <a:gd name="connsiteY64" fmla="*/ 73997 h 258991"/>
                    <a:gd name="connsiteX65" fmla="*/ 2061365 w 3309283"/>
                    <a:gd name="connsiteY65" fmla="*/ 68712 h 258991"/>
                    <a:gd name="connsiteX66" fmla="*/ 2103649 w 3309283"/>
                    <a:gd name="connsiteY66" fmla="*/ 105711 h 258991"/>
                    <a:gd name="connsiteX67" fmla="*/ 2108935 w 3309283"/>
                    <a:gd name="connsiteY67" fmla="*/ 121567 h 258991"/>
                    <a:gd name="connsiteX68" fmla="*/ 2145934 w 3309283"/>
                    <a:gd name="connsiteY68" fmla="*/ 158566 h 258991"/>
                    <a:gd name="connsiteX69" fmla="*/ 2161790 w 3309283"/>
                    <a:gd name="connsiteY69" fmla="*/ 179708 h 258991"/>
                    <a:gd name="connsiteX70" fmla="*/ 2182933 w 3309283"/>
                    <a:gd name="connsiteY70" fmla="*/ 184994 h 258991"/>
                    <a:gd name="connsiteX71" fmla="*/ 2225217 w 3309283"/>
                    <a:gd name="connsiteY71" fmla="*/ 200850 h 258991"/>
                    <a:gd name="connsiteX72" fmla="*/ 2341499 w 3309283"/>
                    <a:gd name="connsiteY72" fmla="*/ 190279 h 258991"/>
                    <a:gd name="connsiteX73" fmla="*/ 2357356 w 3309283"/>
                    <a:gd name="connsiteY73" fmla="*/ 184994 h 258991"/>
                    <a:gd name="connsiteX74" fmla="*/ 2389069 w 3309283"/>
                    <a:gd name="connsiteY74" fmla="*/ 153281 h 258991"/>
                    <a:gd name="connsiteX75" fmla="*/ 2399640 w 3309283"/>
                    <a:gd name="connsiteY75" fmla="*/ 142709 h 258991"/>
                    <a:gd name="connsiteX76" fmla="*/ 2441925 w 3309283"/>
                    <a:gd name="connsiteY76" fmla="*/ 95139 h 258991"/>
                    <a:gd name="connsiteX77" fmla="*/ 2457781 w 3309283"/>
                    <a:gd name="connsiteY77" fmla="*/ 73997 h 258991"/>
                    <a:gd name="connsiteX78" fmla="*/ 2494780 w 3309283"/>
                    <a:gd name="connsiteY78" fmla="*/ 47570 h 258991"/>
                    <a:gd name="connsiteX79" fmla="*/ 2515922 w 3309283"/>
                    <a:gd name="connsiteY79" fmla="*/ 42284 h 258991"/>
                    <a:gd name="connsiteX80" fmla="*/ 2531779 w 3309283"/>
                    <a:gd name="connsiteY80" fmla="*/ 47570 h 258991"/>
                    <a:gd name="connsiteX81" fmla="*/ 2558207 w 3309283"/>
                    <a:gd name="connsiteY81" fmla="*/ 79283 h 258991"/>
                    <a:gd name="connsiteX82" fmla="*/ 2574063 w 3309283"/>
                    <a:gd name="connsiteY82" fmla="*/ 105711 h 258991"/>
                    <a:gd name="connsiteX83" fmla="*/ 2579349 w 3309283"/>
                    <a:gd name="connsiteY83" fmla="*/ 121567 h 258991"/>
                    <a:gd name="connsiteX84" fmla="*/ 2600491 w 3309283"/>
                    <a:gd name="connsiteY84" fmla="*/ 142709 h 258991"/>
                    <a:gd name="connsiteX85" fmla="*/ 2621633 w 3309283"/>
                    <a:gd name="connsiteY85" fmla="*/ 169137 h 258991"/>
                    <a:gd name="connsiteX86" fmla="*/ 2653346 w 3309283"/>
                    <a:gd name="connsiteY86" fmla="*/ 184994 h 258991"/>
                    <a:gd name="connsiteX87" fmla="*/ 2685060 w 3309283"/>
                    <a:gd name="connsiteY87" fmla="*/ 179708 h 258991"/>
                    <a:gd name="connsiteX88" fmla="*/ 2722059 w 3309283"/>
                    <a:gd name="connsiteY88" fmla="*/ 153281 h 258991"/>
                    <a:gd name="connsiteX89" fmla="*/ 2753772 w 3309283"/>
                    <a:gd name="connsiteY89" fmla="*/ 121567 h 258991"/>
                    <a:gd name="connsiteX90" fmla="*/ 2769629 w 3309283"/>
                    <a:gd name="connsiteY90" fmla="*/ 105711 h 258991"/>
                    <a:gd name="connsiteX91" fmla="*/ 2780200 w 3309283"/>
                    <a:gd name="connsiteY91" fmla="*/ 95139 h 258991"/>
                    <a:gd name="connsiteX92" fmla="*/ 2811913 w 3309283"/>
                    <a:gd name="connsiteY92" fmla="*/ 63426 h 258991"/>
                    <a:gd name="connsiteX93" fmla="*/ 2822484 w 3309283"/>
                    <a:gd name="connsiteY93" fmla="*/ 47570 h 258991"/>
                    <a:gd name="connsiteX94" fmla="*/ 2880625 w 3309283"/>
                    <a:gd name="connsiteY94" fmla="*/ 58141 h 258991"/>
                    <a:gd name="connsiteX95" fmla="*/ 2938766 w 3309283"/>
                    <a:gd name="connsiteY95" fmla="*/ 68712 h 258991"/>
                    <a:gd name="connsiteX96" fmla="*/ 2996907 w 3309283"/>
                    <a:gd name="connsiteY96" fmla="*/ 63426 h 258991"/>
                    <a:gd name="connsiteX97" fmla="*/ 3012764 w 3309283"/>
                    <a:gd name="connsiteY97" fmla="*/ 58141 h 258991"/>
                    <a:gd name="connsiteX98" fmla="*/ 3033906 w 3309283"/>
                    <a:gd name="connsiteY98" fmla="*/ 68712 h 258991"/>
                    <a:gd name="connsiteX99" fmla="*/ 3065619 w 3309283"/>
                    <a:gd name="connsiteY99" fmla="*/ 121567 h 258991"/>
                    <a:gd name="connsiteX100" fmla="*/ 3102618 w 3309283"/>
                    <a:gd name="connsiteY100" fmla="*/ 179708 h 258991"/>
                    <a:gd name="connsiteX101" fmla="*/ 3113189 w 3309283"/>
                    <a:gd name="connsiteY101" fmla="*/ 195565 h 258991"/>
                    <a:gd name="connsiteX102" fmla="*/ 3129046 w 3309283"/>
                    <a:gd name="connsiteY102" fmla="*/ 206136 h 258991"/>
                    <a:gd name="connsiteX103" fmla="*/ 3139617 w 3309283"/>
                    <a:gd name="connsiteY103" fmla="*/ 221993 h 258991"/>
                    <a:gd name="connsiteX104" fmla="*/ 3187187 w 3309283"/>
                    <a:gd name="connsiteY104" fmla="*/ 253706 h 258991"/>
                    <a:gd name="connsiteX105" fmla="*/ 3208329 w 3309283"/>
                    <a:gd name="connsiteY105" fmla="*/ 258991 h 258991"/>
                    <a:gd name="connsiteX106" fmla="*/ 3224186 w 3309283"/>
                    <a:gd name="connsiteY106" fmla="*/ 253706 h 258991"/>
                    <a:gd name="connsiteX107" fmla="*/ 3234757 w 3309283"/>
                    <a:gd name="connsiteY107" fmla="*/ 216707 h 258991"/>
                    <a:gd name="connsiteX108" fmla="*/ 3245328 w 3309283"/>
                    <a:gd name="connsiteY108" fmla="*/ 153281 h 258991"/>
                    <a:gd name="connsiteX109" fmla="*/ 3250614 w 3309283"/>
                    <a:gd name="connsiteY109" fmla="*/ 63426 h 258991"/>
                    <a:gd name="connsiteX110" fmla="*/ 3266470 w 3309283"/>
                    <a:gd name="connsiteY110" fmla="*/ 58141 h 258991"/>
                    <a:gd name="connsiteX111" fmla="*/ 3298183 w 3309283"/>
                    <a:gd name="connsiteY111" fmla="*/ 42284 h 258991"/>
                    <a:gd name="connsiteX112" fmla="*/ 3287612 w 3309283"/>
                    <a:gd name="connsiteY112" fmla="*/ 36998 h 258991"/>
                    <a:gd name="connsiteX113" fmla="*/ 3277040 w 3309283"/>
                    <a:gd name="connsiteY113" fmla="*/ 31224 h 258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3309283" h="258991">
                      <a:moveTo>
                        <a:pt x="0" y="127005"/>
                      </a:moveTo>
                      <a:cubicBezTo>
                        <a:pt x="8809" y="119958"/>
                        <a:pt x="23787" y="184912"/>
                        <a:pt x="31715" y="203386"/>
                      </a:cubicBezTo>
                      <a:cubicBezTo>
                        <a:pt x="39643" y="221860"/>
                        <a:pt x="41405" y="235629"/>
                        <a:pt x="47571" y="237849"/>
                      </a:cubicBezTo>
                      <a:cubicBezTo>
                        <a:pt x="53737" y="240069"/>
                        <a:pt x="61146" y="223193"/>
                        <a:pt x="68713" y="216707"/>
                      </a:cubicBezTo>
                      <a:cubicBezTo>
                        <a:pt x="73536" y="212573"/>
                        <a:pt x="79488" y="209948"/>
                        <a:pt x="84570" y="206136"/>
                      </a:cubicBezTo>
                      <a:cubicBezTo>
                        <a:pt x="134791" y="168470"/>
                        <a:pt x="91005" y="198321"/>
                        <a:pt x="126854" y="174423"/>
                      </a:cubicBezTo>
                      <a:cubicBezTo>
                        <a:pt x="142019" y="151674"/>
                        <a:pt x="135418" y="158104"/>
                        <a:pt x="163853" y="137424"/>
                      </a:cubicBezTo>
                      <a:cubicBezTo>
                        <a:pt x="174128" y="129951"/>
                        <a:pt x="186582" y="125266"/>
                        <a:pt x="195566" y="116282"/>
                      </a:cubicBezTo>
                      <a:lnTo>
                        <a:pt x="253707" y="58141"/>
                      </a:lnTo>
                      <a:cubicBezTo>
                        <a:pt x="258993" y="52855"/>
                        <a:pt x="263344" y="46431"/>
                        <a:pt x="269564" y="42284"/>
                      </a:cubicBezTo>
                      <a:cubicBezTo>
                        <a:pt x="274849" y="38760"/>
                        <a:pt x="280540" y="35780"/>
                        <a:pt x="285420" y="31713"/>
                      </a:cubicBezTo>
                      <a:cubicBezTo>
                        <a:pt x="326111" y="-2197"/>
                        <a:pt x="277770" y="31527"/>
                        <a:pt x="317134" y="5285"/>
                      </a:cubicBezTo>
                      <a:cubicBezTo>
                        <a:pt x="322419" y="7047"/>
                        <a:pt x="329050" y="6631"/>
                        <a:pt x="332990" y="10571"/>
                      </a:cubicBezTo>
                      <a:cubicBezTo>
                        <a:pt x="336930" y="14511"/>
                        <a:pt x="335185" y="21791"/>
                        <a:pt x="338276" y="26427"/>
                      </a:cubicBezTo>
                      <a:cubicBezTo>
                        <a:pt x="342423" y="32647"/>
                        <a:pt x="348847" y="36998"/>
                        <a:pt x="354133" y="42284"/>
                      </a:cubicBezTo>
                      <a:cubicBezTo>
                        <a:pt x="370296" y="90778"/>
                        <a:pt x="343280" y="15295"/>
                        <a:pt x="375275" y="79283"/>
                      </a:cubicBezTo>
                      <a:cubicBezTo>
                        <a:pt x="385742" y="100216"/>
                        <a:pt x="380870" y="111306"/>
                        <a:pt x="396417" y="126853"/>
                      </a:cubicBezTo>
                      <a:cubicBezTo>
                        <a:pt x="400909" y="131345"/>
                        <a:pt x="406988" y="133900"/>
                        <a:pt x="412274" y="137424"/>
                      </a:cubicBezTo>
                      <a:cubicBezTo>
                        <a:pt x="447511" y="135662"/>
                        <a:pt x="482837" y="135194"/>
                        <a:pt x="517985" y="132138"/>
                      </a:cubicBezTo>
                      <a:cubicBezTo>
                        <a:pt x="523535" y="131655"/>
                        <a:pt x="528436" y="128204"/>
                        <a:pt x="533841" y="126853"/>
                      </a:cubicBezTo>
                      <a:cubicBezTo>
                        <a:pt x="542557" y="124674"/>
                        <a:pt x="551460" y="123329"/>
                        <a:pt x="560269" y="121567"/>
                      </a:cubicBezTo>
                      <a:cubicBezTo>
                        <a:pt x="604428" y="99488"/>
                        <a:pt x="556603" y="121082"/>
                        <a:pt x="607839" y="105711"/>
                      </a:cubicBezTo>
                      <a:cubicBezTo>
                        <a:pt x="616927" y="102985"/>
                        <a:pt x="625383" y="98471"/>
                        <a:pt x="634267" y="95139"/>
                      </a:cubicBezTo>
                      <a:cubicBezTo>
                        <a:pt x="639483" y="93183"/>
                        <a:pt x="644838" y="91616"/>
                        <a:pt x="650123" y="89854"/>
                      </a:cubicBezTo>
                      <a:cubicBezTo>
                        <a:pt x="655409" y="91616"/>
                        <a:pt x="661202" y="92272"/>
                        <a:pt x="665980" y="95139"/>
                      </a:cubicBezTo>
                      <a:cubicBezTo>
                        <a:pt x="675202" y="100672"/>
                        <a:pt x="681231" y="113713"/>
                        <a:pt x="687122" y="121567"/>
                      </a:cubicBezTo>
                      <a:cubicBezTo>
                        <a:pt x="699175" y="137638"/>
                        <a:pt x="708051" y="157084"/>
                        <a:pt x="724121" y="169137"/>
                      </a:cubicBezTo>
                      <a:cubicBezTo>
                        <a:pt x="738587" y="179987"/>
                        <a:pt x="748992" y="189761"/>
                        <a:pt x="766405" y="195565"/>
                      </a:cubicBezTo>
                      <a:cubicBezTo>
                        <a:pt x="774928" y="198406"/>
                        <a:pt x="784024" y="199088"/>
                        <a:pt x="792833" y="200850"/>
                      </a:cubicBezTo>
                      <a:cubicBezTo>
                        <a:pt x="799880" y="204374"/>
                        <a:pt x="806500" y="208930"/>
                        <a:pt x="813975" y="211422"/>
                      </a:cubicBezTo>
                      <a:cubicBezTo>
                        <a:pt x="860234" y="226842"/>
                        <a:pt x="934299" y="208882"/>
                        <a:pt x="967256" y="206136"/>
                      </a:cubicBezTo>
                      <a:cubicBezTo>
                        <a:pt x="1035965" y="178653"/>
                        <a:pt x="964062" y="213203"/>
                        <a:pt x="1004255" y="179708"/>
                      </a:cubicBezTo>
                      <a:cubicBezTo>
                        <a:pt x="1010308" y="174664"/>
                        <a:pt x="1018985" y="173717"/>
                        <a:pt x="1025397" y="169137"/>
                      </a:cubicBezTo>
                      <a:cubicBezTo>
                        <a:pt x="1031480" y="164792"/>
                        <a:pt x="1035968" y="158566"/>
                        <a:pt x="1041254" y="153281"/>
                      </a:cubicBezTo>
                      <a:cubicBezTo>
                        <a:pt x="1053654" y="116084"/>
                        <a:pt x="1037512" y="162015"/>
                        <a:pt x="1057111" y="116282"/>
                      </a:cubicBezTo>
                      <a:cubicBezTo>
                        <a:pt x="1059306" y="111161"/>
                        <a:pt x="1059904" y="105408"/>
                        <a:pt x="1062396" y="100425"/>
                      </a:cubicBezTo>
                      <a:cubicBezTo>
                        <a:pt x="1065237" y="94743"/>
                        <a:pt x="1068747" y="89316"/>
                        <a:pt x="1072967" y="84568"/>
                      </a:cubicBezTo>
                      <a:cubicBezTo>
                        <a:pt x="1099296" y="54948"/>
                        <a:pt x="1096439" y="58350"/>
                        <a:pt x="1120537" y="42284"/>
                      </a:cubicBezTo>
                      <a:cubicBezTo>
                        <a:pt x="1150775" y="48332"/>
                        <a:pt x="1154049" y="51884"/>
                        <a:pt x="1189249" y="42284"/>
                      </a:cubicBezTo>
                      <a:cubicBezTo>
                        <a:pt x="1195378" y="40613"/>
                        <a:pt x="1199590" y="34865"/>
                        <a:pt x="1205106" y="31713"/>
                      </a:cubicBezTo>
                      <a:cubicBezTo>
                        <a:pt x="1211947" y="27804"/>
                        <a:pt x="1219836" y="25722"/>
                        <a:pt x="1226248" y="21142"/>
                      </a:cubicBezTo>
                      <a:cubicBezTo>
                        <a:pt x="1260890" y="-3603"/>
                        <a:pt x="1223948" y="11336"/>
                        <a:pt x="1257962" y="0"/>
                      </a:cubicBezTo>
                      <a:cubicBezTo>
                        <a:pt x="1261101" y="448"/>
                        <a:pt x="1300751" y="3861"/>
                        <a:pt x="1310817" y="10571"/>
                      </a:cubicBezTo>
                      <a:cubicBezTo>
                        <a:pt x="1317036" y="14717"/>
                        <a:pt x="1320932" y="21642"/>
                        <a:pt x="1326674" y="26427"/>
                      </a:cubicBezTo>
                      <a:cubicBezTo>
                        <a:pt x="1331554" y="30494"/>
                        <a:pt x="1337570" y="33030"/>
                        <a:pt x="1342530" y="36998"/>
                      </a:cubicBezTo>
                      <a:cubicBezTo>
                        <a:pt x="1346421" y="40111"/>
                        <a:pt x="1349273" y="44380"/>
                        <a:pt x="1353101" y="47570"/>
                      </a:cubicBezTo>
                      <a:cubicBezTo>
                        <a:pt x="1359869" y="53210"/>
                        <a:pt x="1367614" y="57625"/>
                        <a:pt x="1374244" y="63426"/>
                      </a:cubicBezTo>
                      <a:cubicBezTo>
                        <a:pt x="1400092" y="86042"/>
                        <a:pt x="1401118" y="98006"/>
                        <a:pt x="1437670" y="116282"/>
                      </a:cubicBezTo>
                      <a:cubicBezTo>
                        <a:pt x="1452802" y="123848"/>
                        <a:pt x="1459111" y="128249"/>
                        <a:pt x="1474669" y="132138"/>
                      </a:cubicBezTo>
                      <a:cubicBezTo>
                        <a:pt x="1504808" y="139673"/>
                        <a:pt x="1495140" y="134579"/>
                        <a:pt x="1522239" y="142709"/>
                      </a:cubicBezTo>
                      <a:cubicBezTo>
                        <a:pt x="1532912" y="145911"/>
                        <a:pt x="1553952" y="153281"/>
                        <a:pt x="1553952" y="153281"/>
                      </a:cubicBezTo>
                      <a:cubicBezTo>
                        <a:pt x="1592713" y="151519"/>
                        <a:pt x="1631557" y="151089"/>
                        <a:pt x="1670234" y="147995"/>
                      </a:cubicBezTo>
                      <a:cubicBezTo>
                        <a:pt x="1675788" y="147551"/>
                        <a:pt x="1681253" y="145473"/>
                        <a:pt x="1686091" y="142709"/>
                      </a:cubicBezTo>
                      <a:cubicBezTo>
                        <a:pt x="1693739" y="138339"/>
                        <a:pt x="1700186" y="132138"/>
                        <a:pt x="1707233" y="126853"/>
                      </a:cubicBezTo>
                      <a:cubicBezTo>
                        <a:pt x="1714280" y="116282"/>
                        <a:pt x="1719391" y="104123"/>
                        <a:pt x="1728375" y="95139"/>
                      </a:cubicBezTo>
                      <a:cubicBezTo>
                        <a:pt x="1753216" y="70300"/>
                        <a:pt x="1738013" y="83429"/>
                        <a:pt x="1775945" y="58141"/>
                      </a:cubicBezTo>
                      <a:cubicBezTo>
                        <a:pt x="1782501" y="53770"/>
                        <a:pt x="1789613" y="50062"/>
                        <a:pt x="1797088" y="47570"/>
                      </a:cubicBezTo>
                      <a:cubicBezTo>
                        <a:pt x="1805610" y="44729"/>
                        <a:pt x="1814706" y="44046"/>
                        <a:pt x="1823515" y="42284"/>
                      </a:cubicBezTo>
                      <a:cubicBezTo>
                        <a:pt x="1832324" y="45808"/>
                        <a:pt x="1840855" y="50129"/>
                        <a:pt x="1849943" y="52855"/>
                      </a:cubicBezTo>
                      <a:cubicBezTo>
                        <a:pt x="1878289" y="61359"/>
                        <a:pt x="1873429" y="52656"/>
                        <a:pt x="1897513" y="68712"/>
                      </a:cubicBezTo>
                      <a:cubicBezTo>
                        <a:pt x="1906900" y="74970"/>
                        <a:pt x="1914916" y="83085"/>
                        <a:pt x="1923941" y="89854"/>
                      </a:cubicBezTo>
                      <a:cubicBezTo>
                        <a:pt x="1929023" y="93665"/>
                        <a:pt x="1934917" y="96358"/>
                        <a:pt x="1939797" y="100425"/>
                      </a:cubicBezTo>
                      <a:cubicBezTo>
                        <a:pt x="1980488" y="134335"/>
                        <a:pt x="1932147" y="100611"/>
                        <a:pt x="1971511" y="126853"/>
                      </a:cubicBezTo>
                      <a:cubicBezTo>
                        <a:pt x="1980320" y="123329"/>
                        <a:pt x="1990265" y="121862"/>
                        <a:pt x="1997938" y="116282"/>
                      </a:cubicBezTo>
                      <a:cubicBezTo>
                        <a:pt x="2028744" y="93878"/>
                        <a:pt x="2019507" y="86997"/>
                        <a:pt x="2045508" y="73997"/>
                      </a:cubicBezTo>
                      <a:cubicBezTo>
                        <a:pt x="2050491" y="71505"/>
                        <a:pt x="2056079" y="70474"/>
                        <a:pt x="2061365" y="68712"/>
                      </a:cubicBezTo>
                      <a:cubicBezTo>
                        <a:pt x="2075596" y="79385"/>
                        <a:pt x="2093119" y="90969"/>
                        <a:pt x="2103649" y="105711"/>
                      </a:cubicBezTo>
                      <a:cubicBezTo>
                        <a:pt x="2106887" y="110245"/>
                        <a:pt x="2105455" y="117217"/>
                        <a:pt x="2108935" y="121567"/>
                      </a:cubicBezTo>
                      <a:cubicBezTo>
                        <a:pt x="2119831" y="135186"/>
                        <a:pt x="2135469" y="144613"/>
                        <a:pt x="2145934" y="158566"/>
                      </a:cubicBezTo>
                      <a:cubicBezTo>
                        <a:pt x="2151219" y="165613"/>
                        <a:pt x="2154622" y="174588"/>
                        <a:pt x="2161790" y="179708"/>
                      </a:cubicBezTo>
                      <a:cubicBezTo>
                        <a:pt x="2167701" y="183930"/>
                        <a:pt x="2176131" y="182443"/>
                        <a:pt x="2182933" y="184994"/>
                      </a:cubicBezTo>
                      <a:cubicBezTo>
                        <a:pt x="2238205" y="205721"/>
                        <a:pt x="2170955" y="187286"/>
                        <a:pt x="2225217" y="200850"/>
                      </a:cubicBezTo>
                      <a:cubicBezTo>
                        <a:pt x="2265890" y="198308"/>
                        <a:pt x="2302640" y="198914"/>
                        <a:pt x="2341499" y="190279"/>
                      </a:cubicBezTo>
                      <a:cubicBezTo>
                        <a:pt x="2346938" y="189070"/>
                        <a:pt x="2352070" y="186756"/>
                        <a:pt x="2357356" y="184994"/>
                      </a:cubicBezTo>
                      <a:cubicBezTo>
                        <a:pt x="2384086" y="167174"/>
                        <a:pt x="2364486" y="182782"/>
                        <a:pt x="2389069" y="153281"/>
                      </a:cubicBezTo>
                      <a:cubicBezTo>
                        <a:pt x="2392259" y="149453"/>
                        <a:pt x="2396450" y="146537"/>
                        <a:pt x="2399640" y="142709"/>
                      </a:cubicBezTo>
                      <a:cubicBezTo>
                        <a:pt x="2438519" y="96054"/>
                        <a:pt x="2387281" y="149783"/>
                        <a:pt x="2441925" y="95139"/>
                      </a:cubicBezTo>
                      <a:cubicBezTo>
                        <a:pt x="2448154" y="88910"/>
                        <a:pt x="2451552" y="80226"/>
                        <a:pt x="2457781" y="73997"/>
                      </a:cubicBezTo>
                      <a:cubicBezTo>
                        <a:pt x="2459135" y="72643"/>
                        <a:pt x="2489528" y="49821"/>
                        <a:pt x="2494780" y="47570"/>
                      </a:cubicBezTo>
                      <a:cubicBezTo>
                        <a:pt x="2501457" y="44708"/>
                        <a:pt x="2508875" y="44046"/>
                        <a:pt x="2515922" y="42284"/>
                      </a:cubicBezTo>
                      <a:cubicBezTo>
                        <a:pt x="2521208" y="44046"/>
                        <a:pt x="2527143" y="44479"/>
                        <a:pt x="2531779" y="47570"/>
                      </a:cubicBezTo>
                      <a:cubicBezTo>
                        <a:pt x="2543007" y="55055"/>
                        <a:pt x="2551242" y="68138"/>
                        <a:pt x="2558207" y="79283"/>
                      </a:cubicBezTo>
                      <a:cubicBezTo>
                        <a:pt x="2563652" y="87995"/>
                        <a:pt x="2569469" y="96522"/>
                        <a:pt x="2574063" y="105711"/>
                      </a:cubicBezTo>
                      <a:cubicBezTo>
                        <a:pt x="2576555" y="110694"/>
                        <a:pt x="2576111" y="117033"/>
                        <a:pt x="2579349" y="121567"/>
                      </a:cubicBezTo>
                      <a:cubicBezTo>
                        <a:pt x="2585142" y="129677"/>
                        <a:pt x="2593870" y="135260"/>
                        <a:pt x="2600491" y="142709"/>
                      </a:cubicBezTo>
                      <a:cubicBezTo>
                        <a:pt x="2607986" y="151141"/>
                        <a:pt x="2613656" y="161160"/>
                        <a:pt x="2621633" y="169137"/>
                      </a:cubicBezTo>
                      <a:cubicBezTo>
                        <a:pt x="2631878" y="179382"/>
                        <a:pt x="2640451" y="180695"/>
                        <a:pt x="2653346" y="184994"/>
                      </a:cubicBezTo>
                      <a:cubicBezTo>
                        <a:pt x="2663917" y="183232"/>
                        <a:pt x="2674893" y="183097"/>
                        <a:pt x="2685060" y="179708"/>
                      </a:cubicBezTo>
                      <a:cubicBezTo>
                        <a:pt x="2689599" y="178195"/>
                        <a:pt x="2721694" y="153609"/>
                        <a:pt x="2722059" y="153281"/>
                      </a:cubicBezTo>
                      <a:cubicBezTo>
                        <a:pt x="2733171" y="143280"/>
                        <a:pt x="2743201" y="132138"/>
                        <a:pt x="2753772" y="121567"/>
                      </a:cubicBezTo>
                      <a:lnTo>
                        <a:pt x="2769629" y="105711"/>
                      </a:lnTo>
                      <a:cubicBezTo>
                        <a:pt x="2773153" y="102187"/>
                        <a:pt x="2777210" y="99126"/>
                        <a:pt x="2780200" y="95139"/>
                      </a:cubicBezTo>
                      <a:cubicBezTo>
                        <a:pt x="2799867" y="68915"/>
                        <a:pt x="2788726" y="78883"/>
                        <a:pt x="2811913" y="63426"/>
                      </a:cubicBezTo>
                      <a:cubicBezTo>
                        <a:pt x="2815437" y="58141"/>
                        <a:pt x="2816255" y="48816"/>
                        <a:pt x="2822484" y="47570"/>
                      </a:cubicBezTo>
                      <a:cubicBezTo>
                        <a:pt x="2849619" y="42143"/>
                        <a:pt x="2859403" y="52836"/>
                        <a:pt x="2880625" y="58141"/>
                      </a:cubicBezTo>
                      <a:cubicBezTo>
                        <a:pt x="2895386" y="61831"/>
                        <a:pt x="2924645" y="66358"/>
                        <a:pt x="2938766" y="68712"/>
                      </a:cubicBezTo>
                      <a:cubicBezTo>
                        <a:pt x="2958146" y="66950"/>
                        <a:pt x="2977642" y="66178"/>
                        <a:pt x="2996907" y="63426"/>
                      </a:cubicBezTo>
                      <a:cubicBezTo>
                        <a:pt x="3002423" y="62638"/>
                        <a:pt x="3007248" y="57353"/>
                        <a:pt x="3012764" y="58141"/>
                      </a:cubicBezTo>
                      <a:cubicBezTo>
                        <a:pt x="3020564" y="59255"/>
                        <a:pt x="3026859" y="65188"/>
                        <a:pt x="3033906" y="68712"/>
                      </a:cubicBezTo>
                      <a:cubicBezTo>
                        <a:pt x="3063965" y="128827"/>
                        <a:pt x="3035023" y="75673"/>
                        <a:pt x="3065619" y="121567"/>
                      </a:cubicBezTo>
                      <a:cubicBezTo>
                        <a:pt x="3078361" y="140681"/>
                        <a:pt x="3090196" y="160385"/>
                        <a:pt x="3102618" y="179708"/>
                      </a:cubicBezTo>
                      <a:cubicBezTo>
                        <a:pt x="3106053" y="185052"/>
                        <a:pt x="3107903" y="192041"/>
                        <a:pt x="3113189" y="195565"/>
                      </a:cubicBezTo>
                      <a:lnTo>
                        <a:pt x="3129046" y="206136"/>
                      </a:lnTo>
                      <a:cubicBezTo>
                        <a:pt x="3132570" y="211422"/>
                        <a:pt x="3135125" y="217501"/>
                        <a:pt x="3139617" y="221993"/>
                      </a:cubicBezTo>
                      <a:cubicBezTo>
                        <a:pt x="3152827" y="235203"/>
                        <a:pt x="3169484" y="247067"/>
                        <a:pt x="3187187" y="253706"/>
                      </a:cubicBezTo>
                      <a:cubicBezTo>
                        <a:pt x="3193989" y="256257"/>
                        <a:pt x="3201282" y="257229"/>
                        <a:pt x="3208329" y="258991"/>
                      </a:cubicBezTo>
                      <a:cubicBezTo>
                        <a:pt x="3213615" y="257229"/>
                        <a:pt x="3220246" y="257646"/>
                        <a:pt x="3224186" y="253706"/>
                      </a:cubicBezTo>
                      <a:cubicBezTo>
                        <a:pt x="3226701" y="251191"/>
                        <a:pt x="3234726" y="216873"/>
                        <a:pt x="3234757" y="216707"/>
                      </a:cubicBezTo>
                      <a:cubicBezTo>
                        <a:pt x="3238707" y="195641"/>
                        <a:pt x="3245328" y="153281"/>
                        <a:pt x="3245328" y="153281"/>
                      </a:cubicBezTo>
                      <a:cubicBezTo>
                        <a:pt x="3247090" y="123329"/>
                        <a:pt x="3244105" y="92715"/>
                        <a:pt x="3250614" y="63426"/>
                      </a:cubicBezTo>
                      <a:cubicBezTo>
                        <a:pt x="3251823" y="57987"/>
                        <a:pt x="3261487" y="60632"/>
                        <a:pt x="3266470" y="58141"/>
                      </a:cubicBezTo>
                      <a:cubicBezTo>
                        <a:pt x="3307462" y="37646"/>
                        <a:pt x="3258322" y="55573"/>
                        <a:pt x="3298183" y="42284"/>
                      </a:cubicBezTo>
                      <a:cubicBezTo>
                        <a:pt x="3326947" y="49475"/>
                        <a:pt x="3291136" y="38841"/>
                        <a:pt x="3287612" y="36998"/>
                      </a:cubicBezTo>
                      <a:cubicBezTo>
                        <a:pt x="3284088" y="35155"/>
                        <a:pt x="3277040" y="47081"/>
                        <a:pt x="3277040" y="31224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1777831" y="2947338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011680" y="3715004"/>
              <a:ext cx="749031" cy="211288"/>
              <a:chOff x="5181600" y="2295174"/>
              <a:chExt cx="3047999" cy="1577578"/>
            </a:xfrm>
          </p:grpSpPr>
          <p:sp>
            <p:nvSpPr>
              <p:cNvPr id="37" name="Freeform 36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/>
            <p:cNvSpPr txBox="1"/>
            <p:nvPr/>
          </p:nvSpPr>
          <p:spPr>
            <a:xfrm rot="31265">
              <a:off x="1721518" y="36485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286000" y="3334496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86000" y="3502767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ight Arrow 43"/>
          <p:cNvSpPr/>
          <p:nvPr/>
        </p:nvSpPr>
        <p:spPr>
          <a:xfrm rot="8069179">
            <a:off x="2824444" y="3940709"/>
            <a:ext cx="301377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nip Single Corner Rectangle 45"/>
          <p:cNvSpPr/>
          <p:nvPr/>
        </p:nvSpPr>
        <p:spPr>
          <a:xfrm>
            <a:off x="3124200" y="3030615"/>
            <a:ext cx="1120140" cy="85558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089783" y="3055535"/>
            <a:ext cx="1012048" cy="307777"/>
            <a:chOff x="3089783" y="3055535"/>
            <a:chExt cx="1012048" cy="307777"/>
          </a:xfrm>
        </p:grpSpPr>
        <p:grpSp>
          <p:nvGrpSpPr>
            <p:cNvPr id="47" name="Group 46"/>
            <p:cNvGrpSpPr/>
            <p:nvPr/>
          </p:nvGrpSpPr>
          <p:grpSpPr>
            <a:xfrm>
              <a:off x="3352800" y="3121992"/>
              <a:ext cx="749031" cy="211288"/>
              <a:chOff x="5181600" y="2295174"/>
              <a:chExt cx="3047999" cy="1577578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/>
            <p:cNvSpPr txBox="1"/>
            <p:nvPr/>
          </p:nvSpPr>
          <p:spPr>
            <a:xfrm rot="31265">
              <a:off x="3089783" y="305553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3646170" y="3347678"/>
            <a:ext cx="76200" cy="690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46170" y="3484950"/>
            <a:ext cx="76200" cy="690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6611" y="3543154"/>
            <a:ext cx="1048189" cy="307777"/>
            <a:chOff x="3066611" y="3543154"/>
            <a:chExt cx="1048189" cy="307777"/>
          </a:xfrm>
        </p:grpSpPr>
        <p:grpSp>
          <p:nvGrpSpPr>
            <p:cNvPr id="51" name="Group 50"/>
            <p:cNvGrpSpPr/>
            <p:nvPr/>
          </p:nvGrpSpPr>
          <p:grpSpPr>
            <a:xfrm>
              <a:off x="3365769" y="3608953"/>
              <a:ext cx="749031" cy="211288"/>
              <a:chOff x="5181600" y="2295174"/>
              <a:chExt cx="3047999" cy="1577578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 rot="31265">
              <a:off x="3066611" y="3543154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n.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61" name="Circular Arrow 60"/>
          <p:cNvSpPr/>
          <p:nvPr/>
        </p:nvSpPr>
        <p:spPr>
          <a:xfrm rot="16033483" flipV="1">
            <a:off x="3579024" y="1943017"/>
            <a:ext cx="1446386" cy="3521664"/>
          </a:xfrm>
          <a:prstGeom prst="circular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20086344">
            <a:off x="5329168" y="2763035"/>
            <a:ext cx="914400" cy="49013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14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3" grpId="0" animBg="1"/>
      <p:bldP spid="9" grpId="0" animBg="1"/>
      <p:bldP spid="10" grpId="0" animBg="1"/>
      <p:bldP spid="1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" grpId="0"/>
      <p:bldP spid="44" grpId="0" animBg="1"/>
      <p:bldP spid="46" grpId="0" animBg="1"/>
      <p:bldP spid="49" grpId="0" animBg="1"/>
      <p:bldP spid="5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305800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 smtClean="0">
                <a:solidFill>
                  <a:srgbClr val="FF0000"/>
                </a:solidFill>
              </a:rPr>
              <a:t>C</a:t>
            </a:r>
            <a:r>
              <a:rPr lang="en-US" sz="2900" dirty="0" err="1" smtClean="0"/>
              <a:t>ounter</a:t>
            </a:r>
            <a:r>
              <a:rPr lang="en-US" sz="2900" dirty="0" err="1" smtClean="0">
                <a:solidFill>
                  <a:srgbClr val="FF0000"/>
                </a:solidFill>
              </a:rPr>
              <a:t>E</a:t>
            </a:r>
            <a:r>
              <a:rPr lang="en-US" sz="2900" dirty="0" err="1" smtClean="0"/>
              <a:t>xample</a:t>
            </a:r>
            <a:r>
              <a:rPr lang="en-US" sz="2900" dirty="0" smtClean="0"/>
              <a:t> </a:t>
            </a:r>
            <a:r>
              <a:rPr lang="en-US" sz="2900" dirty="0" smtClean="0">
                <a:solidFill>
                  <a:srgbClr val="FF0000"/>
                </a:solidFill>
              </a:rPr>
              <a:t>G</a:t>
            </a:r>
            <a:r>
              <a:rPr lang="en-US" sz="2900" dirty="0" smtClean="0"/>
              <a:t>uided </a:t>
            </a:r>
            <a:r>
              <a:rPr lang="en-US" sz="2900" dirty="0" smtClean="0">
                <a:solidFill>
                  <a:srgbClr val="FF0000"/>
                </a:solidFill>
              </a:rPr>
              <a:t>I</a:t>
            </a:r>
            <a:r>
              <a:rPr lang="en-US" sz="2900" dirty="0" smtClean="0"/>
              <a:t>nductive </a:t>
            </a:r>
            <a:r>
              <a:rPr lang="en-US" sz="2900" dirty="0" smtClean="0">
                <a:solidFill>
                  <a:srgbClr val="FF0000"/>
                </a:solidFill>
              </a:rPr>
              <a:t>S</a:t>
            </a:r>
            <a:r>
              <a:rPr lang="en-US" sz="2900" dirty="0" smtClean="0"/>
              <a:t>ynthesis</a:t>
            </a:r>
            <a:endParaRPr lang="en-US" sz="29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00870" y="1219200"/>
            <a:ext cx="3147330" cy="1689100"/>
            <a:chOff x="361950" y="1265555"/>
            <a:chExt cx="2994930" cy="16891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Isosceles Triangle 6"/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81000" y="4230039"/>
            <a:ext cx="2488293" cy="6467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“Tightest” Answers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561499" y="5607931"/>
            <a:ext cx="2334101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Settling Time is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</a:rPr>
              <a:t>??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Overshoot is </a:t>
            </a:r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??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Upper Bound on x is </a:t>
            </a:r>
            <a:r>
              <a:rPr lang="en-US" sz="1400" b="1" dirty="0">
                <a:solidFill>
                  <a:srgbClr val="FF0000"/>
                </a:solidFill>
                <a:latin typeface="Bookman Old Style"/>
              </a:rPr>
              <a:t>??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8507" y="2056125"/>
            <a:ext cx="2488293" cy="12028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there behaviors that do NOT satisfy these</a:t>
            </a:r>
          </a:p>
          <a:p>
            <a:pPr algn="ctr"/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4710685" y="4246693"/>
            <a:ext cx="2285999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Settling Time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6.3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ms</a:t>
            </a:r>
            <a:endParaRPr lang="en-US" sz="1400" b="1" u="sng" dirty="0" smtClean="0">
              <a:solidFill>
                <a:srgbClr val="8EFCF9"/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Overshoot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5.6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KPa</a:t>
            </a:r>
            <a:endParaRPr lang="en-US" sz="1400" u="sng" dirty="0">
              <a:solidFill>
                <a:srgbClr val="8EFCF9"/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Upper Bound on x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4.1</a:t>
            </a:r>
            <a:endParaRPr lang="en-US" sz="1400" u="sng" dirty="0">
              <a:solidFill>
                <a:srgbClr val="8EFCF9"/>
              </a:solidFill>
            </a:endParaRPr>
          </a:p>
        </p:txBody>
      </p:sp>
      <p:sp>
        <p:nvSpPr>
          <p:cNvPr id="32" name="Left-Right Arrow 31"/>
          <p:cNvSpPr/>
          <p:nvPr/>
        </p:nvSpPr>
        <p:spPr>
          <a:xfrm>
            <a:off x="4675911" y="2076702"/>
            <a:ext cx="1496289" cy="354178"/>
          </a:xfrm>
          <a:prstGeom prst="left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>
          <a:xfrm>
            <a:off x="7031458" y="3279931"/>
            <a:ext cx="660400" cy="1280160"/>
          </a:xfrm>
          <a:prstGeom prst="bentUp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1037879" y="3392939"/>
            <a:ext cx="1280160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1340418" y="5085402"/>
            <a:ext cx="675082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895600" y="4375111"/>
            <a:ext cx="1780311" cy="356616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7056931" y="4301018"/>
            <a:ext cx="2331720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792383" y="4229760"/>
            <a:ext cx="914400" cy="490130"/>
          </a:xfrm>
          <a:prstGeom prst="roundRect">
            <a:avLst/>
          </a:prstGeom>
          <a:ln w="34925">
            <a:solidFill>
              <a:srgbClr val="197D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97D19"/>
                </a:solidFill>
              </a:rPr>
              <a:t>NO</a:t>
            </a:r>
            <a:endParaRPr lang="en-US" b="1" dirty="0">
              <a:solidFill>
                <a:srgbClr val="197D19"/>
              </a:solidFill>
            </a:endParaRPr>
          </a:p>
        </p:txBody>
      </p:sp>
      <p:sp>
        <p:nvSpPr>
          <p:cNvPr id="39" name="Round Single Corner Rectangle 38"/>
          <p:cNvSpPr/>
          <p:nvPr/>
        </p:nvSpPr>
        <p:spPr>
          <a:xfrm>
            <a:off x="6451601" y="5680097"/>
            <a:ext cx="2285999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Settling Time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6.3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ms</a:t>
            </a:r>
            <a:endParaRPr lang="en-US" sz="1400" b="1" u="sng" dirty="0" smtClean="0">
              <a:solidFill>
                <a:srgbClr val="8EFCF9"/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Overshoot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5.6 </a:t>
            </a:r>
            <a:r>
              <a:rPr lang="en-US" sz="1400" u="sng" dirty="0" err="1" smtClean="0">
                <a:solidFill>
                  <a:srgbClr val="8EFCF9"/>
                </a:solidFill>
                <a:latin typeface="+mj-lt"/>
              </a:rPr>
              <a:t>KPa</a:t>
            </a:r>
            <a:endParaRPr lang="en-US" sz="1400" u="sng" dirty="0">
              <a:solidFill>
                <a:srgbClr val="8EFCF9"/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Upper Bound on x is </a:t>
            </a:r>
            <a:r>
              <a:rPr lang="en-US" sz="1400" u="sng" dirty="0" smtClean="0">
                <a:solidFill>
                  <a:srgbClr val="8EFCF9"/>
                </a:solidFill>
                <a:latin typeface="+mj-lt"/>
              </a:rPr>
              <a:t>4.1</a:t>
            </a:r>
            <a:endParaRPr lang="en-US" sz="1400" u="sng" dirty="0">
              <a:solidFill>
                <a:srgbClr val="8EFCF9"/>
              </a:solidFill>
            </a:endParaRPr>
          </a:p>
        </p:txBody>
      </p:sp>
      <p:sp>
        <p:nvSpPr>
          <p:cNvPr id="76" name="Explosion 2 75"/>
          <p:cNvSpPr/>
          <p:nvPr/>
        </p:nvSpPr>
        <p:spPr>
          <a:xfrm>
            <a:off x="4038600" y="4998313"/>
            <a:ext cx="3556000" cy="1506009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Mined Requirement</a:t>
            </a:r>
            <a:endParaRPr lang="en-US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3066611" y="3030615"/>
            <a:ext cx="1177729" cy="855585"/>
            <a:chOff x="3066611" y="3030615"/>
            <a:chExt cx="1177729" cy="855585"/>
          </a:xfrm>
        </p:grpSpPr>
        <p:sp>
          <p:nvSpPr>
            <p:cNvPr id="43" name="Snip Single Corner Rectangle 42"/>
            <p:cNvSpPr/>
            <p:nvPr/>
          </p:nvSpPr>
          <p:spPr>
            <a:xfrm>
              <a:off x="3124200" y="3030615"/>
              <a:ext cx="1120140" cy="855585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352800" y="3121992"/>
              <a:ext cx="749031" cy="211288"/>
              <a:chOff x="5181600" y="2295174"/>
              <a:chExt cx="3047999" cy="157757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TextBox 44"/>
            <p:cNvSpPr txBox="1"/>
            <p:nvPr/>
          </p:nvSpPr>
          <p:spPr>
            <a:xfrm rot="31265">
              <a:off x="3089783" y="305553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646170" y="3347678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646170" y="3484950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365769" y="3608953"/>
              <a:ext cx="749031" cy="211288"/>
              <a:chOff x="5181600" y="2295174"/>
              <a:chExt cx="3047999" cy="1577578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/>
            <p:cNvSpPr txBox="1"/>
            <p:nvPr/>
          </p:nvSpPr>
          <p:spPr>
            <a:xfrm rot="31265">
              <a:off x="3066611" y="3543154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n.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048000" y="3827471"/>
            <a:ext cx="1479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Counterexamples</a:t>
            </a:r>
            <a:endParaRPr lang="en-US" sz="1400" dirty="0"/>
          </a:p>
        </p:txBody>
      </p:sp>
      <p:sp>
        <p:nvSpPr>
          <p:cNvPr id="59" name="Right Arrow 58"/>
          <p:cNvSpPr/>
          <p:nvPr/>
        </p:nvSpPr>
        <p:spPr>
          <a:xfrm rot="8069179">
            <a:off x="2824444" y="3940709"/>
            <a:ext cx="301377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721518" y="2971800"/>
            <a:ext cx="1097882" cy="984524"/>
            <a:chOff x="1721518" y="2971800"/>
            <a:chExt cx="1097882" cy="984524"/>
          </a:xfrm>
        </p:grpSpPr>
        <p:grpSp>
          <p:nvGrpSpPr>
            <p:cNvPr id="61" name="Group 60"/>
            <p:cNvGrpSpPr/>
            <p:nvPr/>
          </p:nvGrpSpPr>
          <p:grpSpPr>
            <a:xfrm>
              <a:off x="1753338" y="2971800"/>
              <a:ext cx="1066062" cy="307777"/>
              <a:chOff x="1777831" y="2947338"/>
              <a:chExt cx="1066062" cy="30777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055072" y="3006153"/>
                <a:ext cx="788821" cy="178475"/>
                <a:chOff x="4038600" y="2971800"/>
                <a:chExt cx="3967999" cy="12954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reeform 72"/>
                <p:cNvSpPr/>
                <p:nvPr/>
              </p:nvSpPr>
              <p:spPr>
                <a:xfrm>
                  <a:off x="4552701" y="3368843"/>
                  <a:ext cx="3309282" cy="393029"/>
                </a:xfrm>
                <a:custGeom>
                  <a:avLst/>
                  <a:gdLst>
                    <a:gd name="connsiteX0" fmla="*/ 0 w 3372765"/>
                    <a:gd name="connsiteY0" fmla="*/ 301277 h 301277"/>
                    <a:gd name="connsiteX1" fmla="*/ 26428 w 3372765"/>
                    <a:gd name="connsiteY1" fmla="*/ 280135 h 301277"/>
                    <a:gd name="connsiteX2" fmla="*/ 73998 w 3372765"/>
                    <a:gd name="connsiteY2" fmla="*/ 248421 h 301277"/>
                    <a:gd name="connsiteX3" fmla="*/ 95140 w 3372765"/>
                    <a:gd name="connsiteY3" fmla="*/ 227279 h 301277"/>
                    <a:gd name="connsiteX4" fmla="*/ 110997 w 3372765"/>
                    <a:gd name="connsiteY4" fmla="*/ 216708 h 301277"/>
                    <a:gd name="connsiteX5" fmla="*/ 153281 w 3372765"/>
                    <a:gd name="connsiteY5" fmla="*/ 184995 h 301277"/>
                    <a:gd name="connsiteX6" fmla="*/ 190280 w 3372765"/>
                    <a:gd name="connsiteY6" fmla="*/ 147996 h 301277"/>
                    <a:gd name="connsiteX7" fmla="*/ 221993 w 3372765"/>
                    <a:gd name="connsiteY7" fmla="*/ 126854 h 301277"/>
                    <a:gd name="connsiteX8" fmla="*/ 280134 w 3372765"/>
                    <a:gd name="connsiteY8" fmla="*/ 68713 h 301277"/>
                    <a:gd name="connsiteX9" fmla="*/ 295991 w 3372765"/>
                    <a:gd name="connsiteY9" fmla="*/ 52856 h 301277"/>
                    <a:gd name="connsiteX10" fmla="*/ 311847 w 3372765"/>
                    <a:gd name="connsiteY10" fmla="*/ 42285 h 301277"/>
                    <a:gd name="connsiteX11" fmla="*/ 343561 w 3372765"/>
                    <a:gd name="connsiteY11" fmla="*/ 15857 h 301277"/>
                    <a:gd name="connsiteX12" fmla="*/ 359417 w 3372765"/>
                    <a:gd name="connsiteY12" fmla="*/ 21143 h 301277"/>
                    <a:gd name="connsiteX13" fmla="*/ 364703 w 3372765"/>
                    <a:gd name="connsiteY13" fmla="*/ 36999 h 301277"/>
                    <a:gd name="connsiteX14" fmla="*/ 380560 w 3372765"/>
                    <a:gd name="connsiteY14" fmla="*/ 52856 h 301277"/>
                    <a:gd name="connsiteX15" fmla="*/ 401702 w 3372765"/>
                    <a:gd name="connsiteY15" fmla="*/ 89855 h 301277"/>
                    <a:gd name="connsiteX16" fmla="*/ 422844 w 3372765"/>
                    <a:gd name="connsiteY16" fmla="*/ 137425 h 301277"/>
                    <a:gd name="connsiteX17" fmla="*/ 438701 w 3372765"/>
                    <a:gd name="connsiteY17" fmla="*/ 147996 h 301277"/>
                    <a:gd name="connsiteX18" fmla="*/ 544412 w 3372765"/>
                    <a:gd name="connsiteY18" fmla="*/ 142710 h 301277"/>
                    <a:gd name="connsiteX19" fmla="*/ 560268 w 3372765"/>
                    <a:gd name="connsiteY19" fmla="*/ 137425 h 301277"/>
                    <a:gd name="connsiteX20" fmla="*/ 586696 w 3372765"/>
                    <a:gd name="connsiteY20" fmla="*/ 132139 h 301277"/>
                    <a:gd name="connsiteX21" fmla="*/ 634266 w 3372765"/>
                    <a:gd name="connsiteY21" fmla="*/ 116283 h 301277"/>
                    <a:gd name="connsiteX22" fmla="*/ 660694 w 3372765"/>
                    <a:gd name="connsiteY22" fmla="*/ 105711 h 301277"/>
                    <a:gd name="connsiteX23" fmla="*/ 676550 w 3372765"/>
                    <a:gd name="connsiteY23" fmla="*/ 100426 h 301277"/>
                    <a:gd name="connsiteX24" fmla="*/ 692407 w 3372765"/>
                    <a:gd name="connsiteY24" fmla="*/ 105711 h 301277"/>
                    <a:gd name="connsiteX25" fmla="*/ 713549 w 3372765"/>
                    <a:gd name="connsiteY25" fmla="*/ 132139 h 301277"/>
                    <a:gd name="connsiteX26" fmla="*/ 750548 w 3372765"/>
                    <a:gd name="connsiteY26" fmla="*/ 179709 h 301277"/>
                    <a:gd name="connsiteX27" fmla="*/ 792832 w 3372765"/>
                    <a:gd name="connsiteY27" fmla="*/ 206137 h 301277"/>
                    <a:gd name="connsiteX28" fmla="*/ 819260 w 3372765"/>
                    <a:gd name="connsiteY28" fmla="*/ 211422 h 301277"/>
                    <a:gd name="connsiteX29" fmla="*/ 840402 w 3372765"/>
                    <a:gd name="connsiteY29" fmla="*/ 221994 h 301277"/>
                    <a:gd name="connsiteX30" fmla="*/ 993683 w 3372765"/>
                    <a:gd name="connsiteY30" fmla="*/ 216708 h 301277"/>
                    <a:gd name="connsiteX31" fmla="*/ 1030682 w 3372765"/>
                    <a:gd name="connsiteY31" fmla="*/ 190280 h 301277"/>
                    <a:gd name="connsiteX32" fmla="*/ 1051824 w 3372765"/>
                    <a:gd name="connsiteY32" fmla="*/ 179709 h 301277"/>
                    <a:gd name="connsiteX33" fmla="*/ 1067681 w 3372765"/>
                    <a:gd name="connsiteY33" fmla="*/ 163853 h 301277"/>
                    <a:gd name="connsiteX34" fmla="*/ 1083538 w 3372765"/>
                    <a:gd name="connsiteY34" fmla="*/ 126854 h 301277"/>
                    <a:gd name="connsiteX35" fmla="*/ 1088823 w 3372765"/>
                    <a:gd name="connsiteY35" fmla="*/ 110997 h 301277"/>
                    <a:gd name="connsiteX36" fmla="*/ 1099394 w 3372765"/>
                    <a:gd name="connsiteY36" fmla="*/ 95140 h 301277"/>
                    <a:gd name="connsiteX37" fmla="*/ 1146964 w 3372765"/>
                    <a:gd name="connsiteY37" fmla="*/ 52856 h 301277"/>
                    <a:gd name="connsiteX38" fmla="*/ 1215676 w 3372765"/>
                    <a:gd name="connsiteY38" fmla="*/ 52856 h 301277"/>
                    <a:gd name="connsiteX39" fmla="*/ 1231533 w 3372765"/>
                    <a:gd name="connsiteY39" fmla="*/ 42285 h 301277"/>
                    <a:gd name="connsiteX40" fmla="*/ 1252675 w 3372765"/>
                    <a:gd name="connsiteY40" fmla="*/ 31714 h 301277"/>
                    <a:gd name="connsiteX41" fmla="*/ 1284389 w 3372765"/>
                    <a:gd name="connsiteY41" fmla="*/ 10572 h 301277"/>
                    <a:gd name="connsiteX42" fmla="*/ 1337244 w 3372765"/>
                    <a:gd name="connsiteY42" fmla="*/ 21143 h 301277"/>
                    <a:gd name="connsiteX43" fmla="*/ 1353101 w 3372765"/>
                    <a:gd name="connsiteY43" fmla="*/ 36999 h 301277"/>
                    <a:gd name="connsiteX44" fmla="*/ 1368957 w 3372765"/>
                    <a:gd name="connsiteY44" fmla="*/ 47570 h 301277"/>
                    <a:gd name="connsiteX45" fmla="*/ 1379528 w 3372765"/>
                    <a:gd name="connsiteY45" fmla="*/ 58142 h 301277"/>
                    <a:gd name="connsiteX46" fmla="*/ 1400671 w 3372765"/>
                    <a:gd name="connsiteY46" fmla="*/ 73998 h 301277"/>
                    <a:gd name="connsiteX47" fmla="*/ 1464097 w 3372765"/>
                    <a:gd name="connsiteY47" fmla="*/ 126854 h 301277"/>
                    <a:gd name="connsiteX48" fmla="*/ 1501096 w 3372765"/>
                    <a:gd name="connsiteY48" fmla="*/ 142710 h 301277"/>
                    <a:gd name="connsiteX49" fmla="*/ 1548666 w 3372765"/>
                    <a:gd name="connsiteY49" fmla="*/ 153281 h 301277"/>
                    <a:gd name="connsiteX50" fmla="*/ 1580379 w 3372765"/>
                    <a:gd name="connsiteY50" fmla="*/ 163853 h 301277"/>
                    <a:gd name="connsiteX51" fmla="*/ 1696661 w 3372765"/>
                    <a:gd name="connsiteY51" fmla="*/ 158567 h 301277"/>
                    <a:gd name="connsiteX52" fmla="*/ 1712518 w 3372765"/>
                    <a:gd name="connsiteY52" fmla="*/ 153281 h 301277"/>
                    <a:gd name="connsiteX53" fmla="*/ 1733660 w 3372765"/>
                    <a:gd name="connsiteY53" fmla="*/ 137425 h 301277"/>
                    <a:gd name="connsiteX54" fmla="*/ 1754802 w 3372765"/>
                    <a:gd name="connsiteY54" fmla="*/ 105711 h 301277"/>
                    <a:gd name="connsiteX55" fmla="*/ 1802372 w 3372765"/>
                    <a:gd name="connsiteY55" fmla="*/ 68713 h 301277"/>
                    <a:gd name="connsiteX56" fmla="*/ 1823515 w 3372765"/>
                    <a:gd name="connsiteY56" fmla="*/ 58142 h 301277"/>
                    <a:gd name="connsiteX57" fmla="*/ 1849942 w 3372765"/>
                    <a:gd name="connsiteY57" fmla="*/ 52856 h 301277"/>
                    <a:gd name="connsiteX58" fmla="*/ 1876370 w 3372765"/>
                    <a:gd name="connsiteY58" fmla="*/ 63427 h 301277"/>
                    <a:gd name="connsiteX59" fmla="*/ 1923940 w 3372765"/>
                    <a:gd name="connsiteY59" fmla="*/ 79284 h 301277"/>
                    <a:gd name="connsiteX60" fmla="*/ 1950368 w 3372765"/>
                    <a:gd name="connsiteY60" fmla="*/ 100426 h 301277"/>
                    <a:gd name="connsiteX61" fmla="*/ 1966224 w 3372765"/>
                    <a:gd name="connsiteY61" fmla="*/ 110997 h 301277"/>
                    <a:gd name="connsiteX62" fmla="*/ 1997938 w 3372765"/>
                    <a:gd name="connsiteY62" fmla="*/ 137425 h 301277"/>
                    <a:gd name="connsiteX63" fmla="*/ 2024365 w 3372765"/>
                    <a:gd name="connsiteY63" fmla="*/ 126854 h 301277"/>
                    <a:gd name="connsiteX64" fmla="*/ 2071935 w 3372765"/>
                    <a:gd name="connsiteY64" fmla="*/ 84569 h 301277"/>
                    <a:gd name="connsiteX65" fmla="*/ 2087792 w 3372765"/>
                    <a:gd name="connsiteY65" fmla="*/ 79284 h 301277"/>
                    <a:gd name="connsiteX66" fmla="*/ 2130076 w 3372765"/>
                    <a:gd name="connsiteY66" fmla="*/ 116283 h 301277"/>
                    <a:gd name="connsiteX67" fmla="*/ 2135362 w 3372765"/>
                    <a:gd name="connsiteY67" fmla="*/ 132139 h 301277"/>
                    <a:gd name="connsiteX68" fmla="*/ 2172361 w 3372765"/>
                    <a:gd name="connsiteY68" fmla="*/ 169138 h 301277"/>
                    <a:gd name="connsiteX69" fmla="*/ 2188217 w 3372765"/>
                    <a:gd name="connsiteY69" fmla="*/ 190280 h 301277"/>
                    <a:gd name="connsiteX70" fmla="*/ 2209360 w 3372765"/>
                    <a:gd name="connsiteY70" fmla="*/ 195566 h 301277"/>
                    <a:gd name="connsiteX71" fmla="*/ 2251644 w 3372765"/>
                    <a:gd name="connsiteY71" fmla="*/ 211422 h 301277"/>
                    <a:gd name="connsiteX72" fmla="*/ 2367926 w 3372765"/>
                    <a:gd name="connsiteY72" fmla="*/ 200851 h 301277"/>
                    <a:gd name="connsiteX73" fmla="*/ 2383783 w 3372765"/>
                    <a:gd name="connsiteY73" fmla="*/ 195566 h 301277"/>
                    <a:gd name="connsiteX74" fmla="*/ 2415496 w 3372765"/>
                    <a:gd name="connsiteY74" fmla="*/ 163853 h 301277"/>
                    <a:gd name="connsiteX75" fmla="*/ 2426067 w 3372765"/>
                    <a:gd name="connsiteY75" fmla="*/ 153281 h 301277"/>
                    <a:gd name="connsiteX76" fmla="*/ 2468352 w 3372765"/>
                    <a:gd name="connsiteY76" fmla="*/ 105711 h 301277"/>
                    <a:gd name="connsiteX77" fmla="*/ 2484208 w 3372765"/>
                    <a:gd name="connsiteY77" fmla="*/ 84569 h 301277"/>
                    <a:gd name="connsiteX78" fmla="*/ 2521207 w 3372765"/>
                    <a:gd name="connsiteY78" fmla="*/ 58142 h 301277"/>
                    <a:gd name="connsiteX79" fmla="*/ 2542349 w 3372765"/>
                    <a:gd name="connsiteY79" fmla="*/ 52856 h 301277"/>
                    <a:gd name="connsiteX80" fmla="*/ 2558206 w 3372765"/>
                    <a:gd name="connsiteY80" fmla="*/ 58142 h 301277"/>
                    <a:gd name="connsiteX81" fmla="*/ 2584634 w 3372765"/>
                    <a:gd name="connsiteY81" fmla="*/ 89855 h 301277"/>
                    <a:gd name="connsiteX82" fmla="*/ 2600490 w 3372765"/>
                    <a:gd name="connsiteY82" fmla="*/ 116283 h 301277"/>
                    <a:gd name="connsiteX83" fmla="*/ 2605776 w 3372765"/>
                    <a:gd name="connsiteY83" fmla="*/ 132139 h 301277"/>
                    <a:gd name="connsiteX84" fmla="*/ 2626918 w 3372765"/>
                    <a:gd name="connsiteY84" fmla="*/ 153281 h 301277"/>
                    <a:gd name="connsiteX85" fmla="*/ 2648060 w 3372765"/>
                    <a:gd name="connsiteY85" fmla="*/ 179709 h 301277"/>
                    <a:gd name="connsiteX86" fmla="*/ 2679773 w 3372765"/>
                    <a:gd name="connsiteY86" fmla="*/ 195566 h 301277"/>
                    <a:gd name="connsiteX87" fmla="*/ 2711487 w 3372765"/>
                    <a:gd name="connsiteY87" fmla="*/ 190280 h 301277"/>
                    <a:gd name="connsiteX88" fmla="*/ 2748486 w 3372765"/>
                    <a:gd name="connsiteY88" fmla="*/ 163853 h 301277"/>
                    <a:gd name="connsiteX89" fmla="*/ 2780199 w 3372765"/>
                    <a:gd name="connsiteY89" fmla="*/ 132139 h 301277"/>
                    <a:gd name="connsiteX90" fmla="*/ 2796056 w 3372765"/>
                    <a:gd name="connsiteY90" fmla="*/ 116283 h 301277"/>
                    <a:gd name="connsiteX91" fmla="*/ 2806627 w 3372765"/>
                    <a:gd name="connsiteY91" fmla="*/ 105711 h 301277"/>
                    <a:gd name="connsiteX92" fmla="*/ 2838340 w 3372765"/>
                    <a:gd name="connsiteY92" fmla="*/ 73998 h 301277"/>
                    <a:gd name="connsiteX93" fmla="*/ 2848911 w 3372765"/>
                    <a:gd name="connsiteY93" fmla="*/ 58142 h 301277"/>
                    <a:gd name="connsiteX94" fmla="*/ 2907052 w 3372765"/>
                    <a:gd name="connsiteY94" fmla="*/ 68713 h 301277"/>
                    <a:gd name="connsiteX95" fmla="*/ 2965193 w 3372765"/>
                    <a:gd name="connsiteY95" fmla="*/ 79284 h 301277"/>
                    <a:gd name="connsiteX96" fmla="*/ 3023334 w 3372765"/>
                    <a:gd name="connsiteY96" fmla="*/ 73998 h 301277"/>
                    <a:gd name="connsiteX97" fmla="*/ 3039191 w 3372765"/>
                    <a:gd name="connsiteY97" fmla="*/ 68713 h 301277"/>
                    <a:gd name="connsiteX98" fmla="*/ 3060333 w 3372765"/>
                    <a:gd name="connsiteY98" fmla="*/ 79284 h 301277"/>
                    <a:gd name="connsiteX99" fmla="*/ 3092046 w 3372765"/>
                    <a:gd name="connsiteY99" fmla="*/ 132139 h 301277"/>
                    <a:gd name="connsiteX100" fmla="*/ 3129045 w 3372765"/>
                    <a:gd name="connsiteY100" fmla="*/ 190280 h 301277"/>
                    <a:gd name="connsiteX101" fmla="*/ 3139616 w 3372765"/>
                    <a:gd name="connsiteY101" fmla="*/ 206137 h 301277"/>
                    <a:gd name="connsiteX102" fmla="*/ 3155473 w 3372765"/>
                    <a:gd name="connsiteY102" fmla="*/ 216708 h 301277"/>
                    <a:gd name="connsiteX103" fmla="*/ 3166044 w 3372765"/>
                    <a:gd name="connsiteY103" fmla="*/ 232565 h 301277"/>
                    <a:gd name="connsiteX104" fmla="*/ 3213614 w 3372765"/>
                    <a:gd name="connsiteY104" fmla="*/ 264278 h 301277"/>
                    <a:gd name="connsiteX105" fmla="*/ 3234756 w 3372765"/>
                    <a:gd name="connsiteY105" fmla="*/ 269563 h 301277"/>
                    <a:gd name="connsiteX106" fmla="*/ 3250613 w 3372765"/>
                    <a:gd name="connsiteY106" fmla="*/ 264278 h 301277"/>
                    <a:gd name="connsiteX107" fmla="*/ 3261184 w 3372765"/>
                    <a:gd name="connsiteY107" fmla="*/ 227279 h 301277"/>
                    <a:gd name="connsiteX108" fmla="*/ 3271755 w 3372765"/>
                    <a:gd name="connsiteY108" fmla="*/ 163853 h 301277"/>
                    <a:gd name="connsiteX109" fmla="*/ 3277041 w 3372765"/>
                    <a:gd name="connsiteY109" fmla="*/ 73998 h 301277"/>
                    <a:gd name="connsiteX110" fmla="*/ 3292897 w 3372765"/>
                    <a:gd name="connsiteY110" fmla="*/ 68713 h 301277"/>
                    <a:gd name="connsiteX111" fmla="*/ 3324610 w 3372765"/>
                    <a:gd name="connsiteY111" fmla="*/ 52856 h 301277"/>
                    <a:gd name="connsiteX112" fmla="*/ 3372180 w 3372765"/>
                    <a:gd name="connsiteY112" fmla="*/ 47570 h 301277"/>
                    <a:gd name="connsiteX113" fmla="*/ 3372180 w 3372765"/>
                    <a:gd name="connsiteY113" fmla="*/ 0 h 301277"/>
                    <a:gd name="connsiteX0" fmla="*/ 0 w 3375703"/>
                    <a:gd name="connsiteY0" fmla="*/ 290705 h 290705"/>
                    <a:gd name="connsiteX1" fmla="*/ 26428 w 3375703"/>
                    <a:gd name="connsiteY1" fmla="*/ 269563 h 290705"/>
                    <a:gd name="connsiteX2" fmla="*/ 73998 w 3375703"/>
                    <a:gd name="connsiteY2" fmla="*/ 237849 h 290705"/>
                    <a:gd name="connsiteX3" fmla="*/ 95140 w 3375703"/>
                    <a:gd name="connsiteY3" fmla="*/ 216707 h 290705"/>
                    <a:gd name="connsiteX4" fmla="*/ 110997 w 3375703"/>
                    <a:gd name="connsiteY4" fmla="*/ 206136 h 290705"/>
                    <a:gd name="connsiteX5" fmla="*/ 153281 w 3375703"/>
                    <a:gd name="connsiteY5" fmla="*/ 174423 h 290705"/>
                    <a:gd name="connsiteX6" fmla="*/ 190280 w 3375703"/>
                    <a:gd name="connsiteY6" fmla="*/ 137424 h 290705"/>
                    <a:gd name="connsiteX7" fmla="*/ 221993 w 3375703"/>
                    <a:gd name="connsiteY7" fmla="*/ 116282 h 290705"/>
                    <a:gd name="connsiteX8" fmla="*/ 280134 w 3375703"/>
                    <a:gd name="connsiteY8" fmla="*/ 58141 h 290705"/>
                    <a:gd name="connsiteX9" fmla="*/ 295991 w 3375703"/>
                    <a:gd name="connsiteY9" fmla="*/ 42284 h 290705"/>
                    <a:gd name="connsiteX10" fmla="*/ 311847 w 3375703"/>
                    <a:gd name="connsiteY10" fmla="*/ 31713 h 290705"/>
                    <a:gd name="connsiteX11" fmla="*/ 343561 w 3375703"/>
                    <a:gd name="connsiteY11" fmla="*/ 5285 h 290705"/>
                    <a:gd name="connsiteX12" fmla="*/ 359417 w 3375703"/>
                    <a:gd name="connsiteY12" fmla="*/ 10571 h 290705"/>
                    <a:gd name="connsiteX13" fmla="*/ 364703 w 3375703"/>
                    <a:gd name="connsiteY13" fmla="*/ 26427 h 290705"/>
                    <a:gd name="connsiteX14" fmla="*/ 380560 w 3375703"/>
                    <a:gd name="connsiteY14" fmla="*/ 42284 h 290705"/>
                    <a:gd name="connsiteX15" fmla="*/ 401702 w 3375703"/>
                    <a:gd name="connsiteY15" fmla="*/ 79283 h 290705"/>
                    <a:gd name="connsiteX16" fmla="*/ 422844 w 3375703"/>
                    <a:gd name="connsiteY16" fmla="*/ 126853 h 290705"/>
                    <a:gd name="connsiteX17" fmla="*/ 438701 w 3375703"/>
                    <a:gd name="connsiteY17" fmla="*/ 137424 h 290705"/>
                    <a:gd name="connsiteX18" fmla="*/ 544412 w 3375703"/>
                    <a:gd name="connsiteY18" fmla="*/ 132138 h 290705"/>
                    <a:gd name="connsiteX19" fmla="*/ 560268 w 3375703"/>
                    <a:gd name="connsiteY19" fmla="*/ 126853 h 290705"/>
                    <a:gd name="connsiteX20" fmla="*/ 586696 w 3375703"/>
                    <a:gd name="connsiteY20" fmla="*/ 121567 h 290705"/>
                    <a:gd name="connsiteX21" fmla="*/ 634266 w 3375703"/>
                    <a:gd name="connsiteY21" fmla="*/ 105711 h 290705"/>
                    <a:gd name="connsiteX22" fmla="*/ 660694 w 3375703"/>
                    <a:gd name="connsiteY22" fmla="*/ 95139 h 290705"/>
                    <a:gd name="connsiteX23" fmla="*/ 676550 w 3375703"/>
                    <a:gd name="connsiteY23" fmla="*/ 89854 h 290705"/>
                    <a:gd name="connsiteX24" fmla="*/ 692407 w 3375703"/>
                    <a:gd name="connsiteY24" fmla="*/ 95139 h 290705"/>
                    <a:gd name="connsiteX25" fmla="*/ 713549 w 3375703"/>
                    <a:gd name="connsiteY25" fmla="*/ 121567 h 290705"/>
                    <a:gd name="connsiteX26" fmla="*/ 750548 w 3375703"/>
                    <a:gd name="connsiteY26" fmla="*/ 169137 h 290705"/>
                    <a:gd name="connsiteX27" fmla="*/ 792832 w 3375703"/>
                    <a:gd name="connsiteY27" fmla="*/ 195565 h 290705"/>
                    <a:gd name="connsiteX28" fmla="*/ 819260 w 3375703"/>
                    <a:gd name="connsiteY28" fmla="*/ 200850 h 290705"/>
                    <a:gd name="connsiteX29" fmla="*/ 840402 w 3375703"/>
                    <a:gd name="connsiteY29" fmla="*/ 211422 h 290705"/>
                    <a:gd name="connsiteX30" fmla="*/ 993683 w 3375703"/>
                    <a:gd name="connsiteY30" fmla="*/ 206136 h 290705"/>
                    <a:gd name="connsiteX31" fmla="*/ 1030682 w 3375703"/>
                    <a:gd name="connsiteY31" fmla="*/ 179708 h 290705"/>
                    <a:gd name="connsiteX32" fmla="*/ 1051824 w 3375703"/>
                    <a:gd name="connsiteY32" fmla="*/ 169137 h 290705"/>
                    <a:gd name="connsiteX33" fmla="*/ 1067681 w 3375703"/>
                    <a:gd name="connsiteY33" fmla="*/ 153281 h 290705"/>
                    <a:gd name="connsiteX34" fmla="*/ 1083538 w 3375703"/>
                    <a:gd name="connsiteY34" fmla="*/ 116282 h 290705"/>
                    <a:gd name="connsiteX35" fmla="*/ 1088823 w 3375703"/>
                    <a:gd name="connsiteY35" fmla="*/ 100425 h 290705"/>
                    <a:gd name="connsiteX36" fmla="*/ 1099394 w 3375703"/>
                    <a:gd name="connsiteY36" fmla="*/ 84568 h 290705"/>
                    <a:gd name="connsiteX37" fmla="*/ 1146964 w 3375703"/>
                    <a:gd name="connsiteY37" fmla="*/ 42284 h 290705"/>
                    <a:gd name="connsiteX38" fmla="*/ 1215676 w 3375703"/>
                    <a:gd name="connsiteY38" fmla="*/ 42284 h 290705"/>
                    <a:gd name="connsiteX39" fmla="*/ 1231533 w 3375703"/>
                    <a:gd name="connsiteY39" fmla="*/ 31713 h 290705"/>
                    <a:gd name="connsiteX40" fmla="*/ 1252675 w 3375703"/>
                    <a:gd name="connsiteY40" fmla="*/ 21142 h 290705"/>
                    <a:gd name="connsiteX41" fmla="*/ 1284389 w 3375703"/>
                    <a:gd name="connsiteY41" fmla="*/ 0 h 290705"/>
                    <a:gd name="connsiteX42" fmla="*/ 1337244 w 3375703"/>
                    <a:gd name="connsiteY42" fmla="*/ 10571 h 290705"/>
                    <a:gd name="connsiteX43" fmla="*/ 1353101 w 3375703"/>
                    <a:gd name="connsiteY43" fmla="*/ 26427 h 290705"/>
                    <a:gd name="connsiteX44" fmla="*/ 1368957 w 3375703"/>
                    <a:gd name="connsiteY44" fmla="*/ 36998 h 290705"/>
                    <a:gd name="connsiteX45" fmla="*/ 1379528 w 3375703"/>
                    <a:gd name="connsiteY45" fmla="*/ 47570 h 290705"/>
                    <a:gd name="connsiteX46" fmla="*/ 1400671 w 3375703"/>
                    <a:gd name="connsiteY46" fmla="*/ 63426 h 290705"/>
                    <a:gd name="connsiteX47" fmla="*/ 1464097 w 3375703"/>
                    <a:gd name="connsiteY47" fmla="*/ 116282 h 290705"/>
                    <a:gd name="connsiteX48" fmla="*/ 1501096 w 3375703"/>
                    <a:gd name="connsiteY48" fmla="*/ 132138 h 290705"/>
                    <a:gd name="connsiteX49" fmla="*/ 1548666 w 3375703"/>
                    <a:gd name="connsiteY49" fmla="*/ 142709 h 290705"/>
                    <a:gd name="connsiteX50" fmla="*/ 1580379 w 3375703"/>
                    <a:gd name="connsiteY50" fmla="*/ 153281 h 290705"/>
                    <a:gd name="connsiteX51" fmla="*/ 1696661 w 3375703"/>
                    <a:gd name="connsiteY51" fmla="*/ 147995 h 290705"/>
                    <a:gd name="connsiteX52" fmla="*/ 1712518 w 3375703"/>
                    <a:gd name="connsiteY52" fmla="*/ 142709 h 290705"/>
                    <a:gd name="connsiteX53" fmla="*/ 1733660 w 3375703"/>
                    <a:gd name="connsiteY53" fmla="*/ 126853 h 290705"/>
                    <a:gd name="connsiteX54" fmla="*/ 1754802 w 3375703"/>
                    <a:gd name="connsiteY54" fmla="*/ 95139 h 290705"/>
                    <a:gd name="connsiteX55" fmla="*/ 1802372 w 3375703"/>
                    <a:gd name="connsiteY55" fmla="*/ 58141 h 290705"/>
                    <a:gd name="connsiteX56" fmla="*/ 1823515 w 3375703"/>
                    <a:gd name="connsiteY56" fmla="*/ 47570 h 290705"/>
                    <a:gd name="connsiteX57" fmla="*/ 1849942 w 3375703"/>
                    <a:gd name="connsiteY57" fmla="*/ 42284 h 290705"/>
                    <a:gd name="connsiteX58" fmla="*/ 1876370 w 3375703"/>
                    <a:gd name="connsiteY58" fmla="*/ 52855 h 290705"/>
                    <a:gd name="connsiteX59" fmla="*/ 1923940 w 3375703"/>
                    <a:gd name="connsiteY59" fmla="*/ 68712 h 290705"/>
                    <a:gd name="connsiteX60" fmla="*/ 1950368 w 3375703"/>
                    <a:gd name="connsiteY60" fmla="*/ 89854 h 290705"/>
                    <a:gd name="connsiteX61" fmla="*/ 1966224 w 3375703"/>
                    <a:gd name="connsiteY61" fmla="*/ 100425 h 290705"/>
                    <a:gd name="connsiteX62" fmla="*/ 1997938 w 3375703"/>
                    <a:gd name="connsiteY62" fmla="*/ 126853 h 290705"/>
                    <a:gd name="connsiteX63" fmla="*/ 2024365 w 3375703"/>
                    <a:gd name="connsiteY63" fmla="*/ 116282 h 290705"/>
                    <a:gd name="connsiteX64" fmla="*/ 2071935 w 3375703"/>
                    <a:gd name="connsiteY64" fmla="*/ 73997 h 290705"/>
                    <a:gd name="connsiteX65" fmla="*/ 2087792 w 3375703"/>
                    <a:gd name="connsiteY65" fmla="*/ 68712 h 290705"/>
                    <a:gd name="connsiteX66" fmla="*/ 2130076 w 3375703"/>
                    <a:gd name="connsiteY66" fmla="*/ 105711 h 290705"/>
                    <a:gd name="connsiteX67" fmla="*/ 2135362 w 3375703"/>
                    <a:gd name="connsiteY67" fmla="*/ 121567 h 290705"/>
                    <a:gd name="connsiteX68" fmla="*/ 2172361 w 3375703"/>
                    <a:gd name="connsiteY68" fmla="*/ 158566 h 290705"/>
                    <a:gd name="connsiteX69" fmla="*/ 2188217 w 3375703"/>
                    <a:gd name="connsiteY69" fmla="*/ 179708 h 290705"/>
                    <a:gd name="connsiteX70" fmla="*/ 2209360 w 3375703"/>
                    <a:gd name="connsiteY70" fmla="*/ 184994 h 290705"/>
                    <a:gd name="connsiteX71" fmla="*/ 2251644 w 3375703"/>
                    <a:gd name="connsiteY71" fmla="*/ 200850 h 290705"/>
                    <a:gd name="connsiteX72" fmla="*/ 2367926 w 3375703"/>
                    <a:gd name="connsiteY72" fmla="*/ 190279 h 290705"/>
                    <a:gd name="connsiteX73" fmla="*/ 2383783 w 3375703"/>
                    <a:gd name="connsiteY73" fmla="*/ 184994 h 290705"/>
                    <a:gd name="connsiteX74" fmla="*/ 2415496 w 3375703"/>
                    <a:gd name="connsiteY74" fmla="*/ 153281 h 290705"/>
                    <a:gd name="connsiteX75" fmla="*/ 2426067 w 3375703"/>
                    <a:gd name="connsiteY75" fmla="*/ 142709 h 290705"/>
                    <a:gd name="connsiteX76" fmla="*/ 2468352 w 3375703"/>
                    <a:gd name="connsiteY76" fmla="*/ 95139 h 290705"/>
                    <a:gd name="connsiteX77" fmla="*/ 2484208 w 3375703"/>
                    <a:gd name="connsiteY77" fmla="*/ 73997 h 290705"/>
                    <a:gd name="connsiteX78" fmla="*/ 2521207 w 3375703"/>
                    <a:gd name="connsiteY78" fmla="*/ 47570 h 290705"/>
                    <a:gd name="connsiteX79" fmla="*/ 2542349 w 3375703"/>
                    <a:gd name="connsiteY79" fmla="*/ 42284 h 290705"/>
                    <a:gd name="connsiteX80" fmla="*/ 2558206 w 3375703"/>
                    <a:gd name="connsiteY80" fmla="*/ 47570 h 290705"/>
                    <a:gd name="connsiteX81" fmla="*/ 2584634 w 3375703"/>
                    <a:gd name="connsiteY81" fmla="*/ 79283 h 290705"/>
                    <a:gd name="connsiteX82" fmla="*/ 2600490 w 3375703"/>
                    <a:gd name="connsiteY82" fmla="*/ 105711 h 290705"/>
                    <a:gd name="connsiteX83" fmla="*/ 2605776 w 3375703"/>
                    <a:gd name="connsiteY83" fmla="*/ 121567 h 290705"/>
                    <a:gd name="connsiteX84" fmla="*/ 2626918 w 3375703"/>
                    <a:gd name="connsiteY84" fmla="*/ 142709 h 290705"/>
                    <a:gd name="connsiteX85" fmla="*/ 2648060 w 3375703"/>
                    <a:gd name="connsiteY85" fmla="*/ 169137 h 290705"/>
                    <a:gd name="connsiteX86" fmla="*/ 2679773 w 3375703"/>
                    <a:gd name="connsiteY86" fmla="*/ 184994 h 290705"/>
                    <a:gd name="connsiteX87" fmla="*/ 2711487 w 3375703"/>
                    <a:gd name="connsiteY87" fmla="*/ 179708 h 290705"/>
                    <a:gd name="connsiteX88" fmla="*/ 2748486 w 3375703"/>
                    <a:gd name="connsiteY88" fmla="*/ 153281 h 290705"/>
                    <a:gd name="connsiteX89" fmla="*/ 2780199 w 3375703"/>
                    <a:gd name="connsiteY89" fmla="*/ 121567 h 290705"/>
                    <a:gd name="connsiteX90" fmla="*/ 2796056 w 3375703"/>
                    <a:gd name="connsiteY90" fmla="*/ 105711 h 290705"/>
                    <a:gd name="connsiteX91" fmla="*/ 2806627 w 3375703"/>
                    <a:gd name="connsiteY91" fmla="*/ 95139 h 290705"/>
                    <a:gd name="connsiteX92" fmla="*/ 2838340 w 3375703"/>
                    <a:gd name="connsiteY92" fmla="*/ 63426 h 290705"/>
                    <a:gd name="connsiteX93" fmla="*/ 2848911 w 3375703"/>
                    <a:gd name="connsiteY93" fmla="*/ 47570 h 290705"/>
                    <a:gd name="connsiteX94" fmla="*/ 2907052 w 3375703"/>
                    <a:gd name="connsiteY94" fmla="*/ 58141 h 290705"/>
                    <a:gd name="connsiteX95" fmla="*/ 2965193 w 3375703"/>
                    <a:gd name="connsiteY95" fmla="*/ 68712 h 290705"/>
                    <a:gd name="connsiteX96" fmla="*/ 3023334 w 3375703"/>
                    <a:gd name="connsiteY96" fmla="*/ 63426 h 290705"/>
                    <a:gd name="connsiteX97" fmla="*/ 3039191 w 3375703"/>
                    <a:gd name="connsiteY97" fmla="*/ 58141 h 290705"/>
                    <a:gd name="connsiteX98" fmla="*/ 3060333 w 3375703"/>
                    <a:gd name="connsiteY98" fmla="*/ 68712 h 290705"/>
                    <a:gd name="connsiteX99" fmla="*/ 3092046 w 3375703"/>
                    <a:gd name="connsiteY99" fmla="*/ 121567 h 290705"/>
                    <a:gd name="connsiteX100" fmla="*/ 3129045 w 3375703"/>
                    <a:gd name="connsiteY100" fmla="*/ 179708 h 290705"/>
                    <a:gd name="connsiteX101" fmla="*/ 3139616 w 3375703"/>
                    <a:gd name="connsiteY101" fmla="*/ 195565 h 290705"/>
                    <a:gd name="connsiteX102" fmla="*/ 3155473 w 3375703"/>
                    <a:gd name="connsiteY102" fmla="*/ 206136 h 290705"/>
                    <a:gd name="connsiteX103" fmla="*/ 3166044 w 3375703"/>
                    <a:gd name="connsiteY103" fmla="*/ 221993 h 290705"/>
                    <a:gd name="connsiteX104" fmla="*/ 3213614 w 3375703"/>
                    <a:gd name="connsiteY104" fmla="*/ 253706 h 290705"/>
                    <a:gd name="connsiteX105" fmla="*/ 3234756 w 3375703"/>
                    <a:gd name="connsiteY105" fmla="*/ 258991 h 290705"/>
                    <a:gd name="connsiteX106" fmla="*/ 3250613 w 3375703"/>
                    <a:gd name="connsiteY106" fmla="*/ 253706 h 290705"/>
                    <a:gd name="connsiteX107" fmla="*/ 3261184 w 3375703"/>
                    <a:gd name="connsiteY107" fmla="*/ 216707 h 290705"/>
                    <a:gd name="connsiteX108" fmla="*/ 3271755 w 3375703"/>
                    <a:gd name="connsiteY108" fmla="*/ 153281 h 290705"/>
                    <a:gd name="connsiteX109" fmla="*/ 3277041 w 3375703"/>
                    <a:gd name="connsiteY109" fmla="*/ 63426 h 290705"/>
                    <a:gd name="connsiteX110" fmla="*/ 3292897 w 3375703"/>
                    <a:gd name="connsiteY110" fmla="*/ 58141 h 290705"/>
                    <a:gd name="connsiteX111" fmla="*/ 3324610 w 3375703"/>
                    <a:gd name="connsiteY111" fmla="*/ 42284 h 290705"/>
                    <a:gd name="connsiteX112" fmla="*/ 3372180 w 3375703"/>
                    <a:gd name="connsiteY112" fmla="*/ 36998 h 290705"/>
                    <a:gd name="connsiteX113" fmla="*/ 3372180 w 3375703"/>
                    <a:gd name="connsiteY113" fmla="*/ 48639 h 290705"/>
                    <a:gd name="connsiteX0" fmla="*/ 2199 w 3351475"/>
                    <a:gd name="connsiteY0" fmla="*/ 127005 h 274656"/>
                    <a:gd name="connsiteX1" fmla="*/ 2200 w 3351475"/>
                    <a:gd name="connsiteY1" fmla="*/ 269563 h 274656"/>
                    <a:gd name="connsiteX2" fmla="*/ 49770 w 3351475"/>
                    <a:gd name="connsiteY2" fmla="*/ 237849 h 274656"/>
                    <a:gd name="connsiteX3" fmla="*/ 70912 w 3351475"/>
                    <a:gd name="connsiteY3" fmla="*/ 216707 h 274656"/>
                    <a:gd name="connsiteX4" fmla="*/ 86769 w 3351475"/>
                    <a:gd name="connsiteY4" fmla="*/ 206136 h 274656"/>
                    <a:gd name="connsiteX5" fmla="*/ 129053 w 3351475"/>
                    <a:gd name="connsiteY5" fmla="*/ 174423 h 274656"/>
                    <a:gd name="connsiteX6" fmla="*/ 166052 w 3351475"/>
                    <a:gd name="connsiteY6" fmla="*/ 137424 h 274656"/>
                    <a:gd name="connsiteX7" fmla="*/ 197765 w 3351475"/>
                    <a:gd name="connsiteY7" fmla="*/ 116282 h 274656"/>
                    <a:gd name="connsiteX8" fmla="*/ 255906 w 3351475"/>
                    <a:gd name="connsiteY8" fmla="*/ 58141 h 274656"/>
                    <a:gd name="connsiteX9" fmla="*/ 271763 w 3351475"/>
                    <a:gd name="connsiteY9" fmla="*/ 42284 h 274656"/>
                    <a:gd name="connsiteX10" fmla="*/ 287619 w 3351475"/>
                    <a:gd name="connsiteY10" fmla="*/ 31713 h 274656"/>
                    <a:gd name="connsiteX11" fmla="*/ 319333 w 3351475"/>
                    <a:gd name="connsiteY11" fmla="*/ 5285 h 274656"/>
                    <a:gd name="connsiteX12" fmla="*/ 335189 w 3351475"/>
                    <a:gd name="connsiteY12" fmla="*/ 10571 h 274656"/>
                    <a:gd name="connsiteX13" fmla="*/ 340475 w 3351475"/>
                    <a:gd name="connsiteY13" fmla="*/ 26427 h 274656"/>
                    <a:gd name="connsiteX14" fmla="*/ 356332 w 3351475"/>
                    <a:gd name="connsiteY14" fmla="*/ 42284 h 274656"/>
                    <a:gd name="connsiteX15" fmla="*/ 377474 w 3351475"/>
                    <a:gd name="connsiteY15" fmla="*/ 79283 h 274656"/>
                    <a:gd name="connsiteX16" fmla="*/ 398616 w 3351475"/>
                    <a:gd name="connsiteY16" fmla="*/ 126853 h 274656"/>
                    <a:gd name="connsiteX17" fmla="*/ 414473 w 3351475"/>
                    <a:gd name="connsiteY17" fmla="*/ 137424 h 274656"/>
                    <a:gd name="connsiteX18" fmla="*/ 520184 w 3351475"/>
                    <a:gd name="connsiteY18" fmla="*/ 132138 h 274656"/>
                    <a:gd name="connsiteX19" fmla="*/ 536040 w 3351475"/>
                    <a:gd name="connsiteY19" fmla="*/ 126853 h 274656"/>
                    <a:gd name="connsiteX20" fmla="*/ 562468 w 3351475"/>
                    <a:gd name="connsiteY20" fmla="*/ 121567 h 274656"/>
                    <a:gd name="connsiteX21" fmla="*/ 610038 w 3351475"/>
                    <a:gd name="connsiteY21" fmla="*/ 105711 h 274656"/>
                    <a:gd name="connsiteX22" fmla="*/ 636466 w 3351475"/>
                    <a:gd name="connsiteY22" fmla="*/ 95139 h 274656"/>
                    <a:gd name="connsiteX23" fmla="*/ 652322 w 3351475"/>
                    <a:gd name="connsiteY23" fmla="*/ 89854 h 274656"/>
                    <a:gd name="connsiteX24" fmla="*/ 668179 w 3351475"/>
                    <a:gd name="connsiteY24" fmla="*/ 95139 h 274656"/>
                    <a:gd name="connsiteX25" fmla="*/ 689321 w 3351475"/>
                    <a:gd name="connsiteY25" fmla="*/ 121567 h 274656"/>
                    <a:gd name="connsiteX26" fmla="*/ 726320 w 3351475"/>
                    <a:gd name="connsiteY26" fmla="*/ 169137 h 274656"/>
                    <a:gd name="connsiteX27" fmla="*/ 768604 w 3351475"/>
                    <a:gd name="connsiteY27" fmla="*/ 195565 h 274656"/>
                    <a:gd name="connsiteX28" fmla="*/ 795032 w 3351475"/>
                    <a:gd name="connsiteY28" fmla="*/ 200850 h 274656"/>
                    <a:gd name="connsiteX29" fmla="*/ 816174 w 3351475"/>
                    <a:gd name="connsiteY29" fmla="*/ 211422 h 274656"/>
                    <a:gd name="connsiteX30" fmla="*/ 969455 w 3351475"/>
                    <a:gd name="connsiteY30" fmla="*/ 206136 h 274656"/>
                    <a:gd name="connsiteX31" fmla="*/ 1006454 w 3351475"/>
                    <a:gd name="connsiteY31" fmla="*/ 179708 h 274656"/>
                    <a:gd name="connsiteX32" fmla="*/ 1027596 w 3351475"/>
                    <a:gd name="connsiteY32" fmla="*/ 169137 h 274656"/>
                    <a:gd name="connsiteX33" fmla="*/ 1043453 w 3351475"/>
                    <a:gd name="connsiteY33" fmla="*/ 153281 h 274656"/>
                    <a:gd name="connsiteX34" fmla="*/ 1059310 w 3351475"/>
                    <a:gd name="connsiteY34" fmla="*/ 116282 h 274656"/>
                    <a:gd name="connsiteX35" fmla="*/ 1064595 w 3351475"/>
                    <a:gd name="connsiteY35" fmla="*/ 100425 h 274656"/>
                    <a:gd name="connsiteX36" fmla="*/ 1075166 w 3351475"/>
                    <a:gd name="connsiteY36" fmla="*/ 84568 h 274656"/>
                    <a:gd name="connsiteX37" fmla="*/ 1122736 w 3351475"/>
                    <a:gd name="connsiteY37" fmla="*/ 42284 h 274656"/>
                    <a:gd name="connsiteX38" fmla="*/ 1191448 w 3351475"/>
                    <a:gd name="connsiteY38" fmla="*/ 42284 h 274656"/>
                    <a:gd name="connsiteX39" fmla="*/ 1207305 w 3351475"/>
                    <a:gd name="connsiteY39" fmla="*/ 31713 h 274656"/>
                    <a:gd name="connsiteX40" fmla="*/ 1228447 w 3351475"/>
                    <a:gd name="connsiteY40" fmla="*/ 21142 h 274656"/>
                    <a:gd name="connsiteX41" fmla="*/ 1260161 w 3351475"/>
                    <a:gd name="connsiteY41" fmla="*/ 0 h 274656"/>
                    <a:gd name="connsiteX42" fmla="*/ 1313016 w 3351475"/>
                    <a:gd name="connsiteY42" fmla="*/ 10571 h 274656"/>
                    <a:gd name="connsiteX43" fmla="*/ 1328873 w 3351475"/>
                    <a:gd name="connsiteY43" fmla="*/ 26427 h 274656"/>
                    <a:gd name="connsiteX44" fmla="*/ 1344729 w 3351475"/>
                    <a:gd name="connsiteY44" fmla="*/ 36998 h 274656"/>
                    <a:gd name="connsiteX45" fmla="*/ 1355300 w 3351475"/>
                    <a:gd name="connsiteY45" fmla="*/ 47570 h 274656"/>
                    <a:gd name="connsiteX46" fmla="*/ 1376443 w 3351475"/>
                    <a:gd name="connsiteY46" fmla="*/ 63426 h 274656"/>
                    <a:gd name="connsiteX47" fmla="*/ 1439869 w 3351475"/>
                    <a:gd name="connsiteY47" fmla="*/ 116282 h 274656"/>
                    <a:gd name="connsiteX48" fmla="*/ 1476868 w 3351475"/>
                    <a:gd name="connsiteY48" fmla="*/ 132138 h 274656"/>
                    <a:gd name="connsiteX49" fmla="*/ 1524438 w 3351475"/>
                    <a:gd name="connsiteY49" fmla="*/ 142709 h 274656"/>
                    <a:gd name="connsiteX50" fmla="*/ 1556151 w 3351475"/>
                    <a:gd name="connsiteY50" fmla="*/ 153281 h 274656"/>
                    <a:gd name="connsiteX51" fmla="*/ 1672433 w 3351475"/>
                    <a:gd name="connsiteY51" fmla="*/ 147995 h 274656"/>
                    <a:gd name="connsiteX52" fmla="*/ 1688290 w 3351475"/>
                    <a:gd name="connsiteY52" fmla="*/ 142709 h 274656"/>
                    <a:gd name="connsiteX53" fmla="*/ 1709432 w 3351475"/>
                    <a:gd name="connsiteY53" fmla="*/ 126853 h 274656"/>
                    <a:gd name="connsiteX54" fmla="*/ 1730574 w 3351475"/>
                    <a:gd name="connsiteY54" fmla="*/ 95139 h 274656"/>
                    <a:gd name="connsiteX55" fmla="*/ 1778144 w 3351475"/>
                    <a:gd name="connsiteY55" fmla="*/ 58141 h 274656"/>
                    <a:gd name="connsiteX56" fmla="*/ 1799287 w 3351475"/>
                    <a:gd name="connsiteY56" fmla="*/ 47570 h 274656"/>
                    <a:gd name="connsiteX57" fmla="*/ 1825714 w 3351475"/>
                    <a:gd name="connsiteY57" fmla="*/ 42284 h 274656"/>
                    <a:gd name="connsiteX58" fmla="*/ 1852142 w 3351475"/>
                    <a:gd name="connsiteY58" fmla="*/ 52855 h 274656"/>
                    <a:gd name="connsiteX59" fmla="*/ 1899712 w 3351475"/>
                    <a:gd name="connsiteY59" fmla="*/ 68712 h 274656"/>
                    <a:gd name="connsiteX60" fmla="*/ 1926140 w 3351475"/>
                    <a:gd name="connsiteY60" fmla="*/ 89854 h 274656"/>
                    <a:gd name="connsiteX61" fmla="*/ 1941996 w 3351475"/>
                    <a:gd name="connsiteY61" fmla="*/ 100425 h 274656"/>
                    <a:gd name="connsiteX62" fmla="*/ 1973710 w 3351475"/>
                    <a:gd name="connsiteY62" fmla="*/ 126853 h 274656"/>
                    <a:gd name="connsiteX63" fmla="*/ 2000137 w 3351475"/>
                    <a:gd name="connsiteY63" fmla="*/ 116282 h 274656"/>
                    <a:gd name="connsiteX64" fmla="*/ 2047707 w 3351475"/>
                    <a:gd name="connsiteY64" fmla="*/ 73997 h 274656"/>
                    <a:gd name="connsiteX65" fmla="*/ 2063564 w 3351475"/>
                    <a:gd name="connsiteY65" fmla="*/ 68712 h 274656"/>
                    <a:gd name="connsiteX66" fmla="*/ 2105848 w 3351475"/>
                    <a:gd name="connsiteY66" fmla="*/ 105711 h 274656"/>
                    <a:gd name="connsiteX67" fmla="*/ 2111134 w 3351475"/>
                    <a:gd name="connsiteY67" fmla="*/ 121567 h 274656"/>
                    <a:gd name="connsiteX68" fmla="*/ 2148133 w 3351475"/>
                    <a:gd name="connsiteY68" fmla="*/ 158566 h 274656"/>
                    <a:gd name="connsiteX69" fmla="*/ 2163989 w 3351475"/>
                    <a:gd name="connsiteY69" fmla="*/ 179708 h 274656"/>
                    <a:gd name="connsiteX70" fmla="*/ 2185132 w 3351475"/>
                    <a:gd name="connsiteY70" fmla="*/ 184994 h 274656"/>
                    <a:gd name="connsiteX71" fmla="*/ 2227416 w 3351475"/>
                    <a:gd name="connsiteY71" fmla="*/ 200850 h 274656"/>
                    <a:gd name="connsiteX72" fmla="*/ 2343698 w 3351475"/>
                    <a:gd name="connsiteY72" fmla="*/ 190279 h 274656"/>
                    <a:gd name="connsiteX73" fmla="*/ 2359555 w 3351475"/>
                    <a:gd name="connsiteY73" fmla="*/ 184994 h 274656"/>
                    <a:gd name="connsiteX74" fmla="*/ 2391268 w 3351475"/>
                    <a:gd name="connsiteY74" fmla="*/ 153281 h 274656"/>
                    <a:gd name="connsiteX75" fmla="*/ 2401839 w 3351475"/>
                    <a:gd name="connsiteY75" fmla="*/ 142709 h 274656"/>
                    <a:gd name="connsiteX76" fmla="*/ 2444124 w 3351475"/>
                    <a:gd name="connsiteY76" fmla="*/ 95139 h 274656"/>
                    <a:gd name="connsiteX77" fmla="*/ 2459980 w 3351475"/>
                    <a:gd name="connsiteY77" fmla="*/ 73997 h 274656"/>
                    <a:gd name="connsiteX78" fmla="*/ 2496979 w 3351475"/>
                    <a:gd name="connsiteY78" fmla="*/ 47570 h 274656"/>
                    <a:gd name="connsiteX79" fmla="*/ 2518121 w 3351475"/>
                    <a:gd name="connsiteY79" fmla="*/ 42284 h 274656"/>
                    <a:gd name="connsiteX80" fmla="*/ 2533978 w 3351475"/>
                    <a:gd name="connsiteY80" fmla="*/ 47570 h 274656"/>
                    <a:gd name="connsiteX81" fmla="*/ 2560406 w 3351475"/>
                    <a:gd name="connsiteY81" fmla="*/ 79283 h 274656"/>
                    <a:gd name="connsiteX82" fmla="*/ 2576262 w 3351475"/>
                    <a:gd name="connsiteY82" fmla="*/ 105711 h 274656"/>
                    <a:gd name="connsiteX83" fmla="*/ 2581548 w 3351475"/>
                    <a:gd name="connsiteY83" fmla="*/ 121567 h 274656"/>
                    <a:gd name="connsiteX84" fmla="*/ 2602690 w 3351475"/>
                    <a:gd name="connsiteY84" fmla="*/ 142709 h 274656"/>
                    <a:gd name="connsiteX85" fmla="*/ 2623832 w 3351475"/>
                    <a:gd name="connsiteY85" fmla="*/ 169137 h 274656"/>
                    <a:gd name="connsiteX86" fmla="*/ 2655545 w 3351475"/>
                    <a:gd name="connsiteY86" fmla="*/ 184994 h 274656"/>
                    <a:gd name="connsiteX87" fmla="*/ 2687259 w 3351475"/>
                    <a:gd name="connsiteY87" fmla="*/ 179708 h 274656"/>
                    <a:gd name="connsiteX88" fmla="*/ 2724258 w 3351475"/>
                    <a:gd name="connsiteY88" fmla="*/ 153281 h 274656"/>
                    <a:gd name="connsiteX89" fmla="*/ 2755971 w 3351475"/>
                    <a:gd name="connsiteY89" fmla="*/ 121567 h 274656"/>
                    <a:gd name="connsiteX90" fmla="*/ 2771828 w 3351475"/>
                    <a:gd name="connsiteY90" fmla="*/ 105711 h 274656"/>
                    <a:gd name="connsiteX91" fmla="*/ 2782399 w 3351475"/>
                    <a:gd name="connsiteY91" fmla="*/ 95139 h 274656"/>
                    <a:gd name="connsiteX92" fmla="*/ 2814112 w 3351475"/>
                    <a:gd name="connsiteY92" fmla="*/ 63426 h 274656"/>
                    <a:gd name="connsiteX93" fmla="*/ 2824683 w 3351475"/>
                    <a:gd name="connsiteY93" fmla="*/ 47570 h 274656"/>
                    <a:gd name="connsiteX94" fmla="*/ 2882824 w 3351475"/>
                    <a:gd name="connsiteY94" fmla="*/ 58141 h 274656"/>
                    <a:gd name="connsiteX95" fmla="*/ 2940965 w 3351475"/>
                    <a:gd name="connsiteY95" fmla="*/ 68712 h 274656"/>
                    <a:gd name="connsiteX96" fmla="*/ 2999106 w 3351475"/>
                    <a:gd name="connsiteY96" fmla="*/ 63426 h 274656"/>
                    <a:gd name="connsiteX97" fmla="*/ 3014963 w 3351475"/>
                    <a:gd name="connsiteY97" fmla="*/ 58141 h 274656"/>
                    <a:gd name="connsiteX98" fmla="*/ 3036105 w 3351475"/>
                    <a:gd name="connsiteY98" fmla="*/ 68712 h 274656"/>
                    <a:gd name="connsiteX99" fmla="*/ 3067818 w 3351475"/>
                    <a:gd name="connsiteY99" fmla="*/ 121567 h 274656"/>
                    <a:gd name="connsiteX100" fmla="*/ 3104817 w 3351475"/>
                    <a:gd name="connsiteY100" fmla="*/ 179708 h 274656"/>
                    <a:gd name="connsiteX101" fmla="*/ 3115388 w 3351475"/>
                    <a:gd name="connsiteY101" fmla="*/ 195565 h 274656"/>
                    <a:gd name="connsiteX102" fmla="*/ 3131245 w 3351475"/>
                    <a:gd name="connsiteY102" fmla="*/ 206136 h 274656"/>
                    <a:gd name="connsiteX103" fmla="*/ 3141816 w 3351475"/>
                    <a:gd name="connsiteY103" fmla="*/ 221993 h 274656"/>
                    <a:gd name="connsiteX104" fmla="*/ 3189386 w 3351475"/>
                    <a:gd name="connsiteY104" fmla="*/ 253706 h 274656"/>
                    <a:gd name="connsiteX105" fmla="*/ 3210528 w 3351475"/>
                    <a:gd name="connsiteY105" fmla="*/ 258991 h 274656"/>
                    <a:gd name="connsiteX106" fmla="*/ 3226385 w 3351475"/>
                    <a:gd name="connsiteY106" fmla="*/ 253706 h 274656"/>
                    <a:gd name="connsiteX107" fmla="*/ 3236956 w 3351475"/>
                    <a:gd name="connsiteY107" fmla="*/ 216707 h 274656"/>
                    <a:gd name="connsiteX108" fmla="*/ 3247527 w 3351475"/>
                    <a:gd name="connsiteY108" fmla="*/ 153281 h 274656"/>
                    <a:gd name="connsiteX109" fmla="*/ 3252813 w 3351475"/>
                    <a:gd name="connsiteY109" fmla="*/ 63426 h 274656"/>
                    <a:gd name="connsiteX110" fmla="*/ 3268669 w 3351475"/>
                    <a:gd name="connsiteY110" fmla="*/ 58141 h 274656"/>
                    <a:gd name="connsiteX111" fmla="*/ 3300382 w 3351475"/>
                    <a:gd name="connsiteY111" fmla="*/ 42284 h 274656"/>
                    <a:gd name="connsiteX112" fmla="*/ 3347952 w 3351475"/>
                    <a:gd name="connsiteY112" fmla="*/ 36998 h 274656"/>
                    <a:gd name="connsiteX113" fmla="*/ 3347952 w 3351475"/>
                    <a:gd name="connsiteY113" fmla="*/ 48639 h 274656"/>
                    <a:gd name="connsiteX0" fmla="*/ 0 w 3349276"/>
                    <a:gd name="connsiteY0" fmla="*/ 127005 h 258991"/>
                    <a:gd name="connsiteX1" fmla="*/ 31715 w 3349276"/>
                    <a:gd name="connsiteY1" fmla="*/ 203386 h 258991"/>
                    <a:gd name="connsiteX2" fmla="*/ 47571 w 3349276"/>
                    <a:gd name="connsiteY2" fmla="*/ 237849 h 258991"/>
                    <a:gd name="connsiteX3" fmla="*/ 68713 w 3349276"/>
                    <a:gd name="connsiteY3" fmla="*/ 216707 h 258991"/>
                    <a:gd name="connsiteX4" fmla="*/ 84570 w 3349276"/>
                    <a:gd name="connsiteY4" fmla="*/ 206136 h 258991"/>
                    <a:gd name="connsiteX5" fmla="*/ 126854 w 3349276"/>
                    <a:gd name="connsiteY5" fmla="*/ 174423 h 258991"/>
                    <a:gd name="connsiteX6" fmla="*/ 163853 w 3349276"/>
                    <a:gd name="connsiteY6" fmla="*/ 137424 h 258991"/>
                    <a:gd name="connsiteX7" fmla="*/ 195566 w 3349276"/>
                    <a:gd name="connsiteY7" fmla="*/ 116282 h 258991"/>
                    <a:gd name="connsiteX8" fmla="*/ 253707 w 3349276"/>
                    <a:gd name="connsiteY8" fmla="*/ 58141 h 258991"/>
                    <a:gd name="connsiteX9" fmla="*/ 269564 w 3349276"/>
                    <a:gd name="connsiteY9" fmla="*/ 42284 h 258991"/>
                    <a:gd name="connsiteX10" fmla="*/ 285420 w 3349276"/>
                    <a:gd name="connsiteY10" fmla="*/ 31713 h 258991"/>
                    <a:gd name="connsiteX11" fmla="*/ 317134 w 3349276"/>
                    <a:gd name="connsiteY11" fmla="*/ 5285 h 258991"/>
                    <a:gd name="connsiteX12" fmla="*/ 332990 w 3349276"/>
                    <a:gd name="connsiteY12" fmla="*/ 10571 h 258991"/>
                    <a:gd name="connsiteX13" fmla="*/ 338276 w 3349276"/>
                    <a:gd name="connsiteY13" fmla="*/ 26427 h 258991"/>
                    <a:gd name="connsiteX14" fmla="*/ 354133 w 3349276"/>
                    <a:gd name="connsiteY14" fmla="*/ 42284 h 258991"/>
                    <a:gd name="connsiteX15" fmla="*/ 375275 w 3349276"/>
                    <a:gd name="connsiteY15" fmla="*/ 79283 h 258991"/>
                    <a:gd name="connsiteX16" fmla="*/ 396417 w 3349276"/>
                    <a:gd name="connsiteY16" fmla="*/ 126853 h 258991"/>
                    <a:gd name="connsiteX17" fmla="*/ 412274 w 3349276"/>
                    <a:gd name="connsiteY17" fmla="*/ 137424 h 258991"/>
                    <a:gd name="connsiteX18" fmla="*/ 517985 w 3349276"/>
                    <a:gd name="connsiteY18" fmla="*/ 132138 h 258991"/>
                    <a:gd name="connsiteX19" fmla="*/ 533841 w 3349276"/>
                    <a:gd name="connsiteY19" fmla="*/ 126853 h 258991"/>
                    <a:gd name="connsiteX20" fmla="*/ 560269 w 3349276"/>
                    <a:gd name="connsiteY20" fmla="*/ 121567 h 258991"/>
                    <a:gd name="connsiteX21" fmla="*/ 607839 w 3349276"/>
                    <a:gd name="connsiteY21" fmla="*/ 105711 h 258991"/>
                    <a:gd name="connsiteX22" fmla="*/ 634267 w 3349276"/>
                    <a:gd name="connsiteY22" fmla="*/ 95139 h 258991"/>
                    <a:gd name="connsiteX23" fmla="*/ 650123 w 3349276"/>
                    <a:gd name="connsiteY23" fmla="*/ 89854 h 258991"/>
                    <a:gd name="connsiteX24" fmla="*/ 665980 w 3349276"/>
                    <a:gd name="connsiteY24" fmla="*/ 95139 h 258991"/>
                    <a:gd name="connsiteX25" fmla="*/ 687122 w 3349276"/>
                    <a:gd name="connsiteY25" fmla="*/ 121567 h 258991"/>
                    <a:gd name="connsiteX26" fmla="*/ 724121 w 3349276"/>
                    <a:gd name="connsiteY26" fmla="*/ 169137 h 258991"/>
                    <a:gd name="connsiteX27" fmla="*/ 766405 w 3349276"/>
                    <a:gd name="connsiteY27" fmla="*/ 195565 h 258991"/>
                    <a:gd name="connsiteX28" fmla="*/ 792833 w 3349276"/>
                    <a:gd name="connsiteY28" fmla="*/ 200850 h 258991"/>
                    <a:gd name="connsiteX29" fmla="*/ 813975 w 3349276"/>
                    <a:gd name="connsiteY29" fmla="*/ 211422 h 258991"/>
                    <a:gd name="connsiteX30" fmla="*/ 967256 w 3349276"/>
                    <a:gd name="connsiteY30" fmla="*/ 206136 h 258991"/>
                    <a:gd name="connsiteX31" fmla="*/ 1004255 w 3349276"/>
                    <a:gd name="connsiteY31" fmla="*/ 179708 h 258991"/>
                    <a:gd name="connsiteX32" fmla="*/ 1025397 w 3349276"/>
                    <a:gd name="connsiteY32" fmla="*/ 169137 h 258991"/>
                    <a:gd name="connsiteX33" fmla="*/ 1041254 w 3349276"/>
                    <a:gd name="connsiteY33" fmla="*/ 153281 h 258991"/>
                    <a:gd name="connsiteX34" fmla="*/ 1057111 w 3349276"/>
                    <a:gd name="connsiteY34" fmla="*/ 116282 h 258991"/>
                    <a:gd name="connsiteX35" fmla="*/ 1062396 w 3349276"/>
                    <a:gd name="connsiteY35" fmla="*/ 100425 h 258991"/>
                    <a:gd name="connsiteX36" fmla="*/ 1072967 w 3349276"/>
                    <a:gd name="connsiteY36" fmla="*/ 84568 h 258991"/>
                    <a:gd name="connsiteX37" fmla="*/ 1120537 w 3349276"/>
                    <a:gd name="connsiteY37" fmla="*/ 42284 h 258991"/>
                    <a:gd name="connsiteX38" fmla="*/ 1189249 w 3349276"/>
                    <a:gd name="connsiteY38" fmla="*/ 42284 h 258991"/>
                    <a:gd name="connsiteX39" fmla="*/ 1205106 w 3349276"/>
                    <a:gd name="connsiteY39" fmla="*/ 31713 h 258991"/>
                    <a:gd name="connsiteX40" fmla="*/ 1226248 w 3349276"/>
                    <a:gd name="connsiteY40" fmla="*/ 21142 h 258991"/>
                    <a:gd name="connsiteX41" fmla="*/ 1257962 w 3349276"/>
                    <a:gd name="connsiteY41" fmla="*/ 0 h 258991"/>
                    <a:gd name="connsiteX42" fmla="*/ 1310817 w 3349276"/>
                    <a:gd name="connsiteY42" fmla="*/ 10571 h 258991"/>
                    <a:gd name="connsiteX43" fmla="*/ 1326674 w 3349276"/>
                    <a:gd name="connsiteY43" fmla="*/ 26427 h 258991"/>
                    <a:gd name="connsiteX44" fmla="*/ 1342530 w 3349276"/>
                    <a:gd name="connsiteY44" fmla="*/ 36998 h 258991"/>
                    <a:gd name="connsiteX45" fmla="*/ 1353101 w 3349276"/>
                    <a:gd name="connsiteY45" fmla="*/ 47570 h 258991"/>
                    <a:gd name="connsiteX46" fmla="*/ 1374244 w 3349276"/>
                    <a:gd name="connsiteY46" fmla="*/ 63426 h 258991"/>
                    <a:gd name="connsiteX47" fmla="*/ 1437670 w 3349276"/>
                    <a:gd name="connsiteY47" fmla="*/ 116282 h 258991"/>
                    <a:gd name="connsiteX48" fmla="*/ 1474669 w 3349276"/>
                    <a:gd name="connsiteY48" fmla="*/ 132138 h 258991"/>
                    <a:gd name="connsiteX49" fmla="*/ 1522239 w 3349276"/>
                    <a:gd name="connsiteY49" fmla="*/ 142709 h 258991"/>
                    <a:gd name="connsiteX50" fmla="*/ 1553952 w 3349276"/>
                    <a:gd name="connsiteY50" fmla="*/ 153281 h 258991"/>
                    <a:gd name="connsiteX51" fmla="*/ 1670234 w 3349276"/>
                    <a:gd name="connsiteY51" fmla="*/ 147995 h 258991"/>
                    <a:gd name="connsiteX52" fmla="*/ 1686091 w 3349276"/>
                    <a:gd name="connsiteY52" fmla="*/ 142709 h 258991"/>
                    <a:gd name="connsiteX53" fmla="*/ 1707233 w 3349276"/>
                    <a:gd name="connsiteY53" fmla="*/ 126853 h 258991"/>
                    <a:gd name="connsiteX54" fmla="*/ 1728375 w 3349276"/>
                    <a:gd name="connsiteY54" fmla="*/ 95139 h 258991"/>
                    <a:gd name="connsiteX55" fmla="*/ 1775945 w 3349276"/>
                    <a:gd name="connsiteY55" fmla="*/ 58141 h 258991"/>
                    <a:gd name="connsiteX56" fmla="*/ 1797088 w 3349276"/>
                    <a:gd name="connsiteY56" fmla="*/ 47570 h 258991"/>
                    <a:gd name="connsiteX57" fmla="*/ 1823515 w 3349276"/>
                    <a:gd name="connsiteY57" fmla="*/ 42284 h 258991"/>
                    <a:gd name="connsiteX58" fmla="*/ 1849943 w 3349276"/>
                    <a:gd name="connsiteY58" fmla="*/ 52855 h 258991"/>
                    <a:gd name="connsiteX59" fmla="*/ 1897513 w 3349276"/>
                    <a:gd name="connsiteY59" fmla="*/ 68712 h 258991"/>
                    <a:gd name="connsiteX60" fmla="*/ 1923941 w 3349276"/>
                    <a:gd name="connsiteY60" fmla="*/ 89854 h 258991"/>
                    <a:gd name="connsiteX61" fmla="*/ 1939797 w 3349276"/>
                    <a:gd name="connsiteY61" fmla="*/ 100425 h 258991"/>
                    <a:gd name="connsiteX62" fmla="*/ 1971511 w 3349276"/>
                    <a:gd name="connsiteY62" fmla="*/ 126853 h 258991"/>
                    <a:gd name="connsiteX63" fmla="*/ 1997938 w 3349276"/>
                    <a:gd name="connsiteY63" fmla="*/ 116282 h 258991"/>
                    <a:gd name="connsiteX64" fmla="*/ 2045508 w 3349276"/>
                    <a:gd name="connsiteY64" fmla="*/ 73997 h 258991"/>
                    <a:gd name="connsiteX65" fmla="*/ 2061365 w 3349276"/>
                    <a:gd name="connsiteY65" fmla="*/ 68712 h 258991"/>
                    <a:gd name="connsiteX66" fmla="*/ 2103649 w 3349276"/>
                    <a:gd name="connsiteY66" fmla="*/ 105711 h 258991"/>
                    <a:gd name="connsiteX67" fmla="*/ 2108935 w 3349276"/>
                    <a:gd name="connsiteY67" fmla="*/ 121567 h 258991"/>
                    <a:gd name="connsiteX68" fmla="*/ 2145934 w 3349276"/>
                    <a:gd name="connsiteY68" fmla="*/ 158566 h 258991"/>
                    <a:gd name="connsiteX69" fmla="*/ 2161790 w 3349276"/>
                    <a:gd name="connsiteY69" fmla="*/ 179708 h 258991"/>
                    <a:gd name="connsiteX70" fmla="*/ 2182933 w 3349276"/>
                    <a:gd name="connsiteY70" fmla="*/ 184994 h 258991"/>
                    <a:gd name="connsiteX71" fmla="*/ 2225217 w 3349276"/>
                    <a:gd name="connsiteY71" fmla="*/ 200850 h 258991"/>
                    <a:gd name="connsiteX72" fmla="*/ 2341499 w 3349276"/>
                    <a:gd name="connsiteY72" fmla="*/ 190279 h 258991"/>
                    <a:gd name="connsiteX73" fmla="*/ 2357356 w 3349276"/>
                    <a:gd name="connsiteY73" fmla="*/ 184994 h 258991"/>
                    <a:gd name="connsiteX74" fmla="*/ 2389069 w 3349276"/>
                    <a:gd name="connsiteY74" fmla="*/ 153281 h 258991"/>
                    <a:gd name="connsiteX75" fmla="*/ 2399640 w 3349276"/>
                    <a:gd name="connsiteY75" fmla="*/ 142709 h 258991"/>
                    <a:gd name="connsiteX76" fmla="*/ 2441925 w 3349276"/>
                    <a:gd name="connsiteY76" fmla="*/ 95139 h 258991"/>
                    <a:gd name="connsiteX77" fmla="*/ 2457781 w 3349276"/>
                    <a:gd name="connsiteY77" fmla="*/ 73997 h 258991"/>
                    <a:gd name="connsiteX78" fmla="*/ 2494780 w 3349276"/>
                    <a:gd name="connsiteY78" fmla="*/ 47570 h 258991"/>
                    <a:gd name="connsiteX79" fmla="*/ 2515922 w 3349276"/>
                    <a:gd name="connsiteY79" fmla="*/ 42284 h 258991"/>
                    <a:gd name="connsiteX80" fmla="*/ 2531779 w 3349276"/>
                    <a:gd name="connsiteY80" fmla="*/ 47570 h 258991"/>
                    <a:gd name="connsiteX81" fmla="*/ 2558207 w 3349276"/>
                    <a:gd name="connsiteY81" fmla="*/ 79283 h 258991"/>
                    <a:gd name="connsiteX82" fmla="*/ 2574063 w 3349276"/>
                    <a:gd name="connsiteY82" fmla="*/ 105711 h 258991"/>
                    <a:gd name="connsiteX83" fmla="*/ 2579349 w 3349276"/>
                    <a:gd name="connsiteY83" fmla="*/ 121567 h 258991"/>
                    <a:gd name="connsiteX84" fmla="*/ 2600491 w 3349276"/>
                    <a:gd name="connsiteY84" fmla="*/ 142709 h 258991"/>
                    <a:gd name="connsiteX85" fmla="*/ 2621633 w 3349276"/>
                    <a:gd name="connsiteY85" fmla="*/ 169137 h 258991"/>
                    <a:gd name="connsiteX86" fmla="*/ 2653346 w 3349276"/>
                    <a:gd name="connsiteY86" fmla="*/ 184994 h 258991"/>
                    <a:gd name="connsiteX87" fmla="*/ 2685060 w 3349276"/>
                    <a:gd name="connsiteY87" fmla="*/ 179708 h 258991"/>
                    <a:gd name="connsiteX88" fmla="*/ 2722059 w 3349276"/>
                    <a:gd name="connsiteY88" fmla="*/ 153281 h 258991"/>
                    <a:gd name="connsiteX89" fmla="*/ 2753772 w 3349276"/>
                    <a:gd name="connsiteY89" fmla="*/ 121567 h 258991"/>
                    <a:gd name="connsiteX90" fmla="*/ 2769629 w 3349276"/>
                    <a:gd name="connsiteY90" fmla="*/ 105711 h 258991"/>
                    <a:gd name="connsiteX91" fmla="*/ 2780200 w 3349276"/>
                    <a:gd name="connsiteY91" fmla="*/ 95139 h 258991"/>
                    <a:gd name="connsiteX92" fmla="*/ 2811913 w 3349276"/>
                    <a:gd name="connsiteY92" fmla="*/ 63426 h 258991"/>
                    <a:gd name="connsiteX93" fmla="*/ 2822484 w 3349276"/>
                    <a:gd name="connsiteY93" fmla="*/ 47570 h 258991"/>
                    <a:gd name="connsiteX94" fmla="*/ 2880625 w 3349276"/>
                    <a:gd name="connsiteY94" fmla="*/ 58141 h 258991"/>
                    <a:gd name="connsiteX95" fmla="*/ 2938766 w 3349276"/>
                    <a:gd name="connsiteY95" fmla="*/ 68712 h 258991"/>
                    <a:gd name="connsiteX96" fmla="*/ 2996907 w 3349276"/>
                    <a:gd name="connsiteY96" fmla="*/ 63426 h 258991"/>
                    <a:gd name="connsiteX97" fmla="*/ 3012764 w 3349276"/>
                    <a:gd name="connsiteY97" fmla="*/ 58141 h 258991"/>
                    <a:gd name="connsiteX98" fmla="*/ 3033906 w 3349276"/>
                    <a:gd name="connsiteY98" fmla="*/ 68712 h 258991"/>
                    <a:gd name="connsiteX99" fmla="*/ 3065619 w 3349276"/>
                    <a:gd name="connsiteY99" fmla="*/ 121567 h 258991"/>
                    <a:gd name="connsiteX100" fmla="*/ 3102618 w 3349276"/>
                    <a:gd name="connsiteY100" fmla="*/ 179708 h 258991"/>
                    <a:gd name="connsiteX101" fmla="*/ 3113189 w 3349276"/>
                    <a:gd name="connsiteY101" fmla="*/ 195565 h 258991"/>
                    <a:gd name="connsiteX102" fmla="*/ 3129046 w 3349276"/>
                    <a:gd name="connsiteY102" fmla="*/ 206136 h 258991"/>
                    <a:gd name="connsiteX103" fmla="*/ 3139617 w 3349276"/>
                    <a:gd name="connsiteY103" fmla="*/ 221993 h 258991"/>
                    <a:gd name="connsiteX104" fmla="*/ 3187187 w 3349276"/>
                    <a:gd name="connsiteY104" fmla="*/ 253706 h 258991"/>
                    <a:gd name="connsiteX105" fmla="*/ 3208329 w 3349276"/>
                    <a:gd name="connsiteY105" fmla="*/ 258991 h 258991"/>
                    <a:gd name="connsiteX106" fmla="*/ 3224186 w 3349276"/>
                    <a:gd name="connsiteY106" fmla="*/ 253706 h 258991"/>
                    <a:gd name="connsiteX107" fmla="*/ 3234757 w 3349276"/>
                    <a:gd name="connsiteY107" fmla="*/ 216707 h 258991"/>
                    <a:gd name="connsiteX108" fmla="*/ 3245328 w 3349276"/>
                    <a:gd name="connsiteY108" fmla="*/ 153281 h 258991"/>
                    <a:gd name="connsiteX109" fmla="*/ 3250614 w 3349276"/>
                    <a:gd name="connsiteY109" fmla="*/ 63426 h 258991"/>
                    <a:gd name="connsiteX110" fmla="*/ 3266470 w 3349276"/>
                    <a:gd name="connsiteY110" fmla="*/ 58141 h 258991"/>
                    <a:gd name="connsiteX111" fmla="*/ 3298183 w 3349276"/>
                    <a:gd name="connsiteY111" fmla="*/ 42284 h 258991"/>
                    <a:gd name="connsiteX112" fmla="*/ 3345753 w 3349276"/>
                    <a:gd name="connsiteY112" fmla="*/ 36998 h 258991"/>
                    <a:gd name="connsiteX113" fmla="*/ 3345753 w 3349276"/>
                    <a:gd name="connsiteY113" fmla="*/ 48639 h 258991"/>
                    <a:gd name="connsiteX0" fmla="*/ 0 w 3346119"/>
                    <a:gd name="connsiteY0" fmla="*/ 127005 h 258991"/>
                    <a:gd name="connsiteX1" fmla="*/ 31715 w 3346119"/>
                    <a:gd name="connsiteY1" fmla="*/ 203386 h 258991"/>
                    <a:gd name="connsiteX2" fmla="*/ 47571 w 3346119"/>
                    <a:gd name="connsiteY2" fmla="*/ 237849 h 258991"/>
                    <a:gd name="connsiteX3" fmla="*/ 68713 w 3346119"/>
                    <a:gd name="connsiteY3" fmla="*/ 216707 h 258991"/>
                    <a:gd name="connsiteX4" fmla="*/ 84570 w 3346119"/>
                    <a:gd name="connsiteY4" fmla="*/ 206136 h 258991"/>
                    <a:gd name="connsiteX5" fmla="*/ 126854 w 3346119"/>
                    <a:gd name="connsiteY5" fmla="*/ 174423 h 258991"/>
                    <a:gd name="connsiteX6" fmla="*/ 163853 w 3346119"/>
                    <a:gd name="connsiteY6" fmla="*/ 137424 h 258991"/>
                    <a:gd name="connsiteX7" fmla="*/ 195566 w 3346119"/>
                    <a:gd name="connsiteY7" fmla="*/ 116282 h 258991"/>
                    <a:gd name="connsiteX8" fmla="*/ 253707 w 3346119"/>
                    <a:gd name="connsiteY8" fmla="*/ 58141 h 258991"/>
                    <a:gd name="connsiteX9" fmla="*/ 269564 w 3346119"/>
                    <a:gd name="connsiteY9" fmla="*/ 42284 h 258991"/>
                    <a:gd name="connsiteX10" fmla="*/ 285420 w 3346119"/>
                    <a:gd name="connsiteY10" fmla="*/ 31713 h 258991"/>
                    <a:gd name="connsiteX11" fmla="*/ 317134 w 3346119"/>
                    <a:gd name="connsiteY11" fmla="*/ 5285 h 258991"/>
                    <a:gd name="connsiteX12" fmla="*/ 332990 w 3346119"/>
                    <a:gd name="connsiteY12" fmla="*/ 10571 h 258991"/>
                    <a:gd name="connsiteX13" fmla="*/ 338276 w 3346119"/>
                    <a:gd name="connsiteY13" fmla="*/ 26427 h 258991"/>
                    <a:gd name="connsiteX14" fmla="*/ 354133 w 3346119"/>
                    <a:gd name="connsiteY14" fmla="*/ 42284 h 258991"/>
                    <a:gd name="connsiteX15" fmla="*/ 375275 w 3346119"/>
                    <a:gd name="connsiteY15" fmla="*/ 79283 h 258991"/>
                    <a:gd name="connsiteX16" fmla="*/ 396417 w 3346119"/>
                    <a:gd name="connsiteY16" fmla="*/ 126853 h 258991"/>
                    <a:gd name="connsiteX17" fmla="*/ 412274 w 3346119"/>
                    <a:gd name="connsiteY17" fmla="*/ 137424 h 258991"/>
                    <a:gd name="connsiteX18" fmla="*/ 517985 w 3346119"/>
                    <a:gd name="connsiteY18" fmla="*/ 132138 h 258991"/>
                    <a:gd name="connsiteX19" fmla="*/ 533841 w 3346119"/>
                    <a:gd name="connsiteY19" fmla="*/ 126853 h 258991"/>
                    <a:gd name="connsiteX20" fmla="*/ 560269 w 3346119"/>
                    <a:gd name="connsiteY20" fmla="*/ 121567 h 258991"/>
                    <a:gd name="connsiteX21" fmla="*/ 607839 w 3346119"/>
                    <a:gd name="connsiteY21" fmla="*/ 105711 h 258991"/>
                    <a:gd name="connsiteX22" fmla="*/ 634267 w 3346119"/>
                    <a:gd name="connsiteY22" fmla="*/ 95139 h 258991"/>
                    <a:gd name="connsiteX23" fmla="*/ 650123 w 3346119"/>
                    <a:gd name="connsiteY23" fmla="*/ 89854 h 258991"/>
                    <a:gd name="connsiteX24" fmla="*/ 665980 w 3346119"/>
                    <a:gd name="connsiteY24" fmla="*/ 95139 h 258991"/>
                    <a:gd name="connsiteX25" fmla="*/ 687122 w 3346119"/>
                    <a:gd name="connsiteY25" fmla="*/ 121567 h 258991"/>
                    <a:gd name="connsiteX26" fmla="*/ 724121 w 3346119"/>
                    <a:gd name="connsiteY26" fmla="*/ 169137 h 258991"/>
                    <a:gd name="connsiteX27" fmla="*/ 766405 w 3346119"/>
                    <a:gd name="connsiteY27" fmla="*/ 195565 h 258991"/>
                    <a:gd name="connsiteX28" fmla="*/ 792833 w 3346119"/>
                    <a:gd name="connsiteY28" fmla="*/ 200850 h 258991"/>
                    <a:gd name="connsiteX29" fmla="*/ 813975 w 3346119"/>
                    <a:gd name="connsiteY29" fmla="*/ 211422 h 258991"/>
                    <a:gd name="connsiteX30" fmla="*/ 967256 w 3346119"/>
                    <a:gd name="connsiteY30" fmla="*/ 206136 h 258991"/>
                    <a:gd name="connsiteX31" fmla="*/ 1004255 w 3346119"/>
                    <a:gd name="connsiteY31" fmla="*/ 179708 h 258991"/>
                    <a:gd name="connsiteX32" fmla="*/ 1025397 w 3346119"/>
                    <a:gd name="connsiteY32" fmla="*/ 169137 h 258991"/>
                    <a:gd name="connsiteX33" fmla="*/ 1041254 w 3346119"/>
                    <a:gd name="connsiteY33" fmla="*/ 153281 h 258991"/>
                    <a:gd name="connsiteX34" fmla="*/ 1057111 w 3346119"/>
                    <a:gd name="connsiteY34" fmla="*/ 116282 h 258991"/>
                    <a:gd name="connsiteX35" fmla="*/ 1062396 w 3346119"/>
                    <a:gd name="connsiteY35" fmla="*/ 100425 h 258991"/>
                    <a:gd name="connsiteX36" fmla="*/ 1072967 w 3346119"/>
                    <a:gd name="connsiteY36" fmla="*/ 84568 h 258991"/>
                    <a:gd name="connsiteX37" fmla="*/ 1120537 w 3346119"/>
                    <a:gd name="connsiteY37" fmla="*/ 42284 h 258991"/>
                    <a:gd name="connsiteX38" fmla="*/ 1189249 w 3346119"/>
                    <a:gd name="connsiteY38" fmla="*/ 42284 h 258991"/>
                    <a:gd name="connsiteX39" fmla="*/ 1205106 w 3346119"/>
                    <a:gd name="connsiteY39" fmla="*/ 31713 h 258991"/>
                    <a:gd name="connsiteX40" fmla="*/ 1226248 w 3346119"/>
                    <a:gd name="connsiteY40" fmla="*/ 21142 h 258991"/>
                    <a:gd name="connsiteX41" fmla="*/ 1257962 w 3346119"/>
                    <a:gd name="connsiteY41" fmla="*/ 0 h 258991"/>
                    <a:gd name="connsiteX42" fmla="*/ 1310817 w 3346119"/>
                    <a:gd name="connsiteY42" fmla="*/ 10571 h 258991"/>
                    <a:gd name="connsiteX43" fmla="*/ 1326674 w 3346119"/>
                    <a:gd name="connsiteY43" fmla="*/ 26427 h 258991"/>
                    <a:gd name="connsiteX44" fmla="*/ 1342530 w 3346119"/>
                    <a:gd name="connsiteY44" fmla="*/ 36998 h 258991"/>
                    <a:gd name="connsiteX45" fmla="*/ 1353101 w 3346119"/>
                    <a:gd name="connsiteY45" fmla="*/ 47570 h 258991"/>
                    <a:gd name="connsiteX46" fmla="*/ 1374244 w 3346119"/>
                    <a:gd name="connsiteY46" fmla="*/ 63426 h 258991"/>
                    <a:gd name="connsiteX47" fmla="*/ 1437670 w 3346119"/>
                    <a:gd name="connsiteY47" fmla="*/ 116282 h 258991"/>
                    <a:gd name="connsiteX48" fmla="*/ 1474669 w 3346119"/>
                    <a:gd name="connsiteY48" fmla="*/ 132138 h 258991"/>
                    <a:gd name="connsiteX49" fmla="*/ 1522239 w 3346119"/>
                    <a:gd name="connsiteY49" fmla="*/ 142709 h 258991"/>
                    <a:gd name="connsiteX50" fmla="*/ 1553952 w 3346119"/>
                    <a:gd name="connsiteY50" fmla="*/ 153281 h 258991"/>
                    <a:gd name="connsiteX51" fmla="*/ 1670234 w 3346119"/>
                    <a:gd name="connsiteY51" fmla="*/ 147995 h 258991"/>
                    <a:gd name="connsiteX52" fmla="*/ 1686091 w 3346119"/>
                    <a:gd name="connsiteY52" fmla="*/ 142709 h 258991"/>
                    <a:gd name="connsiteX53" fmla="*/ 1707233 w 3346119"/>
                    <a:gd name="connsiteY53" fmla="*/ 126853 h 258991"/>
                    <a:gd name="connsiteX54" fmla="*/ 1728375 w 3346119"/>
                    <a:gd name="connsiteY54" fmla="*/ 95139 h 258991"/>
                    <a:gd name="connsiteX55" fmla="*/ 1775945 w 3346119"/>
                    <a:gd name="connsiteY55" fmla="*/ 58141 h 258991"/>
                    <a:gd name="connsiteX56" fmla="*/ 1797088 w 3346119"/>
                    <a:gd name="connsiteY56" fmla="*/ 47570 h 258991"/>
                    <a:gd name="connsiteX57" fmla="*/ 1823515 w 3346119"/>
                    <a:gd name="connsiteY57" fmla="*/ 42284 h 258991"/>
                    <a:gd name="connsiteX58" fmla="*/ 1849943 w 3346119"/>
                    <a:gd name="connsiteY58" fmla="*/ 52855 h 258991"/>
                    <a:gd name="connsiteX59" fmla="*/ 1897513 w 3346119"/>
                    <a:gd name="connsiteY59" fmla="*/ 68712 h 258991"/>
                    <a:gd name="connsiteX60" fmla="*/ 1923941 w 3346119"/>
                    <a:gd name="connsiteY60" fmla="*/ 89854 h 258991"/>
                    <a:gd name="connsiteX61" fmla="*/ 1939797 w 3346119"/>
                    <a:gd name="connsiteY61" fmla="*/ 100425 h 258991"/>
                    <a:gd name="connsiteX62" fmla="*/ 1971511 w 3346119"/>
                    <a:gd name="connsiteY62" fmla="*/ 126853 h 258991"/>
                    <a:gd name="connsiteX63" fmla="*/ 1997938 w 3346119"/>
                    <a:gd name="connsiteY63" fmla="*/ 116282 h 258991"/>
                    <a:gd name="connsiteX64" fmla="*/ 2045508 w 3346119"/>
                    <a:gd name="connsiteY64" fmla="*/ 73997 h 258991"/>
                    <a:gd name="connsiteX65" fmla="*/ 2061365 w 3346119"/>
                    <a:gd name="connsiteY65" fmla="*/ 68712 h 258991"/>
                    <a:gd name="connsiteX66" fmla="*/ 2103649 w 3346119"/>
                    <a:gd name="connsiteY66" fmla="*/ 105711 h 258991"/>
                    <a:gd name="connsiteX67" fmla="*/ 2108935 w 3346119"/>
                    <a:gd name="connsiteY67" fmla="*/ 121567 h 258991"/>
                    <a:gd name="connsiteX68" fmla="*/ 2145934 w 3346119"/>
                    <a:gd name="connsiteY68" fmla="*/ 158566 h 258991"/>
                    <a:gd name="connsiteX69" fmla="*/ 2161790 w 3346119"/>
                    <a:gd name="connsiteY69" fmla="*/ 179708 h 258991"/>
                    <a:gd name="connsiteX70" fmla="*/ 2182933 w 3346119"/>
                    <a:gd name="connsiteY70" fmla="*/ 184994 h 258991"/>
                    <a:gd name="connsiteX71" fmla="*/ 2225217 w 3346119"/>
                    <a:gd name="connsiteY71" fmla="*/ 200850 h 258991"/>
                    <a:gd name="connsiteX72" fmla="*/ 2341499 w 3346119"/>
                    <a:gd name="connsiteY72" fmla="*/ 190279 h 258991"/>
                    <a:gd name="connsiteX73" fmla="*/ 2357356 w 3346119"/>
                    <a:gd name="connsiteY73" fmla="*/ 184994 h 258991"/>
                    <a:gd name="connsiteX74" fmla="*/ 2389069 w 3346119"/>
                    <a:gd name="connsiteY74" fmla="*/ 153281 h 258991"/>
                    <a:gd name="connsiteX75" fmla="*/ 2399640 w 3346119"/>
                    <a:gd name="connsiteY75" fmla="*/ 142709 h 258991"/>
                    <a:gd name="connsiteX76" fmla="*/ 2441925 w 3346119"/>
                    <a:gd name="connsiteY76" fmla="*/ 95139 h 258991"/>
                    <a:gd name="connsiteX77" fmla="*/ 2457781 w 3346119"/>
                    <a:gd name="connsiteY77" fmla="*/ 73997 h 258991"/>
                    <a:gd name="connsiteX78" fmla="*/ 2494780 w 3346119"/>
                    <a:gd name="connsiteY78" fmla="*/ 47570 h 258991"/>
                    <a:gd name="connsiteX79" fmla="*/ 2515922 w 3346119"/>
                    <a:gd name="connsiteY79" fmla="*/ 42284 h 258991"/>
                    <a:gd name="connsiteX80" fmla="*/ 2531779 w 3346119"/>
                    <a:gd name="connsiteY80" fmla="*/ 47570 h 258991"/>
                    <a:gd name="connsiteX81" fmla="*/ 2558207 w 3346119"/>
                    <a:gd name="connsiteY81" fmla="*/ 79283 h 258991"/>
                    <a:gd name="connsiteX82" fmla="*/ 2574063 w 3346119"/>
                    <a:gd name="connsiteY82" fmla="*/ 105711 h 258991"/>
                    <a:gd name="connsiteX83" fmla="*/ 2579349 w 3346119"/>
                    <a:gd name="connsiteY83" fmla="*/ 121567 h 258991"/>
                    <a:gd name="connsiteX84" fmla="*/ 2600491 w 3346119"/>
                    <a:gd name="connsiteY84" fmla="*/ 142709 h 258991"/>
                    <a:gd name="connsiteX85" fmla="*/ 2621633 w 3346119"/>
                    <a:gd name="connsiteY85" fmla="*/ 169137 h 258991"/>
                    <a:gd name="connsiteX86" fmla="*/ 2653346 w 3346119"/>
                    <a:gd name="connsiteY86" fmla="*/ 184994 h 258991"/>
                    <a:gd name="connsiteX87" fmla="*/ 2685060 w 3346119"/>
                    <a:gd name="connsiteY87" fmla="*/ 179708 h 258991"/>
                    <a:gd name="connsiteX88" fmla="*/ 2722059 w 3346119"/>
                    <a:gd name="connsiteY88" fmla="*/ 153281 h 258991"/>
                    <a:gd name="connsiteX89" fmla="*/ 2753772 w 3346119"/>
                    <a:gd name="connsiteY89" fmla="*/ 121567 h 258991"/>
                    <a:gd name="connsiteX90" fmla="*/ 2769629 w 3346119"/>
                    <a:gd name="connsiteY90" fmla="*/ 105711 h 258991"/>
                    <a:gd name="connsiteX91" fmla="*/ 2780200 w 3346119"/>
                    <a:gd name="connsiteY91" fmla="*/ 95139 h 258991"/>
                    <a:gd name="connsiteX92" fmla="*/ 2811913 w 3346119"/>
                    <a:gd name="connsiteY92" fmla="*/ 63426 h 258991"/>
                    <a:gd name="connsiteX93" fmla="*/ 2822484 w 3346119"/>
                    <a:gd name="connsiteY93" fmla="*/ 47570 h 258991"/>
                    <a:gd name="connsiteX94" fmla="*/ 2880625 w 3346119"/>
                    <a:gd name="connsiteY94" fmla="*/ 58141 h 258991"/>
                    <a:gd name="connsiteX95" fmla="*/ 2938766 w 3346119"/>
                    <a:gd name="connsiteY95" fmla="*/ 68712 h 258991"/>
                    <a:gd name="connsiteX96" fmla="*/ 2996907 w 3346119"/>
                    <a:gd name="connsiteY96" fmla="*/ 63426 h 258991"/>
                    <a:gd name="connsiteX97" fmla="*/ 3012764 w 3346119"/>
                    <a:gd name="connsiteY97" fmla="*/ 58141 h 258991"/>
                    <a:gd name="connsiteX98" fmla="*/ 3033906 w 3346119"/>
                    <a:gd name="connsiteY98" fmla="*/ 68712 h 258991"/>
                    <a:gd name="connsiteX99" fmla="*/ 3065619 w 3346119"/>
                    <a:gd name="connsiteY99" fmla="*/ 121567 h 258991"/>
                    <a:gd name="connsiteX100" fmla="*/ 3102618 w 3346119"/>
                    <a:gd name="connsiteY100" fmla="*/ 179708 h 258991"/>
                    <a:gd name="connsiteX101" fmla="*/ 3113189 w 3346119"/>
                    <a:gd name="connsiteY101" fmla="*/ 195565 h 258991"/>
                    <a:gd name="connsiteX102" fmla="*/ 3129046 w 3346119"/>
                    <a:gd name="connsiteY102" fmla="*/ 206136 h 258991"/>
                    <a:gd name="connsiteX103" fmla="*/ 3139617 w 3346119"/>
                    <a:gd name="connsiteY103" fmla="*/ 221993 h 258991"/>
                    <a:gd name="connsiteX104" fmla="*/ 3187187 w 3346119"/>
                    <a:gd name="connsiteY104" fmla="*/ 253706 h 258991"/>
                    <a:gd name="connsiteX105" fmla="*/ 3208329 w 3346119"/>
                    <a:gd name="connsiteY105" fmla="*/ 258991 h 258991"/>
                    <a:gd name="connsiteX106" fmla="*/ 3224186 w 3346119"/>
                    <a:gd name="connsiteY106" fmla="*/ 253706 h 258991"/>
                    <a:gd name="connsiteX107" fmla="*/ 3234757 w 3346119"/>
                    <a:gd name="connsiteY107" fmla="*/ 216707 h 258991"/>
                    <a:gd name="connsiteX108" fmla="*/ 3245328 w 3346119"/>
                    <a:gd name="connsiteY108" fmla="*/ 153281 h 258991"/>
                    <a:gd name="connsiteX109" fmla="*/ 3250614 w 3346119"/>
                    <a:gd name="connsiteY109" fmla="*/ 63426 h 258991"/>
                    <a:gd name="connsiteX110" fmla="*/ 3266470 w 3346119"/>
                    <a:gd name="connsiteY110" fmla="*/ 58141 h 258991"/>
                    <a:gd name="connsiteX111" fmla="*/ 3298183 w 3346119"/>
                    <a:gd name="connsiteY111" fmla="*/ 42284 h 258991"/>
                    <a:gd name="connsiteX112" fmla="*/ 3345753 w 3346119"/>
                    <a:gd name="connsiteY112" fmla="*/ 36998 h 258991"/>
                    <a:gd name="connsiteX113" fmla="*/ 3277040 w 3346119"/>
                    <a:gd name="connsiteY113" fmla="*/ 31224 h 258991"/>
                    <a:gd name="connsiteX0" fmla="*/ 0 w 3309283"/>
                    <a:gd name="connsiteY0" fmla="*/ 127005 h 258991"/>
                    <a:gd name="connsiteX1" fmla="*/ 31715 w 3309283"/>
                    <a:gd name="connsiteY1" fmla="*/ 203386 h 258991"/>
                    <a:gd name="connsiteX2" fmla="*/ 47571 w 3309283"/>
                    <a:gd name="connsiteY2" fmla="*/ 237849 h 258991"/>
                    <a:gd name="connsiteX3" fmla="*/ 68713 w 3309283"/>
                    <a:gd name="connsiteY3" fmla="*/ 216707 h 258991"/>
                    <a:gd name="connsiteX4" fmla="*/ 84570 w 3309283"/>
                    <a:gd name="connsiteY4" fmla="*/ 206136 h 258991"/>
                    <a:gd name="connsiteX5" fmla="*/ 126854 w 3309283"/>
                    <a:gd name="connsiteY5" fmla="*/ 174423 h 258991"/>
                    <a:gd name="connsiteX6" fmla="*/ 163853 w 3309283"/>
                    <a:gd name="connsiteY6" fmla="*/ 137424 h 258991"/>
                    <a:gd name="connsiteX7" fmla="*/ 195566 w 3309283"/>
                    <a:gd name="connsiteY7" fmla="*/ 116282 h 258991"/>
                    <a:gd name="connsiteX8" fmla="*/ 253707 w 3309283"/>
                    <a:gd name="connsiteY8" fmla="*/ 58141 h 258991"/>
                    <a:gd name="connsiteX9" fmla="*/ 269564 w 3309283"/>
                    <a:gd name="connsiteY9" fmla="*/ 42284 h 258991"/>
                    <a:gd name="connsiteX10" fmla="*/ 285420 w 3309283"/>
                    <a:gd name="connsiteY10" fmla="*/ 31713 h 258991"/>
                    <a:gd name="connsiteX11" fmla="*/ 317134 w 3309283"/>
                    <a:gd name="connsiteY11" fmla="*/ 5285 h 258991"/>
                    <a:gd name="connsiteX12" fmla="*/ 332990 w 3309283"/>
                    <a:gd name="connsiteY12" fmla="*/ 10571 h 258991"/>
                    <a:gd name="connsiteX13" fmla="*/ 338276 w 3309283"/>
                    <a:gd name="connsiteY13" fmla="*/ 26427 h 258991"/>
                    <a:gd name="connsiteX14" fmla="*/ 354133 w 3309283"/>
                    <a:gd name="connsiteY14" fmla="*/ 42284 h 258991"/>
                    <a:gd name="connsiteX15" fmla="*/ 375275 w 3309283"/>
                    <a:gd name="connsiteY15" fmla="*/ 79283 h 258991"/>
                    <a:gd name="connsiteX16" fmla="*/ 396417 w 3309283"/>
                    <a:gd name="connsiteY16" fmla="*/ 126853 h 258991"/>
                    <a:gd name="connsiteX17" fmla="*/ 412274 w 3309283"/>
                    <a:gd name="connsiteY17" fmla="*/ 137424 h 258991"/>
                    <a:gd name="connsiteX18" fmla="*/ 517985 w 3309283"/>
                    <a:gd name="connsiteY18" fmla="*/ 132138 h 258991"/>
                    <a:gd name="connsiteX19" fmla="*/ 533841 w 3309283"/>
                    <a:gd name="connsiteY19" fmla="*/ 126853 h 258991"/>
                    <a:gd name="connsiteX20" fmla="*/ 560269 w 3309283"/>
                    <a:gd name="connsiteY20" fmla="*/ 121567 h 258991"/>
                    <a:gd name="connsiteX21" fmla="*/ 607839 w 3309283"/>
                    <a:gd name="connsiteY21" fmla="*/ 105711 h 258991"/>
                    <a:gd name="connsiteX22" fmla="*/ 634267 w 3309283"/>
                    <a:gd name="connsiteY22" fmla="*/ 95139 h 258991"/>
                    <a:gd name="connsiteX23" fmla="*/ 650123 w 3309283"/>
                    <a:gd name="connsiteY23" fmla="*/ 89854 h 258991"/>
                    <a:gd name="connsiteX24" fmla="*/ 665980 w 3309283"/>
                    <a:gd name="connsiteY24" fmla="*/ 95139 h 258991"/>
                    <a:gd name="connsiteX25" fmla="*/ 687122 w 3309283"/>
                    <a:gd name="connsiteY25" fmla="*/ 121567 h 258991"/>
                    <a:gd name="connsiteX26" fmla="*/ 724121 w 3309283"/>
                    <a:gd name="connsiteY26" fmla="*/ 169137 h 258991"/>
                    <a:gd name="connsiteX27" fmla="*/ 766405 w 3309283"/>
                    <a:gd name="connsiteY27" fmla="*/ 195565 h 258991"/>
                    <a:gd name="connsiteX28" fmla="*/ 792833 w 3309283"/>
                    <a:gd name="connsiteY28" fmla="*/ 200850 h 258991"/>
                    <a:gd name="connsiteX29" fmla="*/ 813975 w 3309283"/>
                    <a:gd name="connsiteY29" fmla="*/ 211422 h 258991"/>
                    <a:gd name="connsiteX30" fmla="*/ 967256 w 3309283"/>
                    <a:gd name="connsiteY30" fmla="*/ 206136 h 258991"/>
                    <a:gd name="connsiteX31" fmla="*/ 1004255 w 3309283"/>
                    <a:gd name="connsiteY31" fmla="*/ 179708 h 258991"/>
                    <a:gd name="connsiteX32" fmla="*/ 1025397 w 3309283"/>
                    <a:gd name="connsiteY32" fmla="*/ 169137 h 258991"/>
                    <a:gd name="connsiteX33" fmla="*/ 1041254 w 3309283"/>
                    <a:gd name="connsiteY33" fmla="*/ 153281 h 258991"/>
                    <a:gd name="connsiteX34" fmla="*/ 1057111 w 3309283"/>
                    <a:gd name="connsiteY34" fmla="*/ 116282 h 258991"/>
                    <a:gd name="connsiteX35" fmla="*/ 1062396 w 3309283"/>
                    <a:gd name="connsiteY35" fmla="*/ 100425 h 258991"/>
                    <a:gd name="connsiteX36" fmla="*/ 1072967 w 3309283"/>
                    <a:gd name="connsiteY36" fmla="*/ 84568 h 258991"/>
                    <a:gd name="connsiteX37" fmla="*/ 1120537 w 3309283"/>
                    <a:gd name="connsiteY37" fmla="*/ 42284 h 258991"/>
                    <a:gd name="connsiteX38" fmla="*/ 1189249 w 3309283"/>
                    <a:gd name="connsiteY38" fmla="*/ 42284 h 258991"/>
                    <a:gd name="connsiteX39" fmla="*/ 1205106 w 3309283"/>
                    <a:gd name="connsiteY39" fmla="*/ 31713 h 258991"/>
                    <a:gd name="connsiteX40" fmla="*/ 1226248 w 3309283"/>
                    <a:gd name="connsiteY40" fmla="*/ 21142 h 258991"/>
                    <a:gd name="connsiteX41" fmla="*/ 1257962 w 3309283"/>
                    <a:gd name="connsiteY41" fmla="*/ 0 h 258991"/>
                    <a:gd name="connsiteX42" fmla="*/ 1310817 w 3309283"/>
                    <a:gd name="connsiteY42" fmla="*/ 10571 h 258991"/>
                    <a:gd name="connsiteX43" fmla="*/ 1326674 w 3309283"/>
                    <a:gd name="connsiteY43" fmla="*/ 26427 h 258991"/>
                    <a:gd name="connsiteX44" fmla="*/ 1342530 w 3309283"/>
                    <a:gd name="connsiteY44" fmla="*/ 36998 h 258991"/>
                    <a:gd name="connsiteX45" fmla="*/ 1353101 w 3309283"/>
                    <a:gd name="connsiteY45" fmla="*/ 47570 h 258991"/>
                    <a:gd name="connsiteX46" fmla="*/ 1374244 w 3309283"/>
                    <a:gd name="connsiteY46" fmla="*/ 63426 h 258991"/>
                    <a:gd name="connsiteX47" fmla="*/ 1437670 w 3309283"/>
                    <a:gd name="connsiteY47" fmla="*/ 116282 h 258991"/>
                    <a:gd name="connsiteX48" fmla="*/ 1474669 w 3309283"/>
                    <a:gd name="connsiteY48" fmla="*/ 132138 h 258991"/>
                    <a:gd name="connsiteX49" fmla="*/ 1522239 w 3309283"/>
                    <a:gd name="connsiteY49" fmla="*/ 142709 h 258991"/>
                    <a:gd name="connsiteX50" fmla="*/ 1553952 w 3309283"/>
                    <a:gd name="connsiteY50" fmla="*/ 153281 h 258991"/>
                    <a:gd name="connsiteX51" fmla="*/ 1670234 w 3309283"/>
                    <a:gd name="connsiteY51" fmla="*/ 147995 h 258991"/>
                    <a:gd name="connsiteX52" fmla="*/ 1686091 w 3309283"/>
                    <a:gd name="connsiteY52" fmla="*/ 142709 h 258991"/>
                    <a:gd name="connsiteX53" fmla="*/ 1707233 w 3309283"/>
                    <a:gd name="connsiteY53" fmla="*/ 126853 h 258991"/>
                    <a:gd name="connsiteX54" fmla="*/ 1728375 w 3309283"/>
                    <a:gd name="connsiteY54" fmla="*/ 95139 h 258991"/>
                    <a:gd name="connsiteX55" fmla="*/ 1775945 w 3309283"/>
                    <a:gd name="connsiteY55" fmla="*/ 58141 h 258991"/>
                    <a:gd name="connsiteX56" fmla="*/ 1797088 w 3309283"/>
                    <a:gd name="connsiteY56" fmla="*/ 47570 h 258991"/>
                    <a:gd name="connsiteX57" fmla="*/ 1823515 w 3309283"/>
                    <a:gd name="connsiteY57" fmla="*/ 42284 h 258991"/>
                    <a:gd name="connsiteX58" fmla="*/ 1849943 w 3309283"/>
                    <a:gd name="connsiteY58" fmla="*/ 52855 h 258991"/>
                    <a:gd name="connsiteX59" fmla="*/ 1897513 w 3309283"/>
                    <a:gd name="connsiteY59" fmla="*/ 68712 h 258991"/>
                    <a:gd name="connsiteX60" fmla="*/ 1923941 w 3309283"/>
                    <a:gd name="connsiteY60" fmla="*/ 89854 h 258991"/>
                    <a:gd name="connsiteX61" fmla="*/ 1939797 w 3309283"/>
                    <a:gd name="connsiteY61" fmla="*/ 100425 h 258991"/>
                    <a:gd name="connsiteX62" fmla="*/ 1971511 w 3309283"/>
                    <a:gd name="connsiteY62" fmla="*/ 126853 h 258991"/>
                    <a:gd name="connsiteX63" fmla="*/ 1997938 w 3309283"/>
                    <a:gd name="connsiteY63" fmla="*/ 116282 h 258991"/>
                    <a:gd name="connsiteX64" fmla="*/ 2045508 w 3309283"/>
                    <a:gd name="connsiteY64" fmla="*/ 73997 h 258991"/>
                    <a:gd name="connsiteX65" fmla="*/ 2061365 w 3309283"/>
                    <a:gd name="connsiteY65" fmla="*/ 68712 h 258991"/>
                    <a:gd name="connsiteX66" fmla="*/ 2103649 w 3309283"/>
                    <a:gd name="connsiteY66" fmla="*/ 105711 h 258991"/>
                    <a:gd name="connsiteX67" fmla="*/ 2108935 w 3309283"/>
                    <a:gd name="connsiteY67" fmla="*/ 121567 h 258991"/>
                    <a:gd name="connsiteX68" fmla="*/ 2145934 w 3309283"/>
                    <a:gd name="connsiteY68" fmla="*/ 158566 h 258991"/>
                    <a:gd name="connsiteX69" fmla="*/ 2161790 w 3309283"/>
                    <a:gd name="connsiteY69" fmla="*/ 179708 h 258991"/>
                    <a:gd name="connsiteX70" fmla="*/ 2182933 w 3309283"/>
                    <a:gd name="connsiteY70" fmla="*/ 184994 h 258991"/>
                    <a:gd name="connsiteX71" fmla="*/ 2225217 w 3309283"/>
                    <a:gd name="connsiteY71" fmla="*/ 200850 h 258991"/>
                    <a:gd name="connsiteX72" fmla="*/ 2341499 w 3309283"/>
                    <a:gd name="connsiteY72" fmla="*/ 190279 h 258991"/>
                    <a:gd name="connsiteX73" fmla="*/ 2357356 w 3309283"/>
                    <a:gd name="connsiteY73" fmla="*/ 184994 h 258991"/>
                    <a:gd name="connsiteX74" fmla="*/ 2389069 w 3309283"/>
                    <a:gd name="connsiteY74" fmla="*/ 153281 h 258991"/>
                    <a:gd name="connsiteX75" fmla="*/ 2399640 w 3309283"/>
                    <a:gd name="connsiteY75" fmla="*/ 142709 h 258991"/>
                    <a:gd name="connsiteX76" fmla="*/ 2441925 w 3309283"/>
                    <a:gd name="connsiteY76" fmla="*/ 95139 h 258991"/>
                    <a:gd name="connsiteX77" fmla="*/ 2457781 w 3309283"/>
                    <a:gd name="connsiteY77" fmla="*/ 73997 h 258991"/>
                    <a:gd name="connsiteX78" fmla="*/ 2494780 w 3309283"/>
                    <a:gd name="connsiteY78" fmla="*/ 47570 h 258991"/>
                    <a:gd name="connsiteX79" fmla="*/ 2515922 w 3309283"/>
                    <a:gd name="connsiteY79" fmla="*/ 42284 h 258991"/>
                    <a:gd name="connsiteX80" fmla="*/ 2531779 w 3309283"/>
                    <a:gd name="connsiteY80" fmla="*/ 47570 h 258991"/>
                    <a:gd name="connsiteX81" fmla="*/ 2558207 w 3309283"/>
                    <a:gd name="connsiteY81" fmla="*/ 79283 h 258991"/>
                    <a:gd name="connsiteX82" fmla="*/ 2574063 w 3309283"/>
                    <a:gd name="connsiteY82" fmla="*/ 105711 h 258991"/>
                    <a:gd name="connsiteX83" fmla="*/ 2579349 w 3309283"/>
                    <a:gd name="connsiteY83" fmla="*/ 121567 h 258991"/>
                    <a:gd name="connsiteX84" fmla="*/ 2600491 w 3309283"/>
                    <a:gd name="connsiteY84" fmla="*/ 142709 h 258991"/>
                    <a:gd name="connsiteX85" fmla="*/ 2621633 w 3309283"/>
                    <a:gd name="connsiteY85" fmla="*/ 169137 h 258991"/>
                    <a:gd name="connsiteX86" fmla="*/ 2653346 w 3309283"/>
                    <a:gd name="connsiteY86" fmla="*/ 184994 h 258991"/>
                    <a:gd name="connsiteX87" fmla="*/ 2685060 w 3309283"/>
                    <a:gd name="connsiteY87" fmla="*/ 179708 h 258991"/>
                    <a:gd name="connsiteX88" fmla="*/ 2722059 w 3309283"/>
                    <a:gd name="connsiteY88" fmla="*/ 153281 h 258991"/>
                    <a:gd name="connsiteX89" fmla="*/ 2753772 w 3309283"/>
                    <a:gd name="connsiteY89" fmla="*/ 121567 h 258991"/>
                    <a:gd name="connsiteX90" fmla="*/ 2769629 w 3309283"/>
                    <a:gd name="connsiteY90" fmla="*/ 105711 h 258991"/>
                    <a:gd name="connsiteX91" fmla="*/ 2780200 w 3309283"/>
                    <a:gd name="connsiteY91" fmla="*/ 95139 h 258991"/>
                    <a:gd name="connsiteX92" fmla="*/ 2811913 w 3309283"/>
                    <a:gd name="connsiteY92" fmla="*/ 63426 h 258991"/>
                    <a:gd name="connsiteX93" fmla="*/ 2822484 w 3309283"/>
                    <a:gd name="connsiteY93" fmla="*/ 47570 h 258991"/>
                    <a:gd name="connsiteX94" fmla="*/ 2880625 w 3309283"/>
                    <a:gd name="connsiteY94" fmla="*/ 58141 h 258991"/>
                    <a:gd name="connsiteX95" fmla="*/ 2938766 w 3309283"/>
                    <a:gd name="connsiteY95" fmla="*/ 68712 h 258991"/>
                    <a:gd name="connsiteX96" fmla="*/ 2996907 w 3309283"/>
                    <a:gd name="connsiteY96" fmla="*/ 63426 h 258991"/>
                    <a:gd name="connsiteX97" fmla="*/ 3012764 w 3309283"/>
                    <a:gd name="connsiteY97" fmla="*/ 58141 h 258991"/>
                    <a:gd name="connsiteX98" fmla="*/ 3033906 w 3309283"/>
                    <a:gd name="connsiteY98" fmla="*/ 68712 h 258991"/>
                    <a:gd name="connsiteX99" fmla="*/ 3065619 w 3309283"/>
                    <a:gd name="connsiteY99" fmla="*/ 121567 h 258991"/>
                    <a:gd name="connsiteX100" fmla="*/ 3102618 w 3309283"/>
                    <a:gd name="connsiteY100" fmla="*/ 179708 h 258991"/>
                    <a:gd name="connsiteX101" fmla="*/ 3113189 w 3309283"/>
                    <a:gd name="connsiteY101" fmla="*/ 195565 h 258991"/>
                    <a:gd name="connsiteX102" fmla="*/ 3129046 w 3309283"/>
                    <a:gd name="connsiteY102" fmla="*/ 206136 h 258991"/>
                    <a:gd name="connsiteX103" fmla="*/ 3139617 w 3309283"/>
                    <a:gd name="connsiteY103" fmla="*/ 221993 h 258991"/>
                    <a:gd name="connsiteX104" fmla="*/ 3187187 w 3309283"/>
                    <a:gd name="connsiteY104" fmla="*/ 253706 h 258991"/>
                    <a:gd name="connsiteX105" fmla="*/ 3208329 w 3309283"/>
                    <a:gd name="connsiteY105" fmla="*/ 258991 h 258991"/>
                    <a:gd name="connsiteX106" fmla="*/ 3224186 w 3309283"/>
                    <a:gd name="connsiteY106" fmla="*/ 253706 h 258991"/>
                    <a:gd name="connsiteX107" fmla="*/ 3234757 w 3309283"/>
                    <a:gd name="connsiteY107" fmla="*/ 216707 h 258991"/>
                    <a:gd name="connsiteX108" fmla="*/ 3245328 w 3309283"/>
                    <a:gd name="connsiteY108" fmla="*/ 153281 h 258991"/>
                    <a:gd name="connsiteX109" fmla="*/ 3250614 w 3309283"/>
                    <a:gd name="connsiteY109" fmla="*/ 63426 h 258991"/>
                    <a:gd name="connsiteX110" fmla="*/ 3266470 w 3309283"/>
                    <a:gd name="connsiteY110" fmla="*/ 58141 h 258991"/>
                    <a:gd name="connsiteX111" fmla="*/ 3298183 w 3309283"/>
                    <a:gd name="connsiteY111" fmla="*/ 42284 h 258991"/>
                    <a:gd name="connsiteX112" fmla="*/ 3287612 w 3309283"/>
                    <a:gd name="connsiteY112" fmla="*/ 36998 h 258991"/>
                    <a:gd name="connsiteX113" fmla="*/ 3277040 w 3309283"/>
                    <a:gd name="connsiteY113" fmla="*/ 31224 h 258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3309283" h="258991">
                      <a:moveTo>
                        <a:pt x="0" y="127005"/>
                      </a:moveTo>
                      <a:cubicBezTo>
                        <a:pt x="8809" y="119958"/>
                        <a:pt x="23787" y="184912"/>
                        <a:pt x="31715" y="203386"/>
                      </a:cubicBezTo>
                      <a:cubicBezTo>
                        <a:pt x="39643" y="221860"/>
                        <a:pt x="41405" y="235629"/>
                        <a:pt x="47571" y="237849"/>
                      </a:cubicBezTo>
                      <a:cubicBezTo>
                        <a:pt x="53737" y="240069"/>
                        <a:pt x="61146" y="223193"/>
                        <a:pt x="68713" y="216707"/>
                      </a:cubicBezTo>
                      <a:cubicBezTo>
                        <a:pt x="73536" y="212573"/>
                        <a:pt x="79488" y="209948"/>
                        <a:pt x="84570" y="206136"/>
                      </a:cubicBezTo>
                      <a:cubicBezTo>
                        <a:pt x="134791" y="168470"/>
                        <a:pt x="91005" y="198321"/>
                        <a:pt x="126854" y="174423"/>
                      </a:cubicBezTo>
                      <a:cubicBezTo>
                        <a:pt x="142019" y="151674"/>
                        <a:pt x="135418" y="158104"/>
                        <a:pt x="163853" y="137424"/>
                      </a:cubicBezTo>
                      <a:cubicBezTo>
                        <a:pt x="174128" y="129951"/>
                        <a:pt x="186582" y="125266"/>
                        <a:pt x="195566" y="116282"/>
                      </a:cubicBezTo>
                      <a:lnTo>
                        <a:pt x="253707" y="58141"/>
                      </a:lnTo>
                      <a:cubicBezTo>
                        <a:pt x="258993" y="52855"/>
                        <a:pt x="263344" y="46431"/>
                        <a:pt x="269564" y="42284"/>
                      </a:cubicBezTo>
                      <a:cubicBezTo>
                        <a:pt x="274849" y="38760"/>
                        <a:pt x="280540" y="35780"/>
                        <a:pt x="285420" y="31713"/>
                      </a:cubicBezTo>
                      <a:cubicBezTo>
                        <a:pt x="326111" y="-2197"/>
                        <a:pt x="277770" y="31527"/>
                        <a:pt x="317134" y="5285"/>
                      </a:cubicBezTo>
                      <a:cubicBezTo>
                        <a:pt x="322419" y="7047"/>
                        <a:pt x="329050" y="6631"/>
                        <a:pt x="332990" y="10571"/>
                      </a:cubicBezTo>
                      <a:cubicBezTo>
                        <a:pt x="336930" y="14511"/>
                        <a:pt x="335185" y="21791"/>
                        <a:pt x="338276" y="26427"/>
                      </a:cubicBezTo>
                      <a:cubicBezTo>
                        <a:pt x="342423" y="32647"/>
                        <a:pt x="348847" y="36998"/>
                        <a:pt x="354133" y="42284"/>
                      </a:cubicBezTo>
                      <a:cubicBezTo>
                        <a:pt x="370296" y="90778"/>
                        <a:pt x="343280" y="15295"/>
                        <a:pt x="375275" y="79283"/>
                      </a:cubicBezTo>
                      <a:cubicBezTo>
                        <a:pt x="385742" y="100216"/>
                        <a:pt x="380870" y="111306"/>
                        <a:pt x="396417" y="126853"/>
                      </a:cubicBezTo>
                      <a:cubicBezTo>
                        <a:pt x="400909" y="131345"/>
                        <a:pt x="406988" y="133900"/>
                        <a:pt x="412274" y="137424"/>
                      </a:cubicBezTo>
                      <a:cubicBezTo>
                        <a:pt x="447511" y="135662"/>
                        <a:pt x="482837" y="135194"/>
                        <a:pt x="517985" y="132138"/>
                      </a:cubicBezTo>
                      <a:cubicBezTo>
                        <a:pt x="523535" y="131655"/>
                        <a:pt x="528436" y="128204"/>
                        <a:pt x="533841" y="126853"/>
                      </a:cubicBezTo>
                      <a:cubicBezTo>
                        <a:pt x="542557" y="124674"/>
                        <a:pt x="551460" y="123329"/>
                        <a:pt x="560269" y="121567"/>
                      </a:cubicBezTo>
                      <a:cubicBezTo>
                        <a:pt x="604428" y="99488"/>
                        <a:pt x="556603" y="121082"/>
                        <a:pt x="607839" y="105711"/>
                      </a:cubicBezTo>
                      <a:cubicBezTo>
                        <a:pt x="616927" y="102985"/>
                        <a:pt x="625383" y="98471"/>
                        <a:pt x="634267" y="95139"/>
                      </a:cubicBezTo>
                      <a:cubicBezTo>
                        <a:pt x="639483" y="93183"/>
                        <a:pt x="644838" y="91616"/>
                        <a:pt x="650123" y="89854"/>
                      </a:cubicBezTo>
                      <a:cubicBezTo>
                        <a:pt x="655409" y="91616"/>
                        <a:pt x="661202" y="92272"/>
                        <a:pt x="665980" y="95139"/>
                      </a:cubicBezTo>
                      <a:cubicBezTo>
                        <a:pt x="675202" y="100672"/>
                        <a:pt x="681231" y="113713"/>
                        <a:pt x="687122" y="121567"/>
                      </a:cubicBezTo>
                      <a:cubicBezTo>
                        <a:pt x="699175" y="137638"/>
                        <a:pt x="708051" y="157084"/>
                        <a:pt x="724121" y="169137"/>
                      </a:cubicBezTo>
                      <a:cubicBezTo>
                        <a:pt x="738587" y="179987"/>
                        <a:pt x="748992" y="189761"/>
                        <a:pt x="766405" y="195565"/>
                      </a:cubicBezTo>
                      <a:cubicBezTo>
                        <a:pt x="774928" y="198406"/>
                        <a:pt x="784024" y="199088"/>
                        <a:pt x="792833" y="200850"/>
                      </a:cubicBezTo>
                      <a:cubicBezTo>
                        <a:pt x="799880" y="204374"/>
                        <a:pt x="806500" y="208930"/>
                        <a:pt x="813975" y="211422"/>
                      </a:cubicBezTo>
                      <a:cubicBezTo>
                        <a:pt x="860234" y="226842"/>
                        <a:pt x="934299" y="208882"/>
                        <a:pt x="967256" y="206136"/>
                      </a:cubicBezTo>
                      <a:cubicBezTo>
                        <a:pt x="1035965" y="178653"/>
                        <a:pt x="964062" y="213203"/>
                        <a:pt x="1004255" y="179708"/>
                      </a:cubicBezTo>
                      <a:cubicBezTo>
                        <a:pt x="1010308" y="174664"/>
                        <a:pt x="1018985" y="173717"/>
                        <a:pt x="1025397" y="169137"/>
                      </a:cubicBezTo>
                      <a:cubicBezTo>
                        <a:pt x="1031480" y="164792"/>
                        <a:pt x="1035968" y="158566"/>
                        <a:pt x="1041254" y="153281"/>
                      </a:cubicBezTo>
                      <a:cubicBezTo>
                        <a:pt x="1053654" y="116084"/>
                        <a:pt x="1037512" y="162015"/>
                        <a:pt x="1057111" y="116282"/>
                      </a:cubicBezTo>
                      <a:cubicBezTo>
                        <a:pt x="1059306" y="111161"/>
                        <a:pt x="1059904" y="105408"/>
                        <a:pt x="1062396" y="100425"/>
                      </a:cubicBezTo>
                      <a:cubicBezTo>
                        <a:pt x="1065237" y="94743"/>
                        <a:pt x="1068747" y="89316"/>
                        <a:pt x="1072967" y="84568"/>
                      </a:cubicBezTo>
                      <a:cubicBezTo>
                        <a:pt x="1099296" y="54948"/>
                        <a:pt x="1096439" y="58350"/>
                        <a:pt x="1120537" y="42284"/>
                      </a:cubicBezTo>
                      <a:cubicBezTo>
                        <a:pt x="1150775" y="48332"/>
                        <a:pt x="1154049" y="51884"/>
                        <a:pt x="1189249" y="42284"/>
                      </a:cubicBezTo>
                      <a:cubicBezTo>
                        <a:pt x="1195378" y="40613"/>
                        <a:pt x="1199590" y="34865"/>
                        <a:pt x="1205106" y="31713"/>
                      </a:cubicBezTo>
                      <a:cubicBezTo>
                        <a:pt x="1211947" y="27804"/>
                        <a:pt x="1219836" y="25722"/>
                        <a:pt x="1226248" y="21142"/>
                      </a:cubicBezTo>
                      <a:cubicBezTo>
                        <a:pt x="1260890" y="-3603"/>
                        <a:pt x="1223948" y="11336"/>
                        <a:pt x="1257962" y="0"/>
                      </a:cubicBezTo>
                      <a:cubicBezTo>
                        <a:pt x="1261101" y="448"/>
                        <a:pt x="1300751" y="3861"/>
                        <a:pt x="1310817" y="10571"/>
                      </a:cubicBezTo>
                      <a:cubicBezTo>
                        <a:pt x="1317036" y="14717"/>
                        <a:pt x="1320932" y="21642"/>
                        <a:pt x="1326674" y="26427"/>
                      </a:cubicBezTo>
                      <a:cubicBezTo>
                        <a:pt x="1331554" y="30494"/>
                        <a:pt x="1337570" y="33030"/>
                        <a:pt x="1342530" y="36998"/>
                      </a:cubicBezTo>
                      <a:cubicBezTo>
                        <a:pt x="1346421" y="40111"/>
                        <a:pt x="1349273" y="44380"/>
                        <a:pt x="1353101" y="47570"/>
                      </a:cubicBezTo>
                      <a:cubicBezTo>
                        <a:pt x="1359869" y="53210"/>
                        <a:pt x="1367614" y="57625"/>
                        <a:pt x="1374244" y="63426"/>
                      </a:cubicBezTo>
                      <a:cubicBezTo>
                        <a:pt x="1400092" y="86042"/>
                        <a:pt x="1401118" y="98006"/>
                        <a:pt x="1437670" y="116282"/>
                      </a:cubicBezTo>
                      <a:cubicBezTo>
                        <a:pt x="1452802" y="123848"/>
                        <a:pt x="1459111" y="128249"/>
                        <a:pt x="1474669" y="132138"/>
                      </a:cubicBezTo>
                      <a:cubicBezTo>
                        <a:pt x="1504808" y="139673"/>
                        <a:pt x="1495140" y="134579"/>
                        <a:pt x="1522239" y="142709"/>
                      </a:cubicBezTo>
                      <a:cubicBezTo>
                        <a:pt x="1532912" y="145911"/>
                        <a:pt x="1553952" y="153281"/>
                        <a:pt x="1553952" y="153281"/>
                      </a:cubicBezTo>
                      <a:cubicBezTo>
                        <a:pt x="1592713" y="151519"/>
                        <a:pt x="1631557" y="151089"/>
                        <a:pt x="1670234" y="147995"/>
                      </a:cubicBezTo>
                      <a:cubicBezTo>
                        <a:pt x="1675788" y="147551"/>
                        <a:pt x="1681253" y="145473"/>
                        <a:pt x="1686091" y="142709"/>
                      </a:cubicBezTo>
                      <a:cubicBezTo>
                        <a:pt x="1693739" y="138339"/>
                        <a:pt x="1700186" y="132138"/>
                        <a:pt x="1707233" y="126853"/>
                      </a:cubicBezTo>
                      <a:cubicBezTo>
                        <a:pt x="1714280" y="116282"/>
                        <a:pt x="1719391" y="104123"/>
                        <a:pt x="1728375" y="95139"/>
                      </a:cubicBezTo>
                      <a:cubicBezTo>
                        <a:pt x="1753216" y="70300"/>
                        <a:pt x="1738013" y="83429"/>
                        <a:pt x="1775945" y="58141"/>
                      </a:cubicBezTo>
                      <a:cubicBezTo>
                        <a:pt x="1782501" y="53770"/>
                        <a:pt x="1789613" y="50062"/>
                        <a:pt x="1797088" y="47570"/>
                      </a:cubicBezTo>
                      <a:cubicBezTo>
                        <a:pt x="1805610" y="44729"/>
                        <a:pt x="1814706" y="44046"/>
                        <a:pt x="1823515" y="42284"/>
                      </a:cubicBezTo>
                      <a:cubicBezTo>
                        <a:pt x="1832324" y="45808"/>
                        <a:pt x="1840855" y="50129"/>
                        <a:pt x="1849943" y="52855"/>
                      </a:cubicBezTo>
                      <a:cubicBezTo>
                        <a:pt x="1878289" y="61359"/>
                        <a:pt x="1873429" y="52656"/>
                        <a:pt x="1897513" y="68712"/>
                      </a:cubicBezTo>
                      <a:cubicBezTo>
                        <a:pt x="1906900" y="74970"/>
                        <a:pt x="1914916" y="83085"/>
                        <a:pt x="1923941" y="89854"/>
                      </a:cubicBezTo>
                      <a:cubicBezTo>
                        <a:pt x="1929023" y="93665"/>
                        <a:pt x="1934917" y="96358"/>
                        <a:pt x="1939797" y="100425"/>
                      </a:cubicBezTo>
                      <a:cubicBezTo>
                        <a:pt x="1980488" y="134335"/>
                        <a:pt x="1932147" y="100611"/>
                        <a:pt x="1971511" y="126853"/>
                      </a:cubicBezTo>
                      <a:cubicBezTo>
                        <a:pt x="1980320" y="123329"/>
                        <a:pt x="1990265" y="121862"/>
                        <a:pt x="1997938" y="116282"/>
                      </a:cubicBezTo>
                      <a:cubicBezTo>
                        <a:pt x="2028744" y="93878"/>
                        <a:pt x="2019507" y="86997"/>
                        <a:pt x="2045508" y="73997"/>
                      </a:cubicBezTo>
                      <a:cubicBezTo>
                        <a:pt x="2050491" y="71505"/>
                        <a:pt x="2056079" y="70474"/>
                        <a:pt x="2061365" y="68712"/>
                      </a:cubicBezTo>
                      <a:cubicBezTo>
                        <a:pt x="2075596" y="79385"/>
                        <a:pt x="2093119" y="90969"/>
                        <a:pt x="2103649" y="105711"/>
                      </a:cubicBezTo>
                      <a:cubicBezTo>
                        <a:pt x="2106887" y="110245"/>
                        <a:pt x="2105455" y="117217"/>
                        <a:pt x="2108935" y="121567"/>
                      </a:cubicBezTo>
                      <a:cubicBezTo>
                        <a:pt x="2119831" y="135186"/>
                        <a:pt x="2135469" y="144613"/>
                        <a:pt x="2145934" y="158566"/>
                      </a:cubicBezTo>
                      <a:cubicBezTo>
                        <a:pt x="2151219" y="165613"/>
                        <a:pt x="2154622" y="174588"/>
                        <a:pt x="2161790" y="179708"/>
                      </a:cubicBezTo>
                      <a:cubicBezTo>
                        <a:pt x="2167701" y="183930"/>
                        <a:pt x="2176131" y="182443"/>
                        <a:pt x="2182933" y="184994"/>
                      </a:cubicBezTo>
                      <a:cubicBezTo>
                        <a:pt x="2238205" y="205721"/>
                        <a:pt x="2170955" y="187286"/>
                        <a:pt x="2225217" y="200850"/>
                      </a:cubicBezTo>
                      <a:cubicBezTo>
                        <a:pt x="2265890" y="198308"/>
                        <a:pt x="2302640" y="198914"/>
                        <a:pt x="2341499" y="190279"/>
                      </a:cubicBezTo>
                      <a:cubicBezTo>
                        <a:pt x="2346938" y="189070"/>
                        <a:pt x="2352070" y="186756"/>
                        <a:pt x="2357356" y="184994"/>
                      </a:cubicBezTo>
                      <a:cubicBezTo>
                        <a:pt x="2384086" y="167174"/>
                        <a:pt x="2364486" y="182782"/>
                        <a:pt x="2389069" y="153281"/>
                      </a:cubicBezTo>
                      <a:cubicBezTo>
                        <a:pt x="2392259" y="149453"/>
                        <a:pt x="2396450" y="146537"/>
                        <a:pt x="2399640" y="142709"/>
                      </a:cubicBezTo>
                      <a:cubicBezTo>
                        <a:pt x="2438519" y="96054"/>
                        <a:pt x="2387281" y="149783"/>
                        <a:pt x="2441925" y="95139"/>
                      </a:cubicBezTo>
                      <a:cubicBezTo>
                        <a:pt x="2448154" y="88910"/>
                        <a:pt x="2451552" y="80226"/>
                        <a:pt x="2457781" y="73997"/>
                      </a:cubicBezTo>
                      <a:cubicBezTo>
                        <a:pt x="2459135" y="72643"/>
                        <a:pt x="2489528" y="49821"/>
                        <a:pt x="2494780" y="47570"/>
                      </a:cubicBezTo>
                      <a:cubicBezTo>
                        <a:pt x="2501457" y="44708"/>
                        <a:pt x="2508875" y="44046"/>
                        <a:pt x="2515922" y="42284"/>
                      </a:cubicBezTo>
                      <a:cubicBezTo>
                        <a:pt x="2521208" y="44046"/>
                        <a:pt x="2527143" y="44479"/>
                        <a:pt x="2531779" y="47570"/>
                      </a:cubicBezTo>
                      <a:cubicBezTo>
                        <a:pt x="2543007" y="55055"/>
                        <a:pt x="2551242" y="68138"/>
                        <a:pt x="2558207" y="79283"/>
                      </a:cubicBezTo>
                      <a:cubicBezTo>
                        <a:pt x="2563652" y="87995"/>
                        <a:pt x="2569469" y="96522"/>
                        <a:pt x="2574063" y="105711"/>
                      </a:cubicBezTo>
                      <a:cubicBezTo>
                        <a:pt x="2576555" y="110694"/>
                        <a:pt x="2576111" y="117033"/>
                        <a:pt x="2579349" y="121567"/>
                      </a:cubicBezTo>
                      <a:cubicBezTo>
                        <a:pt x="2585142" y="129677"/>
                        <a:pt x="2593870" y="135260"/>
                        <a:pt x="2600491" y="142709"/>
                      </a:cubicBezTo>
                      <a:cubicBezTo>
                        <a:pt x="2607986" y="151141"/>
                        <a:pt x="2613656" y="161160"/>
                        <a:pt x="2621633" y="169137"/>
                      </a:cubicBezTo>
                      <a:cubicBezTo>
                        <a:pt x="2631878" y="179382"/>
                        <a:pt x="2640451" y="180695"/>
                        <a:pt x="2653346" y="184994"/>
                      </a:cubicBezTo>
                      <a:cubicBezTo>
                        <a:pt x="2663917" y="183232"/>
                        <a:pt x="2674893" y="183097"/>
                        <a:pt x="2685060" y="179708"/>
                      </a:cubicBezTo>
                      <a:cubicBezTo>
                        <a:pt x="2689599" y="178195"/>
                        <a:pt x="2721694" y="153609"/>
                        <a:pt x="2722059" y="153281"/>
                      </a:cubicBezTo>
                      <a:cubicBezTo>
                        <a:pt x="2733171" y="143280"/>
                        <a:pt x="2743201" y="132138"/>
                        <a:pt x="2753772" y="121567"/>
                      </a:cubicBezTo>
                      <a:lnTo>
                        <a:pt x="2769629" y="105711"/>
                      </a:lnTo>
                      <a:cubicBezTo>
                        <a:pt x="2773153" y="102187"/>
                        <a:pt x="2777210" y="99126"/>
                        <a:pt x="2780200" y="95139"/>
                      </a:cubicBezTo>
                      <a:cubicBezTo>
                        <a:pt x="2799867" y="68915"/>
                        <a:pt x="2788726" y="78883"/>
                        <a:pt x="2811913" y="63426"/>
                      </a:cubicBezTo>
                      <a:cubicBezTo>
                        <a:pt x="2815437" y="58141"/>
                        <a:pt x="2816255" y="48816"/>
                        <a:pt x="2822484" y="47570"/>
                      </a:cubicBezTo>
                      <a:cubicBezTo>
                        <a:pt x="2849619" y="42143"/>
                        <a:pt x="2859403" y="52836"/>
                        <a:pt x="2880625" y="58141"/>
                      </a:cubicBezTo>
                      <a:cubicBezTo>
                        <a:pt x="2895386" y="61831"/>
                        <a:pt x="2924645" y="66358"/>
                        <a:pt x="2938766" y="68712"/>
                      </a:cubicBezTo>
                      <a:cubicBezTo>
                        <a:pt x="2958146" y="66950"/>
                        <a:pt x="2977642" y="66178"/>
                        <a:pt x="2996907" y="63426"/>
                      </a:cubicBezTo>
                      <a:cubicBezTo>
                        <a:pt x="3002423" y="62638"/>
                        <a:pt x="3007248" y="57353"/>
                        <a:pt x="3012764" y="58141"/>
                      </a:cubicBezTo>
                      <a:cubicBezTo>
                        <a:pt x="3020564" y="59255"/>
                        <a:pt x="3026859" y="65188"/>
                        <a:pt x="3033906" y="68712"/>
                      </a:cubicBezTo>
                      <a:cubicBezTo>
                        <a:pt x="3063965" y="128827"/>
                        <a:pt x="3035023" y="75673"/>
                        <a:pt x="3065619" y="121567"/>
                      </a:cubicBezTo>
                      <a:cubicBezTo>
                        <a:pt x="3078361" y="140681"/>
                        <a:pt x="3090196" y="160385"/>
                        <a:pt x="3102618" y="179708"/>
                      </a:cubicBezTo>
                      <a:cubicBezTo>
                        <a:pt x="3106053" y="185052"/>
                        <a:pt x="3107903" y="192041"/>
                        <a:pt x="3113189" y="195565"/>
                      </a:cubicBezTo>
                      <a:lnTo>
                        <a:pt x="3129046" y="206136"/>
                      </a:lnTo>
                      <a:cubicBezTo>
                        <a:pt x="3132570" y="211422"/>
                        <a:pt x="3135125" y="217501"/>
                        <a:pt x="3139617" y="221993"/>
                      </a:cubicBezTo>
                      <a:cubicBezTo>
                        <a:pt x="3152827" y="235203"/>
                        <a:pt x="3169484" y="247067"/>
                        <a:pt x="3187187" y="253706"/>
                      </a:cubicBezTo>
                      <a:cubicBezTo>
                        <a:pt x="3193989" y="256257"/>
                        <a:pt x="3201282" y="257229"/>
                        <a:pt x="3208329" y="258991"/>
                      </a:cubicBezTo>
                      <a:cubicBezTo>
                        <a:pt x="3213615" y="257229"/>
                        <a:pt x="3220246" y="257646"/>
                        <a:pt x="3224186" y="253706"/>
                      </a:cubicBezTo>
                      <a:cubicBezTo>
                        <a:pt x="3226701" y="251191"/>
                        <a:pt x="3234726" y="216873"/>
                        <a:pt x="3234757" y="216707"/>
                      </a:cubicBezTo>
                      <a:cubicBezTo>
                        <a:pt x="3238707" y="195641"/>
                        <a:pt x="3245328" y="153281"/>
                        <a:pt x="3245328" y="153281"/>
                      </a:cubicBezTo>
                      <a:cubicBezTo>
                        <a:pt x="3247090" y="123329"/>
                        <a:pt x="3244105" y="92715"/>
                        <a:pt x="3250614" y="63426"/>
                      </a:cubicBezTo>
                      <a:cubicBezTo>
                        <a:pt x="3251823" y="57987"/>
                        <a:pt x="3261487" y="60632"/>
                        <a:pt x="3266470" y="58141"/>
                      </a:cubicBezTo>
                      <a:cubicBezTo>
                        <a:pt x="3307462" y="37646"/>
                        <a:pt x="3258322" y="55573"/>
                        <a:pt x="3298183" y="42284"/>
                      </a:cubicBezTo>
                      <a:cubicBezTo>
                        <a:pt x="3326947" y="49475"/>
                        <a:pt x="3291136" y="38841"/>
                        <a:pt x="3287612" y="36998"/>
                      </a:cubicBezTo>
                      <a:cubicBezTo>
                        <a:pt x="3284088" y="35155"/>
                        <a:pt x="3277040" y="47081"/>
                        <a:pt x="3277040" y="31224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1777831" y="2947338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011680" y="3715004"/>
              <a:ext cx="749031" cy="211288"/>
              <a:chOff x="5181600" y="2295174"/>
              <a:chExt cx="3047999" cy="157757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/>
            <p:cNvSpPr txBox="1"/>
            <p:nvPr/>
          </p:nvSpPr>
          <p:spPr>
            <a:xfrm rot="31265">
              <a:off x="1721518" y="36485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3334496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286000" y="3502767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15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76" grpId="0" animBg="1"/>
      <p:bldP spid="58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Constants in STL formula replaced with parameters</a:t>
            </a:r>
          </a:p>
          <a:p>
            <a:pPr lvl="1"/>
            <a:r>
              <a:rPr lang="en-US" dirty="0" smtClean="0">
                <a:solidFill>
                  <a:srgbClr val="2148C5"/>
                </a:solidFill>
              </a:rPr>
              <a:t>Scale parameters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 parameters</a:t>
            </a:r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830" y="3141121"/>
            <a:ext cx="3048477" cy="3551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830" y="3920158"/>
            <a:ext cx="6048585" cy="67521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6" name="Group 35"/>
          <p:cNvGrpSpPr/>
          <p:nvPr/>
        </p:nvGrpSpPr>
        <p:grpSpPr bwMode="auto">
          <a:xfrm>
            <a:off x="4552361" y="2935068"/>
            <a:ext cx="3834255" cy="646331"/>
            <a:chOff x="4552361" y="2935068"/>
            <a:chExt cx="3834255" cy="646331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4552361" y="2935068"/>
              <a:ext cx="38342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Between </a:t>
              </a:r>
              <a:r>
                <a:rPr lang="en-US" dirty="0" smtClean="0">
                  <a:solidFill>
                    <a:srgbClr val="FF0000"/>
                  </a:solidFill>
                </a:rPr>
                <a:t>some time     </a:t>
              </a:r>
              <a:r>
                <a:rPr lang="en-US" dirty="0" smtClean="0"/>
                <a:t>and 10seconds, </a:t>
              </a:r>
            </a:p>
            <a:p>
              <a:r>
                <a:rPr lang="en-US" dirty="0" smtClean="0"/>
                <a:t>x remains greater than </a:t>
              </a:r>
              <a:r>
                <a:rPr lang="en-US" dirty="0" smtClean="0">
                  <a:solidFill>
                    <a:srgbClr val="2148C5"/>
                  </a:solidFill>
                </a:rPr>
                <a:t>some value </a:t>
              </a:r>
              <a:endParaRPr lang="en-US" dirty="0">
                <a:solidFill>
                  <a:srgbClr val="2148C5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60778" y="3048000"/>
              <a:ext cx="152382" cy="12685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84512" y="3318693"/>
              <a:ext cx="178393" cy="12720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39" name="Group 38"/>
          <p:cNvGrpSpPr/>
          <p:nvPr/>
        </p:nvGrpSpPr>
        <p:grpSpPr bwMode="auto">
          <a:xfrm>
            <a:off x="6752369" y="3657600"/>
            <a:ext cx="1907895" cy="1200329"/>
            <a:chOff x="6752369" y="3657600"/>
            <a:chExt cx="1907895" cy="1200329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6752369" y="3657600"/>
              <a:ext cx="19078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transmission</a:t>
              </a:r>
            </a:p>
            <a:p>
              <a:r>
                <a:rPr lang="en-US" dirty="0" smtClean="0"/>
                <a:t>shifts to gear 2, it</a:t>
              </a:r>
            </a:p>
            <a:p>
              <a:r>
                <a:rPr lang="en-US" dirty="0" smtClean="0"/>
                <a:t>remains in gear 2 </a:t>
              </a:r>
            </a:p>
            <a:p>
              <a:r>
                <a:rPr lang="en-US" dirty="0" smtClean="0"/>
                <a:t>for </a:t>
              </a:r>
              <a:r>
                <a:rPr lang="en-US" dirty="0" smtClean="0">
                  <a:solidFill>
                    <a:srgbClr val="FF0000"/>
                  </a:solidFill>
                </a:rPr>
                <a:t>at least    </a:t>
              </a:r>
              <a:r>
                <a:rPr lang="en-US" dirty="0" err="1" smtClean="0"/>
                <a:t>secs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73997" y="4617720"/>
              <a:ext cx="152382" cy="12685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27" name="Straight Connector 26"/>
          <p:cNvCxnSpPr/>
          <p:nvPr/>
        </p:nvCxnSpPr>
        <p:spPr>
          <a:xfrm>
            <a:off x="381000" y="3657600"/>
            <a:ext cx="8382000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" y="4795380"/>
            <a:ext cx="8382000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16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34370" y="3068499"/>
            <a:ext cx="4938215" cy="2971801"/>
          </a:xfrm>
          <a:prstGeom prst="rect">
            <a:avLst/>
          </a:prstGeom>
        </p:spPr>
        <p:txBody>
          <a:bodyPr vert="horz" lIns="91440" tIns="0" rIns="0" bIns="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i="1" dirty="0">
                <a:sym typeface="Symbol"/>
              </a:rPr>
              <a:t></a:t>
            </a:r>
            <a:r>
              <a:rPr lang="en-US" sz="2800" dirty="0">
                <a:sym typeface="Symbol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sz="2800" dirty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sz="2800" b="1" dirty="0">
                <a:sym typeface="Symbol"/>
              </a:rPr>
              <a:t>p</a:t>
            </a:r>
            <a:r>
              <a:rPr lang="en-US" sz="2800" dirty="0">
                <a:sym typeface="Symbol"/>
              </a:rPr>
              <a:t>)) is an STL </a:t>
            </a:r>
            <a:r>
              <a:rPr lang="en-US" sz="2800" dirty="0" smtClean="0">
                <a:sym typeface="Symbol"/>
              </a:rPr>
              <a:t>formula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ym typeface="Symbol"/>
              </a:rPr>
              <a:t>Validity </a:t>
            </a:r>
            <a:r>
              <a:rPr lang="en-US" sz="2800" dirty="0" smtClean="0">
                <a:sym typeface="Symbol"/>
              </a:rPr>
              <a:t>domain: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ym typeface="Symbol"/>
              </a:rPr>
              <a:t>   </a:t>
            </a:r>
            <a:r>
              <a:rPr lang="en-US" sz="2800" dirty="0">
                <a:sym typeface="Symbol"/>
              </a:rPr>
              <a:t>{</a:t>
            </a:r>
            <a:r>
              <a:rPr lang="en-US" sz="2800" i="1" dirty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sz="2800" dirty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sz="2800" b="1" dirty="0">
                <a:sym typeface="Symbol"/>
              </a:rPr>
              <a:t>p</a:t>
            </a:r>
            <a:r>
              <a:rPr lang="en-US" sz="2800" dirty="0">
                <a:sym typeface="Symbol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Bookman Old Style"/>
                <a:sym typeface="Symbol"/>
              </a:rPr>
              <a:t> </a:t>
            </a:r>
            <a:r>
              <a:rPr lang="en-US" sz="2800" dirty="0">
                <a:sym typeface="Symbol"/>
              </a:rPr>
              <a:t>| </a:t>
            </a:r>
            <a:r>
              <a:rPr lang="en-US" sz="28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: (x</a:t>
            </a:r>
            <a:r>
              <a:rPr lang="en-US" sz="2800" baseline="-25000" dirty="0">
                <a:sym typeface="Symbol"/>
              </a:rPr>
              <a:t>i</a:t>
            </a:r>
            <a:r>
              <a:rPr lang="en-US" sz="2800" dirty="0">
                <a:sym typeface="Symbol"/>
              </a:rPr>
              <a:t>, t)   </a:t>
            </a:r>
            <a:r>
              <a:rPr lang="en-US" sz="2800" i="1" dirty="0">
                <a:sym typeface="Symbol"/>
              </a:rPr>
              <a:t></a:t>
            </a:r>
            <a:r>
              <a:rPr lang="en-US" sz="2800" dirty="0">
                <a:sym typeface="Symbol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sz="2800" dirty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sz="2800" b="1" dirty="0">
                <a:sym typeface="Symbol"/>
              </a:rPr>
              <a:t>p</a:t>
            </a:r>
            <a:r>
              <a:rPr lang="en-US" sz="2800" dirty="0" smtClean="0">
                <a:sym typeface="Symbol"/>
              </a:rPr>
              <a:t>))}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500" dirty="0" smtClean="0">
                <a:sym typeface="Symbol"/>
              </a:rPr>
              <a:t>                     {</a:t>
            </a:r>
            <a:r>
              <a:rPr lang="en-US" sz="2500" dirty="0">
                <a:sym typeface="Symbol"/>
              </a:rPr>
              <a:t>x</a:t>
            </a:r>
            <a:r>
              <a:rPr lang="en-US" sz="2500" baseline="-25000" dirty="0">
                <a:sym typeface="Symbol"/>
              </a:rPr>
              <a:t>i</a:t>
            </a:r>
            <a:r>
              <a:rPr lang="en-US" sz="2500" dirty="0">
                <a:sym typeface="Symbol"/>
              </a:rPr>
              <a:t>} : set of traces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2800" dirty="0">
              <a:sym typeface="Symbol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PSTL </a:t>
            </a:r>
            <a:r>
              <a:rPr lang="en-US" dirty="0">
                <a:sym typeface="Symbol"/>
              </a:rPr>
              <a:t>formula </a:t>
            </a:r>
            <a:r>
              <a:rPr lang="en-US" i="1" dirty="0">
                <a:sym typeface="Symbol"/>
              </a:rPr>
              <a:t>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p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82000" cy="1828800"/>
          </a:xfrm>
        </p:spPr>
        <p:txBody>
          <a:bodyPr lIns="91440" tIns="0" rIns="0" bIns="0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b="1" dirty="0" smtClean="0">
                <a:sym typeface="Symbol"/>
              </a:rPr>
              <a:t>p </a:t>
            </a:r>
            <a:r>
              <a:rPr lang="en-US" sz="2800" dirty="0" smtClean="0">
                <a:sym typeface="Symbol"/>
              </a:rPr>
              <a:t>= (                               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 smtClean="0">
                <a:sym typeface="Symbol"/>
              </a:rPr>
              <a:t>Valuation function </a:t>
            </a:r>
            <a:r>
              <a:rPr lang="en-US" sz="2800" i="1" dirty="0" smtClean="0">
                <a:latin typeface="+mj-lt"/>
                <a:sym typeface="Symbol"/>
              </a:rPr>
              <a:t>v </a:t>
            </a:r>
            <a:r>
              <a:rPr lang="en-US" sz="2800" dirty="0" smtClean="0">
                <a:sym typeface="Symbol"/>
              </a:rPr>
              <a:t>assigns values to parameters in </a:t>
            </a:r>
            <a:r>
              <a:rPr lang="en-US" sz="2800" b="1" dirty="0" smtClean="0">
                <a:sym typeface="Symbol"/>
              </a:rPr>
              <a:t>p</a:t>
            </a:r>
            <a:endParaRPr lang="en-US" sz="2800" i="1" dirty="0">
              <a:latin typeface="+mj-lt"/>
              <a:sym typeface="Symbol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592565"/>
            <a:ext cx="2575331" cy="25410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17</a:t>
            </a:fld>
            <a:r>
              <a:rPr lang="en-US" smtClean="0"/>
              <a:t>/30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72" y="4868058"/>
            <a:ext cx="253968" cy="3299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5958" r="3287"/>
          <a:stretch/>
        </p:blipFill>
        <p:spPr bwMode="auto">
          <a:xfrm>
            <a:off x="5029200" y="2954200"/>
            <a:ext cx="360048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1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Synthesis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x </a:t>
            </a:r>
            <a:r>
              <a:rPr lang="en-US" dirty="0" smtClean="0"/>
              <a:t>-satisfies property </a:t>
            </a:r>
            <a:r>
              <a:rPr lang="en-US" i="1" dirty="0">
                <a:sym typeface="Symbol"/>
              </a:rPr>
              <a:t></a:t>
            </a:r>
            <a:r>
              <a:rPr lang="en-US" dirty="0"/>
              <a:t> if </a:t>
            </a:r>
            <a:r>
              <a:rPr lang="en-US" dirty="0" smtClean="0"/>
              <a:t>for some i: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x,t</a:t>
            </a:r>
            <a:r>
              <a:rPr lang="en-US" dirty="0" smtClean="0"/>
              <a:t>)    </a:t>
            </a:r>
            <a:r>
              <a:rPr lang="en-US" i="1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sz="2400" b="1" dirty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)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       </a:t>
            </a:r>
            <a:r>
              <a:rPr lang="en-US" sz="2400" i="1" dirty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sz="2400" b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)</a:t>
            </a:r>
            <a:r>
              <a:rPr lang="en-US" dirty="0" smtClean="0"/>
              <a:t>  = (</a:t>
            </a:r>
            <a:r>
              <a:rPr lang="en-US" dirty="0" smtClean="0">
                <a:latin typeface="+mj-lt"/>
              </a:rPr>
              <a:t>v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,…</a:t>
            </a:r>
            <a:r>
              <a:rPr lang="en-US" dirty="0" smtClean="0">
                <a:solidFill>
                  <a:srgbClr val="2148C5"/>
                </a:solidFill>
                <a:latin typeface="+mj-lt"/>
              </a:rPr>
              <a:t>v</a:t>
            </a:r>
            <a:r>
              <a:rPr lang="en-US" baseline="-25000" dirty="0" smtClean="0">
                <a:solidFill>
                  <a:srgbClr val="2148C5"/>
                </a:solidFill>
                <a:latin typeface="+mj-lt"/>
              </a:rPr>
              <a:t>i</a:t>
            </a:r>
            <a:r>
              <a:rPr lang="en-US" dirty="0" smtClean="0">
                <a:latin typeface="+mj-lt"/>
              </a:rPr>
              <a:t>,…</a:t>
            </a:r>
            <a:r>
              <a:rPr lang="en-US" dirty="0" smtClean="0"/>
              <a:t>)</a:t>
            </a:r>
          </a:p>
          <a:p>
            <a:pPr lvl="1">
              <a:buClr>
                <a:srgbClr val="9FB8CD"/>
              </a:buClr>
            </a:pPr>
            <a:r>
              <a:rPr lang="en-US" dirty="0"/>
              <a:t>(</a:t>
            </a:r>
            <a:r>
              <a:rPr lang="en-US" dirty="0" err="1"/>
              <a:t>x,t</a:t>
            </a:r>
            <a:r>
              <a:rPr lang="en-US" dirty="0"/>
              <a:t>)    </a:t>
            </a:r>
            <a:r>
              <a:rPr lang="en-US" i="1" dirty="0">
                <a:sym typeface="Symbol"/>
              </a:rPr>
              <a:t></a:t>
            </a:r>
            <a:r>
              <a:rPr lang="en-US" dirty="0">
                <a:sym typeface="Symbol"/>
              </a:rPr>
              <a:t>(</a:t>
            </a:r>
            <a:r>
              <a:rPr lang="en-US" sz="2000" i="1" dirty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sz="2000" b="1" dirty="0">
                <a:sym typeface="Symbol"/>
              </a:rPr>
              <a:t>p</a:t>
            </a:r>
            <a:r>
              <a:rPr lang="en-US" sz="2000" dirty="0">
                <a:sym typeface="Symbol"/>
              </a:rPr>
              <a:t>)</a:t>
            </a:r>
            <a:r>
              <a:rPr lang="en-US" dirty="0">
                <a:sym typeface="Symbol"/>
              </a:rPr>
              <a:t>)</a:t>
            </a:r>
            <a:r>
              <a:rPr lang="en-US" dirty="0" smtClean="0"/>
              <a:t>        </a:t>
            </a:r>
            <a:r>
              <a:rPr lang="en-US" sz="2400" i="1" dirty="0" smtClean="0">
                <a:solidFill>
                  <a:prstClr val="black"/>
                </a:solidFill>
                <a:latin typeface="Bookman Old Style"/>
                <a:sym typeface="Symbol"/>
              </a:rPr>
              <a:t>v’</a:t>
            </a:r>
            <a:r>
              <a:rPr lang="en-US" sz="2400" dirty="0" smtClean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sz="2400" b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)</a:t>
            </a:r>
            <a:r>
              <a:rPr lang="en-US" dirty="0" smtClean="0">
                <a:solidFill>
                  <a:srgbClr val="464653"/>
                </a:solidFill>
              </a:rPr>
              <a:t> </a:t>
            </a:r>
            <a:r>
              <a:rPr lang="en-US" dirty="0">
                <a:solidFill>
                  <a:srgbClr val="464653"/>
                </a:solidFill>
              </a:rPr>
              <a:t>= (</a:t>
            </a:r>
            <a:r>
              <a:rPr lang="en-US" dirty="0">
                <a:solidFill>
                  <a:srgbClr val="464653"/>
                </a:solidFill>
                <a:latin typeface="Bookman Old Style"/>
              </a:rPr>
              <a:t>v</a:t>
            </a:r>
            <a:r>
              <a:rPr lang="en-US" baseline="-25000" dirty="0">
                <a:solidFill>
                  <a:srgbClr val="464653"/>
                </a:solidFill>
                <a:latin typeface="Bookman Old Style"/>
              </a:rPr>
              <a:t>1</a:t>
            </a:r>
            <a:r>
              <a:rPr lang="en-US" dirty="0">
                <a:solidFill>
                  <a:srgbClr val="464653"/>
                </a:solidFill>
                <a:latin typeface="Bookman Old Style"/>
              </a:rPr>
              <a:t>,…</a:t>
            </a:r>
            <a:r>
              <a:rPr lang="en-US" dirty="0" err="1" smtClean="0">
                <a:solidFill>
                  <a:srgbClr val="2148C5"/>
                </a:solidFill>
                <a:latin typeface="Bookman Old Style"/>
              </a:rPr>
              <a:t>v’</a:t>
            </a:r>
            <a:r>
              <a:rPr lang="en-US" baseline="-25000" dirty="0" err="1" smtClean="0">
                <a:solidFill>
                  <a:srgbClr val="2148C5"/>
                </a:solidFill>
                <a:latin typeface="Bookman Old Style"/>
              </a:rPr>
              <a:t>i</a:t>
            </a:r>
            <a:r>
              <a:rPr lang="en-US" dirty="0">
                <a:solidFill>
                  <a:srgbClr val="464653"/>
                </a:solidFill>
                <a:latin typeface="Bookman Old Style"/>
              </a:rPr>
              <a:t>,…</a:t>
            </a:r>
            <a:r>
              <a:rPr lang="en-US" dirty="0">
                <a:solidFill>
                  <a:srgbClr val="46465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2600" dirty="0" smtClean="0">
                <a:solidFill>
                  <a:srgbClr val="2148C5"/>
                </a:solidFill>
                <a:latin typeface="Bookman Old Style"/>
              </a:rPr>
              <a:t>v</a:t>
            </a:r>
            <a:r>
              <a:rPr lang="en-US" sz="2600" baseline="-25000" dirty="0" smtClean="0">
                <a:solidFill>
                  <a:srgbClr val="2148C5"/>
                </a:solidFill>
                <a:latin typeface="Bookman Old Style"/>
              </a:rPr>
              <a:t>i </a:t>
            </a:r>
            <a:r>
              <a:rPr lang="en-US" sz="2400" dirty="0" smtClean="0">
                <a:solidFill>
                  <a:srgbClr val="2148C5"/>
                </a:solidFill>
                <a:latin typeface="Bookman Old Style"/>
                <a:sym typeface="Symbol"/>
              </a:rPr>
              <a:t></a:t>
            </a:r>
            <a:r>
              <a:rPr lang="en-US" sz="2400" dirty="0" err="1" smtClean="0">
                <a:solidFill>
                  <a:srgbClr val="2148C5"/>
                </a:solidFill>
                <a:latin typeface="Bookman Old Style"/>
                <a:sym typeface="Symbol"/>
              </a:rPr>
              <a:t>v’</a:t>
            </a:r>
            <a:r>
              <a:rPr lang="en-US" sz="2400" baseline="-25000" dirty="0" err="1" smtClean="0">
                <a:solidFill>
                  <a:srgbClr val="2148C5"/>
                </a:solidFill>
                <a:latin typeface="Bookman Old Style"/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 &lt;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Symbol"/>
              </a:rPr>
              <a:t>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2148C5"/>
              </a:solidFill>
            </a:endParaRPr>
          </a:p>
          <a:p>
            <a:r>
              <a:rPr lang="en-US" dirty="0" smtClean="0">
                <a:solidFill>
                  <a:srgbClr val="197D19"/>
                </a:solidFill>
              </a:rPr>
              <a:t>Find </a:t>
            </a:r>
            <a:r>
              <a:rPr lang="en-US" dirty="0">
                <a:solidFill>
                  <a:srgbClr val="197D19"/>
                </a:solidFill>
                <a:sym typeface="Symbol"/>
              </a:rPr>
              <a:t></a:t>
            </a:r>
            <a:r>
              <a:rPr lang="en-US" dirty="0" smtClean="0">
                <a:solidFill>
                  <a:srgbClr val="197D19"/>
                </a:solidFill>
              </a:rPr>
              <a:t>-tight valuation </a:t>
            </a:r>
            <a:r>
              <a:rPr lang="en-US" sz="2400" i="1" dirty="0" smtClean="0">
                <a:solidFill>
                  <a:srgbClr val="197D19"/>
                </a:solidFill>
                <a:latin typeface="Bookman Old Style"/>
                <a:sym typeface="Symbol"/>
              </a:rPr>
              <a:t>v</a:t>
            </a:r>
            <a:r>
              <a:rPr lang="en-US" dirty="0" smtClean="0">
                <a:solidFill>
                  <a:srgbClr val="197D19"/>
                </a:solidFill>
              </a:rPr>
              <a:t> such that </a:t>
            </a:r>
            <a:r>
              <a:rPr lang="en-US" dirty="0" smtClean="0">
                <a:solidFill>
                  <a:srgbClr val="197D19"/>
                </a:solidFill>
                <a:sym typeface="Symbol"/>
              </a:rPr>
              <a:t></a:t>
            </a:r>
            <a:r>
              <a:rPr lang="en-US" dirty="0" err="1" smtClean="0">
                <a:solidFill>
                  <a:srgbClr val="197D19"/>
                </a:solidFill>
                <a:sym typeface="Symbol"/>
              </a:rPr>
              <a:t>i</a:t>
            </a:r>
            <a:r>
              <a:rPr lang="en-US" dirty="0" smtClean="0">
                <a:solidFill>
                  <a:srgbClr val="197D19"/>
                </a:solidFill>
                <a:sym typeface="Symbol"/>
              </a:rPr>
              <a:t>: (x</a:t>
            </a:r>
            <a:r>
              <a:rPr lang="en-US" baseline="-25000" dirty="0" smtClean="0">
                <a:solidFill>
                  <a:srgbClr val="197D19"/>
                </a:solidFill>
                <a:sym typeface="Symbol"/>
              </a:rPr>
              <a:t>i</a:t>
            </a:r>
            <a:r>
              <a:rPr lang="en-US" dirty="0" smtClean="0">
                <a:solidFill>
                  <a:srgbClr val="197D19"/>
                </a:solidFill>
                <a:sym typeface="Symbol"/>
              </a:rPr>
              <a:t>,0)    </a:t>
            </a:r>
            <a:r>
              <a:rPr lang="en-US" i="1" dirty="0" smtClean="0">
                <a:solidFill>
                  <a:srgbClr val="197D19"/>
                </a:solidFill>
                <a:sym typeface="Symbol"/>
              </a:rPr>
              <a:t></a:t>
            </a:r>
            <a:r>
              <a:rPr lang="en-US" dirty="0" smtClean="0">
                <a:solidFill>
                  <a:srgbClr val="197D19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197D19"/>
                </a:solidFill>
                <a:latin typeface="Bookman Old Style"/>
                <a:sym typeface="Symbol"/>
              </a:rPr>
              <a:t>v</a:t>
            </a:r>
            <a:r>
              <a:rPr lang="en-US" sz="2800" dirty="0">
                <a:solidFill>
                  <a:srgbClr val="197D19"/>
                </a:solidFill>
                <a:latin typeface="Bookman Old Style"/>
                <a:sym typeface="Symbol"/>
              </a:rPr>
              <a:t>(</a:t>
            </a:r>
            <a:r>
              <a:rPr lang="en-US" sz="2800" b="1" dirty="0">
                <a:solidFill>
                  <a:srgbClr val="197D19"/>
                </a:solidFill>
                <a:sym typeface="Symbol"/>
              </a:rPr>
              <a:t>p</a:t>
            </a:r>
            <a:r>
              <a:rPr lang="en-US" sz="2800" dirty="0" smtClean="0">
                <a:solidFill>
                  <a:srgbClr val="197D19"/>
                </a:solidFill>
                <a:sym typeface="Symbol"/>
              </a:rPr>
              <a:t>)</a:t>
            </a:r>
            <a:r>
              <a:rPr lang="en-US" dirty="0" smtClean="0">
                <a:solidFill>
                  <a:srgbClr val="197D19"/>
                </a:solidFill>
                <a:sym typeface="Symbol"/>
              </a:rPr>
              <a:t>)</a:t>
            </a:r>
            <a:endParaRPr lang="en-US" b="1" dirty="0" smtClean="0">
              <a:solidFill>
                <a:srgbClr val="197D19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Multi-criteria, nonlinear optimization problem</a:t>
            </a:r>
          </a:p>
          <a:p>
            <a:endParaRPr lang="en-US" dirty="0" smtClean="0"/>
          </a:p>
          <a:p>
            <a:r>
              <a:rPr lang="en-US" dirty="0" smtClean="0"/>
              <a:t>Solution not unique, need to find Pareto-optimal solution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96632" y="452735"/>
            <a:ext cx="384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(I.e. Find the “tightest” value)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18</a:t>
            </a:fld>
            <a:r>
              <a:rPr lang="en-US" smtClean="0"/>
              <a:t>/30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125" y="3625663"/>
            <a:ext cx="226019" cy="31082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6675" y="2209800"/>
            <a:ext cx="206522" cy="28401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5722" y="1793722"/>
            <a:ext cx="228429" cy="31414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74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Naïve approach: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grid parameter space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evaluate satisfaction value at each point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pick valuation with smallest satisfaction value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Exponential number of points in parameter space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Could miss optimal values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19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But, you are doing it all wrong!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2195512"/>
            <a:ext cx="5181600" cy="3900488"/>
            <a:chOff x="228600" y="2195512"/>
            <a:chExt cx="5181600" cy="3900488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2195512"/>
              <a:ext cx="5181600" cy="3900488"/>
              <a:chOff x="228600" y="2195512"/>
              <a:chExt cx="5181600" cy="3900488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28600" y="2195512"/>
                <a:ext cx="5181600" cy="390048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7" name="Picture 9" descr="R:\SHARED\PTC\MBD\ProjectResources\HILS_Cramas\Info_CRAMAS_TTC-LA\Pictures\IMG_0279[1]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12117" r="-159" b="7398"/>
              <a:stretch/>
            </p:blipFill>
            <p:spPr bwMode="auto">
              <a:xfrm>
                <a:off x="323850" y="2738438"/>
                <a:ext cx="4986338" cy="3005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2143125" y="2195512"/>
              <a:ext cx="146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Design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195512"/>
            <a:ext cx="3124200" cy="3900488"/>
            <a:chOff x="5562600" y="2195512"/>
            <a:chExt cx="3124200" cy="3900488"/>
          </a:xfrm>
        </p:grpSpPr>
        <p:grpSp>
          <p:nvGrpSpPr>
            <p:cNvPr id="6" name="Group 5"/>
            <p:cNvGrpSpPr/>
            <p:nvPr/>
          </p:nvGrpSpPr>
          <p:grpSpPr>
            <a:xfrm>
              <a:off x="5562600" y="2195512"/>
              <a:ext cx="3124200" cy="3900488"/>
              <a:chOff x="5562600" y="2195512"/>
              <a:chExt cx="3124200" cy="3900488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562600" y="2195512"/>
                <a:ext cx="3124200" cy="390048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97583" y="2195512"/>
                <a:ext cx="157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Requirements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68901" y="2752725"/>
              <a:ext cx="2895601" cy="2534719"/>
              <a:chOff x="5867400" y="2590800"/>
              <a:chExt cx="2895601" cy="2534719"/>
            </a:xfrm>
          </p:grpSpPr>
          <p:pic>
            <p:nvPicPr>
              <p:cNvPr id="2059" name="Picture 11" descr="http://t2.gstatic.com/images?q=tbn:ANd9GcRVNs6jPoiJWj0czSBpOOlEzZ2SvOzXPoNorpIpBGmgANc0x7sN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61" t="9956" r="22258" b="9385"/>
              <a:stretch/>
            </p:blipFill>
            <p:spPr bwMode="auto">
              <a:xfrm>
                <a:off x="5867400" y="2590800"/>
                <a:ext cx="1405956" cy="1405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1" name="Picture 13" descr="http://t0.gstatic.com/images?q=tbn:ANd9GcRWXzyWVj3k9XCwKz1p9sozcDShPdqocxsfk2N4ibHLwAPG0vOKE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5200" y="2590800"/>
                <a:ext cx="1447801" cy="1447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5" name="Picture 17" descr="http://www.thetruthaboutcars.com/wp-content/uploads/2008/08/label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723"/>
              <a:stretch/>
            </p:blipFill>
            <p:spPr bwMode="auto">
              <a:xfrm>
                <a:off x="6039359" y="4084992"/>
                <a:ext cx="2525143" cy="1040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</a:t>
            </a:fld>
            <a:r>
              <a:rPr lang="en-US" smtClean="0"/>
              <a:t>/30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710" y="12954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Aren’t you supposed to check if design satisfies requirements/specifications/properties?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561764" y="3705630"/>
            <a:ext cx="3446721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upper bound of all signals is 3, any number &gt; 3 is also an upper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1107" y="1143000"/>
            <a:ext cx="8229600" cy="192791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Sat. value monotonically increasing in </a:t>
            </a:r>
            <a:r>
              <a:rPr lang="en-US" dirty="0" err="1" smtClean="0">
                <a:sym typeface="Symbol"/>
              </a:rPr>
              <a:t>i</a:t>
            </a:r>
            <a:r>
              <a:rPr lang="en-US" baseline="30000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parameter:</a:t>
            </a:r>
          </a:p>
          <a:p>
            <a:pPr lvl="1"/>
            <a:r>
              <a:rPr lang="en-US" dirty="0" smtClean="0">
                <a:sym typeface="Symbol"/>
              </a:rPr>
              <a:t>x    </a:t>
            </a:r>
            <a:r>
              <a:rPr lang="en-US" i="1" dirty="0" smtClean="0">
                <a:sym typeface="Symbol"/>
              </a:rPr>
              <a:t>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dirty="0" smtClean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b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))  and </a:t>
            </a:r>
            <a:r>
              <a:rPr lang="en-US" i="1" dirty="0" smtClean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dirty="0" smtClean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b="1" dirty="0" smtClean="0">
                <a:sym typeface="Symbol"/>
              </a:rPr>
              <a:t>p</a:t>
            </a:r>
            <a:r>
              <a:rPr lang="en-US" baseline="-25000" dirty="0" smtClean="0">
                <a:latin typeface="+mj-lt"/>
                <a:sym typeface="Symbol"/>
              </a:rPr>
              <a:t>i</a:t>
            </a:r>
            <a:r>
              <a:rPr lang="en-US" dirty="0" smtClean="0">
                <a:sym typeface="Symbol"/>
              </a:rPr>
              <a:t>) ≤ </a:t>
            </a:r>
            <a:r>
              <a:rPr lang="en-US" i="1" dirty="0" smtClean="0">
                <a:solidFill>
                  <a:prstClr val="black"/>
                </a:solidFill>
                <a:latin typeface="Bookman Old Style"/>
                <a:sym typeface="Symbol"/>
              </a:rPr>
              <a:t>v’</a:t>
            </a:r>
            <a:r>
              <a:rPr lang="en-US" dirty="0" smtClean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b="1" dirty="0">
                <a:sym typeface="Symbol"/>
              </a:rPr>
              <a:t>p</a:t>
            </a:r>
            <a:r>
              <a:rPr lang="en-US" sz="2000" baseline="-25000" dirty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 and </a:t>
            </a:r>
            <a:r>
              <a:rPr lang="en-US" dirty="0" err="1" smtClean="0">
                <a:sym typeface="Symbol"/>
              </a:rPr>
              <a:t>j≠i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dirty="0" smtClean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b="1" dirty="0" err="1" smtClean="0">
                <a:sym typeface="Symbol"/>
              </a:rPr>
              <a:t>p</a:t>
            </a:r>
            <a:r>
              <a:rPr lang="en-US" sz="2000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) =</a:t>
            </a:r>
            <a:r>
              <a:rPr lang="en-US" i="1" dirty="0" smtClean="0">
                <a:solidFill>
                  <a:prstClr val="black"/>
                </a:solidFill>
                <a:latin typeface="Bookman Old Style"/>
                <a:sym typeface="Symbol"/>
              </a:rPr>
              <a:t>v</a:t>
            </a:r>
            <a:r>
              <a:rPr lang="en-US" i="1" dirty="0">
                <a:solidFill>
                  <a:prstClr val="black"/>
                </a:solidFill>
                <a:latin typeface="Bookman Old Style"/>
                <a:sym typeface="Symbol"/>
              </a:rPr>
              <a:t>’</a:t>
            </a:r>
            <a:r>
              <a:rPr lang="en-US" dirty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b="1" dirty="0" err="1" smtClean="0">
                <a:sym typeface="Symbol"/>
              </a:rPr>
              <a:t>p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 x    </a:t>
            </a:r>
            <a:r>
              <a:rPr lang="en-US" i="1" dirty="0" smtClean="0">
                <a:sym typeface="Symbol"/>
              </a:rPr>
              <a:t></a:t>
            </a:r>
            <a:r>
              <a:rPr lang="en-US" dirty="0">
                <a:sym typeface="Symbol"/>
              </a:rPr>
              <a:t>(</a:t>
            </a:r>
            <a:r>
              <a:rPr lang="en-US" i="1" dirty="0" smtClean="0">
                <a:solidFill>
                  <a:prstClr val="black"/>
                </a:solidFill>
                <a:latin typeface="Bookman Old Style"/>
                <a:sym typeface="Symbol"/>
              </a:rPr>
              <a:t>v’</a:t>
            </a:r>
            <a:r>
              <a:rPr lang="en-US" dirty="0" smtClean="0">
                <a:solidFill>
                  <a:prstClr val="black"/>
                </a:solidFill>
                <a:latin typeface="Bookman Old Style"/>
                <a:sym typeface="Symbol"/>
              </a:rPr>
              <a:t>(</a:t>
            </a:r>
            <a:r>
              <a:rPr lang="en-US" b="1" dirty="0">
                <a:sym typeface="Symbol"/>
              </a:rPr>
              <a:t>p</a:t>
            </a:r>
            <a:r>
              <a:rPr lang="en-US" dirty="0" smtClean="0">
                <a:sym typeface="Symbol"/>
              </a:rPr>
              <a:t>))</a:t>
            </a:r>
          </a:p>
          <a:p>
            <a:r>
              <a:rPr lang="en-US" dirty="0"/>
              <a:t>Monotonic if either decreasing or </a:t>
            </a:r>
            <a:r>
              <a:rPr lang="en-US" dirty="0" smtClean="0"/>
              <a:t>increasing</a:t>
            </a:r>
            <a:endParaRPr lang="en-US" dirty="0" smtClean="0">
              <a:sym typeface="Symbol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1707" y="5181600"/>
            <a:ext cx="8229600" cy="990600"/>
          </a:xfrm>
          <a:prstGeom prst="rect">
            <a:avLst/>
          </a:prstGeom>
        </p:spPr>
        <p:txBody>
          <a:bodyPr vert="horz" lIns="91440" tIns="0" rIns="0" bIns="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97D19"/>
                </a:solidFill>
              </a:rPr>
              <a:t>Binary-search </a:t>
            </a:r>
            <a:r>
              <a:rPr lang="en-US" dirty="0">
                <a:solidFill>
                  <a:srgbClr val="197D19"/>
                </a:solidFill>
              </a:rPr>
              <a:t>in monotonic parameter dimensions</a:t>
            </a:r>
            <a:endParaRPr lang="en-US" dirty="0"/>
          </a:p>
          <a:p>
            <a:r>
              <a:rPr lang="en-US" dirty="0" smtClean="0"/>
              <a:t>Now implemented in tool </a:t>
            </a:r>
            <a:r>
              <a:rPr lang="en-US" cap="small" dirty="0" smtClean="0">
                <a:solidFill>
                  <a:srgbClr val="FF0000"/>
                </a:solidFill>
              </a:rPr>
              <a:t>Breach</a:t>
            </a:r>
            <a:endParaRPr lang="en-US" dirty="0" smtClean="0"/>
          </a:p>
          <a:p>
            <a:pPr marL="0" indent="0">
              <a:buFont typeface="Wingdings 3"/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Monotonicity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20</a:t>
            </a:fld>
            <a:r>
              <a:rPr lang="en-US" smtClean="0"/>
              <a:t>/30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935" y="1676400"/>
            <a:ext cx="203048" cy="2792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6387" y="3048000"/>
            <a:ext cx="1206797" cy="34022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326" y="2133600"/>
            <a:ext cx="203048" cy="2792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459455" y="3562751"/>
            <a:ext cx="3753007" cy="1360135"/>
            <a:chOff x="666593" y="3481490"/>
            <a:chExt cx="3753007" cy="136013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806215" y="4548730"/>
              <a:ext cx="3613385" cy="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51260" y="3862490"/>
              <a:ext cx="3352800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976806" y="3878533"/>
              <a:ext cx="3309283" cy="393030"/>
            </a:xfrm>
            <a:custGeom>
              <a:avLst/>
              <a:gdLst>
                <a:gd name="connsiteX0" fmla="*/ 0 w 3372765"/>
                <a:gd name="connsiteY0" fmla="*/ 301277 h 301277"/>
                <a:gd name="connsiteX1" fmla="*/ 26428 w 3372765"/>
                <a:gd name="connsiteY1" fmla="*/ 280135 h 301277"/>
                <a:gd name="connsiteX2" fmla="*/ 73998 w 3372765"/>
                <a:gd name="connsiteY2" fmla="*/ 248421 h 301277"/>
                <a:gd name="connsiteX3" fmla="*/ 95140 w 3372765"/>
                <a:gd name="connsiteY3" fmla="*/ 227279 h 301277"/>
                <a:gd name="connsiteX4" fmla="*/ 110997 w 3372765"/>
                <a:gd name="connsiteY4" fmla="*/ 216708 h 301277"/>
                <a:gd name="connsiteX5" fmla="*/ 153281 w 3372765"/>
                <a:gd name="connsiteY5" fmla="*/ 184995 h 301277"/>
                <a:gd name="connsiteX6" fmla="*/ 190280 w 3372765"/>
                <a:gd name="connsiteY6" fmla="*/ 147996 h 301277"/>
                <a:gd name="connsiteX7" fmla="*/ 221993 w 3372765"/>
                <a:gd name="connsiteY7" fmla="*/ 126854 h 301277"/>
                <a:gd name="connsiteX8" fmla="*/ 280134 w 3372765"/>
                <a:gd name="connsiteY8" fmla="*/ 68713 h 301277"/>
                <a:gd name="connsiteX9" fmla="*/ 295991 w 3372765"/>
                <a:gd name="connsiteY9" fmla="*/ 52856 h 301277"/>
                <a:gd name="connsiteX10" fmla="*/ 311847 w 3372765"/>
                <a:gd name="connsiteY10" fmla="*/ 42285 h 301277"/>
                <a:gd name="connsiteX11" fmla="*/ 343561 w 3372765"/>
                <a:gd name="connsiteY11" fmla="*/ 15857 h 301277"/>
                <a:gd name="connsiteX12" fmla="*/ 359417 w 3372765"/>
                <a:gd name="connsiteY12" fmla="*/ 21143 h 301277"/>
                <a:gd name="connsiteX13" fmla="*/ 364703 w 3372765"/>
                <a:gd name="connsiteY13" fmla="*/ 36999 h 301277"/>
                <a:gd name="connsiteX14" fmla="*/ 380560 w 3372765"/>
                <a:gd name="connsiteY14" fmla="*/ 52856 h 301277"/>
                <a:gd name="connsiteX15" fmla="*/ 401702 w 3372765"/>
                <a:gd name="connsiteY15" fmla="*/ 89855 h 301277"/>
                <a:gd name="connsiteX16" fmla="*/ 422844 w 3372765"/>
                <a:gd name="connsiteY16" fmla="*/ 137425 h 301277"/>
                <a:gd name="connsiteX17" fmla="*/ 438701 w 3372765"/>
                <a:gd name="connsiteY17" fmla="*/ 147996 h 301277"/>
                <a:gd name="connsiteX18" fmla="*/ 544412 w 3372765"/>
                <a:gd name="connsiteY18" fmla="*/ 142710 h 301277"/>
                <a:gd name="connsiteX19" fmla="*/ 560268 w 3372765"/>
                <a:gd name="connsiteY19" fmla="*/ 137425 h 301277"/>
                <a:gd name="connsiteX20" fmla="*/ 586696 w 3372765"/>
                <a:gd name="connsiteY20" fmla="*/ 132139 h 301277"/>
                <a:gd name="connsiteX21" fmla="*/ 634266 w 3372765"/>
                <a:gd name="connsiteY21" fmla="*/ 116283 h 301277"/>
                <a:gd name="connsiteX22" fmla="*/ 660694 w 3372765"/>
                <a:gd name="connsiteY22" fmla="*/ 105711 h 301277"/>
                <a:gd name="connsiteX23" fmla="*/ 676550 w 3372765"/>
                <a:gd name="connsiteY23" fmla="*/ 100426 h 301277"/>
                <a:gd name="connsiteX24" fmla="*/ 692407 w 3372765"/>
                <a:gd name="connsiteY24" fmla="*/ 105711 h 301277"/>
                <a:gd name="connsiteX25" fmla="*/ 713549 w 3372765"/>
                <a:gd name="connsiteY25" fmla="*/ 132139 h 301277"/>
                <a:gd name="connsiteX26" fmla="*/ 750548 w 3372765"/>
                <a:gd name="connsiteY26" fmla="*/ 179709 h 301277"/>
                <a:gd name="connsiteX27" fmla="*/ 792832 w 3372765"/>
                <a:gd name="connsiteY27" fmla="*/ 206137 h 301277"/>
                <a:gd name="connsiteX28" fmla="*/ 819260 w 3372765"/>
                <a:gd name="connsiteY28" fmla="*/ 211422 h 301277"/>
                <a:gd name="connsiteX29" fmla="*/ 840402 w 3372765"/>
                <a:gd name="connsiteY29" fmla="*/ 221994 h 301277"/>
                <a:gd name="connsiteX30" fmla="*/ 993683 w 3372765"/>
                <a:gd name="connsiteY30" fmla="*/ 216708 h 301277"/>
                <a:gd name="connsiteX31" fmla="*/ 1030682 w 3372765"/>
                <a:gd name="connsiteY31" fmla="*/ 190280 h 301277"/>
                <a:gd name="connsiteX32" fmla="*/ 1051824 w 3372765"/>
                <a:gd name="connsiteY32" fmla="*/ 179709 h 301277"/>
                <a:gd name="connsiteX33" fmla="*/ 1067681 w 3372765"/>
                <a:gd name="connsiteY33" fmla="*/ 163853 h 301277"/>
                <a:gd name="connsiteX34" fmla="*/ 1083538 w 3372765"/>
                <a:gd name="connsiteY34" fmla="*/ 126854 h 301277"/>
                <a:gd name="connsiteX35" fmla="*/ 1088823 w 3372765"/>
                <a:gd name="connsiteY35" fmla="*/ 110997 h 301277"/>
                <a:gd name="connsiteX36" fmla="*/ 1099394 w 3372765"/>
                <a:gd name="connsiteY36" fmla="*/ 95140 h 301277"/>
                <a:gd name="connsiteX37" fmla="*/ 1146964 w 3372765"/>
                <a:gd name="connsiteY37" fmla="*/ 52856 h 301277"/>
                <a:gd name="connsiteX38" fmla="*/ 1215676 w 3372765"/>
                <a:gd name="connsiteY38" fmla="*/ 52856 h 301277"/>
                <a:gd name="connsiteX39" fmla="*/ 1231533 w 3372765"/>
                <a:gd name="connsiteY39" fmla="*/ 42285 h 301277"/>
                <a:gd name="connsiteX40" fmla="*/ 1252675 w 3372765"/>
                <a:gd name="connsiteY40" fmla="*/ 31714 h 301277"/>
                <a:gd name="connsiteX41" fmla="*/ 1284389 w 3372765"/>
                <a:gd name="connsiteY41" fmla="*/ 10572 h 301277"/>
                <a:gd name="connsiteX42" fmla="*/ 1337244 w 3372765"/>
                <a:gd name="connsiteY42" fmla="*/ 21143 h 301277"/>
                <a:gd name="connsiteX43" fmla="*/ 1353101 w 3372765"/>
                <a:gd name="connsiteY43" fmla="*/ 36999 h 301277"/>
                <a:gd name="connsiteX44" fmla="*/ 1368957 w 3372765"/>
                <a:gd name="connsiteY44" fmla="*/ 47570 h 301277"/>
                <a:gd name="connsiteX45" fmla="*/ 1379528 w 3372765"/>
                <a:gd name="connsiteY45" fmla="*/ 58142 h 301277"/>
                <a:gd name="connsiteX46" fmla="*/ 1400671 w 3372765"/>
                <a:gd name="connsiteY46" fmla="*/ 73998 h 301277"/>
                <a:gd name="connsiteX47" fmla="*/ 1464097 w 3372765"/>
                <a:gd name="connsiteY47" fmla="*/ 126854 h 301277"/>
                <a:gd name="connsiteX48" fmla="*/ 1501096 w 3372765"/>
                <a:gd name="connsiteY48" fmla="*/ 142710 h 301277"/>
                <a:gd name="connsiteX49" fmla="*/ 1548666 w 3372765"/>
                <a:gd name="connsiteY49" fmla="*/ 153281 h 301277"/>
                <a:gd name="connsiteX50" fmla="*/ 1580379 w 3372765"/>
                <a:gd name="connsiteY50" fmla="*/ 163853 h 301277"/>
                <a:gd name="connsiteX51" fmla="*/ 1696661 w 3372765"/>
                <a:gd name="connsiteY51" fmla="*/ 158567 h 301277"/>
                <a:gd name="connsiteX52" fmla="*/ 1712518 w 3372765"/>
                <a:gd name="connsiteY52" fmla="*/ 153281 h 301277"/>
                <a:gd name="connsiteX53" fmla="*/ 1733660 w 3372765"/>
                <a:gd name="connsiteY53" fmla="*/ 137425 h 301277"/>
                <a:gd name="connsiteX54" fmla="*/ 1754802 w 3372765"/>
                <a:gd name="connsiteY54" fmla="*/ 105711 h 301277"/>
                <a:gd name="connsiteX55" fmla="*/ 1802372 w 3372765"/>
                <a:gd name="connsiteY55" fmla="*/ 68713 h 301277"/>
                <a:gd name="connsiteX56" fmla="*/ 1823515 w 3372765"/>
                <a:gd name="connsiteY56" fmla="*/ 58142 h 301277"/>
                <a:gd name="connsiteX57" fmla="*/ 1849942 w 3372765"/>
                <a:gd name="connsiteY57" fmla="*/ 52856 h 301277"/>
                <a:gd name="connsiteX58" fmla="*/ 1876370 w 3372765"/>
                <a:gd name="connsiteY58" fmla="*/ 63427 h 301277"/>
                <a:gd name="connsiteX59" fmla="*/ 1923940 w 3372765"/>
                <a:gd name="connsiteY59" fmla="*/ 79284 h 301277"/>
                <a:gd name="connsiteX60" fmla="*/ 1950368 w 3372765"/>
                <a:gd name="connsiteY60" fmla="*/ 100426 h 301277"/>
                <a:gd name="connsiteX61" fmla="*/ 1966224 w 3372765"/>
                <a:gd name="connsiteY61" fmla="*/ 110997 h 301277"/>
                <a:gd name="connsiteX62" fmla="*/ 1997938 w 3372765"/>
                <a:gd name="connsiteY62" fmla="*/ 137425 h 301277"/>
                <a:gd name="connsiteX63" fmla="*/ 2024365 w 3372765"/>
                <a:gd name="connsiteY63" fmla="*/ 126854 h 301277"/>
                <a:gd name="connsiteX64" fmla="*/ 2071935 w 3372765"/>
                <a:gd name="connsiteY64" fmla="*/ 84569 h 301277"/>
                <a:gd name="connsiteX65" fmla="*/ 2087792 w 3372765"/>
                <a:gd name="connsiteY65" fmla="*/ 79284 h 301277"/>
                <a:gd name="connsiteX66" fmla="*/ 2130076 w 3372765"/>
                <a:gd name="connsiteY66" fmla="*/ 116283 h 301277"/>
                <a:gd name="connsiteX67" fmla="*/ 2135362 w 3372765"/>
                <a:gd name="connsiteY67" fmla="*/ 132139 h 301277"/>
                <a:gd name="connsiteX68" fmla="*/ 2172361 w 3372765"/>
                <a:gd name="connsiteY68" fmla="*/ 169138 h 301277"/>
                <a:gd name="connsiteX69" fmla="*/ 2188217 w 3372765"/>
                <a:gd name="connsiteY69" fmla="*/ 190280 h 301277"/>
                <a:gd name="connsiteX70" fmla="*/ 2209360 w 3372765"/>
                <a:gd name="connsiteY70" fmla="*/ 195566 h 301277"/>
                <a:gd name="connsiteX71" fmla="*/ 2251644 w 3372765"/>
                <a:gd name="connsiteY71" fmla="*/ 211422 h 301277"/>
                <a:gd name="connsiteX72" fmla="*/ 2367926 w 3372765"/>
                <a:gd name="connsiteY72" fmla="*/ 200851 h 301277"/>
                <a:gd name="connsiteX73" fmla="*/ 2383783 w 3372765"/>
                <a:gd name="connsiteY73" fmla="*/ 195566 h 301277"/>
                <a:gd name="connsiteX74" fmla="*/ 2415496 w 3372765"/>
                <a:gd name="connsiteY74" fmla="*/ 163853 h 301277"/>
                <a:gd name="connsiteX75" fmla="*/ 2426067 w 3372765"/>
                <a:gd name="connsiteY75" fmla="*/ 153281 h 301277"/>
                <a:gd name="connsiteX76" fmla="*/ 2468352 w 3372765"/>
                <a:gd name="connsiteY76" fmla="*/ 105711 h 301277"/>
                <a:gd name="connsiteX77" fmla="*/ 2484208 w 3372765"/>
                <a:gd name="connsiteY77" fmla="*/ 84569 h 301277"/>
                <a:gd name="connsiteX78" fmla="*/ 2521207 w 3372765"/>
                <a:gd name="connsiteY78" fmla="*/ 58142 h 301277"/>
                <a:gd name="connsiteX79" fmla="*/ 2542349 w 3372765"/>
                <a:gd name="connsiteY79" fmla="*/ 52856 h 301277"/>
                <a:gd name="connsiteX80" fmla="*/ 2558206 w 3372765"/>
                <a:gd name="connsiteY80" fmla="*/ 58142 h 301277"/>
                <a:gd name="connsiteX81" fmla="*/ 2584634 w 3372765"/>
                <a:gd name="connsiteY81" fmla="*/ 89855 h 301277"/>
                <a:gd name="connsiteX82" fmla="*/ 2600490 w 3372765"/>
                <a:gd name="connsiteY82" fmla="*/ 116283 h 301277"/>
                <a:gd name="connsiteX83" fmla="*/ 2605776 w 3372765"/>
                <a:gd name="connsiteY83" fmla="*/ 132139 h 301277"/>
                <a:gd name="connsiteX84" fmla="*/ 2626918 w 3372765"/>
                <a:gd name="connsiteY84" fmla="*/ 153281 h 301277"/>
                <a:gd name="connsiteX85" fmla="*/ 2648060 w 3372765"/>
                <a:gd name="connsiteY85" fmla="*/ 179709 h 301277"/>
                <a:gd name="connsiteX86" fmla="*/ 2679773 w 3372765"/>
                <a:gd name="connsiteY86" fmla="*/ 195566 h 301277"/>
                <a:gd name="connsiteX87" fmla="*/ 2711487 w 3372765"/>
                <a:gd name="connsiteY87" fmla="*/ 190280 h 301277"/>
                <a:gd name="connsiteX88" fmla="*/ 2748486 w 3372765"/>
                <a:gd name="connsiteY88" fmla="*/ 163853 h 301277"/>
                <a:gd name="connsiteX89" fmla="*/ 2780199 w 3372765"/>
                <a:gd name="connsiteY89" fmla="*/ 132139 h 301277"/>
                <a:gd name="connsiteX90" fmla="*/ 2796056 w 3372765"/>
                <a:gd name="connsiteY90" fmla="*/ 116283 h 301277"/>
                <a:gd name="connsiteX91" fmla="*/ 2806627 w 3372765"/>
                <a:gd name="connsiteY91" fmla="*/ 105711 h 301277"/>
                <a:gd name="connsiteX92" fmla="*/ 2838340 w 3372765"/>
                <a:gd name="connsiteY92" fmla="*/ 73998 h 301277"/>
                <a:gd name="connsiteX93" fmla="*/ 2848911 w 3372765"/>
                <a:gd name="connsiteY93" fmla="*/ 58142 h 301277"/>
                <a:gd name="connsiteX94" fmla="*/ 2907052 w 3372765"/>
                <a:gd name="connsiteY94" fmla="*/ 68713 h 301277"/>
                <a:gd name="connsiteX95" fmla="*/ 2965193 w 3372765"/>
                <a:gd name="connsiteY95" fmla="*/ 79284 h 301277"/>
                <a:gd name="connsiteX96" fmla="*/ 3023334 w 3372765"/>
                <a:gd name="connsiteY96" fmla="*/ 73998 h 301277"/>
                <a:gd name="connsiteX97" fmla="*/ 3039191 w 3372765"/>
                <a:gd name="connsiteY97" fmla="*/ 68713 h 301277"/>
                <a:gd name="connsiteX98" fmla="*/ 3060333 w 3372765"/>
                <a:gd name="connsiteY98" fmla="*/ 79284 h 301277"/>
                <a:gd name="connsiteX99" fmla="*/ 3092046 w 3372765"/>
                <a:gd name="connsiteY99" fmla="*/ 132139 h 301277"/>
                <a:gd name="connsiteX100" fmla="*/ 3129045 w 3372765"/>
                <a:gd name="connsiteY100" fmla="*/ 190280 h 301277"/>
                <a:gd name="connsiteX101" fmla="*/ 3139616 w 3372765"/>
                <a:gd name="connsiteY101" fmla="*/ 206137 h 301277"/>
                <a:gd name="connsiteX102" fmla="*/ 3155473 w 3372765"/>
                <a:gd name="connsiteY102" fmla="*/ 216708 h 301277"/>
                <a:gd name="connsiteX103" fmla="*/ 3166044 w 3372765"/>
                <a:gd name="connsiteY103" fmla="*/ 232565 h 301277"/>
                <a:gd name="connsiteX104" fmla="*/ 3213614 w 3372765"/>
                <a:gd name="connsiteY104" fmla="*/ 264278 h 301277"/>
                <a:gd name="connsiteX105" fmla="*/ 3234756 w 3372765"/>
                <a:gd name="connsiteY105" fmla="*/ 269563 h 301277"/>
                <a:gd name="connsiteX106" fmla="*/ 3250613 w 3372765"/>
                <a:gd name="connsiteY106" fmla="*/ 264278 h 301277"/>
                <a:gd name="connsiteX107" fmla="*/ 3261184 w 3372765"/>
                <a:gd name="connsiteY107" fmla="*/ 227279 h 301277"/>
                <a:gd name="connsiteX108" fmla="*/ 3271755 w 3372765"/>
                <a:gd name="connsiteY108" fmla="*/ 163853 h 301277"/>
                <a:gd name="connsiteX109" fmla="*/ 3277041 w 3372765"/>
                <a:gd name="connsiteY109" fmla="*/ 73998 h 301277"/>
                <a:gd name="connsiteX110" fmla="*/ 3292897 w 3372765"/>
                <a:gd name="connsiteY110" fmla="*/ 68713 h 301277"/>
                <a:gd name="connsiteX111" fmla="*/ 3324610 w 3372765"/>
                <a:gd name="connsiteY111" fmla="*/ 52856 h 301277"/>
                <a:gd name="connsiteX112" fmla="*/ 3372180 w 3372765"/>
                <a:gd name="connsiteY112" fmla="*/ 47570 h 301277"/>
                <a:gd name="connsiteX113" fmla="*/ 3372180 w 3372765"/>
                <a:gd name="connsiteY113" fmla="*/ 0 h 301277"/>
                <a:gd name="connsiteX0" fmla="*/ 0 w 3375703"/>
                <a:gd name="connsiteY0" fmla="*/ 290705 h 290705"/>
                <a:gd name="connsiteX1" fmla="*/ 26428 w 3375703"/>
                <a:gd name="connsiteY1" fmla="*/ 269563 h 290705"/>
                <a:gd name="connsiteX2" fmla="*/ 73998 w 3375703"/>
                <a:gd name="connsiteY2" fmla="*/ 237849 h 290705"/>
                <a:gd name="connsiteX3" fmla="*/ 95140 w 3375703"/>
                <a:gd name="connsiteY3" fmla="*/ 216707 h 290705"/>
                <a:gd name="connsiteX4" fmla="*/ 110997 w 3375703"/>
                <a:gd name="connsiteY4" fmla="*/ 206136 h 290705"/>
                <a:gd name="connsiteX5" fmla="*/ 153281 w 3375703"/>
                <a:gd name="connsiteY5" fmla="*/ 174423 h 290705"/>
                <a:gd name="connsiteX6" fmla="*/ 190280 w 3375703"/>
                <a:gd name="connsiteY6" fmla="*/ 137424 h 290705"/>
                <a:gd name="connsiteX7" fmla="*/ 221993 w 3375703"/>
                <a:gd name="connsiteY7" fmla="*/ 116282 h 290705"/>
                <a:gd name="connsiteX8" fmla="*/ 280134 w 3375703"/>
                <a:gd name="connsiteY8" fmla="*/ 58141 h 290705"/>
                <a:gd name="connsiteX9" fmla="*/ 295991 w 3375703"/>
                <a:gd name="connsiteY9" fmla="*/ 42284 h 290705"/>
                <a:gd name="connsiteX10" fmla="*/ 311847 w 3375703"/>
                <a:gd name="connsiteY10" fmla="*/ 31713 h 290705"/>
                <a:gd name="connsiteX11" fmla="*/ 343561 w 3375703"/>
                <a:gd name="connsiteY11" fmla="*/ 5285 h 290705"/>
                <a:gd name="connsiteX12" fmla="*/ 359417 w 3375703"/>
                <a:gd name="connsiteY12" fmla="*/ 10571 h 290705"/>
                <a:gd name="connsiteX13" fmla="*/ 364703 w 3375703"/>
                <a:gd name="connsiteY13" fmla="*/ 26427 h 290705"/>
                <a:gd name="connsiteX14" fmla="*/ 380560 w 3375703"/>
                <a:gd name="connsiteY14" fmla="*/ 42284 h 290705"/>
                <a:gd name="connsiteX15" fmla="*/ 401702 w 3375703"/>
                <a:gd name="connsiteY15" fmla="*/ 79283 h 290705"/>
                <a:gd name="connsiteX16" fmla="*/ 422844 w 3375703"/>
                <a:gd name="connsiteY16" fmla="*/ 126853 h 290705"/>
                <a:gd name="connsiteX17" fmla="*/ 438701 w 3375703"/>
                <a:gd name="connsiteY17" fmla="*/ 137424 h 290705"/>
                <a:gd name="connsiteX18" fmla="*/ 544412 w 3375703"/>
                <a:gd name="connsiteY18" fmla="*/ 132138 h 290705"/>
                <a:gd name="connsiteX19" fmla="*/ 560268 w 3375703"/>
                <a:gd name="connsiteY19" fmla="*/ 126853 h 290705"/>
                <a:gd name="connsiteX20" fmla="*/ 586696 w 3375703"/>
                <a:gd name="connsiteY20" fmla="*/ 121567 h 290705"/>
                <a:gd name="connsiteX21" fmla="*/ 634266 w 3375703"/>
                <a:gd name="connsiteY21" fmla="*/ 105711 h 290705"/>
                <a:gd name="connsiteX22" fmla="*/ 660694 w 3375703"/>
                <a:gd name="connsiteY22" fmla="*/ 95139 h 290705"/>
                <a:gd name="connsiteX23" fmla="*/ 676550 w 3375703"/>
                <a:gd name="connsiteY23" fmla="*/ 89854 h 290705"/>
                <a:gd name="connsiteX24" fmla="*/ 692407 w 3375703"/>
                <a:gd name="connsiteY24" fmla="*/ 95139 h 290705"/>
                <a:gd name="connsiteX25" fmla="*/ 713549 w 3375703"/>
                <a:gd name="connsiteY25" fmla="*/ 121567 h 290705"/>
                <a:gd name="connsiteX26" fmla="*/ 750548 w 3375703"/>
                <a:gd name="connsiteY26" fmla="*/ 169137 h 290705"/>
                <a:gd name="connsiteX27" fmla="*/ 792832 w 3375703"/>
                <a:gd name="connsiteY27" fmla="*/ 195565 h 290705"/>
                <a:gd name="connsiteX28" fmla="*/ 819260 w 3375703"/>
                <a:gd name="connsiteY28" fmla="*/ 200850 h 290705"/>
                <a:gd name="connsiteX29" fmla="*/ 840402 w 3375703"/>
                <a:gd name="connsiteY29" fmla="*/ 211422 h 290705"/>
                <a:gd name="connsiteX30" fmla="*/ 993683 w 3375703"/>
                <a:gd name="connsiteY30" fmla="*/ 206136 h 290705"/>
                <a:gd name="connsiteX31" fmla="*/ 1030682 w 3375703"/>
                <a:gd name="connsiteY31" fmla="*/ 179708 h 290705"/>
                <a:gd name="connsiteX32" fmla="*/ 1051824 w 3375703"/>
                <a:gd name="connsiteY32" fmla="*/ 169137 h 290705"/>
                <a:gd name="connsiteX33" fmla="*/ 1067681 w 3375703"/>
                <a:gd name="connsiteY33" fmla="*/ 153281 h 290705"/>
                <a:gd name="connsiteX34" fmla="*/ 1083538 w 3375703"/>
                <a:gd name="connsiteY34" fmla="*/ 116282 h 290705"/>
                <a:gd name="connsiteX35" fmla="*/ 1088823 w 3375703"/>
                <a:gd name="connsiteY35" fmla="*/ 100425 h 290705"/>
                <a:gd name="connsiteX36" fmla="*/ 1099394 w 3375703"/>
                <a:gd name="connsiteY36" fmla="*/ 84568 h 290705"/>
                <a:gd name="connsiteX37" fmla="*/ 1146964 w 3375703"/>
                <a:gd name="connsiteY37" fmla="*/ 42284 h 290705"/>
                <a:gd name="connsiteX38" fmla="*/ 1215676 w 3375703"/>
                <a:gd name="connsiteY38" fmla="*/ 42284 h 290705"/>
                <a:gd name="connsiteX39" fmla="*/ 1231533 w 3375703"/>
                <a:gd name="connsiteY39" fmla="*/ 31713 h 290705"/>
                <a:gd name="connsiteX40" fmla="*/ 1252675 w 3375703"/>
                <a:gd name="connsiteY40" fmla="*/ 21142 h 290705"/>
                <a:gd name="connsiteX41" fmla="*/ 1284389 w 3375703"/>
                <a:gd name="connsiteY41" fmla="*/ 0 h 290705"/>
                <a:gd name="connsiteX42" fmla="*/ 1337244 w 3375703"/>
                <a:gd name="connsiteY42" fmla="*/ 10571 h 290705"/>
                <a:gd name="connsiteX43" fmla="*/ 1353101 w 3375703"/>
                <a:gd name="connsiteY43" fmla="*/ 26427 h 290705"/>
                <a:gd name="connsiteX44" fmla="*/ 1368957 w 3375703"/>
                <a:gd name="connsiteY44" fmla="*/ 36998 h 290705"/>
                <a:gd name="connsiteX45" fmla="*/ 1379528 w 3375703"/>
                <a:gd name="connsiteY45" fmla="*/ 47570 h 290705"/>
                <a:gd name="connsiteX46" fmla="*/ 1400671 w 3375703"/>
                <a:gd name="connsiteY46" fmla="*/ 63426 h 290705"/>
                <a:gd name="connsiteX47" fmla="*/ 1464097 w 3375703"/>
                <a:gd name="connsiteY47" fmla="*/ 116282 h 290705"/>
                <a:gd name="connsiteX48" fmla="*/ 1501096 w 3375703"/>
                <a:gd name="connsiteY48" fmla="*/ 132138 h 290705"/>
                <a:gd name="connsiteX49" fmla="*/ 1548666 w 3375703"/>
                <a:gd name="connsiteY49" fmla="*/ 142709 h 290705"/>
                <a:gd name="connsiteX50" fmla="*/ 1580379 w 3375703"/>
                <a:gd name="connsiteY50" fmla="*/ 153281 h 290705"/>
                <a:gd name="connsiteX51" fmla="*/ 1696661 w 3375703"/>
                <a:gd name="connsiteY51" fmla="*/ 147995 h 290705"/>
                <a:gd name="connsiteX52" fmla="*/ 1712518 w 3375703"/>
                <a:gd name="connsiteY52" fmla="*/ 142709 h 290705"/>
                <a:gd name="connsiteX53" fmla="*/ 1733660 w 3375703"/>
                <a:gd name="connsiteY53" fmla="*/ 126853 h 290705"/>
                <a:gd name="connsiteX54" fmla="*/ 1754802 w 3375703"/>
                <a:gd name="connsiteY54" fmla="*/ 95139 h 290705"/>
                <a:gd name="connsiteX55" fmla="*/ 1802372 w 3375703"/>
                <a:gd name="connsiteY55" fmla="*/ 58141 h 290705"/>
                <a:gd name="connsiteX56" fmla="*/ 1823515 w 3375703"/>
                <a:gd name="connsiteY56" fmla="*/ 47570 h 290705"/>
                <a:gd name="connsiteX57" fmla="*/ 1849942 w 3375703"/>
                <a:gd name="connsiteY57" fmla="*/ 42284 h 290705"/>
                <a:gd name="connsiteX58" fmla="*/ 1876370 w 3375703"/>
                <a:gd name="connsiteY58" fmla="*/ 52855 h 290705"/>
                <a:gd name="connsiteX59" fmla="*/ 1923940 w 3375703"/>
                <a:gd name="connsiteY59" fmla="*/ 68712 h 290705"/>
                <a:gd name="connsiteX60" fmla="*/ 1950368 w 3375703"/>
                <a:gd name="connsiteY60" fmla="*/ 89854 h 290705"/>
                <a:gd name="connsiteX61" fmla="*/ 1966224 w 3375703"/>
                <a:gd name="connsiteY61" fmla="*/ 100425 h 290705"/>
                <a:gd name="connsiteX62" fmla="*/ 1997938 w 3375703"/>
                <a:gd name="connsiteY62" fmla="*/ 126853 h 290705"/>
                <a:gd name="connsiteX63" fmla="*/ 2024365 w 3375703"/>
                <a:gd name="connsiteY63" fmla="*/ 116282 h 290705"/>
                <a:gd name="connsiteX64" fmla="*/ 2071935 w 3375703"/>
                <a:gd name="connsiteY64" fmla="*/ 73997 h 290705"/>
                <a:gd name="connsiteX65" fmla="*/ 2087792 w 3375703"/>
                <a:gd name="connsiteY65" fmla="*/ 68712 h 290705"/>
                <a:gd name="connsiteX66" fmla="*/ 2130076 w 3375703"/>
                <a:gd name="connsiteY66" fmla="*/ 105711 h 290705"/>
                <a:gd name="connsiteX67" fmla="*/ 2135362 w 3375703"/>
                <a:gd name="connsiteY67" fmla="*/ 121567 h 290705"/>
                <a:gd name="connsiteX68" fmla="*/ 2172361 w 3375703"/>
                <a:gd name="connsiteY68" fmla="*/ 158566 h 290705"/>
                <a:gd name="connsiteX69" fmla="*/ 2188217 w 3375703"/>
                <a:gd name="connsiteY69" fmla="*/ 179708 h 290705"/>
                <a:gd name="connsiteX70" fmla="*/ 2209360 w 3375703"/>
                <a:gd name="connsiteY70" fmla="*/ 184994 h 290705"/>
                <a:gd name="connsiteX71" fmla="*/ 2251644 w 3375703"/>
                <a:gd name="connsiteY71" fmla="*/ 200850 h 290705"/>
                <a:gd name="connsiteX72" fmla="*/ 2367926 w 3375703"/>
                <a:gd name="connsiteY72" fmla="*/ 190279 h 290705"/>
                <a:gd name="connsiteX73" fmla="*/ 2383783 w 3375703"/>
                <a:gd name="connsiteY73" fmla="*/ 184994 h 290705"/>
                <a:gd name="connsiteX74" fmla="*/ 2415496 w 3375703"/>
                <a:gd name="connsiteY74" fmla="*/ 153281 h 290705"/>
                <a:gd name="connsiteX75" fmla="*/ 2426067 w 3375703"/>
                <a:gd name="connsiteY75" fmla="*/ 142709 h 290705"/>
                <a:gd name="connsiteX76" fmla="*/ 2468352 w 3375703"/>
                <a:gd name="connsiteY76" fmla="*/ 95139 h 290705"/>
                <a:gd name="connsiteX77" fmla="*/ 2484208 w 3375703"/>
                <a:gd name="connsiteY77" fmla="*/ 73997 h 290705"/>
                <a:gd name="connsiteX78" fmla="*/ 2521207 w 3375703"/>
                <a:gd name="connsiteY78" fmla="*/ 47570 h 290705"/>
                <a:gd name="connsiteX79" fmla="*/ 2542349 w 3375703"/>
                <a:gd name="connsiteY79" fmla="*/ 42284 h 290705"/>
                <a:gd name="connsiteX80" fmla="*/ 2558206 w 3375703"/>
                <a:gd name="connsiteY80" fmla="*/ 47570 h 290705"/>
                <a:gd name="connsiteX81" fmla="*/ 2584634 w 3375703"/>
                <a:gd name="connsiteY81" fmla="*/ 79283 h 290705"/>
                <a:gd name="connsiteX82" fmla="*/ 2600490 w 3375703"/>
                <a:gd name="connsiteY82" fmla="*/ 105711 h 290705"/>
                <a:gd name="connsiteX83" fmla="*/ 2605776 w 3375703"/>
                <a:gd name="connsiteY83" fmla="*/ 121567 h 290705"/>
                <a:gd name="connsiteX84" fmla="*/ 2626918 w 3375703"/>
                <a:gd name="connsiteY84" fmla="*/ 142709 h 290705"/>
                <a:gd name="connsiteX85" fmla="*/ 2648060 w 3375703"/>
                <a:gd name="connsiteY85" fmla="*/ 169137 h 290705"/>
                <a:gd name="connsiteX86" fmla="*/ 2679773 w 3375703"/>
                <a:gd name="connsiteY86" fmla="*/ 184994 h 290705"/>
                <a:gd name="connsiteX87" fmla="*/ 2711487 w 3375703"/>
                <a:gd name="connsiteY87" fmla="*/ 179708 h 290705"/>
                <a:gd name="connsiteX88" fmla="*/ 2748486 w 3375703"/>
                <a:gd name="connsiteY88" fmla="*/ 153281 h 290705"/>
                <a:gd name="connsiteX89" fmla="*/ 2780199 w 3375703"/>
                <a:gd name="connsiteY89" fmla="*/ 121567 h 290705"/>
                <a:gd name="connsiteX90" fmla="*/ 2796056 w 3375703"/>
                <a:gd name="connsiteY90" fmla="*/ 105711 h 290705"/>
                <a:gd name="connsiteX91" fmla="*/ 2806627 w 3375703"/>
                <a:gd name="connsiteY91" fmla="*/ 95139 h 290705"/>
                <a:gd name="connsiteX92" fmla="*/ 2838340 w 3375703"/>
                <a:gd name="connsiteY92" fmla="*/ 63426 h 290705"/>
                <a:gd name="connsiteX93" fmla="*/ 2848911 w 3375703"/>
                <a:gd name="connsiteY93" fmla="*/ 47570 h 290705"/>
                <a:gd name="connsiteX94" fmla="*/ 2907052 w 3375703"/>
                <a:gd name="connsiteY94" fmla="*/ 58141 h 290705"/>
                <a:gd name="connsiteX95" fmla="*/ 2965193 w 3375703"/>
                <a:gd name="connsiteY95" fmla="*/ 68712 h 290705"/>
                <a:gd name="connsiteX96" fmla="*/ 3023334 w 3375703"/>
                <a:gd name="connsiteY96" fmla="*/ 63426 h 290705"/>
                <a:gd name="connsiteX97" fmla="*/ 3039191 w 3375703"/>
                <a:gd name="connsiteY97" fmla="*/ 58141 h 290705"/>
                <a:gd name="connsiteX98" fmla="*/ 3060333 w 3375703"/>
                <a:gd name="connsiteY98" fmla="*/ 68712 h 290705"/>
                <a:gd name="connsiteX99" fmla="*/ 3092046 w 3375703"/>
                <a:gd name="connsiteY99" fmla="*/ 121567 h 290705"/>
                <a:gd name="connsiteX100" fmla="*/ 3129045 w 3375703"/>
                <a:gd name="connsiteY100" fmla="*/ 179708 h 290705"/>
                <a:gd name="connsiteX101" fmla="*/ 3139616 w 3375703"/>
                <a:gd name="connsiteY101" fmla="*/ 195565 h 290705"/>
                <a:gd name="connsiteX102" fmla="*/ 3155473 w 3375703"/>
                <a:gd name="connsiteY102" fmla="*/ 206136 h 290705"/>
                <a:gd name="connsiteX103" fmla="*/ 3166044 w 3375703"/>
                <a:gd name="connsiteY103" fmla="*/ 221993 h 290705"/>
                <a:gd name="connsiteX104" fmla="*/ 3213614 w 3375703"/>
                <a:gd name="connsiteY104" fmla="*/ 253706 h 290705"/>
                <a:gd name="connsiteX105" fmla="*/ 3234756 w 3375703"/>
                <a:gd name="connsiteY105" fmla="*/ 258991 h 290705"/>
                <a:gd name="connsiteX106" fmla="*/ 3250613 w 3375703"/>
                <a:gd name="connsiteY106" fmla="*/ 253706 h 290705"/>
                <a:gd name="connsiteX107" fmla="*/ 3261184 w 3375703"/>
                <a:gd name="connsiteY107" fmla="*/ 216707 h 290705"/>
                <a:gd name="connsiteX108" fmla="*/ 3271755 w 3375703"/>
                <a:gd name="connsiteY108" fmla="*/ 153281 h 290705"/>
                <a:gd name="connsiteX109" fmla="*/ 3277041 w 3375703"/>
                <a:gd name="connsiteY109" fmla="*/ 63426 h 290705"/>
                <a:gd name="connsiteX110" fmla="*/ 3292897 w 3375703"/>
                <a:gd name="connsiteY110" fmla="*/ 58141 h 290705"/>
                <a:gd name="connsiteX111" fmla="*/ 3324610 w 3375703"/>
                <a:gd name="connsiteY111" fmla="*/ 42284 h 290705"/>
                <a:gd name="connsiteX112" fmla="*/ 3372180 w 3375703"/>
                <a:gd name="connsiteY112" fmla="*/ 36998 h 290705"/>
                <a:gd name="connsiteX113" fmla="*/ 3372180 w 3375703"/>
                <a:gd name="connsiteY113" fmla="*/ 48639 h 290705"/>
                <a:gd name="connsiteX0" fmla="*/ 2199 w 3351475"/>
                <a:gd name="connsiteY0" fmla="*/ 127005 h 274656"/>
                <a:gd name="connsiteX1" fmla="*/ 2200 w 3351475"/>
                <a:gd name="connsiteY1" fmla="*/ 269563 h 274656"/>
                <a:gd name="connsiteX2" fmla="*/ 49770 w 3351475"/>
                <a:gd name="connsiteY2" fmla="*/ 237849 h 274656"/>
                <a:gd name="connsiteX3" fmla="*/ 70912 w 3351475"/>
                <a:gd name="connsiteY3" fmla="*/ 216707 h 274656"/>
                <a:gd name="connsiteX4" fmla="*/ 86769 w 3351475"/>
                <a:gd name="connsiteY4" fmla="*/ 206136 h 274656"/>
                <a:gd name="connsiteX5" fmla="*/ 129053 w 3351475"/>
                <a:gd name="connsiteY5" fmla="*/ 174423 h 274656"/>
                <a:gd name="connsiteX6" fmla="*/ 166052 w 3351475"/>
                <a:gd name="connsiteY6" fmla="*/ 137424 h 274656"/>
                <a:gd name="connsiteX7" fmla="*/ 197765 w 3351475"/>
                <a:gd name="connsiteY7" fmla="*/ 116282 h 274656"/>
                <a:gd name="connsiteX8" fmla="*/ 255906 w 3351475"/>
                <a:gd name="connsiteY8" fmla="*/ 58141 h 274656"/>
                <a:gd name="connsiteX9" fmla="*/ 271763 w 3351475"/>
                <a:gd name="connsiteY9" fmla="*/ 42284 h 274656"/>
                <a:gd name="connsiteX10" fmla="*/ 287619 w 3351475"/>
                <a:gd name="connsiteY10" fmla="*/ 31713 h 274656"/>
                <a:gd name="connsiteX11" fmla="*/ 319333 w 3351475"/>
                <a:gd name="connsiteY11" fmla="*/ 5285 h 274656"/>
                <a:gd name="connsiteX12" fmla="*/ 335189 w 3351475"/>
                <a:gd name="connsiteY12" fmla="*/ 10571 h 274656"/>
                <a:gd name="connsiteX13" fmla="*/ 340475 w 3351475"/>
                <a:gd name="connsiteY13" fmla="*/ 26427 h 274656"/>
                <a:gd name="connsiteX14" fmla="*/ 356332 w 3351475"/>
                <a:gd name="connsiteY14" fmla="*/ 42284 h 274656"/>
                <a:gd name="connsiteX15" fmla="*/ 377474 w 3351475"/>
                <a:gd name="connsiteY15" fmla="*/ 79283 h 274656"/>
                <a:gd name="connsiteX16" fmla="*/ 398616 w 3351475"/>
                <a:gd name="connsiteY16" fmla="*/ 126853 h 274656"/>
                <a:gd name="connsiteX17" fmla="*/ 414473 w 3351475"/>
                <a:gd name="connsiteY17" fmla="*/ 137424 h 274656"/>
                <a:gd name="connsiteX18" fmla="*/ 520184 w 3351475"/>
                <a:gd name="connsiteY18" fmla="*/ 132138 h 274656"/>
                <a:gd name="connsiteX19" fmla="*/ 536040 w 3351475"/>
                <a:gd name="connsiteY19" fmla="*/ 126853 h 274656"/>
                <a:gd name="connsiteX20" fmla="*/ 562468 w 3351475"/>
                <a:gd name="connsiteY20" fmla="*/ 121567 h 274656"/>
                <a:gd name="connsiteX21" fmla="*/ 610038 w 3351475"/>
                <a:gd name="connsiteY21" fmla="*/ 105711 h 274656"/>
                <a:gd name="connsiteX22" fmla="*/ 636466 w 3351475"/>
                <a:gd name="connsiteY22" fmla="*/ 95139 h 274656"/>
                <a:gd name="connsiteX23" fmla="*/ 652322 w 3351475"/>
                <a:gd name="connsiteY23" fmla="*/ 89854 h 274656"/>
                <a:gd name="connsiteX24" fmla="*/ 668179 w 3351475"/>
                <a:gd name="connsiteY24" fmla="*/ 95139 h 274656"/>
                <a:gd name="connsiteX25" fmla="*/ 689321 w 3351475"/>
                <a:gd name="connsiteY25" fmla="*/ 121567 h 274656"/>
                <a:gd name="connsiteX26" fmla="*/ 726320 w 3351475"/>
                <a:gd name="connsiteY26" fmla="*/ 169137 h 274656"/>
                <a:gd name="connsiteX27" fmla="*/ 768604 w 3351475"/>
                <a:gd name="connsiteY27" fmla="*/ 195565 h 274656"/>
                <a:gd name="connsiteX28" fmla="*/ 795032 w 3351475"/>
                <a:gd name="connsiteY28" fmla="*/ 200850 h 274656"/>
                <a:gd name="connsiteX29" fmla="*/ 816174 w 3351475"/>
                <a:gd name="connsiteY29" fmla="*/ 211422 h 274656"/>
                <a:gd name="connsiteX30" fmla="*/ 969455 w 3351475"/>
                <a:gd name="connsiteY30" fmla="*/ 206136 h 274656"/>
                <a:gd name="connsiteX31" fmla="*/ 1006454 w 3351475"/>
                <a:gd name="connsiteY31" fmla="*/ 179708 h 274656"/>
                <a:gd name="connsiteX32" fmla="*/ 1027596 w 3351475"/>
                <a:gd name="connsiteY32" fmla="*/ 169137 h 274656"/>
                <a:gd name="connsiteX33" fmla="*/ 1043453 w 3351475"/>
                <a:gd name="connsiteY33" fmla="*/ 153281 h 274656"/>
                <a:gd name="connsiteX34" fmla="*/ 1059310 w 3351475"/>
                <a:gd name="connsiteY34" fmla="*/ 116282 h 274656"/>
                <a:gd name="connsiteX35" fmla="*/ 1064595 w 3351475"/>
                <a:gd name="connsiteY35" fmla="*/ 100425 h 274656"/>
                <a:gd name="connsiteX36" fmla="*/ 1075166 w 3351475"/>
                <a:gd name="connsiteY36" fmla="*/ 84568 h 274656"/>
                <a:gd name="connsiteX37" fmla="*/ 1122736 w 3351475"/>
                <a:gd name="connsiteY37" fmla="*/ 42284 h 274656"/>
                <a:gd name="connsiteX38" fmla="*/ 1191448 w 3351475"/>
                <a:gd name="connsiteY38" fmla="*/ 42284 h 274656"/>
                <a:gd name="connsiteX39" fmla="*/ 1207305 w 3351475"/>
                <a:gd name="connsiteY39" fmla="*/ 31713 h 274656"/>
                <a:gd name="connsiteX40" fmla="*/ 1228447 w 3351475"/>
                <a:gd name="connsiteY40" fmla="*/ 21142 h 274656"/>
                <a:gd name="connsiteX41" fmla="*/ 1260161 w 3351475"/>
                <a:gd name="connsiteY41" fmla="*/ 0 h 274656"/>
                <a:gd name="connsiteX42" fmla="*/ 1313016 w 3351475"/>
                <a:gd name="connsiteY42" fmla="*/ 10571 h 274656"/>
                <a:gd name="connsiteX43" fmla="*/ 1328873 w 3351475"/>
                <a:gd name="connsiteY43" fmla="*/ 26427 h 274656"/>
                <a:gd name="connsiteX44" fmla="*/ 1344729 w 3351475"/>
                <a:gd name="connsiteY44" fmla="*/ 36998 h 274656"/>
                <a:gd name="connsiteX45" fmla="*/ 1355300 w 3351475"/>
                <a:gd name="connsiteY45" fmla="*/ 47570 h 274656"/>
                <a:gd name="connsiteX46" fmla="*/ 1376443 w 3351475"/>
                <a:gd name="connsiteY46" fmla="*/ 63426 h 274656"/>
                <a:gd name="connsiteX47" fmla="*/ 1439869 w 3351475"/>
                <a:gd name="connsiteY47" fmla="*/ 116282 h 274656"/>
                <a:gd name="connsiteX48" fmla="*/ 1476868 w 3351475"/>
                <a:gd name="connsiteY48" fmla="*/ 132138 h 274656"/>
                <a:gd name="connsiteX49" fmla="*/ 1524438 w 3351475"/>
                <a:gd name="connsiteY49" fmla="*/ 142709 h 274656"/>
                <a:gd name="connsiteX50" fmla="*/ 1556151 w 3351475"/>
                <a:gd name="connsiteY50" fmla="*/ 153281 h 274656"/>
                <a:gd name="connsiteX51" fmla="*/ 1672433 w 3351475"/>
                <a:gd name="connsiteY51" fmla="*/ 147995 h 274656"/>
                <a:gd name="connsiteX52" fmla="*/ 1688290 w 3351475"/>
                <a:gd name="connsiteY52" fmla="*/ 142709 h 274656"/>
                <a:gd name="connsiteX53" fmla="*/ 1709432 w 3351475"/>
                <a:gd name="connsiteY53" fmla="*/ 126853 h 274656"/>
                <a:gd name="connsiteX54" fmla="*/ 1730574 w 3351475"/>
                <a:gd name="connsiteY54" fmla="*/ 95139 h 274656"/>
                <a:gd name="connsiteX55" fmla="*/ 1778144 w 3351475"/>
                <a:gd name="connsiteY55" fmla="*/ 58141 h 274656"/>
                <a:gd name="connsiteX56" fmla="*/ 1799287 w 3351475"/>
                <a:gd name="connsiteY56" fmla="*/ 47570 h 274656"/>
                <a:gd name="connsiteX57" fmla="*/ 1825714 w 3351475"/>
                <a:gd name="connsiteY57" fmla="*/ 42284 h 274656"/>
                <a:gd name="connsiteX58" fmla="*/ 1852142 w 3351475"/>
                <a:gd name="connsiteY58" fmla="*/ 52855 h 274656"/>
                <a:gd name="connsiteX59" fmla="*/ 1899712 w 3351475"/>
                <a:gd name="connsiteY59" fmla="*/ 68712 h 274656"/>
                <a:gd name="connsiteX60" fmla="*/ 1926140 w 3351475"/>
                <a:gd name="connsiteY60" fmla="*/ 89854 h 274656"/>
                <a:gd name="connsiteX61" fmla="*/ 1941996 w 3351475"/>
                <a:gd name="connsiteY61" fmla="*/ 100425 h 274656"/>
                <a:gd name="connsiteX62" fmla="*/ 1973710 w 3351475"/>
                <a:gd name="connsiteY62" fmla="*/ 126853 h 274656"/>
                <a:gd name="connsiteX63" fmla="*/ 2000137 w 3351475"/>
                <a:gd name="connsiteY63" fmla="*/ 116282 h 274656"/>
                <a:gd name="connsiteX64" fmla="*/ 2047707 w 3351475"/>
                <a:gd name="connsiteY64" fmla="*/ 73997 h 274656"/>
                <a:gd name="connsiteX65" fmla="*/ 2063564 w 3351475"/>
                <a:gd name="connsiteY65" fmla="*/ 68712 h 274656"/>
                <a:gd name="connsiteX66" fmla="*/ 2105848 w 3351475"/>
                <a:gd name="connsiteY66" fmla="*/ 105711 h 274656"/>
                <a:gd name="connsiteX67" fmla="*/ 2111134 w 3351475"/>
                <a:gd name="connsiteY67" fmla="*/ 121567 h 274656"/>
                <a:gd name="connsiteX68" fmla="*/ 2148133 w 3351475"/>
                <a:gd name="connsiteY68" fmla="*/ 158566 h 274656"/>
                <a:gd name="connsiteX69" fmla="*/ 2163989 w 3351475"/>
                <a:gd name="connsiteY69" fmla="*/ 179708 h 274656"/>
                <a:gd name="connsiteX70" fmla="*/ 2185132 w 3351475"/>
                <a:gd name="connsiteY70" fmla="*/ 184994 h 274656"/>
                <a:gd name="connsiteX71" fmla="*/ 2227416 w 3351475"/>
                <a:gd name="connsiteY71" fmla="*/ 200850 h 274656"/>
                <a:gd name="connsiteX72" fmla="*/ 2343698 w 3351475"/>
                <a:gd name="connsiteY72" fmla="*/ 190279 h 274656"/>
                <a:gd name="connsiteX73" fmla="*/ 2359555 w 3351475"/>
                <a:gd name="connsiteY73" fmla="*/ 184994 h 274656"/>
                <a:gd name="connsiteX74" fmla="*/ 2391268 w 3351475"/>
                <a:gd name="connsiteY74" fmla="*/ 153281 h 274656"/>
                <a:gd name="connsiteX75" fmla="*/ 2401839 w 3351475"/>
                <a:gd name="connsiteY75" fmla="*/ 142709 h 274656"/>
                <a:gd name="connsiteX76" fmla="*/ 2444124 w 3351475"/>
                <a:gd name="connsiteY76" fmla="*/ 95139 h 274656"/>
                <a:gd name="connsiteX77" fmla="*/ 2459980 w 3351475"/>
                <a:gd name="connsiteY77" fmla="*/ 73997 h 274656"/>
                <a:gd name="connsiteX78" fmla="*/ 2496979 w 3351475"/>
                <a:gd name="connsiteY78" fmla="*/ 47570 h 274656"/>
                <a:gd name="connsiteX79" fmla="*/ 2518121 w 3351475"/>
                <a:gd name="connsiteY79" fmla="*/ 42284 h 274656"/>
                <a:gd name="connsiteX80" fmla="*/ 2533978 w 3351475"/>
                <a:gd name="connsiteY80" fmla="*/ 47570 h 274656"/>
                <a:gd name="connsiteX81" fmla="*/ 2560406 w 3351475"/>
                <a:gd name="connsiteY81" fmla="*/ 79283 h 274656"/>
                <a:gd name="connsiteX82" fmla="*/ 2576262 w 3351475"/>
                <a:gd name="connsiteY82" fmla="*/ 105711 h 274656"/>
                <a:gd name="connsiteX83" fmla="*/ 2581548 w 3351475"/>
                <a:gd name="connsiteY83" fmla="*/ 121567 h 274656"/>
                <a:gd name="connsiteX84" fmla="*/ 2602690 w 3351475"/>
                <a:gd name="connsiteY84" fmla="*/ 142709 h 274656"/>
                <a:gd name="connsiteX85" fmla="*/ 2623832 w 3351475"/>
                <a:gd name="connsiteY85" fmla="*/ 169137 h 274656"/>
                <a:gd name="connsiteX86" fmla="*/ 2655545 w 3351475"/>
                <a:gd name="connsiteY86" fmla="*/ 184994 h 274656"/>
                <a:gd name="connsiteX87" fmla="*/ 2687259 w 3351475"/>
                <a:gd name="connsiteY87" fmla="*/ 179708 h 274656"/>
                <a:gd name="connsiteX88" fmla="*/ 2724258 w 3351475"/>
                <a:gd name="connsiteY88" fmla="*/ 153281 h 274656"/>
                <a:gd name="connsiteX89" fmla="*/ 2755971 w 3351475"/>
                <a:gd name="connsiteY89" fmla="*/ 121567 h 274656"/>
                <a:gd name="connsiteX90" fmla="*/ 2771828 w 3351475"/>
                <a:gd name="connsiteY90" fmla="*/ 105711 h 274656"/>
                <a:gd name="connsiteX91" fmla="*/ 2782399 w 3351475"/>
                <a:gd name="connsiteY91" fmla="*/ 95139 h 274656"/>
                <a:gd name="connsiteX92" fmla="*/ 2814112 w 3351475"/>
                <a:gd name="connsiteY92" fmla="*/ 63426 h 274656"/>
                <a:gd name="connsiteX93" fmla="*/ 2824683 w 3351475"/>
                <a:gd name="connsiteY93" fmla="*/ 47570 h 274656"/>
                <a:gd name="connsiteX94" fmla="*/ 2882824 w 3351475"/>
                <a:gd name="connsiteY94" fmla="*/ 58141 h 274656"/>
                <a:gd name="connsiteX95" fmla="*/ 2940965 w 3351475"/>
                <a:gd name="connsiteY95" fmla="*/ 68712 h 274656"/>
                <a:gd name="connsiteX96" fmla="*/ 2999106 w 3351475"/>
                <a:gd name="connsiteY96" fmla="*/ 63426 h 274656"/>
                <a:gd name="connsiteX97" fmla="*/ 3014963 w 3351475"/>
                <a:gd name="connsiteY97" fmla="*/ 58141 h 274656"/>
                <a:gd name="connsiteX98" fmla="*/ 3036105 w 3351475"/>
                <a:gd name="connsiteY98" fmla="*/ 68712 h 274656"/>
                <a:gd name="connsiteX99" fmla="*/ 3067818 w 3351475"/>
                <a:gd name="connsiteY99" fmla="*/ 121567 h 274656"/>
                <a:gd name="connsiteX100" fmla="*/ 3104817 w 3351475"/>
                <a:gd name="connsiteY100" fmla="*/ 179708 h 274656"/>
                <a:gd name="connsiteX101" fmla="*/ 3115388 w 3351475"/>
                <a:gd name="connsiteY101" fmla="*/ 195565 h 274656"/>
                <a:gd name="connsiteX102" fmla="*/ 3131245 w 3351475"/>
                <a:gd name="connsiteY102" fmla="*/ 206136 h 274656"/>
                <a:gd name="connsiteX103" fmla="*/ 3141816 w 3351475"/>
                <a:gd name="connsiteY103" fmla="*/ 221993 h 274656"/>
                <a:gd name="connsiteX104" fmla="*/ 3189386 w 3351475"/>
                <a:gd name="connsiteY104" fmla="*/ 253706 h 274656"/>
                <a:gd name="connsiteX105" fmla="*/ 3210528 w 3351475"/>
                <a:gd name="connsiteY105" fmla="*/ 258991 h 274656"/>
                <a:gd name="connsiteX106" fmla="*/ 3226385 w 3351475"/>
                <a:gd name="connsiteY106" fmla="*/ 253706 h 274656"/>
                <a:gd name="connsiteX107" fmla="*/ 3236956 w 3351475"/>
                <a:gd name="connsiteY107" fmla="*/ 216707 h 274656"/>
                <a:gd name="connsiteX108" fmla="*/ 3247527 w 3351475"/>
                <a:gd name="connsiteY108" fmla="*/ 153281 h 274656"/>
                <a:gd name="connsiteX109" fmla="*/ 3252813 w 3351475"/>
                <a:gd name="connsiteY109" fmla="*/ 63426 h 274656"/>
                <a:gd name="connsiteX110" fmla="*/ 3268669 w 3351475"/>
                <a:gd name="connsiteY110" fmla="*/ 58141 h 274656"/>
                <a:gd name="connsiteX111" fmla="*/ 3300382 w 3351475"/>
                <a:gd name="connsiteY111" fmla="*/ 42284 h 274656"/>
                <a:gd name="connsiteX112" fmla="*/ 3347952 w 3351475"/>
                <a:gd name="connsiteY112" fmla="*/ 36998 h 274656"/>
                <a:gd name="connsiteX113" fmla="*/ 3347952 w 3351475"/>
                <a:gd name="connsiteY113" fmla="*/ 48639 h 274656"/>
                <a:gd name="connsiteX0" fmla="*/ 0 w 3349276"/>
                <a:gd name="connsiteY0" fmla="*/ 127005 h 258991"/>
                <a:gd name="connsiteX1" fmla="*/ 31715 w 3349276"/>
                <a:gd name="connsiteY1" fmla="*/ 203386 h 258991"/>
                <a:gd name="connsiteX2" fmla="*/ 47571 w 3349276"/>
                <a:gd name="connsiteY2" fmla="*/ 237849 h 258991"/>
                <a:gd name="connsiteX3" fmla="*/ 68713 w 3349276"/>
                <a:gd name="connsiteY3" fmla="*/ 216707 h 258991"/>
                <a:gd name="connsiteX4" fmla="*/ 84570 w 3349276"/>
                <a:gd name="connsiteY4" fmla="*/ 206136 h 258991"/>
                <a:gd name="connsiteX5" fmla="*/ 126854 w 3349276"/>
                <a:gd name="connsiteY5" fmla="*/ 174423 h 258991"/>
                <a:gd name="connsiteX6" fmla="*/ 163853 w 3349276"/>
                <a:gd name="connsiteY6" fmla="*/ 137424 h 258991"/>
                <a:gd name="connsiteX7" fmla="*/ 195566 w 3349276"/>
                <a:gd name="connsiteY7" fmla="*/ 116282 h 258991"/>
                <a:gd name="connsiteX8" fmla="*/ 253707 w 3349276"/>
                <a:gd name="connsiteY8" fmla="*/ 58141 h 258991"/>
                <a:gd name="connsiteX9" fmla="*/ 269564 w 3349276"/>
                <a:gd name="connsiteY9" fmla="*/ 42284 h 258991"/>
                <a:gd name="connsiteX10" fmla="*/ 285420 w 3349276"/>
                <a:gd name="connsiteY10" fmla="*/ 31713 h 258991"/>
                <a:gd name="connsiteX11" fmla="*/ 317134 w 3349276"/>
                <a:gd name="connsiteY11" fmla="*/ 5285 h 258991"/>
                <a:gd name="connsiteX12" fmla="*/ 332990 w 3349276"/>
                <a:gd name="connsiteY12" fmla="*/ 10571 h 258991"/>
                <a:gd name="connsiteX13" fmla="*/ 338276 w 3349276"/>
                <a:gd name="connsiteY13" fmla="*/ 26427 h 258991"/>
                <a:gd name="connsiteX14" fmla="*/ 354133 w 3349276"/>
                <a:gd name="connsiteY14" fmla="*/ 42284 h 258991"/>
                <a:gd name="connsiteX15" fmla="*/ 375275 w 3349276"/>
                <a:gd name="connsiteY15" fmla="*/ 79283 h 258991"/>
                <a:gd name="connsiteX16" fmla="*/ 396417 w 3349276"/>
                <a:gd name="connsiteY16" fmla="*/ 126853 h 258991"/>
                <a:gd name="connsiteX17" fmla="*/ 412274 w 3349276"/>
                <a:gd name="connsiteY17" fmla="*/ 137424 h 258991"/>
                <a:gd name="connsiteX18" fmla="*/ 517985 w 3349276"/>
                <a:gd name="connsiteY18" fmla="*/ 132138 h 258991"/>
                <a:gd name="connsiteX19" fmla="*/ 533841 w 3349276"/>
                <a:gd name="connsiteY19" fmla="*/ 126853 h 258991"/>
                <a:gd name="connsiteX20" fmla="*/ 560269 w 3349276"/>
                <a:gd name="connsiteY20" fmla="*/ 121567 h 258991"/>
                <a:gd name="connsiteX21" fmla="*/ 607839 w 3349276"/>
                <a:gd name="connsiteY21" fmla="*/ 105711 h 258991"/>
                <a:gd name="connsiteX22" fmla="*/ 634267 w 3349276"/>
                <a:gd name="connsiteY22" fmla="*/ 95139 h 258991"/>
                <a:gd name="connsiteX23" fmla="*/ 650123 w 3349276"/>
                <a:gd name="connsiteY23" fmla="*/ 89854 h 258991"/>
                <a:gd name="connsiteX24" fmla="*/ 665980 w 3349276"/>
                <a:gd name="connsiteY24" fmla="*/ 95139 h 258991"/>
                <a:gd name="connsiteX25" fmla="*/ 687122 w 3349276"/>
                <a:gd name="connsiteY25" fmla="*/ 121567 h 258991"/>
                <a:gd name="connsiteX26" fmla="*/ 724121 w 3349276"/>
                <a:gd name="connsiteY26" fmla="*/ 169137 h 258991"/>
                <a:gd name="connsiteX27" fmla="*/ 766405 w 3349276"/>
                <a:gd name="connsiteY27" fmla="*/ 195565 h 258991"/>
                <a:gd name="connsiteX28" fmla="*/ 792833 w 3349276"/>
                <a:gd name="connsiteY28" fmla="*/ 200850 h 258991"/>
                <a:gd name="connsiteX29" fmla="*/ 813975 w 3349276"/>
                <a:gd name="connsiteY29" fmla="*/ 211422 h 258991"/>
                <a:gd name="connsiteX30" fmla="*/ 967256 w 3349276"/>
                <a:gd name="connsiteY30" fmla="*/ 206136 h 258991"/>
                <a:gd name="connsiteX31" fmla="*/ 1004255 w 3349276"/>
                <a:gd name="connsiteY31" fmla="*/ 179708 h 258991"/>
                <a:gd name="connsiteX32" fmla="*/ 1025397 w 3349276"/>
                <a:gd name="connsiteY32" fmla="*/ 169137 h 258991"/>
                <a:gd name="connsiteX33" fmla="*/ 1041254 w 3349276"/>
                <a:gd name="connsiteY33" fmla="*/ 153281 h 258991"/>
                <a:gd name="connsiteX34" fmla="*/ 1057111 w 3349276"/>
                <a:gd name="connsiteY34" fmla="*/ 116282 h 258991"/>
                <a:gd name="connsiteX35" fmla="*/ 1062396 w 3349276"/>
                <a:gd name="connsiteY35" fmla="*/ 100425 h 258991"/>
                <a:gd name="connsiteX36" fmla="*/ 1072967 w 3349276"/>
                <a:gd name="connsiteY36" fmla="*/ 84568 h 258991"/>
                <a:gd name="connsiteX37" fmla="*/ 1120537 w 3349276"/>
                <a:gd name="connsiteY37" fmla="*/ 42284 h 258991"/>
                <a:gd name="connsiteX38" fmla="*/ 1189249 w 3349276"/>
                <a:gd name="connsiteY38" fmla="*/ 42284 h 258991"/>
                <a:gd name="connsiteX39" fmla="*/ 1205106 w 3349276"/>
                <a:gd name="connsiteY39" fmla="*/ 31713 h 258991"/>
                <a:gd name="connsiteX40" fmla="*/ 1226248 w 3349276"/>
                <a:gd name="connsiteY40" fmla="*/ 21142 h 258991"/>
                <a:gd name="connsiteX41" fmla="*/ 1257962 w 3349276"/>
                <a:gd name="connsiteY41" fmla="*/ 0 h 258991"/>
                <a:gd name="connsiteX42" fmla="*/ 1310817 w 3349276"/>
                <a:gd name="connsiteY42" fmla="*/ 10571 h 258991"/>
                <a:gd name="connsiteX43" fmla="*/ 1326674 w 3349276"/>
                <a:gd name="connsiteY43" fmla="*/ 26427 h 258991"/>
                <a:gd name="connsiteX44" fmla="*/ 1342530 w 3349276"/>
                <a:gd name="connsiteY44" fmla="*/ 36998 h 258991"/>
                <a:gd name="connsiteX45" fmla="*/ 1353101 w 3349276"/>
                <a:gd name="connsiteY45" fmla="*/ 47570 h 258991"/>
                <a:gd name="connsiteX46" fmla="*/ 1374244 w 3349276"/>
                <a:gd name="connsiteY46" fmla="*/ 63426 h 258991"/>
                <a:gd name="connsiteX47" fmla="*/ 1437670 w 3349276"/>
                <a:gd name="connsiteY47" fmla="*/ 116282 h 258991"/>
                <a:gd name="connsiteX48" fmla="*/ 1474669 w 3349276"/>
                <a:gd name="connsiteY48" fmla="*/ 132138 h 258991"/>
                <a:gd name="connsiteX49" fmla="*/ 1522239 w 3349276"/>
                <a:gd name="connsiteY49" fmla="*/ 142709 h 258991"/>
                <a:gd name="connsiteX50" fmla="*/ 1553952 w 3349276"/>
                <a:gd name="connsiteY50" fmla="*/ 153281 h 258991"/>
                <a:gd name="connsiteX51" fmla="*/ 1670234 w 3349276"/>
                <a:gd name="connsiteY51" fmla="*/ 147995 h 258991"/>
                <a:gd name="connsiteX52" fmla="*/ 1686091 w 3349276"/>
                <a:gd name="connsiteY52" fmla="*/ 142709 h 258991"/>
                <a:gd name="connsiteX53" fmla="*/ 1707233 w 3349276"/>
                <a:gd name="connsiteY53" fmla="*/ 126853 h 258991"/>
                <a:gd name="connsiteX54" fmla="*/ 1728375 w 3349276"/>
                <a:gd name="connsiteY54" fmla="*/ 95139 h 258991"/>
                <a:gd name="connsiteX55" fmla="*/ 1775945 w 3349276"/>
                <a:gd name="connsiteY55" fmla="*/ 58141 h 258991"/>
                <a:gd name="connsiteX56" fmla="*/ 1797088 w 3349276"/>
                <a:gd name="connsiteY56" fmla="*/ 47570 h 258991"/>
                <a:gd name="connsiteX57" fmla="*/ 1823515 w 3349276"/>
                <a:gd name="connsiteY57" fmla="*/ 42284 h 258991"/>
                <a:gd name="connsiteX58" fmla="*/ 1849943 w 3349276"/>
                <a:gd name="connsiteY58" fmla="*/ 52855 h 258991"/>
                <a:gd name="connsiteX59" fmla="*/ 1897513 w 3349276"/>
                <a:gd name="connsiteY59" fmla="*/ 68712 h 258991"/>
                <a:gd name="connsiteX60" fmla="*/ 1923941 w 3349276"/>
                <a:gd name="connsiteY60" fmla="*/ 89854 h 258991"/>
                <a:gd name="connsiteX61" fmla="*/ 1939797 w 3349276"/>
                <a:gd name="connsiteY61" fmla="*/ 100425 h 258991"/>
                <a:gd name="connsiteX62" fmla="*/ 1971511 w 3349276"/>
                <a:gd name="connsiteY62" fmla="*/ 126853 h 258991"/>
                <a:gd name="connsiteX63" fmla="*/ 1997938 w 3349276"/>
                <a:gd name="connsiteY63" fmla="*/ 116282 h 258991"/>
                <a:gd name="connsiteX64" fmla="*/ 2045508 w 3349276"/>
                <a:gd name="connsiteY64" fmla="*/ 73997 h 258991"/>
                <a:gd name="connsiteX65" fmla="*/ 2061365 w 3349276"/>
                <a:gd name="connsiteY65" fmla="*/ 68712 h 258991"/>
                <a:gd name="connsiteX66" fmla="*/ 2103649 w 3349276"/>
                <a:gd name="connsiteY66" fmla="*/ 105711 h 258991"/>
                <a:gd name="connsiteX67" fmla="*/ 2108935 w 3349276"/>
                <a:gd name="connsiteY67" fmla="*/ 121567 h 258991"/>
                <a:gd name="connsiteX68" fmla="*/ 2145934 w 3349276"/>
                <a:gd name="connsiteY68" fmla="*/ 158566 h 258991"/>
                <a:gd name="connsiteX69" fmla="*/ 2161790 w 3349276"/>
                <a:gd name="connsiteY69" fmla="*/ 179708 h 258991"/>
                <a:gd name="connsiteX70" fmla="*/ 2182933 w 3349276"/>
                <a:gd name="connsiteY70" fmla="*/ 184994 h 258991"/>
                <a:gd name="connsiteX71" fmla="*/ 2225217 w 3349276"/>
                <a:gd name="connsiteY71" fmla="*/ 200850 h 258991"/>
                <a:gd name="connsiteX72" fmla="*/ 2341499 w 3349276"/>
                <a:gd name="connsiteY72" fmla="*/ 190279 h 258991"/>
                <a:gd name="connsiteX73" fmla="*/ 2357356 w 3349276"/>
                <a:gd name="connsiteY73" fmla="*/ 184994 h 258991"/>
                <a:gd name="connsiteX74" fmla="*/ 2389069 w 3349276"/>
                <a:gd name="connsiteY74" fmla="*/ 153281 h 258991"/>
                <a:gd name="connsiteX75" fmla="*/ 2399640 w 3349276"/>
                <a:gd name="connsiteY75" fmla="*/ 142709 h 258991"/>
                <a:gd name="connsiteX76" fmla="*/ 2441925 w 3349276"/>
                <a:gd name="connsiteY76" fmla="*/ 95139 h 258991"/>
                <a:gd name="connsiteX77" fmla="*/ 2457781 w 3349276"/>
                <a:gd name="connsiteY77" fmla="*/ 73997 h 258991"/>
                <a:gd name="connsiteX78" fmla="*/ 2494780 w 3349276"/>
                <a:gd name="connsiteY78" fmla="*/ 47570 h 258991"/>
                <a:gd name="connsiteX79" fmla="*/ 2515922 w 3349276"/>
                <a:gd name="connsiteY79" fmla="*/ 42284 h 258991"/>
                <a:gd name="connsiteX80" fmla="*/ 2531779 w 3349276"/>
                <a:gd name="connsiteY80" fmla="*/ 47570 h 258991"/>
                <a:gd name="connsiteX81" fmla="*/ 2558207 w 3349276"/>
                <a:gd name="connsiteY81" fmla="*/ 79283 h 258991"/>
                <a:gd name="connsiteX82" fmla="*/ 2574063 w 3349276"/>
                <a:gd name="connsiteY82" fmla="*/ 105711 h 258991"/>
                <a:gd name="connsiteX83" fmla="*/ 2579349 w 3349276"/>
                <a:gd name="connsiteY83" fmla="*/ 121567 h 258991"/>
                <a:gd name="connsiteX84" fmla="*/ 2600491 w 3349276"/>
                <a:gd name="connsiteY84" fmla="*/ 142709 h 258991"/>
                <a:gd name="connsiteX85" fmla="*/ 2621633 w 3349276"/>
                <a:gd name="connsiteY85" fmla="*/ 169137 h 258991"/>
                <a:gd name="connsiteX86" fmla="*/ 2653346 w 3349276"/>
                <a:gd name="connsiteY86" fmla="*/ 184994 h 258991"/>
                <a:gd name="connsiteX87" fmla="*/ 2685060 w 3349276"/>
                <a:gd name="connsiteY87" fmla="*/ 179708 h 258991"/>
                <a:gd name="connsiteX88" fmla="*/ 2722059 w 3349276"/>
                <a:gd name="connsiteY88" fmla="*/ 153281 h 258991"/>
                <a:gd name="connsiteX89" fmla="*/ 2753772 w 3349276"/>
                <a:gd name="connsiteY89" fmla="*/ 121567 h 258991"/>
                <a:gd name="connsiteX90" fmla="*/ 2769629 w 3349276"/>
                <a:gd name="connsiteY90" fmla="*/ 105711 h 258991"/>
                <a:gd name="connsiteX91" fmla="*/ 2780200 w 3349276"/>
                <a:gd name="connsiteY91" fmla="*/ 95139 h 258991"/>
                <a:gd name="connsiteX92" fmla="*/ 2811913 w 3349276"/>
                <a:gd name="connsiteY92" fmla="*/ 63426 h 258991"/>
                <a:gd name="connsiteX93" fmla="*/ 2822484 w 3349276"/>
                <a:gd name="connsiteY93" fmla="*/ 47570 h 258991"/>
                <a:gd name="connsiteX94" fmla="*/ 2880625 w 3349276"/>
                <a:gd name="connsiteY94" fmla="*/ 58141 h 258991"/>
                <a:gd name="connsiteX95" fmla="*/ 2938766 w 3349276"/>
                <a:gd name="connsiteY95" fmla="*/ 68712 h 258991"/>
                <a:gd name="connsiteX96" fmla="*/ 2996907 w 3349276"/>
                <a:gd name="connsiteY96" fmla="*/ 63426 h 258991"/>
                <a:gd name="connsiteX97" fmla="*/ 3012764 w 3349276"/>
                <a:gd name="connsiteY97" fmla="*/ 58141 h 258991"/>
                <a:gd name="connsiteX98" fmla="*/ 3033906 w 3349276"/>
                <a:gd name="connsiteY98" fmla="*/ 68712 h 258991"/>
                <a:gd name="connsiteX99" fmla="*/ 3065619 w 3349276"/>
                <a:gd name="connsiteY99" fmla="*/ 121567 h 258991"/>
                <a:gd name="connsiteX100" fmla="*/ 3102618 w 3349276"/>
                <a:gd name="connsiteY100" fmla="*/ 179708 h 258991"/>
                <a:gd name="connsiteX101" fmla="*/ 3113189 w 3349276"/>
                <a:gd name="connsiteY101" fmla="*/ 195565 h 258991"/>
                <a:gd name="connsiteX102" fmla="*/ 3129046 w 3349276"/>
                <a:gd name="connsiteY102" fmla="*/ 206136 h 258991"/>
                <a:gd name="connsiteX103" fmla="*/ 3139617 w 3349276"/>
                <a:gd name="connsiteY103" fmla="*/ 221993 h 258991"/>
                <a:gd name="connsiteX104" fmla="*/ 3187187 w 3349276"/>
                <a:gd name="connsiteY104" fmla="*/ 253706 h 258991"/>
                <a:gd name="connsiteX105" fmla="*/ 3208329 w 3349276"/>
                <a:gd name="connsiteY105" fmla="*/ 258991 h 258991"/>
                <a:gd name="connsiteX106" fmla="*/ 3224186 w 3349276"/>
                <a:gd name="connsiteY106" fmla="*/ 253706 h 258991"/>
                <a:gd name="connsiteX107" fmla="*/ 3234757 w 3349276"/>
                <a:gd name="connsiteY107" fmla="*/ 216707 h 258991"/>
                <a:gd name="connsiteX108" fmla="*/ 3245328 w 3349276"/>
                <a:gd name="connsiteY108" fmla="*/ 153281 h 258991"/>
                <a:gd name="connsiteX109" fmla="*/ 3250614 w 3349276"/>
                <a:gd name="connsiteY109" fmla="*/ 63426 h 258991"/>
                <a:gd name="connsiteX110" fmla="*/ 3266470 w 3349276"/>
                <a:gd name="connsiteY110" fmla="*/ 58141 h 258991"/>
                <a:gd name="connsiteX111" fmla="*/ 3298183 w 3349276"/>
                <a:gd name="connsiteY111" fmla="*/ 42284 h 258991"/>
                <a:gd name="connsiteX112" fmla="*/ 3345753 w 3349276"/>
                <a:gd name="connsiteY112" fmla="*/ 36998 h 258991"/>
                <a:gd name="connsiteX113" fmla="*/ 3345753 w 3349276"/>
                <a:gd name="connsiteY113" fmla="*/ 48639 h 258991"/>
                <a:gd name="connsiteX0" fmla="*/ 0 w 3346119"/>
                <a:gd name="connsiteY0" fmla="*/ 127005 h 258991"/>
                <a:gd name="connsiteX1" fmla="*/ 31715 w 3346119"/>
                <a:gd name="connsiteY1" fmla="*/ 203386 h 258991"/>
                <a:gd name="connsiteX2" fmla="*/ 47571 w 3346119"/>
                <a:gd name="connsiteY2" fmla="*/ 237849 h 258991"/>
                <a:gd name="connsiteX3" fmla="*/ 68713 w 3346119"/>
                <a:gd name="connsiteY3" fmla="*/ 216707 h 258991"/>
                <a:gd name="connsiteX4" fmla="*/ 84570 w 3346119"/>
                <a:gd name="connsiteY4" fmla="*/ 206136 h 258991"/>
                <a:gd name="connsiteX5" fmla="*/ 126854 w 3346119"/>
                <a:gd name="connsiteY5" fmla="*/ 174423 h 258991"/>
                <a:gd name="connsiteX6" fmla="*/ 163853 w 3346119"/>
                <a:gd name="connsiteY6" fmla="*/ 137424 h 258991"/>
                <a:gd name="connsiteX7" fmla="*/ 195566 w 3346119"/>
                <a:gd name="connsiteY7" fmla="*/ 116282 h 258991"/>
                <a:gd name="connsiteX8" fmla="*/ 253707 w 3346119"/>
                <a:gd name="connsiteY8" fmla="*/ 58141 h 258991"/>
                <a:gd name="connsiteX9" fmla="*/ 269564 w 3346119"/>
                <a:gd name="connsiteY9" fmla="*/ 42284 h 258991"/>
                <a:gd name="connsiteX10" fmla="*/ 285420 w 3346119"/>
                <a:gd name="connsiteY10" fmla="*/ 31713 h 258991"/>
                <a:gd name="connsiteX11" fmla="*/ 317134 w 3346119"/>
                <a:gd name="connsiteY11" fmla="*/ 5285 h 258991"/>
                <a:gd name="connsiteX12" fmla="*/ 332990 w 3346119"/>
                <a:gd name="connsiteY12" fmla="*/ 10571 h 258991"/>
                <a:gd name="connsiteX13" fmla="*/ 338276 w 3346119"/>
                <a:gd name="connsiteY13" fmla="*/ 26427 h 258991"/>
                <a:gd name="connsiteX14" fmla="*/ 354133 w 3346119"/>
                <a:gd name="connsiteY14" fmla="*/ 42284 h 258991"/>
                <a:gd name="connsiteX15" fmla="*/ 375275 w 3346119"/>
                <a:gd name="connsiteY15" fmla="*/ 79283 h 258991"/>
                <a:gd name="connsiteX16" fmla="*/ 396417 w 3346119"/>
                <a:gd name="connsiteY16" fmla="*/ 126853 h 258991"/>
                <a:gd name="connsiteX17" fmla="*/ 412274 w 3346119"/>
                <a:gd name="connsiteY17" fmla="*/ 137424 h 258991"/>
                <a:gd name="connsiteX18" fmla="*/ 517985 w 3346119"/>
                <a:gd name="connsiteY18" fmla="*/ 132138 h 258991"/>
                <a:gd name="connsiteX19" fmla="*/ 533841 w 3346119"/>
                <a:gd name="connsiteY19" fmla="*/ 126853 h 258991"/>
                <a:gd name="connsiteX20" fmla="*/ 560269 w 3346119"/>
                <a:gd name="connsiteY20" fmla="*/ 121567 h 258991"/>
                <a:gd name="connsiteX21" fmla="*/ 607839 w 3346119"/>
                <a:gd name="connsiteY21" fmla="*/ 105711 h 258991"/>
                <a:gd name="connsiteX22" fmla="*/ 634267 w 3346119"/>
                <a:gd name="connsiteY22" fmla="*/ 95139 h 258991"/>
                <a:gd name="connsiteX23" fmla="*/ 650123 w 3346119"/>
                <a:gd name="connsiteY23" fmla="*/ 89854 h 258991"/>
                <a:gd name="connsiteX24" fmla="*/ 665980 w 3346119"/>
                <a:gd name="connsiteY24" fmla="*/ 95139 h 258991"/>
                <a:gd name="connsiteX25" fmla="*/ 687122 w 3346119"/>
                <a:gd name="connsiteY25" fmla="*/ 121567 h 258991"/>
                <a:gd name="connsiteX26" fmla="*/ 724121 w 3346119"/>
                <a:gd name="connsiteY26" fmla="*/ 169137 h 258991"/>
                <a:gd name="connsiteX27" fmla="*/ 766405 w 3346119"/>
                <a:gd name="connsiteY27" fmla="*/ 195565 h 258991"/>
                <a:gd name="connsiteX28" fmla="*/ 792833 w 3346119"/>
                <a:gd name="connsiteY28" fmla="*/ 200850 h 258991"/>
                <a:gd name="connsiteX29" fmla="*/ 813975 w 3346119"/>
                <a:gd name="connsiteY29" fmla="*/ 211422 h 258991"/>
                <a:gd name="connsiteX30" fmla="*/ 967256 w 3346119"/>
                <a:gd name="connsiteY30" fmla="*/ 206136 h 258991"/>
                <a:gd name="connsiteX31" fmla="*/ 1004255 w 3346119"/>
                <a:gd name="connsiteY31" fmla="*/ 179708 h 258991"/>
                <a:gd name="connsiteX32" fmla="*/ 1025397 w 3346119"/>
                <a:gd name="connsiteY32" fmla="*/ 169137 h 258991"/>
                <a:gd name="connsiteX33" fmla="*/ 1041254 w 3346119"/>
                <a:gd name="connsiteY33" fmla="*/ 153281 h 258991"/>
                <a:gd name="connsiteX34" fmla="*/ 1057111 w 3346119"/>
                <a:gd name="connsiteY34" fmla="*/ 116282 h 258991"/>
                <a:gd name="connsiteX35" fmla="*/ 1062396 w 3346119"/>
                <a:gd name="connsiteY35" fmla="*/ 100425 h 258991"/>
                <a:gd name="connsiteX36" fmla="*/ 1072967 w 3346119"/>
                <a:gd name="connsiteY36" fmla="*/ 84568 h 258991"/>
                <a:gd name="connsiteX37" fmla="*/ 1120537 w 3346119"/>
                <a:gd name="connsiteY37" fmla="*/ 42284 h 258991"/>
                <a:gd name="connsiteX38" fmla="*/ 1189249 w 3346119"/>
                <a:gd name="connsiteY38" fmla="*/ 42284 h 258991"/>
                <a:gd name="connsiteX39" fmla="*/ 1205106 w 3346119"/>
                <a:gd name="connsiteY39" fmla="*/ 31713 h 258991"/>
                <a:gd name="connsiteX40" fmla="*/ 1226248 w 3346119"/>
                <a:gd name="connsiteY40" fmla="*/ 21142 h 258991"/>
                <a:gd name="connsiteX41" fmla="*/ 1257962 w 3346119"/>
                <a:gd name="connsiteY41" fmla="*/ 0 h 258991"/>
                <a:gd name="connsiteX42" fmla="*/ 1310817 w 3346119"/>
                <a:gd name="connsiteY42" fmla="*/ 10571 h 258991"/>
                <a:gd name="connsiteX43" fmla="*/ 1326674 w 3346119"/>
                <a:gd name="connsiteY43" fmla="*/ 26427 h 258991"/>
                <a:gd name="connsiteX44" fmla="*/ 1342530 w 3346119"/>
                <a:gd name="connsiteY44" fmla="*/ 36998 h 258991"/>
                <a:gd name="connsiteX45" fmla="*/ 1353101 w 3346119"/>
                <a:gd name="connsiteY45" fmla="*/ 47570 h 258991"/>
                <a:gd name="connsiteX46" fmla="*/ 1374244 w 3346119"/>
                <a:gd name="connsiteY46" fmla="*/ 63426 h 258991"/>
                <a:gd name="connsiteX47" fmla="*/ 1437670 w 3346119"/>
                <a:gd name="connsiteY47" fmla="*/ 116282 h 258991"/>
                <a:gd name="connsiteX48" fmla="*/ 1474669 w 3346119"/>
                <a:gd name="connsiteY48" fmla="*/ 132138 h 258991"/>
                <a:gd name="connsiteX49" fmla="*/ 1522239 w 3346119"/>
                <a:gd name="connsiteY49" fmla="*/ 142709 h 258991"/>
                <a:gd name="connsiteX50" fmla="*/ 1553952 w 3346119"/>
                <a:gd name="connsiteY50" fmla="*/ 153281 h 258991"/>
                <a:gd name="connsiteX51" fmla="*/ 1670234 w 3346119"/>
                <a:gd name="connsiteY51" fmla="*/ 147995 h 258991"/>
                <a:gd name="connsiteX52" fmla="*/ 1686091 w 3346119"/>
                <a:gd name="connsiteY52" fmla="*/ 142709 h 258991"/>
                <a:gd name="connsiteX53" fmla="*/ 1707233 w 3346119"/>
                <a:gd name="connsiteY53" fmla="*/ 126853 h 258991"/>
                <a:gd name="connsiteX54" fmla="*/ 1728375 w 3346119"/>
                <a:gd name="connsiteY54" fmla="*/ 95139 h 258991"/>
                <a:gd name="connsiteX55" fmla="*/ 1775945 w 3346119"/>
                <a:gd name="connsiteY55" fmla="*/ 58141 h 258991"/>
                <a:gd name="connsiteX56" fmla="*/ 1797088 w 3346119"/>
                <a:gd name="connsiteY56" fmla="*/ 47570 h 258991"/>
                <a:gd name="connsiteX57" fmla="*/ 1823515 w 3346119"/>
                <a:gd name="connsiteY57" fmla="*/ 42284 h 258991"/>
                <a:gd name="connsiteX58" fmla="*/ 1849943 w 3346119"/>
                <a:gd name="connsiteY58" fmla="*/ 52855 h 258991"/>
                <a:gd name="connsiteX59" fmla="*/ 1897513 w 3346119"/>
                <a:gd name="connsiteY59" fmla="*/ 68712 h 258991"/>
                <a:gd name="connsiteX60" fmla="*/ 1923941 w 3346119"/>
                <a:gd name="connsiteY60" fmla="*/ 89854 h 258991"/>
                <a:gd name="connsiteX61" fmla="*/ 1939797 w 3346119"/>
                <a:gd name="connsiteY61" fmla="*/ 100425 h 258991"/>
                <a:gd name="connsiteX62" fmla="*/ 1971511 w 3346119"/>
                <a:gd name="connsiteY62" fmla="*/ 126853 h 258991"/>
                <a:gd name="connsiteX63" fmla="*/ 1997938 w 3346119"/>
                <a:gd name="connsiteY63" fmla="*/ 116282 h 258991"/>
                <a:gd name="connsiteX64" fmla="*/ 2045508 w 3346119"/>
                <a:gd name="connsiteY64" fmla="*/ 73997 h 258991"/>
                <a:gd name="connsiteX65" fmla="*/ 2061365 w 3346119"/>
                <a:gd name="connsiteY65" fmla="*/ 68712 h 258991"/>
                <a:gd name="connsiteX66" fmla="*/ 2103649 w 3346119"/>
                <a:gd name="connsiteY66" fmla="*/ 105711 h 258991"/>
                <a:gd name="connsiteX67" fmla="*/ 2108935 w 3346119"/>
                <a:gd name="connsiteY67" fmla="*/ 121567 h 258991"/>
                <a:gd name="connsiteX68" fmla="*/ 2145934 w 3346119"/>
                <a:gd name="connsiteY68" fmla="*/ 158566 h 258991"/>
                <a:gd name="connsiteX69" fmla="*/ 2161790 w 3346119"/>
                <a:gd name="connsiteY69" fmla="*/ 179708 h 258991"/>
                <a:gd name="connsiteX70" fmla="*/ 2182933 w 3346119"/>
                <a:gd name="connsiteY70" fmla="*/ 184994 h 258991"/>
                <a:gd name="connsiteX71" fmla="*/ 2225217 w 3346119"/>
                <a:gd name="connsiteY71" fmla="*/ 200850 h 258991"/>
                <a:gd name="connsiteX72" fmla="*/ 2341499 w 3346119"/>
                <a:gd name="connsiteY72" fmla="*/ 190279 h 258991"/>
                <a:gd name="connsiteX73" fmla="*/ 2357356 w 3346119"/>
                <a:gd name="connsiteY73" fmla="*/ 184994 h 258991"/>
                <a:gd name="connsiteX74" fmla="*/ 2389069 w 3346119"/>
                <a:gd name="connsiteY74" fmla="*/ 153281 h 258991"/>
                <a:gd name="connsiteX75" fmla="*/ 2399640 w 3346119"/>
                <a:gd name="connsiteY75" fmla="*/ 142709 h 258991"/>
                <a:gd name="connsiteX76" fmla="*/ 2441925 w 3346119"/>
                <a:gd name="connsiteY76" fmla="*/ 95139 h 258991"/>
                <a:gd name="connsiteX77" fmla="*/ 2457781 w 3346119"/>
                <a:gd name="connsiteY77" fmla="*/ 73997 h 258991"/>
                <a:gd name="connsiteX78" fmla="*/ 2494780 w 3346119"/>
                <a:gd name="connsiteY78" fmla="*/ 47570 h 258991"/>
                <a:gd name="connsiteX79" fmla="*/ 2515922 w 3346119"/>
                <a:gd name="connsiteY79" fmla="*/ 42284 h 258991"/>
                <a:gd name="connsiteX80" fmla="*/ 2531779 w 3346119"/>
                <a:gd name="connsiteY80" fmla="*/ 47570 h 258991"/>
                <a:gd name="connsiteX81" fmla="*/ 2558207 w 3346119"/>
                <a:gd name="connsiteY81" fmla="*/ 79283 h 258991"/>
                <a:gd name="connsiteX82" fmla="*/ 2574063 w 3346119"/>
                <a:gd name="connsiteY82" fmla="*/ 105711 h 258991"/>
                <a:gd name="connsiteX83" fmla="*/ 2579349 w 3346119"/>
                <a:gd name="connsiteY83" fmla="*/ 121567 h 258991"/>
                <a:gd name="connsiteX84" fmla="*/ 2600491 w 3346119"/>
                <a:gd name="connsiteY84" fmla="*/ 142709 h 258991"/>
                <a:gd name="connsiteX85" fmla="*/ 2621633 w 3346119"/>
                <a:gd name="connsiteY85" fmla="*/ 169137 h 258991"/>
                <a:gd name="connsiteX86" fmla="*/ 2653346 w 3346119"/>
                <a:gd name="connsiteY86" fmla="*/ 184994 h 258991"/>
                <a:gd name="connsiteX87" fmla="*/ 2685060 w 3346119"/>
                <a:gd name="connsiteY87" fmla="*/ 179708 h 258991"/>
                <a:gd name="connsiteX88" fmla="*/ 2722059 w 3346119"/>
                <a:gd name="connsiteY88" fmla="*/ 153281 h 258991"/>
                <a:gd name="connsiteX89" fmla="*/ 2753772 w 3346119"/>
                <a:gd name="connsiteY89" fmla="*/ 121567 h 258991"/>
                <a:gd name="connsiteX90" fmla="*/ 2769629 w 3346119"/>
                <a:gd name="connsiteY90" fmla="*/ 105711 h 258991"/>
                <a:gd name="connsiteX91" fmla="*/ 2780200 w 3346119"/>
                <a:gd name="connsiteY91" fmla="*/ 95139 h 258991"/>
                <a:gd name="connsiteX92" fmla="*/ 2811913 w 3346119"/>
                <a:gd name="connsiteY92" fmla="*/ 63426 h 258991"/>
                <a:gd name="connsiteX93" fmla="*/ 2822484 w 3346119"/>
                <a:gd name="connsiteY93" fmla="*/ 47570 h 258991"/>
                <a:gd name="connsiteX94" fmla="*/ 2880625 w 3346119"/>
                <a:gd name="connsiteY94" fmla="*/ 58141 h 258991"/>
                <a:gd name="connsiteX95" fmla="*/ 2938766 w 3346119"/>
                <a:gd name="connsiteY95" fmla="*/ 68712 h 258991"/>
                <a:gd name="connsiteX96" fmla="*/ 2996907 w 3346119"/>
                <a:gd name="connsiteY96" fmla="*/ 63426 h 258991"/>
                <a:gd name="connsiteX97" fmla="*/ 3012764 w 3346119"/>
                <a:gd name="connsiteY97" fmla="*/ 58141 h 258991"/>
                <a:gd name="connsiteX98" fmla="*/ 3033906 w 3346119"/>
                <a:gd name="connsiteY98" fmla="*/ 68712 h 258991"/>
                <a:gd name="connsiteX99" fmla="*/ 3065619 w 3346119"/>
                <a:gd name="connsiteY99" fmla="*/ 121567 h 258991"/>
                <a:gd name="connsiteX100" fmla="*/ 3102618 w 3346119"/>
                <a:gd name="connsiteY100" fmla="*/ 179708 h 258991"/>
                <a:gd name="connsiteX101" fmla="*/ 3113189 w 3346119"/>
                <a:gd name="connsiteY101" fmla="*/ 195565 h 258991"/>
                <a:gd name="connsiteX102" fmla="*/ 3129046 w 3346119"/>
                <a:gd name="connsiteY102" fmla="*/ 206136 h 258991"/>
                <a:gd name="connsiteX103" fmla="*/ 3139617 w 3346119"/>
                <a:gd name="connsiteY103" fmla="*/ 221993 h 258991"/>
                <a:gd name="connsiteX104" fmla="*/ 3187187 w 3346119"/>
                <a:gd name="connsiteY104" fmla="*/ 253706 h 258991"/>
                <a:gd name="connsiteX105" fmla="*/ 3208329 w 3346119"/>
                <a:gd name="connsiteY105" fmla="*/ 258991 h 258991"/>
                <a:gd name="connsiteX106" fmla="*/ 3224186 w 3346119"/>
                <a:gd name="connsiteY106" fmla="*/ 253706 h 258991"/>
                <a:gd name="connsiteX107" fmla="*/ 3234757 w 3346119"/>
                <a:gd name="connsiteY107" fmla="*/ 216707 h 258991"/>
                <a:gd name="connsiteX108" fmla="*/ 3245328 w 3346119"/>
                <a:gd name="connsiteY108" fmla="*/ 153281 h 258991"/>
                <a:gd name="connsiteX109" fmla="*/ 3250614 w 3346119"/>
                <a:gd name="connsiteY109" fmla="*/ 63426 h 258991"/>
                <a:gd name="connsiteX110" fmla="*/ 3266470 w 3346119"/>
                <a:gd name="connsiteY110" fmla="*/ 58141 h 258991"/>
                <a:gd name="connsiteX111" fmla="*/ 3298183 w 3346119"/>
                <a:gd name="connsiteY111" fmla="*/ 42284 h 258991"/>
                <a:gd name="connsiteX112" fmla="*/ 3345753 w 3346119"/>
                <a:gd name="connsiteY112" fmla="*/ 36998 h 258991"/>
                <a:gd name="connsiteX113" fmla="*/ 3277040 w 3346119"/>
                <a:gd name="connsiteY113" fmla="*/ 31224 h 258991"/>
                <a:gd name="connsiteX0" fmla="*/ 0 w 3309283"/>
                <a:gd name="connsiteY0" fmla="*/ 127005 h 258991"/>
                <a:gd name="connsiteX1" fmla="*/ 31715 w 3309283"/>
                <a:gd name="connsiteY1" fmla="*/ 203386 h 258991"/>
                <a:gd name="connsiteX2" fmla="*/ 47571 w 3309283"/>
                <a:gd name="connsiteY2" fmla="*/ 237849 h 258991"/>
                <a:gd name="connsiteX3" fmla="*/ 68713 w 3309283"/>
                <a:gd name="connsiteY3" fmla="*/ 216707 h 258991"/>
                <a:gd name="connsiteX4" fmla="*/ 84570 w 3309283"/>
                <a:gd name="connsiteY4" fmla="*/ 206136 h 258991"/>
                <a:gd name="connsiteX5" fmla="*/ 126854 w 3309283"/>
                <a:gd name="connsiteY5" fmla="*/ 174423 h 258991"/>
                <a:gd name="connsiteX6" fmla="*/ 163853 w 3309283"/>
                <a:gd name="connsiteY6" fmla="*/ 137424 h 258991"/>
                <a:gd name="connsiteX7" fmla="*/ 195566 w 3309283"/>
                <a:gd name="connsiteY7" fmla="*/ 116282 h 258991"/>
                <a:gd name="connsiteX8" fmla="*/ 253707 w 3309283"/>
                <a:gd name="connsiteY8" fmla="*/ 58141 h 258991"/>
                <a:gd name="connsiteX9" fmla="*/ 269564 w 3309283"/>
                <a:gd name="connsiteY9" fmla="*/ 42284 h 258991"/>
                <a:gd name="connsiteX10" fmla="*/ 285420 w 3309283"/>
                <a:gd name="connsiteY10" fmla="*/ 31713 h 258991"/>
                <a:gd name="connsiteX11" fmla="*/ 317134 w 3309283"/>
                <a:gd name="connsiteY11" fmla="*/ 5285 h 258991"/>
                <a:gd name="connsiteX12" fmla="*/ 332990 w 3309283"/>
                <a:gd name="connsiteY12" fmla="*/ 10571 h 258991"/>
                <a:gd name="connsiteX13" fmla="*/ 338276 w 3309283"/>
                <a:gd name="connsiteY13" fmla="*/ 26427 h 258991"/>
                <a:gd name="connsiteX14" fmla="*/ 354133 w 3309283"/>
                <a:gd name="connsiteY14" fmla="*/ 42284 h 258991"/>
                <a:gd name="connsiteX15" fmla="*/ 375275 w 3309283"/>
                <a:gd name="connsiteY15" fmla="*/ 79283 h 258991"/>
                <a:gd name="connsiteX16" fmla="*/ 396417 w 3309283"/>
                <a:gd name="connsiteY16" fmla="*/ 126853 h 258991"/>
                <a:gd name="connsiteX17" fmla="*/ 412274 w 3309283"/>
                <a:gd name="connsiteY17" fmla="*/ 137424 h 258991"/>
                <a:gd name="connsiteX18" fmla="*/ 517985 w 3309283"/>
                <a:gd name="connsiteY18" fmla="*/ 132138 h 258991"/>
                <a:gd name="connsiteX19" fmla="*/ 533841 w 3309283"/>
                <a:gd name="connsiteY19" fmla="*/ 126853 h 258991"/>
                <a:gd name="connsiteX20" fmla="*/ 560269 w 3309283"/>
                <a:gd name="connsiteY20" fmla="*/ 121567 h 258991"/>
                <a:gd name="connsiteX21" fmla="*/ 607839 w 3309283"/>
                <a:gd name="connsiteY21" fmla="*/ 105711 h 258991"/>
                <a:gd name="connsiteX22" fmla="*/ 634267 w 3309283"/>
                <a:gd name="connsiteY22" fmla="*/ 95139 h 258991"/>
                <a:gd name="connsiteX23" fmla="*/ 650123 w 3309283"/>
                <a:gd name="connsiteY23" fmla="*/ 89854 h 258991"/>
                <a:gd name="connsiteX24" fmla="*/ 665980 w 3309283"/>
                <a:gd name="connsiteY24" fmla="*/ 95139 h 258991"/>
                <a:gd name="connsiteX25" fmla="*/ 687122 w 3309283"/>
                <a:gd name="connsiteY25" fmla="*/ 121567 h 258991"/>
                <a:gd name="connsiteX26" fmla="*/ 724121 w 3309283"/>
                <a:gd name="connsiteY26" fmla="*/ 169137 h 258991"/>
                <a:gd name="connsiteX27" fmla="*/ 766405 w 3309283"/>
                <a:gd name="connsiteY27" fmla="*/ 195565 h 258991"/>
                <a:gd name="connsiteX28" fmla="*/ 792833 w 3309283"/>
                <a:gd name="connsiteY28" fmla="*/ 200850 h 258991"/>
                <a:gd name="connsiteX29" fmla="*/ 813975 w 3309283"/>
                <a:gd name="connsiteY29" fmla="*/ 211422 h 258991"/>
                <a:gd name="connsiteX30" fmla="*/ 967256 w 3309283"/>
                <a:gd name="connsiteY30" fmla="*/ 206136 h 258991"/>
                <a:gd name="connsiteX31" fmla="*/ 1004255 w 3309283"/>
                <a:gd name="connsiteY31" fmla="*/ 179708 h 258991"/>
                <a:gd name="connsiteX32" fmla="*/ 1025397 w 3309283"/>
                <a:gd name="connsiteY32" fmla="*/ 169137 h 258991"/>
                <a:gd name="connsiteX33" fmla="*/ 1041254 w 3309283"/>
                <a:gd name="connsiteY33" fmla="*/ 153281 h 258991"/>
                <a:gd name="connsiteX34" fmla="*/ 1057111 w 3309283"/>
                <a:gd name="connsiteY34" fmla="*/ 116282 h 258991"/>
                <a:gd name="connsiteX35" fmla="*/ 1062396 w 3309283"/>
                <a:gd name="connsiteY35" fmla="*/ 100425 h 258991"/>
                <a:gd name="connsiteX36" fmla="*/ 1072967 w 3309283"/>
                <a:gd name="connsiteY36" fmla="*/ 84568 h 258991"/>
                <a:gd name="connsiteX37" fmla="*/ 1120537 w 3309283"/>
                <a:gd name="connsiteY37" fmla="*/ 42284 h 258991"/>
                <a:gd name="connsiteX38" fmla="*/ 1189249 w 3309283"/>
                <a:gd name="connsiteY38" fmla="*/ 42284 h 258991"/>
                <a:gd name="connsiteX39" fmla="*/ 1205106 w 3309283"/>
                <a:gd name="connsiteY39" fmla="*/ 31713 h 258991"/>
                <a:gd name="connsiteX40" fmla="*/ 1226248 w 3309283"/>
                <a:gd name="connsiteY40" fmla="*/ 21142 h 258991"/>
                <a:gd name="connsiteX41" fmla="*/ 1257962 w 3309283"/>
                <a:gd name="connsiteY41" fmla="*/ 0 h 258991"/>
                <a:gd name="connsiteX42" fmla="*/ 1310817 w 3309283"/>
                <a:gd name="connsiteY42" fmla="*/ 10571 h 258991"/>
                <a:gd name="connsiteX43" fmla="*/ 1326674 w 3309283"/>
                <a:gd name="connsiteY43" fmla="*/ 26427 h 258991"/>
                <a:gd name="connsiteX44" fmla="*/ 1342530 w 3309283"/>
                <a:gd name="connsiteY44" fmla="*/ 36998 h 258991"/>
                <a:gd name="connsiteX45" fmla="*/ 1353101 w 3309283"/>
                <a:gd name="connsiteY45" fmla="*/ 47570 h 258991"/>
                <a:gd name="connsiteX46" fmla="*/ 1374244 w 3309283"/>
                <a:gd name="connsiteY46" fmla="*/ 63426 h 258991"/>
                <a:gd name="connsiteX47" fmla="*/ 1437670 w 3309283"/>
                <a:gd name="connsiteY47" fmla="*/ 116282 h 258991"/>
                <a:gd name="connsiteX48" fmla="*/ 1474669 w 3309283"/>
                <a:gd name="connsiteY48" fmla="*/ 132138 h 258991"/>
                <a:gd name="connsiteX49" fmla="*/ 1522239 w 3309283"/>
                <a:gd name="connsiteY49" fmla="*/ 142709 h 258991"/>
                <a:gd name="connsiteX50" fmla="*/ 1553952 w 3309283"/>
                <a:gd name="connsiteY50" fmla="*/ 153281 h 258991"/>
                <a:gd name="connsiteX51" fmla="*/ 1670234 w 3309283"/>
                <a:gd name="connsiteY51" fmla="*/ 147995 h 258991"/>
                <a:gd name="connsiteX52" fmla="*/ 1686091 w 3309283"/>
                <a:gd name="connsiteY52" fmla="*/ 142709 h 258991"/>
                <a:gd name="connsiteX53" fmla="*/ 1707233 w 3309283"/>
                <a:gd name="connsiteY53" fmla="*/ 126853 h 258991"/>
                <a:gd name="connsiteX54" fmla="*/ 1728375 w 3309283"/>
                <a:gd name="connsiteY54" fmla="*/ 95139 h 258991"/>
                <a:gd name="connsiteX55" fmla="*/ 1775945 w 3309283"/>
                <a:gd name="connsiteY55" fmla="*/ 58141 h 258991"/>
                <a:gd name="connsiteX56" fmla="*/ 1797088 w 3309283"/>
                <a:gd name="connsiteY56" fmla="*/ 47570 h 258991"/>
                <a:gd name="connsiteX57" fmla="*/ 1823515 w 3309283"/>
                <a:gd name="connsiteY57" fmla="*/ 42284 h 258991"/>
                <a:gd name="connsiteX58" fmla="*/ 1849943 w 3309283"/>
                <a:gd name="connsiteY58" fmla="*/ 52855 h 258991"/>
                <a:gd name="connsiteX59" fmla="*/ 1897513 w 3309283"/>
                <a:gd name="connsiteY59" fmla="*/ 68712 h 258991"/>
                <a:gd name="connsiteX60" fmla="*/ 1923941 w 3309283"/>
                <a:gd name="connsiteY60" fmla="*/ 89854 h 258991"/>
                <a:gd name="connsiteX61" fmla="*/ 1939797 w 3309283"/>
                <a:gd name="connsiteY61" fmla="*/ 100425 h 258991"/>
                <a:gd name="connsiteX62" fmla="*/ 1971511 w 3309283"/>
                <a:gd name="connsiteY62" fmla="*/ 126853 h 258991"/>
                <a:gd name="connsiteX63" fmla="*/ 1997938 w 3309283"/>
                <a:gd name="connsiteY63" fmla="*/ 116282 h 258991"/>
                <a:gd name="connsiteX64" fmla="*/ 2045508 w 3309283"/>
                <a:gd name="connsiteY64" fmla="*/ 73997 h 258991"/>
                <a:gd name="connsiteX65" fmla="*/ 2061365 w 3309283"/>
                <a:gd name="connsiteY65" fmla="*/ 68712 h 258991"/>
                <a:gd name="connsiteX66" fmla="*/ 2103649 w 3309283"/>
                <a:gd name="connsiteY66" fmla="*/ 105711 h 258991"/>
                <a:gd name="connsiteX67" fmla="*/ 2108935 w 3309283"/>
                <a:gd name="connsiteY67" fmla="*/ 121567 h 258991"/>
                <a:gd name="connsiteX68" fmla="*/ 2145934 w 3309283"/>
                <a:gd name="connsiteY68" fmla="*/ 158566 h 258991"/>
                <a:gd name="connsiteX69" fmla="*/ 2161790 w 3309283"/>
                <a:gd name="connsiteY69" fmla="*/ 179708 h 258991"/>
                <a:gd name="connsiteX70" fmla="*/ 2182933 w 3309283"/>
                <a:gd name="connsiteY70" fmla="*/ 184994 h 258991"/>
                <a:gd name="connsiteX71" fmla="*/ 2225217 w 3309283"/>
                <a:gd name="connsiteY71" fmla="*/ 200850 h 258991"/>
                <a:gd name="connsiteX72" fmla="*/ 2341499 w 3309283"/>
                <a:gd name="connsiteY72" fmla="*/ 190279 h 258991"/>
                <a:gd name="connsiteX73" fmla="*/ 2357356 w 3309283"/>
                <a:gd name="connsiteY73" fmla="*/ 184994 h 258991"/>
                <a:gd name="connsiteX74" fmla="*/ 2389069 w 3309283"/>
                <a:gd name="connsiteY74" fmla="*/ 153281 h 258991"/>
                <a:gd name="connsiteX75" fmla="*/ 2399640 w 3309283"/>
                <a:gd name="connsiteY75" fmla="*/ 142709 h 258991"/>
                <a:gd name="connsiteX76" fmla="*/ 2441925 w 3309283"/>
                <a:gd name="connsiteY76" fmla="*/ 95139 h 258991"/>
                <a:gd name="connsiteX77" fmla="*/ 2457781 w 3309283"/>
                <a:gd name="connsiteY77" fmla="*/ 73997 h 258991"/>
                <a:gd name="connsiteX78" fmla="*/ 2494780 w 3309283"/>
                <a:gd name="connsiteY78" fmla="*/ 47570 h 258991"/>
                <a:gd name="connsiteX79" fmla="*/ 2515922 w 3309283"/>
                <a:gd name="connsiteY79" fmla="*/ 42284 h 258991"/>
                <a:gd name="connsiteX80" fmla="*/ 2531779 w 3309283"/>
                <a:gd name="connsiteY80" fmla="*/ 47570 h 258991"/>
                <a:gd name="connsiteX81" fmla="*/ 2558207 w 3309283"/>
                <a:gd name="connsiteY81" fmla="*/ 79283 h 258991"/>
                <a:gd name="connsiteX82" fmla="*/ 2574063 w 3309283"/>
                <a:gd name="connsiteY82" fmla="*/ 105711 h 258991"/>
                <a:gd name="connsiteX83" fmla="*/ 2579349 w 3309283"/>
                <a:gd name="connsiteY83" fmla="*/ 121567 h 258991"/>
                <a:gd name="connsiteX84" fmla="*/ 2600491 w 3309283"/>
                <a:gd name="connsiteY84" fmla="*/ 142709 h 258991"/>
                <a:gd name="connsiteX85" fmla="*/ 2621633 w 3309283"/>
                <a:gd name="connsiteY85" fmla="*/ 169137 h 258991"/>
                <a:gd name="connsiteX86" fmla="*/ 2653346 w 3309283"/>
                <a:gd name="connsiteY86" fmla="*/ 184994 h 258991"/>
                <a:gd name="connsiteX87" fmla="*/ 2685060 w 3309283"/>
                <a:gd name="connsiteY87" fmla="*/ 179708 h 258991"/>
                <a:gd name="connsiteX88" fmla="*/ 2722059 w 3309283"/>
                <a:gd name="connsiteY88" fmla="*/ 153281 h 258991"/>
                <a:gd name="connsiteX89" fmla="*/ 2753772 w 3309283"/>
                <a:gd name="connsiteY89" fmla="*/ 121567 h 258991"/>
                <a:gd name="connsiteX90" fmla="*/ 2769629 w 3309283"/>
                <a:gd name="connsiteY90" fmla="*/ 105711 h 258991"/>
                <a:gd name="connsiteX91" fmla="*/ 2780200 w 3309283"/>
                <a:gd name="connsiteY91" fmla="*/ 95139 h 258991"/>
                <a:gd name="connsiteX92" fmla="*/ 2811913 w 3309283"/>
                <a:gd name="connsiteY92" fmla="*/ 63426 h 258991"/>
                <a:gd name="connsiteX93" fmla="*/ 2822484 w 3309283"/>
                <a:gd name="connsiteY93" fmla="*/ 47570 h 258991"/>
                <a:gd name="connsiteX94" fmla="*/ 2880625 w 3309283"/>
                <a:gd name="connsiteY94" fmla="*/ 58141 h 258991"/>
                <a:gd name="connsiteX95" fmla="*/ 2938766 w 3309283"/>
                <a:gd name="connsiteY95" fmla="*/ 68712 h 258991"/>
                <a:gd name="connsiteX96" fmla="*/ 2996907 w 3309283"/>
                <a:gd name="connsiteY96" fmla="*/ 63426 h 258991"/>
                <a:gd name="connsiteX97" fmla="*/ 3012764 w 3309283"/>
                <a:gd name="connsiteY97" fmla="*/ 58141 h 258991"/>
                <a:gd name="connsiteX98" fmla="*/ 3033906 w 3309283"/>
                <a:gd name="connsiteY98" fmla="*/ 68712 h 258991"/>
                <a:gd name="connsiteX99" fmla="*/ 3065619 w 3309283"/>
                <a:gd name="connsiteY99" fmla="*/ 121567 h 258991"/>
                <a:gd name="connsiteX100" fmla="*/ 3102618 w 3309283"/>
                <a:gd name="connsiteY100" fmla="*/ 179708 h 258991"/>
                <a:gd name="connsiteX101" fmla="*/ 3113189 w 3309283"/>
                <a:gd name="connsiteY101" fmla="*/ 195565 h 258991"/>
                <a:gd name="connsiteX102" fmla="*/ 3129046 w 3309283"/>
                <a:gd name="connsiteY102" fmla="*/ 206136 h 258991"/>
                <a:gd name="connsiteX103" fmla="*/ 3139617 w 3309283"/>
                <a:gd name="connsiteY103" fmla="*/ 221993 h 258991"/>
                <a:gd name="connsiteX104" fmla="*/ 3187187 w 3309283"/>
                <a:gd name="connsiteY104" fmla="*/ 253706 h 258991"/>
                <a:gd name="connsiteX105" fmla="*/ 3208329 w 3309283"/>
                <a:gd name="connsiteY105" fmla="*/ 258991 h 258991"/>
                <a:gd name="connsiteX106" fmla="*/ 3224186 w 3309283"/>
                <a:gd name="connsiteY106" fmla="*/ 253706 h 258991"/>
                <a:gd name="connsiteX107" fmla="*/ 3234757 w 3309283"/>
                <a:gd name="connsiteY107" fmla="*/ 216707 h 258991"/>
                <a:gd name="connsiteX108" fmla="*/ 3245328 w 3309283"/>
                <a:gd name="connsiteY108" fmla="*/ 153281 h 258991"/>
                <a:gd name="connsiteX109" fmla="*/ 3250614 w 3309283"/>
                <a:gd name="connsiteY109" fmla="*/ 63426 h 258991"/>
                <a:gd name="connsiteX110" fmla="*/ 3266470 w 3309283"/>
                <a:gd name="connsiteY110" fmla="*/ 58141 h 258991"/>
                <a:gd name="connsiteX111" fmla="*/ 3298183 w 3309283"/>
                <a:gd name="connsiteY111" fmla="*/ 42284 h 258991"/>
                <a:gd name="connsiteX112" fmla="*/ 3287612 w 3309283"/>
                <a:gd name="connsiteY112" fmla="*/ 36998 h 258991"/>
                <a:gd name="connsiteX113" fmla="*/ 3277040 w 3309283"/>
                <a:gd name="connsiteY113" fmla="*/ 31224 h 25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09283" h="258991">
                  <a:moveTo>
                    <a:pt x="0" y="127005"/>
                  </a:moveTo>
                  <a:cubicBezTo>
                    <a:pt x="8809" y="119958"/>
                    <a:pt x="23787" y="184912"/>
                    <a:pt x="31715" y="203386"/>
                  </a:cubicBezTo>
                  <a:cubicBezTo>
                    <a:pt x="39643" y="221860"/>
                    <a:pt x="41405" y="235629"/>
                    <a:pt x="47571" y="237849"/>
                  </a:cubicBezTo>
                  <a:cubicBezTo>
                    <a:pt x="53737" y="240069"/>
                    <a:pt x="61146" y="223193"/>
                    <a:pt x="68713" y="216707"/>
                  </a:cubicBezTo>
                  <a:cubicBezTo>
                    <a:pt x="73536" y="212573"/>
                    <a:pt x="79488" y="209948"/>
                    <a:pt x="84570" y="206136"/>
                  </a:cubicBezTo>
                  <a:cubicBezTo>
                    <a:pt x="134791" y="168470"/>
                    <a:pt x="91005" y="198321"/>
                    <a:pt x="126854" y="174423"/>
                  </a:cubicBezTo>
                  <a:cubicBezTo>
                    <a:pt x="142019" y="151674"/>
                    <a:pt x="135418" y="158104"/>
                    <a:pt x="163853" y="137424"/>
                  </a:cubicBezTo>
                  <a:cubicBezTo>
                    <a:pt x="174128" y="129951"/>
                    <a:pt x="186582" y="125266"/>
                    <a:pt x="195566" y="116282"/>
                  </a:cubicBezTo>
                  <a:lnTo>
                    <a:pt x="253707" y="58141"/>
                  </a:lnTo>
                  <a:cubicBezTo>
                    <a:pt x="258993" y="52855"/>
                    <a:pt x="263344" y="46431"/>
                    <a:pt x="269564" y="42284"/>
                  </a:cubicBezTo>
                  <a:cubicBezTo>
                    <a:pt x="274849" y="38760"/>
                    <a:pt x="280540" y="35780"/>
                    <a:pt x="285420" y="31713"/>
                  </a:cubicBezTo>
                  <a:cubicBezTo>
                    <a:pt x="326111" y="-2197"/>
                    <a:pt x="277770" y="31527"/>
                    <a:pt x="317134" y="5285"/>
                  </a:cubicBezTo>
                  <a:cubicBezTo>
                    <a:pt x="322419" y="7047"/>
                    <a:pt x="329050" y="6631"/>
                    <a:pt x="332990" y="10571"/>
                  </a:cubicBezTo>
                  <a:cubicBezTo>
                    <a:pt x="336930" y="14511"/>
                    <a:pt x="335185" y="21791"/>
                    <a:pt x="338276" y="26427"/>
                  </a:cubicBezTo>
                  <a:cubicBezTo>
                    <a:pt x="342423" y="32647"/>
                    <a:pt x="348847" y="36998"/>
                    <a:pt x="354133" y="42284"/>
                  </a:cubicBezTo>
                  <a:cubicBezTo>
                    <a:pt x="370296" y="90778"/>
                    <a:pt x="343280" y="15295"/>
                    <a:pt x="375275" y="79283"/>
                  </a:cubicBezTo>
                  <a:cubicBezTo>
                    <a:pt x="385742" y="100216"/>
                    <a:pt x="380870" y="111306"/>
                    <a:pt x="396417" y="126853"/>
                  </a:cubicBezTo>
                  <a:cubicBezTo>
                    <a:pt x="400909" y="131345"/>
                    <a:pt x="406988" y="133900"/>
                    <a:pt x="412274" y="137424"/>
                  </a:cubicBezTo>
                  <a:cubicBezTo>
                    <a:pt x="447511" y="135662"/>
                    <a:pt x="482837" y="135194"/>
                    <a:pt x="517985" y="132138"/>
                  </a:cubicBezTo>
                  <a:cubicBezTo>
                    <a:pt x="523535" y="131655"/>
                    <a:pt x="528436" y="128204"/>
                    <a:pt x="533841" y="126853"/>
                  </a:cubicBezTo>
                  <a:cubicBezTo>
                    <a:pt x="542557" y="124674"/>
                    <a:pt x="551460" y="123329"/>
                    <a:pt x="560269" y="121567"/>
                  </a:cubicBezTo>
                  <a:cubicBezTo>
                    <a:pt x="604428" y="99488"/>
                    <a:pt x="556603" y="121082"/>
                    <a:pt x="607839" y="105711"/>
                  </a:cubicBezTo>
                  <a:cubicBezTo>
                    <a:pt x="616927" y="102985"/>
                    <a:pt x="625383" y="98471"/>
                    <a:pt x="634267" y="95139"/>
                  </a:cubicBezTo>
                  <a:cubicBezTo>
                    <a:pt x="639483" y="93183"/>
                    <a:pt x="644838" y="91616"/>
                    <a:pt x="650123" y="89854"/>
                  </a:cubicBezTo>
                  <a:cubicBezTo>
                    <a:pt x="655409" y="91616"/>
                    <a:pt x="661202" y="92272"/>
                    <a:pt x="665980" y="95139"/>
                  </a:cubicBezTo>
                  <a:cubicBezTo>
                    <a:pt x="675202" y="100672"/>
                    <a:pt x="681231" y="113713"/>
                    <a:pt x="687122" y="121567"/>
                  </a:cubicBezTo>
                  <a:cubicBezTo>
                    <a:pt x="699175" y="137638"/>
                    <a:pt x="708051" y="157084"/>
                    <a:pt x="724121" y="169137"/>
                  </a:cubicBezTo>
                  <a:cubicBezTo>
                    <a:pt x="738587" y="179987"/>
                    <a:pt x="748992" y="189761"/>
                    <a:pt x="766405" y="195565"/>
                  </a:cubicBezTo>
                  <a:cubicBezTo>
                    <a:pt x="774928" y="198406"/>
                    <a:pt x="784024" y="199088"/>
                    <a:pt x="792833" y="200850"/>
                  </a:cubicBezTo>
                  <a:cubicBezTo>
                    <a:pt x="799880" y="204374"/>
                    <a:pt x="806500" y="208930"/>
                    <a:pt x="813975" y="211422"/>
                  </a:cubicBezTo>
                  <a:cubicBezTo>
                    <a:pt x="860234" y="226842"/>
                    <a:pt x="934299" y="208882"/>
                    <a:pt x="967256" y="206136"/>
                  </a:cubicBezTo>
                  <a:cubicBezTo>
                    <a:pt x="1035965" y="178653"/>
                    <a:pt x="964062" y="213203"/>
                    <a:pt x="1004255" y="179708"/>
                  </a:cubicBezTo>
                  <a:cubicBezTo>
                    <a:pt x="1010308" y="174664"/>
                    <a:pt x="1018985" y="173717"/>
                    <a:pt x="1025397" y="169137"/>
                  </a:cubicBezTo>
                  <a:cubicBezTo>
                    <a:pt x="1031480" y="164792"/>
                    <a:pt x="1035968" y="158566"/>
                    <a:pt x="1041254" y="153281"/>
                  </a:cubicBezTo>
                  <a:cubicBezTo>
                    <a:pt x="1053654" y="116084"/>
                    <a:pt x="1037512" y="162015"/>
                    <a:pt x="1057111" y="116282"/>
                  </a:cubicBezTo>
                  <a:cubicBezTo>
                    <a:pt x="1059306" y="111161"/>
                    <a:pt x="1059904" y="105408"/>
                    <a:pt x="1062396" y="100425"/>
                  </a:cubicBezTo>
                  <a:cubicBezTo>
                    <a:pt x="1065237" y="94743"/>
                    <a:pt x="1068747" y="89316"/>
                    <a:pt x="1072967" y="84568"/>
                  </a:cubicBezTo>
                  <a:cubicBezTo>
                    <a:pt x="1099296" y="54948"/>
                    <a:pt x="1096439" y="58350"/>
                    <a:pt x="1120537" y="42284"/>
                  </a:cubicBezTo>
                  <a:cubicBezTo>
                    <a:pt x="1150775" y="48332"/>
                    <a:pt x="1154049" y="51884"/>
                    <a:pt x="1189249" y="42284"/>
                  </a:cubicBezTo>
                  <a:cubicBezTo>
                    <a:pt x="1195378" y="40613"/>
                    <a:pt x="1199590" y="34865"/>
                    <a:pt x="1205106" y="31713"/>
                  </a:cubicBezTo>
                  <a:cubicBezTo>
                    <a:pt x="1211947" y="27804"/>
                    <a:pt x="1219836" y="25722"/>
                    <a:pt x="1226248" y="21142"/>
                  </a:cubicBezTo>
                  <a:cubicBezTo>
                    <a:pt x="1260890" y="-3603"/>
                    <a:pt x="1223948" y="11336"/>
                    <a:pt x="1257962" y="0"/>
                  </a:cubicBezTo>
                  <a:cubicBezTo>
                    <a:pt x="1261101" y="448"/>
                    <a:pt x="1300751" y="3861"/>
                    <a:pt x="1310817" y="10571"/>
                  </a:cubicBezTo>
                  <a:cubicBezTo>
                    <a:pt x="1317036" y="14717"/>
                    <a:pt x="1320932" y="21642"/>
                    <a:pt x="1326674" y="26427"/>
                  </a:cubicBezTo>
                  <a:cubicBezTo>
                    <a:pt x="1331554" y="30494"/>
                    <a:pt x="1337570" y="33030"/>
                    <a:pt x="1342530" y="36998"/>
                  </a:cubicBezTo>
                  <a:cubicBezTo>
                    <a:pt x="1346421" y="40111"/>
                    <a:pt x="1349273" y="44380"/>
                    <a:pt x="1353101" y="47570"/>
                  </a:cubicBezTo>
                  <a:cubicBezTo>
                    <a:pt x="1359869" y="53210"/>
                    <a:pt x="1367614" y="57625"/>
                    <a:pt x="1374244" y="63426"/>
                  </a:cubicBezTo>
                  <a:cubicBezTo>
                    <a:pt x="1400092" y="86042"/>
                    <a:pt x="1401118" y="98006"/>
                    <a:pt x="1437670" y="116282"/>
                  </a:cubicBezTo>
                  <a:cubicBezTo>
                    <a:pt x="1452802" y="123848"/>
                    <a:pt x="1459111" y="128249"/>
                    <a:pt x="1474669" y="132138"/>
                  </a:cubicBezTo>
                  <a:cubicBezTo>
                    <a:pt x="1504808" y="139673"/>
                    <a:pt x="1495140" y="134579"/>
                    <a:pt x="1522239" y="142709"/>
                  </a:cubicBezTo>
                  <a:cubicBezTo>
                    <a:pt x="1532912" y="145911"/>
                    <a:pt x="1553952" y="153281"/>
                    <a:pt x="1553952" y="153281"/>
                  </a:cubicBezTo>
                  <a:cubicBezTo>
                    <a:pt x="1592713" y="151519"/>
                    <a:pt x="1631557" y="151089"/>
                    <a:pt x="1670234" y="147995"/>
                  </a:cubicBezTo>
                  <a:cubicBezTo>
                    <a:pt x="1675788" y="147551"/>
                    <a:pt x="1681253" y="145473"/>
                    <a:pt x="1686091" y="142709"/>
                  </a:cubicBezTo>
                  <a:cubicBezTo>
                    <a:pt x="1693739" y="138339"/>
                    <a:pt x="1700186" y="132138"/>
                    <a:pt x="1707233" y="126853"/>
                  </a:cubicBezTo>
                  <a:cubicBezTo>
                    <a:pt x="1714280" y="116282"/>
                    <a:pt x="1719391" y="104123"/>
                    <a:pt x="1728375" y="95139"/>
                  </a:cubicBezTo>
                  <a:cubicBezTo>
                    <a:pt x="1753216" y="70300"/>
                    <a:pt x="1738013" y="83429"/>
                    <a:pt x="1775945" y="58141"/>
                  </a:cubicBezTo>
                  <a:cubicBezTo>
                    <a:pt x="1782501" y="53770"/>
                    <a:pt x="1789613" y="50062"/>
                    <a:pt x="1797088" y="47570"/>
                  </a:cubicBezTo>
                  <a:cubicBezTo>
                    <a:pt x="1805610" y="44729"/>
                    <a:pt x="1814706" y="44046"/>
                    <a:pt x="1823515" y="42284"/>
                  </a:cubicBezTo>
                  <a:cubicBezTo>
                    <a:pt x="1832324" y="45808"/>
                    <a:pt x="1840855" y="50129"/>
                    <a:pt x="1849943" y="52855"/>
                  </a:cubicBezTo>
                  <a:cubicBezTo>
                    <a:pt x="1878289" y="61359"/>
                    <a:pt x="1873429" y="52656"/>
                    <a:pt x="1897513" y="68712"/>
                  </a:cubicBezTo>
                  <a:cubicBezTo>
                    <a:pt x="1906900" y="74970"/>
                    <a:pt x="1914916" y="83085"/>
                    <a:pt x="1923941" y="89854"/>
                  </a:cubicBezTo>
                  <a:cubicBezTo>
                    <a:pt x="1929023" y="93665"/>
                    <a:pt x="1934917" y="96358"/>
                    <a:pt x="1939797" y="100425"/>
                  </a:cubicBezTo>
                  <a:cubicBezTo>
                    <a:pt x="1980488" y="134335"/>
                    <a:pt x="1932147" y="100611"/>
                    <a:pt x="1971511" y="126853"/>
                  </a:cubicBezTo>
                  <a:cubicBezTo>
                    <a:pt x="1980320" y="123329"/>
                    <a:pt x="1990265" y="121862"/>
                    <a:pt x="1997938" y="116282"/>
                  </a:cubicBezTo>
                  <a:cubicBezTo>
                    <a:pt x="2028744" y="93878"/>
                    <a:pt x="2019507" y="86997"/>
                    <a:pt x="2045508" y="73997"/>
                  </a:cubicBezTo>
                  <a:cubicBezTo>
                    <a:pt x="2050491" y="71505"/>
                    <a:pt x="2056079" y="70474"/>
                    <a:pt x="2061365" y="68712"/>
                  </a:cubicBezTo>
                  <a:cubicBezTo>
                    <a:pt x="2075596" y="79385"/>
                    <a:pt x="2093119" y="90969"/>
                    <a:pt x="2103649" y="105711"/>
                  </a:cubicBezTo>
                  <a:cubicBezTo>
                    <a:pt x="2106887" y="110245"/>
                    <a:pt x="2105455" y="117217"/>
                    <a:pt x="2108935" y="121567"/>
                  </a:cubicBezTo>
                  <a:cubicBezTo>
                    <a:pt x="2119831" y="135186"/>
                    <a:pt x="2135469" y="144613"/>
                    <a:pt x="2145934" y="158566"/>
                  </a:cubicBezTo>
                  <a:cubicBezTo>
                    <a:pt x="2151219" y="165613"/>
                    <a:pt x="2154622" y="174588"/>
                    <a:pt x="2161790" y="179708"/>
                  </a:cubicBezTo>
                  <a:cubicBezTo>
                    <a:pt x="2167701" y="183930"/>
                    <a:pt x="2176131" y="182443"/>
                    <a:pt x="2182933" y="184994"/>
                  </a:cubicBezTo>
                  <a:cubicBezTo>
                    <a:pt x="2238205" y="205721"/>
                    <a:pt x="2170955" y="187286"/>
                    <a:pt x="2225217" y="200850"/>
                  </a:cubicBezTo>
                  <a:cubicBezTo>
                    <a:pt x="2265890" y="198308"/>
                    <a:pt x="2302640" y="198914"/>
                    <a:pt x="2341499" y="190279"/>
                  </a:cubicBezTo>
                  <a:cubicBezTo>
                    <a:pt x="2346938" y="189070"/>
                    <a:pt x="2352070" y="186756"/>
                    <a:pt x="2357356" y="184994"/>
                  </a:cubicBezTo>
                  <a:cubicBezTo>
                    <a:pt x="2384086" y="167174"/>
                    <a:pt x="2364486" y="182782"/>
                    <a:pt x="2389069" y="153281"/>
                  </a:cubicBezTo>
                  <a:cubicBezTo>
                    <a:pt x="2392259" y="149453"/>
                    <a:pt x="2396450" y="146537"/>
                    <a:pt x="2399640" y="142709"/>
                  </a:cubicBezTo>
                  <a:cubicBezTo>
                    <a:pt x="2438519" y="96054"/>
                    <a:pt x="2387281" y="149783"/>
                    <a:pt x="2441925" y="95139"/>
                  </a:cubicBezTo>
                  <a:cubicBezTo>
                    <a:pt x="2448154" y="88910"/>
                    <a:pt x="2451552" y="80226"/>
                    <a:pt x="2457781" y="73997"/>
                  </a:cubicBezTo>
                  <a:cubicBezTo>
                    <a:pt x="2459135" y="72643"/>
                    <a:pt x="2489528" y="49821"/>
                    <a:pt x="2494780" y="47570"/>
                  </a:cubicBezTo>
                  <a:cubicBezTo>
                    <a:pt x="2501457" y="44708"/>
                    <a:pt x="2508875" y="44046"/>
                    <a:pt x="2515922" y="42284"/>
                  </a:cubicBezTo>
                  <a:cubicBezTo>
                    <a:pt x="2521208" y="44046"/>
                    <a:pt x="2527143" y="44479"/>
                    <a:pt x="2531779" y="47570"/>
                  </a:cubicBezTo>
                  <a:cubicBezTo>
                    <a:pt x="2543007" y="55055"/>
                    <a:pt x="2551242" y="68138"/>
                    <a:pt x="2558207" y="79283"/>
                  </a:cubicBezTo>
                  <a:cubicBezTo>
                    <a:pt x="2563652" y="87995"/>
                    <a:pt x="2569469" y="96522"/>
                    <a:pt x="2574063" y="105711"/>
                  </a:cubicBezTo>
                  <a:cubicBezTo>
                    <a:pt x="2576555" y="110694"/>
                    <a:pt x="2576111" y="117033"/>
                    <a:pt x="2579349" y="121567"/>
                  </a:cubicBezTo>
                  <a:cubicBezTo>
                    <a:pt x="2585142" y="129677"/>
                    <a:pt x="2593870" y="135260"/>
                    <a:pt x="2600491" y="142709"/>
                  </a:cubicBezTo>
                  <a:cubicBezTo>
                    <a:pt x="2607986" y="151141"/>
                    <a:pt x="2613656" y="161160"/>
                    <a:pt x="2621633" y="169137"/>
                  </a:cubicBezTo>
                  <a:cubicBezTo>
                    <a:pt x="2631878" y="179382"/>
                    <a:pt x="2640451" y="180695"/>
                    <a:pt x="2653346" y="184994"/>
                  </a:cubicBezTo>
                  <a:cubicBezTo>
                    <a:pt x="2663917" y="183232"/>
                    <a:pt x="2674893" y="183097"/>
                    <a:pt x="2685060" y="179708"/>
                  </a:cubicBezTo>
                  <a:cubicBezTo>
                    <a:pt x="2689599" y="178195"/>
                    <a:pt x="2721694" y="153609"/>
                    <a:pt x="2722059" y="153281"/>
                  </a:cubicBezTo>
                  <a:cubicBezTo>
                    <a:pt x="2733171" y="143280"/>
                    <a:pt x="2743201" y="132138"/>
                    <a:pt x="2753772" y="121567"/>
                  </a:cubicBezTo>
                  <a:lnTo>
                    <a:pt x="2769629" y="105711"/>
                  </a:lnTo>
                  <a:cubicBezTo>
                    <a:pt x="2773153" y="102187"/>
                    <a:pt x="2777210" y="99126"/>
                    <a:pt x="2780200" y="95139"/>
                  </a:cubicBezTo>
                  <a:cubicBezTo>
                    <a:pt x="2799867" y="68915"/>
                    <a:pt x="2788726" y="78883"/>
                    <a:pt x="2811913" y="63426"/>
                  </a:cubicBezTo>
                  <a:cubicBezTo>
                    <a:pt x="2815437" y="58141"/>
                    <a:pt x="2816255" y="48816"/>
                    <a:pt x="2822484" y="47570"/>
                  </a:cubicBezTo>
                  <a:cubicBezTo>
                    <a:pt x="2849619" y="42143"/>
                    <a:pt x="2859403" y="52836"/>
                    <a:pt x="2880625" y="58141"/>
                  </a:cubicBezTo>
                  <a:cubicBezTo>
                    <a:pt x="2895386" y="61831"/>
                    <a:pt x="2924645" y="66358"/>
                    <a:pt x="2938766" y="68712"/>
                  </a:cubicBezTo>
                  <a:cubicBezTo>
                    <a:pt x="2958146" y="66950"/>
                    <a:pt x="2977642" y="66178"/>
                    <a:pt x="2996907" y="63426"/>
                  </a:cubicBezTo>
                  <a:cubicBezTo>
                    <a:pt x="3002423" y="62638"/>
                    <a:pt x="3007248" y="57353"/>
                    <a:pt x="3012764" y="58141"/>
                  </a:cubicBezTo>
                  <a:cubicBezTo>
                    <a:pt x="3020564" y="59255"/>
                    <a:pt x="3026859" y="65188"/>
                    <a:pt x="3033906" y="68712"/>
                  </a:cubicBezTo>
                  <a:cubicBezTo>
                    <a:pt x="3063965" y="128827"/>
                    <a:pt x="3035023" y="75673"/>
                    <a:pt x="3065619" y="121567"/>
                  </a:cubicBezTo>
                  <a:cubicBezTo>
                    <a:pt x="3078361" y="140681"/>
                    <a:pt x="3090196" y="160385"/>
                    <a:pt x="3102618" y="179708"/>
                  </a:cubicBezTo>
                  <a:cubicBezTo>
                    <a:pt x="3106053" y="185052"/>
                    <a:pt x="3107903" y="192041"/>
                    <a:pt x="3113189" y="195565"/>
                  </a:cubicBezTo>
                  <a:lnTo>
                    <a:pt x="3129046" y="206136"/>
                  </a:lnTo>
                  <a:cubicBezTo>
                    <a:pt x="3132570" y="211422"/>
                    <a:pt x="3135125" y="217501"/>
                    <a:pt x="3139617" y="221993"/>
                  </a:cubicBezTo>
                  <a:cubicBezTo>
                    <a:pt x="3152827" y="235203"/>
                    <a:pt x="3169484" y="247067"/>
                    <a:pt x="3187187" y="253706"/>
                  </a:cubicBezTo>
                  <a:cubicBezTo>
                    <a:pt x="3193989" y="256257"/>
                    <a:pt x="3201282" y="257229"/>
                    <a:pt x="3208329" y="258991"/>
                  </a:cubicBezTo>
                  <a:cubicBezTo>
                    <a:pt x="3213615" y="257229"/>
                    <a:pt x="3220246" y="257646"/>
                    <a:pt x="3224186" y="253706"/>
                  </a:cubicBezTo>
                  <a:cubicBezTo>
                    <a:pt x="3226701" y="251191"/>
                    <a:pt x="3234726" y="216873"/>
                    <a:pt x="3234757" y="216707"/>
                  </a:cubicBezTo>
                  <a:cubicBezTo>
                    <a:pt x="3238707" y="195641"/>
                    <a:pt x="3245328" y="153281"/>
                    <a:pt x="3245328" y="153281"/>
                  </a:cubicBezTo>
                  <a:cubicBezTo>
                    <a:pt x="3247090" y="123329"/>
                    <a:pt x="3244105" y="92715"/>
                    <a:pt x="3250614" y="63426"/>
                  </a:cubicBezTo>
                  <a:cubicBezTo>
                    <a:pt x="3251823" y="57987"/>
                    <a:pt x="3261487" y="60632"/>
                    <a:pt x="3266470" y="58141"/>
                  </a:cubicBezTo>
                  <a:cubicBezTo>
                    <a:pt x="3307462" y="37646"/>
                    <a:pt x="3258322" y="55573"/>
                    <a:pt x="3298183" y="42284"/>
                  </a:cubicBezTo>
                  <a:cubicBezTo>
                    <a:pt x="3326947" y="49475"/>
                    <a:pt x="3291136" y="38841"/>
                    <a:pt x="3287612" y="36998"/>
                  </a:cubicBezTo>
                  <a:cubicBezTo>
                    <a:pt x="3284088" y="35155"/>
                    <a:pt x="3277040" y="47081"/>
                    <a:pt x="3277040" y="31224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9438" y="4558420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Arial Black" pitchFamily="34" charset="0"/>
                </a:rPr>
                <a:t>0</a:t>
              </a:r>
              <a:endParaRPr lang="en-US" sz="1100" dirty="0">
                <a:latin typeface="Arial Black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02982" y="4580015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Arial Black" pitchFamily="34" charset="0"/>
                </a:rPr>
                <a:t>100</a:t>
              </a:r>
              <a:endParaRPr lang="en-US" sz="1100" dirty="0">
                <a:latin typeface="Arial Black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304061" y="3633890"/>
              <a:ext cx="0" cy="89535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03860" y="3666518"/>
              <a:ext cx="0" cy="89535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516950" y="4580015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 Black" pitchFamily="34" charset="0"/>
                </a:rPr>
                <a:t>5</a:t>
              </a:r>
              <a:r>
                <a:rPr lang="en-US" sz="1100" dirty="0" smtClean="0">
                  <a:latin typeface="Arial Black" pitchFamily="34" charset="0"/>
                </a:rPr>
                <a:t>0</a:t>
              </a:r>
              <a:endParaRPr lang="en-US" sz="1100" dirty="0">
                <a:latin typeface="Arial Black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951260" y="3481490"/>
              <a:ext cx="0" cy="129540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66593" y="369799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197D19"/>
                  </a:solidFill>
                  <a:latin typeface="Arial Black" pitchFamily="34" charset="0"/>
                </a:rPr>
                <a:t>3</a:t>
              </a:r>
              <a:endParaRPr lang="en-US" sz="1100" dirty="0">
                <a:solidFill>
                  <a:srgbClr val="197D19"/>
                </a:solidFill>
                <a:latin typeface="Arial Black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76806" y="3643162"/>
              <a:ext cx="3352800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6593" y="351235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7030A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962167" y="3923731"/>
              <a:ext cx="3323230" cy="491960"/>
            </a:xfrm>
            <a:custGeom>
              <a:avLst/>
              <a:gdLst>
                <a:gd name="connsiteX0" fmla="*/ 0 w 3323230"/>
                <a:gd name="connsiteY0" fmla="*/ 13648 h 491960"/>
                <a:gd name="connsiteX1" fmla="*/ 20472 w 3323230"/>
                <a:gd name="connsiteY1" fmla="*/ 47768 h 491960"/>
                <a:gd name="connsiteX2" fmla="*/ 40943 w 3323230"/>
                <a:gd name="connsiteY2" fmla="*/ 61415 h 491960"/>
                <a:gd name="connsiteX3" fmla="*/ 68239 w 3323230"/>
                <a:gd name="connsiteY3" fmla="*/ 88711 h 491960"/>
                <a:gd name="connsiteX4" fmla="*/ 81887 w 3323230"/>
                <a:gd name="connsiteY4" fmla="*/ 109182 h 491960"/>
                <a:gd name="connsiteX5" fmla="*/ 150126 w 3323230"/>
                <a:gd name="connsiteY5" fmla="*/ 156950 h 491960"/>
                <a:gd name="connsiteX6" fmla="*/ 170597 w 3323230"/>
                <a:gd name="connsiteY6" fmla="*/ 177421 h 491960"/>
                <a:gd name="connsiteX7" fmla="*/ 191069 w 3323230"/>
                <a:gd name="connsiteY7" fmla="*/ 191069 h 491960"/>
                <a:gd name="connsiteX8" fmla="*/ 204717 w 3323230"/>
                <a:gd name="connsiteY8" fmla="*/ 211541 h 491960"/>
                <a:gd name="connsiteX9" fmla="*/ 245660 w 3323230"/>
                <a:gd name="connsiteY9" fmla="*/ 225188 h 491960"/>
                <a:gd name="connsiteX10" fmla="*/ 266132 w 3323230"/>
                <a:gd name="connsiteY10" fmla="*/ 238836 h 491960"/>
                <a:gd name="connsiteX11" fmla="*/ 341194 w 3323230"/>
                <a:gd name="connsiteY11" fmla="*/ 225188 h 491960"/>
                <a:gd name="connsiteX12" fmla="*/ 361666 w 3323230"/>
                <a:gd name="connsiteY12" fmla="*/ 211541 h 491960"/>
                <a:gd name="connsiteX13" fmla="*/ 382137 w 3323230"/>
                <a:gd name="connsiteY13" fmla="*/ 204717 h 491960"/>
                <a:gd name="connsiteX14" fmla="*/ 402609 w 3323230"/>
                <a:gd name="connsiteY14" fmla="*/ 184245 h 491960"/>
                <a:gd name="connsiteX15" fmla="*/ 464024 w 3323230"/>
                <a:gd name="connsiteY15" fmla="*/ 150126 h 491960"/>
                <a:gd name="connsiteX16" fmla="*/ 504967 w 3323230"/>
                <a:gd name="connsiteY16" fmla="*/ 122830 h 491960"/>
                <a:gd name="connsiteX17" fmla="*/ 525439 w 3323230"/>
                <a:gd name="connsiteY17" fmla="*/ 109182 h 491960"/>
                <a:gd name="connsiteX18" fmla="*/ 668740 w 3323230"/>
                <a:gd name="connsiteY18" fmla="*/ 95535 h 491960"/>
                <a:gd name="connsiteX19" fmla="*/ 689212 w 3323230"/>
                <a:gd name="connsiteY19" fmla="*/ 75063 h 491960"/>
                <a:gd name="connsiteX20" fmla="*/ 709684 w 3323230"/>
                <a:gd name="connsiteY20" fmla="*/ 47768 h 491960"/>
                <a:gd name="connsiteX21" fmla="*/ 750627 w 3323230"/>
                <a:gd name="connsiteY21" fmla="*/ 27296 h 491960"/>
                <a:gd name="connsiteX22" fmla="*/ 818866 w 3323230"/>
                <a:gd name="connsiteY22" fmla="*/ 34120 h 491960"/>
                <a:gd name="connsiteX23" fmla="*/ 839337 w 3323230"/>
                <a:gd name="connsiteY23" fmla="*/ 40944 h 491960"/>
                <a:gd name="connsiteX24" fmla="*/ 852985 w 3323230"/>
                <a:gd name="connsiteY24" fmla="*/ 61415 h 491960"/>
                <a:gd name="connsiteX25" fmla="*/ 873457 w 3323230"/>
                <a:gd name="connsiteY25" fmla="*/ 81887 h 491960"/>
                <a:gd name="connsiteX26" fmla="*/ 914400 w 3323230"/>
                <a:gd name="connsiteY26" fmla="*/ 122830 h 491960"/>
                <a:gd name="connsiteX27" fmla="*/ 968991 w 3323230"/>
                <a:gd name="connsiteY27" fmla="*/ 170597 h 491960"/>
                <a:gd name="connsiteX28" fmla="*/ 1009934 w 3323230"/>
                <a:gd name="connsiteY28" fmla="*/ 197893 h 491960"/>
                <a:gd name="connsiteX29" fmla="*/ 1037230 w 3323230"/>
                <a:gd name="connsiteY29" fmla="*/ 204717 h 491960"/>
                <a:gd name="connsiteX30" fmla="*/ 1091821 w 3323230"/>
                <a:gd name="connsiteY30" fmla="*/ 218365 h 491960"/>
                <a:gd name="connsiteX31" fmla="*/ 1139588 w 3323230"/>
                <a:gd name="connsiteY31" fmla="*/ 211541 h 491960"/>
                <a:gd name="connsiteX32" fmla="*/ 1160060 w 3323230"/>
                <a:gd name="connsiteY32" fmla="*/ 197893 h 491960"/>
                <a:gd name="connsiteX33" fmla="*/ 1180532 w 3323230"/>
                <a:gd name="connsiteY33" fmla="*/ 191069 h 491960"/>
                <a:gd name="connsiteX34" fmla="*/ 1221475 w 3323230"/>
                <a:gd name="connsiteY34" fmla="*/ 170597 h 491960"/>
                <a:gd name="connsiteX35" fmla="*/ 1282890 w 3323230"/>
                <a:gd name="connsiteY35" fmla="*/ 136478 h 491960"/>
                <a:gd name="connsiteX36" fmla="*/ 1426191 w 3323230"/>
                <a:gd name="connsiteY36" fmla="*/ 129654 h 491960"/>
                <a:gd name="connsiteX37" fmla="*/ 1453487 w 3323230"/>
                <a:gd name="connsiteY37" fmla="*/ 116006 h 491960"/>
                <a:gd name="connsiteX38" fmla="*/ 1494430 w 3323230"/>
                <a:gd name="connsiteY38" fmla="*/ 75063 h 491960"/>
                <a:gd name="connsiteX39" fmla="*/ 1514902 w 3323230"/>
                <a:gd name="connsiteY39" fmla="*/ 61415 h 491960"/>
                <a:gd name="connsiteX40" fmla="*/ 1535373 w 3323230"/>
                <a:gd name="connsiteY40" fmla="*/ 54591 h 491960"/>
                <a:gd name="connsiteX41" fmla="*/ 1596788 w 3323230"/>
                <a:gd name="connsiteY41" fmla="*/ 13648 h 491960"/>
                <a:gd name="connsiteX42" fmla="*/ 1617260 w 3323230"/>
                <a:gd name="connsiteY42" fmla="*/ 0 h 491960"/>
                <a:gd name="connsiteX43" fmla="*/ 1733266 w 3323230"/>
                <a:gd name="connsiteY43" fmla="*/ 6824 h 491960"/>
                <a:gd name="connsiteX44" fmla="*/ 1753737 w 3323230"/>
                <a:gd name="connsiteY44" fmla="*/ 27296 h 491960"/>
                <a:gd name="connsiteX45" fmla="*/ 1774209 w 3323230"/>
                <a:gd name="connsiteY45" fmla="*/ 34120 h 491960"/>
                <a:gd name="connsiteX46" fmla="*/ 1815152 w 3323230"/>
                <a:gd name="connsiteY46" fmla="*/ 61415 h 491960"/>
                <a:gd name="connsiteX47" fmla="*/ 1835624 w 3323230"/>
                <a:gd name="connsiteY47" fmla="*/ 75063 h 491960"/>
                <a:gd name="connsiteX48" fmla="*/ 1849272 w 3323230"/>
                <a:gd name="connsiteY48" fmla="*/ 95535 h 491960"/>
                <a:gd name="connsiteX49" fmla="*/ 1890215 w 3323230"/>
                <a:gd name="connsiteY49" fmla="*/ 136478 h 491960"/>
                <a:gd name="connsiteX50" fmla="*/ 1924334 w 3323230"/>
                <a:gd name="connsiteY50" fmla="*/ 184245 h 491960"/>
                <a:gd name="connsiteX51" fmla="*/ 1951630 w 3323230"/>
                <a:gd name="connsiteY51" fmla="*/ 225188 h 491960"/>
                <a:gd name="connsiteX52" fmla="*/ 1978926 w 3323230"/>
                <a:gd name="connsiteY52" fmla="*/ 286603 h 491960"/>
                <a:gd name="connsiteX53" fmla="*/ 1999397 w 3323230"/>
                <a:gd name="connsiteY53" fmla="*/ 307075 h 491960"/>
                <a:gd name="connsiteX54" fmla="*/ 2033517 w 3323230"/>
                <a:gd name="connsiteY54" fmla="*/ 368490 h 491960"/>
                <a:gd name="connsiteX55" fmla="*/ 2067636 w 3323230"/>
                <a:gd name="connsiteY55" fmla="*/ 416257 h 491960"/>
                <a:gd name="connsiteX56" fmla="*/ 2081284 w 3323230"/>
                <a:gd name="connsiteY56" fmla="*/ 436729 h 491960"/>
                <a:gd name="connsiteX57" fmla="*/ 2101755 w 3323230"/>
                <a:gd name="connsiteY57" fmla="*/ 457200 h 491960"/>
                <a:gd name="connsiteX58" fmla="*/ 2156346 w 3323230"/>
                <a:gd name="connsiteY58" fmla="*/ 436729 h 491960"/>
                <a:gd name="connsiteX59" fmla="*/ 2183642 w 3323230"/>
                <a:gd name="connsiteY59" fmla="*/ 395785 h 491960"/>
                <a:gd name="connsiteX60" fmla="*/ 2204114 w 3323230"/>
                <a:gd name="connsiteY60" fmla="*/ 334370 h 491960"/>
                <a:gd name="connsiteX61" fmla="*/ 2210937 w 3323230"/>
                <a:gd name="connsiteY61" fmla="*/ 307075 h 491960"/>
                <a:gd name="connsiteX62" fmla="*/ 2224585 w 3323230"/>
                <a:gd name="connsiteY62" fmla="*/ 279779 h 491960"/>
                <a:gd name="connsiteX63" fmla="*/ 2231409 w 3323230"/>
                <a:gd name="connsiteY63" fmla="*/ 252484 h 491960"/>
                <a:gd name="connsiteX64" fmla="*/ 2245057 w 3323230"/>
                <a:gd name="connsiteY64" fmla="*/ 232012 h 491960"/>
                <a:gd name="connsiteX65" fmla="*/ 2258705 w 3323230"/>
                <a:gd name="connsiteY65" fmla="*/ 191069 h 491960"/>
                <a:gd name="connsiteX66" fmla="*/ 2272352 w 3323230"/>
                <a:gd name="connsiteY66" fmla="*/ 170597 h 491960"/>
                <a:gd name="connsiteX67" fmla="*/ 2279176 w 3323230"/>
                <a:gd name="connsiteY67" fmla="*/ 150126 h 491960"/>
                <a:gd name="connsiteX68" fmla="*/ 2306472 w 3323230"/>
                <a:gd name="connsiteY68" fmla="*/ 81887 h 491960"/>
                <a:gd name="connsiteX69" fmla="*/ 2313296 w 3323230"/>
                <a:gd name="connsiteY69" fmla="*/ 61415 h 491960"/>
                <a:gd name="connsiteX70" fmla="*/ 2333767 w 3323230"/>
                <a:gd name="connsiteY70" fmla="*/ 75063 h 491960"/>
                <a:gd name="connsiteX71" fmla="*/ 2381534 w 3323230"/>
                <a:gd name="connsiteY71" fmla="*/ 143302 h 491960"/>
                <a:gd name="connsiteX72" fmla="*/ 2402006 w 3323230"/>
                <a:gd name="connsiteY72" fmla="*/ 156950 h 491960"/>
                <a:gd name="connsiteX73" fmla="*/ 2422478 w 3323230"/>
                <a:gd name="connsiteY73" fmla="*/ 184245 h 491960"/>
                <a:gd name="connsiteX74" fmla="*/ 2449773 w 3323230"/>
                <a:gd name="connsiteY74" fmla="*/ 232012 h 491960"/>
                <a:gd name="connsiteX75" fmla="*/ 2456597 w 3323230"/>
                <a:gd name="connsiteY75" fmla="*/ 259308 h 491960"/>
                <a:gd name="connsiteX76" fmla="*/ 2470245 w 3323230"/>
                <a:gd name="connsiteY76" fmla="*/ 286603 h 491960"/>
                <a:gd name="connsiteX77" fmla="*/ 2490717 w 3323230"/>
                <a:gd name="connsiteY77" fmla="*/ 327547 h 491960"/>
                <a:gd name="connsiteX78" fmla="*/ 2497540 w 3323230"/>
                <a:gd name="connsiteY78" fmla="*/ 354842 h 491960"/>
                <a:gd name="connsiteX79" fmla="*/ 2511188 w 3323230"/>
                <a:gd name="connsiteY79" fmla="*/ 395785 h 491960"/>
                <a:gd name="connsiteX80" fmla="*/ 2524836 w 3323230"/>
                <a:gd name="connsiteY80" fmla="*/ 436729 h 491960"/>
                <a:gd name="connsiteX81" fmla="*/ 2552132 w 3323230"/>
                <a:gd name="connsiteY81" fmla="*/ 477672 h 491960"/>
                <a:gd name="connsiteX82" fmla="*/ 2586251 w 3323230"/>
                <a:gd name="connsiteY82" fmla="*/ 484496 h 491960"/>
                <a:gd name="connsiteX83" fmla="*/ 2668137 w 3323230"/>
                <a:gd name="connsiteY83" fmla="*/ 491320 h 491960"/>
                <a:gd name="connsiteX84" fmla="*/ 2818263 w 3323230"/>
                <a:gd name="connsiteY84" fmla="*/ 484496 h 491960"/>
                <a:gd name="connsiteX85" fmla="*/ 2845558 w 3323230"/>
                <a:gd name="connsiteY85" fmla="*/ 443553 h 491960"/>
                <a:gd name="connsiteX86" fmla="*/ 2859206 w 3323230"/>
                <a:gd name="connsiteY86" fmla="*/ 423081 h 491960"/>
                <a:gd name="connsiteX87" fmla="*/ 2872854 w 3323230"/>
                <a:gd name="connsiteY87" fmla="*/ 402609 h 491960"/>
                <a:gd name="connsiteX88" fmla="*/ 2893326 w 3323230"/>
                <a:gd name="connsiteY88" fmla="*/ 361666 h 491960"/>
                <a:gd name="connsiteX89" fmla="*/ 2906973 w 3323230"/>
                <a:gd name="connsiteY89" fmla="*/ 313899 h 491960"/>
                <a:gd name="connsiteX90" fmla="*/ 2920621 w 3323230"/>
                <a:gd name="connsiteY90" fmla="*/ 293427 h 491960"/>
                <a:gd name="connsiteX91" fmla="*/ 2934269 w 3323230"/>
                <a:gd name="connsiteY91" fmla="*/ 252484 h 491960"/>
                <a:gd name="connsiteX92" fmla="*/ 2954740 w 3323230"/>
                <a:gd name="connsiteY92" fmla="*/ 88711 h 491960"/>
                <a:gd name="connsiteX93" fmla="*/ 2975212 w 3323230"/>
                <a:gd name="connsiteY93" fmla="*/ 75063 h 491960"/>
                <a:gd name="connsiteX94" fmla="*/ 2995684 w 3323230"/>
                <a:gd name="connsiteY94" fmla="*/ 136478 h 491960"/>
                <a:gd name="connsiteX95" fmla="*/ 3016155 w 3323230"/>
                <a:gd name="connsiteY95" fmla="*/ 211541 h 491960"/>
                <a:gd name="connsiteX96" fmla="*/ 3022979 w 3323230"/>
                <a:gd name="connsiteY96" fmla="*/ 232012 h 491960"/>
                <a:gd name="connsiteX97" fmla="*/ 3050275 w 3323230"/>
                <a:gd name="connsiteY97" fmla="*/ 272956 h 491960"/>
                <a:gd name="connsiteX98" fmla="*/ 3063923 w 3323230"/>
                <a:gd name="connsiteY98" fmla="*/ 293427 h 491960"/>
                <a:gd name="connsiteX99" fmla="*/ 3091218 w 3323230"/>
                <a:gd name="connsiteY99" fmla="*/ 354842 h 491960"/>
                <a:gd name="connsiteX100" fmla="*/ 3111690 w 3323230"/>
                <a:gd name="connsiteY100" fmla="*/ 368490 h 491960"/>
                <a:gd name="connsiteX101" fmla="*/ 3152633 w 3323230"/>
                <a:gd name="connsiteY101" fmla="*/ 348018 h 491960"/>
                <a:gd name="connsiteX102" fmla="*/ 3214048 w 3323230"/>
                <a:gd name="connsiteY102" fmla="*/ 334370 h 491960"/>
                <a:gd name="connsiteX103" fmla="*/ 3261815 w 3323230"/>
                <a:gd name="connsiteY103" fmla="*/ 300251 h 491960"/>
                <a:gd name="connsiteX104" fmla="*/ 3282287 w 3323230"/>
                <a:gd name="connsiteY104" fmla="*/ 286603 h 491960"/>
                <a:gd name="connsiteX105" fmla="*/ 3323230 w 3323230"/>
                <a:gd name="connsiteY105" fmla="*/ 286603 h 49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23230" h="491960">
                  <a:moveTo>
                    <a:pt x="0" y="13648"/>
                  </a:moveTo>
                  <a:cubicBezTo>
                    <a:pt x="6824" y="25021"/>
                    <a:pt x="11840" y="37698"/>
                    <a:pt x="20472" y="47768"/>
                  </a:cubicBezTo>
                  <a:cubicBezTo>
                    <a:pt x="25809" y="53995"/>
                    <a:pt x="35820" y="55011"/>
                    <a:pt x="40943" y="61415"/>
                  </a:cubicBezTo>
                  <a:cubicBezTo>
                    <a:pt x="67412" y="94501"/>
                    <a:pt x="23573" y="73822"/>
                    <a:pt x="68239" y="88711"/>
                  </a:cubicBezTo>
                  <a:cubicBezTo>
                    <a:pt x="72788" y="95535"/>
                    <a:pt x="76088" y="103383"/>
                    <a:pt x="81887" y="109182"/>
                  </a:cubicBezTo>
                  <a:cubicBezTo>
                    <a:pt x="91995" y="119290"/>
                    <a:pt x="143433" y="152488"/>
                    <a:pt x="150126" y="156950"/>
                  </a:cubicBezTo>
                  <a:cubicBezTo>
                    <a:pt x="158155" y="162303"/>
                    <a:pt x="163184" y="171243"/>
                    <a:pt x="170597" y="177421"/>
                  </a:cubicBezTo>
                  <a:cubicBezTo>
                    <a:pt x="176898" y="182671"/>
                    <a:pt x="184245" y="186520"/>
                    <a:pt x="191069" y="191069"/>
                  </a:cubicBezTo>
                  <a:cubicBezTo>
                    <a:pt x="195618" y="197893"/>
                    <a:pt x="197762" y="207194"/>
                    <a:pt x="204717" y="211541"/>
                  </a:cubicBezTo>
                  <a:cubicBezTo>
                    <a:pt x="216916" y="219165"/>
                    <a:pt x="245660" y="225188"/>
                    <a:pt x="245660" y="225188"/>
                  </a:cubicBezTo>
                  <a:cubicBezTo>
                    <a:pt x="252484" y="229737"/>
                    <a:pt x="257971" y="238020"/>
                    <a:pt x="266132" y="238836"/>
                  </a:cubicBezTo>
                  <a:cubicBezTo>
                    <a:pt x="283597" y="240583"/>
                    <a:pt x="321377" y="230142"/>
                    <a:pt x="341194" y="225188"/>
                  </a:cubicBezTo>
                  <a:cubicBezTo>
                    <a:pt x="348018" y="220639"/>
                    <a:pt x="354331" y="215209"/>
                    <a:pt x="361666" y="211541"/>
                  </a:cubicBezTo>
                  <a:cubicBezTo>
                    <a:pt x="368099" y="208324"/>
                    <a:pt x="376152" y="208707"/>
                    <a:pt x="382137" y="204717"/>
                  </a:cubicBezTo>
                  <a:cubicBezTo>
                    <a:pt x="390167" y="199364"/>
                    <a:pt x="394991" y="190170"/>
                    <a:pt x="402609" y="184245"/>
                  </a:cubicBezTo>
                  <a:cubicBezTo>
                    <a:pt x="437804" y="156871"/>
                    <a:pt x="433137" y="160422"/>
                    <a:pt x="464024" y="150126"/>
                  </a:cubicBezTo>
                  <a:cubicBezTo>
                    <a:pt x="502832" y="111318"/>
                    <a:pt x="465465" y="142581"/>
                    <a:pt x="504967" y="122830"/>
                  </a:cubicBezTo>
                  <a:cubicBezTo>
                    <a:pt x="512303" y="119162"/>
                    <a:pt x="518103" y="112850"/>
                    <a:pt x="525439" y="109182"/>
                  </a:cubicBezTo>
                  <a:cubicBezTo>
                    <a:pt x="562543" y="90631"/>
                    <a:pt x="665686" y="95705"/>
                    <a:pt x="668740" y="95535"/>
                  </a:cubicBezTo>
                  <a:cubicBezTo>
                    <a:pt x="675564" y="88711"/>
                    <a:pt x="682931" y="82390"/>
                    <a:pt x="689212" y="75063"/>
                  </a:cubicBezTo>
                  <a:cubicBezTo>
                    <a:pt x="696614" y="66428"/>
                    <a:pt x="701642" y="55810"/>
                    <a:pt x="709684" y="47768"/>
                  </a:cubicBezTo>
                  <a:cubicBezTo>
                    <a:pt x="722913" y="34539"/>
                    <a:pt x="733976" y="32846"/>
                    <a:pt x="750627" y="27296"/>
                  </a:cubicBezTo>
                  <a:cubicBezTo>
                    <a:pt x="773373" y="29571"/>
                    <a:pt x="796272" y="30644"/>
                    <a:pt x="818866" y="34120"/>
                  </a:cubicBezTo>
                  <a:cubicBezTo>
                    <a:pt x="825975" y="35214"/>
                    <a:pt x="833720" y="36451"/>
                    <a:pt x="839337" y="40944"/>
                  </a:cubicBezTo>
                  <a:cubicBezTo>
                    <a:pt x="845741" y="46067"/>
                    <a:pt x="847735" y="55115"/>
                    <a:pt x="852985" y="61415"/>
                  </a:cubicBezTo>
                  <a:cubicBezTo>
                    <a:pt x="859163" y="68829"/>
                    <a:pt x="867176" y="74560"/>
                    <a:pt x="873457" y="81887"/>
                  </a:cubicBezTo>
                  <a:cubicBezTo>
                    <a:pt x="907314" y="121386"/>
                    <a:pt x="878363" y="98804"/>
                    <a:pt x="914400" y="122830"/>
                  </a:cubicBezTo>
                  <a:cubicBezTo>
                    <a:pt x="937146" y="156950"/>
                    <a:pt x="921224" y="138752"/>
                    <a:pt x="968991" y="170597"/>
                  </a:cubicBezTo>
                  <a:lnTo>
                    <a:pt x="1009934" y="197893"/>
                  </a:lnTo>
                  <a:cubicBezTo>
                    <a:pt x="1017737" y="203096"/>
                    <a:pt x="1028212" y="202140"/>
                    <a:pt x="1037230" y="204717"/>
                  </a:cubicBezTo>
                  <a:cubicBezTo>
                    <a:pt x="1086192" y="218706"/>
                    <a:pt x="1022452" y="204491"/>
                    <a:pt x="1091821" y="218365"/>
                  </a:cubicBezTo>
                  <a:cubicBezTo>
                    <a:pt x="1107743" y="216090"/>
                    <a:pt x="1124182" y="216163"/>
                    <a:pt x="1139588" y="211541"/>
                  </a:cubicBezTo>
                  <a:cubicBezTo>
                    <a:pt x="1147444" y="209184"/>
                    <a:pt x="1152724" y="201561"/>
                    <a:pt x="1160060" y="197893"/>
                  </a:cubicBezTo>
                  <a:cubicBezTo>
                    <a:pt x="1166494" y="194676"/>
                    <a:pt x="1173708" y="193344"/>
                    <a:pt x="1180532" y="191069"/>
                  </a:cubicBezTo>
                  <a:cubicBezTo>
                    <a:pt x="1271386" y="130497"/>
                    <a:pt x="1136740" y="217671"/>
                    <a:pt x="1221475" y="170597"/>
                  </a:cubicBezTo>
                  <a:cubicBezTo>
                    <a:pt x="1235946" y="162558"/>
                    <a:pt x="1261091" y="138295"/>
                    <a:pt x="1282890" y="136478"/>
                  </a:cubicBezTo>
                  <a:cubicBezTo>
                    <a:pt x="1330546" y="132507"/>
                    <a:pt x="1378424" y="131929"/>
                    <a:pt x="1426191" y="129654"/>
                  </a:cubicBezTo>
                  <a:cubicBezTo>
                    <a:pt x="1435290" y="125105"/>
                    <a:pt x="1445544" y="122361"/>
                    <a:pt x="1453487" y="116006"/>
                  </a:cubicBezTo>
                  <a:cubicBezTo>
                    <a:pt x="1468558" y="103949"/>
                    <a:pt x="1478371" y="85769"/>
                    <a:pt x="1494430" y="75063"/>
                  </a:cubicBezTo>
                  <a:cubicBezTo>
                    <a:pt x="1501254" y="70514"/>
                    <a:pt x="1507566" y="65083"/>
                    <a:pt x="1514902" y="61415"/>
                  </a:cubicBezTo>
                  <a:cubicBezTo>
                    <a:pt x="1521335" y="58198"/>
                    <a:pt x="1529085" y="58084"/>
                    <a:pt x="1535373" y="54591"/>
                  </a:cubicBezTo>
                  <a:cubicBezTo>
                    <a:pt x="1535400" y="54576"/>
                    <a:pt x="1586539" y="20481"/>
                    <a:pt x="1596788" y="13648"/>
                  </a:cubicBezTo>
                  <a:lnTo>
                    <a:pt x="1617260" y="0"/>
                  </a:lnTo>
                  <a:cubicBezTo>
                    <a:pt x="1655929" y="2275"/>
                    <a:pt x="1695283" y="-773"/>
                    <a:pt x="1733266" y="6824"/>
                  </a:cubicBezTo>
                  <a:cubicBezTo>
                    <a:pt x="1742729" y="8717"/>
                    <a:pt x="1745707" y="21943"/>
                    <a:pt x="1753737" y="27296"/>
                  </a:cubicBezTo>
                  <a:cubicBezTo>
                    <a:pt x="1759722" y="31286"/>
                    <a:pt x="1767385" y="31845"/>
                    <a:pt x="1774209" y="34120"/>
                  </a:cubicBezTo>
                  <a:lnTo>
                    <a:pt x="1815152" y="61415"/>
                  </a:lnTo>
                  <a:lnTo>
                    <a:pt x="1835624" y="75063"/>
                  </a:lnTo>
                  <a:cubicBezTo>
                    <a:pt x="1840173" y="81887"/>
                    <a:pt x="1843823" y="89405"/>
                    <a:pt x="1849272" y="95535"/>
                  </a:cubicBezTo>
                  <a:cubicBezTo>
                    <a:pt x="1862095" y="109961"/>
                    <a:pt x="1881583" y="119215"/>
                    <a:pt x="1890215" y="136478"/>
                  </a:cubicBezTo>
                  <a:cubicBezTo>
                    <a:pt x="1919842" y="195731"/>
                    <a:pt x="1885605" y="134451"/>
                    <a:pt x="1924334" y="184245"/>
                  </a:cubicBezTo>
                  <a:cubicBezTo>
                    <a:pt x="1934404" y="197192"/>
                    <a:pt x="1951630" y="225188"/>
                    <a:pt x="1951630" y="225188"/>
                  </a:cubicBezTo>
                  <a:cubicBezTo>
                    <a:pt x="1961550" y="254947"/>
                    <a:pt x="1960901" y="264973"/>
                    <a:pt x="1978926" y="286603"/>
                  </a:cubicBezTo>
                  <a:cubicBezTo>
                    <a:pt x="1985104" y="294017"/>
                    <a:pt x="1992573" y="300251"/>
                    <a:pt x="1999397" y="307075"/>
                  </a:cubicBezTo>
                  <a:cubicBezTo>
                    <a:pt x="2011408" y="343109"/>
                    <a:pt x="2002230" y="321559"/>
                    <a:pt x="2033517" y="368490"/>
                  </a:cubicBezTo>
                  <a:cubicBezTo>
                    <a:pt x="2065698" y="416761"/>
                    <a:pt x="2025290" y="356973"/>
                    <a:pt x="2067636" y="416257"/>
                  </a:cubicBezTo>
                  <a:cubicBezTo>
                    <a:pt x="2072403" y="422931"/>
                    <a:pt x="2076034" y="430428"/>
                    <a:pt x="2081284" y="436729"/>
                  </a:cubicBezTo>
                  <a:cubicBezTo>
                    <a:pt x="2087462" y="444142"/>
                    <a:pt x="2094931" y="450376"/>
                    <a:pt x="2101755" y="457200"/>
                  </a:cubicBezTo>
                  <a:cubicBezTo>
                    <a:pt x="2122400" y="453071"/>
                    <a:pt x="2141438" y="453767"/>
                    <a:pt x="2156346" y="436729"/>
                  </a:cubicBezTo>
                  <a:cubicBezTo>
                    <a:pt x="2167147" y="424385"/>
                    <a:pt x="2183642" y="395785"/>
                    <a:pt x="2183642" y="395785"/>
                  </a:cubicBezTo>
                  <a:cubicBezTo>
                    <a:pt x="2199998" y="330364"/>
                    <a:pt x="2178414" y="411473"/>
                    <a:pt x="2204114" y="334370"/>
                  </a:cubicBezTo>
                  <a:cubicBezTo>
                    <a:pt x="2207080" y="325473"/>
                    <a:pt x="2207644" y="315856"/>
                    <a:pt x="2210937" y="307075"/>
                  </a:cubicBezTo>
                  <a:cubicBezTo>
                    <a:pt x="2214509" y="297550"/>
                    <a:pt x="2221013" y="289304"/>
                    <a:pt x="2224585" y="279779"/>
                  </a:cubicBezTo>
                  <a:cubicBezTo>
                    <a:pt x="2227878" y="270998"/>
                    <a:pt x="2227715" y="261104"/>
                    <a:pt x="2231409" y="252484"/>
                  </a:cubicBezTo>
                  <a:cubicBezTo>
                    <a:pt x="2234640" y="244946"/>
                    <a:pt x="2241726" y="239507"/>
                    <a:pt x="2245057" y="232012"/>
                  </a:cubicBezTo>
                  <a:cubicBezTo>
                    <a:pt x="2250900" y="218866"/>
                    <a:pt x="2254156" y="204717"/>
                    <a:pt x="2258705" y="191069"/>
                  </a:cubicBezTo>
                  <a:cubicBezTo>
                    <a:pt x="2261299" y="183289"/>
                    <a:pt x="2268684" y="177932"/>
                    <a:pt x="2272352" y="170597"/>
                  </a:cubicBezTo>
                  <a:cubicBezTo>
                    <a:pt x="2275569" y="164164"/>
                    <a:pt x="2276343" y="156737"/>
                    <a:pt x="2279176" y="150126"/>
                  </a:cubicBezTo>
                  <a:cubicBezTo>
                    <a:pt x="2309296" y="79846"/>
                    <a:pt x="2275410" y="175071"/>
                    <a:pt x="2306472" y="81887"/>
                  </a:cubicBezTo>
                  <a:lnTo>
                    <a:pt x="2313296" y="61415"/>
                  </a:lnTo>
                  <a:cubicBezTo>
                    <a:pt x="2320120" y="65964"/>
                    <a:pt x="2328367" y="68891"/>
                    <a:pt x="2333767" y="75063"/>
                  </a:cubicBezTo>
                  <a:cubicBezTo>
                    <a:pt x="2349353" y="92876"/>
                    <a:pt x="2363716" y="125483"/>
                    <a:pt x="2381534" y="143302"/>
                  </a:cubicBezTo>
                  <a:cubicBezTo>
                    <a:pt x="2387333" y="149101"/>
                    <a:pt x="2396207" y="151151"/>
                    <a:pt x="2402006" y="156950"/>
                  </a:cubicBezTo>
                  <a:cubicBezTo>
                    <a:pt x="2410048" y="164992"/>
                    <a:pt x="2415654" y="175147"/>
                    <a:pt x="2422478" y="184245"/>
                  </a:cubicBezTo>
                  <a:cubicBezTo>
                    <a:pt x="2440423" y="256025"/>
                    <a:pt x="2413636" y="168771"/>
                    <a:pt x="2449773" y="232012"/>
                  </a:cubicBezTo>
                  <a:cubicBezTo>
                    <a:pt x="2454426" y="240155"/>
                    <a:pt x="2453304" y="250526"/>
                    <a:pt x="2456597" y="259308"/>
                  </a:cubicBezTo>
                  <a:cubicBezTo>
                    <a:pt x="2460169" y="268833"/>
                    <a:pt x="2466238" y="277253"/>
                    <a:pt x="2470245" y="286603"/>
                  </a:cubicBezTo>
                  <a:cubicBezTo>
                    <a:pt x="2487198" y="326158"/>
                    <a:pt x="2464488" y="288203"/>
                    <a:pt x="2490717" y="327547"/>
                  </a:cubicBezTo>
                  <a:cubicBezTo>
                    <a:pt x="2492991" y="336645"/>
                    <a:pt x="2494845" y="345859"/>
                    <a:pt x="2497540" y="354842"/>
                  </a:cubicBezTo>
                  <a:cubicBezTo>
                    <a:pt x="2501674" y="368621"/>
                    <a:pt x="2506639" y="382137"/>
                    <a:pt x="2511188" y="395785"/>
                  </a:cubicBezTo>
                  <a:lnTo>
                    <a:pt x="2524836" y="436729"/>
                  </a:lnTo>
                  <a:cubicBezTo>
                    <a:pt x="2530023" y="452290"/>
                    <a:pt x="2543033" y="464024"/>
                    <a:pt x="2552132" y="477672"/>
                  </a:cubicBezTo>
                  <a:cubicBezTo>
                    <a:pt x="2558566" y="487322"/>
                    <a:pt x="2574732" y="483141"/>
                    <a:pt x="2586251" y="484496"/>
                  </a:cubicBezTo>
                  <a:cubicBezTo>
                    <a:pt x="2613453" y="487696"/>
                    <a:pt x="2640842" y="489045"/>
                    <a:pt x="2668137" y="491320"/>
                  </a:cubicBezTo>
                  <a:cubicBezTo>
                    <a:pt x="2718179" y="489045"/>
                    <a:pt x="2769892" y="497519"/>
                    <a:pt x="2818263" y="484496"/>
                  </a:cubicBezTo>
                  <a:cubicBezTo>
                    <a:pt x="2834101" y="480232"/>
                    <a:pt x="2836460" y="457201"/>
                    <a:pt x="2845558" y="443553"/>
                  </a:cubicBezTo>
                  <a:lnTo>
                    <a:pt x="2859206" y="423081"/>
                  </a:lnTo>
                  <a:cubicBezTo>
                    <a:pt x="2863755" y="416257"/>
                    <a:pt x="2870260" y="410390"/>
                    <a:pt x="2872854" y="402609"/>
                  </a:cubicBezTo>
                  <a:cubicBezTo>
                    <a:pt x="2882272" y="374357"/>
                    <a:pt x="2875688" y="388123"/>
                    <a:pt x="2893326" y="361666"/>
                  </a:cubicBezTo>
                  <a:cubicBezTo>
                    <a:pt x="2895513" y="352915"/>
                    <a:pt x="2902076" y="323693"/>
                    <a:pt x="2906973" y="313899"/>
                  </a:cubicBezTo>
                  <a:cubicBezTo>
                    <a:pt x="2910641" y="306563"/>
                    <a:pt x="2917290" y="300922"/>
                    <a:pt x="2920621" y="293427"/>
                  </a:cubicBezTo>
                  <a:cubicBezTo>
                    <a:pt x="2926464" y="280281"/>
                    <a:pt x="2934269" y="252484"/>
                    <a:pt x="2934269" y="252484"/>
                  </a:cubicBezTo>
                  <a:cubicBezTo>
                    <a:pt x="2941891" y="115290"/>
                    <a:pt x="2928126" y="168556"/>
                    <a:pt x="2954740" y="88711"/>
                  </a:cubicBezTo>
                  <a:cubicBezTo>
                    <a:pt x="2957333" y="80930"/>
                    <a:pt x="2968388" y="79612"/>
                    <a:pt x="2975212" y="75063"/>
                  </a:cubicBezTo>
                  <a:cubicBezTo>
                    <a:pt x="2982036" y="95535"/>
                    <a:pt x="2991452" y="115318"/>
                    <a:pt x="2995684" y="136478"/>
                  </a:cubicBezTo>
                  <a:cubicBezTo>
                    <a:pt x="3005329" y="184700"/>
                    <a:pt x="2998842" y="159599"/>
                    <a:pt x="3016155" y="211541"/>
                  </a:cubicBezTo>
                  <a:cubicBezTo>
                    <a:pt x="3018430" y="218365"/>
                    <a:pt x="3018989" y="226027"/>
                    <a:pt x="3022979" y="232012"/>
                  </a:cubicBezTo>
                  <a:lnTo>
                    <a:pt x="3050275" y="272956"/>
                  </a:lnTo>
                  <a:lnTo>
                    <a:pt x="3063923" y="293427"/>
                  </a:lnTo>
                  <a:cubicBezTo>
                    <a:pt x="3070680" y="313699"/>
                    <a:pt x="3074997" y="338621"/>
                    <a:pt x="3091218" y="354842"/>
                  </a:cubicBezTo>
                  <a:cubicBezTo>
                    <a:pt x="3097017" y="360641"/>
                    <a:pt x="3104866" y="363941"/>
                    <a:pt x="3111690" y="368490"/>
                  </a:cubicBezTo>
                  <a:cubicBezTo>
                    <a:pt x="3163147" y="351337"/>
                    <a:pt x="3099717" y="374476"/>
                    <a:pt x="3152633" y="348018"/>
                  </a:cubicBezTo>
                  <a:cubicBezTo>
                    <a:pt x="3169432" y="339619"/>
                    <a:pt x="3198323" y="336991"/>
                    <a:pt x="3214048" y="334370"/>
                  </a:cubicBezTo>
                  <a:cubicBezTo>
                    <a:pt x="3247394" y="301026"/>
                    <a:pt x="3219900" y="324203"/>
                    <a:pt x="3261815" y="300251"/>
                  </a:cubicBezTo>
                  <a:cubicBezTo>
                    <a:pt x="3268936" y="296182"/>
                    <a:pt x="3274281" y="288382"/>
                    <a:pt x="3282287" y="286603"/>
                  </a:cubicBezTo>
                  <a:cubicBezTo>
                    <a:pt x="3295610" y="283642"/>
                    <a:pt x="3309582" y="286603"/>
                    <a:pt x="3323230" y="286603"/>
                  </a:cubicBezTo>
                </a:path>
              </a:pathLst>
            </a:custGeom>
            <a:noFill/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975815" y="3903260"/>
              <a:ext cx="3316406" cy="552977"/>
            </a:xfrm>
            <a:custGeom>
              <a:avLst/>
              <a:gdLst>
                <a:gd name="connsiteX0" fmla="*/ 0 w 3316406"/>
                <a:gd name="connsiteY0" fmla="*/ 545910 h 552977"/>
                <a:gd name="connsiteX1" fmla="*/ 75063 w 3316406"/>
                <a:gd name="connsiteY1" fmla="*/ 518615 h 552977"/>
                <a:gd name="connsiteX2" fmla="*/ 116006 w 3316406"/>
                <a:gd name="connsiteY2" fmla="*/ 498143 h 552977"/>
                <a:gd name="connsiteX3" fmla="*/ 156949 w 3316406"/>
                <a:gd name="connsiteY3" fmla="*/ 457200 h 552977"/>
                <a:gd name="connsiteX4" fmla="*/ 177421 w 3316406"/>
                <a:gd name="connsiteY4" fmla="*/ 436728 h 552977"/>
                <a:gd name="connsiteX5" fmla="*/ 211540 w 3316406"/>
                <a:gd name="connsiteY5" fmla="*/ 402609 h 552977"/>
                <a:gd name="connsiteX6" fmla="*/ 232012 w 3316406"/>
                <a:gd name="connsiteY6" fmla="*/ 409433 h 552977"/>
                <a:gd name="connsiteX7" fmla="*/ 272955 w 3316406"/>
                <a:gd name="connsiteY7" fmla="*/ 450376 h 552977"/>
                <a:gd name="connsiteX8" fmla="*/ 293427 w 3316406"/>
                <a:gd name="connsiteY8" fmla="*/ 470847 h 552977"/>
                <a:gd name="connsiteX9" fmla="*/ 313898 w 3316406"/>
                <a:gd name="connsiteY9" fmla="*/ 484495 h 552977"/>
                <a:gd name="connsiteX10" fmla="*/ 348018 w 3316406"/>
                <a:gd name="connsiteY10" fmla="*/ 477671 h 552977"/>
                <a:gd name="connsiteX11" fmla="*/ 395785 w 3316406"/>
                <a:gd name="connsiteY11" fmla="*/ 436728 h 552977"/>
                <a:gd name="connsiteX12" fmla="*/ 409433 w 3316406"/>
                <a:gd name="connsiteY12" fmla="*/ 416256 h 552977"/>
                <a:gd name="connsiteX13" fmla="*/ 429904 w 3316406"/>
                <a:gd name="connsiteY13" fmla="*/ 395785 h 552977"/>
                <a:gd name="connsiteX14" fmla="*/ 443552 w 3316406"/>
                <a:gd name="connsiteY14" fmla="*/ 375313 h 552977"/>
                <a:gd name="connsiteX15" fmla="*/ 464024 w 3316406"/>
                <a:gd name="connsiteY15" fmla="*/ 368489 h 552977"/>
                <a:gd name="connsiteX16" fmla="*/ 484495 w 3316406"/>
                <a:gd name="connsiteY16" fmla="*/ 388961 h 552977"/>
                <a:gd name="connsiteX17" fmla="*/ 498143 w 3316406"/>
                <a:gd name="connsiteY17" fmla="*/ 409433 h 552977"/>
                <a:gd name="connsiteX18" fmla="*/ 539086 w 3316406"/>
                <a:gd name="connsiteY18" fmla="*/ 436728 h 552977"/>
                <a:gd name="connsiteX19" fmla="*/ 559558 w 3316406"/>
                <a:gd name="connsiteY19" fmla="*/ 457200 h 552977"/>
                <a:gd name="connsiteX20" fmla="*/ 600501 w 3316406"/>
                <a:gd name="connsiteY20" fmla="*/ 470847 h 552977"/>
                <a:gd name="connsiteX21" fmla="*/ 668740 w 3316406"/>
                <a:gd name="connsiteY21" fmla="*/ 484495 h 552977"/>
                <a:gd name="connsiteX22" fmla="*/ 696036 w 3316406"/>
                <a:gd name="connsiteY22" fmla="*/ 477671 h 552977"/>
                <a:gd name="connsiteX23" fmla="*/ 709684 w 3316406"/>
                <a:gd name="connsiteY23" fmla="*/ 450376 h 552977"/>
                <a:gd name="connsiteX24" fmla="*/ 723331 w 3316406"/>
                <a:gd name="connsiteY24" fmla="*/ 429904 h 552977"/>
                <a:gd name="connsiteX25" fmla="*/ 730155 w 3316406"/>
                <a:gd name="connsiteY25" fmla="*/ 388961 h 552977"/>
                <a:gd name="connsiteX26" fmla="*/ 736979 w 3316406"/>
                <a:gd name="connsiteY26" fmla="*/ 361665 h 552977"/>
                <a:gd name="connsiteX27" fmla="*/ 743803 w 3316406"/>
                <a:gd name="connsiteY27" fmla="*/ 27295 h 552977"/>
                <a:gd name="connsiteX28" fmla="*/ 764275 w 3316406"/>
                <a:gd name="connsiteY28" fmla="*/ 34119 h 552977"/>
                <a:gd name="connsiteX29" fmla="*/ 791570 w 3316406"/>
                <a:gd name="connsiteY29" fmla="*/ 75062 h 552977"/>
                <a:gd name="connsiteX30" fmla="*/ 812042 w 3316406"/>
                <a:gd name="connsiteY30" fmla="*/ 136477 h 552977"/>
                <a:gd name="connsiteX31" fmla="*/ 818866 w 3316406"/>
                <a:gd name="connsiteY31" fmla="*/ 163773 h 552977"/>
                <a:gd name="connsiteX32" fmla="*/ 832513 w 3316406"/>
                <a:gd name="connsiteY32" fmla="*/ 204716 h 552977"/>
                <a:gd name="connsiteX33" fmla="*/ 839337 w 3316406"/>
                <a:gd name="connsiteY33" fmla="*/ 238836 h 552977"/>
                <a:gd name="connsiteX34" fmla="*/ 866633 w 3316406"/>
                <a:gd name="connsiteY34" fmla="*/ 300250 h 552977"/>
                <a:gd name="connsiteX35" fmla="*/ 900752 w 3316406"/>
                <a:gd name="connsiteY35" fmla="*/ 368489 h 552977"/>
                <a:gd name="connsiteX36" fmla="*/ 914400 w 3316406"/>
                <a:gd name="connsiteY36" fmla="*/ 395785 h 552977"/>
                <a:gd name="connsiteX37" fmla="*/ 928048 w 3316406"/>
                <a:gd name="connsiteY37" fmla="*/ 416256 h 552977"/>
                <a:gd name="connsiteX38" fmla="*/ 955343 w 3316406"/>
                <a:gd name="connsiteY38" fmla="*/ 450376 h 552977"/>
                <a:gd name="connsiteX39" fmla="*/ 982639 w 3316406"/>
                <a:gd name="connsiteY39" fmla="*/ 443552 h 552977"/>
                <a:gd name="connsiteX40" fmla="*/ 1044054 w 3316406"/>
                <a:gd name="connsiteY40" fmla="*/ 395785 h 552977"/>
                <a:gd name="connsiteX41" fmla="*/ 1064525 w 3316406"/>
                <a:gd name="connsiteY41" fmla="*/ 382137 h 552977"/>
                <a:gd name="connsiteX42" fmla="*/ 1084997 w 3316406"/>
                <a:gd name="connsiteY42" fmla="*/ 395785 h 552977"/>
                <a:gd name="connsiteX43" fmla="*/ 1098645 w 3316406"/>
                <a:gd name="connsiteY43" fmla="*/ 416256 h 552977"/>
                <a:gd name="connsiteX44" fmla="*/ 1160060 w 3316406"/>
                <a:gd name="connsiteY44" fmla="*/ 450376 h 552977"/>
                <a:gd name="connsiteX45" fmla="*/ 1187355 w 3316406"/>
                <a:gd name="connsiteY45" fmla="*/ 443552 h 552977"/>
                <a:gd name="connsiteX46" fmla="*/ 1228298 w 3316406"/>
                <a:gd name="connsiteY46" fmla="*/ 416256 h 552977"/>
                <a:gd name="connsiteX47" fmla="*/ 1248770 w 3316406"/>
                <a:gd name="connsiteY47" fmla="*/ 402609 h 552977"/>
                <a:gd name="connsiteX48" fmla="*/ 1269242 w 3316406"/>
                <a:gd name="connsiteY48" fmla="*/ 395785 h 552977"/>
                <a:gd name="connsiteX49" fmla="*/ 1330657 w 3316406"/>
                <a:gd name="connsiteY49" fmla="*/ 429904 h 552977"/>
                <a:gd name="connsiteX50" fmla="*/ 1364776 w 3316406"/>
                <a:gd name="connsiteY50" fmla="*/ 436728 h 552977"/>
                <a:gd name="connsiteX51" fmla="*/ 1405719 w 3316406"/>
                <a:gd name="connsiteY51" fmla="*/ 464024 h 552977"/>
                <a:gd name="connsiteX52" fmla="*/ 1433015 w 3316406"/>
                <a:gd name="connsiteY52" fmla="*/ 457200 h 552977"/>
                <a:gd name="connsiteX53" fmla="*/ 1453486 w 3316406"/>
                <a:gd name="connsiteY53" fmla="*/ 443552 h 552977"/>
                <a:gd name="connsiteX54" fmla="*/ 1494430 w 3316406"/>
                <a:gd name="connsiteY54" fmla="*/ 470847 h 552977"/>
                <a:gd name="connsiteX55" fmla="*/ 1542197 w 3316406"/>
                <a:gd name="connsiteY55" fmla="*/ 498143 h 552977"/>
                <a:gd name="connsiteX56" fmla="*/ 1562669 w 3316406"/>
                <a:gd name="connsiteY56" fmla="*/ 491319 h 552977"/>
                <a:gd name="connsiteX57" fmla="*/ 1583140 w 3316406"/>
                <a:gd name="connsiteY57" fmla="*/ 477671 h 552977"/>
                <a:gd name="connsiteX58" fmla="*/ 1624084 w 3316406"/>
                <a:gd name="connsiteY58" fmla="*/ 491319 h 552977"/>
                <a:gd name="connsiteX59" fmla="*/ 1644555 w 3316406"/>
                <a:gd name="connsiteY59" fmla="*/ 484495 h 552977"/>
                <a:gd name="connsiteX60" fmla="*/ 1671851 w 3316406"/>
                <a:gd name="connsiteY60" fmla="*/ 464024 h 552977"/>
                <a:gd name="connsiteX61" fmla="*/ 1719618 w 3316406"/>
                <a:gd name="connsiteY61" fmla="*/ 409433 h 552977"/>
                <a:gd name="connsiteX62" fmla="*/ 1760561 w 3316406"/>
                <a:gd name="connsiteY62" fmla="*/ 354841 h 552977"/>
                <a:gd name="connsiteX63" fmla="*/ 1781033 w 3316406"/>
                <a:gd name="connsiteY63" fmla="*/ 307074 h 552977"/>
                <a:gd name="connsiteX64" fmla="*/ 1794681 w 3316406"/>
                <a:gd name="connsiteY64" fmla="*/ 266131 h 552977"/>
                <a:gd name="connsiteX65" fmla="*/ 1808328 w 3316406"/>
                <a:gd name="connsiteY65" fmla="*/ 245659 h 552977"/>
                <a:gd name="connsiteX66" fmla="*/ 1828800 w 3316406"/>
                <a:gd name="connsiteY66" fmla="*/ 197892 h 552977"/>
                <a:gd name="connsiteX67" fmla="*/ 1835624 w 3316406"/>
                <a:gd name="connsiteY67" fmla="*/ 177421 h 552977"/>
                <a:gd name="connsiteX68" fmla="*/ 1849272 w 3316406"/>
                <a:gd name="connsiteY68" fmla="*/ 156949 h 552977"/>
                <a:gd name="connsiteX69" fmla="*/ 1856095 w 3316406"/>
                <a:gd name="connsiteY69" fmla="*/ 129653 h 552977"/>
                <a:gd name="connsiteX70" fmla="*/ 1869743 w 3316406"/>
                <a:gd name="connsiteY70" fmla="*/ 88710 h 552977"/>
                <a:gd name="connsiteX71" fmla="*/ 1883391 w 3316406"/>
                <a:gd name="connsiteY71" fmla="*/ 47767 h 552977"/>
                <a:gd name="connsiteX72" fmla="*/ 1890215 w 3316406"/>
                <a:gd name="connsiteY72" fmla="*/ 27295 h 552977"/>
                <a:gd name="connsiteX73" fmla="*/ 1897039 w 3316406"/>
                <a:gd name="connsiteY73" fmla="*/ 6824 h 552977"/>
                <a:gd name="connsiteX74" fmla="*/ 1917510 w 3316406"/>
                <a:gd name="connsiteY74" fmla="*/ 0 h 552977"/>
                <a:gd name="connsiteX75" fmla="*/ 1985749 w 3316406"/>
                <a:gd name="connsiteY75" fmla="*/ 6824 h 552977"/>
                <a:gd name="connsiteX76" fmla="*/ 2006221 w 3316406"/>
                <a:gd name="connsiteY76" fmla="*/ 27295 h 552977"/>
                <a:gd name="connsiteX77" fmla="*/ 2033516 w 3316406"/>
                <a:gd name="connsiteY77" fmla="*/ 40943 h 552977"/>
                <a:gd name="connsiteX78" fmla="*/ 2053988 w 3316406"/>
                <a:gd name="connsiteY78" fmla="*/ 61415 h 552977"/>
                <a:gd name="connsiteX79" fmla="*/ 2142698 w 3316406"/>
                <a:gd name="connsiteY79" fmla="*/ 129653 h 552977"/>
                <a:gd name="connsiteX80" fmla="*/ 2176818 w 3316406"/>
                <a:gd name="connsiteY80" fmla="*/ 156949 h 552977"/>
                <a:gd name="connsiteX81" fmla="*/ 2217761 w 3316406"/>
                <a:gd name="connsiteY81" fmla="*/ 191068 h 552977"/>
                <a:gd name="connsiteX82" fmla="*/ 2272352 w 3316406"/>
                <a:gd name="connsiteY82" fmla="*/ 245659 h 552977"/>
                <a:gd name="connsiteX83" fmla="*/ 2299648 w 3316406"/>
                <a:gd name="connsiteY83" fmla="*/ 272955 h 552977"/>
                <a:gd name="connsiteX84" fmla="*/ 2326943 w 3316406"/>
                <a:gd name="connsiteY84" fmla="*/ 293427 h 552977"/>
                <a:gd name="connsiteX85" fmla="*/ 2347415 w 3316406"/>
                <a:gd name="connsiteY85" fmla="*/ 313898 h 552977"/>
                <a:gd name="connsiteX86" fmla="*/ 2367886 w 3316406"/>
                <a:gd name="connsiteY86" fmla="*/ 327546 h 552977"/>
                <a:gd name="connsiteX87" fmla="*/ 2436125 w 3316406"/>
                <a:gd name="connsiteY87" fmla="*/ 375313 h 552977"/>
                <a:gd name="connsiteX88" fmla="*/ 2456597 w 3316406"/>
                <a:gd name="connsiteY88" fmla="*/ 395785 h 552977"/>
                <a:gd name="connsiteX89" fmla="*/ 2477069 w 3316406"/>
                <a:gd name="connsiteY89" fmla="*/ 409433 h 552977"/>
                <a:gd name="connsiteX90" fmla="*/ 2497540 w 3316406"/>
                <a:gd name="connsiteY90" fmla="*/ 429904 h 552977"/>
                <a:gd name="connsiteX91" fmla="*/ 2613546 w 3316406"/>
                <a:gd name="connsiteY91" fmla="*/ 450376 h 552977"/>
                <a:gd name="connsiteX92" fmla="*/ 2634018 w 3316406"/>
                <a:gd name="connsiteY92" fmla="*/ 464024 h 552977"/>
                <a:gd name="connsiteX93" fmla="*/ 2674961 w 3316406"/>
                <a:gd name="connsiteY93" fmla="*/ 498143 h 552977"/>
                <a:gd name="connsiteX94" fmla="*/ 2695433 w 3316406"/>
                <a:gd name="connsiteY94" fmla="*/ 504967 h 552977"/>
                <a:gd name="connsiteX95" fmla="*/ 2715904 w 3316406"/>
                <a:gd name="connsiteY95" fmla="*/ 518615 h 552977"/>
                <a:gd name="connsiteX96" fmla="*/ 2790967 w 3316406"/>
                <a:gd name="connsiteY96" fmla="*/ 504967 h 552977"/>
                <a:gd name="connsiteX97" fmla="*/ 2852382 w 3316406"/>
                <a:gd name="connsiteY97" fmla="*/ 511791 h 552977"/>
                <a:gd name="connsiteX98" fmla="*/ 2872854 w 3316406"/>
                <a:gd name="connsiteY98" fmla="*/ 518615 h 552977"/>
                <a:gd name="connsiteX99" fmla="*/ 2920621 w 3316406"/>
                <a:gd name="connsiteY99" fmla="*/ 532262 h 552977"/>
                <a:gd name="connsiteX100" fmla="*/ 2954740 w 3316406"/>
                <a:gd name="connsiteY100" fmla="*/ 525439 h 552977"/>
                <a:gd name="connsiteX101" fmla="*/ 2975212 w 3316406"/>
                <a:gd name="connsiteY101" fmla="*/ 518615 h 552977"/>
                <a:gd name="connsiteX102" fmla="*/ 3077570 w 3316406"/>
                <a:gd name="connsiteY102" fmla="*/ 525439 h 552977"/>
                <a:gd name="connsiteX103" fmla="*/ 3104866 w 3316406"/>
                <a:gd name="connsiteY103" fmla="*/ 539086 h 552977"/>
                <a:gd name="connsiteX104" fmla="*/ 3125337 w 3316406"/>
                <a:gd name="connsiteY104" fmla="*/ 552734 h 552977"/>
                <a:gd name="connsiteX105" fmla="*/ 3166281 w 3316406"/>
                <a:gd name="connsiteY105" fmla="*/ 545910 h 552977"/>
                <a:gd name="connsiteX106" fmla="*/ 3186752 w 3316406"/>
                <a:gd name="connsiteY106" fmla="*/ 532262 h 552977"/>
                <a:gd name="connsiteX107" fmla="*/ 3200400 w 3316406"/>
                <a:gd name="connsiteY107" fmla="*/ 511791 h 552977"/>
                <a:gd name="connsiteX108" fmla="*/ 3316406 w 3316406"/>
                <a:gd name="connsiteY108" fmla="*/ 504967 h 55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3316406" h="552977">
                  <a:moveTo>
                    <a:pt x="0" y="545910"/>
                  </a:moveTo>
                  <a:cubicBezTo>
                    <a:pt x="117550" y="516522"/>
                    <a:pt x="14935" y="548678"/>
                    <a:pt x="75063" y="518615"/>
                  </a:cubicBezTo>
                  <a:cubicBezTo>
                    <a:pt x="102161" y="505066"/>
                    <a:pt x="90864" y="520491"/>
                    <a:pt x="116006" y="498143"/>
                  </a:cubicBezTo>
                  <a:cubicBezTo>
                    <a:pt x="130432" y="485320"/>
                    <a:pt x="143301" y="470848"/>
                    <a:pt x="156949" y="457200"/>
                  </a:cubicBezTo>
                  <a:lnTo>
                    <a:pt x="177421" y="436728"/>
                  </a:lnTo>
                  <a:cubicBezTo>
                    <a:pt x="222912" y="391237"/>
                    <a:pt x="156952" y="439000"/>
                    <a:pt x="211540" y="402609"/>
                  </a:cubicBezTo>
                  <a:cubicBezTo>
                    <a:pt x="218364" y="404884"/>
                    <a:pt x="226334" y="405017"/>
                    <a:pt x="232012" y="409433"/>
                  </a:cubicBezTo>
                  <a:cubicBezTo>
                    <a:pt x="247247" y="421282"/>
                    <a:pt x="259307" y="436728"/>
                    <a:pt x="272955" y="450376"/>
                  </a:cubicBezTo>
                  <a:lnTo>
                    <a:pt x="293427" y="470847"/>
                  </a:lnTo>
                  <a:cubicBezTo>
                    <a:pt x="299226" y="476646"/>
                    <a:pt x="307074" y="479946"/>
                    <a:pt x="313898" y="484495"/>
                  </a:cubicBezTo>
                  <a:cubicBezTo>
                    <a:pt x="325271" y="482220"/>
                    <a:pt x="337158" y="481743"/>
                    <a:pt x="348018" y="477671"/>
                  </a:cubicBezTo>
                  <a:cubicBezTo>
                    <a:pt x="363269" y="471952"/>
                    <a:pt x="387679" y="446185"/>
                    <a:pt x="395785" y="436728"/>
                  </a:cubicBezTo>
                  <a:cubicBezTo>
                    <a:pt x="401122" y="430501"/>
                    <a:pt x="404183" y="422557"/>
                    <a:pt x="409433" y="416256"/>
                  </a:cubicBezTo>
                  <a:cubicBezTo>
                    <a:pt x="415611" y="408843"/>
                    <a:pt x="423726" y="403198"/>
                    <a:pt x="429904" y="395785"/>
                  </a:cubicBezTo>
                  <a:cubicBezTo>
                    <a:pt x="435154" y="389484"/>
                    <a:pt x="437148" y="380436"/>
                    <a:pt x="443552" y="375313"/>
                  </a:cubicBezTo>
                  <a:cubicBezTo>
                    <a:pt x="449169" y="370819"/>
                    <a:pt x="457200" y="370764"/>
                    <a:pt x="464024" y="368489"/>
                  </a:cubicBezTo>
                  <a:cubicBezTo>
                    <a:pt x="470848" y="375313"/>
                    <a:pt x="478317" y="381547"/>
                    <a:pt x="484495" y="388961"/>
                  </a:cubicBezTo>
                  <a:cubicBezTo>
                    <a:pt x="489745" y="395262"/>
                    <a:pt x="491971" y="404032"/>
                    <a:pt x="498143" y="409433"/>
                  </a:cubicBezTo>
                  <a:cubicBezTo>
                    <a:pt x="510487" y="420234"/>
                    <a:pt x="527488" y="425130"/>
                    <a:pt x="539086" y="436728"/>
                  </a:cubicBezTo>
                  <a:cubicBezTo>
                    <a:pt x="545910" y="443552"/>
                    <a:pt x="551122" y="452513"/>
                    <a:pt x="559558" y="457200"/>
                  </a:cubicBezTo>
                  <a:cubicBezTo>
                    <a:pt x="572134" y="464186"/>
                    <a:pt x="586853" y="466298"/>
                    <a:pt x="600501" y="470847"/>
                  </a:cubicBezTo>
                  <a:cubicBezTo>
                    <a:pt x="636234" y="482757"/>
                    <a:pt x="613848" y="476653"/>
                    <a:pt x="668740" y="484495"/>
                  </a:cubicBezTo>
                  <a:cubicBezTo>
                    <a:pt x="677839" y="482220"/>
                    <a:pt x="688831" y="483675"/>
                    <a:pt x="696036" y="477671"/>
                  </a:cubicBezTo>
                  <a:cubicBezTo>
                    <a:pt x="703851" y="471159"/>
                    <a:pt x="704637" y="459208"/>
                    <a:pt x="709684" y="450376"/>
                  </a:cubicBezTo>
                  <a:cubicBezTo>
                    <a:pt x="713753" y="443255"/>
                    <a:pt x="718782" y="436728"/>
                    <a:pt x="723331" y="429904"/>
                  </a:cubicBezTo>
                  <a:cubicBezTo>
                    <a:pt x="725606" y="416256"/>
                    <a:pt x="727442" y="402528"/>
                    <a:pt x="730155" y="388961"/>
                  </a:cubicBezTo>
                  <a:cubicBezTo>
                    <a:pt x="731994" y="379764"/>
                    <a:pt x="736625" y="371037"/>
                    <a:pt x="736979" y="361665"/>
                  </a:cubicBezTo>
                  <a:cubicBezTo>
                    <a:pt x="741183" y="250264"/>
                    <a:pt x="741528" y="138752"/>
                    <a:pt x="743803" y="27295"/>
                  </a:cubicBezTo>
                  <a:cubicBezTo>
                    <a:pt x="750627" y="29570"/>
                    <a:pt x="759189" y="29033"/>
                    <a:pt x="764275" y="34119"/>
                  </a:cubicBezTo>
                  <a:cubicBezTo>
                    <a:pt x="775873" y="45717"/>
                    <a:pt x="791570" y="75062"/>
                    <a:pt x="791570" y="75062"/>
                  </a:cubicBezTo>
                  <a:lnTo>
                    <a:pt x="812042" y="136477"/>
                  </a:lnTo>
                  <a:cubicBezTo>
                    <a:pt x="815008" y="145374"/>
                    <a:pt x="816171" y="154790"/>
                    <a:pt x="818866" y="163773"/>
                  </a:cubicBezTo>
                  <a:cubicBezTo>
                    <a:pt x="823000" y="177552"/>
                    <a:pt x="827964" y="191068"/>
                    <a:pt x="832513" y="204716"/>
                  </a:cubicBezTo>
                  <a:cubicBezTo>
                    <a:pt x="836181" y="215719"/>
                    <a:pt x="836285" y="227646"/>
                    <a:pt x="839337" y="238836"/>
                  </a:cubicBezTo>
                  <a:cubicBezTo>
                    <a:pt x="850581" y="280063"/>
                    <a:pt x="847854" y="272083"/>
                    <a:pt x="866633" y="300250"/>
                  </a:cubicBezTo>
                  <a:cubicBezTo>
                    <a:pt x="877435" y="343459"/>
                    <a:pt x="868255" y="319742"/>
                    <a:pt x="900752" y="368489"/>
                  </a:cubicBezTo>
                  <a:cubicBezTo>
                    <a:pt x="906395" y="376953"/>
                    <a:pt x="909353" y="386953"/>
                    <a:pt x="914400" y="395785"/>
                  </a:cubicBezTo>
                  <a:cubicBezTo>
                    <a:pt x="918469" y="402906"/>
                    <a:pt x="923499" y="409432"/>
                    <a:pt x="928048" y="416256"/>
                  </a:cubicBezTo>
                  <a:cubicBezTo>
                    <a:pt x="933211" y="431745"/>
                    <a:pt x="933738" y="447289"/>
                    <a:pt x="955343" y="450376"/>
                  </a:cubicBezTo>
                  <a:cubicBezTo>
                    <a:pt x="964627" y="451702"/>
                    <a:pt x="973540" y="445827"/>
                    <a:pt x="982639" y="443552"/>
                  </a:cubicBezTo>
                  <a:cubicBezTo>
                    <a:pt x="1014710" y="411480"/>
                    <a:pt x="995078" y="428436"/>
                    <a:pt x="1044054" y="395785"/>
                  </a:cubicBezTo>
                  <a:lnTo>
                    <a:pt x="1064525" y="382137"/>
                  </a:lnTo>
                  <a:cubicBezTo>
                    <a:pt x="1071349" y="386686"/>
                    <a:pt x="1079198" y="389986"/>
                    <a:pt x="1084997" y="395785"/>
                  </a:cubicBezTo>
                  <a:cubicBezTo>
                    <a:pt x="1090796" y="401584"/>
                    <a:pt x="1092473" y="410856"/>
                    <a:pt x="1098645" y="416256"/>
                  </a:cubicBezTo>
                  <a:cubicBezTo>
                    <a:pt x="1127525" y="441526"/>
                    <a:pt x="1131942" y="441003"/>
                    <a:pt x="1160060" y="450376"/>
                  </a:cubicBezTo>
                  <a:cubicBezTo>
                    <a:pt x="1169158" y="448101"/>
                    <a:pt x="1178967" y="447746"/>
                    <a:pt x="1187355" y="443552"/>
                  </a:cubicBezTo>
                  <a:cubicBezTo>
                    <a:pt x="1202026" y="436216"/>
                    <a:pt x="1214650" y="425354"/>
                    <a:pt x="1228298" y="416256"/>
                  </a:cubicBezTo>
                  <a:lnTo>
                    <a:pt x="1248770" y="402609"/>
                  </a:lnTo>
                  <a:cubicBezTo>
                    <a:pt x="1254755" y="398619"/>
                    <a:pt x="1262418" y="398060"/>
                    <a:pt x="1269242" y="395785"/>
                  </a:cubicBezTo>
                  <a:cubicBezTo>
                    <a:pt x="1299738" y="416115"/>
                    <a:pt x="1301831" y="422697"/>
                    <a:pt x="1330657" y="429904"/>
                  </a:cubicBezTo>
                  <a:cubicBezTo>
                    <a:pt x="1341909" y="432717"/>
                    <a:pt x="1353403" y="434453"/>
                    <a:pt x="1364776" y="436728"/>
                  </a:cubicBezTo>
                  <a:cubicBezTo>
                    <a:pt x="1377084" y="449036"/>
                    <a:pt x="1385969" y="464024"/>
                    <a:pt x="1405719" y="464024"/>
                  </a:cubicBezTo>
                  <a:cubicBezTo>
                    <a:pt x="1415098" y="464024"/>
                    <a:pt x="1423916" y="459475"/>
                    <a:pt x="1433015" y="457200"/>
                  </a:cubicBezTo>
                  <a:cubicBezTo>
                    <a:pt x="1439839" y="452651"/>
                    <a:pt x="1445396" y="444900"/>
                    <a:pt x="1453486" y="443552"/>
                  </a:cubicBezTo>
                  <a:cubicBezTo>
                    <a:pt x="1471301" y="440583"/>
                    <a:pt x="1484718" y="462523"/>
                    <a:pt x="1494430" y="470847"/>
                  </a:cubicBezTo>
                  <a:cubicBezTo>
                    <a:pt x="1520721" y="493382"/>
                    <a:pt x="1515210" y="489147"/>
                    <a:pt x="1542197" y="498143"/>
                  </a:cubicBezTo>
                  <a:cubicBezTo>
                    <a:pt x="1549021" y="495868"/>
                    <a:pt x="1556235" y="494536"/>
                    <a:pt x="1562669" y="491319"/>
                  </a:cubicBezTo>
                  <a:cubicBezTo>
                    <a:pt x="1570004" y="487651"/>
                    <a:pt x="1574939" y="477671"/>
                    <a:pt x="1583140" y="477671"/>
                  </a:cubicBezTo>
                  <a:cubicBezTo>
                    <a:pt x="1597526" y="477671"/>
                    <a:pt x="1624084" y="491319"/>
                    <a:pt x="1624084" y="491319"/>
                  </a:cubicBezTo>
                  <a:cubicBezTo>
                    <a:pt x="1630908" y="489044"/>
                    <a:pt x="1638310" y="488064"/>
                    <a:pt x="1644555" y="484495"/>
                  </a:cubicBezTo>
                  <a:cubicBezTo>
                    <a:pt x="1654430" y="478852"/>
                    <a:pt x="1663216" y="471426"/>
                    <a:pt x="1671851" y="464024"/>
                  </a:cubicBezTo>
                  <a:cubicBezTo>
                    <a:pt x="1688024" y="450162"/>
                    <a:pt x="1708323" y="425568"/>
                    <a:pt x="1719618" y="409433"/>
                  </a:cubicBezTo>
                  <a:cubicBezTo>
                    <a:pt x="1759189" y="352902"/>
                    <a:pt x="1720425" y="394977"/>
                    <a:pt x="1760561" y="354841"/>
                  </a:cubicBezTo>
                  <a:cubicBezTo>
                    <a:pt x="1782528" y="288942"/>
                    <a:pt x="1747301" y="391403"/>
                    <a:pt x="1781033" y="307074"/>
                  </a:cubicBezTo>
                  <a:cubicBezTo>
                    <a:pt x="1786376" y="293717"/>
                    <a:pt x="1788838" y="279277"/>
                    <a:pt x="1794681" y="266131"/>
                  </a:cubicBezTo>
                  <a:cubicBezTo>
                    <a:pt x="1798012" y="258637"/>
                    <a:pt x="1804660" y="252994"/>
                    <a:pt x="1808328" y="245659"/>
                  </a:cubicBezTo>
                  <a:cubicBezTo>
                    <a:pt x="1816075" y="230165"/>
                    <a:pt x="1822366" y="213976"/>
                    <a:pt x="1828800" y="197892"/>
                  </a:cubicBezTo>
                  <a:cubicBezTo>
                    <a:pt x="1831471" y="191214"/>
                    <a:pt x="1832407" y="183854"/>
                    <a:pt x="1835624" y="177421"/>
                  </a:cubicBezTo>
                  <a:cubicBezTo>
                    <a:pt x="1839292" y="170085"/>
                    <a:pt x="1844723" y="163773"/>
                    <a:pt x="1849272" y="156949"/>
                  </a:cubicBezTo>
                  <a:cubicBezTo>
                    <a:pt x="1851546" y="147850"/>
                    <a:pt x="1853400" y="138636"/>
                    <a:pt x="1856095" y="129653"/>
                  </a:cubicBezTo>
                  <a:cubicBezTo>
                    <a:pt x="1860229" y="115874"/>
                    <a:pt x="1865194" y="102358"/>
                    <a:pt x="1869743" y="88710"/>
                  </a:cubicBezTo>
                  <a:lnTo>
                    <a:pt x="1883391" y="47767"/>
                  </a:lnTo>
                  <a:lnTo>
                    <a:pt x="1890215" y="27295"/>
                  </a:lnTo>
                  <a:cubicBezTo>
                    <a:pt x="1892490" y="20471"/>
                    <a:pt x="1890215" y="9099"/>
                    <a:pt x="1897039" y="6824"/>
                  </a:cubicBezTo>
                  <a:lnTo>
                    <a:pt x="1917510" y="0"/>
                  </a:lnTo>
                  <a:cubicBezTo>
                    <a:pt x="1940256" y="2275"/>
                    <a:pt x="1963900" y="101"/>
                    <a:pt x="1985749" y="6824"/>
                  </a:cubicBezTo>
                  <a:cubicBezTo>
                    <a:pt x="1994973" y="9662"/>
                    <a:pt x="1998368" y="21686"/>
                    <a:pt x="2006221" y="27295"/>
                  </a:cubicBezTo>
                  <a:cubicBezTo>
                    <a:pt x="2014499" y="33208"/>
                    <a:pt x="2025239" y="35030"/>
                    <a:pt x="2033516" y="40943"/>
                  </a:cubicBezTo>
                  <a:cubicBezTo>
                    <a:pt x="2041369" y="46552"/>
                    <a:pt x="2046574" y="55237"/>
                    <a:pt x="2053988" y="61415"/>
                  </a:cubicBezTo>
                  <a:cubicBezTo>
                    <a:pt x="2108776" y="107071"/>
                    <a:pt x="2101498" y="97609"/>
                    <a:pt x="2142698" y="129653"/>
                  </a:cubicBezTo>
                  <a:cubicBezTo>
                    <a:pt x="2154195" y="138595"/>
                    <a:pt x="2168739" y="144830"/>
                    <a:pt x="2176818" y="156949"/>
                  </a:cubicBezTo>
                  <a:cubicBezTo>
                    <a:pt x="2196109" y="185885"/>
                    <a:pt x="2183130" y="173753"/>
                    <a:pt x="2217761" y="191068"/>
                  </a:cubicBezTo>
                  <a:cubicBezTo>
                    <a:pt x="2243687" y="229957"/>
                    <a:pt x="2219859" y="198415"/>
                    <a:pt x="2272352" y="245659"/>
                  </a:cubicBezTo>
                  <a:cubicBezTo>
                    <a:pt x="2281916" y="254267"/>
                    <a:pt x="2289964" y="264482"/>
                    <a:pt x="2299648" y="272955"/>
                  </a:cubicBezTo>
                  <a:cubicBezTo>
                    <a:pt x="2308207" y="280444"/>
                    <a:pt x="2318308" y="286026"/>
                    <a:pt x="2326943" y="293427"/>
                  </a:cubicBezTo>
                  <a:cubicBezTo>
                    <a:pt x="2334270" y="299707"/>
                    <a:pt x="2340001" y="307720"/>
                    <a:pt x="2347415" y="313898"/>
                  </a:cubicBezTo>
                  <a:cubicBezTo>
                    <a:pt x="2353715" y="319148"/>
                    <a:pt x="2361212" y="322779"/>
                    <a:pt x="2367886" y="327546"/>
                  </a:cubicBezTo>
                  <a:cubicBezTo>
                    <a:pt x="2438590" y="378050"/>
                    <a:pt x="2342041" y="312591"/>
                    <a:pt x="2436125" y="375313"/>
                  </a:cubicBezTo>
                  <a:cubicBezTo>
                    <a:pt x="2444155" y="380666"/>
                    <a:pt x="2449183" y="389607"/>
                    <a:pt x="2456597" y="395785"/>
                  </a:cubicBezTo>
                  <a:cubicBezTo>
                    <a:pt x="2462898" y="401035"/>
                    <a:pt x="2470768" y="404183"/>
                    <a:pt x="2477069" y="409433"/>
                  </a:cubicBezTo>
                  <a:cubicBezTo>
                    <a:pt x="2484482" y="415611"/>
                    <a:pt x="2489104" y="425218"/>
                    <a:pt x="2497540" y="429904"/>
                  </a:cubicBezTo>
                  <a:cubicBezTo>
                    <a:pt x="2531338" y="448680"/>
                    <a:pt x="2578261" y="447168"/>
                    <a:pt x="2613546" y="450376"/>
                  </a:cubicBezTo>
                  <a:cubicBezTo>
                    <a:pt x="2620370" y="454925"/>
                    <a:pt x="2627717" y="458774"/>
                    <a:pt x="2634018" y="464024"/>
                  </a:cubicBezTo>
                  <a:cubicBezTo>
                    <a:pt x="2656656" y="482889"/>
                    <a:pt x="2649547" y="485436"/>
                    <a:pt x="2674961" y="498143"/>
                  </a:cubicBezTo>
                  <a:cubicBezTo>
                    <a:pt x="2681395" y="501360"/>
                    <a:pt x="2688609" y="502692"/>
                    <a:pt x="2695433" y="504967"/>
                  </a:cubicBezTo>
                  <a:cubicBezTo>
                    <a:pt x="2702257" y="509516"/>
                    <a:pt x="2707737" y="517872"/>
                    <a:pt x="2715904" y="518615"/>
                  </a:cubicBezTo>
                  <a:cubicBezTo>
                    <a:pt x="2746217" y="521371"/>
                    <a:pt x="2765420" y="513483"/>
                    <a:pt x="2790967" y="504967"/>
                  </a:cubicBezTo>
                  <a:cubicBezTo>
                    <a:pt x="2811439" y="507242"/>
                    <a:pt x="2832065" y="508405"/>
                    <a:pt x="2852382" y="511791"/>
                  </a:cubicBezTo>
                  <a:cubicBezTo>
                    <a:pt x="2859477" y="512974"/>
                    <a:pt x="2865938" y="516639"/>
                    <a:pt x="2872854" y="518615"/>
                  </a:cubicBezTo>
                  <a:cubicBezTo>
                    <a:pt x="2932860" y="535760"/>
                    <a:pt x="2871516" y="515896"/>
                    <a:pt x="2920621" y="532262"/>
                  </a:cubicBezTo>
                  <a:cubicBezTo>
                    <a:pt x="2931994" y="529988"/>
                    <a:pt x="2943488" y="528252"/>
                    <a:pt x="2954740" y="525439"/>
                  </a:cubicBezTo>
                  <a:cubicBezTo>
                    <a:pt x="2961718" y="523695"/>
                    <a:pt x="2968019" y="518615"/>
                    <a:pt x="2975212" y="518615"/>
                  </a:cubicBezTo>
                  <a:cubicBezTo>
                    <a:pt x="3009407" y="518615"/>
                    <a:pt x="3043451" y="523164"/>
                    <a:pt x="3077570" y="525439"/>
                  </a:cubicBezTo>
                  <a:cubicBezTo>
                    <a:pt x="3086669" y="529988"/>
                    <a:pt x="3096034" y="534039"/>
                    <a:pt x="3104866" y="539086"/>
                  </a:cubicBezTo>
                  <a:cubicBezTo>
                    <a:pt x="3111987" y="543155"/>
                    <a:pt x="3117186" y="551828"/>
                    <a:pt x="3125337" y="552734"/>
                  </a:cubicBezTo>
                  <a:cubicBezTo>
                    <a:pt x="3139089" y="554262"/>
                    <a:pt x="3152633" y="548185"/>
                    <a:pt x="3166281" y="545910"/>
                  </a:cubicBezTo>
                  <a:cubicBezTo>
                    <a:pt x="3173105" y="541361"/>
                    <a:pt x="3180953" y="538061"/>
                    <a:pt x="3186752" y="532262"/>
                  </a:cubicBezTo>
                  <a:cubicBezTo>
                    <a:pt x="3192551" y="526463"/>
                    <a:pt x="3192394" y="513570"/>
                    <a:pt x="3200400" y="511791"/>
                  </a:cubicBezTo>
                  <a:cubicBezTo>
                    <a:pt x="3231747" y="504825"/>
                    <a:pt x="3278114" y="504967"/>
                    <a:pt x="3316406" y="504967"/>
                  </a:cubicBez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2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315200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Checking monotonicity is undecidable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Encode monotonicity check as SMT query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F.O. Logic with quantifiers + uninterpreted functions + real arithmetic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“yes”/ “no” / “unknown”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“yes” – proof of monotonicity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“no” – fall back to naïve procedure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14" descr="http://t0.gstatic.com/images?q=tbn:ANd9GcTD7s0uNnQsAclU4UagYRo9SPiq7Fs6zoOADF-8pW5s8QjcCyr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54741" r="75639"/>
          <a:stretch/>
        </p:blipFill>
        <p:spPr bwMode="auto">
          <a:xfrm>
            <a:off x="6053343" y="1371600"/>
            <a:ext cx="390114" cy="36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21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Falsification: any violating behaviors?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71800" y="1775823"/>
            <a:ext cx="3147330" cy="1689100"/>
            <a:chOff x="361950" y="1265555"/>
            <a:chExt cx="2994930" cy="16891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Isosceles Triangle 6"/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18471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65963" y="1847117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S(u)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2954482" y="4343400"/>
            <a:ext cx="3164648" cy="16002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Falsification Tool</a:t>
            </a:r>
            <a:endParaRPr lang="en-US" sz="3600" dirty="0"/>
          </a:p>
        </p:txBody>
      </p:sp>
      <p:sp>
        <p:nvSpPr>
          <p:cNvPr id="20" name="Freeform 19"/>
          <p:cNvSpPr/>
          <p:nvPr/>
        </p:nvSpPr>
        <p:spPr>
          <a:xfrm>
            <a:off x="1693718" y="2509406"/>
            <a:ext cx="1267691" cy="2143990"/>
          </a:xfrm>
          <a:custGeom>
            <a:avLst/>
            <a:gdLst>
              <a:gd name="connsiteX0" fmla="*/ 1257300 w 1366405"/>
              <a:gd name="connsiteY0" fmla="*/ 2847110 h 2847110"/>
              <a:gd name="connsiteX1" fmla="*/ 0 w 1366405"/>
              <a:gd name="connsiteY1" fmla="*/ 2847110 h 2847110"/>
              <a:gd name="connsiteX2" fmla="*/ 15587 w 1366405"/>
              <a:gd name="connsiteY2" fmla="*/ 161060 h 2847110"/>
              <a:gd name="connsiteX3" fmla="*/ 1267691 w 1366405"/>
              <a:gd name="connsiteY3" fmla="*/ 161060 h 2847110"/>
              <a:gd name="connsiteX4" fmla="*/ 768927 w 1366405"/>
              <a:gd name="connsiteY4" fmla="*/ 0 h 2847110"/>
              <a:gd name="connsiteX5" fmla="*/ 83127 w 1366405"/>
              <a:gd name="connsiteY5" fmla="*/ 784514 h 2847110"/>
              <a:gd name="connsiteX6" fmla="*/ 1366405 w 1366405"/>
              <a:gd name="connsiteY6" fmla="*/ 1340428 h 2847110"/>
              <a:gd name="connsiteX0" fmla="*/ 1257300 w 1366405"/>
              <a:gd name="connsiteY0" fmla="*/ 2847110 h 2847110"/>
              <a:gd name="connsiteX1" fmla="*/ 0 w 1366405"/>
              <a:gd name="connsiteY1" fmla="*/ 2847110 h 2847110"/>
              <a:gd name="connsiteX2" fmla="*/ 15587 w 1366405"/>
              <a:gd name="connsiteY2" fmla="*/ 161060 h 2847110"/>
              <a:gd name="connsiteX3" fmla="*/ 1267691 w 1366405"/>
              <a:gd name="connsiteY3" fmla="*/ 161060 h 2847110"/>
              <a:gd name="connsiteX4" fmla="*/ 768927 w 1366405"/>
              <a:gd name="connsiteY4" fmla="*/ 0 h 2847110"/>
              <a:gd name="connsiteX5" fmla="*/ 1366405 w 1366405"/>
              <a:gd name="connsiteY5" fmla="*/ 1340428 h 2847110"/>
              <a:gd name="connsiteX0" fmla="*/ 1257300 w 1267691"/>
              <a:gd name="connsiteY0" fmla="*/ 2847110 h 2847110"/>
              <a:gd name="connsiteX1" fmla="*/ 0 w 1267691"/>
              <a:gd name="connsiteY1" fmla="*/ 2847110 h 2847110"/>
              <a:gd name="connsiteX2" fmla="*/ 15587 w 1267691"/>
              <a:gd name="connsiteY2" fmla="*/ 161060 h 2847110"/>
              <a:gd name="connsiteX3" fmla="*/ 1267691 w 1267691"/>
              <a:gd name="connsiteY3" fmla="*/ 161060 h 2847110"/>
              <a:gd name="connsiteX4" fmla="*/ 768927 w 1267691"/>
              <a:gd name="connsiteY4" fmla="*/ 0 h 2847110"/>
              <a:gd name="connsiteX0" fmla="*/ 1257300 w 1267691"/>
              <a:gd name="connsiteY0" fmla="*/ 2686050 h 2686050"/>
              <a:gd name="connsiteX1" fmla="*/ 0 w 1267691"/>
              <a:gd name="connsiteY1" fmla="*/ 2686050 h 2686050"/>
              <a:gd name="connsiteX2" fmla="*/ 15587 w 1267691"/>
              <a:gd name="connsiteY2" fmla="*/ 0 h 2686050"/>
              <a:gd name="connsiteX3" fmla="*/ 1267691 w 1267691"/>
              <a:gd name="connsiteY3" fmla="*/ 0 h 2686050"/>
              <a:gd name="connsiteX0" fmla="*/ 1257300 w 1267691"/>
              <a:gd name="connsiteY0" fmla="*/ 2686050 h 2686050"/>
              <a:gd name="connsiteX1" fmla="*/ 0 w 1267691"/>
              <a:gd name="connsiteY1" fmla="*/ 2686050 h 2686050"/>
              <a:gd name="connsiteX2" fmla="*/ 5196 w 1267691"/>
              <a:gd name="connsiteY2" fmla="*/ 0 h 2686050"/>
              <a:gd name="connsiteX3" fmla="*/ 1267691 w 1267691"/>
              <a:gd name="connsiteY3" fmla="*/ 0 h 2686050"/>
              <a:gd name="connsiteX0" fmla="*/ 1236518 w 1267691"/>
              <a:gd name="connsiteY0" fmla="*/ 2692574 h 2692574"/>
              <a:gd name="connsiteX1" fmla="*/ 0 w 1267691"/>
              <a:gd name="connsiteY1" fmla="*/ 2686050 h 2692574"/>
              <a:gd name="connsiteX2" fmla="*/ 5196 w 1267691"/>
              <a:gd name="connsiteY2" fmla="*/ 0 h 2692574"/>
              <a:gd name="connsiteX3" fmla="*/ 1267691 w 1267691"/>
              <a:gd name="connsiteY3" fmla="*/ 0 h 269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691" h="2692574">
                <a:moveTo>
                  <a:pt x="1236518" y="2692574"/>
                </a:moveTo>
                <a:lnTo>
                  <a:pt x="0" y="2686050"/>
                </a:lnTo>
                <a:cubicBezTo>
                  <a:pt x="5196" y="1790700"/>
                  <a:pt x="0" y="895350"/>
                  <a:pt x="5196" y="0"/>
                </a:cubicBezTo>
                <a:lnTo>
                  <a:pt x="1267691" y="0"/>
                </a:lnTo>
              </a:path>
            </a:pathLst>
          </a:custGeom>
          <a:noFill/>
          <a:ln w="165100" cmpd="sng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76400" y="5257800"/>
            <a:ext cx="1267691" cy="0"/>
          </a:xfrm>
          <a:prstGeom prst="straightConnector1">
            <a:avLst/>
          </a:prstGeom>
          <a:ln w="165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5077" y="4996190"/>
            <a:ext cx="138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ym typeface="Symbol"/>
              </a:rPr>
              <a:t>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2800" i="1" dirty="0" smtClean="0">
                <a:latin typeface="+mj-lt"/>
              </a:rPr>
              <a:t>v</a:t>
            </a:r>
            <a:r>
              <a:rPr lang="en-US" sz="2800" dirty="0" smtClean="0"/>
              <a:t>(</a:t>
            </a:r>
            <a:r>
              <a:rPr lang="en-US" sz="2800" b="1" dirty="0" smtClean="0"/>
              <a:t>p</a:t>
            </a:r>
            <a:r>
              <a:rPr lang="en-US" sz="2800" dirty="0" smtClean="0"/>
              <a:t>))</a:t>
            </a:r>
            <a:endParaRPr lang="en-US" sz="2800" dirty="0"/>
          </a:p>
        </p:txBody>
      </p:sp>
      <p:sp>
        <p:nvSpPr>
          <p:cNvPr id="28" name="Freeform 27"/>
          <p:cNvSpPr/>
          <p:nvPr/>
        </p:nvSpPr>
        <p:spPr>
          <a:xfrm rot="10800000">
            <a:off x="6129520" y="2509406"/>
            <a:ext cx="1272887" cy="2143990"/>
          </a:xfrm>
          <a:custGeom>
            <a:avLst/>
            <a:gdLst>
              <a:gd name="connsiteX0" fmla="*/ 1257300 w 1366405"/>
              <a:gd name="connsiteY0" fmla="*/ 2847110 h 2847110"/>
              <a:gd name="connsiteX1" fmla="*/ 0 w 1366405"/>
              <a:gd name="connsiteY1" fmla="*/ 2847110 h 2847110"/>
              <a:gd name="connsiteX2" fmla="*/ 15587 w 1366405"/>
              <a:gd name="connsiteY2" fmla="*/ 161060 h 2847110"/>
              <a:gd name="connsiteX3" fmla="*/ 1267691 w 1366405"/>
              <a:gd name="connsiteY3" fmla="*/ 161060 h 2847110"/>
              <a:gd name="connsiteX4" fmla="*/ 768927 w 1366405"/>
              <a:gd name="connsiteY4" fmla="*/ 0 h 2847110"/>
              <a:gd name="connsiteX5" fmla="*/ 83127 w 1366405"/>
              <a:gd name="connsiteY5" fmla="*/ 784514 h 2847110"/>
              <a:gd name="connsiteX6" fmla="*/ 1366405 w 1366405"/>
              <a:gd name="connsiteY6" fmla="*/ 1340428 h 2847110"/>
              <a:gd name="connsiteX0" fmla="*/ 1257300 w 1366405"/>
              <a:gd name="connsiteY0" fmla="*/ 2847110 h 2847110"/>
              <a:gd name="connsiteX1" fmla="*/ 0 w 1366405"/>
              <a:gd name="connsiteY1" fmla="*/ 2847110 h 2847110"/>
              <a:gd name="connsiteX2" fmla="*/ 15587 w 1366405"/>
              <a:gd name="connsiteY2" fmla="*/ 161060 h 2847110"/>
              <a:gd name="connsiteX3" fmla="*/ 1267691 w 1366405"/>
              <a:gd name="connsiteY3" fmla="*/ 161060 h 2847110"/>
              <a:gd name="connsiteX4" fmla="*/ 768927 w 1366405"/>
              <a:gd name="connsiteY4" fmla="*/ 0 h 2847110"/>
              <a:gd name="connsiteX5" fmla="*/ 1366405 w 1366405"/>
              <a:gd name="connsiteY5" fmla="*/ 1340428 h 2847110"/>
              <a:gd name="connsiteX0" fmla="*/ 1257300 w 1267691"/>
              <a:gd name="connsiteY0" fmla="*/ 2847110 h 2847110"/>
              <a:gd name="connsiteX1" fmla="*/ 0 w 1267691"/>
              <a:gd name="connsiteY1" fmla="*/ 2847110 h 2847110"/>
              <a:gd name="connsiteX2" fmla="*/ 15587 w 1267691"/>
              <a:gd name="connsiteY2" fmla="*/ 161060 h 2847110"/>
              <a:gd name="connsiteX3" fmla="*/ 1267691 w 1267691"/>
              <a:gd name="connsiteY3" fmla="*/ 161060 h 2847110"/>
              <a:gd name="connsiteX4" fmla="*/ 768927 w 1267691"/>
              <a:gd name="connsiteY4" fmla="*/ 0 h 2847110"/>
              <a:gd name="connsiteX0" fmla="*/ 1257300 w 1267691"/>
              <a:gd name="connsiteY0" fmla="*/ 2686050 h 2686050"/>
              <a:gd name="connsiteX1" fmla="*/ 0 w 1267691"/>
              <a:gd name="connsiteY1" fmla="*/ 2686050 h 2686050"/>
              <a:gd name="connsiteX2" fmla="*/ 15587 w 1267691"/>
              <a:gd name="connsiteY2" fmla="*/ 0 h 2686050"/>
              <a:gd name="connsiteX3" fmla="*/ 1267691 w 1267691"/>
              <a:gd name="connsiteY3" fmla="*/ 0 h 2686050"/>
              <a:gd name="connsiteX0" fmla="*/ 1257300 w 1267691"/>
              <a:gd name="connsiteY0" fmla="*/ 2686050 h 2686050"/>
              <a:gd name="connsiteX1" fmla="*/ 0 w 1267691"/>
              <a:gd name="connsiteY1" fmla="*/ 2686050 h 2686050"/>
              <a:gd name="connsiteX2" fmla="*/ 5196 w 1267691"/>
              <a:gd name="connsiteY2" fmla="*/ 0 h 2686050"/>
              <a:gd name="connsiteX3" fmla="*/ 1267691 w 1267691"/>
              <a:gd name="connsiteY3" fmla="*/ 0 h 2686050"/>
              <a:gd name="connsiteX0" fmla="*/ 1236518 w 1267691"/>
              <a:gd name="connsiteY0" fmla="*/ 2692574 h 2692574"/>
              <a:gd name="connsiteX1" fmla="*/ 0 w 1267691"/>
              <a:gd name="connsiteY1" fmla="*/ 2686050 h 2692574"/>
              <a:gd name="connsiteX2" fmla="*/ 5196 w 1267691"/>
              <a:gd name="connsiteY2" fmla="*/ 0 h 2692574"/>
              <a:gd name="connsiteX3" fmla="*/ 1267691 w 1267691"/>
              <a:gd name="connsiteY3" fmla="*/ 0 h 2692574"/>
              <a:gd name="connsiteX0" fmla="*/ 1272887 w 1272887"/>
              <a:gd name="connsiteY0" fmla="*/ 2692574 h 2692574"/>
              <a:gd name="connsiteX1" fmla="*/ 0 w 1272887"/>
              <a:gd name="connsiteY1" fmla="*/ 2686050 h 2692574"/>
              <a:gd name="connsiteX2" fmla="*/ 5196 w 1272887"/>
              <a:gd name="connsiteY2" fmla="*/ 0 h 2692574"/>
              <a:gd name="connsiteX3" fmla="*/ 1267691 w 1272887"/>
              <a:gd name="connsiteY3" fmla="*/ 0 h 269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887" h="2692574">
                <a:moveTo>
                  <a:pt x="1272887" y="2692574"/>
                </a:moveTo>
                <a:lnTo>
                  <a:pt x="0" y="2686050"/>
                </a:lnTo>
                <a:cubicBezTo>
                  <a:pt x="5196" y="1790700"/>
                  <a:pt x="0" y="895350"/>
                  <a:pt x="5196" y="0"/>
                </a:cubicBezTo>
                <a:lnTo>
                  <a:pt x="1267691" y="0"/>
                </a:lnTo>
              </a:path>
            </a:pathLst>
          </a:custGeom>
          <a:noFill/>
          <a:ln w="165100" cmpd="sng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248400" y="2684002"/>
            <a:ext cx="939313" cy="363997"/>
            <a:chOff x="5181600" y="2295174"/>
            <a:chExt cx="3047999" cy="1577578"/>
          </a:xfrm>
        </p:grpSpPr>
        <p:sp>
          <p:nvSpPr>
            <p:cNvPr id="32" name="Freeform 31"/>
            <p:cNvSpPr/>
            <p:nvPr/>
          </p:nvSpPr>
          <p:spPr>
            <a:xfrm>
              <a:off x="5486400" y="2709040"/>
              <a:ext cx="2565400" cy="425864"/>
            </a:xfrm>
            <a:custGeom>
              <a:avLst/>
              <a:gdLst>
                <a:gd name="connsiteX0" fmla="*/ 0 w 2565400"/>
                <a:gd name="connsiteY0" fmla="*/ 203493 h 425864"/>
                <a:gd name="connsiteX1" fmla="*/ 110067 w 2565400"/>
                <a:gd name="connsiteY1" fmla="*/ 423627 h 425864"/>
                <a:gd name="connsiteX2" fmla="*/ 135467 w 2565400"/>
                <a:gd name="connsiteY2" fmla="*/ 406693 h 425864"/>
                <a:gd name="connsiteX3" fmla="*/ 169333 w 2565400"/>
                <a:gd name="connsiteY3" fmla="*/ 355893 h 425864"/>
                <a:gd name="connsiteX4" fmla="*/ 186267 w 2565400"/>
                <a:gd name="connsiteY4" fmla="*/ 322027 h 425864"/>
                <a:gd name="connsiteX5" fmla="*/ 203200 w 2565400"/>
                <a:gd name="connsiteY5" fmla="*/ 271227 h 425864"/>
                <a:gd name="connsiteX6" fmla="*/ 211667 w 2565400"/>
                <a:gd name="connsiteY6" fmla="*/ 245827 h 425864"/>
                <a:gd name="connsiteX7" fmla="*/ 220133 w 2565400"/>
                <a:gd name="connsiteY7" fmla="*/ 220427 h 425864"/>
                <a:gd name="connsiteX8" fmla="*/ 237067 w 2565400"/>
                <a:gd name="connsiteY8" fmla="*/ 178093 h 425864"/>
                <a:gd name="connsiteX9" fmla="*/ 254000 w 2565400"/>
                <a:gd name="connsiteY9" fmla="*/ 144227 h 425864"/>
                <a:gd name="connsiteX10" fmla="*/ 279400 w 2565400"/>
                <a:gd name="connsiteY10" fmla="*/ 101893 h 425864"/>
                <a:gd name="connsiteX11" fmla="*/ 313267 w 2565400"/>
                <a:gd name="connsiteY11" fmla="*/ 34160 h 425864"/>
                <a:gd name="connsiteX12" fmla="*/ 338667 w 2565400"/>
                <a:gd name="connsiteY12" fmla="*/ 42627 h 425864"/>
                <a:gd name="connsiteX13" fmla="*/ 347133 w 2565400"/>
                <a:gd name="connsiteY13" fmla="*/ 68027 h 425864"/>
                <a:gd name="connsiteX14" fmla="*/ 364067 w 2565400"/>
                <a:gd name="connsiteY14" fmla="*/ 84960 h 425864"/>
                <a:gd name="connsiteX15" fmla="*/ 381000 w 2565400"/>
                <a:gd name="connsiteY15" fmla="*/ 110360 h 425864"/>
                <a:gd name="connsiteX16" fmla="*/ 406400 w 2565400"/>
                <a:gd name="connsiteY16" fmla="*/ 178093 h 425864"/>
                <a:gd name="connsiteX17" fmla="*/ 423333 w 2565400"/>
                <a:gd name="connsiteY17" fmla="*/ 228893 h 425864"/>
                <a:gd name="connsiteX18" fmla="*/ 431800 w 2565400"/>
                <a:gd name="connsiteY18" fmla="*/ 254293 h 425864"/>
                <a:gd name="connsiteX19" fmla="*/ 457200 w 2565400"/>
                <a:gd name="connsiteY19" fmla="*/ 228893 h 425864"/>
                <a:gd name="connsiteX20" fmla="*/ 491067 w 2565400"/>
                <a:gd name="connsiteY20" fmla="*/ 178093 h 425864"/>
                <a:gd name="connsiteX21" fmla="*/ 533400 w 2565400"/>
                <a:gd name="connsiteY21" fmla="*/ 237360 h 425864"/>
                <a:gd name="connsiteX22" fmla="*/ 558800 w 2565400"/>
                <a:gd name="connsiteY22" fmla="*/ 271227 h 425864"/>
                <a:gd name="connsiteX23" fmla="*/ 592667 w 2565400"/>
                <a:gd name="connsiteY23" fmla="*/ 313560 h 425864"/>
                <a:gd name="connsiteX24" fmla="*/ 609600 w 2565400"/>
                <a:gd name="connsiteY24" fmla="*/ 262760 h 425864"/>
                <a:gd name="connsiteX25" fmla="*/ 660400 w 2565400"/>
                <a:gd name="connsiteY25" fmla="*/ 279693 h 425864"/>
                <a:gd name="connsiteX26" fmla="*/ 694267 w 2565400"/>
                <a:gd name="connsiteY26" fmla="*/ 228893 h 425864"/>
                <a:gd name="connsiteX27" fmla="*/ 745067 w 2565400"/>
                <a:gd name="connsiteY27" fmla="*/ 245827 h 425864"/>
                <a:gd name="connsiteX28" fmla="*/ 762000 w 2565400"/>
                <a:gd name="connsiteY28" fmla="*/ 228893 h 425864"/>
                <a:gd name="connsiteX29" fmla="*/ 795867 w 2565400"/>
                <a:gd name="connsiteY29" fmla="*/ 178093 h 425864"/>
                <a:gd name="connsiteX30" fmla="*/ 812800 w 2565400"/>
                <a:gd name="connsiteY30" fmla="*/ 118827 h 425864"/>
                <a:gd name="connsiteX31" fmla="*/ 829733 w 2565400"/>
                <a:gd name="connsiteY31" fmla="*/ 101893 h 425864"/>
                <a:gd name="connsiteX32" fmla="*/ 838200 w 2565400"/>
                <a:gd name="connsiteY32" fmla="*/ 68027 h 425864"/>
                <a:gd name="connsiteX33" fmla="*/ 872067 w 2565400"/>
                <a:gd name="connsiteY33" fmla="*/ 25693 h 425864"/>
                <a:gd name="connsiteX34" fmla="*/ 880533 w 2565400"/>
                <a:gd name="connsiteY34" fmla="*/ 293 h 425864"/>
                <a:gd name="connsiteX35" fmla="*/ 897467 w 2565400"/>
                <a:gd name="connsiteY35" fmla="*/ 17227 h 425864"/>
                <a:gd name="connsiteX36" fmla="*/ 922867 w 2565400"/>
                <a:gd name="connsiteY36" fmla="*/ 34160 h 425864"/>
                <a:gd name="connsiteX37" fmla="*/ 982133 w 2565400"/>
                <a:gd name="connsiteY37" fmla="*/ 127293 h 425864"/>
                <a:gd name="connsiteX38" fmla="*/ 1016000 w 2565400"/>
                <a:gd name="connsiteY38" fmla="*/ 195027 h 425864"/>
                <a:gd name="connsiteX39" fmla="*/ 1049867 w 2565400"/>
                <a:gd name="connsiteY39" fmla="*/ 271227 h 425864"/>
                <a:gd name="connsiteX40" fmla="*/ 1092200 w 2565400"/>
                <a:gd name="connsiteY40" fmla="*/ 355893 h 425864"/>
                <a:gd name="connsiteX41" fmla="*/ 1126067 w 2565400"/>
                <a:gd name="connsiteY41" fmla="*/ 423627 h 425864"/>
                <a:gd name="connsiteX42" fmla="*/ 1151467 w 2565400"/>
                <a:gd name="connsiteY42" fmla="*/ 381293 h 425864"/>
                <a:gd name="connsiteX43" fmla="*/ 1193800 w 2565400"/>
                <a:gd name="connsiteY43" fmla="*/ 322027 h 425864"/>
                <a:gd name="connsiteX44" fmla="*/ 1227667 w 2565400"/>
                <a:gd name="connsiteY44" fmla="*/ 271227 h 425864"/>
                <a:gd name="connsiteX45" fmla="*/ 1236133 w 2565400"/>
                <a:gd name="connsiteY45" fmla="*/ 237360 h 425864"/>
                <a:gd name="connsiteX46" fmla="*/ 1278467 w 2565400"/>
                <a:gd name="connsiteY46" fmla="*/ 178093 h 425864"/>
                <a:gd name="connsiteX47" fmla="*/ 1312333 w 2565400"/>
                <a:gd name="connsiteY47" fmla="*/ 127293 h 425864"/>
                <a:gd name="connsiteX48" fmla="*/ 1337733 w 2565400"/>
                <a:gd name="connsiteY48" fmla="*/ 144227 h 425864"/>
                <a:gd name="connsiteX49" fmla="*/ 1354667 w 2565400"/>
                <a:gd name="connsiteY49" fmla="*/ 178093 h 425864"/>
                <a:gd name="connsiteX50" fmla="*/ 1363133 w 2565400"/>
                <a:gd name="connsiteY50" fmla="*/ 152693 h 425864"/>
                <a:gd name="connsiteX51" fmla="*/ 1380067 w 2565400"/>
                <a:gd name="connsiteY51" fmla="*/ 127293 h 425864"/>
                <a:gd name="connsiteX52" fmla="*/ 1388533 w 2565400"/>
                <a:gd name="connsiteY52" fmla="*/ 101893 h 425864"/>
                <a:gd name="connsiteX53" fmla="*/ 1430867 w 2565400"/>
                <a:gd name="connsiteY53" fmla="*/ 76493 h 425864"/>
                <a:gd name="connsiteX54" fmla="*/ 1473200 w 2565400"/>
                <a:gd name="connsiteY54" fmla="*/ 68027 h 425864"/>
                <a:gd name="connsiteX55" fmla="*/ 1498600 w 2565400"/>
                <a:gd name="connsiteY55" fmla="*/ 51093 h 425864"/>
                <a:gd name="connsiteX56" fmla="*/ 1549400 w 2565400"/>
                <a:gd name="connsiteY56" fmla="*/ 84960 h 425864"/>
                <a:gd name="connsiteX57" fmla="*/ 1566333 w 2565400"/>
                <a:gd name="connsiteY57" fmla="*/ 118827 h 425864"/>
                <a:gd name="connsiteX58" fmla="*/ 1608667 w 2565400"/>
                <a:gd name="connsiteY58" fmla="*/ 110360 h 425864"/>
                <a:gd name="connsiteX59" fmla="*/ 1634067 w 2565400"/>
                <a:gd name="connsiteY59" fmla="*/ 101893 h 425864"/>
                <a:gd name="connsiteX60" fmla="*/ 1651000 w 2565400"/>
                <a:gd name="connsiteY60" fmla="*/ 127293 h 425864"/>
                <a:gd name="connsiteX61" fmla="*/ 1676400 w 2565400"/>
                <a:gd name="connsiteY61" fmla="*/ 186560 h 425864"/>
                <a:gd name="connsiteX62" fmla="*/ 1710267 w 2565400"/>
                <a:gd name="connsiteY62" fmla="*/ 228893 h 425864"/>
                <a:gd name="connsiteX63" fmla="*/ 1769533 w 2565400"/>
                <a:gd name="connsiteY63" fmla="*/ 296627 h 425864"/>
                <a:gd name="connsiteX64" fmla="*/ 1794933 w 2565400"/>
                <a:gd name="connsiteY64" fmla="*/ 305093 h 425864"/>
                <a:gd name="connsiteX65" fmla="*/ 1854200 w 2565400"/>
                <a:gd name="connsiteY65" fmla="*/ 296627 h 425864"/>
                <a:gd name="connsiteX66" fmla="*/ 1896533 w 2565400"/>
                <a:gd name="connsiteY66" fmla="*/ 254293 h 425864"/>
                <a:gd name="connsiteX67" fmla="*/ 1905000 w 2565400"/>
                <a:gd name="connsiteY67" fmla="*/ 228893 h 425864"/>
                <a:gd name="connsiteX68" fmla="*/ 1930400 w 2565400"/>
                <a:gd name="connsiteY68" fmla="*/ 211960 h 425864"/>
                <a:gd name="connsiteX69" fmla="*/ 1981200 w 2565400"/>
                <a:gd name="connsiteY69" fmla="*/ 127293 h 425864"/>
                <a:gd name="connsiteX70" fmla="*/ 2006600 w 2565400"/>
                <a:gd name="connsiteY70" fmla="*/ 101893 h 425864"/>
                <a:gd name="connsiteX71" fmla="*/ 2040467 w 2565400"/>
                <a:gd name="connsiteY71" fmla="*/ 51093 h 425864"/>
                <a:gd name="connsiteX72" fmla="*/ 2065867 w 2565400"/>
                <a:gd name="connsiteY72" fmla="*/ 59560 h 425864"/>
                <a:gd name="connsiteX73" fmla="*/ 2116667 w 2565400"/>
                <a:gd name="connsiteY73" fmla="*/ 51093 h 425864"/>
                <a:gd name="connsiteX74" fmla="*/ 2159000 w 2565400"/>
                <a:gd name="connsiteY74" fmla="*/ 127293 h 425864"/>
                <a:gd name="connsiteX75" fmla="*/ 2184400 w 2565400"/>
                <a:gd name="connsiteY75" fmla="*/ 169627 h 425864"/>
                <a:gd name="connsiteX76" fmla="*/ 2218267 w 2565400"/>
                <a:gd name="connsiteY76" fmla="*/ 237360 h 425864"/>
                <a:gd name="connsiteX77" fmla="*/ 2226733 w 2565400"/>
                <a:gd name="connsiteY77" fmla="*/ 288160 h 425864"/>
                <a:gd name="connsiteX78" fmla="*/ 2269067 w 2565400"/>
                <a:gd name="connsiteY78" fmla="*/ 271227 h 425864"/>
                <a:gd name="connsiteX79" fmla="*/ 2302933 w 2565400"/>
                <a:gd name="connsiteY79" fmla="*/ 228893 h 425864"/>
                <a:gd name="connsiteX80" fmla="*/ 2353733 w 2565400"/>
                <a:gd name="connsiteY80" fmla="*/ 211960 h 425864"/>
                <a:gd name="connsiteX81" fmla="*/ 2413000 w 2565400"/>
                <a:gd name="connsiteY81" fmla="*/ 195027 h 425864"/>
                <a:gd name="connsiteX82" fmla="*/ 2438400 w 2565400"/>
                <a:gd name="connsiteY82" fmla="*/ 203493 h 425864"/>
                <a:gd name="connsiteX83" fmla="*/ 2463800 w 2565400"/>
                <a:gd name="connsiteY83" fmla="*/ 186560 h 425864"/>
                <a:gd name="connsiteX84" fmla="*/ 2480733 w 2565400"/>
                <a:gd name="connsiteY84" fmla="*/ 161160 h 425864"/>
                <a:gd name="connsiteX85" fmla="*/ 2514600 w 2565400"/>
                <a:gd name="connsiteY85" fmla="*/ 152693 h 425864"/>
                <a:gd name="connsiteX86" fmla="*/ 2565400 w 2565400"/>
                <a:gd name="connsiteY86" fmla="*/ 118827 h 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565400" h="425864">
                  <a:moveTo>
                    <a:pt x="0" y="203493"/>
                  </a:moveTo>
                  <a:cubicBezTo>
                    <a:pt x="36689" y="276871"/>
                    <a:pt x="64560" y="355366"/>
                    <a:pt x="110067" y="423627"/>
                  </a:cubicBezTo>
                  <a:cubicBezTo>
                    <a:pt x="115712" y="432094"/>
                    <a:pt x="128766" y="414351"/>
                    <a:pt x="135467" y="406693"/>
                  </a:cubicBezTo>
                  <a:cubicBezTo>
                    <a:pt x="148868" y="391377"/>
                    <a:pt x="160231" y="374095"/>
                    <a:pt x="169333" y="355893"/>
                  </a:cubicBezTo>
                  <a:cubicBezTo>
                    <a:pt x="174978" y="344604"/>
                    <a:pt x="181580" y="333746"/>
                    <a:pt x="186267" y="322027"/>
                  </a:cubicBezTo>
                  <a:cubicBezTo>
                    <a:pt x="192896" y="305454"/>
                    <a:pt x="197556" y="288160"/>
                    <a:pt x="203200" y="271227"/>
                  </a:cubicBezTo>
                  <a:lnTo>
                    <a:pt x="211667" y="245827"/>
                  </a:lnTo>
                  <a:cubicBezTo>
                    <a:pt x="214489" y="237360"/>
                    <a:pt x="216818" y="228713"/>
                    <a:pt x="220133" y="220427"/>
                  </a:cubicBezTo>
                  <a:cubicBezTo>
                    <a:pt x="225778" y="206316"/>
                    <a:pt x="230894" y="191981"/>
                    <a:pt x="237067" y="178093"/>
                  </a:cubicBezTo>
                  <a:cubicBezTo>
                    <a:pt x="242193" y="166560"/>
                    <a:pt x="249028" y="155828"/>
                    <a:pt x="254000" y="144227"/>
                  </a:cubicBezTo>
                  <a:cubicBezTo>
                    <a:pt x="270487" y="105759"/>
                    <a:pt x="251241" y="130053"/>
                    <a:pt x="279400" y="101893"/>
                  </a:cubicBezTo>
                  <a:cubicBezTo>
                    <a:pt x="298857" y="43520"/>
                    <a:pt x="283711" y="63714"/>
                    <a:pt x="313267" y="34160"/>
                  </a:cubicBezTo>
                  <a:cubicBezTo>
                    <a:pt x="321734" y="36982"/>
                    <a:pt x="332356" y="36316"/>
                    <a:pt x="338667" y="42627"/>
                  </a:cubicBezTo>
                  <a:cubicBezTo>
                    <a:pt x="344978" y="48938"/>
                    <a:pt x="342541" y="60374"/>
                    <a:pt x="347133" y="68027"/>
                  </a:cubicBezTo>
                  <a:cubicBezTo>
                    <a:pt x="351240" y="74872"/>
                    <a:pt x="359080" y="78727"/>
                    <a:pt x="364067" y="84960"/>
                  </a:cubicBezTo>
                  <a:cubicBezTo>
                    <a:pt x="370424" y="92906"/>
                    <a:pt x="375356" y="101893"/>
                    <a:pt x="381000" y="110360"/>
                  </a:cubicBezTo>
                  <a:cubicBezTo>
                    <a:pt x="401074" y="210723"/>
                    <a:pt x="374689" y="106741"/>
                    <a:pt x="406400" y="178093"/>
                  </a:cubicBezTo>
                  <a:cubicBezTo>
                    <a:pt x="413649" y="194404"/>
                    <a:pt x="417689" y="211960"/>
                    <a:pt x="423333" y="228893"/>
                  </a:cubicBezTo>
                  <a:lnTo>
                    <a:pt x="431800" y="254293"/>
                  </a:lnTo>
                  <a:cubicBezTo>
                    <a:pt x="440267" y="245826"/>
                    <a:pt x="449849" y="238344"/>
                    <a:pt x="457200" y="228893"/>
                  </a:cubicBezTo>
                  <a:cubicBezTo>
                    <a:pt x="469695" y="212829"/>
                    <a:pt x="491067" y="178093"/>
                    <a:pt x="491067" y="178093"/>
                  </a:cubicBezTo>
                  <a:cubicBezTo>
                    <a:pt x="537678" y="209168"/>
                    <a:pt x="499895" y="177050"/>
                    <a:pt x="533400" y="237360"/>
                  </a:cubicBezTo>
                  <a:cubicBezTo>
                    <a:pt x="540253" y="249695"/>
                    <a:pt x="550598" y="259744"/>
                    <a:pt x="558800" y="271227"/>
                  </a:cubicBezTo>
                  <a:cubicBezTo>
                    <a:pt x="585501" y="308608"/>
                    <a:pt x="564349" y="285243"/>
                    <a:pt x="592667" y="313560"/>
                  </a:cubicBezTo>
                  <a:cubicBezTo>
                    <a:pt x="598311" y="296627"/>
                    <a:pt x="592667" y="257116"/>
                    <a:pt x="609600" y="262760"/>
                  </a:cubicBezTo>
                  <a:lnTo>
                    <a:pt x="660400" y="279693"/>
                  </a:lnTo>
                  <a:cubicBezTo>
                    <a:pt x="671689" y="262760"/>
                    <a:pt x="674960" y="222457"/>
                    <a:pt x="694267" y="228893"/>
                  </a:cubicBezTo>
                  <a:lnTo>
                    <a:pt x="745067" y="245827"/>
                  </a:lnTo>
                  <a:cubicBezTo>
                    <a:pt x="750711" y="240182"/>
                    <a:pt x="757211" y="235279"/>
                    <a:pt x="762000" y="228893"/>
                  </a:cubicBezTo>
                  <a:cubicBezTo>
                    <a:pt x="774211" y="212612"/>
                    <a:pt x="795867" y="178093"/>
                    <a:pt x="795867" y="178093"/>
                  </a:cubicBezTo>
                  <a:cubicBezTo>
                    <a:pt x="797449" y="171763"/>
                    <a:pt x="807593" y="127506"/>
                    <a:pt x="812800" y="118827"/>
                  </a:cubicBezTo>
                  <a:cubicBezTo>
                    <a:pt x="816907" y="111982"/>
                    <a:pt x="824089" y="107538"/>
                    <a:pt x="829733" y="101893"/>
                  </a:cubicBezTo>
                  <a:cubicBezTo>
                    <a:pt x="832555" y="90604"/>
                    <a:pt x="833616" y="78722"/>
                    <a:pt x="838200" y="68027"/>
                  </a:cubicBezTo>
                  <a:cubicBezTo>
                    <a:pt x="846211" y="49335"/>
                    <a:pt x="858411" y="39349"/>
                    <a:pt x="872067" y="25693"/>
                  </a:cubicBezTo>
                  <a:cubicBezTo>
                    <a:pt x="874889" y="17226"/>
                    <a:pt x="872066" y="3115"/>
                    <a:pt x="880533" y="293"/>
                  </a:cubicBezTo>
                  <a:cubicBezTo>
                    <a:pt x="888106" y="-2231"/>
                    <a:pt x="891233" y="12240"/>
                    <a:pt x="897467" y="17227"/>
                  </a:cubicBezTo>
                  <a:cubicBezTo>
                    <a:pt x="905413" y="23584"/>
                    <a:pt x="914400" y="28516"/>
                    <a:pt x="922867" y="34160"/>
                  </a:cubicBezTo>
                  <a:cubicBezTo>
                    <a:pt x="939976" y="59823"/>
                    <a:pt x="972590" y="108206"/>
                    <a:pt x="982133" y="127293"/>
                  </a:cubicBezTo>
                  <a:cubicBezTo>
                    <a:pt x="993422" y="149871"/>
                    <a:pt x="1008018" y="171079"/>
                    <a:pt x="1016000" y="195027"/>
                  </a:cubicBezTo>
                  <a:cubicBezTo>
                    <a:pt x="1036151" y="255481"/>
                    <a:pt x="1023032" y="230976"/>
                    <a:pt x="1049867" y="271227"/>
                  </a:cubicBezTo>
                  <a:cubicBezTo>
                    <a:pt x="1071262" y="335414"/>
                    <a:pt x="1056090" y="307748"/>
                    <a:pt x="1092200" y="355893"/>
                  </a:cubicBezTo>
                  <a:cubicBezTo>
                    <a:pt x="1111657" y="414266"/>
                    <a:pt x="1096512" y="394072"/>
                    <a:pt x="1126067" y="423627"/>
                  </a:cubicBezTo>
                  <a:cubicBezTo>
                    <a:pt x="1165697" y="383995"/>
                    <a:pt x="1122155" y="432587"/>
                    <a:pt x="1151467" y="381293"/>
                  </a:cubicBezTo>
                  <a:cubicBezTo>
                    <a:pt x="1166815" y="354435"/>
                    <a:pt x="1180691" y="348244"/>
                    <a:pt x="1193800" y="322027"/>
                  </a:cubicBezTo>
                  <a:cubicBezTo>
                    <a:pt x="1218306" y="273016"/>
                    <a:pt x="1179518" y="319376"/>
                    <a:pt x="1227667" y="271227"/>
                  </a:cubicBezTo>
                  <a:cubicBezTo>
                    <a:pt x="1230489" y="259938"/>
                    <a:pt x="1231549" y="248056"/>
                    <a:pt x="1236133" y="237360"/>
                  </a:cubicBezTo>
                  <a:cubicBezTo>
                    <a:pt x="1240477" y="227223"/>
                    <a:pt x="1275275" y="182653"/>
                    <a:pt x="1278467" y="178093"/>
                  </a:cubicBezTo>
                  <a:cubicBezTo>
                    <a:pt x="1290138" y="161421"/>
                    <a:pt x="1312333" y="127293"/>
                    <a:pt x="1312333" y="127293"/>
                  </a:cubicBezTo>
                  <a:cubicBezTo>
                    <a:pt x="1320800" y="132938"/>
                    <a:pt x="1331219" y="136410"/>
                    <a:pt x="1337733" y="144227"/>
                  </a:cubicBezTo>
                  <a:cubicBezTo>
                    <a:pt x="1345813" y="153923"/>
                    <a:pt x="1342693" y="174102"/>
                    <a:pt x="1354667" y="178093"/>
                  </a:cubicBezTo>
                  <a:cubicBezTo>
                    <a:pt x="1363134" y="180915"/>
                    <a:pt x="1359142" y="160675"/>
                    <a:pt x="1363133" y="152693"/>
                  </a:cubicBezTo>
                  <a:cubicBezTo>
                    <a:pt x="1367684" y="143591"/>
                    <a:pt x="1374422" y="135760"/>
                    <a:pt x="1380067" y="127293"/>
                  </a:cubicBezTo>
                  <a:cubicBezTo>
                    <a:pt x="1382889" y="118826"/>
                    <a:pt x="1383941" y="109546"/>
                    <a:pt x="1388533" y="101893"/>
                  </a:cubicBezTo>
                  <a:cubicBezTo>
                    <a:pt x="1399103" y="84276"/>
                    <a:pt x="1412065" y="81193"/>
                    <a:pt x="1430867" y="76493"/>
                  </a:cubicBezTo>
                  <a:cubicBezTo>
                    <a:pt x="1444828" y="73003"/>
                    <a:pt x="1459089" y="70849"/>
                    <a:pt x="1473200" y="68027"/>
                  </a:cubicBezTo>
                  <a:cubicBezTo>
                    <a:pt x="1481667" y="62382"/>
                    <a:pt x="1488667" y="48886"/>
                    <a:pt x="1498600" y="51093"/>
                  </a:cubicBezTo>
                  <a:cubicBezTo>
                    <a:pt x="1518467" y="55508"/>
                    <a:pt x="1549400" y="84960"/>
                    <a:pt x="1549400" y="84960"/>
                  </a:cubicBezTo>
                  <a:cubicBezTo>
                    <a:pt x="1555044" y="96249"/>
                    <a:pt x="1557408" y="109902"/>
                    <a:pt x="1566333" y="118827"/>
                  </a:cubicBezTo>
                  <a:cubicBezTo>
                    <a:pt x="1592063" y="144557"/>
                    <a:pt x="1591901" y="120420"/>
                    <a:pt x="1608667" y="110360"/>
                  </a:cubicBezTo>
                  <a:cubicBezTo>
                    <a:pt x="1616320" y="105768"/>
                    <a:pt x="1625600" y="104715"/>
                    <a:pt x="1634067" y="101893"/>
                  </a:cubicBezTo>
                  <a:cubicBezTo>
                    <a:pt x="1639711" y="110360"/>
                    <a:pt x="1646449" y="118192"/>
                    <a:pt x="1651000" y="127293"/>
                  </a:cubicBezTo>
                  <a:cubicBezTo>
                    <a:pt x="1673575" y="172443"/>
                    <a:pt x="1641169" y="133714"/>
                    <a:pt x="1676400" y="186560"/>
                  </a:cubicBezTo>
                  <a:cubicBezTo>
                    <a:pt x="1686424" y="201596"/>
                    <a:pt x="1699424" y="214436"/>
                    <a:pt x="1710267" y="228893"/>
                  </a:cubicBezTo>
                  <a:cubicBezTo>
                    <a:pt x="1726100" y="250004"/>
                    <a:pt x="1743871" y="288074"/>
                    <a:pt x="1769533" y="296627"/>
                  </a:cubicBezTo>
                  <a:lnTo>
                    <a:pt x="1794933" y="305093"/>
                  </a:lnTo>
                  <a:cubicBezTo>
                    <a:pt x="1814689" y="302271"/>
                    <a:pt x="1835085" y="302361"/>
                    <a:pt x="1854200" y="296627"/>
                  </a:cubicBezTo>
                  <a:cubicBezTo>
                    <a:pt x="1874121" y="290651"/>
                    <a:pt x="1887901" y="271558"/>
                    <a:pt x="1896533" y="254293"/>
                  </a:cubicBezTo>
                  <a:cubicBezTo>
                    <a:pt x="1900524" y="246311"/>
                    <a:pt x="1899425" y="235862"/>
                    <a:pt x="1905000" y="228893"/>
                  </a:cubicBezTo>
                  <a:cubicBezTo>
                    <a:pt x="1911357" y="220947"/>
                    <a:pt x="1921933" y="217604"/>
                    <a:pt x="1930400" y="211960"/>
                  </a:cubicBezTo>
                  <a:cubicBezTo>
                    <a:pt x="1943763" y="185234"/>
                    <a:pt x="1960764" y="147729"/>
                    <a:pt x="1981200" y="127293"/>
                  </a:cubicBezTo>
                  <a:cubicBezTo>
                    <a:pt x="1989667" y="118826"/>
                    <a:pt x="1999249" y="111344"/>
                    <a:pt x="2006600" y="101893"/>
                  </a:cubicBezTo>
                  <a:cubicBezTo>
                    <a:pt x="2019095" y="85829"/>
                    <a:pt x="2040467" y="51093"/>
                    <a:pt x="2040467" y="51093"/>
                  </a:cubicBezTo>
                  <a:cubicBezTo>
                    <a:pt x="2048934" y="53915"/>
                    <a:pt x="2057885" y="63551"/>
                    <a:pt x="2065867" y="59560"/>
                  </a:cubicBezTo>
                  <a:cubicBezTo>
                    <a:pt x="2116554" y="34217"/>
                    <a:pt x="2065928" y="354"/>
                    <a:pt x="2116667" y="51093"/>
                  </a:cubicBezTo>
                  <a:cubicBezTo>
                    <a:pt x="2137386" y="113252"/>
                    <a:pt x="2120979" y="89272"/>
                    <a:pt x="2159000" y="127293"/>
                  </a:cubicBezTo>
                  <a:cubicBezTo>
                    <a:pt x="2182985" y="199245"/>
                    <a:pt x="2149535" y="111518"/>
                    <a:pt x="2184400" y="169627"/>
                  </a:cubicBezTo>
                  <a:cubicBezTo>
                    <a:pt x="2197387" y="191272"/>
                    <a:pt x="2218267" y="237360"/>
                    <a:pt x="2218267" y="237360"/>
                  </a:cubicBezTo>
                  <a:cubicBezTo>
                    <a:pt x="2221089" y="254293"/>
                    <a:pt x="2212449" y="278637"/>
                    <a:pt x="2226733" y="288160"/>
                  </a:cubicBezTo>
                  <a:cubicBezTo>
                    <a:pt x="2239379" y="296591"/>
                    <a:pt x="2256700" y="280061"/>
                    <a:pt x="2269067" y="271227"/>
                  </a:cubicBezTo>
                  <a:cubicBezTo>
                    <a:pt x="2296982" y="251288"/>
                    <a:pt x="2273663" y="243528"/>
                    <a:pt x="2302933" y="228893"/>
                  </a:cubicBezTo>
                  <a:cubicBezTo>
                    <a:pt x="2318898" y="220910"/>
                    <a:pt x="2353733" y="211960"/>
                    <a:pt x="2353733" y="211960"/>
                  </a:cubicBezTo>
                  <a:cubicBezTo>
                    <a:pt x="2401540" y="164153"/>
                    <a:pt x="2370018" y="173536"/>
                    <a:pt x="2413000" y="195027"/>
                  </a:cubicBezTo>
                  <a:cubicBezTo>
                    <a:pt x="2420982" y="199018"/>
                    <a:pt x="2429933" y="200671"/>
                    <a:pt x="2438400" y="203493"/>
                  </a:cubicBezTo>
                  <a:cubicBezTo>
                    <a:pt x="2446867" y="197849"/>
                    <a:pt x="2456605" y="193755"/>
                    <a:pt x="2463800" y="186560"/>
                  </a:cubicBezTo>
                  <a:cubicBezTo>
                    <a:pt x="2470995" y="179365"/>
                    <a:pt x="2472266" y="166804"/>
                    <a:pt x="2480733" y="161160"/>
                  </a:cubicBezTo>
                  <a:cubicBezTo>
                    <a:pt x="2490415" y="154705"/>
                    <a:pt x="2503311" y="155515"/>
                    <a:pt x="2514600" y="152693"/>
                  </a:cubicBezTo>
                  <a:lnTo>
                    <a:pt x="2565400" y="118827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181600" y="2295174"/>
              <a:ext cx="3047999" cy="1577578"/>
              <a:chOff x="4038600" y="2971800"/>
              <a:chExt cx="3967999" cy="12954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038600" y="4039040"/>
                <a:ext cx="3967999" cy="0"/>
              </a:xfrm>
              <a:prstGeom prst="line">
                <a:avLst/>
              </a:prstGeom>
              <a:ln>
                <a:headEnd type="none" w="lg" len="med"/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419600" y="2971800"/>
                <a:ext cx="0" cy="1295400"/>
              </a:xfrm>
              <a:prstGeom prst="line">
                <a:avLst/>
              </a:prstGeom>
              <a:ln>
                <a:headEnd type="none" w="lg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905000" y="2749895"/>
            <a:ext cx="939313" cy="363997"/>
            <a:chOff x="1905000" y="2749895"/>
            <a:chExt cx="939313" cy="363997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133600" y="2877754"/>
              <a:ext cx="0" cy="170246"/>
            </a:xfrm>
            <a:prstGeom prst="line">
              <a:avLst/>
            </a:prstGeom>
            <a:ln w="19050">
              <a:solidFill>
                <a:srgbClr val="197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133600" y="2877754"/>
              <a:ext cx="609600" cy="0"/>
            </a:xfrm>
            <a:prstGeom prst="line">
              <a:avLst/>
            </a:prstGeom>
            <a:ln w="19050">
              <a:solidFill>
                <a:srgbClr val="197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95191" y="3030154"/>
              <a:ext cx="138409" cy="0"/>
            </a:xfrm>
            <a:prstGeom prst="line">
              <a:avLst/>
            </a:prstGeom>
            <a:ln w="19050">
              <a:solidFill>
                <a:srgbClr val="197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1905000" y="2749895"/>
              <a:ext cx="939313" cy="363997"/>
              <a:chOff x="4038600" y="2971800"/>
              <a:chExt cx="3967999" cy="12954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038600" y="4039040"/>
                <a:ext cx="3967999" cy="0"/>
              </a:xfrm>
              <a:prstGeom prst="line">
                <a:avLst/>
              </a:prstGeom>
              <a:ln>
                <a:headEnd type="none" w="lg" len="med"/>
                <a:tailEnd type="non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19600" y="2971800"/>
                <a:ext cx="0" cy="1295400"/>
              </a:xfrm>
              <a:prstGeom prst="line">
                <a:avLst/>
              </a:prstGeom>
              <a:ln>
                <a:headEnd type="none" w="lg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22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Falsification as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Solve</a:t>
            </a:r>
          </a:p>
          <a:p>
            <a:endParaRPr lang="en-US" dirty="0"/>
          </a:p>
          <a:p>
            <a:r>
              <a:rPr lang="en-US" dirty="0" smtClean="0"/>
              <a:t>If      &lt; 0, found falsifying trace!</a:t>
            </a:r>
          </a:p>
          <a:p>
            <a:r>
              <a:rPr lang="en-US" dirty="0" smtClean="0"/>
              <a:t>Use stochastic optimization such as in </a:t>
            </a:r>
            <a:r>
              <a:rPr lang="en-US" cap="small" dirty="0" smtClean="0"/>
              <a:t>S-</a:t>
            </a:r>
            <a:r>
              <a:rPr lang="en-US" cap="small" dirty="0" err="1" smtClean="0"/>
              <a:t>Taliro</a:t>
            </a:r>
            <a:endParaRPr lang="en-US" cap="small" dirty="0" smtClean="0"/>
          </a:p>
          <a:p>
            <a:r>
              <a:rPr lang="en-US" dirty="0" smtClean="0"/>
              <a:t>Need clever “parameterization” of input signal space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Implemented parameterization in Breach-based falsifier</a:t>
            </a:r>
          </a:p>
          <a:p>
            <a:r>
              <a:rPr lang="en-US" dirty="0" smtClean="0"/>
              <a:t>Run-time worsens with more signal parameters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599" y="1318145"/>
            <a:ext cx="3014149" cy="5334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49" y="2209800"/>
            <a:ext cx="381013" cy="38076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685800" y="3705813"/>
            <a:ext cx="3352800" cy="1143000"/>
            <a:chOff x="1905000" y="3657600"/>
            <a:chExt cx="3352800" cy="1143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048000" y="3733800"/>
              <a:ext cx="1600200" cy="0"/>
            </a:xfrm>
            <a:prstGeom prst="line">
              <a:avLst/>
            </a:prstGeom>
            <a:ln w="12700">
              <a:solidFill>
                <a:srgbClr val="214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86000" y="4469199"/>
              <a:ext cx="762000" cy="0"/>
            </a:xfrm>
            <a:prstGeom prst="line">
              <a:avLst/>
            </a:prstGeom>
            <a:ln w="12700">
              <a:solidFill>
                <a:srgbClr val="214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75609" y="4462272"/>
              <a:ext cx="46759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048000" y="3733800"/>
              <a:ext cx="0" cy="735399"/>
            </a:xfrm>
            <a:prstGeom prst="line">
              <a:avLst/>
            </a:prstGeom>
            <a:ln w="12700">
              <a:solidFill>
                <a:srgbClr val="214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43200" y="3886200"/>
              <a:ext cx="0" cy="5760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43200" y="3886200"/>
              <a:ext cx="1905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75608" y="4453128"/>
              <a:ext cx="1000992" cy="0"/>
            </a:xfrm>
            <a:prstGeom prst="line">
              <a:avLst/>
            </a:prstGeom>
            <a:ln w="12700">
              <a:solidFill>
                <a:srgbClr val="197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269673" y="4101499"/>
              <a:ext cx="0" cy="351629"/>
            </a:xfrm>
            <a:prstGeom prst="line">
              <a:avLst/>
            </a:prstGeom>
            <a:ln w="12700">
              <a:solidFill>
                <a:srgbClr val="197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259673" y="4101499"/>
              <a:ext cx="1388527" cy="1732"/>
            </a:xfrm>
            <a:prstGeom prst="line">
              <a:avLst/>
            </a:prstGeom>
            <a:ln w="12700">
              <a:solidFill>
                <a:srgbClr val="197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75609" y="3657600"/>
              <a:ext cx="0" cy="1143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05000" y="4495800"/>
              <a:ext cx="3352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38600" y="3665245"/>
                <a:ext cx="4191000" cy="83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Signal parameters:  amplitude (A), delay (D)</a:t>
                </a:r>
              </a:p>
              <a:p>
                <a:r>
                  <a:rPr lang="en-US" b="0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 &gt;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D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0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665245"/>
                <a:ext cx="4191000" cy="837409"/>
              </a:xfrm>
              <a:prstGeom prst="rect">
                <a:avLst/>
              </a:prstGeom>
              <a:blipFill rotWithShape="1">
                <a:blip r:embed="rId6"/>
                <a:stretch>
                  <a:fillRect l="-1310" t="-3623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23</a:t>
            </a:fld>
            <a:r>
              <a:rPr lang="en-US" smtClean="0"/>
              <a:t>/30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1600" y="1253559"/>
            <a:ext cx="2895600" cy="952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Nonlinear Optimization Problem, No exact solution, Limited formal guarantees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457200" y="152400"/>
            <a:ext cx="8305800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smtClean="0"/>
              <a:t>Mining in a nutshell</a:t>
            </a:r>
            <a:endParaRPr lang="en-US" sz="29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500870" y="1219200"/>
            <a:ext cx="3147330" cy="1689100"/>
            <a:chOff x="361950" y="1265555"/>
            <a:chExt cx="2994930" cy="1689100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Isosceles Triangle 56"/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381000" y="4230039"/>
            <a:ext cx="2488293" cy="646761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FF0000"/>
                </a:solidFill>
              </a:rPr>
              <a:t>Breach</a:t>
            </a:r>
            <a:endParaRPr lang="en-US" cap="small" dirty="0">
              <a:solidFill>
                <a:srgbClr val="FF0000"/>
              </a:solidFill>
            </a:endParaRPr>
          </a:p>
        </p:txBody>
      </p:sp>
      <p:sp>
        <p:nvSpPr>
          <p:cNvPr id="59" name="Round Single Corner Rectangle 58"/>
          <p:cNvSpPr/>
          <p:nvPr/>
        </p:nvSpPr>
        <p:spPr>
          <a:xfrm>
            <a:off x="561499" y="5607931"/>
            <a:ext cx="2334101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Template PSTL property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198507" y="2056125"/>
            <a:ext cx="2488293" cy="1202805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FF0000"/>
                </a:solidFill>
              </a:rPr>
              <a:t>S-</a:t>
            </a:r>
            <a:r>
              <a:rPr lang="en-US" cap="small" dirty="0" err="1" smtClean="0">
                <a:solidFill>
                  <a:srgbClr val="FF0000"/>
                </a:solidFill>
              </a:rPr>
              <a:t>Taliro</a:t>
            </a:r>
            <a:r>
              <a:rPr lang="en-US" cap="small" dirty="0" smtClean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cap="small" dirty="0" smtClean="0">
                <a:solidFill>
                  <a:srgbClr val="FF0000"/>
                </a:solidFill>
              </a:rPr>
              <a:t>Breach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falsified Requirement?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 Single Corner Rectangle 60"/>
          <p:cNvSpPr/>
          <p:nvPr/>
        </p:nvSpPr>
        <p:spPr>
          <a:xfrm>
            <a:off x="4710685" y="4246693"/>
            <a:ext cx="2285999" cy="678257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Candidate Requirement</a:t>
            </a:r>
            <a:endParaRPr lang="en-US" sz="1400" u="sng" dirty="0">
              <a:solidFill>
                <a:srgbClr val="8EFCF9"/>
              </a:solidFill>
            </a:endParaRPr>
          </a:p>
        </p:txBody>
      </p:sp>
      <p:sp>
        <p:nvSpPr>
          <p:cNvPr id="62" name="Left-Right Arrow 61"/>
          <p:cNvSpPr/>
          <p:nvPr/>
        </p:nvSpPr>
        <p:spPr>
          <a:xfrm>
            <a:off x="4675911" y="2076702"/>
            <a:ext cx="1496289" cy="354178"/>
          </a:xfrm>
          <a:prstGeom prst="left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ent-Up Arrow 62"/>
          <p:cNvSpPr/>
          <p:nvPr/>
        </p:nvSpPr>
        <p:spPr>
          <a:xfrm>
            <a:off x="7031458" y="3279931"/>
            <a:ext cx="660400" cy="1280160"/>
          </a:xfrm>
          <a:prstGeom prst="bentUp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5400000">
            <a:off x="1037879" y="3392939"/>
            <a:ext cx="1280160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6200000">
            <a:off x="1340418" y="5085402"/>
            <a:ext cx="675082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2895600" y="4375111"/>
            <a:ext cx="1780311" cy="356616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5400000">
            <a:off x="7074948" y="4283002"/>
            <a:ext cx="2295685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792383" y="4229760"/>
            <a:ext cx="914400" cy="490130"/>
          </a:xfrm>
          <a:prstGeom prst="roundRect">
            <a:avLst/>
          </a:prstGeom>
          <a:ln w="34925">
            <a:solidFill>
              <a:srgbClr val="197D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97D19"/>
                </a:solidFill>
              </a:rPr>
              <a:t>NO</a:t>
            </a:r>
            <a:endParaRPr lang="en-US" b="1" dirty="0">
              <a:solidFill>
                <a:srgbClr val="197D19"/>
              </a:solidFill>
            </a:endParaRPr>
          </a:p>
        </p:txBody>
      </p:sp>
      <p:sp>
        <p:nvSpPr>
          <p:cNvPr id="69" name="Round Single Corner Rectangle 68"/>
          <p:cNvSpPr/>
          <p:nvPr/>
        </p:nvSpPr>
        <p:spPr>
          <a:xfrm>
            <a:off x="6248401" y="5638800"/>
            <a:ext cx="2489200" cy="678257"/>
          </a:xfrm>
          <a:prstGeom prst="round1Rect">
            <a:avLst/>
          </a:prstGeom>
          <a:solidFill>
            <a:srgbClr val="C0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Mined STL Requirement</a:t>
            </a:r>
            <a:endParaRPr lang="en-US" sz="1400" b="1" u="sng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066611" y="3030615"/>
            <a:ext cx="1177729" cy="855585"/>
            <a:chOff x="3066611" y="3030615"/>
            <a:chExt cx="1177729" cy="855585"/>
          </a:xfrm>
        </p:grpSpPr>
        <p:sp>
          <p:nvSpPr>
            <p:cNvPr id="72" name="Snip Single Corner Rectangle 71"/>
            <p:cNvSpPr/>
            <p:nvPr/>
          </p:nvSpPr>
          <p:spPr>
            <a:xfrm>
              <a:off x="3124200" y="3030615"/>
              <a:ext cx="1120140" cy="855585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352800" y="3121992"/>
              <a:ext cx="749031" cy="211288"/>
              <a:chOff x="5181600" y="2295174"/>
              <a:chExt cx="3047999" cy="157757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TextBox 73"/>
            <p:cNvSpPr txBox="1"/>
            <p:nvPr/>
          </p:nvSpPr>
          <p:spPr>
            <a:xfrm rot="31265">
              <a:off x="3089783" y="305553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646170" y="3347678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646170" y="3484950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365769" y="3608953"/>
              <a:ext cx="749031" cy="211288"/>
              <a:chOff x="5181600" y="2295174"/>
              <a:chExt cx="3047999" cy="1577578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 rot="31265">
              <a:off x="3066611" y="3543154"/>
              <a:ext cx="360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n.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0" y="3827471"/>
            <a:ext cx="1479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Counterexamples</a:t>
            </a:r>
            <a:endParaRPr lang="en-US" sz="1400" dirty="0"/>
          </a:p>
        </p:txBody>
      </p:sp>
      <p:sp>
        <p:nvSpPr>
          <p:cNvPr id="88" name="Right Arrow 87"/>
          <p:cNvSpPr/>
          <p:nvPr/>
        </p:nvSpPr>
        <p:spPr>
          <a:xfrm rot="8069179">
            <a:off x="2824444" y="3940709"/>
            <a:ext cx="301377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1721518" y="2971800"/>
            <a:ext cx="1097882" cy="984524"/>
            <a:chOff x="1721518" y="2971800"/>
            <a:chExt cx="1097882" cy="984524"/>
          </a:xfrm>
        </p:grpSpPr>
        <p:grpSp>
          <p:nvGrpSpPr>
            <p:cNvPr id="90" name="Group 89"/>
            <p:cNvGrpSpPr/>
            <p:nvPr/>
          </p:nvGrpSpPr>
          <p:grpSpPr>
            <a:xfrm>
              <a:off x="1753338" y="2971800"/>
              <a:ext cx="1066062" cy="307777"/>
              <a:chOff x="1777831" y="2947338"/>
              <a:chExt cx="1066062" cy="3077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055072" y="3006153"/>
                <a:ext cx="788821" cy="178475"/>
                <a:chOff x="4038600" y="2971800"/>
                <a:chExt cx="3967999" cy="1295400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Freeform 101"/>
                <p:cNvSpPr/>
                <p:nvPr/>
              </p:nvSpPr>
              <p:spPr>
                <a:xfrm>
                  <a:off x="4552701" y="3368843"/>
                  <a:ext cx="3309282" cy="393029"/>
                </a:xfrm>
                <a:custGeom>
                  <a:avLst/>
                  <a:gdLst>
                    <a:gd name="connsiteX0" fmla="*/ 0 w 3372765"/>
                    <a:gd name="connsiteY0" fmla="*/ 301277 h 301277"/>
                    <a:gd name="connsiteX1" fmla="*/ 26428 w 3372765"/>
                    <a:gd name="connsiteY1" fmla="*/ 280135 h 301277"/>
                    <a:gd name="connsiteX2" fmla="*/ 73998 w 3372765"/>
                    <a:gd name="connsiteY2" fmla="*/ 248421 h 301277"/>
                    <a:gd name="connsiteX3" fmla="*/ 95140 w 3372765"/>
                    <a:gd name="connsiteY3" fmla="*/ 227279 h 301277"/>
                    <a:gd name="connsiteX4" fmla="*/ 110997 w 3372765"/>
                    <a:gd name="connsiteY4" fmla="*/ 216708 h 301277"/>
                    <a:gd name="connsiteX5" fmla="*/ 153281 w 3372765"/>
                    <a:gd name="connsiteY5" fmla="*/ 184995 h 301277"/>
                    <a:gd name="connsiteX6" fmla="*/ 190280 w 3372765"/>
                    <a:gd name="connsiteY6" fmla="*/ 147996 h 301277"/>
                    <a:gd name="connsiteX7" fmla="*/ 221993 w 3372765"/>
                    <a:gd name="connsiteY7" fmla="*/ 126854 h 301277"/>
                    <a:gd name="connsiteX8" fmla="*/ 280134 w 3372765"/>
                    <a:gd name="connsiteY8" fmla="*/ 68713 h 301277"/>
                    <a:gd name="connsiteX9" fmla="*/ 295991 w 3372765"/>
                    <a:gd name="connsiteY9" fmla="*/ 52856 h 301277"/>
                    <a:gd name="connsiteX10" fmla="*/ 311847 w 3372765"/>
                    <a:gd name="connsiteY10" fmla="*/ 42285 h 301277"/>
                    <a:gd name="connsiteX11" fmla="*/ 343561 w 3372765"/>
                    <a:gd name="connsiteY11" fmla="*/ 15857 h 301277"/>
                    <a:gd name="connsiteX12" fmla="*/ 359417 w 3372765"/>
                    <a:gd name="connsiteY12" fmla="*/ 21143 h 301277"/>
                    <a:gd name="connsiteX13" fmla="*/ 364703 w 3372765"/>
                    <a:gd name="connsiteY13" fmla="*/ 36999 h 301277"/>
                    <a:gd name="connsiteX14" fmla="*/ 380560 w 3372765"/>
                    <a:gd name="connsiteY14" fmla="*/ 52856 h 301277"/>
                    <a:gd name="connsiteX15" fmla="*/ 401702 w 3372765"/>
                    <a:gd name="connsiteY15" fmla="*/ 89855 h 301277"/>
                    <a:gd name="connsiteX16" fmla="*/ 422844 w 3372765"/>
                    <a:gd name="connsiteY16" fmla="*/ 137425 h 301277"/>
                    <a:gd name="connsiteX17" fmla="*/ 438701 w 3372765"/>
                    <a:gd name="connsiteY17" fmla="*/ 147996 h 301277"/>
                    <a:gd name="connsiteX18" fmla="*/ 544412 w 3372765"/>
                    <a:gd name="connsiteY18" fmla="*/ 142710 h 301277"/>
                    <a:gd name="connsiteX19" fmla="*/ 560268 w 3372765"/>
                    <a:gd name="connsiteY19" fmla="*/ 137425 h 301277"/>
                    <a:gd name="connsiteX20" fmla="*/ 586696 w 3372765"/>
                    <a:gd name="connsiteY20" fmla="*/ 132139 h 301277"/>
                    <a:gd name="connsiteX21" fmla="*/ 634266 w 3372765"/>
                    <a:gd name="connsiteY21" fmla="*/ 116283 h 301277"/>
                    <a:gd name="connsiteX22" fmla="*/ 660694 w 3372765"/>
                    <a:gd name="connsiteY22" fmla="*/ 105711 h 301277"/>
                    <a:gd name="connsiteX23" fmla="*/ 676550 w 3372765"/>
                    <a:gd name="connsiteY23" fmla="*/ 100426 h 301277"/>
                    <a:gd name="connsiteX24" fmla="*/ 692407 w 3372765"/>
                    <a:gd name="connsiteY24" fmla="*/ 105711 h 301277"/>
                    <a:gd name="connsiteX25" fmla="*/ 713549 w 3372765"/>
                    <a:gd name="connsiteY25" fmla="*/ 132139 h 301277"/>
                    <a:gd name="connsiteX26" fmla="*/ 750548 w 3372765"/>
                    <a:gd name="connsiteY26" fmla="*/ 179709 h 301277"/>
                    <a:gd name="connsiteX27" fmla="*/ 792832 w 3372765"/>
                    <a:gd name="connsiteY27" fmla="*/ 206137 h 301277"/>
                    <a:gd name="connsiteX28" fmla="*/ 819260 w 3372765"/>
                    <a:gd name="connsiteY28" fmla="*/ 211422 h 301277"/>
                    <a:gd name="connsiteX29" fmla="*/ 840402 w 3372765"/>
                    <a:gd name="connsiteY29" fmla="*/ 221994 h 301277"/>
                    <a:gd name="connsiteX30" fmla="*/ 993683 w 3372765"/>
                    <a:gd name="connsiteY30" fmla="*/ 216708 h 301277"/>
                    <a:gd name="connsiteX31" fmla="*/ 1030682 w 3372765"/>
                    <a:gd name="connsiteY31" fmla="*/ 190280 h 301277"/>
                    <a:gd name="connsiteX32" fmla="*/ 1051824 w 3372765"/>
                    <a:gd name="connsiteY32" fmla="*/ 179709 h 301277"/>
                    <a:gd name="connsiteX33" fmla="*/ 1067681 w 3372765"/>
                    <a:gd name="connsiteY33" fmla="*/ 163853 h 301277"/>
                    <a:gd name="connsiteX34" fmla="*/ 1083538 w 3372765"/>
                    <a:gd name="connsiteY34" fmla="*/ 126854 h 301277"/>
                    <a:gd name="connsiteX35" fmla="*/ 1088823 w 3372765"/>
                    <a:gd name="connsiteY35" fmla="*/ 110997 h 301277"/>
                    <a:gd name="connsiteX36" fmla="*/ 1099394 w 3372765"/>
                    <a:gd name="connsiteY36" fmla="*/ 95140 h 301277"/>
                    <a:gd name="connsiteX37" fmla="*/ 1146964 w 3372765"/>
                    <a:gd name="connsiteY37" fmla="*/ 52856 h 301277"/>
                    <a:gd name="connsiteX38" fmla="*/ 1215676 w 3372765"/>
                    <a:gd name="connsiteY38" fmla="*/ 52856 h 301277"/>
                    <a:gd name="connsiteX39" fmla="*/ 1231533 w 3372765"/>
                    <a:gd name="connsiteY39" fmla="*/ 42285 h 301277"/>
                    <a:gd name="connsiteX40" fmla="*/ 1252675 w 3372765"/>
                    <a:gd name="connsiteY40" fmla="*/ 31714 h 301277"/>
                    <a:gd name="connsiteX41" fmla="*/ 1284389 w 3372765"/>
                    <a:gd name="connsiteY41" fmla="*/ 10572 h 301277"/>
                    <a:gd name="connsiteX42" fmla="*/ 1337244 w 3372765"/>
                    <a:gd name="connsiteY42" fmla="*/ 21143 h 301277"/>
                    <a:gd name="connsiteX43" fmla="*/ 1353101 w 3372765"/>
                    <a:gd name="connsiteY43" fmla="*/ 36999 h 301277"/>
                    <a:gd name="connsiteX44" fmla="*/ 1368957 w 3372765"/>
                    <a:gd name="connsiteY44" fmla="*/ 47570 h 301277"/>
                    <a:gd name="connsiteX45" fmla="*/ 1379528 w 3372765"/>
                    <a:gd name="connsiteY45" fmla="*/ 58142 h 301277"/>
                    <a:gd name="connsiteX46" fmla="*/ 1400671 w 3372765"/>
                    <a:gd name="connsiteY46" fmla="*/ 73998 h 301277"/>
                    <a:gd name="connsiteX47" fmla="*/ 1464097 w 3372765"/>
                    <a:gd name="connsiteY47" fmla="*/ 126854 h 301277"/>
                    <a:gd name="connsiteX48" fmla="*/ 1501096 w 3372765"/>
                    <a:gd name="connsiteY48" fmla="*/ 142710 h 301277"/>
                    <a:gd name="connsiteX49" fmla="*/ 1548666 w 3372765"/>
                    <a:gd name="connsiteY49" fmla="*/ 153281 h 301277"/>
                    <a:gd name="connsiteX50" fmla="*/ 1580379 w 3372765"/>
                    <a:gd name="connsiteY50" fmla="*/ 163853 h 301277"/>
                    <a:gd name="connsiteX51" fmla="*/ 1696661 w 3372765"/>
                    <a:gd name="connsiteY51" fmla="*/ 158567 h 301277"/>
                    <a:gd name="connsiteX52" fmla="*/ 1712518 w 3372765"/>
                    <a:gd name="connsiteY52" fmla="*/ 153281 h 301277"/>
                    <a:gd name="connsiteX53" fmla="*/ 1733660 w 3372765"/>
                    <a:gd name="connsiteY53" fmla="*/ 137425 h 301277"/>
                    <a:gd name="connsiteX54" fmla="*/ 1754802 w 3372765"/>
                    <a:gd name="connsiteY54" fmla="*/ 105711 h 301277"/>
                    <a:gd name="connsiteX55" fmla="*/ 1802372 w 3372765"/>
                    <a:gd name="connsiteY55" fmla="*/ 68713 h 301277"/>
                    <a:gd name="connsiteX56" fmla="*/ 1823515 w 3372765"/>
                    <a:gd name="connsiteY56" fmla="*/ 58142 h 301277"/>
                    <a:gd name="connsiteX57" fmla="*/ 1849942 w 3372765"/>
                    <a:gd name="connsiteY57" fmla="*/ 52856 h 301277"/>
                    <a:gd name="connsiteX58" fmla="*/ 1876370 w 3372765"/>
                    <a:gd name="connsiteY58" fmla="*/ 63427 h 301277"/>
                    <a:gd name="connsiteX59" fmla="*/ 1923940 w 3372765"/>
                    <a:gd name="connsiteY59" fmla="*/ 79284 h 301277"/>
                    <a:gd name="connsiteX60" fmla="*/ 1950368 w 3372765"/>
                    <a:gd name="connsiteY60" fmla="*/ 100426 h 301277"/>
                    <a:gd name="connsiteX61" fmla="*/ 1966224 w 3372765"/>
                    <a:gd name="connsiteY61" fmla="*/ 110997 h 301277"/>
                    <a:gd name="connsiteX62" fmla="*/ 1997938 w 3372765"/>
                    <a:gd name="connsiteY62" fmla="*/ 137425 h 301277"/>
                    <a:gd name="connsiteX63" fmla="*/ 2024365 w 3372765"/>
                    <a:gd name="connsiteY63" fmla="*/ 126854 h 301277"/>
                    <a:gd name="connsiteX64" fmla="*/ 2071935 w 3372765"/>
                    <a:gd name="connsiteY64" fmla="*/ 84569 h 301277"/>
                    <a:gd name="connsiteX65" fmla="*/ 2087792 w 3372765"/>
                    <a:gd name="connsiteY65" fmla="*/ 79284 h 301277"/>
                    <a:gd name="connsiteX66" fmla="*/ 2130076 w 3372765"/>
                    <a:gd name="connsiteY66" fmla="*/ 116283 h 301277"/>
                    <a:gd name="connsiteX67" fmla="*/ 2135362 w 3372765"/>
                    <a:gd name="connsiteY67" fmla="*/ 132139 h 301277"/>
                    <a:gd name="connsiteX68" fmla="*/ 2172361 w 3372765"/>
                    <a:gd name="connsiteY68" fmla="*/ 169138 h 301277"/>
                    <a:gd name="connsiteX69" fmla="*/ 2188217 w 3372765"/>
                    <a:gd name="connsiteY69" fmla="*/ 190280 h 301277"/>
                    <a:gd name="connsiteX70" fmla="*/ 2209360 w 3372765"/>
                    <a:gd name="connsiteY70" fmla="*/ 195566 h 301277"/>
                    <a:gd name="connsiteX71" fmla="*/ 2251644 w 3372765"/>
                    <a:gd name="connsiteY71" fmla="*/ 211422 h 301277"/>
                    <a:gd name="connsiteX72" fmla="*/ 2367926 w 3372765"/>
                    <a:gd name="connsiteY72" fmla="*/ 200851 h 301277"/>
                    <a:gd name="connsiteX73" fmla="*/ 2383783 w 3372765"/>
                    <a:gd name="connsiteY73" fmla="*/ 195566 h 301277"/>
                    <a:gd name="connsiteX74" fmla="*/ 2415496 w 3372765"/>
                    <a:gd name="connsiteY74" fmla="*/ 163853 h 301277"/>
                    <a:gd name="connsiteX75" fmla="*/ 2426067 w 3372765"/>
                    <a:gd name="connsiteY75" fmla="*/ 153281 h 301277"/>
                    <a:gd name="connsiteX76" fmla="*/ 2468352 w 3372765"/>
                    <a:gd name="connsiteY76" fmla="*/ 105711 h 301277"/>
                    <a:gd name="connsiteX77" fmla="*/ 2484208 w 3372765"/>
                    <a:gd name="connsiteY77" fmla="*/ 84569 h 301277"/>
                    <a:gd name="connsiteX78" fmla="*/ 2521207 w 3372765"/>
                    <a:gd name="connsiteY78" fmla="*/ 58142 h 301277"/>
                    <a:gd name="connsiteX79" fmla="*/ 2542349 w 3372765"/>
                    <a:gd name="connsiteY79" fmla="*/ 52856 h 301277"/>
                    <a:gd name="connsiteX80" fmla="*/ 2558206 w 3372765"/>
                    <a:gd name="connsiteY80" fmla="*/ 58142 h 301277"/>
                    <a:gd name="connsiteX81" fmla="*/ 2584634 w 3372765"/>
                    <a:gd name="connsiteY81" fmla="*/ 89855 h 301277"/>
                    <a:gd name="connsiteX82" fmla="*/ 2600490 w 3372765"/>
                    <a:gd name="connsiteY82" fmla="*/ 116283 h 301277"/>
                    <a:gd name="connsiteX83" fmla="*/ 2605776 w 3372765"/>
                    <a:gd name="connsiteY83" fmla="*/ 132139 h 301277"/>
                    <a:gd name="connsiteX84" fmla="*/ 2626918 w 3372765"/>
                    <a:gd name="connsiteY84" fmla="*/ 153281 h 301277"/>
                    <a:gd name="connsiteX85" fmla="*/ 2648060 w 3372765"/>
                    <a:gd name="connsiteY85" fmla="*/ 179709 h 301277"/>
                    <a:gd name="connsiteX86" fmla="*/ 2679773 w 3372765"/>
                    <a:gd name="connsiteY86" fmla="*/ 195566 h 301277"/>
                    <a:gd name="connsiteX87" fmla="*/ 2711487 w 3372765"/>
                    <a:gd name="connsiteY87" fmla="*/ 190280 h 301277"/>
                    <a:gd name="connsiteX88" fmla="*/ 2748486 w 3372765"/>
                    <a:gd name="connsiteY88" fmla="*/ 163853 h 301277"/>
                    <a:gd name="connsiteX89" fmla="*/ 2780199 w 3372765"/>
                    <a:gd name="connsiteY89" fmla="*/ 132139 h 301277"/>
                    <a:gd name="connsiteX90" fmla="*/ 2796056 w 3372765"/>
                    <a:gd name="connsiteY90" fmla="*/ 116283 h 301277"/>
                    <a:gd name="connsiteX91" fmla="*/ 2806627 w 3372765"/>
                    <a:gd name="connsiteY91" fmla="*/ 105711 h 301277"/>
                    <a:gd name="connsiteX92" fmla="*/ 2838340 w 3372765"/>
                    <a:gd name="connsiteY92" fmla="*/ 73998 h 301277"/>
                    <a:gd name="connsiteX93" fmla="*/ 2848911 w 3372765"/>
                    <a:gd name="connsiteY93" fmla="*/ 58142 h 301277"/>
                    <a:gd name="connsiteX94" fmla="*/ 2907052 w 3372765"/>
                    <a:gd name="connsiteY94" fmla="*/ 68713 h 301277"/>
                    <a:gd name="connsiteX95" fmla="*/ 2965193 w 3372765"/>
                    <a:gd name="connsiteY95" fmla="*/ 79284 h 301277"/>
                    <a:gd name="connsiteX96" fmla="*/ 3023334 w 3372765"/>
                    <a:gd name="connsiteY96" fmla="*/ 73998 h 301277"/>
                    <a:gd name="connsiteX97" fmla="*/ 3039191 w 3372765"/>
                    <a:gd name="connsiteY97" fmla="*/ 68713 h 301277"/>
                    <a:gd name="connsiteX98" fmla="*/ 3060333 w 3372765"/>
                    <a:gd name="connsiteY98" fmla="*/ 79284 h 301277"/>
                    <a:gd name="connsiteX99" fmla="*/ 3092046 w 3372765"/>
                    <a:gd name="connsiteY99" fmla="*/ 132139 h 301277"/>
                    <a:gd name="connsiteX100" fmla="*/ 3129045 w 3372765"/>
                    <a:gd name="connsiteY100" fmla="*/ 190280 h 301277"/>
                    <a:gd name="connsiteX101" fmla="*/ 3139616 w 3372765"/>
                    <a:gd name="connsiteY101" fmla="*/ 206137 h 301277"/>
                    <a:gd name="connsiteX102" fmla="*/ 3155473 w 3372765"/>
                    <a:gd name="connsiteY102" fmla="*/ 216708 h 301277"/>
                    <a:gd name="connsiteX103" fmla="*/ 3166044 w 3372765"/>
                    <a:gd name="connsiteY103" fmla="*/ 232565 h 301277"/>
                    <a:gd name="connsiteX104" fmla="*/ 3213614 w 3372765"/>
                    <a:gd name="connsiteY104" fmla="*/ 264278 h 301277"/>
                    <a:gd name="connsiteX105" fmla="*/ 3234756 w 3372765"/>
                    <a:gd name="connsiteY105" fmla="*/ 269563 h 301277"/>
                    <a:gd name="connsiteX106" fmla="*/ 3250613 w 3372765"/>
                    <a:gd name="connsiteY106" fmla="*/ 264278 h 301277"/>
                    <a:gd name="connsiteX107" fmla="*/ 3261184 w 3372765"/>
                    <a:gd name="connsiteY107" fmla="*/ 227279 h 301277"/>
                    <a:gd name="connsiteX108" fmla="*/ 3271755 w 3372765"/>
                    <a:gd name="connsiteY108" fmla="*/ 163853 h 301277"/>
                    <a:gd name="connsiteX109" fmla="*/ 3277041 w 3372765"/>
                    <a:gd name="connsiteY109" fmla="*/ 73998 h 301277"/>
                    <a:gd name="connsiteX110" fmla="*/ 3292897 w 3372765"/>
                    <a:gd name="connsiteY110" fmla="*/ 68713 h 301277"/>
                    <a:gd name="connsiteX111" fmla="*/ 3324610 w 3372765"/>
                    <a:gd name="connsiteY111" fmla="*/ 52856 h 301277"/>
                    <a:gd name="connsiteX112" fmla="*/ 3372180 w 3372765"/>
                    <a:gd name="connsiteY112" fmla="*/ 47570 h 301277"/>
                    <a:gd name="connsiteX113" fmla="*/ 3372180 w 3372765"/>
                    <a:gd name="connsiteY113" fmla="*/ 0 h 301277"/>
                    <a:gd name="connsiteX0" fmla="*/ 0 w 3375703"/>
                    <a:gd name="connsiteY0" fmla="*/ 290705 h 290705"/>
                    <a:gd name="connsiteX1" fmla="*/ 26428 w 3375703"/>
                    <a:gd name="connsiteY1" fmla="*/ 269563 h 290705"/>
                    <a:gd name="connsiteX2" fmla="*/ 73998 w 3375703"/>
                    <a:gd name="connsiteY2" fmla="*/ 237849 h 290705"/>
                    <a:gd name="connsiteX3" fmla="*/ 95140 w 3375703"/>
                    <a:gd name="connsiteY3" fmla="*/ 216707 h 290705"/>
                    <a:gd name="connsiteX4" fmla="*/ 110997 w 3375703"/>
                    <a:gd name="connsiteY4" fmla="*/ 206136 h 290705"/>
                    <a:gd name="connsiteX5" fmla="*/ 153281 w 3375703"/>
                    <a:gd name="connsiteY5" fmla="*/ 174423 h 290705"/>
                    <a:gd name="connsiteX6" fmla="*/ 190280 w 3375703"/>
                    <a:gd name="connsiteY6" fmla="*/ 137424 h 290705"/>
                    <a:gd name="connsiteX7" fmla="*/ 221993 w 3375703"/>
                    <a:gd name="connsiteY7" fmla="*/ 116282 h 290705"/>
                    <a:gd name="connsiteX8" fmla="*/ 280134 w 3375703"/>
                    <a:gd name="connsiteY8" fmla="*/ 58141 h 290705"/>
                    <a:gd name="connsiteX9" fmla="*/ 295991 w 3375703"/>
                    <a:gd name="connsiteY9" fmla="*/ 42284 h 290705"/>
                    <a:gd name="connsiteX10" fmla="*/ 311847 w 3375703"/>
                    <a:gd name="connsiteY10" fmla="*/ 31713 h 290705"/>
                    <a:gd name="connsiteX11" fmla="*/ 343561 w 3375703"/>
                    <a:gd name="connsiteY11" fmla="*/ 5285 h 290705"/>
                    <a:gd name="connsiteX12" fmla="*/ 359417 w 3375703"/>
                    <a:gd name="connsiteY12" fmla="*/ 10571 h 290705"/>
                    <a:gd name="connsiteX13" fmla="*/ 364703 w 3375703"/>
                    <a:gd name="connsiteY13" fmla="*/ 26427 h 290705"/>
                    <a:gd name="connsiteX14" fmla="*/ 380560 w 3375703"/>
                    <a:gd name="connsiteY14" fmla="*/ 42284 h 290705"/>
                    <a:gd name="connsiteX15" fmla="*/ 401702 w 3375703"/>
                    <a:gd name="connsiteY15" fmla="*/ 79283 h 290705"/>
                    <a:gd name="connsiteX16" fmla="*/ 422844 w 3375703"/>
                    <a:gd name="connsiteY16" fmla="*/ 126853 h 290705"/>
                    <a:gd name="connsiteX17" fmla="*/ 438701 w 3375703"/>
                    <a:gd name="connsiteY17" fmla="*/ 137424 h 290705"/>
                    <a:gd name="connsiteX18" fmla="*/ 544412 w 3375703"/>
                    <a:gd name="connsiteY18" fmla="*/ 132138 h 290705"/>
                    <a:gd name="connsiteX19" fmla="*/ 560268 w 3375703"/>
                    <a:gd name="connsiteY19" fmla="*/ 126853 h 290705"/>
                    <a:gd name="connsiteX20" fmla="*/ 586696 w 3375703"/>
                    <a:gd name="connsiteY20" fmla="*/ 121567 h 290705"/>
                    <a:gd name="connsiteX21" fmla="*/ 634266 w 3375703"/>
                    <a:gd name="connsiteY21" fmla="*/ 105711 h 290705"/>
                    <a:gd name="connsiteX22" fmla="*/ 660694 w 3375703"/>
                    <a:gd name="connsiteY22" fmla="*/ 95139 h 290705"/>
                    <a:gd name="connsiteX23" fmla="*/ 676550 w 3375703"/>
                    <a:gd name="connsiteY23" fmla="*/ 89854 h 290705"/>
                    <a:gd name="connsiteX24" fmla="*/ 692407 w 3375703"/>
                    <a:gd name="connsiteY24" fmla="*/ 95139 h 290705"/>
                    <a:gd name="connsiteX25" fmla="*/ 713549 w 3375703"/>
                    <a:gd name="connsiteY25" fmla="*/ 121567 h 290705"/>
                    <a:gd name="connsiteX26" fmla="*/ 750548 w 3375703"/>
                    <a:gd name="connsiteY26" fmla="*/ 169137 h 290705"/>
                    <a:gd name="connsiteX27" fmla="*/ 792832 w 3375703"/>
                    <a:gd name="connsiteY27" fmla="*/ 195565 h 290705"/>
                    <a:gd name="connsiteX28" fmla="*/ 819260 w 3375703"/>
                    <a:gd name="connsiteY28" fmla="*/ 200850 h 290705"/>
                    <a:gd name="connsiteX29" fmla="*/ 840402 w 3375703"/>
                    <a:gd name="connsiteY29" fmla="*/ 211422 h 290705"/>
                    <a:gd name="connsiteX30" fmla="*/ 993683 w 3375703"/>
                    <a:gd name="connsiteY30" fmla="*/ 206136 h 290705"/>
                    <a:gd name="connsiteX31" fmla="*/ 1030682 w 3375703"/>
                    <a:gd name="connsiteY31" fmla="*/ 179708 h 290705"/>
                    <a:gd name="connsiteX32" fmla="*/ 1051824 w 3375703"/>
                    <a:gd name="connsiteY32" fmla="*/ 169137 h 290705"/>
                    <a:gd name="connsiteX33" fmla="*/ 1067681 w 3375703"/>
                    <a:gd name="connsiteY33" fmla="*/ 153281 h 290705"/>
                    <a:gd name="connsiteX34" fmla="*/ 1083538 w 3375703"/>
                    <a:gd name="connsiteY34" fmla="*/ 116282 h 290705"/>
                    <a:gd name="connsiteX35" fmla="*/ 1088823 w 3375703"/>
                    <a:gd name="connsiteY35" fmla="*/ 100425 h 290705"/>
                    <a:gd name="connsiteX36" fmla="*/ 1099394 w 3375703"/>
                    <a:gd name="connsiteY36" fmla="*/ 84568 h 290705"/>
                    <a:gd name="connsiteX37" fmla="*/ 1146964 w 3375703"/>
                    <a:gd name="connsiteY37" fmla="*/ 42284 h 290705"/>
                    <a:gd name="connsiteX38" fmla="*/ 1215676 w 3375703"/>
                    <a:gd name="connsiteY38" fmla="*/ 42284 h 290705"/>
                    <a:gd name="connsiteX39" fmla="*/ 1231533 w 3375703"/>
                    <a:gd name="connsiteY39" fmla="*/ 31713 h 290705"/>
                    <a:gd name="connsiteX40" fmla="*/ 1252675 w 3375703"/>
                    <a:gd name="connsiteY40" fmla="*/ 21142 h 290705"/>
                    <a:gd name="connsiteX41" fmla="*/ 1284389 w 3375703"/>
                    <a:gd name="connsiteY41" fmla="*/ 0 h 290705"/>
                    <a:gd name="connsiteX42" fmla="*/ 1337244 w 3375703"/>
                    <a:gd name="connsiteY42" fmla="*/ 10571 h 290705"/>
                    <a:gd name="connsiteX43" fmla="*/ 1353101 w 3375703"/>
                    <a:gd name="connsiteY43" fmla="*/ 26427 h 290705"/>
                    <a:gd name="connsiteX44" fmla="*/ 1368957 w 3375703"/>
                    <a:gd name="connsiteY44" fmla="*/ 36998 h 290705"/>
                    <a:gd name="connsiteX45" fmla="*/ 1379528 w 3375703"/>
                    <a:gd name="connsiteY45" fmla="*/ 47570 h 290705"/>
                    <a:gd name="connsiteX46" fmla="*/ 1400671 w 3375703"/>
                    <a:gd name="connsiteY46" fmla="*/ 63426 h 290705"/>
                    <a:gd name="connsiteX47" fmla="*/ 1464097 w 3375703"/>
                    <a:gd name="connsiteY47" fmla="*/ 116282 h 290705"/>
                    <a:gd name="connsiteX48" fmla="*/ 1501096 w 3375703"/>
                    <a:gd name="connsiteY48" fmla="*/ 132138 h 290705"/>
                    <a:gd name="connsiteX49" fmla="*/ 1548666 w 3375703"/>
                    <a:gd name="connsiteY49" fmla="*/ 142709 h 290705"/>
                    <a:gd name="connsiteX50" fmla="*/ 1580379 w 3375703"/>
                    <a:gd name="connsiteY50" fmla="*/ 153281 h 290705"/>
                    <a:gd name="connsiteX51" fmla="*/ 1696661 w 3375703"/>
                    <a:gd name="connsiteY51" fmla="*/ 147995 h 290705"/>
                    <a:gd name="connsiteX52" fmla="*/ 1712518 w 3375703"/>
                    <a:gd name="connsiteY52" fmla="*/ 142709 h 290705"/>
                    <a:gd name="connsiteX53" fmla="*/ 1733660 w 3375703"/>
                    <a:gd name="connsiteY53" fmla="*/ 126853 h 290705"/>
                    <a:gd name="connsiteX54" fmla="*/ 1754802 w 3375703"/>
                    <a:gd name="connsiteY54" fmla="*/ 95139 h 290705"/>
                    <a:gd name="connsiteX55" fmla="*/ 1802372 w 3375703"/>
                    <a:gd name="connsiteY55" fmla="*/ 58141 h 290705"/>
                    <a:gd name="connsiteX56" fmla="*/ 1823515 w 3375703"/>
                    <a:gd name="connsiteY56" fmla="*/ 47570 h 290705"/>
                    <a:gd name="connsiteX57" fmla="*/ 1849942 w 3375703"/>
                    <a:gd name="connsiteY57" fmla="*/ 42284 h 290705"/>
                    <a:gd name="connsiteX58" fmla="*/ 1876370 w 3375703"/>
                    <a:gd name="connsiteY58" fmla="*/ 52855 h 290705"/>
                    <a:gd name="connsiteX59" fmla="*/ 1923940 w 3375703"/>
                    <a:gd name="connsiteY59" fmla="*/ 68712 h 290705"/>
                    <a:gd name="connsiteX60" fmla="*/ 1950368 w 3375703"/>
                    <a:gd name="connsiteY60" fmla="*/ 89854 h 290705"/>
                    <a:gd name="connsiteX61" fmla="*/ 1966224 w 3375703"/>
                    <a:gd name="connsiteY61" fmla="*/ 100425 h 290705"/>
                    <a:gd name="connsiteX62" fmla="*/ 1997938 w 3375703"/>
                    <a:gd name="connsiteY62" fmla="*/ 126853 h 290705"/>
                    <a:gd name="connsiteX63" fmla="*/ 2024365 w 3375703"/>
                    <a:gd name="connsiteY63" fmla="*/ 116282 h 290705"/>
                    <a:gd name="connsiteX64" fmla="*/ 2071935 w 3375703"/>
                    <a:gd name="connsiteY64" fmla="*/ 73997 h 290705"/>
                    <a:gd name="connsiteX65" fmla="*/ 2087792 w 3375703"/>
                    <a:gd name="connsiteY65" fmla="*/ 68712 h 290705"/>
                    <a:gd name="connsiteX66" fmla="*/ 2130076 w 3375703"/>
                    <a:gd name="connsiteY66" fmla="*/ 105711 h 290705"/>
                    <a:gd name="connsiteX67" fmla="*/ 2135362 w 3375703"/>
                    <a:gd name="connsiteY67" fmla="*/ 121567 h 290705"/>
                    <a:gd name="connsiteX68" fmla="*/ 2172361 w 3375703"/>
                    <a:gd name="connsiteY68" fmla="*/ 158566 h 290705"/>
                    <a:gd name="connsiteX69" fmla="*/ 2188217 w 3375703"/>
                    <a:gd name="connsiteY69" fmla="*/ 179708 h 290705"/>
                    <a:gd name="connsiteX70" fmla="*/ 2209360 w 3375703"/>
                    <a:gd name="connsiteY70" fmla="*/ 184994 h 290705"/>
                    <a:gd name="connsiteX71" fmla="*/ 2251644 w 3375703"/>
                    <a:gd name="connsiteY71" fmla="*/ 200850 h 290705"/>
                    <a:gd name="connsiteX72" fmla="*/ 2367926 w 3375703"/>
                    <a:gd name="connsiteY72" fmla="*/ 190279 h 290705"/>
                    <a:gd name="connsiteX73" fmla="*/ 2383783 w 3375703"/>
                    <a:gd name="connsiteY73" fmla="*/ 184994 h 290705"/>
                    <a:gd name="connsiteX74" fmla="*/ 2415496 w 3375703"/>
                    <a:gd name="connsiteY74" fmla="*/ 153281 h 290705"/>
                    <a:gd name="connsiteX75" fmla="*/ 2426067 w 3375703"/>
                    <a:gd name="connsiteY75" fmla="*/ 142709 h 290705"/>
                    <a:gd name="connsiteX76" fmla="*/ 2468352 w 3375703"/>
                    <a:gd name="connsiteY76" fmla="*/ 95139 h 290705"/>
                    <a:gd name="connsiteX77" fmla="*/ 2484208 w 3375703"/>
                    <a:gd name="connsiteY77" fmla="*/ 73997 h 290705"/>
                    <a:gd name="connsiteX78" fmla="*/ 2521207 w 3375703"/>
                    <a:gd name="connsiteY78" fmla="*/ 47570 h 290705"/>
                    <a:gd name="connsiteX79" fmla="*/ 2542349 w 3375703"/>
                    <a:gd name="connsiteY79" fmla="*/ 42284 h 290705"/>
                    <a:gd name="connsiteX80" fmla="*/ 2558206 w 3375703"/>
                    <a:gd name="connsiteY80" fmla="*/ 47570 h 290705"/>
                    <a:gd name="connsiteX81" fmla="*/ 2584634 w 3375703"/>
                    <a:gd name="connsiteY81" fmla="*/ 79283 h 290705"/>
                    <a:gd name="connsiteX82" fmla="*/ 2600490 w 3375703"/>
                    <a:gd name="connsiteY82" fmla="*/ 105711 h 290705"/>
                    <a:gd name="connsiteX83" fmla="*/ 2605776 w 3375703"/>
                    <a:gd name="connsiteY83" fmla="*/ 121567 h 290705"/>
                    <a:gd name="connsiteX84" fmla="*/ 2626918 w 3375703"/>
                    <a:gd name="connsiteY84" fmla="*/ 142709 h 290705"/>
                    <a:gd name="connsiteX85" fmla="*/ 2648060 w 3375703"/>
                    <a:gd name="connsiteY85" fmla="*/ 169137 h 290705"/>
                    <a:gd name="connsiteX86" fmla="*/ 2679773 w 3375703"/>
                    <a:gd name="connsiteY86" fmla="*/ 184994 h 290705"/>
                    <a:gd name="connsiteX87" fmla="*/ 2711487 w 3375703"/>
                    <a:gd name="connsiteY87" fmla="*/ 179708 h 290705"/>
                    <a:gd name="connsiteX88" fmla="*/ 2748486 w 3375703"/>
                    <a:gd name="connsiteY88" fmla="*/ 153281 h 290705"/>
                    <a:gd name="connsiteX89" fmla="*/ 2780199 w 3375703"/>
                    <a:gd name="connsiteY89" fmla="*/ 121567 h 290705"/>
                    <a:gd name="connsiteX90" fmla="*/ 2796056 w 3375703"/>
                    <a:gd name="connsiteY90" fmla="*/ 105711 h 290705"/>
                    <a:gd name="connsiteX91" fmla="*/ 2806627 w 3375703"/>
                    <a:gd name="connsiteY91" fmla="*/ 95139 h 290705"/>
                    <a:gd name="connsiteX92" fmla="*/ 2838340 w 3375703"/>
                    <a:gd name="connsiteY92" fmla="*/ 63426 h 290705"/>
                    <a:gd name="connsiteX93" fmla="*/ 2848911 w 3375703"/>
                    <a:gd name="connsiteY93" fmla="*/ 47570 h 290705"/>
                    <a:gd name="connsiteX94" fmla="*/ 2907052 w 3375703"/>
                    <a:gd name="connsiteY94" fmla="*/ 58141 h 290705"/>
                    <a:gd name="connsiteX95" fmla="*/ 2965193 w 3375703"/>
                    <a:gd name="connsiteY95" fmla="*/ 68712 h 290705"/>
                    <a:gd name="connsiteX96" fmla="*/ 3023334 w 3375703"/>
                    <a:gd name="connsiteY96" fmla="*/ 63426 h 290705"/>
                    <a:gd name="connsiteX97" fmla="*/ 3039191 w 3375703"/>
                    <a:gd name="connsiteY97" fmla="*/ 58141 h 290705"/>
                    <a:gd name="connsiteX98" fmla="*/ 3060333 w 3375703"/>
                    <a:gd name="connsiteY98" fmla="*/ 68712 h 290705"/>
                    <a:gd name="connsiteX99" fmla="*/ 3092046 w 3375703"/>
                    <a:gd name="connsiteY99" fmla="*/ 121567 h 290705"/>
                    <a:gd name="connsiteX100" fmla="*/ 3129045 w 3375703"/>
                    <a:gd name="connsiteY100" fmla="*/ 179708 h 290705"/>
                    <a:gd name="connsiteX101" fmla="*/ 3139616 w 3375703"/>
                    <a:gd name="connsiteY101" fmla="*/ 195565 h 290705"/>
                    <a:gd name="connsiteX102" fmla="*/ 3155473 w 3375703"/>
                    <a:gd name="connsiteY102" fmla="*/ 206136 h 290705"/>
                    <a:gd name="connsiteX103" fmla="*/ 3166044 w 3375703"/>
                    <a:gd name="connsiteY103" fmla="*/ 221993 h 290705"/>
                    <a:gd name="connsiteX104" fmla="*/ 3213614 w 3375703"/>
                    <a:gd name="connsiteY104" fmla="*/ 253706 h 290705"/>
                    <a:gd name="connsiteX105" fmla="*/ 3234756 w 3375703"/>
                    <a:gd name="connsiteY105" fmla="*/ 258991 h 290705"/>
                    <a:gd name="connsiteX106" fmla="*/ 3250613 w 3375703"/>
                    <a:gd name="connsiteY106" fmla="*/ 253706 h 290705"/>
                    <a:gd name="connsiteX107" fmla="*/ 3261184 w 3375703"/>
                    <a:gd name="connsiteY107" fmla="*/ 216707 h 290705"/>
                    <a:gd name="connsiteX108" fmla="*/ 3271755 w 3375703"/>
                    <a:gd name="connsiteY108" fmla="*/ 153281 h 290705"/>
                    <a:gd name="connsiteX109" fmla="*/ 3277041 w 3375703"/>
                    <a:gd name="connsiteY109" fmla="*/ 63426 h 290705"/>
                    <a:gd name="connsiteX110" fmla="*/ 3292897 w 3375703"/>
                    <a:gd name="connsiteY110" fmla="*/ 58141 h 290705"/>
                    <a:gd name="connsiteX111" fmla="*/ 3324610 w 3375703"/>
                    <a:gd name="connsiteY111" fmla="*/ 42284 h 290705"/>
                    <a:gd name="connsiteX112" fmla="*/ 3372180 w 3375703"/>
                    <a:gd name="connsiteY112" fmla="*/ 36998 h 290705"/>
                    <a:gd name="connsiteX113" fmla="*/ 3372180 w 3375703"/>
                    <a:gd name="connsiteY113" fmla="*/ 48639 h 290705"/>
                    <a:gd name="connsiteX0" fmla="*/ 2199 w 3351475"/>
                    <a:gd name="connsiteY0" fmla="*/ 127005 h 274656"/>
                    <a:gd name="connsiteX1" fmla="*/ 2200 w 3351475"/>
                    <a:gd name="connsiteY1" fmla="*/ 269563 h 274656"/>
                    <a:gd name="connsiteX2" fmla="*/ 49770 w 3351475"/>
                    <a:gd name="connsiteY2" fmla="*/ 237849 h 274656"/>
                    <a:gd name="connsiteX3" fmla="*/ 70912 w 3351475"/>
                    <a:gd name="connsiteY3" fmla="*/ 216707 h 274656"/>
                    <a:gd name="connsiteX4" fmla="*/ 86769 w 3351475"/>
                    <a:gd name="connsiteY4" fmla="*/ 206136 h 274656"/>
                    <a:gd name="connsiteX5" fmla="*/ 129053 w 3351475"/>
                    <a:gd name="connsiteY5" fmla="*/ 174423 h 274656"/>
                    <a:gd name="connsiteX6" fmla="*/ 166052 w 3351475"/>
                    <a:gd name="connsiteY6" fmla="*/ 137424 h 274656"/>
                    <a:gd name="connsiteX7" fmla="*/ 197765 w 3351475"/>
                    <a:gd name="connsiteY7" fmla="*/ 116282 h 274656"/>
                    <a:gd name="connsiteX8" fmla="*/ 255906 w 3351475"/>
                    <a:gd name="connsiteY8" fmla="*/ 58141 h 274656"/>
                    <a:gd name="connsiteX9" fmla="*/ 271763 w 3351475"/>
                    <a:gd name="connsiteY9" fmla="*/ 42284 h 274656"/>
                    <a:gd name="connsiteX10" fmla="*/ 287619 w 3351475"/>
                    <a:gd name="connsiteY10" fmla="*/ 31713 h 274656"/>
                    <a:gd name="connsiteX11" fmla="*/ 319333 w 3351475"/>
                    <a:gd name="connsiteY11" fmla="*/ 5285 h 274656"/>
                    <a:gd name="connsiteX12" fmla="*/ 335189 w 3351475"/>
                    <a:gd name="connsiteY12" fmla="*/ 10571 h 274656"/>
                    <a:gd name="connsiteX13" fmla="*/ 340475 w 3351475"/>
                    <a:gd name="connsiteY13" fmla="*/ 26427 h 274656"/>
                    <a:gd name="connsiteX14" fmla="*/ 356332 w 3351475"/>
                    <a:gd name="connsiteY14" fmla="*/ 42284 h 274656"/>
                    <a:gd name="connsiteX15" fmla="*/ 377474 w 3351475"/>
                    <a:gd name="connsiteY15" fmla="*/ 79283 h 274656"/>
                    <a:gd name="connsiteX16" fmla="*/ 398616 w 3351475"/>
                    <a:gd name="connsiteY16" fmla="*/ 126853 h 274656"/>
                    <a:gd name="connsiteX17" fmla="*/ 414473 w 3351475"/>
                    <a:gd name="connsiteY17" fmla="*/ 137424 h 274656"/>
                    <a:gd name="connsiteX18" fmla="*/ 520184 w 3351475"/>
                    <a:gd name="connsiteY18" fmla="*/ 132138 h 274656"/>
                    <a:gd name="connsiteX19" fmla="*/ 536040 w 3351475"/>
                    <a:gd name="connsiteY19" fmla="*/ 126853 h 274656"/>
                    <a:gd name="connsiteX20" fmla="*/ 562468 w 3351475"/>
                    <a:gd name="connsiteY20" fmla="*/ 121567 h 274656"/>
                    <a:gd name="connsiteX21" fmla="*/ 610038 w 3351475"/>
                    <a:gd name="connsiteY21" fmla="*/ 105711 h 274656"/>
                    <a:gd name="connsiteX22" fmla="*/ 636466 w 3351475"/>
                    <a:gd name="connsiteY22" fmla="*/ 95139 h 274656"/>
                    <a:gd name="connsiteX23" fmla="*/ 652322 w 3351475"/>
                    <a:gd name="connsiteY23" fmla="*/ 89854 h 274656"/>
                    <a:gd name="connsiteX24" fmla="*/ 668179 w 3351475"/>
                    <a:gd name="connsiteY24" fmla="*/ 95139 h 274656"/>
                    <a:gd name="connsiteX25" fmla="*/ 689321 w 3351475"/>
                    <a:gd name="connsiteY25" fmla="*/ 121567 h 274656"/>
                    <a:gd name="connsiteX26" fmla="*/ 726320 w 3351475"/>
                    <a:gd name="connsiteY26" fmla="*/ 169137 h 274656"/>
                    <a:gd name="connsiteX27" fmla="*/ 768604 w 3351475"/>
                    <a:gd name="connsiteY27" fmla="*/ 195565 h 274656"/>
                    <a:gd name="connsiteX28" fmla="*/ 795032 w 3351475"/>
                    <a:gd name="connsiteY28" fmla="*/ 200850 h 274656"/>
                    <a:gd name="connsiteX29" fmla="*/ 816174 w 3351475"/>
                    <a:gd name="connsiteY29" fmla="*/ 211422 h 274656"/>
                    <a:gd name="connsiteX30" fmla="*/ 969455 w 3351475"/>
                    <a:gd name="connsiteY30" fmla="*/ 206136 h 274656"/>
                    <a:gd name="connsiteX31" fmla="*/ 1006454 w 3351475"/>
                    <a:gd name="connsiteY31" fmla="*/ 179708 h 274656"/>
                    <a:gd name="connsiteX32" fmla="*/ 1027596 w 3351475"/>
                    <a:gd name="connsiteY32" fmla="*/ 169137 h 274656"/>
                    <a:gd name="connsiteX33" fmla="*/ 1043453 w 3351475"/>
                    <a:gd name="connsiteY33" fmla="*/ 153281 h 274656"/>
                    <a:gd name="connsiteX34" fmla="*/ 1059310 w 3351475"/>
                    <a:gd name="connsiteY34" fmla="*/ 116282 h 274656"/>
                    <a:gd name="connsiteX35" fmla="*/ 1064595 w 3351475"/>
                    <a:gd name="connsiteY35" fmla="*/ 100425 h 274656"/>
                    <a:gd name="connsiteX36" fmla="*/ 1075166 w 3351475"/>
                    <a:gd name="connsiteY36" fmla="*/ 84568 h 274656"/>
                    <a:gd name="connsiteX37" fmla="*/ 1122736 w 3351475"/>
                    <a:gd name="connsiteY37" fmla="*/ 42284 h 274656"/>
                    <a:gd name="connsiteX38" fmla="*/ 1191448 w 3351475"/>
                    <a:gd name="connsiteY38" fmla="*/ 42284 h 274656"/>
                    <a:gd name="connsiteX39" fmla="*/ 1207305 w 3351475"/>
                    <a:gd name="connsiteY39" fmla="*/ 31713 h 274656"/>
                    <a:gd name="connsiteX40" fmla="*/ 1228447 w 3351475"/>
                    <a:gd name="connsiteY40" fmla="*/ 21142 h 274656"/>
                    <a:gd name="connsiteX41" fmla="*/ 1260161 w 3351475"/>
                    <a:gd name="connsiteY41" fmla="*/ 0 h 274656"/>
                    <a:gd name="connsiteX42" fmla="*/ 1313016 w 3351475"/>
                    <a:gd name="connsiteY42" fmla="*/ 10571 h 274656"/>
                    <a:gd name="connsiteX43" fmla="*/ 1328873 w 3351475"/>
                    <a:gd name="connsiteY43" fmla="*/ 26427 h 274656"/>
                    <a:gd name="connsiteX44" fmla="*/ 1344729 w 3351475"/>
                    <a:gd name="connsiteY44" fmla="*/ 36998 h 274656"/>
                    <a:gd name="connsiteX45" fmla="*/ 1355300 w 3351475"/>
                    <a:gd name="connsiteY45" fmla="*/ 47570 h 274656"/>
                    <a:gd name="connsiteX46" fmla="*/ 1376443 w 3351475"/>
                    <a:gd name="connsiteY46" fmla="*/ 63426 h 274656"/>
                    <a:gd name="connsiteX47" fmla="*/ 1439869 w 3351475"/>
                    <a:gd name="connsiteY47" fmla="*/ 116282 h 274656"/>
                    <a:gd name="connsiteX48" fmla="*/ 1476868 w 3351475"/>
                    <a:gd name="connsiteY48" fmla="*/ 132138 h 274656"/>
                    <a:gd name="connsiteX49" fmla="*/ 1524438 w 3351475"/>
                    <a:gd name="connsiteY49" fmla="*/ 142709 h 274656"/>
                    <a:gd name="connsiteX50" fmla="*/ 1556151 w 3351475"/>
                    <a:gd name="connsiteY50" fmla="*/ 153281 h 274656"/>
                    <a:gd name="connsiteX51" fmla="*/ 1672433 w 3351475"/>
                    <a:gd name="connsiteY51" fmla="*/ 147995 h 274656"/>
                    <a:gd name="connsiteX52" fmla="*/ 1688290 w 3351475"/>
                    <a:gd name="connsiteY52" fmla="*/ 142709 h 274656"/>
                    <a:gd name="connsiteX53" fmla="*/ 1709432 w 3351475"/>
                    <a:gd name="connsiteY53" fmla="*/ 126853 h 274656"/>
                    <a:gd name="connsiteX54" fmla="*/ 1730574 w 3351475"/>
                    <a:gd name="connsiteY54" fmla="*/ 95139 h 274656"/>
                    <a:gd name="connsiteX55" fmla="*/ 1778144 w 3351475"/>
                    <a:gd name="connsiteY55" fmla="*/ 58141 h 274656"/>
                    <a:gd name="connsiteX56" fmla="*/ 1799287 w 3351475"/>
                    <a:gd name="connsiteY56" fmla="*/ 47570 h 274656"/>
                    <a:gd name="connsiteX57" fmla="*/ 1825714 w 3351475"/>
                    <a:gd name="connsiteY57" fmla="*/ 42284 h 274656"/>
                    <a:gd name="connsiteX58" fmla="*/ 1852142 w 3351475"/>
                    <a:gd name="connsiteY58" fmla="*/ 52855 h 274656"/>
                    <a:gd name="connsiteX59" fmla="*/ 1899712 w 3351475"/>
                    <a:gd name="connsiteY59" fmla="*/ 68712 h 274656"/>
                    <a:gd name="connsiteX60" fmla="*/ 1926140 w 3351475"/>
                    <a:gd name="connsiteY60" fmla="*/ 89854 h 274656"/>
                    <a:gd name="connsiteX61" fmla="*/ 1941996 w 3351475"/>
                    <a:gd name="connsiteY61" fmla="*/ 100425 h 274656"/>
                    <a:gd name="connsiteX62" fmla="*/ 1973710 w 3351475"/>
                    <a:gd name="connsiteY62" fmla="*/ 126853 h 274656"/>
                    <a:gd name="connsiteX63" fmla="*/ 2000137 w 3351475"/>
                    <a:gd name="connsiteY63" fmla="*/ 116282 h 274656"/>
                    <a:gd name="connsiteX64" fmla="*/ 2047707 w 3351475"/>
                    <a:gd name="connsiteY64" fmla="*/ 73997 h 274656"/>
                    <a:gd name="connsiteX65" fmla="*/ 2063564 w 3351475"/>
                    <a:gd name="connsiteY65" fmla="*/ 68712 h 274656"/>
                    <a:gd name="connsiteX66" fmla="*/ 2105848 w 3351475"/>
                    <a:gd name="connsiteY66" fmla="*/ 105711 h 274656"/>
                    <a:gd name="connsiteX67" fmla="*/ 2111134 w 3351475"/>
                    <a:gd name="connsiteY67" fmla="*/ 121567 h 274656"/>
                    <a:gd name="connsiteX68" fmla="*/ 2148133 w 3351475"/>
                    <a:gd name="connsiteY68" fmla="*/ 158566 h 274656"/>
                    <a:gd name="connsiteX69" fmla="*/ 2163989 w 3351475"/>
                    <a:gd name="connsiteY69" fmla="*/ 179708 h 274656"/>
                    <a:gd name="connsiteX70" fmla="*/ 2185132 w 3351475"/>
                    <a:gd name="connsiteY70" fmla="*/ 184994 h 274656"/>
                    <a:gd name="connsiteX71" fmla="*/ 2227416 w 3351475"/>
                    <a:gd name="connsiteY71" fmla="*/ 200850 h 274656"/>
                    <a:gd name="connsiteX72" fmla="*/ 2343698 w 3351475"/>
                    <a:gd name="connsiteY72" fmla="*/ 190279 h 274656"/>
                    <a:gd name="connsiteX73" fmla="*/ 2359555 w 3351475"/>
                    <a:gd name="connsiteY73" fmla="*/ 184994 h 274656"/>
                    <a:gd name="connsiteX74" fmla="*/ 2391268 w 3351475"/>
                    <a:gd name="connsiteY74" fmla="*/ 153281 h 274656"/>
                    <a:gd name="connsiteX75" fmla="*/ 2401839 w 3351475"/>
                    <a:gd name="connsiteY75" fmla="*/ 142709 h 274656"/>
                    <a:gd name="connsiteX76" fmla="*/ 2444124 w 3351475"/>
                    <a:gd name="connsiteY76" fmla="*/ 95139 h 274656"/>
                    <a:gd name="connsiteX77" fmla="*/ 2459980 w 3351475"/>
                    <a:gd name="connsiteY77" fmla="*/ 73997 h 274656"/>
                    <a:gd name="connsiteX78" fmla="*/ 2496979 w 3351475"/>
                    <a:gd name="connsiteY78" fmla="*/ 47570 h 274656"/>
                    <a:gd name="connsiteX79" fmla="*/ 2518121 w 3351475"/>
                    <a:gd name="connsiteY79" fmla="*/ 42284 h 274656"/>
                    <a:gd name="connsiteX80" fmla="*/ 2533978 w 3351475"/>
                    <a:gd name="connsiteY80" fmla="*/ 47570 h 274656"/>
                    <a:gd name="connsiteX81" fmla="*/ 2560406 w 3351475"/>
                    <a:gd name="connsiteY81" fmla="*/ 79283 h 274656"/>
                    <a:gd name="connsiteX82" fmla="*/ 2576262 w 3351475"/>
                    <a:gd name="connsiteY82" fmla="*/ 105711 h 274656"/>
                    <a:gd name="connsiteX83" fmla="*/ 2581548 w 3351475"/>
                    <a:gd name="connsiteY83" fmla="*/ 121567 h 274656"/>
                    <a:gd name="connsiteX84" fmla="*/ 2602690 w 3351475"/>
                    <a:gd name="connsiteY84" fmla="*/ 142709 h 274656"/>
                    <a:gd name="connsiteX85" fmla="*/ 2623832 w 3351475"/>
                    <a:gd name="connsiteY85" fmla="*/ 169137 h 274656"/>
                    <a:gd name="connsiteX86" fmla="*/ 2655545 w 3351475"/>
                    <a:gd name="connsiteY86" fmla="*/ 184994 h 274656"/>
                    <a:gd name="connsiteX87" fmla="*/ 2687259 w 3351475"/>
                    <a:gd name="connsiteY87" fmla="*/ 179708 h 274656"/>
                    <a:gd name="connsiteX88" fmla="*/ 2724258 w 3351475"/>
                    <a:gd name="connsiteY88" fmla="*/ 153281 h 274656"/>
                    <a:gd name="connsiteX89" fmla="*/ 2755971 w 3351475"/>
                    <a:gd name="connsiteY89" fmla="*/ 121567 h 274656"/>
                    <a:gd name="connsiteX90" fmla="*/ 2771828 w 3351475"/>
                    <a:gd name="connsiteY90" fmla="*/ 105711 h 274656"/>
                    <a:gd name="connsiteX91" fmla="*/ 2782399 w 3351475"/>
                    <a:gd name="connsiteY91" fmla="*/ 95139 h 274656"/>
                    <a:gd name="connsiteX92" fmla="*/ 2814112 w 3351475"/>
                    <a:gd name="connsiteY92" fmla="*/ 63426 h 274656"/>
                    <a:gd name="connsiteX93" fmla="*/ 2824683 w 3351475"/>
                    <a:gd name="connsiteY93" fmla="*/ 47570 h 274656"/>
                    <a:gd name="connsiteX94" fmla="*/ 2882824 w 3351475"/>
                    <a:gd name="connsiteY94" fmla="*/ 58141 h 274656"/>
                    <a:gd name="connsiteX95" fmla="*/ 2940965 w 3351475"/>
                    <a:gd name="connsiteY95" fmla="*/ 68712 h 274656"/>
                    <a:gd name="connsiteX96" fmla="*/ 2999106 w 3351475"/>
                    <a:gd name="connsiteY96" fmla="*/ 63426 h 274656"/>
                    <a:gd name="connsiteX97" fmla="*/ 3014963 w 3351475"/>
                    <a:gd name="connsiteY97" fmla="*/ 58141 h 274656"/>
                    <a:gd name="connsiteX98" fmla="*/ 3036105 w 3351475"/>
                    <a:gd name="connsiteY98" fmla="*/ 68712 h 274656"/>
                    <a:gd name="connsiteX99" fmla="*/ 3067818 w 3351475"/>
                    <a:gd name="connsiteY99" fmla="*/ 121567 h 274656"/>
                    <a:gd name="connsiteX100" fmla="*/ 3104817 w 3351475"/>
                    <a:gd name="connsiteY100" fmla="*/ 179708 h 274656"/>
                    <a:gd name="connsiteX101" fmla="*/ 3115388 w 3351475"/>
                    <a:gd name="connsiteY101" fmla="*/ 195565 h 274656"/>
                    <a:gd name="connsiteX102" fmla="*/ 3131245 w 3351475"/>
                    <a:gd name="connsiteY102" fmla="*/ 206136 h 274656"/>
                    <a:gd name="connsiteX103" fmla="*/ 3141816 w 3351475"/>
                    <a:gd name="connsiteY103" fmla="*/ 221993 h 274656"/>
                    <a:gd name="connsiteX104" fmla="*/ 3189386 w 3351475"/>
                    <a:gd name="connsiteY104" fmla="*/ 253706 h 274656"/>
                    <a:gd name="connsiteX105" fmla="*/ 3210528 w 3351475"/>
                    <a:gd name="connsiteY105" fmla="*/ 258991 h 274656"/>
                    <a:gd name="connsiteX106" fmla="*/ 3226385 w 3351475"/>
                    <a:gd name="connsiteY106" fmla="*/ 253706 h 274656"/>
                    <a:gd name="connsiteX107" fmla="*/ 3236956 w 3351475"/>
                    <a:gd name="connsiteY107" fmla="*/ 216707 h 274656"/>
                    <a:gd name="connsiteX108" fmla="*/ 3247527 w 3351475"/>
                    <a:gd name="connsiteY108" fmla="*/ 153281 h 274656"/>
                    <a:gd name="connsiteX109" fmla="*/ 3252813 w 3351475"/>
                    <a:gd name="connsiteY109" fmla="*/ 63426 h 274656"/>
                    <a:gd name="connsiteX110" fmla="*/ 3268669 w 3351475"/>
                    <a:gd name="connsiteY110" fmla="*/ 58141 h 274656"/>
                    <a:gd name="connsiteX111" fmla="*/ 3300382 w 3351475"/>
                    <a:gd name="connsiteY111" fmla="*/ 42284 h 274656"/>
                    <a:gd name="connsiteX112" fmla="*/ 3347952 w 3351475"/>
                    <a:gd name="connsiteY112" fmla="*/ 36998 h 274656"/>
                    <a:gd name="connsiteX113" fmla="*/ 3347952 w 3351475"/>
                    <a:gd name="connsiteY113" fmla="*/ 48639 h 274656"/>
                    <a:gd name="connsiteX0" fmla="*/ 0 w 3349276"/>
                    <a:gd name="connsiteY0" fmla="*/ 127005 h 258991"/>
                    <a:gd name="connsiteX1" fmla="*/ 31715 w 3349276"/>
                    <a:gd name="connsiteY1" fmla="*/ 203386 h 258991"/>
                    <a:gd name="connsiteX2" fmla="*/ 47571 w 3349276"/>
                    <a:gd name="connsiteY2" fmla="*/ 237849 h 258991"/>
                    <a:gd name="connsiteX3" fmla="*/ 68713 w 3349276"/>
                    <a:gd name="connsiteY3" fmla="*/ 216707 h 258991"/>
                    <a:gd name="connsiteX4" fmla="*/ 84570 w 3349276"/>
                    <a:gd name="connsiteY4" fmla="*/ 206136 h 258991"/>
                    <a:gd name="connsiteX5" fmla="*/ 126854 w 3349276"/>
                    <a:gd name="connsiteY5" fmla="*/ 174423 h 258991"/>
                    <a:gd name="connsiteX6" fmla="*/ 163853 w 3349276"/>
                    <a:gd name="connsiteY6" fmla="*/ 137424 h 258991"/>
                    <a:gd name="connsiteX7" fmla="*/ 195566 w 3349276"/>
                    <a:gd name="connsiteY7" fmla="*/ 116282 h 258991"/>
                    <a:gd name="connsiteX8" fmla="*/ 253707 w 3349276"/>
                    <a:gd name="connsiteY8" fmla="*/ 58141 h 258991"/>
                    <a:gd name="connsiteX9" fmla="*/ 269564 w 3349276"/>
                    <a:gd name="connsiteY9" fmla="*/ 42284 h 258991"/>
                    <a:gd name="connsiteX10" fmla="*/ 285420 w 3349276"/>
                    <a:gd name="connsiteY10" fmla="*/ 31713 h 258991"/>
                    <a:gd name="connsiteX11" fmla="*/ 317134 w 3349276"/>
                    <a:gd name="connsiteY11" fmla="*/ 5285 h 258991"/>
                    <a:gd name="connsiteX12" fmla="*/ 332990 w 3349276"/>
                    <a:gd name="connsiteY12" fmla="*/ 10571 h 258991"/>
                    <a:gd name="connsiteX13" fmla="*/ 338276 w 3349276"/>
                    <a:gd name="connsiteY13" fmla="*/ 26427 h 258991"/>
                    <a:gd name="connsiteX14" fmla="*/ 354133 w 3349276"/>
                    <a:gd name="connsiteY14" fmla="*/ 42284 h 258991"/>
                    <a:gd name="connsiteX15" fmla="*/ 375275 w 3349276"/>
                    <a:gd name="connsiteY15" fmla="*/ 79283 h 258991"/>
                    <a:gd name="connsiteX16" fmla="*/ 396417 w 3349276"/>
                    <a:gd name="connsiteY16" fmla="*/ 126853 h 258991"/>
                    <a:gd name="connsiteX17" fmla="*/ 412274 w 3349276"/>
                    <a:gd name="connsiteY17" fmla="*/ 137424 h 258991"/>
                    <a:gd name="connsiteX18" fmla="*/ 517985 w 3349276"/>
                    <a:gd name="connsiteY18" fmla="*/ 132138 h 258991"/>
                    <a:gd name="connsiteX19" fmla="*/ 533841 w 3349276"/>
                    <a:gd name="connsiteY19" fmla="*/ 126853 h 258991"/>
                    <a:gd name="connsiteX20" fmla="*/ 560269 w 3349276"/>
                    <a:gd name="connsiteY20" fmla="*/ 121567 h 258991"/>
                    <a:gd name="connsiteX21" fmla="*/ 607839 w 3349276"/>
                    <a:gd name="connsiteY21" fmla="*/ 105711 h 258991"/>
                    <a:gd name="connsiteX22" fmla="*/ 634267 w 3349276"/>
                    <a:gd name="connsiteY22" fmla="*/ 95139 h 258991"/>
                    <a:gd name="connsiteX23" fmla="*/ 650123 w 3349276"/>
                    <a:gd name="connsiteY23" fmla="*/ 89854 h 258991"/>
                    <a:gd name="connsiteX24" fmla="*/ 665980 w 3349276"/>
                    <a:gd name="connsiteY24" fmla="*/ 95139 h 258991"/>
                    <a:gd name="connsiteX25" fmla="*/ 687122 w 3349276"/>
                    <a:gd name="connsiteY25" fmla="*/ 121567 h 258991"/>
                    <a:gd name="connsiteX26" fmla="*/ 724121 w 3349276"/>
                    <a:gd name="connsiteY26" fmla="*/ 169137 h 258991"/>
                    <a:gd name="connsiteX27" fmla="*/ 766405 w 3349276"/>
                    <a:gd name="connsiteY27" fmla="*/ 195565 h 258991"/>
                    <a:gd name="connsiteX28" fmla="*/ 792833 w 3349276"/>
                    <a:gd name="connsiteY28" fmla="*/ 200850 h 258991"/>
                    <a:gd name="connsiteX29" fmla="*/ 813975 w 3349276"/>
                    <a:gd name="connsiteY29" fmla="*/ 211422 h 258991"/>
                    <a:gd name="connsiteX30" fmla="*/ 967256 w 3349276"/>
                    <a:gd name="connsiteY30" fmla="*/ 206136 h 258991"/>
                    <a:gd name="connsiteX31" fmla="*/ 1004255 w 3349276"/>
                    <a:gd name="connsiteY31" fmla="*/ 179708 h 258991"/>
                    <a:gd name="connsiteX32" fmla="*/ 1025397 w 3349276"/>
                    <a:gd name="connsiteY32" fmla="*/ 169137 h 258991"/>
                    <a:gd name="connsiteX33" fmla="*/ 1041254 w 3349276"/>
                    <a:gd name="connsiteY33" fmla="*/ 153281 h 258991"/>
                    <a:gd name="connsiteX34" fmla="*/ 1057111 w 3349276"/>
                    <a:gd name="connsiteY34" fmla="*/ 116282 h 258991"/>
                    <a:gd name="connsiteX35" fmla="*/ 1062396 w 3349276"/>
                    <a:gd name="connsiteY35" fmla="*/ 100425 h 258991"/>
                    <a:gd name="connsiteX36" fmla="*/ 1072967 w 3349276"/>
                    <a:gd name="connsiteY36" fmla="*/ 84568 h 258991"/>
                    <a:gd name="connsiteX37" fmla="*/ 1120537 w 3349276"/>
                    <a:gd name="connsiteY37" fmla="*/ 42284 h 258991"/>
                    <a:gd name="connsiteX38" fmla="*/ 1189249 w 3349276"/>
                    <a:gd name="connsiteY38" fmla="*/ 42284 h 258991"/>
                    <a:gd name="connsiteX39" fmla="*/ 1205106 w 3349276"/>
                    <a:gd name="connsiteY39" fmla="*/ 31713 h 258991"/>
                    <a:gd name="connsiteX40" fmla="*/ 1226248 w 3349276"/>
                    <a:gd name="connsiteY40" fmla="*/ 21142 h 258991"/>
                    <a:gd name="connsiteX41" fmla="*/ 1257962 w 3349276"/>
                    <a:gd name="connsiteY41" fmla="*/ 0 h 258991"/>
                    <a:gd name="connsiteX42" fmla="*/ 1310817 w 3349276"/>
                    <a:gd name="connsiteY42" fmla="*/ 10571 h 258991"/>
                    <a:gd name="connsiteX43" fmla="*/ 1326674 w 3349276"/>
                    <a:gd name="connsiteY43" fmla="*/ 26427 h 258991"/>
                    <a:gd name="connsiteX44" fmla="*/ 1342530 w 3349276"/>
                    <a:gd name="connsiteY44" fmla="*/ 36998 h 258991"/>
                    <a:gd name="connsiteX45" fmla="*/ 1353101 w 3349276"/>
                    <a:gd name="connsiteY45" fmla="*/ 47570 h 258991"/>
                    <a:gd name="connsiteX46" fmla="*/ 1374244 w 3349276"/>
                    <a:gd name="connsiteY46" fmla="*/ 63426 h 258991"/>
                    <a:gd name="connsiteX47" fmla="*/ 1437670 w 3349276"/>
                    <a:gd name="connsiteY47" fmla="*/ 116282 h 258991"/>
                    <a:gd name="connsiteX48" fmla="*/ 1474669 w 3349276"/>
                    <a:gd name="connsiteY48" fmla="*/ 132138 h 258991"/>
                    <a:gd name="connsiteX49" fmla="*/ 1522239 w 3349276"/>
                    <a:gd name="connsiteY49" fmla="*/ 142709 h 258991"/>
                    <a:gd name="connsiteX50" fmla="*/ 1553952 w 3349276"/>
                    <a:gd name="connsiteY50" fmla="*/ 153281 h 258991"/>
                    <a:gd name="connsiteX51" fmla="*/ 1670234 w 3349276"/>
                    <a:gd name="connsiteY51" fmla="*/ 147995 h 258991"/>
                    <a:gd name="connsiteX52" fmla="*/ 1686091 w 3349276"/>
                    <a:gd name="connsiteY52" fmla="*/ 142709 h 258991"/>
                    <a:gd name="connsiteX53" fmla="*/ 1707233 w 3349276"/>
                    <a:gd name="connsiteY53" fmla="*/ 126853 h 258991"/>
                    <a:gd name="connsiteX54" fmla="*/ 1728375 w 3349276"/>
                    <a:gd name="connsiteY54" fmla="*/ 95139 h 258991"/>
                    <a:gd name="connsiteX55" fmla="*/ 1775945 w 3349276"/>
                    <a:gd name="connsiteY55" fmla="*/ 58141 h 258991"/>
                    <a:gd name="connsiteX56" fmla="*/ 1797088 w 3349276"/>
                    <a:gd name="connsiteY56" fmla="*/ 47570 h 258991"/>
                    <a:gd name="connsiteX57" fmla="*/ 1823515 w 3349276"/>
                    <a:gd name="connsiteY57" fmla="*/ 42284 h 258991"/>
                    <a:gd name="connsiteX58" fmla="*/ 1849943 w 3349276"/>
                    <a:gd name="connsiteY58" fmla="*/ 52855 h 258991"/>
                    <a:gd name="connsiteX59" fmla="*/ 1897513 w 3349276"/>
                    <a:gd name="connsiteY59" fmla="*/ 68712 h 258991"/>
                    <a:gd name="connsiteX60" fmla="*/ 1923941 w 3349276"/>
                    <a:gd name="connsiteY60" fmla="*/ 89854 h 258991"/>
                    <a:gd name="connsiteX61" fmla="*/ 1939797 w 3349276"/>
                    <a:gd name="connsiteY61" fmla="*/ 100425 h 258991"/>
                    <a:gd name="connsiteX62" fmla="*/ 1971511 w 3349276"/>
                    <a:gd name="connsiteY62" fmla="*/ 126853 h 258991"/>
                    <a:gd name="connsiteX63" fmla="*/ 1997938 w 3349276"/>
                    <a:gd name="connsiteY63" fmla="*/ 116282 h 258991"/>
                    <a:gd name="connsiteX64" fmla="*/ 2045508 w 3349276"/>
                    <a:gd name="connsiteY64" fmla="*/ 73997 h 258991"/>
                    <a:gd name="connsiteX65" fmla="*/ 2061365 w 3349276"/>
                    <a:gd name="connsiteY65" fmla="*/ 68712 h 258991"/>
                    <a:gd name="connsiteX66" fmla="*/ 2103649 w 3349276"/>
                    <a:gd name="connsiteY66" fmla="*/ 105711 h 258991"/>
                    <a:gd name="connsiteX67" fmla="*/ 2108935 w 3349276"/>
                    <a:gd name="connsiteY67" fmla="*/ 121567 h 258991"/>
                    <a:gd name="connsiteX68" fmla="*/ 2145934 w 3349276"/>
                    <a:gd name="connsiteY68" fmla="*/ 158566 h 258991"/>
                    <a:gd name="connsiteX69" fmla="*/ 2161790 w 3349276"/>
                    <a:gd name="connsiteY69" fmla="*/ 179708 h 258991"/>
                    <a:gd name="connsiteX70" fmla="*/ 2182933 w 3349276"/>
                    <a:gd name="connsiteY70" fmla="*/ 184994 h 258991"/>
                    <a:gd name="connsiteX71" fmla="*/ 2225217 w 3349276"/>
                    <a:gd name="connsiteY71" fmla="*/ 200850 h 258991"/>
                    <a:gd name="connsiteX72" fmla="*/ 2341499 w 3349276"/>
                    <a:gd name="connsiteY72" fmla="*/ 190279 h 258991"/>
                    <a:gd name="connsiteX73" fmla="*/ 2357356 w 3349276"/>
                    <a:gd name="connsiteY73" fmla="*/ 184994 h 258991"/>
                    <a:gd name="connsiteX74" fmla="*/ 2389069 w 3349276"/>
                    <a:gd name="connsiteY74" fmla="*/ 153281 h 258991"/>
                    <a:gd name="connsiteX75" fmla="*/ 2399640 w 3349276"/>
                    <a:gd name="connsiteY75" fmla="*/ 142709 h 258991"/>
                    <a:gd name="connsiteX76" fmla="*/ 2441925 w 3349276"/>
                    <a:gd name="connsiteY76" fmla="*/ 95139 h 258991"/>
                    <a:gd name="connsiteX77" fmla="*/ 2457781 w 3349276"/>
                    <a:gd name="connsiteY77" fmla="*/ 73997 h 258991"/>
                    <a:gd name="connsiteX78" fmla="*/ 2494780 w 3349276"/>
                    <a:gd name="connsiteY78" fmla="*/ 47570 h 258991"/>
                    <a:gd name="connsiteX79" fmla="*/ 2515922 w 3349276"/>
                    <a:gd name="connsiteY79" fmla="*/ 42284 h 258991"/>
                    <a:gd name="connsiteX80" fmla="*/ 2531779 w 3349276"/>
                    <a:gd name="connsiteY80" fmla="*/ 47570 h 258991"/>
                    <a:gd name="connsiteX81" fmla="*/ 2558207 w 3349276"/>
                    <a:gd name="connsiteY81" fmla="*/ 79283 h 258991"/>
                    <a:gd name="connsiteX82" fmla="*/ 2574063 w 3349276"/>
                    <a:gd name="connsiteY82" fmla="*/ 105711 h 258991"/>
                    <a:gd name="connsiteX83" fmla="*/ 2579349 w 3349276"/>
                    <a:gd name="connsiteY83" fmla="*/ 121567 h 258991"/>
                    <a:gd name="connsiteX84" fmla="*/ 2600491 w 3349276"/>
                    <a:gd name="connsiteY84" fmla="*/ 142709 h 258991"/>
                    <a:gd name="connsiteX85" fmla="*/ 2621633 w 3349276"/>
                    <a:gd name="connsiteY85" fmla="*/ 169137 h 258991"/>
                    <a:gd name="connsiteX86" fmla="*/ 2653346 w 3349276"/>
                    <a:gd name="connsiteY86" fmla="*/ 184994 h 258991"/>
                    <a:gd name="connsiteX87" fmla="*/ 2685060 w 3349276"/>
                    <a:gd name="connsiteY87" fmla="*/ 179708 h 258991"/>
                    <a:gd name="connsiteX88" fmla="*/ 2722059 w 3349276"/>
                    <a:gd name="connsiteY88" fmla="*/ 153281 h 258991"/>
                    <a:gd name="connsiteX89" fmla="*/ 2753772 w 3349276"/>
                    <a:gd name="connsiteY89" fmla="*/ 121567 h 258991"/>
                    <a:gd name="connsiteX90" fmla="*/ 2769629 w 3349276"/>
                    <a:gd name="connsiteY90" fmla="*/ 105711 h 258991"/>
                    <a:gd name="connsiteX91" fmla="*/ 2780200 w 3349276"/>
                    <a:gd name="connsiteY91" fmla="*/ 95139 h 258991"/>
                    <a:gd name="connsiteX92" fmla="*/ 2811913 w 3349276"/>
                    <a:gd name="connsiteY92" fmla="*/ 63426 h 258991"/>
                    <a:gd name="connsiteX93" fmla="*/ 2822484 w 3349276"/>
                    <a:gd name="connsiteY93" fmla="*/ 47570 h 258991"/>
                    <a:gd name="connsiteX94" fmla="*/ 2880625 w 3349276"/>
                    <a:gd name="connsiteY94" fmla="*/ 58141 h 258991"/>
                    <a:gd name="connsiteX95" fmla="*/ 2938766 w 3349276"/>
                    <a:gd name="connsiteY95" fmla="*/ 68712 h 258991"/>
                    <a:gd name="connsiteX96" fmla="*/ 2996907 w 3349276"/>
                    <a:gd name="connsiteY96" fmla="*/ 63426 h 258991"/>
                    <a:gd name="connsiteX97" fmla="*/ 3012764 w 3349276"/>
                    <a:gd name="connsiteY97" fmla="*/ 58141 h 258991"/>
                    <a:gd name="connsiteX98" fmla="*/ 3033906 w 3349276"/>
                    <a:gd name="connsiteY98" fmla="*/ 68712 h 258991"/>
                    <a:gd name="connsiteX99" fmla="*/ 3065619 w 3349276"/>
                    <a:gd name="connsiteY99" fmla="*/ 121567 h 258991"/>
                    <a:gd name="connsiteX100" fmla="*/ 3102618 w 3349276"/>
                    <a:gd name="connsiteY100" fmla="*/ 179708 h 258991"/>
                    <a:gd name="connsiteX101" fmla="*/ 3113189 w 3349276"/>
                    <a:gd name="connsiteY101" fmla="*/ 195565 h 258991"/>
                    <a:gd name="connsiteX102" fmla="*/ 3129046 w 3349276"/>
                    <a:gd name="connsiteY102" fmla="*/ 206136 h 258991"/>
                    <a:gd name="connsiteX103" fmla="*/ 3139617 w 3349276"/>
                    <a:gd name="connsiteY103" fmla="*/ 221993 h 258991"/>
                    <a:gd name="connsiteX104" fmla="*/ 3187187 w 3349276"/>
                    <a:gd name="connsiteY104" fmla="*/ 253706 h 258991"/>
                    <a:gd name="connsiteX105" fmla="*/ 3208329 w 3349276"/>
                    <a:gd name="connsiteY105" fmla="*/ 258991 h 258991"/>
                    <a:gd name="connsiteX106" fmla="*/ 3224186 w 3349276"/>
                    <a:gd name="connsiteY106" fmla="*/ 253706 h 258991"/>
                    <a:gd name="connsiteX107" fmla="*/ 3234757 w 3349276"/>
                    <a:gd name="connsiteY107" fmla="*/ 216707 h 258991"/>
                    <a:gd name="connsiteX108" fmla="*/ 3245328 w 3349276"/>
                    <a:gd name="connsiteY108" fmla="*/ 153281 h 258991"/>
                    <a:gd name="connsiteX109" fmla="*/ 3250614 w 3349276"/>
                    <a:gd name="connsiteY109" fmla="*/ 63426 h 258991"/>
                    <a:gd name="connsiteX110" fmla="*/ 3266470 w 3349276"/>
                    <a:gd name="connsiteY110" fmla="*/ 58141 h 258991"/>
                    <a:gd name="connsiteX111" fmla="*/ 3298183 w 3349276"/>
                    <a:gd name="connsiteY111" fmla="*/ 42284 h 258991"/>
                    <a:gd name="connsiteX112" fmla="*/ 3345753 w 3349276"/>
                    <a:gd name="connsiteY112" fmla="*/ 36998 h 258991"/>
                    <a:gd name="connsiteX113" fmla="*/ 3345753 w 3349276"/>
                    <a:gd name="connsiteY113" fmla="*/ 48639 h 258991"/>
                    <a:gd name="connsiteX0" fmla="*/ 0 w 3346119"/>
                    <a:gd name="connsiteY0" fmla="*/ 127005 h 258991"/>
                    <a:gd name="connsiteX1" fmla="*/ 31715 w 3346119"/>
                    <a:gd name="connsiteY1" fmla="*/ 203386 h 258991"/>
                    <a:gd name="connsiteX2" fmla="*/ 47571 w 3346119"/>
                    <a:gd name="connsiteY2" fmla="*/ 237849 h 258991"/>
                    <a:gd name="connsiteX3" fmla="*/ 68713 w 3346119"/>
                    <a:gd name="connsiteY3" fmla="*/ 216707 h 258991"/>
                    <a:gd name="connsiteX4" fmla="*/ 84570 w 3346119"/>
                    <a:gd name="connsiteY4" fmla="*/ 206136 h 258991"/>
                    <a:gd name="connsiteX5" fmla="*/ 126854 w 3346119"/>
                    <a:gd name="connsiteY5" fmla="*/ 174423 h 258991"/>
                    <a:gd name="connsiteX6" fmla="*/ 163853 w 3346119"/>
                    <a:gd name="connsiteY6" fmla="*/ 137424 h 258991"/>
                    <a:gd name="connsiteX7" fmla="*/ 195566 w 3346119"/>
                    <a:gd name="connsiteY7" fmla="*/ 116282 h 258991"/>
                    <a:gd name="connsiteX8" fmla="*/ 253707 w 3346119"/>
                    <a:gd name="connsiteY8" fmla="*/ 58141 h 258991"/>
                    <a:gd name="connsiteX9" fmla="*/ 269564 w 3346119"/>
                    <a:gd name="connsiteY9" fmla="*/ 42284 h 258991"/>
                    <a:gd name="connsiteX10" fmla="*/ 285420 w 3346119"/>
                    <a:gd name="connsiteY10" fmla="*/ 31713 h 258991"/>
                    <a:gd name="connsiteX11" fmla="*/ 317134 w 3346119"/>
                    <a:gd name="connsiteY11" fmla="*/ 5285 h 258991"/>
                    <a:gd name="connsiteX12" fmla="*/ 332990 w 3346119"/>
                    <a:gd name="connsiteY12" fmla="*/ 10571 h 258991"/>
                    <a:gd name="connsiteX13" fmla="*/ 338276 w 3346119"/>
                    <a:gd name="connsiteY13" fmla="*/ 26427 h 258991"/>
                    <a:gd name="connsiteX14" fmla="*/ 354133 w 3346119"/>
                    <a:gd name="connsiteY14" fmla="*/ 42284 h 258991"/>
                    <a:gd name="connsiteX15" fmla="*/ 375275 w 3346119"/>
                    <a:gd name="connsiteY15" fmla="*/ 79283 h 258991"/>
                    <a:gd name="connsiteX16" fmla="*/ 396417 w 3346119"/>
                    <a:gd name="connsiteY16" fmla="*/ 126853 h 258991"/>
                    <a:gd name="connsiteX17" fmla="*/ 412274 w 3346119"/>
                    <a:gd name="connsiteY17" fmla="*/ 137424 h 258991"/>
                    <a:gd name="connsiteX18" fmla="*/ 517985 w 3346119"/>
                    <a:gd name="connsiteY18" fmla="*/ 132138 h 258991"/>
                    <a:gd name="connsiteX19" fmla="*/ 533841 w 3346119"/>
                    <a:gd name="connsiteY19" fmla="*/ 126853 h 258991"/>
                    <a:gd name="connsiteX20" fmla="*/ 560269 w 3346119"/>
                    <a:gd name="connsiteY20" fmla="*/ 121567 h 258991"/>
                    <a:gd name="connsiteX21" fmla="*/ 607839 w 3346119"/>
                    <a:gd name="connsiteY21" fmla="*/ 105711 h 258991"/>
                    <a:gd name="connsiteX22" fmla="*/ 634267 w 3346119"/>
                    <a:gd name="connsiteY22" fmla="*/ 95139 h 258991"/>
                    <a:gd name="connsiteX23" fmla="*/ 650123 w 3346119"/>
                    <a:gd name="connsiteY23" fmla="*/ 89854 h 258991"/>
                    <a:gd name="connsiteX24" fmla="*/ 665980 w 3346119"/>
                    <a:gd name="connsiteY24" fmla="*/ 95139 h 258991"/>
                    <a:gd name="connsiteX25" fmla="*/ 687122 w 3346119"/>
                    <a:gd name="connsiteY25" fmla="*/ 121567 h 258991"/>
                    <a:gd name="connsiteX26" fmla="*/ 724121 w 3346119"/>
                    <a:gd name="connsiteY26" fmla="*/ 169137 h 258991"/>
                    <a:gd name="connsiteX27" fmla="*/ 766405 w 3346119"/>
                    <a:gd name="connsiteY27" fmla="*/ 195565 h 258991"/>
                    <a:gd name="connsiteX28" fmla="*/ 792833 w 3346119"/>
                    <a:gd name="connsiteY28" fmla="*/ 200850 h 258991"/>
                    <a:gd name="connsiteX29" fmla="*/ 813975 w 3346119"/>
                    <a:gd name="connsiteY29" fmla="*/ 211422 h 258991"/>
                    <a:gd name="connsiteX30" fmla="*/ 967256 w 3346119"/>
                    <a:gd name="connsiteY30" fmla="*/ 206136 h 258991"/>
                    <a:gd name="connsiteX31" fmla="*/ 1004255 w 3346119"/>
                    <a:gd name="connsiteY31" fmla="*/ 179708 h 258991"/>
                    <a:gd name="connsiteX32" fmla="*/ 1025397 w 3346119"/>
                    <a:gd name="connsiteY32" fmla="*/ 169137 h 258991"/>
                    <a:gd name="connsiteX33" fmla="*/ 1041254 w 3346119"/>
                    <a:gd name="connsiteY33" fmla="*/ 153281 h 258991"/>
                    <a:gd name="connsiteX34" fmla="*/ 1057111 w 3346119"/>
                    <a:gd name="connsiteY34" fmla="*/ 116282 h 258991"/>
                    <a:gd name="connsiteX35" fmla="*/ 1062396 w 3346119"/>
                    <a:gd name="connsiteY35" fmla="*/ 100425 h 258991"/>
                    <a:gd name="connsiteX36" fmla="*/ 1072967 w 3346119"/>
                    <a:gd name="connsiteY36" fmla="*/ 84568 h 258991"/>
                    <a:gd name="connsiteX37" fmla="*/ 1120537 w 3346119"/>
                    <a:gd name="connsiteY37" fmla="*/ 42284 h 258991"/>
                    <a:gd name="connsiteX38" fmla="*/ 1189249 w 3346119"/>
                    <a:gd name="connsiteY38" fmla="*/ 42284 h 258991"/>
                    <a:gd name="connsiteX39" fmla="*/ 1205106 w 3346119"/>
                    <a:gd name="connsiteY39" fmla="*/ 31713 h 258991"/>
                    <a:gd name="connsiteX40" fmla="*/ 1226248 w 3346119"/>
                    <a:gd name="connsiteY40" fmla="*/ 21142 h 258991"/>
                    <a:gd name="connsiteX41" fmla="*/ 1257962 w 3346119"/>
                    <a:gd name="connsiteY41" fmla="*/ 0 h 258991"/>
                    <a:gd name="connsiteX42" fmla="*/ 1310817 w 3346119"/>
                    <a:gd name="connsiteY42" fmla="*/ 10571 h 258991"/>
                    <a:gd name="connsiteX43" fmla="*/ 1326674 w 3346119"/>
                    <a:gd name="connsiteY43" fmla="*/ 26427 h 258991"/>
                    <a:gd name="connsiteX44" fmla="*/ 1342530 w 3346119"/>
                    <a:gd name="connsiteY44" fmla="*/ 36998 h 258991"/>
                    <a:gd name="connsiteX45" fmla="*/ 1353101 w 3346119"/>
                    <a:gd name="connsiteY45" fmla="*/ 47570 h 258991"/>
                    <a:gd name="connsiteX46" fmla="*/ 1374244 w 3346119"/>
                    <a:gd name="connsiteY46" fmla="*/ 63426 h 258991"/>
                    <a:gd name="connsiteX47" fmla="*/ 1437670 w 3346119"/>
                    <a:gd name="connsiteY47" fmla="*/ 116282 h 258991"/>
                    <a:gd name="connsiteX48" fmla="*/ 1474669 w 3346119"/>
                    <a:gd name="connsiteY48" fmla="*/ 132138 h 258991"/>
                    <a:gd name="connsiteX49" fmla="*/ 1522239 w 3346119"/>
                    <a:gd name="connsiteY49" fmla="*/ 142709 h 258991"/>
                    <a:gd name="connsiteX50" fmla="*/ 1553952 w 3346119"/>
                    <a:gd name="connsiteY50" fmla="*/ 153281 h 258991"/>
                    <a:gd name="connsiteX51" fmla="*/ 1670234 w 3346119"/>
                    <a:gd name="connsiteY51" fmla="*/ 147995 h 258991"/>
                    <a:gd name="connsiteX52" fmla="*/ 1686091 w 3346119"/>
                    <a:gd name="connsiteY52" fmla="*/ 142709 h 258991"/>
                    <a:gd name="connsiteX53" fmla="*/ 1707233 w 3346119"/>
                    <a:gd name="connsiteY53" fmla="*/ 126853 h 258991"/>
                    <a:gd name="connsiteX54" fmla="*/ 1728375 w 3346119"/>
                    <a:gd name="connsiteY54" fmla="*/ 95139 h 258991"/>
                    <a:gd name="connsiteX55" fmla="*/ 1775945 w 3346119"/>
                    <a:gd name="connsiteY55" fmla="*/ 58141 h 258991"/>
                    <a:gd name="connsiteX56" fmla="*/ 1797088 w 3346119"/>
                    <a:gd name="connsiteY56" fmla="*/ 47570 h 258991"/>
                    <a:gd name="connsiteX57" fmla="*/ 1823515 w 3346119"/>
                    <a:gd name="connsiteY57" fmla="*/ 42284 h 258991"/>
                    <a:gd name="connsiteX58" fmla="*/ 1849943 w 3346119"/>
                    <a:gd name="connsiteY58" fmla="*/ 52855 h 258991"/>
                    <a:gd name="connsiteX59" fmla="*/ 1897513 w 3346119"/>
                    <a:gd name="connsiteY59" fmla="*/ 68712 h 258991"/>
                    <a:gd name="connsiteX60" fmla="*/ 1923941 w 3346119"/>
                    <a:gd name="connsiteY60" fmla="*/ 89854 h 258991"/>
                    <a:gd name="connsiteX61" fmla="*/ 1939797 w 3346119"/>
                    <a:gd name="connsiteY61" fmla="*/ 100425 h 258991"/>
                    <a:gd name="connsiteX62" fmla="*/ 1971511 w 3346119"/>
                    <a:gd name="connsiteY62" fmla="*/ 126853 h 258991"/>
                    <a:gd name="connsiteX63" fmla="*/ 1997938 w 3346119"/>
                    <a:gd name="connsiteY63" fmla="*/ 116282 h 258991"/>
                    <a:gd name="connsiteX64" fmla="*/ 2045508 w 3346119"/>
                    <a:gd name="connsiteY64" fmla="*/ 73997 h 258991"/>
                    <a:gd name="connsiteX65" fmla="*/ 2061365 w 3346119"/>
                    <a:gd name="connsiteY65" fmla="*/ 68712 h 258991"/>
                    <a:gd name="connsiteX66" fmla="*/ 2103649 w 3346119"/>
                    <a:gd name="connsiteY66" fmla="*/ 105711 h 258991"/>
                    <a:gd name="connsiteX67" fmla="*/ 2108935 w 3346119"/>
                    <a:gd name="connsiteY67" fmla="*/ 121567 h 258991"/>
                    <a:gd name="connsiteX68" fmla="*/ 2145934 w 3346119"/>
                    <a:gd name="connsiteY68" fmla="*/ 158566 h 258991"/>
                    <a:gd name="connsiteX69" fmla="*/ 2161790 w 3346119"/>
                    <a:gd name="connsiteY69" fmla="*/ 179708 h 258991"/>
                    <a:gd name="connsiteX70" fmla="*/ 2182933 w 3346119"/>
                    <a:gd name="connsiteY70" fmla="*/ 184994 h 258991"/>
                    <a:gd name="connsiteX71" fmla="*/ 2225217 w 3346119"/>
                    <a:gd name="connsiteY71" fmla="*/ 200850 h 258991"/>
                    <a:gd name="connsiteX72" fmla="*/ 2341499 w 3346119"/>
                    <a:gd name="connsiteY72" fmla="*/ 190279 h 258991"/>
                    <a:gd name="connsiteX73" fmla="*/ 2357356 w 3346119"/>
                    <a:gd name="connsiteY73" fmla="*/ 184994 h 258991"/>
                    <a:gd name="connsiteX74" fmla="*/ 2389069 w 3346119"/>
                    <a:gd name="connsiteY74" fmla="*/ 153281 h 258991"/>
                    <a:gd name="connsiteX75" fmla="*/ 2399640 w 3346119"/>
                    <a:gd name="connsiteY75" fmla="*/ 142709 h 258991"/>
                    <a:gd name="connsiteX76" fmla="*/ 2441925 w 3346119"/>
                    <a:gd name="connsiteY76" fmla="*/ 95139 h 258991"/>
                    <a:gd name="connsiteX77" fmla="*/ 2457781 w 3346119"/>
                    <a:gd name="connsiteY77" fmla="*/ 73997 h 258991"/>
                    <a:gd name="connsiteX78" fmla="*/ 2494780 w 3346119"/>
                    <a:gd name="connsiteY78" fmla="*/ 47570 h 258991"/>
                    <a:gd name="connsiteX79" fmla="*/ 2515922 w 3346119"/>
                    <a:gd name="connsiteY79" fmla="*/ 42284 h 258991"/>
                    <a:gd name="connsiteX80" fmla="*/ 2531779 w 3346119"/>
                    <a:gd name="connsiteY80" fmla="*/ 47570 h 258991"/>
                    <a:gd name="connsiteX81" fmla="*/ 2558207 w 3346119"/>
                    <a:gd name="connsiteY81" fmla="*/ 79283 h 258991"/>
                    <a:gd name="connsiteX82" fmla="*/ 2574063 w 3346119"/>
                    <a:gd name="connsiteY82" fmla="*/ 105711 h 258991"/>
                    <a:gd name="connsiteX83" fmla="*/ 2579349 w 3346119"/>
                    <a:gd name="connsiteY83" fmla="*/ 121567 h 258991"/>
                    <a:gd name="connsiteX84" fmla="*/ 2600491 w 3346119"/>
                    <a:gd name="connsiteY84" fmla="*/ 142709 h 258991"/>
                    <a:gd name="connsiteX85" fmla="*/ 2621633 w 3346119"/>
                    <a:gd name="connsiteY85" fmla="*/ 169137 h 258991"/>
                    <a:gd name="connsiteX86" fmla="*/ 2653346 w 3346119"/>
                    <a:gd name="connsiteY86" fmla="*/ 184994 h 258991"/>
                    <a:gd name="connsiteX87" fmla="*/ 2685060 w 3346119"/>
                    <a:gd name="connsiteY87" fmla="*/ 179708 h 258991"/>
                    <a:gd name="connsiteX88" fmla="*/ 2722059 w 3346119"/>
                    <a:gd name="connsiteY88" fmla="*/ 153281 h 258991"/>
                    <a:gd name="connsiteX89" fmla="*/ 2753772 w 3346119"/>
                    <a:gd name="connsiteY89" fmla="*/ 121567 h 258991"/>
                    <a:gd name="connsiteX90" fmla="*/ 2769629 w 3346119"/>
                    <a:gd name="connsiteY90" fmla="*/ 105711 h 258991"/>
                    <a:gd name="connsiteX91" fmla="*/ 2780200 w 3346119"/>
                    <a:gd name="connsiteY91" fmla="*/ 95139 h 258991"/>
                    <a:gd name="connsiteX92" fmla="*/ 2811913 w 3346119"/>
                    <a:gd name="connsiteY92" fmla="*/ 63426 h 258991"/>
                    <a:gd name="connsiteX93" fmla="*/ 2822484 w 3346119"/>
                    <a:gd name="connsiteY93" fmla="*/ 47570 h 258991"/>
                    <a:gd name="connsiteX94" fmla="*/ 2880625 w 3346119"/>
                    <a:gd name="connsiteY94" fmla="*/ 58141 h 258991"/>
                    <a:gd name="connsiteX95" fmla="*/ 2938766 w 3346119"/>
                    <a:gd name="connsiteY95" fmla="*/ 68712 h 258991"/>
                    <a:gd name="connsiteX96" fmla="*/ 2996907 w 3346119"/>
                    <a:gd name="connsiteY96" fmla="*/ 63426 h 258991"/>
                    <a:gd name="connsiteX97" fmla="*/ 3012764 w 3346119"/>
                    <a:gd name="connsiteY97" fmla="*/ 58141 h 258991"/>
                    <a:gd name="connsiteX98" fmla="*/ 3033906 w 3346119"/>
                    <a:gd name="connsiteY98" fmla="*/ 68712 h 258991"/>
                    <a:gd name="connsiteX99" fmla="*/ 3065619 w 3346119"/>
                    <a:gd name="connsiteY99" fmla="*/ 121567 h 258991"/>
                    <a:gd name="connsiteX100" fmla="*/ 3102618 w 3346119"/>
                    <a:gd name="connsiteY100" fmla="*/ 179708 h 258991"/>
                    <a:gd name="connsiteX101" fmla="*/ 3113189 w 3346119"/>
                    <a:gd name="connsiteY101" fmla="*/ 195565 h 258991"/>
                    <a:gd name="connsiteX102" fmla="*/ 3129046 w 3346119"/>
                    <a:gd name="connsiteY102" fmla="*/ 206136 h 258991"/>
                    <a:gd name="connsiteX103" fmla="*/ 3139617 w 3346119"/>
                    <a:gd name="connsiteY103" fmla="*/ 221993 h 258991"/>
                    <a:gd name="connsiteX104" fmla="*/ 3187187 w 3346119"/>
                    <a:gd name="connsiteY104" fmla="*/ 253706 h 258991"/>
                    <a:gd name="connsiteX105" fmla="*/ 3208329 w 3346119"/>
                    <a:gd name="connsiteY105" fmla="*/ 258991 h 258991"/>
                    <a:gd name="connsiteX106" fmla="*/ 3224186 w 3346119"/>
                    <a:gd name="connsiteY106" fmla="*/ 253706 h 258991"/>
                    <a:gd name="connsiteX107" fmla="*/ 3234757 w 3346119"/>
                    <a:gd name="connsiteY107" fmla="*/ 216707 h 258991"/>
                    <a:gd name="connsiteX108" fmla="*/ 3245328 w 3346119"/>
                    <a:gd name="connsiteY108" fmla="*/ 153281 h 258991"/>
                    <a:gd name="connsiteX109" fmla="*/ 3250614 w 3346119"/>
                    <a:gd name="connsiteY109" fmla="*/ 63426 h 258991"/>
                    <a:gd name="connsiteX110" fmla="*/ 3266470 w 3346119"/>
                    <a:gd name="connsiteY110" fmla="*/ 58141 h 258991"/>
                    <a:gd name="connsiteX111" fmla="*/ 3298183 w 3346119"/>
                    <a:gd name="connsiteY111" fmla="*/ 42284 h 258991"/>
                    <a:gd name="connsiteX112" fmla="*/ 3345753 w 3346119"/>
                    <a:gd name="connsiteY112" fmla="*/ 36998 h 258991"/>
                    <a:gd name="connsiteX113" fmla="*/ 3277040 w 3346119"/>
                    <a:gd name="connsiteY113" fmla="*/ 31224 h 258991"/>
                    <a:gd name="connsiteX0" fmla="*/ 0 w 3309283"/>
                    <a:gd name="connsiteY0" fmla="*/ 127005 h 258991"/>
                    <a:gd name="connsiteX1" fmla="*/ 31715 w 3309283"/>
                    <a:gd name="connsiteY1" fmla="*/ 203386 h 258991"/>
                    <a:gd name="connsiteX2" fmla="*/ 47571 w 3309283"/>
                    <a:gd name="connsiteY2" fmla="*/ 237849 h 258991"/>
                    <a:gd name="connsiteX3" fmla="*/ 68713 w 3309283"/>
                    <a:gd name="connsiteY3" fmla="*/ 216707 h 258991"/>
                    <a:gd name="connsiteX4" fmla="*/ 84570 w 3309283"/>
                    <a:gd name="connsiteY4" fmla="*/ 206136 h 258991"/>
                    <a:gd name="connsiteX5" fmla="*/ 126854 w 3309283"/>
                    <a:gd name="connsiteY5" fmla="*/ 174423 h 258991"/>
                    <a:gd name="connsiteX6" fmla="*/ 163853 w 3309283"/>
                    <a:gd name="connsiteY6" fmla="*/ 137424 h 258991"/>
                    <a:gd name="connsiteX7" fmla="*/ 195566 w 3309283"/>
                    <a:gd name="connsiteY7" fmla="*/ 116282 h 258991"/>
                    <a:gd name="connsiteX8" fmla="*/ 253707 w 3309283"/>
                    <a:gd name="connsiteY8" fmla="*/ 58141 h 258991"/>
                    <a:gd name="connsiteX9" fmla="*/ 269564 w 3309283"/>
                    <a:gd name="connsiteY9" fmla="*/ 42284 h 258991"/>
                    <a:gd name="connsiteX10" fmla="*/ 285420 w 3309283"/>
                    <a:gd name="connsiteY10" fmla="*/ 31713 h 258991"/>
                    <a:gd name="connsiteX11" fmla="*/ 317134 w 3309283"/>
                    <a:gd name="connsiteY11" fmla="*/ 5285 h 258991"/>
                    <a:gd name="connsiteX12" fmla="*/ 332990 w 3309283"/>
                    <a:gd name="connsiteY12" fmla="*/ 10571 h 258991"/>
                    <a:gd name="connsiteX13" fmla="*/ 338276 w 3309283"/>
                    <a:gd name="connsiteY13" fmla="*/ 26427 h 258991"/>
                    <a:gd name="connsiteX14" fmla="*/ 354133 w 3309283"/>
                    <a:gd name="connsiteY14" fmla="*/ 42284 h 258991"/>
                    <a:gd name="connsiteX15" fmla="*/ 375275 w 3309283"/>
                    <a:gd name="connsiteY15" fmla="*/ 79283 h 258991"/>
                    <a:gd name="connsiteX16" fmla="*/ 396417 w 3309283"/>
                    <a:gd name="connsiteY16" fmla="*/ 126853 h 258991"/>
                    <a:gd name="connsiteX17" fmla="*/ 412274 w 3309283"/>
                    <a:gd name="connsiteY17" fmla="*/ 137424 h 258991"/>
                    <a:gd name="connsiteX18" fmla="*/ 517985 w 3309283"/>
                    <a:gd name="connsiteY18" fmla="*/ 132138 h 258991"/>
                    <a:gd name="connsiteX19" fmla="*/ 533841 w 3309283"/>
                    <a:gd name="connsiteY19" fmla="*/ 126853 h 258991"/>
                    <a:gd name="connsiteX20" fmla="*/ 560269 w 3309283"/>
                    <a:gd name="connsiteY20" fmla="*/ 121567 h 258991"/>
                    <a:gd name="connsiteX21" fmla="*/ 607839 w 3309283"/>
                    <a:gd name="connsiteY21" fmla="*/ 105711 h 258991"/>
                    <a:gd name="connsiteX22" fmla="*/ 634267 w 3309283"/>
                    <a:gd name="connsiteY22" fmla="*/ 95139 h 258991"/>
                    <a:gd name="connsiteX23" fmla="*/ 650123 w 3309283"/>
                    <a:gd name="connsiteY23" fmla="*/ 89854 h 258991"/>
                    <a:gd name="connsiteX24" fmla="*/ 665980 w 3309283"/>
                    <a:gd name="connsiteY24" fmla="*/ 95139 h 258991"/>
                    <a:gd name="connsiteX25" fmla="*/ 687122 w 3309283"/>
                    <a:gd name="connsiteY25" fmla="*/ 121567 h 258991"/>
                    <a:gd name="connsiteX26" fmla="*/ 724121 w 3309283"/>
                    <a:gd name="connsiteY26" fmla="*/ 169137 h 258991"/>
                    <a:gd name="connsiteX27" fmla="*/ 766405 w 3309283"/>
                    <a:gd name="connsiteY27" fmla="*/ 195565 h 258991"/>
                    <a:gd name="connsiteX28" fmla="*/ 792833 w 3309283"/>
                    <a:gd name="connsiteY28" fmla="*/ 200850 h 258991"/>
                    <a:gd name="connsiteX29" fmla="*/ 813975 w 3309283"/>
                    <a:gd name="connsiteY29" fmla="*/ 211422 h 258991"/>
                    <a:gd name="connsiteX30" fmla="*/ 967256 w 3309283"/>
                    <a:gd name="connsiteY30" fmla="*/ 206136 h 258991"/>
                    <a:gd name="connsiteX31" fmla="*/ 1004255 w 3309283"/>
                    <a:gd name="connsiteY31" fmla="*/ 179708 h 258991"/>
                    <a:gd name="connsiteX32" fmla="*/ 1025397 w 3309283"/>
                    <a:gd name="connsiteY32" fmla="*/ 169137 h 258991"/>
                    <a:gd name="connsiteX33" fmla="*/ 1041254 w 3309283"/>
                    <a:gd name="connsiteY33" fmla="*/ 153281 h 258991"/>
                    <a:gd name="connsiteX34" fmla="*/ 1057111 w 3309283"/>
                    <a:gd name="connsiteY34" fmla="*/ 116282 h 258991"/>
                    <a:gd name="connsiteX35" fmla="*/ 1062396 w 3309283"/>
                    <a:gd name="connsiteY35" fmla="*/ 100425 h 258991"/>
                    <a:gd name="connsiteX36" fmla="*/ 1072967 w 3309283"/>
                    <a:gd name="connsiteY36" fmla="*/ 84568 h 258991"/>
                    <a:gd name="connsiteX37" fmla="*/ 1120537 w 3309283"/>
                    <a:gd name="connsiteY37" fmla="*/ 42284 h 258991"/>
                    <a:gd name="connsiteX38" fmla="*/ 1189249 w 3309283"/>
                    <a:gd name="connsiteY38" fmla="*/ 42284 h 258991"/>
                    <a:gd name="connsiteX39" fmla="*/ 1205106 w 3309283"/>
                    <a:gd name="connsiteY39" fmla="*/ 31713 h 258991"/>
                    <a:gd name="connsiteX40" fmla="*/ 1226248 w 3309283"/>
                    <a:gd name="connsiteY40" fmla="*/ 21142 h 258991"/>
                    <a:gd name="connsiteX41" fmla="*/ 1257962 w 3309283"/>
                    <a:gd name="connsiteY41" fmla="*/ 0 h 258991"/>
                    <a:gd name="connsiteX42" fmla="*/ 1310817 w 3309283"/>
                    <a:gd name="connsiteY42" fmla="*/ 10571 h 258991"/>
                    <a:gd name="connsiteX43" fmla="*/ 1326674 w 3309283"/>
                    <a:gd name="connsiteY43" fmla="*/ 26427 h 258991"/>
                    <a:gd name="connsiteX44" fmla="*/ 1342530 w 3309283"/>
                    <a:gd name="connsiteY44" fmla="*/ 36998 h 258991"/>
                    <a:gd name="connsiteX45" fmla="*/ 1353101 w 3309283"/>
                    <a:gd name="connsiteY45" fmla="*/ 47570 h 258991"/>
                    <a:gd name="connsiteX46" fmla="*/ 1374244 w 3309283"/>
                    <a:gd name="connsiteY46" fmla="*/ 63426 h 258991"/>
                    <a:gd name="connsiteX47" fmla="*/ 1437670 w 3309283"/>
                    <a:gd name="connsiteY47" fmla="*/ 116282 h 258991"/>
                    <a:gd name="connsiteX48" fmla="*/ 1474669 w 3309283"/>
                    <a:gd name="connsiteY48" fmla="*/ 132138 h 258991"/>
                    <a:gd name="connsiteX49" fmla="*/ 1522239 w 3309283"/>
                    <a:gd name="connsiteY49" fmla="*/ 142709 h 258991"/>
                    <a:gd name="connsiteX50" fmla="*/ 1553952 w 3309283"/>
                    <a:gd name="connsiteY50" fmla="*/ 153281 h 258991"/>
                    <a:gd name="connsiteX51" fmla="*/ 1670234 w 3309283"/>
                    <a:gd name="connsiteY51" fmla="*/ 147995 h 258991"/>
                    <a:gd name="connsiteX52" fmla="*/ 1686091 w 3309283"/>
                    <a:gd name="connsiteY52" fmla="*/ 142709 h 258991"/>
                    <a:gd name="connsiteX53" fmla="*/ 1707233 w 3309283"/>
                    <a:gd name="connsiteY53" fmla="*/ 126853 h 258991"/>
                    <a:gd name="connsiteX54" fmla="*/ 1728375 w 3309283"/>
                    <a:gd name="connsiteY54" fmla="*/ 95139 h 258991"/>
                    <a:gd name="connsiteX55" fmla="*/ 1775945 w 3309283"/>
                    <a:gd name="connsiteY55" fmla="*/ 58141 h 258991"/>
                    <a:gd name="connsiteX56" fmla="*/ 1797088 w 3309283"/>
                    <a:gd name="connsiteY56" fmla="*/ 47570 h 258991"/>
                    <a:gd name="connsiteX57" fmla="*/ 1823515 w 3309283"/>
                    <a:gd name="connsiteY57" fmla="*/ 42284 h 258991"/>
                    <a:gd name="connsiteX58" fmla="*/ 1849943 w 3309283"/>
                    <a:gd name="connsiteY58" fmla="*/ 52855 h 258991"/>
                    <a:gd name="connsiteX59" fmla="*/ 1897513 w 3309283"/>
                    <a:gd name="connsiteY59" fmla="*/ 68712 h 258991"/>
                    <a:gd name="connsiteX60" fmla="*/ 1923941 w 3309283"/>
                    <a:gd name="connsiteY60" fmla="*/ 89854 h 258991"/>
                    <a:gd name="connsiteX61" fmla="*/ 1939797 w 3309283"/>
                    <a:gd name="connsiteY61" fmla="*/ 100425 h 258991"/>
                    <a:gd name="connsiteX62" fmla="*/ 1971511 w 3309283"/>
                    <a:gd name="connsiteY62" fmla="*/ 126853 h 258991"/>
                    <a:gd name="connsiteX63" fmla="*/ 1997938 w 3309283"/>
                    <a:gd name="connsiteY63" fmla="*/ 116282 h 258991"/>
                    <a:gd name="connsiteX64" fmla="*/ 2045508 w 3309283"/>
                    <a:gd name="connsiteY64" fmla="*/ 73997 h 258991"/>
                    <a:gd name="connsiteX65" fmla="*/ 2061365 w 3309283"/>
                    <a:gd name="connsiteY65" fmla="*/ 68712 h 258991"/>
                    <a:gd name="connsiteX66" fmla="*/ 2103649 w 3309283"/>
                    <a:gd name="connsiteY66" fmla="*/ 105711 h 258991"/>
                    <a:gd name="connsiteX67" fmla="*/ 2108935 w 3309283"/>
                    <a:gd name="connsiteY67" fmla="*/ 121567 h 258991"/>
                    <a:gd name="connsiteX68" fmla="*/ 2145934 w 3309283"/>
                    <a:gd name="connsiteY68" fmla="*/ 158566 h 258991"/>
                    <a:gd name="connsiteX69" fmla="*/ 2161790 w 3309283"/>
                    <a:gd name="connsiteY69" fmla="*/ 179708 h 258991"/>
                    <a:gd name="connsiteX70" fmla="*/ 2182933 w 3309283"/>
                    <a:gd name="connsiteY70" fmla="*/ 184994 h 258991"/>
                    <a:gd name="connsiteX71" fmla="*/ 2225217 w 3309283"/>
                    <a:gd name="connsiteY71" fmla="*/ 200850 h 258991"/>
                    <a:gd name="connsiteX72" fmla="*/ 2341499 w 3309283"/>
                    <a:gd name="connsiteY72" fmla="*/ 190279 h 258991"/>
                    <a:gd name="connsiteX73" fmla="*/ 2357356 w 3309283"/>
                    <a:gd name="connsiteY73" fmla="*/ 184994 h 258991"/>
                    <a:gd name="connsiteX74" fmla="*/ 2389069 w 3309283"/>
                    <a:gd name="connsiteY74" fmla="*/ 153281 h 258991"/>
                    <a:gd name="connsiteX75" fmla="*/ 2399640 w 3309283"/>
                    <a:gd name="connsiteY75" fmla="*/ 142709 h 258991"/>
                    <a:gd name="connsiteX76" fmla="*/ 2441925 w 3309283"/>
                    <a:gd name="connsiteY76" fmla="*/ 95139 h 258991"/>
                    <a:gd name="connsiteX77" fmla="*/ 2457781 w 3309283"/>
                    <a:gd name="connsiteY77" fmla="*/ 73997 h 258991"/>
                    <a:gd name="connsiteX78" fmla="*/ 2494780 w 3309283"/>
                    <a:gd name="connsiteY78" fmla="*/ 47570 h 258991"/>
                    <a:gd name="connsiteX79" fmla="*/ 2515922 w 3309283"/>
                    <a:gd name="connsiteY79" fmla="*/ 42284 h 258991"/>
                    <a:gd name="connsiteX80" fmla="*/ 2531779 w 3309283"/>
                    <a:gd name="connsiteY80" fmla="*/ 47570 h 258991"/>
                    <a:gd name="connsiteX81" fmla="*/ 2558207 w 3309283"/>
                    <a:gd name="connsiteY81" fmla="*/ 79283 h 258991"/>
                    <a:gd name="connsiteX82" fmla="*/ 2574063 w 3309283"/>
                    <a:gd name="connsiteY82" fmla="*/ 105711 h 258991"/>
                    <a:gd name="connsiteX83" fmla="*/ 2579349 w 3309283"/>
                    <a:gd name="connsiteY83" fmla="*/ 121567 h 258991"/>
                    <a:gd name="connsiteX84" fmla="*/ 2600491 w 3309283"/>
                    <a:gd name="connsiteY84" fmla="*/ 142709 h 258991"/>
                    <a:gd name="connsiteX85" fmla="*/ 2621633 w 3309283"/>
                    <a:gd name="connsiteY85" fmla="*/ 169137 h 258991"/>
                    <a:gd name="connsiteX86" fmla="*/ 2653346 w 3309283"/>
                    <a:gd name="connsiteY86" fmla="*/ 184994 h 258991"/>
                    <a:gd name="connsiteX87" fmla="*/ 2685060 w 3309283"/>
                    <a:gd name="connsiteY87" fmla="*/ 179708 h 258991"/>
                    <a:gd name="connsiteX88" fmla="*/ 2722059 w 3309283"/>
                    <a:gd name="connsiteY88" fmla="*/ 153281 h 258991"/>
                    <a:gd name="connsiteX89" fmla="*/ 2753772 w 3309283"/>
                    <a:gd name="connsiteY89" fmla="*/ 121567 h 258991"/>
                    <a:gd name="connsiteX90" fmla="*/ 2769629 w 3309283"/>
                    <a:gd name="connsiteY90" fmla="*/ 105711 h 258991"/>
                    <a:gd name="connsiteX91" fmla="*/ 2780200 w 3309283"/>
                    <a:gd name="connsiteY91" fmla="*/ 95139 h 258991"/>
                    <a:gd name="connsiteX92" fmla="*/ 2811913 w 3309283"/>
                    <a:gd name="connsiteY92" fmla="*/ 63426 h 258991"/>
                    <a:gd name="connsiteX93" fmla="*/ 2822484 w 3309283"/>
                    <a:gd name="connsiteY93" fmla="*/ 47570 h 258991"/>
                    <a:gd name="connsiteX94" fmla="*/ 2880625 w 3309283"/>
                    <a:gd name="connsiteY94" fmla="*/ 58141 h 258991"/>
                    <a:gd name="connsiteX95" fmla="*/ 2938766 w 3309283"/>
                    <a:gd name="connsiteY95" fmla="*/ 68712 h 258991"/>
                    <a:gd name="connsiteX96" fmla="*/ 2996907 w 3309283"/>
                    <a:gd name="connsiteY96" fmla="*/ 63426 h 258991"/>
                    <a:gd name="connsiteX97" fmla="*/ 3012764 w 3309283"/>
                    <a:gd name="connsiteY97" fmla="*/ 58141 h 258991"/>
                    <a:gd name="connsiteX98" fmla="*/ 3033906 w 3309283"/>
                    <a:gd name="connsiteY98" fmla="*/ 68712 h 258991"/>
                    <a:gd name="connsiteX99" fmla="*/ 3065619 w 3309283"/>
                    <a:gd name="connsiteY99" fmla="*/ 121567 h 258991"/>
                    <a:gd name="connsiteX100" fmla="*/ 3102618 w 3309283"/>
                    <a:gd name="connsiteY100" fmla="*/ 179708 h 258991"/>
                    <a:gd name="connsiteX101" fmla="*/ 3113189 w 3309283"/>
                    <a:gd name="connsiteY101" fmla="*/ 195565 h 258991"/>
                    <a:gd name="connsiteX102" fmla="*/ 3129046 w 3309283"/>
                    <a:gd name="connsiteY102" fmla="*/ 206136 h 258991"/>
                    <a:gd name="connsiteX103" fmla="*/ 3139617 w 3309283"/>
                    <a:gd name="connsiteY103" fmla="*/ 221993 h 258991"/>
                    <a:gd name="connsiteX104" fmla="*/ 3187187 w 3309283"/>
                    <a:gd name="connsiteY104" fmla="*/ 253706 h 258991"/>
                    <a:gd name="connsiteX105" fmla="*/ 3208329 w 3309283"/>
                    <a:gd name="connsiteY105" fmla="*/ 258991 h 258991"/>
                    <a:gd name="connsiteX106" fmla="*/ 3224186 w 3309283"/>
                    <a:gd name="connsiteY106" fmla="*/ 253706 h 258991"/>
                    <a:gd name="connsiteX107" fmla="*/ 3234757 w 3309283"/>
                    <a:gd name="connsiteY107" fmla="*/ 216707 h 258991"/>
                    <a:gd name="connsiteX108" fmla="*/ 3245328 w 3309283"/>
                    <a:gd name="connsiteY108" fmla="*/ 153281 h 258991"/>
                    <a:gd name="connsiteX109" fmla="*/ 3250614 w 3309283"/>
                    <a:gd name="connsiteY109" fmla="*/ 63426 h 258991"/>
                    <a:gd name="connsiteX110" fmla="*/ 3266470 w 3309283"/>
                    <a:gd name="connsiteY110" fmla="*/ 58141 h 258991"/>
                    <a:gd name="connsiteX111" fmla="*/ 3298183 w 3309283"/>
                    <a:gd name="connsiteY111" fmla="*/ 42284 h 258991"/>
                    <a:gd name="connsiteX112" fmla="*/ 3287612 w 3309283"/>
                    <a:gd name="connsiteY112" fmla="*/ 36998 h 258991"/>
                    <a:gd name="connsiteX113" fmla="*/ 3277040 w 3309283"/>
                    <a:gd name="connsiteY113" fmla="*/ 31224 h 258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3309283" h="258991">
                      <a:moveTo>
                        <a:pt x="0" y="127005"/>
                      </a:moveTo>
                      <a:cubicBezTo>
                        <a:pt x="8809" y="119958"/>
                        <a:pt x="23787" y="184912"/>
                        <a:pt x="31715" y="203386"/>
                      </a:cubicBezTo>
                      <a:cubicBezTo>
                        <a:pt x="39643" y="221860"/>
                        <a:pt x="41405" y="235629"/>
                        <a:pt x="47571" y="237849"/>
                      </a:cubicBezTo>
                      <a:cubicBezTo>
                        <a:pt x="53737" y="240069"/>
                        <a:pt x="61146" y="223193"/>
                        <a:pt x="68713" y="216707"/>
                      </a:cubicBezTo>
                      <a:cubicBezTo>
                        <a:pt x="73536" y="212573"/>
                        <a:pt x="79488" y="209948"/>
                        <a:pt x="84570" y="206136"/>
                      </a:cubicBezTo>
                      <a:cubicBezTo>
                        <a:pt x="134791" y="168470"/>
                        <a:pt x="91005" y="198321"/>
                        <a:pt x="126854" y="174423"/>
                      </a:cubicBezTo>
                      <a:cubicBezTo>
                        <a:pt x="142019" y="151674"/>
                        <a:pt x="135418" y="158104"/>
                        <a:pt x="163853" y="137424"/>
                      </a:cubicBezTo>
                      <a:cubicBezTo>
                        <a:pt x="174128" y="129951"/>
                        <a:pt x="186582" y="125266"/>
                        <a:pt x="195566" y="116282"/>
                      </a:cubicBezTo>
                      <a:lnTo>
                        <a:pt x="253707" y="58141"/>
                      </a:lnTo>
                      <a:cubicBezTo>
                        <a:pt x="258993" y="52855"/>
                        <a:pt x="263344" y="46431"/>
                        <a:pt x="269564" y="42284"/>
                      </a:cubicBezTo>
                      <a:cubicBezTo>
                        <a:pt x="274849" y="38760"/>
                        <a:pt x="280540" y="35780"/>
                        <a:pt x="285420" y="31713"/>
                      </a:cubicBezTo>
                      <a:cubicBezTo>
                        <a:pt x="326111" y="-2197"/>
                        <a:pt x="277770" y="31527"/>
                        <a:pt x="317134" y="5285"/>
                      </a:cubicBezTo>
                      <a:cubicBezTo>
                        <a:pt x="322419" y="7047"/>
                        <a:pt x="329050" y="6631"/>
                        <a:pt x="332990" y="10571"/>
                      </a:cubicBezTo>
                      <a:cubicBezTo>
                        <a:pt x="336930" y="14511"/>
                        <a:pt x="335185" y="21791"/>
                        <a:pt x="338276" y="26427"/>
                      </a:cubicBezTo>
                      <a:cubicBezTo>
                        <a:pt x="342423" y="32647"/>
                        <a:pt x="348847" y="36998"/>
                        <a:pt x="354133" y="42284"/>
                      </a:cubicBezTo>
                      <a:cubicBezTo>
                        <a:pt x="370296" y="90778"/>
                        <a:pt x="343280" y="15295"/>
                        <a:pt x="375275" y="79283"/>
                      </a:cubicBezTo>
                      <a:cubicBezTo>
                        <a:pt x="385742" y="100216"/>
                        <a:pt x="380870" y="111306"/>
                        <a:pt x="396417" y="126853"/>
                      </a:cubicBezTo>
                      <a:cubicBezTo>
                        <a:pt x="400909" y="131345"/>
                        <a:pt x="406988" y="133900"/>
                        <a:pt x="412274" y="137424"/>
                      </a:cubicBezTo>
                      <a:cubicBezTo>
                        <a:pt x="447511" y="135662"/>
                        <a:pt x="482837" y="135194"/>
                        <a:pt x="517985" y="132138"/>
                      </a:cubicBezTo>
                      <a:cubicBezTo>
                        <a:pt x="523535" y="131655"/>
                        <a:pt x="528436" y="128204"/>
                        <a:pt x="533841" y="126853"/>
                      </a:cubicBezTo>
                      <a:cubicBezTo>
                        <a:pt x="542557" y="124674"/>
                        <a:pt x="551460" y="123329"/>
                        <a:pt x="560269" y="121567"/>
                      </a:cubicBezTo>
                      <a:cubicBezTo>
                        <a:pt x="604428" y="99488"/>
                        <a:pt x="556603" y="121082"/>
                        <a:pt x="607839" y="105711"/>
                      </a:cubicBezTo>
                      <a:cubicBezTo>
                        <a:pt x="616927" y="102985"/>
                        <a:pt x="625383" y="98471"/>
                        <a:pt x="634267" y="95139"/>
                      </a:cubicBezTo>
                      <a:cubicBezTo>
                        <a:pt x="639483" y="93183"/>
                        <a:pt x="644838" y="91616"/>
                        <a:pt x="650123" y="89854"/>
                      </a:cubicBezTo>
                      <a:cubicBezTo>
                        <a:pt x="655409" y="91616"/>
                        <a:pt x="661202" y="92272"/>
                        <a:pt x="665980" y="95139"/>
                      </a:cubicBezTo>
                      <a:cubicBezTo>
                        <a:pt x="675202" y="100672"/>
                        <a:pt x="681231" y="113713"/>
                        <a:pt x="687122" y="121567"/>
                      </a:cubicBezTo>
                      <a:cubicBezTo>
                        <a:pt x="699175" y="137638"/>
                        <a:pt x="708051" y="157084"/>
                        <a:pt x="724121" y="169137"/>
                      </a:cubicBezTo>
                      <a:cubicBezTo>
                        <a:pt x="738587" y="179987"/>
                        <a:pt x="748992" y="189761"/>
                        <a:pt x="766405" y="195565"/>
                      </a:cubicBezTo>
                      <a:cubicBezTo>
                        <a:pt x="774928" y="198406"/>
                        <a:pt x="784024" y="199088"/>
                        <a:pt x="792833" y="200850"/>
                      </a:cubicBezTo>
                      <a:cubicBezTo>
                        <a:pt x="799880" y="204374"/>
                        <a:pt x="806500" y="208930"/>
                        <a:pt x="813975" y="211422"/>
                      </a:cubicBezTo>
                      <a:cubicBezTo>
                        <a:pt x="860234" y="226842"/>
                        <a:pt x="934299" y="208882"/>
                        <a:pt x="967256" y="206136"/>
                      </a:cubicBezTo>
                      <a:cubicBezTo>
                        <a:pt x="1035965" y="178653"/>
                        <a:pt x="964062" y="213203"/>
                        <a:pt x="1004255" y="179708"/>
                      </a:cubicBezTo>
                      <a:cubicBezTo>
                        <a:pt x="1010308" y="174664"/>
                        <a:pt x="1018985" y="173717"/>
                        <a:pt x="1025397" y="169137"/>
                      </a:cubicBezTo>
                      <a:cubicBezTo>
                        <a:pt x="1031480" y="164792"/>
                        <a:pt x="1035968" y="158566"/>
                        <a:pt x="1041254" y="153281"/>
                      </a:cubicBezTo>
                      <a:cubicBezTo>
                        <a:pt x="1053654" y="116084"/>
                        <a:pt x="1037512" y="162015"/>
                        <a:pt x="1057111" y="116282"/>
                      </a:cubicBezTo>
                      <a:cubicBezTo>
                        <a:pt x="1059306" y="111161"/>
                        <a:pt x="1059904" y="105408"/>
                        <a:pt x="1062396" y="100425"/>
                      </a:cubicBezTo>
                      <a:cubicBezTo>
                        <a:pt x="1065237" y="94743"/>
                        <a:pt x="1068747" y="89316"/>
                        <a:pt x="1072967" y="84568"/>
                      </a:cubicBezTo>
                      <a:cubicBezTo>
                        <a:pt x="1099296" y="54948"/>
                        <a:pt x="1096439" y="58350"/>
                        <a:pt x="1120537" y="42284"/>
                      </a:cubicBezTo>
                      <a:cubicBezTo>
                        <a:pt x="1150775" y="48332"/>
                        <a:pt x="1154049" y="51884"/>
                        <a:pt x="1189249" y="42284"/>
                      </a:cubicBezTo>
                      <a:cubicBezTo>
                        <a:pt x="1195378" y="40613"/>
                        <a:pt x="1199590" y="34865"/>
                        <a:pt x="1205106" y="31713"/>
                      </a:cubicBezTo>
                      <a:cubicBezTo>
                        <a:pt x="1211947" y="27804"/>
                        <a:pt x="1219836" y="25722"/>
                        <a:pt x="1226248" y="21142"/>
                      </a:cubicBezTo>
                      <a:cubicBezTo>
                        <a:pt x="1260890" y="-3603"/>
                        <a:pt x="1223948" y="11336"/>
                        <a:pt x="1257962" y="0"/>
                      </a:cubicBezTo>
                      <a:cubicBezTo>
                        <a:pt x="1261101" y="448"/>
                        <a:pt x="1300751" y="3861"/>
                        <a:pt x="1310817" y="10571"/>
                      </a:cubicBezTo>
                      <a:cubicBezTo>
                        <a:pt x="1317036" y="14717"/>
                        <a:pt x="1320932" y="21642"/>
                        <a:pt x="1326674" y="26427"/>
                      </a:cubicBezTo>
                      <a:cubicBezTo>
                        <a:pt x="1331554" y="30494"/>
                        <a:pt x="1337570" y="33030"/>
                        <a:pt x="1342530" y="36998"/>
                      </a:cubicBezTo>
                      <a:cubicBezTo>
                        <a:pt x="1346421" y="40111"/>
                        <a:pt x="1349273" y="44380"/>
                        <a:pt x="1353101" y="47570"/>
                      </a:cubicBezTo>
                      <a:cubicBezTo>
                        <a:pt x="1359869" y="53210"/>
                        <a:pt x="1367614" y="57625"/>
                        <a:pt x="1374244" y="63426"/>
                      </a:cubicBezTo>
                      <a:cubicBezTo>
                        <a:pt x="1400092" y="86042"/>
                        <a:pt x="1401118" y="98006"/>
                        <a:pt x="1437670" y="116282"/>
                      </a:cubicBezTo>
                      <a:cubicBezTo>
                        <a:pt x="1452802" y="123848"/>
                        <a:pt x="1459111" y="128249"/>
                        <a:pt x="1474669" y="132138"/>
                      </a:cubicBezTo>
                      <a:cubicBezTo>
                        <a:pt x="1504808" y="139673"/>
                        <a:pt x="1495140" y="134579"/>
                        <a:pt x="1522239" y="142709"/>
                      </a:cubicBezTo>
                      <a:cubicBezTo>
                        <a:pt x="1532912" y="145911"/>
                        <a:pt x="1553952" y="153281"/>
                        <a:pt x="1553952" y="153281"/>
                      </a:cubicBezTo>
                      <a:cubicBezTo>
                        <a:pt x="1592713" y="151519"/>
                        <a:pt x="1631557" y="151089"/>
                        <a:pt x="1670234" y="147995"/>
                      </a:cubicBezTo>
                      <a:cubicBezTo>
                        <a:pt x="1675788" y="147551"/>
                        <a:pt x="1681253" y="145473"/>
                        <a:pt x="1686091" y="142709"/>
                      </a:cubicBezTo>
                      <a:cubicBezTo>
                        <a:pt x="1693739" y="138339"/>
                        <a:pt x="1700186" y="132138"/>
                        <a:pt x="1707233" y="126853"/>
                      </a:cubicBezTo>
                      <a:cubicBezTo>
                        <a:pt x="1714280" y="116282"/>
                        <a:pt x="1719391" y="104123"/>
                        <a:pt x="1728375" y="95139"/>
                      </a:cubicBezTo>
                      <a:cubicBezTo>
                        <a:pt x="1753216" y="70300"/>
                        <a:pt x="1738013" y="83429"/>
                        <a:pt x="1775945" y="58141"/>
                      </a:cubicBezTo>
                      <a:cubicBezTo>
                        <a:pt x="1782501" y="53770"/>
                        <a:pt x="1789613" y="50062"/>
                        <a:pt x="1797088" y="47570"/>
                      </a:cubicBezTo>
                      <a:cubicBezTo>
                        <a:pt x="1805610" y="44729"/>
                        <a:pt x="1814706" y="44046"/>
                        <a:pt x="1823515" y="42284"/>
                      </a:cubicBezTo>
                      <a:cubicBezTo>
                        <a:pt x="1832324" y="45808"/>
                        <a:pt x="1840855" y="50129"/>
                        <a:pt x="1849943" y="52855"/>
                      </a:cubicBezTo>
                      <a:cubicBezTo>
                        <a:pt x="1878289" y="61359"/>
                        <a:pt x="1873429" y="52656"/>
                        <a:pt x="1897513" y="68712"/>
                      </a:cubicBezTo>
                      <a:cubicBezTo>
                        <a:pt x="1906900" y="74970"/>
                        <a:pt x="1914916" y="83085"/>
                        <a:pt x="1923941" y="89854"/>
                      </a:cubicBezTo>
                      <a:cubicBezTo>
                        <a:pt x="1929023" y="93665"/>
                        <a:pt x="1934917" y="96358"/>
                        <a:pt x="1939797" y="100425"/>
                      </a:cubicBezTo>
                      <a:cubicBezTo>
                        <a:pt x="1980488" y="134335"/>
                        <a:pt x="1932147" y="100611"/>
                        <a:pt x="1971511" y="126853"/>
                      </a:cubicBezTo>
                      <a:cubicBezTo>
                        <a:pt x="1980320" y="123329"/>
                        <a:pt x="1990265" y="121862"/>
                        <a:pt x="1997938" y="116282"/>
                      </a:cubicBezTo>
                      <a:cubicBezTo>
                        <a:pt x="2028744" y="93878"/>
                        <a:pt x="2019507" y="86997"/>
                        <a:pt x="2045508" y="73997"/>
                      </a:cubicBezTo>
                      <a:cubicBezTo>
                        <a:pt x="2050491" y="71505"/>
                        <a:pt x="2056079" y="70474"/>
                        <a:pt x="2061365" y="68712"/>
                      </a:cubicBezTo>
                      <a:cubicBezTo>
                        <a:pt x="2075596" y="79385"/>
                        <a:pt x="2093119" y="90969"/>
                        <a:pt x="2103649" y="105711"/>
                      </a:cubicBezTo>
                      <a:cubicBezTo>
                        <a:pt x="2106887" y="110245"/>
                        <a:pt x="2105455" y="117217"/>
                        <a:pt x="2108935" y="121567"/>
                      </a:cubicBezTo>
                      <a:cubicBezTo>
                        <a:pt x="2119831" y="135186"/>
                        <a:pt x="2135469" y="144613"/>
                        <a:pt x="2145934" y="158566"/>
                      </a:cubicBezTo>
                      <a:cubicBezTo>
                        <a:pt x="2151219" y="165613"/>
                        <a:pt x="2154622" y="174588"/>
                        <a:pt x="2161790" y="179708"/>
                      </a:cubicBezTo>
                      <a:cubicBezTo>
                        <a:pt x="2167701" y="183930"/>
                        <a:pt x="2176131" y="182443"/>
                        <a:pt x="2182933" y="184994"/>
                      </a:cubicBezTo>
                      <a:cubicBezTo>
                        <a:pt x="2238205" y="205721"/>
                        <a:pt x="2170955" y="187286"/>
                        <a:pt x="2225217" y="200850"/>
                      </a:cubicBezTo>
                      <a:cubicBezTo>
                        <a:pt x="2265890" y="198308"/>
                        <a:pt x="2302640" y="198914"/>
                        <a:pt x="2341499" y="190279"/>
                      </a:cubicBezTo>
                      <a:cubicBezTo>
                        <a:pt x="2346938" y="189070"/>
                        <a:pt x="2352070" y="186756"/>
                        <a:pt x="2357356" y="184994"/>
                      </a:cubicBezTo>
                      <a:cubicBezTo>
                        <a:pt x="2384086" y="167174"/>
                        <a:pt x="2364486" y="182782"/>
                        <a:pt x="2389069" y="153281"/>
                      </a:cubicBezTo>
                      <a:cubicBezTo>
                        <a:pt x="2392259" y="149453"/>
                        <a:pt x="2396450" y="146537"/>
                        <a:pt x="2399640" y="142709"/>
                      </a:cubicBezTo>
                      <a:cubicBezTo>
                        <a:pt x="2438519" y="96054"/>
                        <a:pt x="2387281" y="149783"/>
                        <a:pt x="2441925" y="95139"/>
                      </a:cubicBezTo>
                      <a:cubicBezTo>
                        <a:pt x="2448154" y="88910"/>
                        <a:pt x="2451552" y="80226"/>
                        <a:pt x="2457781" y="73997"/>
                      </a:cubicBezTo>
                      <a:cubicBezTo>
                        <a:pt x="2459135" y="72643"/>
                        <a:pt x="2489528" y="49821"/>
                        <a:pt x="2494780" y="47570"/>
                      </a:cubicBezTo>
                      <a:cubicBezTo>
                        <a:pt x="2501457" y="44708"/>
                        <a:pt x="2508875" y="44046"/>
                        <a:pt x="2515922" y="42284"/>
                      </a:cubicBezTo>
                      <a:cubicBezTo>
                        <a:pt x="2521208" y="44046"/>
                        <a:pt x="2527143" y="44479"/>
                        <a:pt x="2531779" y="47570"/>
                      </a:cubicBezTo>
                      <a:cubicBezTo>
                        <a:pt x="2543007" y="55055"/>
                        <a:pt x="2551242" y="68138"/>
                        <a:pt x="2558207" y="79283"/>
                      </a:cubicBezTo>
                      <a:cubicBezTo>
                        <a:pt x="2563652" y="87995"/>
                        <a:pt x="2569469" y="96522"/>
                        <a:pt x="2574063" y="105711"/>
                      </a:cubicBezTo>
                      <a:cubicBezTo>
                        <a:pt x="2576555" y="110694"/>
                        <a:pt x="2576111" y="117033"/>
                        <a:pt x="2579349" y="121567"/>
                      </a:cubicBezTo>
                      <a:cubicBezTo>
                        <a:pt x="2585142" y="129677"/>
                        <a:pt x="2593870" y="135260"/>
                        <a:pt x="2600491" y="142709"/>
                      </a:cubicBezTo>
                      <a:cubicBezTo>
                        <a:pt x="2607986" y="151141"/>
                        <a:pt x="2613656" y="161160"/>
                        <a:pt x="2621633" y="169137"/>
                      </a:cubicBezTo>
                      <a:cubicBezTo>
                        <a:pt x="2631878" y="179382"/>
                        <a:pt x="2640451" y="180695"/>
                        <a:pt x="2653346" y="184994"/>
                      </a:cubicBezTo>
                      <a:cubicBezTo>
                        <a:pt x="2663917" y="183232"/>
                        <a:pt x="2674893" y="183097"/>
                        <a:pt x="2685060" y="179708"/>
                      </a:cubicBezTo>
                      <a:cubicBezTo>
                        <a:pt x="2689599" y="178195"/>
                        <a:pt x="2721694" y="153609"/>
                        <a:pt x="2722059" y="153281"/>
                      </a:cubicBezTo>
                      <a:cubicBezTo>
                        <a:pt x="2733171" y="143280"/>
                        <a:pt x="2743201" y="132138"/>
                        <a:pt x="2753772" y="121567"/>
                      </a:cubicBezTo>
                      <a:lnTo>
                        <a:pt x="2769629" y="105711"/>
                      </a:lnTo>
                      <a:cubicBezTo>
                        <a:pt x="2773153" y="102187"/>
                        <a:pt x="2777210" y="99126"/>
                        <a:pt x="2780200" y="95139"/>
                      </a:cubicBezTo>
                      <a:cubicBezTo>
                        <a:pt x="2799867" y="68915"/>
                        <a:pt x="2788726" y="78883"/>
                        <a:pt x="2811913" y="63426"/>
                      </a:cubicBezTo>
                      <a:cubicBezTo>
                        <a:pt x="2815437" y="58141"/>
                        <a:pt x="2816255" y="48816"/>
                        <a:pt x="2822484" y="47570"/>
                      </a:cubicBezTo>
                      <a:cubicBezTo>
                        <a:pt x="2849619" y="42143"/>
                        <a:pt x="2859403" y="52836"/>
                        <a:pt x="2880625" y="58141"/>
                      </a:cubicBezTo>
                      <a:cubicBezTo>
                        <a:pt x="2895386" y="61831"/>
                        <a:pt x="2924645" y="66358"/>
                        <a:pt x="2938766" y="68712"/>
                      </a:cubicBezTo>
                      <a:cubicBezTo>
                        <a:pt x="2958146" y="66950"/>
                        <a:pt x="2977642" y="66178"/>
                        <a:pt x="2996907" y="63426"/>
                      </a:cubicBezTo>
                      <a:cubicBezTo>
                        <a:pt x="3002423" y="62638"/>
                        <a:pt x="3007248" y="57353"/>
                        <a:pt x="3012764" y="58141"/>
                      </a:cubicBezTo>
                      <a:cubicBezTo>
                        <a:pt x="3020564" y="59255"/>
                        <a:pt x="3026859" y="65188"/>
                        <a:pt x="3033906" y="68712"/>
                      </a:cubicBezTo>
                      <a:cubicBezTo>
                        <a:pt x="3063965" y="128827"/>
                        <a:pt x="3035023" y="75673"/>
                        <a:pt x="3065619" y="121567"/>
                      </a:cubicBezTo>
                      <a:cubicBezTo>
                        <a:pt x="3078361" y="140681"/>
                        <a:pt x="3090196" y="160385"/>
                        <a:pt x="3102618" y="179708"/>
                      </a:cubicBezTo>
                      <a:cubicBezTo>
                        <a:pt x="3106053" y="185052"/>
                        <a:pt x="3107903" y="192041"/>
                        <a:pt x="3113189" y="195565"/>
                      </a:cubicBezTo>
                      <a:lnTo>
                        <a:pt x="3129046" y="206136"/>
                      </a:lnTo>
                      <a:cubicBezTo>
                        <a:pt x="3132570" y="211422"/>
                        <a:pt x="3135125" y="217501"/>
                        <a:pt x="3139617" y="221993"/>
                      </a:cubicBezTo>
                      <a:cubicBezTo>
                        <a:pt x="3152827" y="235203"/>
                        <a:pt x="3169484" y="247067"/>
                        <a:pt x="3187187" y="253706"/>
                      </a:cubicBezTo>
                      <a:cubicBezTo>
                        <a:pt x="3193989" y="256257"/>
                        <a:pt x="3201282" y="257229"/>
                        <a:pt x="3208329" y="258991"/>
                      </a:cubicBezTo>
                      <a:cubicBezTo>
                        <a:pt x="3213615" y="257229"/>
                        <a:pt x="3220246" y="257646"/>
                        <a:pt x="3224186" y="253706"/>
                      </a:cubicBezTo>
                      <a:cubicBezTo>
                        <a:pt x="3226701" y="251191"/>
                        <a:pt x="3234726" y="216873"/>
                        <a:pt x="3234757" y="216707"/>
                      </a:cubicBezTo>
                      <a:cubicBezTo>
                        <a:pt x="3238707" y="195641"/>
                        <a:pt x="3245328" y="153281"/>
                        <a:pt x="3245328" y="153281"/>
                      </a:cubicBezTo>
                      <a:cubicBezTo>
                        <a:pt x="3247090" y="123329"/>
                        <a:pt x="3244105" y="92715"/>
                        <a:pt x="3250614" y="63426"/>
                      </a:cubicBezTo>
                      <a:cubicBezTo>
                        <a:pt x="3251823" y="57987"/>
                        <a:pt x="3261487" y="60632"/>
                        <a:pt x="3266470" y="58141"/>
                      </a:cubicBezTo>
                      <a:cubicBezTo>
                        <a:pt x="3307462" y="37646"/>
                        <a:pt x="3258322" y="55573"/>
                        <a:pt x="3298183" y="42284"/>
                      </a:cubicBezTo>
                      <a:cubicBezTo>
                        <a:pt x="3326947" y="49475"/>
                        <a:pt x="3291136" y="38841"/>
                        <a:pt x="3287612" y="36998"/>
                      </a:cubicBezTo>
                      <a:cubicBezTo>
                        <a:pt x="3284088" y="35155"/>
                        <a:pt x="3277040" y="47081"/>
                        <a:pt x="3277040" y="31224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1777831" y="2947338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011680" y="3715004"/>
              <a:ext cx="749031" cy="211288"/>
              <a:chOff x="5181600" y="2295174"/>
              <a:chExt cx="3047999" cy="1577578"/>
            </a:xfrm>
          </p:grpSpPr>
          <p:sp>
            <p:nvSpPr>
              <p:cNvPr id="95" name="Freeform 94"/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 rot="31265">
              <a:off x="1721518" y="36485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</a:rPr>
                <a:t>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286000" y="3334496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286000" y="3502767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ight Arrow 104"/>
          <p:cNvSpPr/>
          <p:nvPr/>
        </p:nvSpPr>
        <p:spPr>
          <a:xfrm rot="9419247">
            <a:off x="4187262" y="2910689"/>
            <a:ext cx="2053050" cy="354178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800600" y="2813659"/>
            <a:ext cx="914400" cy="490130"/>
          </a:xfrm>
          <a:prstGeom prst="roundRect">
            <a:avLst/>
          </a:prstGeom>
          <a:ln w="349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24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4384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Experimental Results</a:t>
            </a:r>
            <a:endParaRPr lang="en-US" sz="4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25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0451530"/>
              </p:ext>
            </p:extLst>
          </p:nvPr>
        </p:nvGraphicFramePr>
        <p:xfrm>
          <a:off x="457200" y="3200400"/>
          <a:ext cx="8229611" cy="264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14600"/>
                <a:gridCol w="1447802"/>
                <a:gridCol w="1523998"/>
                <a:gridCol w="1295402"/>
                <a:gridCol w="1447809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cap="small" baseline="0" dirty="0" smtClean="0"/>
                        <a:t>S-</a:t>
                      </a:r>
                      <a:r>
                        <a:rPr lang="en-US" cap="small" baseline="0" dirty="0" err="1" smtClean="0"/>
                        <a:t>Taliro</a:t>
                      </a:r>
                      <a:r>
                        <a:rPr lang="en-US" dirty="0" smtClean="0"/>
                        <a:t> for Falsification*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cap="small" baseline="0" dirty="0" smtClean="0">
                          <a:solidFill>
                            <a:schemeClr val="tx1"/>
                          </a:solidFill>
                        </a:rPr>
                        <a:t>Breach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Falsification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taken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Simulations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 Taken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Simulations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itchFamily="34" charset="0"/>
                        </a:rPr>
                        <a:t>Upper bounds on speed</a:t>
                      </a:r>
                      <a:r>
                        <a:rPr lang="en-US" sz="1600" baseline="0" dirty="0" smtClean="0">
                          <a:latin typeface="Arial Narrow" pitchFamily="34" charset="0"/>
                        </a:rPr>
                        <a:t> &amp; rpm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 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197 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 Narrow" pitchFamily="34" charset="0"/>
                        </a:rPr>
                        <a:t>C</a:t>
                      </a:r>
                      <a:r>
                        <a:rPr lang="en-US" sz="1600" baseline="0" dirty="0" smtClean="0">
                          <a:latin typeface="Arial Narrow" pitchFamily="34" charset="0"/>
                        </a:rPr>
                        <a:t>annot reach 100mph in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sym typeface="Symbol"/>
                        </a:rPr>
                        <a:t></a:t>
                      </a:r>
                      <a:r>
                        <a:rPr lang="en-US" sz="1600" baseline="0" dirty="0" smtClean="0">
                          <a:latin typeface="Arial Narrow" pitchFamily="34" charset="0"/>
                          <a:sym typeface="Symbol"/>
                        </a:rPr>
                        <a:t> seconds with rpm &lt; </a:t>
                      </a:r>
                      <a:r>
                        <a:rPr lang="en-US" sz="1600" baseline="0" dirty="0" smtClean="0">
                          <a:solidFill>
                            <a:srgbClr val="2148C5"/>
                          </a:solidFill>
                          <a:latin typeface="Arial Narrow" pitchFamily="34" charset="0"/>
                          <a:sym typeface="Symbol"/>
                        </a:rPr>
                        <a:t>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6422 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267 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Cannot reach 100mph in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  <a:sym typeface="Symbol"/>
                        </a:rPr>
                        <a:t>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  <a:sym typeface="Symbol"/>
                        </a:rPr>
                        <a:t> seconds with rpm &lt;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  <a:sym typeface="Symbol"/>
                        </a:rPr>
                        <a:t>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8554 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18284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147 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 Narrow" pitchFamily="34" charset="0"/>
                        </a:rPr>
                        <a:t>Minimum</a:t>
                      </a:r>
                      <a:r>
                        <a:rPr lang="en-US" sz="16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 Narrow" pitchFamily="34" charset="0"/>
                        </a:rPr>
                        <a:t>Dwell</a:t>
                      </a:r>
                      <a:r>
                        <a:rPr lang="en-US" sz="1600" baseline="0" dirty="0" smtClean="0">
                          <a:latin typeface="Arial Narrow" pitchFamily="34" charset="0"/>
                        </a:rPr>
                        <a:t> time in Gear 2</a:t>
                      </a:r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18886 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1015 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14600" y="1295400"/>
            <a:ext cx="3147330" cy="1689100"/>
            <a:chOff x="361950" y="1265555"/>
            <a:chExt cx="2994930" cy="16891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7033" y="5928014"/>
            <a:ext cx="794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We ran </a:t>
            </a:r>
            <a:r>
              <a:rPr lang="en-US" cap="small" dirty="0" smtClean="0"/>
              <a:t>S-</a:t>
            </a:r>
            <a:r>
              <a:rPr lang="en-US" cap="small" dirty="0" err="1" smtClean="0"/>
              <a:t>Taliro</a:t>
            </a:r>
            <a:r>
              <a:rPr lang="en-US" dirty="0" smtClean="0"/>
              <a:t> with default options and did not explore signal parameterization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26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275" y="3429000"/>
            <a:ext cx="8229600" cy="1524000"/>
          </a:xfrm>
        </p:spPr>
        <p:txBody>
          <a:bodyPr/>
          <a:lstStyle/>
          <a:p>
            <a:r>
              <a:rPr lang="en-US" dirty="0" smtClean="0"/>
              <a:t>Found max overshoot with 7000 simulations in 13 hours</a:t>
            </a:r>
          </a:p>
          <a:p>
            <a:r>
              <a:rPr lang="en-US" dirty="0" smtClean="0"/>
              <a:t>Attempt to mine max settling time: </a:t>
            </a:r>
          </a:p>
          <a:p>
            <a:pPr lvl="1"/>
            <a:r>
              <a:rPr lang="en-US" dirty="0" smtClean="0"/>
              <a:t>Stops after 4 iterations with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settle</a:t>
            </a:r>
            <a:r>
              <a:rPr lang="en-US" baseline="-25000" dirty="0" smtClean="0"/>
              <a:t> </a:t>
            </a:r>
            <a:r>
              <a:rPr lang="en-US" dirty="0" smtClean="0"/>
              <a:t> = total time for simulation</a:t>
            </a:r>
          </a:p>
          <a:p>
            <a:pPr lvl="1"/>
            <a:endParaRPr lang="en-US" dirty="0"/>
          </a:p>
        </p:txBody>
      </p:sp>
      <p:sp>
        <p:nvSpPr>
          <p:cNvPr id="5" name="AutoShape 2" descr="data:image/jpeg;base64,/9j/4AAQSkZJRgABAQAAAQABAAD/2wCEAAkGBhQRERQQEhQVFRUUFRIVGBYXGBcXGBYXFxYWFRUYGBccHSYfFxonGRQaHy8gIygpLC0sFx8xNTAqNSYtLCkBCQoKDgwOGg8PGi0lHyUsLSw0MiwxLC0tLDUvLCwsLywuLDUpLC8sLSksLC4vLC0sKSwsKTIsKSwqLCwsLCksKf/AABEIANsA5gMBIgACEQEDEQH/xAAcAAEAAgMBAQEAAAAAAAAAAAAABgcEBQgDAgH/xABOEAABAwIBCAUHCAYIBQUAAAABAAIDBBEhBQYHEjFBUWETInGBkTJCUnKhorEUIzNigpKywRc1Q1Oz0RU0VHN0g5PSY6PC4/AWJERk4f/EABsBAQACAwEBAAAAAAAAAAAAAAAEBQIDBgEH/8QAOREAAQMCAwIMBAYCAwAAAAAAAQACAwQRBSExEkEGEyJRYXGBkbHB0fAUMqHhMzQ1QnLxI1IVFpL/2gAMAwEAAhEDEQA/ALxRERERERERERERERERFpcr55UlLcSzsDh5jeu/va25HfZeFwbmVsjifKdljST0ZrdIq0ylpqjGEED3/WkcGDwGsT4hRut0vVr/ACOii9Vlz4vJ+CjOqoxvVxDgFbJmWhvWf7Ku9FzxUZ918m2ql+yQz8IC8f6Urn/tap325T+a1/Gt3AqcODMoHLkaO/7Lo1Fzlr1wxvVdvzq+f6drY/29S3tkkHxK8+NG9qy/604/LKO77ro9Fz3TaQa+PZUvPrar/wAQK3VFpirGWEjYpBvu0tPi029izFZGdbrRJwaq2/KWnt+3mrqRV1kzTRA6wnhkjPFpEje/YfYVMsk5zU1V9BMx59G9nd7DZw8FvZKx/wApVRUYfU0+crCBz6jvGS2aIi2qCiIiIiIiIiIiIiIiIiIiIiIiIiIvGsrGQsdLI4MYwXc44ABF6ASbBeyiGc+kumo7xtPTSjDUYRqtP137B2C55BQTPPSfJUl0NMXRQ4gu2PkHM+a3kMePBQRV01ZbJneuww7g7tASVX/keZ8h3qS5e0h1lXcOk6Nh/Zx3aLcz5Tu825LEyBmfU1p+ZjOrfGR3VYPtbzyFyt5o0zLbWyOmmF4YiBq+m846p+qBie0c1dkULWNDWgNaAAAAAABsAA2BYRQOm5bypVfisWHH4elYLjXmHqVW+SdC0YsamZzz6MYDW9msbk+AUqocwKGHyaaNx4vvJ+MlSFFObBG3QLlJ8Tq5/nkPZkO4Lwp6GOPBjGM9Vob8Aq10g6S3Me6lo3WLbtklGJB3tZwtsLuOzZdSvSFnGaKjc5htLJ83HxBIN3dzQT22VC01M+V7Y2NL3vNg0YkkqNVTFvIarzAsObNepnzA0vp0k9SyBlyoD+k6eXX263SP1vG91amjrSIakikqiOlt1JNnSW2tcNmvbfv7dsQm0TVzYuk1Y3G1zG193/DVJ5AqIxvdE8OF2PY4Ebi1zT7CCFEa+SF1yugnp6PEoiyMgkaEaj7eK6UqsiwS/SQxP9ZjHfELRV+jKglv8z0Z4xuc32XLfYtnmpl0VlJFUYazhZ4G57cHDsviORC26ttljxey+f8AHVFK8sDy0g2yJVU5X0KuFzTT3+pKLH77cPdCgOVsg1FG8NmjdGb9V2429F4wPcV0oseuoI52GKVjXsdta4XH/wCHmo0lGw/Lkrmk4RVEZtNyh3H3196pLN/ShV01mvd08Y82Q9YDlJt8bjkrTzZz6pq4BsbtSTfE+wdz1dzx2d4CqLP7NL5BUBrCTFIC6MnaLGzmk7yMMeBCjTHlpDgSCCCCMCCNhB3KK2eSF2y7NX82FUeIxCaLkk53HmPHeupEVVZkaVSC2nrnXGAbPvHAScR9bx4q1GuBFxiDjdWccrZBdq4itoZqN+xKOo7j1L9REWxQkRERERERERERERERF8TTNY0vcQ1rQXEnAAAXJJ4WVEZ+Z8Or5dRhLadh6jdmsfTcOPAbhzupbpgzoLWtoYzi8B8tvRv1Gd5Fz2Diq1yFkl1VURU7NsjgL8Btc7uaCe5VtVKXO4tq7bAsPZFF8ZN1joHP73da925uSfI3Vxwj6RsbcPKvrazuwEAdp5LVLo3KWbMUtE6haNVnRhjfqltix3MhwBPHHiufMqZMkp5XwSt1XsNiPgRxBGIKjzwcVZWuFYoK7bByIOQ6N33VhaHs5Y49eikIaZHh8ZOxzrBrmX42aLcceV7ZXLQKm2bmlappgI5h8ojGHWNpAOT8b/aB7Vvp6oNGy5VmL4G+eQzwanUen3V3oolknShQz2BkMLuEo1R94Xb4kKT01YyQa0b2vHFrg4eIVg17XaFcfNTTQG0rSOsKnNMOVukrGwA9WBgw+u+zne7qLfaHs2w2N1c8dZ5LI77mDB7hzLsOxp4quM5a3p6yol2680luzWIaPABdCZCycKemhgH7ONjTzIHWPebnvUCAcZM553LrMVeaPDoqZuRcM/E95KzlUOmHNsRyMrGCwlOpJbZ0gF2u7S0H7vNW8o5pDyd02Tqhu9jOlHIxnXPugjvUudm3GQufwmpNPVsduJseo+mqhehXK9nT0pOBAlaOYsx/iC37qtdc/aOq7oso05vg5xjPPXBaPeI8FfdTWxxDWke1g4ucGjxK1Uj7x2O5TuENPsVm00fMAe3TyXsiiOVtKNFBcNkMzuEQuPvmzfAlVznPpPqKsGNnzERwLWm7nDg5+GHIAc7rZJUxs33UakwWqqSOTsjnOX01K9tK+cbKqpZFEQ5kAc3WGwvcRr2O8DVAvxuoQi2mbeb0lbO2CMbcXO3MbvcfyG82CqHOMr77yvoMMUdFThl7NaNT3kr4yhkKSGGCocPm52lzTwLXFpaeeAPMHtU10Y5+GJzaKod8242ief2bjsYT6B3cDyOFg5czTjnoTRNFgxjRET5rmCzDf2HiCVz1NEWOLHAhzSQQdoINiPFSHtdTvDgqimnixmB8UgzB7v8AU+R+66jRRHRrnOayl1Xm8sNmPO9wt1HntAIPNpUuVqxwe0OC4OogdTyuifqD770REWS0IiIiIiIiIhKLDyxKW08zhtbFKR3MJXhNlk1u04Bc8ZyZVNTVTTk313uI9UYMHc0AKZaF8nB1TNOR9FGGjkZDt8GEd6rtWxoRHzdTx14vwvt+ap6flTAlfScY/wAOHuazmA7LgeCs1R7O3MuHKDLP6kjRZkoGI5Eec2+7wspCit3NDhYr5zDM+F4kjNiFzvnHmVU0RPSsuzdKzFh4XPmnkbLRLqRzQRY4g4KK5Y0Z0VRc9H0Tj50R1fdsW+xV8lFvYV2FJwmbbZqG9o9PfUqFX3DO5h1mOLSN7SQfEKycoaE3jGCoa7lI0t95t7+AUeypoxrYGPkc1jmMa57nNeMGtFybGxOA4KK6CRu5X0WK0U2TZBnz5eKizJCCHA4ggg8xipLHpMyg3/5BPayI/FqjlPTOkcI2NLnONg1ouSeAG9Zz82aobaacf5Un8lg0vHy3UmeOneQJg0/yt5rcfpRyh+/H+lF/sXlVaR6+RrmOn6rgWkCOIXBFiMG8CtV/6eqf7PP/AKUn8l9MzaqjgKac/wCVJ/JZbcvOfqo4pqAZ7DO5q10chaQ5pIIIIIwII2EHcV+yylxu4lx4k3PiV+PYQSCLEEgjgRtUyotEtdIAXCKMH0n3/AHLBrHOyaFJnqYILOlcBfnUMRWtk3Qo0WM9QTxbG0D3nX/CplkXMmkpLGKFusPPd139oLvJ7rKSyjkOuSpqjhFSxj/Hdx6Mh3n0KqXNjRpU1ZD3gwxem8dYj6jNp7TYc1ceb+bkNFF0UDbb3OOLnni47+zYNy2iKwigbHpquQr8WnrcnZN5h586KhdKGTRDlGUgWEobKO1ws732uPer6VN6aR/7uHj0A/iPstVYLx3U3g48trNkbwfVa/RVlUw5QYy/Vma6M9ttZh7dZtvtFXoua83Jiyrp3DdPCffaulFjROuwhb+E0QbUNeN48EREU5csiIiIiIiIi8ayDpI3x+m1zfvAj817Ii9BsbhcuSRlpLSLEEgjgRgVY+hSvDZqiA+exjx9hxB9knsUf0lZENNXyEDqTfOt+0euO59+4havNbLRo6uKo3Nd1hxY7qvHbYm3MBUjDxUue4r6hUtFfQHY/c2469bd+S6QRfEMwe0PaQWuAII2EEXBHKy+1dr5cckREREWrzpbeiqh/wDXn/huW0WLlWHXglZ6UcjfFpH5rF2YK2wu2ZGnpC58zOk1a+lP/HiHi4D810aFzDQVPRSxyjax7H/dId+S6cjkDgHDEEAg8jiFBoTkQup4UMPGRv6CO7+19L8c6wudy/Vqs6a7oaOolvbVikt6xBa33iFPJsLrlI2F7wwbzZc5zSaz3O9JxPibrp6JtmgcAAuZsmwdJNFH6UkbfFwH5rpxV9D+49S67hQR/ib/AC8kREViuORERERUZpYrxJlFzRsiZHH34vPtfbuVzZZyqylgkqJPJjaT2nY1o5k2Heuba6sdNI+V5u6Rznu7XG5+KgVr7NDV1nBmmLpXTnQC3afQeKzs1aYyVtMwb5or9gcCfYCukVTGh7IpkqnVJHVgaQD9d4LR4N1vEK51lRtsy/OtPCWcPqRGP2j6nPwsiIimrmURERERERERERFF9IOany6mIYPnorvj54dZn2gPEBUG9haSCCCCQQcCCNoI3FdSKudI+jsz61XSt+d2yRj9p9Zv1+I39u2DVQbXLbquqwHFRAfh5jyToeY83UfosXRRnqLCgmdiPoXHeNpjvx3jw3BWguXAS07wQewgj4FW3mHpPbKG01Y4NkwDZTg1/APPmu57DyO3GmqBbYct+N4O7aNTALg5kDxHn7tZCIisFxyIiIi5lyxR9DUTRfu5JGfdcR+SvDRtlsVNBGCevCOicPVHUPey3fdVrpWyX0OUHvt1ZmtkHbbUd7W3+0tZmdnY/J8/SNGsx1hIy9tYbiODhuPMjeqiN/EykHRfRa2mOJ0DHM+awI67Zj3vXQ6rzTHlsMp2UoPWmcHOH1GG+Pa+33Ss6bS5QiLXaZHPthHqEOvwLj1R2gnvVQZwZdkrJ31Eu12AA2NaPJaOQ+NzvUmpnbsbLTqqPBcJm+IEszSA3PPed3drdZ2YNF0uUaZvCQP/ANMGT/pXQyqDQvkrWnmqSMI2Bg9Z5ubdjWn7yt9ZUbbR351p4RzbdXsD9oA78/RERFMXOIhK86iobG0ve4Na0XLnEAAcSTsVQZ/aTDUB1NSkthNw+TEOkHAb2s9p5DA6pZWxi5VhQYfLWybLBlvO4e+ZY2k3PYVcnyaF14Iji4bJHjC/NoxA43J4KGUdG+aRsUbS57yGtaN5K+IIHPcGMaXOcQA0C5JOwAbyrs0eZgiib08wBqHjZtETT5oO9x3nuGFyatjHVD7ld1PPBhFKGN13DeTznz7lvc083W0NMyAWLvKe4ec8+UezAAcgFuURXAAaLBfOZZHSvL3m5OaIiL1a0RERERERERERERERFDM89G0VbeaK0U/peZJ64G/6wx43VOZZyFNSSdHPGWHcT5Lhxa7Y4di6WWNlDJsc7DHMxsjD5rhcdo4HmFEmpWvzGRXQYdjstKAyTlM+o6j5eCpLNTSXUUYEb/noRhquPWaPqP3DkbjsVr5v570tZYRSAPP7N/Vf3DY77JKiOX9DTXXfRyan/DkuW9zxiO8HtVfZXzTqqQ/PQvaB54Gsz77bgd6jh80GThcK5kpsNxTlRO2XnsPaN/Z3ro5Fz7kfSFW01g2YvaPMk647LnrAdhCmOTdNgwFRTnm6J3/S7/cpDKuN2uSp6jg9VxfIA4dHofut1pXzeNRSdMwXfTkv5mM/SDusHfZKpFXrS6VKCQWdI5l9z43e0tDh7VVOeOTKeOYvpJY5IZCSGtd1ozvaW7bcDww3YxaoNcdtpV7gMk0LTTTsI3gkG3SL/XvWgQBFLcwKWlbKKqsmjY2I3ZGTdznjEOLRc6o28zbgVEY3aNl0NRMIYy+xNtw1PQrWzCzf+R0UcbhaR3zknrOth3NAb3KRKE1ulyhZ5Bkl9RhA8X6qjOU9NUrringYz60hLz90WA8Srfj4oxYFfO/+Lr6uQyOYQSb55eOatsutidyh+cWlClprtjd08g82M9UH60mzwuVUOWM66qr+nme4ejfVZ9xtgvbI2ZVXVWMULtU+e/qMtxudvddR3VbnZRhXEPB+GAcZWSC3NoO/+l+5y551Fc7511mA3bE3Bg4XHnHmfYsfN/NeorX6kDCQD1nnBjPWd+QueSsrN/Q7FHZ9W/pXegy7Wd58p3uqwaWkZEwRxtaxrcA1oAA7AF4yle87UhWypx6npmcVRtv06AeZUczPzBhoBr/STEYyEbOIYPNHtPsUoRFYNaGiwXHTzyTvMkhuSiIiyWlEREREREREREREREREREREREREsiIi0eU8yaOouZKeO585o1Hd5ZYnvUardDNM65jlljPA6rwO4gH2qwUWp0LHahTocRqocmSEdtx3FVLU6EpB9HUsd6zHN+BcsCTQ1WDY+A/aePixXSi1Gki5lYN4Q1rdXA9YHlZUl+h+t4w/fP8AtXpHoarDtfAPtPPwYrpRefBxrM8I6zo7lU1NoSkP0lSxvqsLviWrdUOhqlZYySSyHhcMae4C/tU/RZimiG5RZMbrpMjJbqsPJafJmaFJT2MVPGCNjiNZ33nXPtW4RFvAAyCrJJXyHaeST05oiIvVrREREREREREREREREUOzk0mQ0VQ6nfFI5zQ03bq26wB3m+9av9NVP+4m9z+ayc7NF/y6pdU/KOj1gwavR61tVoG3XHDgonnPor+R0slT8o1+j1Or0erfWe1m3XNvKvs3KBI6oaSRp2Lq6ODCJWRseTtmw/dqey2qkf6aqf8AcTe5/NP01U/7ib3P5qrMi5N+UVEVPravSvazWte1za9ri6sT9CB/tf8Ayf8AuLWyWokF2+SnVWH4TSuDZrgnP9x8FPc185GV8HTxtcwa7mWda9xY7jzWVlbLENLGZZ3hjRvO0ng0DFx5BafN/JDck0TxJLrsYZJXO1dXCwwAubnDjjdUtnPnLLXTmaQ2GIYy+DG7gOfE7ypEk5iYNr5lT0eFMrqh/FG0QOu/qF/YVg5R01sBIgp3PHpSODPdAPxXjR6bcbS02HFj8R9ktx8Qtdm1oiknjEtQ/oQ4Ahgbd9jsLrmzOzE8bLPyvoWIYXU0xc4DyJABrcg8bD2jvC0XqSNr0VoY8EY7iTrpe7vHTyU+zezrp65utA+5HlMOD29reHMXHNZGXMqfJoHz9G6QRjWc1ltbV3nHgMTyuudaapmpJ9ZpdFLE4jgQRgQRvG4g7Vf2aWcTa+lbNYA4skZuDwOsOwggjkVvgn4wFpyKq8TwkUTmys5UZPsX6dx9mLN00018YZvc/wBysCnqGyMbIwhzXAOaRsIIuCO5ULpAzV+Q1RDR8zLd8Z4DzmdrSfAhTLRBnTrMNBIesy7or727XM7ibjkTwWEU7uM2JFJxDCoPhG1VJe2p35fbf28ysxQfLOlmmp53wdHJIYzqlzdXV1h5QFzuOHaCs/SHnV8hpTqH56W7I+I9J/cD4kKksiZIfVzsgj8p7tp2NG1zjyAuV7UTlpDGarXg+FRzxuqKn5Bpu01PZ6q+M087BlBj5GRSMY0hus/V6ztpAsTsFr9oWxyvlqGljMs8gY3ntJ4NAxceQWNHHDk6jt5MUEZJ4m2JPNznHxKoXOXOOWunM0p4hjL4MbuaPzO8rKWYxNAOblpocMbiE7nR8mIHt6uveeZWHlHTWwEiCnc4elI4N90A/FeNHptxtLTYcWPxH2XDHxCwM29EEkzBLUyGEOAIjDbvsfSvgw8sTxsszLGhctYXU0xc4DyJABrcg8YA9otzC0XqSNr0VqY8EY7iTrpe7vHTyVgZv5009a3WgfcjymHB7e1vDmLjmsvK+URTwSTuBIjY55AtcgY4XXOVHWTUc4ewujlicRwIINnNcN43EFXlk/KDcr5OdqkMdKx8T8Nbo32s7C+IxBGOwhboagyAj9yrMSwhtG9sgN4yR1j2ND7Og/TVT/uJvc/mn6aqf9xN7n81gfoQP9r/AOT/ANxQXOvN/wCQ1LqbX6TVaw62rq+UL7Ln4rQ+WoYLu8lbU1DhFU/YhJJ1/cPFWT+mqn/cTe5/NZGTtL0E0scIhlBkexgJ1LAucGgnHZioTmZo6/pCB03T9HqyGPV6PWvZrHXvrD0/YpTkvQ70M8U3yrW6OSOS3RWvqODrX18NizY+odY7uxaKmmweEujJIcP5a9yspRTOrSJDQSiF7HvcWh51NXqgkgA3O3C/gpRLKGtLnGwaCSTsAAuT4Lm7OLK5q6qWoPnvJA4NGDB3NAC3VMxjaLaqswTDm1sruM+UD6nTzVsZO0vU80scXRSs6RzWaztSwLjYE2Oy5U8XMVfQPgkdFINV7LXHC4BHsIXQWZmXPldHFMTd2rqv9dvVd421uxwWFNO55LXarfjWFxUzGSwfKctb9IPat2iIpq5pFFtJ/wCq6j/J/jRqUqLaT/1XUf5P8aNa5fw3dRU3D/zcX8m+IVO5lfrCl/vo/iuiwudMyv1hS/30fxXRYUSi+U9avuFH47P4+agemKuLKFsYP0srQebWgv8AxBqrfMDJrajKEEbxdocXkbjqNLwDxF2gKx9MlEX0TJAPo5Wk8mua5t/vFviq50fZRbBlGB7zZpcWE8NdpYD4kLVP+OL6ZKwwr9KfxfzWd329LLoNERWi4RUvpiyc2OsZK0W6aMF3NzCW3+7q+CzNClcRNPBudG2TvY4N+D/YFhaYspNkrGRNN+hjAdyc4lxH3dXxWboUoSZqifc2Nsfe52sfYz2hVQ/M5c672T9F/wAn+o8cvJWBnjm22upXQmweOtG4+a8bO47DyKoKmqJaSoDxdksL9h3OabEEeII7V0yqh0yZCZHLHVMwM2s144uYBZ3bY2PYFvq48uMGoVZwerbPNJJm117ddsx1Ee81EM685X19QZ3DVFg1jL31Gjdfeb3JPNWnoszS+TQfKZB87OARfayPa0cicHH7PBV5o4yCyrrmskxZG0ylvp6paA08ruF+QI3q/VhSx7RMjlIx+rEEbaKEWFhfq3DzP9qAaZa8so44h+1lF+bWAut97VPcq80d5NbPlGBjxdrS6QjjqNLgOzWAVhaZqIupI5R+zlF+Qe0i/wB4NHeq/wBHOUWwZRgc42a4ujJ4a7S1vvELCf8AHF9MlJwv9JfxfzWf3/1ZdAIiK0XCKlNMGThHWtkaLdNG1zvWaSwnwDVsdClcRLUQbixknYWu1T4h48FrdL+UhJXCNpv0MbWn1nEvI8C1bPQnQEyVE+4NZGOZcdY+GqPFVbfzOXOu9m/RRxn+o8RbyVsqitK/6yk9SL8AV6qitK/6yk9SL8AUis/D7VTcGvzZ/ifEKbaF/wCoy/4h/wDCiU/UA0L/ANRl/wAQ/wDhRKfrbT/htVdi/wCdk61DNK2XPk9EYmmz6g9GOOptkPhZv21V+YGRPlVdEwi7GHpX+qyxseRdqt71m6UsufKK5zGm7IB0Q4awxkP3ur9kLEzNzzOTjI5sLZHSao1nOI1QLmwsN5PsCgSyNfNytAuvoaSWDDSIhy3C/Nr6D6qSaZsi6s0VW0YSDo3+uzFpPMtw+wmhnLmpLJRuOEg6RnrtFnAdrcfsLWZz6SzXU7qd9Oxty1wcHklrmnaBbhcd5UWyPlN1NPHOzbG9ru0DaOwi47146VrZttuizhoZpcONNOLOGQzB0zHoumUXlSVTZY2SsN2va1zTxDhcewordfOyCDYr1UW0n/quo/yf40alKwMu5GZVwPppC4Mfq3LSA7quDxYkHe0blhIC5pA5lIpJGxTskdoHA9xVB5lfrCl/vo/iuiwoZkzRVSU80c7Hzl0bg8azmEXGIuAwYKZrRTROjaQ5WmN10VZK10V7AWz61i5TycyohfBILskaWnv3jmDiOYXPGcmbstFO6GUcS11sHt3OH5jcV0isHK+RIaqPop4w9u0X2tPFpGLTzC9ngEo6VhhOKuoXkOF2HUeY95qq83NL8kLBFUx9MGgAPDrPsNmtcWceeB43WZljTSXMLaaHVcR5chB1exgwJ7TbkVk5Q0KMJvBUOaPRe0O94EfBeVJoSxBlqcN4YyxP2i7DwUa1SBs+iuzJgjncaddbWd4aeSrimpZqufVYHSSyuJ4kkm5JPtJKv/NHNxtDTMgGLvKe70nnaewWAHIBfeb+alPQt1YGWJFnPOL3druHIWHJbdb6en4vlHVVOLYv8ZaOMWYPr73BFWem36Km9eT8LVZi0edGaMOUGsbMZAIy4jUIG0AG92ngt0zC9haFAw2oZT1TJX6C/gVWOhv+vv8A8PJ+ONXUoxm1o+p6GUzQulLiws67mkWJaTsaMeqFJ1hTxmNlit2MVcdXU8ZHpYDNYmVsmMqYZIJBdsjS08RwI5g2I5hc8Zw5vy0U7oZRiMWu3Pbuc3/zDYuklgZYyFDVx9FPGHt3X2tPFrhi09i8ng40ZarZhOKmhcQ4XYdR5hVbm7phkiYI6mPptUWEgdZ9h6QIs488Od1lZZ00OcwtpodRxHlyEO1exgwJ7T3FZNfoTYTeGoc0ejIwO94EfBedHoSFwZam43hjLH7xcbeCjWqQNn0V2ZMEc7jTrrazvDTyVcUVFNVzhjA6SWRxPEkk3c5x4bySugc1M3W0NMynbiR1nu9J58o9mwDkAvrN/Nanom6sDACfKecXu7XcOQsOS2ykU9PxeZ1VTi2L/GWjjFmD6+9wRUVpX/WUnqRfgCvVRTODRvTVsxqJXTBzg0EMc0DqiwwLSsqiMyMs1acGrI6SoMkuliMusLV6F/6jL/iH/wAKJSvOfLIpKWWoO1jTq83nqsH3iF8Zs5sxUEToYS8tc8vOuQTcta3cBhZoTOXNmOvjbDK6RrWuD7MIFyAQL3acMSvWNc2LZGtlqqJ4Z64yuvsF1+my53hifNI1gu58jwBxc5xsPElXVDojoQ0BzZC4AAnXIubYm27Fe2RtF9JSzsqGGVzoySA9zS29iASAwbL327QpetMFNsg7YurTFcbMrmilcWga7vdlDf0S0HoSf6jlVOe2b3yKsfC2+pg+O/oO577EEdy6IUfzozIp8oOY6bXDow4AsLQSCQbG7TexGHaVlNTBzeQM1pwzGpIZr1Dy5pHXbpWj0RZc6akNO49andYf3b7lvgdYdgCLY5D0cw0bzJBNUNc5uqetGbi4Owx8Qi2xBzWAOCgV7oJqh0kTrA55g9v1UrREW5ViIiIiIiIiIiIiIiIiIiIiIiIiIiIiIiIiIiIiIiIiIiIiIiIiIiIiIiIiIiIiIiIiIiIiIiIiIiIiIiIiIiIiIiIiIiIiIiIiIiIiIiIiIiIiIiIiIiIiIiIiIiIiIiIiIiIiIiIiIiIiIiIiIiIiIiIiIiIiIiIiIiIiIiIiIiIiIiIi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4876800"/>
            <a:ext cx="4619625" cy="141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27</a:t>
            </a:fld>
            <a:r>
              <a:rPr lang="en-US" smtClean="0"/>
              <a:t>/30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667000" y="1219200"/>
            <a:ext cx="3352800" cy="1981200"/>
            <a:chOff x="2667000" y="1219200"/>
            <a:chExt cx="3352800" cy="1981200"/>
          </a:xfrm>
        </p:grpSpPr>
        <p:sp>
          <p:nvSpPr>
            <p:cNvPr id="4" name="Rounded Rectangle 3"/>
            <p:cNvSpPr/>
            <p:nvPr/>
          </p:nvSpPr>
          <p:spPr>
            <a:xfrm>
              <a:off x="2667000" y="1219200"/>
              <a:ext cx="3352800" cy="1981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7188" y="2537373"/>
              <a:ext cx="2148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Experimental Engine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Control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7" descr="TEMA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0" y="1513495"/>
              <a:ext cx="2241676" cy="74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Isosceles Triangle 9"/>
            <p:cNvSpPr/>
            <p:nvPr/>
          </p:nvSpPr>
          <p:spPr>
            <a:xfrm rot="5400000">
              <a:off x="4104062" y="2081929"/>
              <a:ext cx="457200" cy="560543"/>
            </a:xfrm>
            <a:prstGeom prst="triangle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1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can lead to deep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895600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iteration produced intermediate requirements</a:t>
            </a:r>
          </a:p>
          <a:p>
            <a:r>
              <a:rPr lang="en-US" dirty="0" smtClean="0"/>
              <a:t>Forced falsification to explore trajectories more likely to altogether violate requirement</a:t>
            </a:r>
          </a:p>
          <a:p>
            <a:pPr lvl="1"/>
            <a:r>
              <a:rPr lang="en-US" dirty="0" smtClean="0"/>
              <a:t>Discussion with control designer revealed it to be a real bug</a:t>
            </a:r>
          </a:p>
          <a:p>
            <a:pPr lvl="1"/>
            <a:r>
              <a:rPr lang="en-US" dirty="0" smtClean="0"/>
              <a:t>Root cause identified as wrong value in a look-up table, bug was fixed</a:t>
            </a:r>
          </a:p>
          <a:p>
            <a:r>
              <a:rPr lang="en-US" dirty="0" smtClean="0"/>
              <a:t>Why mining could be useful for bug-finding:</a:t>
            </a:r>
          </a:p>
          <a:p>
            <a:pPr lvl="1"/>
            <a:r>
              <a:rPr lang="en-US" dirty="0" smtClean="0"/>
              <a:t>Mining provides better “direction” information to optimizer</a:t>
            </a:r>
          </a:p>
          <a:p>
            <a:pPr lvl="1"/>
            <a:r>
              <a:rPr lang="en-US" dirty="0" smtClean="0"/>
              <a:t>Looking for bugs </a:t>
            </a:r>
            <a:r>
              <a:rPr lang="en-US" dirty="0" smtClean="0">
                <a:sym typeface="Symbol"/>
              </a:rPr>
              <a:t> </a:t>
            </a:r>
            <a:r>
              <a:rPr lang="en-US" dirty="0" smtClean="0"/>
              <a:t>Mine for negation of bug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04742"/>
            <a:ext cx="4619625" cy="141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28</a:t>
            </a:fld>
            <a:r>
              <a:rPr lang="en-US" smtClean="0"/>
              <a:t>/30</a:t>
            </a:r>
            <a:endParaRPr lang="en-US" dirty="0"/>
          </a:p>
        </p:txBody>
      </p:sp>
      <p:pic>
        <p:nvPicPr>
          <p:cNvPr id="1026" name="Picture 2" descr="http://t2.gstatic.com/images?q=tbn:ANd9GcSTc6ohDj8_OJOcgAKy5gjTfbbHZuA7qe-xxn2bJs-0F6Y8GT1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79418"/>
            <a:ext cx="1064805" cy="1108364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85800" y="1244303"/>
            <a:ext cx="2514600" cy="1474072"/>
            <a:chOff x="2667000" y="1219200"/>
            <a:chExt cx="3352800" cy="2017151"/>
          </a:xfrm>
        </p:grpSpPr>
        <p:sp>
          <p:nvSpPr>
            <p:cNvPr id="14" name="Rounded Rectangle 13"/>
            <p:cNvSpPr/>
            <p:nvPr/>
          </p:nvSpPr>
          <p:spPr>
            <a:xfrm>
              <a:off x="2667000" y="1219200"/>
              <a:ext cx="3352800" cy="1981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3401" y="2436133"/>
              <a:ext cx="2575920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Experimental Engine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Control Model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7" descr="TEMA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450" y="1513495"/>
              <a:ext cx="2241676" cy="74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4104062" y="2081929"/>
              <a:ext cx="457200" cy="560543"/>
            </a:xfrm>
            <a:prstGeom prst="triangle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3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cap="small" dirty="0" smtClean="0"/>
              <a:t>Breach</a:t>
            </a:r>
            <a:r>
              <a:rPr lang="en-US" sz="2000" dirty="0" smtClean="0"/>
              <a:t> &amp; STL</a:t>
            </a:r>
            <a:r>
              <a:rPr lang="en-US" sz="2000" dirty="0"/>
              <a:t>:</a:t>
            </a:r>
            <a:r>
              <a:rPr lang="en-US" dirty="0"/>
              <a:t> </a:t>
            </a:r>
            <a:r>
              <a:rPr lang="en-US" sz="1400" b="1" u="sng" dirty="0" smtClean="0">
                <a:solidFill>
                  <a:srgbClr val="2148C5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400" b="1" u="sng" dirty="0">
                <a:solidFill>
                  <a:srgbClr val="2148C5"/>
                </a:solidFill>
                <a:latin typeface="Courier New" pitchFamily="49" charset="0"/>
                <a:cs typeface="Courier New" pitchFamily="49" charset="0"/>
              </a:rPr>
              <a:t>://www.eecs.berkeley.edu/~</a:t>
            </a:r>
            <a:r>
              <a:rPr lang="en-US" sz="1400" b="1" u="sng" dirty="0" smtClean="0">
                <a:solidFill>
                  <a:srgbClr val="2148C5"/>
                </a:solidFill>
                <a:latin typeface="Courier New" pitchFamily="49" charset="0"/>
                <a:cs typeface="Courier New" pitchFamily="49" charset="0"/>
              </a:rPr>
              <a:t>donze/breach_page.html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617220" lvl="1" indent="-342900"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Alexander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Donzé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Oded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Maler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Robust satisfaction of temporal logic over real-valued signals.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Formal Modeling and Analysis of Timed Systems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2010.</a:t>
            </a:r>
          </a:p>
          <a:p>
            <a:pPr marL="617220" lvl="1" indent="-342900"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Alexander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Donzé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Breach: A Toolbox for Verification and Parameter Synthesis of Hybrid Systems.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CAV,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2010.</a:t>
            </a:r>
          </a:p>
          <a:p>
            <a:pPr marL="617220" lvl="1" indent="-342900"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Eugene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Asarin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Alexander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Donzé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Oded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Maler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and D.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Nickovic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Parametric identification of temporal properties.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Runtime Verification,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2011.</a:t>
            </a:r>
          </a:p>
          <a:p>
            <a:pPr marL="274320" lvl="1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cap="small" dirty="0" smtClean="0">
                <a:cs typeface="Times New Roman" pitchFamily="18" charset="0"/>
              </a:rPr>
              <a:t>S-</a:t>
            </a:r>
            <a:r>
              <a:rPr lang="en-US" sz="2100" cap="small" dirty="0" err="1" smtClean="0">
                <a:cs typeface="Times New Roman" pitchFamily="18" charset="0"/>
              </a:rPr>
              <a:t>Taliro</a:t>
            </a:r>
            <a:r>
              <a:rPr lang="en-US" sz="2100" cap="small" dirty="0">
                <a:cs typeface="Times New Roman" pitchFamily="18" charset="0"/>
              </a:rPr>
              <a:t>: </a:t>
            </a:r>
            <a:r>
              <a:rPr lang="en-US" sz="1400" b="1" u="sng" dirty="0">
                <a:solidFill>
                  <a:srgbClr val="2148C5"/>
                </a:solidFill>
                <a:latin typeface="Courier New" pitchFamily="49" charset="0"/>
                <a:cs typeface="Courier New" pitchFamily="49" charset="0"/>
              </a:rPr>
              <a:t>https://sites.google.com/a/asu.edu/s-taliro/s-taliro</a:t>
            </a:r>
            <a:endParaRPr lang="en-US" sz="1400" b="1" u="sng" dirty="0" smtClean="0">
              <a:solidFill>
                <a:srgbClr val="2148C5"/>
              </a:solidFill>
              <a:latin typeface="Courier New" pitchFamily="49" charset="0"/>
              <a:cs typeface="Courier New" pitchFamily="49" charset="0"/>
            </a:endParaRPr>
          </a:p>
          <a:p>
            <a:pPr marL="617220" lvl="1" indent="-342900">
              <a:buAutoNum type="arabicPeriod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Sriram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Sankaranarayanan and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Georgios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Fainekos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Falsification of temporal properties of hybrid systems using the cross-entropy method.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HSCC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2012.</a:t>
            </a:r>
          </a:p>
          <a:p>
            <a:pPr marL="617220" lvl="1" indent="-342900"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Annpureddy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 C. Liu, G. E.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Fainekos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, and S. Sankaranarayanan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S-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TaLiRo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A tool for Temporal Logic Falsification for Hybrid Systems: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TACAS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2011.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29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3638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Closed-loop models very complex:</a:t>
            </a:r>
          </a:p>
          <a:p>
            <a:pPr lvl="1"/>
            <a:r>
              <a:rPr lang="en-US" dirty="0" smtClean="0"/>
              <a:t>nonlinear dynamics</a:t>
            </a:r>
          </a:p>
          <a:p>
            <a:pPr lvl="1"/>
            <a:r>
              <a:rPr lang="en-US" dirty="0" smtClean="0"/>
              <a:t>look-up tables</a:t>
            </a:r>
          </a:p>
          <a:p>
            <a:pPr lvl="1"/>
            <a:r>
              <a:rPr lang="en-US" dirty="0" smtClean="0"/>
              <a:t>large amounts of switching</a:t>
            </a:r>
          </a:p>
          <a:p>
            <a:pPr lvl="1"/>
            <a:r>
              <a:rPr lang="en-US" dirty="0" smtClean="0"/>
              <a:t>components with no models</a:t>
            </a:r>
            <a:endParaRPr lang="en-US" dirty="0"/>
          </a:p>
          <a:p>
            <a:pPr lvl="1"/>
            <a:r>
              <a:rPr lang="en-US" dirty="0" smtClean="0"/>
              <a:t>unclear semantics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Requirements too vague, high-level:</a:t>
            </a:r>
          </a:p>
          <a:p>
            <a:pPr lvl="1"/>
            <a:r>
              <a:rPr lang="en-US" dirty="0" smtClean="0"/>
              <a:t>intake manifold pressure should settle</a:t>
            </a:r>
          </a:p>
          <a:p>
            <a:pPr lvl="1"/>
            <a:r>
              <a:rPr lang="en-US" dirty="0" smtClean="0"/>
              <a:t>increase fuel efficiency</a:t>
            </a:r>
          </a:p>
          <a:p>
            <a:pPr lvl="1"/>
            <a:r>
              <a:rPr lang="en-US" dirty="0" smtClean="0"/>
              <a:t>improve ride quality</a:t>
            </a:r>
          </a:p>
          <a:p>
            <a:endParaRPr lang="en-US" dirty="0"/>
          </a:p>
        </p:txBody>
      </p:sp>
      <p:pic>
        <p:nvPicPr>
          <p:cNvPr id="3074" name="Picture 2" descr="http://ars.els-cdn.com/content/image/1-s2.0-S0960148102000708-gr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2619375" cy="21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1.gstatic.com/images?q=tbn:ANd9GcQpwzgF4va0a8LQMzLJ3OTWZUpwE0BkNp6TBWgS2dvqP2s55ry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" t="2612" r="27612" b="-4105"/>
          <a:stretch/>
        </p:blipFill>
        <p:spPr bwMode="auto">
          <a:xfrm>
            <a:off x="5954710" y="4858072"/>
            <a:ext cx="162877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8" descr="data:image/jpeg;base64,/9j/4AAQSkZJRgABAQAAAQABAAD/2wCEAAkGBhIQERUSEBAUEBISEBYVFRAUDw8PFRUUFhQVFBUSEhUXHCYfFxklGRISHy8gIycpLCwsFR8xNTAqNSY3LCkBCQoKDgwOGg8PFywkHyQsKSkpNSwsLCksLC4sKSkpLCkqKSksKSksKiwpKSksNCwsLCksKiwsKSwsLCwsLCwpLP/AABEIANIA8AMBIgACEQEDEQH/xAAcAAEAAQUBAQAAAAAAAAAAAAAABQIDBAYHAQj/xAA6EAACAQIDBgMECQQCAwAAAAAAAQIDEQQFMQYSIUFRYRMicTJSodEHFCNCYoGRwfBDcrHC0uEkgpL/xAAaAQEAAgMBAAAAAAAAAAAAAAAABAUBAgMG/8QALBEAAgICAgEBBgcBAQAAAAAAAAECAxESBDEhQRMiUWGBoQUyQnGRseHRI//aAAwDAQACEQMRAD8A7iAAAAAAAAAAAAAAAAAAAAAAAAAAAAAAAa/tftIsJStBrxqiagvdXOb9OXc1lJRWWc7LI1xc5dIs55t1Sw1TwlB1ZR9tqSiov3bvVkvlGd0sVDfpSv1i+EovpJHGJTbd3dtu7erb1bL+AzKpQmqlKTjJfo10kuaIceRLbz0UMPxWanmS93+jt4Nc2Z2wp4tKErU6yXGF+Eu8Hz9NV8TYybGSksovq7Y2x2g8oAAydAAAAAAAAAAAAAAAAAAAAAAAAAAAAAAAAeSkkrvglz0AMXNczhhqUqtR2jFac2+UV3bOO5tms8TVlVqPjJ8FyjHlFdkSe2W031uruwf2NNtQ/E9HUf7dvUhsHQ3nd6L4sr+Rbn9keY53KfIs9nDpff5mTgqFvM9Xp2QxODvxjwfTkzIuLlZvLbYz7KGmhDqTi7q8ZJ68U01zXQ37ZXb9O1LFuz0jW0T7VOj76dbGp4jDKfZ9fmRVem4OzXyfoTqbvgRIzt4c9odfb6nfIyvoenJdltu54W1OtepQ0XOVP+3qu36HUsDjoVoKpSmpwkrqSd1/OxZRmpI9NxeXDkRzHv1RkAA3JYAAAAAAAAAAAAAAAAAAAAAAAAAAAND+kLajdTwtKXFr7WS5LlT9Xz7cOZP7XbSLB0bqzqzuqce/Ob7L/Njj9Sq5ybbcpSd23xbbfFvvcj3Tx7qKP8U5ui9jDt9/JfD6ldGm5Oy/NkpCKSstEWcPR3F3epduVFktmVtFeiy+yq4uU3FzlgkZKrlvEQi4vf01v07lVyFzfMLvci+C1fV9DrVW5ywjWUvBiVKiu7aX4X6HQPowxkoRqJvyTmnFd0rSa+H6HP8AA4V1ZW5LV/t6nS9k8satwskXlcMeSV+G8Z7e1f0N/hK6KiilGyKzcvgAAAAAAAAAAAAAAAAAAAAAAAAYuZZjDD0pVartCCu+r6JdW3wMls4/t7tb9bq+HSl9hSfC3356Ofpql+b5msnhETl8lUQz6+hFZ7nk8XWlVnz4Rje6jFaRX81bGAofeer09OphYHD77u/ZXxfQl7lZfP8AT/J5eEW5by7Kri5TcXImCRkquLlNyzjMWqcXJ/kur5IyotvCGSxm2YeHHdi/NL4LqQFKLnJRjxbZar4lzk5Sd22bRs1kr4NrzS+C6epc0UKCx/J3ood08ehL7N5HpFK/V9X1Om5XgFTiuBgbP5QoRTaJ9IkNnoYRUVhHoANTcAAAAAAAAAAAAAAAAAAAAAAEDtltRHAYdz4OrO8aUOsvef4Vq/yXMGs5qEXKXRrv0mbX+FF4SjL7Sa+1kvuwf3PWS17epzChTc5KK/XoupaxGKlVm5zbnOcm3J8W5N6kzgML4cePtPV/sRrp6rPqeX5Fzuns/oZVKmopJaL+XKrlNxcrOzhkquLlNxcxgbHsppK7dklds1bM8x8WV/urhFfu+7MrPszu/Ci+C9p9X7pgZZgXXnur2Vxk+i6erLPi0YW77JFVbk/BJbPZU6klOS8qflXV9fRf5Or7M5Ja0miI2YyO9vLZLgl0R0TCYZQjYmt48HoaKVXHCLtOnZWKwDQkAAAAAAAAAA1nabbmng5KmoeNUtdxU1BRT03nZ8X0sXtsdqY4Klws6001Th06zl2XxfA43XxUqknKTcpSbbk+LberZysnjwio/EOc6v8Azr/N6/L/AE7Vs3tXRxsXueSpH2qTaul7yf3o9yaPnrDY+dGaqU5OE4u6kuDT/nI61sbt1TxqVOpaniEvZ0jUtrKn36xMwlns24XO9r7ln5v7/wBNrAB0LUAAAAAAxsxzCGHpTq1ZbsKcXKT7dF1bdkl1ZwDajaWeOxEq0+C0pwvwhBaR9ebfVk79Ju2v1qr9Xoy+woy4yT4VKi4OXeK4pdeL6GpZbg/Flx9mOvfsYk1FZZR83kbvVdL7mflGD/qS/wDVf7ErcoR7cqpyc3llK55ZVcXKbi5pgxsVXI/OMz8KNovzy07L3jIxeLVODlLly6vkkahicRKpJyk+L+HZdiVx6N3l9I70w2eX0e0qcpyUYq8pOyOi7LbP2SilfnKXV/IhtlMhatKS88uXux+bOt7PZOoRTaLRvB6Hi0arZ9khlOXKnFcCTPErHpyJ4AAAAAAAAAI7Ps8p4OjKrUenCMec5PSMf5wV2ZeMxkKMJVKklCEItyk9EkcN2u2qnjq2+7xpRuqdPpH3n+J8/wBORhvBD5fJVMfHb6/6YucZzUxVWVWq7yk9OUVyjHshhKNvM9eS/cxsHQ3vM9Fp3JC5Ctl6I8nZPz8/Us4rC73FcJf5IxVZQkmm4yi7pptNNaNPkyZuY+LwiqLpLk/2ZiuzHhiFmH5OibC/SPGvu4fFyUa2kKrso1O0vdn8H68Dfz5grRcXaSs1/LnSdgvpP3d3DY6fDgqeJk9OSjWfT8X69Sej0fE5mUo2P9mdWB4nfQ9Bag579Km231an9UoS+2qx88k+NOm+XaUvguPNGy7ZbVQy7DOrK0qj8tKnf2525/hWrfzPnfG46depKpUk51KknKUnq2/5obJEHl36rSPbGHoupJRjq/gurNow1BU4qMdF8X1Zh5XgfCjd+3LXt+EzrlffZu8Lo8vdbs8LoquLlNxcj4OGxVcOVuL4LqU3ITPMx/pxf9z/ANTpXW5ywjpXFzlhGHmuYeLLh7EfZX+xm7OZR4slOS8sXwXvS+SI/LcvdaaiuC1k+i+Z1XZfIb7to2iuCXYtoxUFhHoeJx0/PoiY2YyTSTRutKnuqxZwWFUIpIyTRvJboAAwZAAAAAAB43biz0076UcfUp4GSpNrenGNRrVU3fe/JvdT7Ng0snpFy+BpX0h7bfW6ng0Zf+PTlqv6s197+1cv16Go4WjvvstX+xhuZMYKtFxtHlqud+5xtbiso8pyrZvM32/sZS4cELlG8N4h4KvJXcXKN4bxjAyUYrCxqKz15PmjXsVQlTdpL0fJ+hsm8W8RRjUjuyV18V3R3qscPD6JFN7g8Pol9gPpMlhHHD4pueG0jPjKVH/lDtquXQ7HWzWjCi8Q6kfBUN/xU047lr3TWp8yY3BSpPjxT0l8+jLizqv9XeG8WXgOan4V/LvLp0V3e2l0nqT8KXlHouPzMR+K9CR2y2rnmOJdWV404+WlT92F+f4nq/05FjJcB/Ukv7V/sYWXYLxJcfZWr/Y2NNLguCXI4X2YWqKjl8h9er7Llxco3hvEDBWZK7i5RvFuviVCLk9F8eyMqOTKy3hFrM8w8KPD25advxGu06bnJJK8pPh3bPcTiHUk5S1fwXRG0bK5G+E5LzS0Xuxf7ss6q1Wi94nG/T/JM7LbPWSild3vKXV/I6rk+WqnFcCO2cyZQim0bLFWMyZ6GMVFYR6ADU3AAAAAAAAABq219GUoNLiraG0mPisKpqzMoHzrmuUyg24rh7vT0IqnXcXdOzOzbR7Kayijm2dbPtNuKtLpopfJm+Eyr5HDT8wX0LOEzBT4aS6fujI3zWneL5pp+jTJLB5jvcJcH16/9kaynHlFBbxtfMST3xvljfG+cNSNqX98b5Y3xvjUal2olJWkrp8iKq5Q7+Vrd76r5khvjfN4ylHo6QnKHRXhqSpxUV+vV9S5vljfG+atZ8mjTbyy/vjfLG+N8xqY1L/iEHmON8SVl7K079y9mOM+4vzf7GPl+BdaaitNW+i6kqmvHvMn8ajznHn0M7Z/KfFnvSXki+C96XT0R1zZfI9JNENsvkN91KNorRHS8DhFCKVjtJnpaalXHBeo0lFWLgBzJAAAAAAAAAAAAAAABarUFJWZqW0Oy6mm4o3IpnBPUymDgefbN8XdbslpK3wfY1KvQlB7slZ/zij6HzzZ2NRNpcTme0GzNrqUeHJ816HRPJCv4yn5XZpmGx1uEtOvzM3xCOxuBlSdpacpcn/2U0MS48NV/NDnOvPlFHbRh9eSU3xvmPGrfQ93zjqRtC/vjfLG+N8ajQv743yxvjfGo0L++WcTit1cNXp8yiVWyuzAqVHJ3ZvCGWdK6svyIQcnZcW3wXVs37ZbZ+yUbXb4yfV9PREPsvkjbU5LzS9ldE+fq/8AHqdd2ayRQSbR3bwX/Fp1Wz7JPJcsVOK4EueRjY9ORPAAAAAAAAAAAAAAAAAAAAAPGrkRm2SRqp8CYABx/aHZjdunG8XyOf5llMqLuuMOvNdpfM+kMwyyNRcUc/2h2WcbtK66WOiZGuoVi+ZyKnUa+RkRq3M7N8hdNuUFw5x5r06oh0zLWSmtpcXhmZvjfMdVD3fNNTjoX98b5Y3ymUxqND2tVv6EhkWVeNPekvJF/wD0+np1MLA4N1ZqMfzfRc2dO2WyC+6krRWnzN+iw4tGzy+kTWy2RaSaN8oUlFWRj5fg1TilYzDm3kt0AAYMgAAAAAAAAAAAAAAAAAAAAAAAAxsXg4zVmjJABz7aHZbWUUc1zvZxpuUFaXOOil6dGfQ1agpKzNS2g2YUk3FG6kcrK4zWGcDlFp2as1yPDcs/2bu3w3ZrSXXtL5mp4jCTpu04td7cPyehuVFtMq38iyexi20krtuyXcqpUZSdoxcn0Sb/AMGy7PZA1JSmvNyWu73fcGKqnY8IlNlsgtZWvJ8ZPv0XZHWsjypU4rgRezGRqCTaNsjGxzky6hFRWEegA1NwAAAAAAAAAAAAAAAAAAAAAAAAAAAAAAUzpp6lQANazzZ2NRNpGjY7Z6pBuyZ11q5jVsvjLVGylgw0cjp5TVlwszatndmd1pyRt0MpguSMunRUdEHIJFOHoqKsi6AamQAAAAAAAAAAAAAAAAAAAAAAAAAAAAAAAAAAAAAAAAAAAAAAAAAAAAAAAAAAAAAAAAA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0" descr="data:image/jpeg;base64,/9j/4AAQSkZJRgABAQAAAQABAAD/2wCEAAkGBhIQERUSEBAUEBISEBYVFRAUDw8PFRUUFhQVFBUSEhUXHCYfFxklGRISHy8gIycpLCwsFR8xNTAqNSY3LCkBCQoKDgwOGg8PFywkHyQsKSkpNSwsLCksLC4sKSkpLCkqKSksKSksKiwpKSksNCwsLCksKiwsKSwsLCwsLCwpLP/AABEIANIA8AMBIgACEQEDEQH/xAAcAAEAAQUBAQAAAAAAAAAAAAAABQIDBAYHAQj/xAA6EAACAQIDBgMECQQCAwAAAAAAAQIDEQQFMQYSIUFRYRMicTJSodEHFCNCYoGRwfBDcrHC0uEkgpL/xAAaAQEAAgMBAAAAAAAAAAAAAAAABAUBAgMG/8QALBEAAgICAgEBBgcBAQAAAAAAAAECAxESBDEhQRMiUWGBoQUyQnGRseHRI//aAAwDAQACEQMRAD8A7iAAAAAAAAAAAAAAAAAAAAAAAAAAAAAAAa/tftIsJStBrxqiagvdXOb9OXc1lJRWWc7LI1xc5dIs55t1Sw1TwlB1ZR9tqSiov3bvVkvlGd0sVDfpSv1i+EovpJHGJTbd3dtu7erb1bL+AzKpQmqlKTjJfo10kuaIceRLbz0UMPxWanmS93+jt4Nc2Z2wp4tKErU6yXGF+Eu8Hz9NV8TYybGSksovq7Y2x2g8oAAydAAAAAAAAAAAAAAAAAAAAAAAAAAAAAAAAeSkkrvglz0AMXNczhhqUqtR2jFac2+UV3bOO5tms8TVlVqPjJ8FyjHlFdkSe2W031uruwf2NNtQ/E9HUf7dvUhsHQ3nd6L4sr+Rbn9keY53KfIs9nDpff5mTgqFvM9Xp2QxODvxjwfTkzIuLlZvLbYz7KGmhDqTi7q8ZJ68U01zXQ37ZXb9O1LFuz0jW0T7VOj76dbGp4jDKfZ9fmRVem4OzXyfoTqbvgRIzt4c9odfb6nfIyvoenJdltu54W1OtepQ0XOVP+3qu36HUsDjoVoKpSmpwkrqSd1/OxZRmpI9NxeXDkRzHv1RkAA3JYAAAAAAAAAAAAAAAAAAAAAAAAAAAND+kLajdTwtKXFr7WS5LlT9Xz7cOZP7XbSLB0bqzqzuqce/Ob7L/Njj9Sq5ybbcpSd23xbbfFvvcj3Tx7qKP8U5ui9jDt9/JfD6ldGm5Oy/NkpCKSstEWcPR3F3epduVFktmVtFeiy+yq4uU3FzlgkZKrlvEQi4vf01v07lVyFzfMLvci+C1fV9DrVW5ywjWUvBiVKiu7aX4X6HQPowxkoRqJvyTmnFd0rSa+H6HP8AA4V1ZW5LV/t6nS9k8satwskXlcMeSV+G8Z7e1f0N/hK6KiilGyKzcvgAAAAAAAAAAAAAAAAAAAAAAAAYuZZjDD0pVartCCu+r6JdW3wMls4/t7tb9bq+HSl9hSfC3356Ofpql+b5msnhETl8lUQz6+hFZ7nk8XWlVnz4Rje6jFaRX81bGAofeer09OphYHD77u/ZXxfQl7lZfP8AT/J5eEW5by7Kri5TcXImCRkquLlNyzjMWqcXJ/kur5IyotvCGSxm2YeHHdi/NL4LqQFKLnJRjxbZar4lzk5Sd22bRs1kr4NrzS+C6epc0UKCx/J3ood08ehL7N5HpFK/V9X1Om5XgFTiuBgbP5QoRTaJ9IkNnoYRUVhHoANTcAAAAAAAAAAAAAAAAAAAAAAEDtltRHAYdz4OrO8aUOsvef4Vq/yXMGs5qEXKXRrv0mbX+FF4SjL7Sa+1kvuwf3PWS17epzChTc5KK/XoupaxGKlVm5zbnOcm3J8W5N6kzgML4cePtPV/sRrp6rPqeX5Fzuns/oZVKmopJaL+XKrlNxcrOzhkquLlNxcxgbHsppK7dklds1bM8x8WV/urhFfu+7MrPszu/Ci+C9p9X7pgZZgXXnur2Vxk+i6erLPi0YW77JFVbk/BJbPZU6klOS8qflXV9fRf5Or7M5Ja0miI2YyO9vLZLgl0R0TCYZQjYmt48HoaKVXHCLtOnZWKwDQkAAAAAAAAAA1nabbmng5KmoeNUtdxU1BRT03nZ8X0sXtsdqY4Klws6001Th06zl2XxfA43XxUqknKTcpSbbk+LberZysnjwio/EOc6v8Azr/N6/L/AE7Vs3tXRxsXueSpH2qTaul7yf3o9yaPnrDY+dGaqU5OE4u6kuDT/nI61sbt1TxqVOpaniEvZ0jUtrKn36xMwlns24XO9r7ln5v7/wBNrAB0LUAAAAAAxsxzCGHpTq1ZbsKcXKT7dF1bdkl1ZwDajaWeOxEq0+C0pwvwhBaR9ebfVk79Ju2v1qr9Xoy+woy4yT4VKi4OXeK4pdeL6GpZbg/Flx9mOvfsYk1FZZR83kbvVdL7mflGD/qS/wDVf7ErcoR7cqpyc3llK55ZVcXKbi5pgxsVXI/OMz8KNovzy07L3jIxeLVODlLly6vkkahicRKpJyk+L+HZdiVx6N3l9I70w2eX0e0qcpyUYq8pOyOi7LbP2SilfnKXV/IhtlMhatKS88uXux+bOt7PZOoRTaLRvB6Hi0arZ9khlOXKnFcCTPErHpyJ4AAAAAAAAAI7Ps8p4OjKrUenCMec5PSMf5wV2ZeMxkKMJVKklCEItyk9EkcN2u2qnjq2+7xpRuqdPpH3n+J8/wBORhvBD5fJVMfHb6/6YucZzUxVWVWq7yk9OUVyjHshhKNvM9eS/cxsHQ3vM9Fp3JC5Ctl6I8nZPz8/Us4rC73FcJf5IxVZQkmm4yi7pptNNaNPkyZuY+LwiqLpLk/2ZiuzHhiFmH5OibC/SPGvu4fFyUa2kKrso1O0vdn8H68Dfz5grRcXaSs1/LnSdgvpP3d3DY6fDgqeJk9OSjWfT8X69Sej0fE5mUo2P9mdWB4nfQ9Bag579Km231an9UoS+2qx88k+NOm+XaUvguPNGy7ZbVQy7DOrK0qj8tKnf2525/hWrfzPnfG46depKpUk51KknKUnq2/5obJEHl36rSPbGHoupJRjq/gurNow1BU4qMdF8X1Zh5XgfCjd+3LXt+EzrlffZu8Lo8vdbs8LoquLlNxcj4OGxVcOVuL4LqU3ITPMx/pxf9z/ANTpXW5ywjpXFzlhGHmuYeLLh7EfZX+xm7OZR4slOS8sXwXvS+SI/LcvdaaiuC1k+i+Z1XZfIb7to2iuCXYtoxUFhHoeJx0/PoiY2YyTSTRutKnuqxZwWFUIpIyTRvJboAAwZAAAAAAB43biz0076UcfUp4GSpNrenGNRrVU3fe/JvdT7Ng0snpFy+BpX0h7bfW6ng0Zf+PTlqv6s197+1cv16Go4WjvvstX+xhuZMYKtFxtHlqud+5xtbiso8pyrZvM32/sZS4cELlG8N4h4KvJXcXKN4bxjAyUYrCxqKz15PmjXsVQlTdpL0fJ+hsm8W8RRjUjuyV18V3R3qscPD6JFN7g8Pol9gPpMlhHHD4pueG0jPjKVH/lDtquXQ7HWzWjCi8Q6kfBUN/xU047lr3TWp8yY3BSpPjxT0l8+jLizqv9XeG8WXgOan4V/LvLp0V3e2l0nqT8KXlHouPzMR+K9CR2y2rnmOJdWV404+WlT92F+f4nq/05FjJcB/Ukv7V/sYWXYLxJcfZWr/Y2NNLguCXI4X2YWqKjl8h9er7Llxco3hvEDBWZK7i5RvFuviVCLk9F8eyMqOTKy3hFrM8w8KPD25advxGu06bnJJK8pPh3bPcTiHUk5S1fwXRG0bK5G+E5LzS0Xuxf7ss6q1Wi94nG/T/JM7LbPWSild3vKXV/I6rk+WqnFcCO2cyZQim0bLFWMyZ6GMVFYR6ADU3AAAAAAAAABq219GUoNLiraG0mPisKpqzMoHzrmuUyg24rh7vT0IqnXcXdOzOzbR7Kayijm2dbPtNuKtLpopfJm+Eyr5HDT8wX0LOEzBT4aS6fujI3zWneL5pp+jTJLB5jvcJcH16/9kaynHlFBbxtfMST3xvljfG+cNSNqX98b5Y3xvjUal2olJWkrp8iKq5Q7+Vrd76r5khvjfN4ylHo6QnKHRXhqSpxUV+vV9S5vljfG+atZ8mjTbyy/vjfLG+N8xqY1L/iEHmON8SVl7K079y9mOM+4vzf7GPl+BdaaitNW+i6kqmvHvMn8ajznHn0M7Z/KfFnvSXki+C96XT0R1zZfI9JNENsvkN91KNorRHS8DhFCKVjtJnpaalXHBeo0lFWLgBzJAAAAAAAAAAAAAAABarUFJWZqW0Oy6mm4o3IpnBPUymDgefbN8XdbslpK3wfY1KvQlB7slZ/zij6HzzZ2NRNpcTme0GzNrqUeHJ816HRPJCv4yn5XZpmGx1uEtOvzM3xCOxuBlSdpacpcn/2U0MS48NV/NDnOvPlFHbRh9eSU3xvmPGrfQ93zjqRtC/vjfLG+N8ajQv743yxvjfGo0L++WcTit1cNXp8yiVWyuzAqVHJ3ZvCGWdK6svyIQcnZcW3wXVs37ZbZ+yUbXb4yfV9PREPsvkjbU5LzS9ldE+fq/8AHqdd2ayRQSbR3bwX/Fp1Wz7JPJcsVOK4EueRjY9ORPAAAAAAAAAAAAAAAAAAAAAPGrkRm2SRqp8CYABx/aHZjdunG8XyOf5llMqLuuMOvNdpfM+kMwyyNRcUc/2h2WcbtK66WOiZGuoVi+ZyKnUa+RkRq3M7N8hdNuUFw5x5r06oh0zLWSmtpcXhmZvjfMdVD3fNNTjoX98b5Y3ymUxqND2tVv6EhkWVeNPekvJF/wD0+np1MLA4N1ZqMfzfRc2dO2WyC+6krRWnzN+iw4tGzy+kTWy2RaSaN8oUlFWRj5fg1TilYzDm3kt0AAYMgAAAAAAAAAAAAAAAAAAAAAAAAxsXg4zVmjJABz7aHZbWUUc1zvZxpuUFaXOOil6dGfQ1agpKzNS2g2YUk3FG6kcrK4zWGcDlFp2as1yPDcs/2bu3w3ZrSXXtL5mp4jCTpu04td7cPyehuVFtMq38iyexi20krtuyXcqpUZSdoxcn0Sb/AMGy7PZA1JSmvNyWu73fcGKqnY8IlNlsgtZWvJ8ZPv0XZHWsjypU4rgRezGRqCTaNsjGxzky6hFRWEegA1NwAAAAAAAAAAAAAAAAAAAAAAAAAAAAAAUzpp6lQANazzZ2NRNpGjY7Z6pBuyZ11q5jVsvjLVGylgw0cjp5TVlwszatndmd1pyRt0MpguSMunRUdEHIJFOHoqKsi6AamQAAAAAAAAAAAAAAAAAAAAAAAAAAAAAAAAAAAAAAAAAAAAAAAAAAAAAAAAAAAAAAAAA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922809" y="3714048"/>
            <a:ext cx="1901917" cy="1173621"/>
            <a:chOff x="5718083" y="4876800"/>
            <a:chExt cx="1901917" cy="1173621"/>
          </a:xfrm>
        </p:grpSpPr>
        <p:pic>
          <p:nvPicPr>
            <p:cNvPr id="15" name="Picture 6" descr="http://t1.gstatic.com/images?q=tbn:ANd9GcQpwzgF4va0a8LQMzLJ3OTWZUpwE0BkNp6TBWgS2dvqP2s55ry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3" t="16791" r="27984" b="-4105"/>
            <a:stretch/>
          </p:blipFill>
          <p:spPr bwMode="auto">
            <a:xfrm>
              <a:off x="5718083" y="4935995"/>
              <a:ext cx="1619250" cy="1114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867400" y="4876800"/>
              <a:ext cx="17526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876832" y="5066170"/>
              <a:ext cx="1209675" cy="723900"/>
            </a:xfrm>
            <a:custGeom>
              <a:avLst/>
              <a:gdLst>
                <a:gd name="connsiteX0" fmla="*/ 0 w 1219200"/>
                <a:gd name="connsiteY0" fmla="*/ 717550 h 717550"/>
                <a:gd name="connsiteX1" fmla="*/ 184150 w 1219200"/>
                <a:gd name="connsiteY1" fmla="*/ 155575 h 717550"/>
                <a:gd name="connsiteX2" fmla="*/ 222250 w 1219200"/>
                <a:gd name="connsiteY2" fmla="*/ 47625 h 717550"/>
                <a:gd name="connsiteX3" fmla="*/ 241300 w 1219200"/>
                <a:gd name="connsiteY3" fmla="*/ 19050 h 717550"/>
                <a:gd name="connsiteX4" fmla="*/ 257175 w 1219200"/>
                <a:gd name="connsiteY4" fmla="*/ 3175 h 717550"/>
                <a:gd name="connsiteX5" fmla="*/ 282575 w 1219200"/>
                <a:gd name="connsiteY5" fmla="*/ 0 h 717550"/>
                <a:gd name="connsiteX6" fmla="*/ 307975 w 1219200"/>
                <a:gd name="connsiteY6" fmla="*/ 6350 h 717550"/>
                <a:gd name="connsiteX7" fmla="*/ 333375 w 1219200"/>
                <a:gd name="connsiteY7" fmla="*/ 41275 h 717550"/>
                <a:gd name="connsiteX8" fmla="*/ 355600 w 1219200"/>
                <a:gd name="connsiteY8" fmla="*/ 95250 h 717550"/>
                <a:gd name="connsiteX9" fmla="*/ 415925 w 1219200"/>
                <a:gd name="connsiteY9" fmla="*/ 231775 h 717550"/>
                <a:gd name="connsiteX10" fmla="*/ 488950 w 1219200"/>
                <a:gd name="connsiteY10" fmla="*/ 396875 h 717550"/>
                <a:gd name="connsiteX11" fmla="*/ 533400 w 1219200"/>
                <a:gd name="connsiteY11" fmla="*/ 466725 h 717550"/>
                <a:gd name="connsiteX12" fmla="*/ 561975 w 1219200"/>
                <a:gd name="connsiteY12" fmla="*/ 479425 h 717550"/>
                <a:gd name="connsiteX13" fmla="*/ 593725 w 1219200"/>
                <a:gd name="connsiteY13" fmla="*/ 479425 h 717550"/>
                <a:gd name="connsiteX14" fmla="*/ 606425 w 1219200"/>
                <a:gd name="connsiteY14" fmla="*/ 469900 h 717550"/>
                <a:gd name="connsiteX15" fmla="*/ 606425 w 1219200"/>
                <a:gd name="connsiteY15" fmla="*/ 469900 h 717550"/>
                <a:gd name="connsiteX16" fmla="*/ 631825 w 1219200"/>
                <a:gd name="connsiteY16" fmla="*/ 447675 h 717550"/>
                <a:gd name="connsiteX17" fmla="*/ 638175 w 1219200"/>
                <a:gd name="connsiteY17" fmla="*/ 431800 h 717550"/>
                <a:gd name="connsiteX18" fmla="*/ 641350 w 1219200"/>
                <a:gd name="connsiteY18" fmla="*/ 422275 h 717550"/>
                <a:gd name="connsiteX19" fmla="*/ 647700 w 1219200"/>
                <a:gd name="connsiteY19" fmla="*/ 403225 h 717550"/>
                <a:gd name="connsiteX20" fmla="*/ 742950 w 1219200"/>
                <a:gd name="connsiteY20" fmla="*/ 127000 h 717550"/>
                <a:gd name="connsiteX21" fmla="*/ 765175 w 1219200"/>
                <a:gd name="connsiteY21" fmla="*/ 114300 h 717550"/>
                <a:gd name="connsiteX22" fmla="*/ 790575 w 1219200"/>
                <a:gd name="connsiteY22" fmla="*/ 111125 h 717550"/>
                <a:gd name="connsiteX23" fmla="*/ 812800 w 1219200"/>
                <a:gd name="connsiteY23" fmla="*/ 123825 h 717550"/>
                <a:gd name="connsiteX24" fmla="*/ 828675 w 1219200"/>
                <a:gd name="connsiteY24" fmla="*/ 142875 h 717550"/>
                <a:gd name="connsiteX25" fmla="*/ 841375 w 1219200"/>
                <a:gd name="connsiteY25" fmla="*/ 171450 h 717550"/>
                <a:gd name="connsiteX26" fmla="*/ 936625 w 1219200"/>
                <a:gd name="connsiteY26" fmla="*/ 371475 h 717550"/>
                <a:gd name="connsiteX27" fmla="*/ 955675 w 1219200"/>
                <a:gd name="connsiteY27" fmla="*/ 390525 h 717550"/>
                <a:gd name="connsiteX28" fmla="*/ 984250 w 1219200"/>
                <a:gd name="connsiteY28" fmla="*/ 393700 h 717550"/>
                <a:gd name="connsiteX29" fmla="*/ 1000125 w 1219200"/>
                <a:gd name="connsiteY29" fmla="*/ 390525 h 717550"/>
                <a:gd name="connsiteX30" fmla="*/ 1000125 w 1219200"/>
                <a:gd name="connsiteY30" fmla="*/ 390525 h 717550"/>
                <a:gd name="connsiteX31" fmla="*/ 1019175 w 1219200"/>
                <a:gd name="connsiteY31" fmla="*/ 358775 h 717550"/>
                <a:gd name="connsiteX32" fmla="*/ 1063625 w 1219200"/>
                <a:gd name="connsiteY32" fmla="*/ 187325 h 717550"/>
                <a:gd name="connsiteX33" fmla="*/ 1079500 w 1219200"/>
                <a:gd name="connsiteY33" fmla="*/ 165100 h 717550"/>
                <a:gd name="connsiteX34" fmla="*/ 1098550 w 1219200"/>
                <a:gd name="connsiteY34" fmla="*/ 155575 h 717550"/>
                <a:gd name="connsiteX35" fmla="*/ 1120775 w 1219200"/>
                <a:gd name="connsiteY35" fmla="*/ 158750 h 717550"/>
                <a:gd name="connsiteX36" fmla="*/ 1143000 w 1219200"/>
                <a:gd name="connsiteY36" fmla="*/ 171450 h 717550"/>
                <a:gd name="connsiteX37" fmla="*/ 1152525 w 1219200"/>
                <a:gd name="connsiteY37" fmla="*/ 184150 h 717550"/>
                <a:gd name="connsiteX38" fmla="*/ 1165225 w 1219200"/>
                <a:gd name="connsiteY38" fmla="*/ 203200 h 717550"/>
                <a:gd name="connsiteX39" fmla="*/ 1177925 w 1219200"/>
                <a:gd name="connsiteY39" fmla="*/ 225425 h 717550"/>
                <a:gd name="connsiteX40" fmla="*/ 1196975 w 1219200"/>
                <a:gd name="connsiteY40" fmla="*/ 244475 h 717550"/>
                <a:gd name="connsiteX41" fmla="*/ 1216025 w 1219200"/>
                <a:gd name="connsiteY41" fmla="*/ 266700 h 717550"/>
                <a:gd name="connsiteX42" fmla="*/ 1219200 w 1219200"/>
                <a:gd name="connsiteY42" fmla="*/ 269875 h 717550"/>
                <a:gd name="connsiteX0" fmla="*/ 0 w 1209675"/>
                <a:gd name="connsiteY0" fmla="*/ 723900 h 723900"/>
                <a:gd name="connsiteX1" fmla="*/ 174625 w 1209675"/>
                <a:gd name="connsiteY1" fmla="*/ 155575 h 723900"/>
                <a:gd name="connsiteX2" fmla="*/ 212725 w 1209675"/>
                <a:gd name="connsiteY2" fmla="*/ 47625 h 723900"/>
                <a:gd name="connsiteX3" fmla="*/ 231775 w 1209675"/>
                <a:gd name="connsiteY3" fmla="*/ 19050 h 723900"/>
                <a:gd name="connsiteX4" fmla="*/ 247650 w 1209675"/>
                <a:gd name="connsiteY4" fmla="*/ 3175 h 723900"/>
                <a:gd name="connsiteX5" fmla="*/ 273050 w 1209675"/>
                <a:gd name="connsiteY5" fmla="*/ 0 h 723900"/>
                <a:gd name="connsiteX6" fmla="*/ 298450 w 1209675"/>
                <a:gd name="connsiteY6" fmla="*/ 6350 h 723900"/>
                <a:gd name="connsiteX7" fmla="*/ 323850 w 1209675"/>
                <a:gd name="connsiteY7" fmla="*/ 41275 h 723900"/>
                <a:gd name="connsiteX8" fmla="*/ 346075 w 1209675"/>
                <a:gd name="connsiteY8" fmla="*/ 95250 h 723900"/>
                <a:gd name="connsiteX9" fmla="*/ 406400 w 1209675"/>
                <a:gd name="connsiteY9" fmla="*/ 231775 h 723900"/>
                <a:gd name="connsiteX10" fmla="*/ 479425 w 1209675"/>
                <a:gd name="connsiteY10" fmla="*/ 396875 h 723900"/>
                <a:gd name="connsiteX11" fmla="*/ 523875 w 1209675"/>
                <a:gd name="connsiteY11" fmla="*/ 466725 h 723900"/>
                <a:gd name="connsiteX12" fmla="*/ 552450 w 1209675"/>
                <a:gd name="connsiteY12" fmla="*/ 479425 h 723900"/>
                <a:gd name="connsiteX13" fmla="*/ 584200 w 1209675"/>
                <a:gd name="connsiteY13" fmla="*/ 479425 h 723900"/>
                <a:gd name="connsiteX14" fmla="*/ 596900 w 1209675"/>
                <a:gd name="connsiteY14" fmla="*/ 469900 h 723900"/>
                <a:gd name="connsiteX15" fmla="*/ 596900 w 1209675"/>
                <a:gd name="connsiteY15" fmla="*/ 469900 h 723900"/>
                <a:gd name="connsiteX16" fmla="*/ 622300 w 1209675"/>
                <a:gd name="connsiteY16" fmla="*/ 447675 h 723900"/>
                <a:gd name="connsiteX17" fmla="*/ 628650 w 1209675"/>
                <a:gd name="connsiteY17" fmla="*/ 431800 h 723900"/>
                <a:gd name="connsiteX18" fmla="*/ 631825 w 1209675"/>
                <a:gd name="connsiteY18" fmla="*/ 422275 h 723900"/>
                <a:gd name="connsiteX19" fmla="*/ 638175 w 1209675"/>
                <a:gd name="connsiteY19" fmla="*/ 403225 h 723900"/>
                <a:gd name="connsiteX20" fmla="*/ 733425 w 1209675"/>
                <a:gd name="connsiteY20" fmla="*/ 127000 h 723900"/>
                <a:gd name="connsiteX21" fmla="*/ 755650 w 1209675"/>
                <a:gd name="connsiteY21" fmla="*/ 114300 h 723900"/>
                <a:gd name="connsiteX22" fmla="*/ 781050 w 1209675"/>
                <a:gd name="connsiteY22" fmla="*/ 111125 h 723900"/>
                <a:gd name="connsiteX23" fmla="*/ 803275 w 1209675"/>
                <a:gd name="connsiteY23" fmla="*/ 123825 h 723900"/>
                <a:gd name="connsiteX24" fmla="*/ 819150 w 1209675"/>
                <a:gd name="connsiteY24" fmla="*/ 142875 h 723900"/>
                <a:gd name="connsiteX25" fmla="*/ 831850 w 1209675"/>
                <a:gd name="connsiteY25" fmla="*/ 171450 h 723900"/>
                <a:gd name="connsiteX26" fmla="*/ 927100 w 1209675"/>
                <a:gd name="connsiteY26" fmla="*/ 371475 h 723900"/>
                <a:gd name="connsiteX27" fmla="*/ 946150 w 1209675"/>
                <a:gd name="connsiteY27" fmla="*/ 390525 h 723900"/>
                <a:gd name="connsiteX28" fmla="*/ 974725 w 1209675"/>
                <a:gd name="connsiteY28" fmla="*/ 393700 h 723900"/>
                <a:gd name="connsiteX29" fmla="*/ 990600 w 1209675"/>
                <a:gd name="connsiteY29" fmla="*/ 390525 h 723900"/>
                <a:gd name="connsiteX30" fmla="*/ 990600 w 1209675"/>
                <a:gd name="connsiteY30" fmla="*/ 390525 h 723900"/>
                <a:gd name="connsiteX31" fmla="*/ 1009650 w 1209675"/>
                <a:gd name="connsiteY31" fmla="*/ 358775 h 723900"/>
                <a:gd name="connsiteX32" fmla="*/ 1054100 w 1209675"/>
                <a:gd name="connsiteY32" fmla="*/ 187325 h 723900"/>
                <a:gd name="connsiteX33" fmla="*/ 1069975 w 1209675"/>
                <a:gd name="connsiteY33" fmla="*/ 165100 h 723900"/>
                <a:gd name="connsiteX34" fmla="*/ 1089025 w 1209675"/>
                <a:gd name="connsiteY34" fmla="*/ 155575 h 723900"/>
                <a:gd name="connsiteX35" fmla="*/ 1111250 w 1209675"/>
                <a:gd name="connsiteY35" fmla="*/ 158750 h 723900"/>
                <a:gd name="connsiteX36" fmla="*/ 1133475 w 1209675"/>
                <a:gd name="connsiteY36" fmla="*/ 171450 h 723900"/>
                <a:gd name="connsiteX37" fmla="*/ 1143000 w 1209675"/>
                <a:gd name="connsiteY37" fmla="*/ 184150 h 723900"/>
                <a:gd name="connsiteX38" fmla="*/ 1155700 w 1209675"/>
                <a:gd name="connsiteY38" fmla="*/ 203200 h 723900"/>
                <a:gd name="connsiteX39" fmla="*/ 1168400 w 1209675"/>
                <a:gd name="connsiteY39" fmla="*/ 225425 h 723900"/>
                <a:gd name="connsiteX40" fmla="*/ 1187450 w 1209675"/>
                <a:gd name="connsiteY40" fmla="*/ 244475 h 723900"/>
                <a:gd name="connsiteX41" fmla="*/ 1206500 w 1209675"/>
                <a:gd name="connsiteY41" fmla="*/ 266700 h 723900"/>
                <a:gd name="connsiteX42" fmla="*/ 1209675 w 1209675"/>
                <a:gd name="connsiteY42" fmla="*/ 269875 h 723900"/>
                <a:gd name="connsiteX0" fmla="*/ 0 w 1206500"/>
                <a:gd name="connsiteY0" fmla="*/ 723900 h 723900"/>
                <a:gd name="connsiteX1" fmla="*/ 174625 w 1206500"/>
                <a:gd name="connsiteY1" fmla="*/ 155575 h 723900"/>
                <a:gd name="connsiteX2" fmla="*/ 212725 w 1206500"/>
                <a:gd name="connsiteY2" fmla="*/ 47625 h 723900"/>
                <a:gd name="connsiteX3" fmla="*/ 231775 w 1206500"/>
                <a:gd name="connsiteY3" fmla="*/ 19050 h 723900"/>
                <a:gd name="connsiteX4" fmla="*/ 247650 w 1206500"/>
                <a:gd name="connsiteY4" fmla="*/ 3175 h 723900"/>
                <a:gd name="connsiteX5" fmla="*/ 273050 w 1206500"/>
                <a:gd name="connsiteY5" fmla="*/ 0 h 723900"/>
                <a:gd name="connsiteX6" fmla="*/ 298450 w 1206500"/>
                <a:gd name="connsiteY6" fmla="*/ 6350 h 723900"/>
                <a:gd name="connsiteX7" fmla="*/ 323850 w 1206500"/>
                <a:gd name="connsiteY7" fmla="*/ 41275 h 723900"/>
                <a:gd name="connsiteX8" fmla="*/ 346075 w 1206500"/>
                <a:gd name="connsiteY8" fmla="*/ 95250 h 723900"/>
                <a:gd name="connsiteX9" fmla="*/ 406400 w 1206500"/>
                <a:gd name="connsiteY9" fmla="*/ 231775 h 723900"/>
                <a:gd name="connsiteX10" fmla="*/ 479425 w 1206500"/>
                <a:gd name="connsiteY10" fmla="*/ 396875 h 723900"/>
                <a:gd name="connsiteX11" fmla="*/ 523875 w 1206500"/>
                <a:gd name="connsiteY11" fmla="*/ 466725 h 723900"/>
                <a:gd name="connsiteX12" fmla="*/ 552450 w 1206500"/>
                <a:gd name="connsiteY12" fmla="*/ 479425 h 723900"/>
                <a:gd name="connsiteX13" fmla="*/ 584200 w 1206500"/>
                <a:gd name="connsiteY13" fmla="*/ 479425 h 723900"/>
                <a:gd name="connsiteX14" fmla="*/ 596900 w 1206500"/>
                <a:gd name="connsiteY14" fmla="*/ 469900 h 723900"/>
                <a:gd name="connsiteX15" fmla="*/ 596900 w 1206500"/>
                <a:gd name="connsiteY15" fmla="*/ 469900 h 723900"/>
                <a:gd name="connsiteX16" fmla="*/ 622300 w 1206500"/>
                <a:gd name="connsiteY16" fmla="*/ 447675 h 723900"/>
                <a:gd name="connsiteX17" fmla="*/ 628650 w 1206500"/>
                <a:gd name="connsiteY17" fmla="*/ 431800 h 723900"/>
                <a:gd name="connsiteX18" fmla="*/ 631825 w 1206500"/>
                <a:gd name="connsiteY18" fmla="*/ 422275 h 723900"/>
                <a:gd name="connsiteX19" fmla="*/ 638175 w 1206500"/>
                <a:gd name="connsiteY19" fmla="*/ 403225 h 723900"/>
                <a:gd name="connsiteX20" fmla="*/ 733425 w 1206500"/>
                <a:gd name="connsiteY20" fmla="*/ 127000 h 723900"/>
                <a:gd name="connsiteX21" fmla="*/ 755650 w 1206500"/>
                <a:gd name="connsiteY21" fmla="*/ 114300 h 723900"/>
                <a:gd name="connsiteX22" fmla="*/ 781050 w 1206500"/>
                <a:gd name="connsiteY22" fmla="*/ 111125 h 723900"/>
                <a:gd name="connsiteX23" fmla="*/ 803275 w 1206500"/>
                <a:gd name="connsiteY23" fmla="*/ 123825 h 723900"/>
                <a:gd name="connsiteX24" fmla="*/ 819150 w 1206500"/>
                <a:gd name="connsiteY24" fmla="*/ 142875 h 723900"/>
                <a:gd name="connsiteX25" fmla="*/ 831850 w 1206500"/>
                <a:gd name="connsiteY25" fmla="*/ 171450 h 723900"/>
                <a:gd name="connsiteX26" fmla="*/ 927100 w 1206500"/>
                <a:gd name="connsiteY26" fmla="*/ 371475 h 723900"/>
                <a:gd name="connsiteX27" fmla="*/ 946150 w 1206500"/>
                <a:gd name="connsiteY27" fmla="*/ 390525 h 723900"/>
                <a:gd name="connsiteX28" fmla="*/ 974725 w 1206500"/>
                <a:gd name="connsiteY28" fmla="*/ 393700 h 723900"/>
                <a:gd name="connsiteX29" fmla="*/ 990600 w 1206500"/>
                <a:gd name="connsiteY29" fmla="*/ 390525 h 723900"/>
                <a:gd name="connsiteX30" fmla="*/ 990600 w 1206500"/>
                <a:gd name="connsiteY30" fmla="*/ 390525 h 723900"/>
                <a:gd name="connsiteX31" fmla="*/ 1009650 w 1206500"/>
                <a:gd name="connsiteY31" fmla="*/ 358775 h 723900"/>
                <a:gd name="connsiteX32" fmla="*/ 1054100 w 1206500"/>
                <a:gd name="connsiteY32" fmla="*/ 187325 h 723900"/>
                <a:gd name="connsiteX33" fmla="*/ 1069975 w 1206500"/>
                <a:gd name="connsiteY33" fmla="*/ 165100 h 723900"/>
                <a:gd name="connsiteX34" fmla="*/ 1089025 w 1206500"/>
                <a:gd name="connsiteY34" fmla="*/ 155575 h 723900"/>
                <a:gd name="connsiteX35" fmla="*/ 1111250 w 1206500"/>
                <a:gd name="connsiteY35" fmla="*/ 158750 h 723900"/>
                <a:gd name="connsiteX36" fmla="*/ 1133475 w 1206500"/>
                <a:gd name="connsiteY36" fmla="*/ 171450 h 723900"/>
                <a:gd name="connsiteX37" fmla="*/ 1143000 w 1206500"/>
                <a:gd name="connsiteY37" fmla="*/ 184150 h 723900"/>
                <a:gd name="connsiteX38" fmla="*/ 1155700 w 1206500"/>
                <a:gd name="connsiteY38" fmla="*/ 203200 h 723900"/>
                <a:gd name="connsiteX39" fmla="*/ 1168400 w 1206500"/>
                <a:gd name="connsiteY39" fmla="*/ 225425 h 723900"/>
                <a:gd name="connsiteX40" fmla="*/ 1187450 w 1206500"/>
                <a:gd name="connsiteY40" fmla="*/ 244475 h 723900"/>
                <a:gd name="connsiteX41" fmla="*/ 1206500 w 1206500"/>
                <a:gd name="connsiteY41" fmla="*/ 266700 h 723900"/>
                <a:gd name="connsiteX42" fmla="*/ 1203325 w 1206500"/>
                <a:gd name="connsiteY42" fmla="*/ 288925 h 723900"/>
                <a:gd name="connsiteX0" fmla="*/ 0 w 1203325"/>
                <a:gd name="connsiteY0" fmla="*/ 723900 h 723900"/>
                <a:gd name="connsiteX1" fmla="*/ 174625 w 1203325"/>
                <a:gd name="connsiteY1" fmla="*/ 155575 h 723900"/>
                <a:gd name="connsiteX2" fmla="*/ 212725 w 1203325"/>
                <a:gd name="connsiteY2" fmla="*/ 47625 h 723900"/>
                <a:gd name="connsiteX3" fmla="*/ 231775 w 1203325"/>
                <a:gd name="connsiteY3" fmla="*/ 19050 h 723900"/>
                <a:gd name="connsiteX4" fmla="*/ 247650 w 1203325"/>
                <a:gd name="connsiteY4" fmla="*/ 3175 h 723900"/>
                <a:gd name="connsiteX5" fmla="*/ 273050 w 1203325"/>
                <a:gd name="connsiteY5" fmla="*/ 0 h 723900"/>
                <a:gd name="connsiteX6" fmla="*/ 298450 w 1203325"/>
                <a:gd name="connsiteY6" fmla="*/ 6350 h 723900"/>
                <a:gd name="connsiteX7" fmla="*/ 323850 w 1203325"/>
                <a:gd name="connsiteY7" fmla="*/ 41275 h 723900"/>
                <a:gd name="connsiteX8" fmla="*/ 346075 w 1203325"/>
                <a:gd name="connsiteY8" fmla="*/ 95250 h 723900"/>
                <a:gd name="connsiteX9" fmla="*/ 406400 w 1203325"/>
                <a:gd name="connsiteY9" fmla="*/ 231775 h 723900"/>
                <a:gd name="connsiteX10" fmla="*/ 479425 w 1203325"/>
                <a:gd name="connsiteY10" fmla="*/ 396875 h 723900"/>
                <a:gd name="connsiteX11" fmla="*/ 523875 w 1203325"/>
                <a:gd name="connsiteY11" fmla="*/ 466725 h 723900"/>
                <a:gd name="connsiteX12" fmla="*/ 552450 w 1203325"/>
                <a:gd name="connsiteY12" fmla="*/ 479425 h 723900"/>
                <a:gd name="connsiteX13" fmla="*/ 584200 w 1203325"/>
                <a:gd name="connsiteY13" fmla="*/ 479425 h 723900"/>
                <a:gd name="connsiteX14" fmla="*/ 596900 w 1203325"/>
                <a:gd name="connsiteY14" fmla="*/ 469900 h 723900"/>
                <a:gd name="connsiteX15" fmla="*/ 596900 w 1203325"/>
                <a:gd name="connsiteY15" fmla="*/ 469900 h 723900"/>
                <a:gd name="connsiteX16" fmla="*/ 622300 w 1203325"/>
                <a:gd name="connsiteY16" fmla="*/ 447675 h 723900"/>
                <a:gd name="connsiteX17" fmla="*/ 628650 w 1203325"/>
                <a:gd name="connsiteY17" fmla="*/ 431800 h 723900"/>
                <a:gd name="connsiteX18" fmla="*/ 631825 w 1203325"/>
                <a:gd name="connsiteY18" fmla="*/ 422275 h 723900"/>
                <a:gd name="connsiteX19" fmla="*/ 638175 w 1203325"/>
                <a:gd name="connsiteY19" fmla="*/ 403225 h 723900"/>
                <a:gd name="connsiteX20" fmla="*/ 733425 w 1203325"/>
                <a:gd name="connsiteY20" fmla="*/ 127000 h 723900"/>
                <a:gd name="connsiteX21" fmla="*/ 755650 w 1203325"/>
                <a:gd name="connsiteY21" fmla="*/ 114300 h 723900"/>
                <a:gd name="connsiteX22" fmla="*/ 781050 w 1203325"/>
                <a:gd name="connsiteY22" fmla="*/ 111125 h 723900"/>
                <a:gd name="connsiteX23" fmla="*/ 803275 w 1203325"/>
                <a:gd name="connsiteY23" fmla="*/ 123825 h 723900"/>
                <a:gd name="connsiteX24" fmla="*/ 819150 w 1203325"/>
                <a:gd name="connsiteY24" fmla="*/ 142875 h 723900"/>
                <a:gd name="connsiteX25" fmla="*/ 831850 w 1203325"/>
                <a:gd name="connsiteY25" fmla="*/ 171450 h 723900"/>
                <a:gd name="connsiteX26" fmla="*/ 927100 w 1203325"/>
                <a:gd name="connsiteY26" fmla="*/ 371475 h 723900"/>
                <a:gd name="connsiteX27" fmla="*/ 946150 w 1203325"/>
                <a:gd name="connsiteY27" fmla="*/ 390525 h 723900"/>
                <a:gd name="connsiteX28" fmla="*/ 974725 w 1203325"/>
                <a:gd name="connsiteY28" fmla="*/ 393700 h 723900"/>
                <a:gd name="connsiteX29" fmla="*/ 990600 w 1203325"/>
                <a:gd name="connsiteY29" fmla="*/ 390525 h 723900"/>
                <a:gd name="connsiteX30" fmla="*/ 990600 w 1203325"/>
                <a:gd name="connsiteY30" fmla="*/ 390525 h 723900"/>
                <a:gd name="connsiteX31" fmla="*/ 1009650 w 1203325"/>
                <a:gd name="connsiteY31" fmla="*/ 358775 h 723900"/>
                <a:gd name="connsiteX32" fmla="*/ 1054100 w 1203325"/>
                <a:gd name="connsiteY32" fmla="*/ 187325 h 723900"/>
                <a:gd name="connsiteX33" fmla="*/ 1069975 w 1203325"/>
                <a:gd name="connsiteY33" fmla="*/ 165100 h 723900"/>
                <a:gd name="connsiteX34" fmla="*/ 1089025 w 1203325"/>
                <a:gd name="connsiteY34" fmla="*/ 155575 h 723900"/>
                <a:gd name="connsiteX35" fmla="*/ 1111250 w 1203325"/>
                <a:gd name="connsiteY35" fmla="*/ 158750 h 723900"/>
                <a:gd name="connsiteX36" fmla="*/ 1133475 w 1203325"/>
                <a:gd name="connsiteY36" fmla="*/ 171450 h 723900"/>
                <a:gd name="connsiteX37" fmla="*/ 1143000 w 1203325"/>
                <a:gd name="connsiteY37" fmla="*/ 184150 h 723900"/>
                <a:gd name="connsiteX38" fmla="*/ 1155700 w 1203325"/>
                <a:gd name="connsiteY38" fmla="*/ 203200 h 723900"/>
                <a:gd name="connsiteX39" fmla="*/ 1168400 w 1203325"/>
                <a:gd name="connsiteY39" fmla="*/ 225425 h 723900"/>
                <a:gd name="connsiteX40" fmla="*/ 1187450 w 1203325"/>
                <a:gd name="connsiteY40" fmla="*/ 244475 h 723900"/>
                <a:gd name="connsiteX41" fmla="*/ 1196975 w 1203325"/>
                <a:gd name="connsiteY41" fmla="*/ 276225 h 723900"/>
                <a:gd name="connsiteX42" fmla="*/ 1203325 w 1203325"/>
                <a:gd name="connsiteY42" fmla="*/ 288925 h 723900"/>
                <a:gd name="connsiteX0" fmla="*/ 0 w 1203325"/>
                <a:gd name="connsiteY0" fmla="*/ 723900 h 723900"/>
                <a:gd name="connsiteX1" fmla="*/ 174625 w 1203325"/>
                <a:gd name="connsiteY1" fmla="*/ 155575 h 723900"/>
                <a:gd name="connsiteX2" fmla="*/ 212725 w 1203325"/>
                <a:gd name="connsiteY2" fmla="*/ 47625 h 723900"/>
                <a:gd name="connsiteX3" fmla="*/ 231775 w 1203325"/>
                <a:gd name="connsiteY3" fmla="*/ 19050 h 723900"/>
                <a:gd name="connsiteX4" fmla="*/ 247650 w 1203325"/>
                <a:gd name="connsiteY4" fmla="*/ 3175 h 723900"/>
                <a:gd name="connsiteX5" fmla="*/ 273050 w 1203325"/>
                <a:gd name="connsiteY5" fmla="*/ 0 h 723900"/>
                <a:gd name="connsiteX6" fmla="*/ 298450 w 1203325"/>
                <a:gd name="connsiteY6" fmla="*/ 6350 h 723900"/>
                <a:gd name="connsiteX7" fmla="*/ 323850 w 1203325"/>
                <a:gd name="connsiteY7" fmla="*/ 41275 h 723900"/>
                <a:gd name="connsiteX8" fmla="*/ 346075 w 1203325"/>
                <a:gd name="connsiteY8" fmla="*/ 95250 h 723900"/>
                <a:gd name="connsiteX9" fmla="*/ 406400 w 1203325"/>
                <a:gd name="connsiteY9" fmla="*/ 231775 h 723900"/>
                <a:gd name="connsiteX10" fmla="*/ 479425 w 1203325"/>
                <a:gd name="connsiteY10" fmla="*/ 396875 h 723900"/>
                <a:gd name="connsiteX11" fmla="*/ 523875 w 1203325"/>
                <a:gd name="connsiteY11" fmla="*/ 466725 h 723900"/>
                <a:gd name="connsiteX12" fmla="*/ 552450 w 1203325"/>
                <a:gd name="connsiteY12" fmla="*/ 479425 h 723900"/>
                <a:gd name="connsiteX13" fmla="*/ 584200 w 1203325"/>
                <a:gd name="connsiteY13" fmla="*/ 479425 h 723900"/>
                <a:gd name="connsiteX14" fmla="*/ 596900 w 1203325"/>
                <a:gd name="connsiteY14" fmla="*/ 469900 h 723900"/>
                <a:gd name="connsiteX15" fmla="*/ 596900 w 1203325"/>
                <a:gd name="connsiteY15" fmla="*/ 469900 h 723900"/>
                <a:gd name="connsiteX16" fmla="*/ 622300 w 1203325"/>
                <a:gd name="connsiteY16" fmla="*/ 447675 h 723900"/>
                <a:gd name="connsiteX17" fmla="*/ 628650 w 1203325"/>
                <a:gd name="connsiteY17" fmla="*/ 431800 h 723900"/>
                <a:gd name="connsiteX18" fmla="*/ 631825 w 1203325"/>
                <a:gd name="connsiteY18" fmla="*/ 422275 h 723900"/>
                <a:gd name="connsiteX19" fmla="*/ 638175 w 1203325"/>
                <a:gd name="connsiteY19" fmla="*/ 403225 h 723900"/>
                <a:gd name="connsiteX20" fmla="*/ 733425 w 1203325"/>
                <a:gd name="connsiteY20" fmla="*/ 127000 h 723900"/>
                <a:gd name="connsiteX21" fmla="*/ 755650 w 1203325"/>
                <a:gd name="connsiteY21" fmla="*/ 114300 h 723900"/>
                <a:gd name="connsiteX22" fmla="*/ 781050 w 1203325"/>
                <a:gd name="connsiteY22" fmla="*/ 111125 h 723900"/>
                <a:gd name="connsiteX23" fmla="*/ 803275 w 1203325"/>
                <a:gd name="connsiteY23" fmla="*/ 123825 h 723900"/>
                <a:gd name="connsiteX24" fmla="*/ 819150 w 1203325"/>
                <a:gd name="connsiteY24" fmla="*/ 142875 h 723900"/>
                <a:gd name="connsiteX25" fmla="*/ 831850 w 1203325"/>
                <a:gd name="connsiteY25" fmla="*/ 171450 h 723900"/>
                <a:gd name="connsiteX26" fmla="*/ 927100 w 1203325"/>
                <a:gd name="connsiteY26" fmla="*/ 371475 h 723900"/>
                <a:gd name="connsiteX27" fmla="*/ 946150 w 1203325"/>
                <a:gd name="connsiteY27" fmla="*/ 390525 h 723900"/>
                <a:gd name="connsiteX28" fmla="*/ 974725 w 1203325"/>
                <a:gd name="connsiteY28" fmla="*/ 393700 h 723900"/>
                <a:gd name="connsiteX29" fmla="*/ 990600 w 1203325"/>
                <a:gd name="connsiteY29" fmla="*/ 390525 h 723900"/>
                <a:gd name="connsiteX30" fmla="*/ 990600 w 1203325"/>
                <a:gd name="connsiteY30" fmla="*/ 390525 h 723900"/>
                <a:gd name="connsiteX31" fmla="*/ 1009650 w 1203325"/>
                <a:gd name="connsiteY31" fmla="*/ 358775 h 723900"/>
                <a:gd name="connsiteX32" fmla="*/ 1054100 w 1203325"/>
                <a:gd name="connsiteY32" fmla="*/ 187325 h 723900"/>
                <a:gd name="connsiteX33" fmla="*/ 1069975 w 1203325"/>
                <a:gd name="connsiteY33" fmla="*/ 165100 h 723900"/>
                <a:gd name="connsiteX34" fmla="*/ 1089025 w 1203325"/>
                <a:gd name="connsiteY34" fmla="*/ 155575 h 723900"/>
                <a:gd name="connsiteX35" fmla="*/ 1111250 w 1203325"/>
                <a:gd name="connsiteY35" fmla="*/ 158750 h 723900"/>
                <a:gd name="connsiteX36" fmla="*/ 1133475 w 1203325"/>
                <a:gd name="connsiteY36" fmla="*/ 171450 h 723900"/>
                <a:gd name="connsiteX37" fmla="*/ 1143000 w 1203325"/>
                <a:gd name="connsiteY37" fmla="*/ 184150 h 723900"/>
                <a:gd name="connsiteX38" fmla="*/ 1155700 w 1203325"/>
                <a:gd name="connsiteY38" fmla="*/ 203200 h 723900"/>
                <a:gd name="connsiteX39" fmla="*/ 1168400 w 1203325"/>
                <a:gd name="connsiteY39" fmla="*/ 225425 h 723900"/>
                <a:gd name="connsiteX40" fmla="*/ 1177925 w 1203325"/>
                <a:gd name="connsiteY40" fmla="*/ 247650 h 723900"/>
                <a:gd name="connsiteX41" fmla="*/ 1196975 w 1203325"/>
                <a:gd name="connsiteY41" fmla="*/ 276225 h 723900"/>
                <a:gd name="connsiteX42" fmla="*/ 1203325 w 1203325"/>
                <a:gd name="connsiteY42" fmla="*/ 288925 h 723900"/>
                <a:gd name="connsiteX0" fmla="*/ 0 w 1209675"/>
                <a:gd name="connsiteY0" fmla="*/ 723900 h 723900"/>
                <a:gd name="connsiteX1" fmla="*/ 180975 w 1209675"/>
                <a:gd name="connsiteY1" fmla="*/ 155575 h 723900"/>
                <a:gd name="connsiteX2" fmla="*/ 219075 w 1209675"/>
                <a:gd name="connsiteY2" fmla="*/ 47625 h 723900"/>
                <a:gd name="connsiteX3" fmla="*/ 238125 w 1209675"/>
                <a:gd name="connsiteY3" fmla="*/ 19050 h 723900"/>
                <a:gd name="connsiteX4" fmla="*/ 254000 w 1209675"/>
                <a:gd name="connsiteY4" fmla="*/ 3175 h 723900"/>
                <a:gd name="connsiteX5" fmla="*/ 279400 w 1209675"/>
                <a:gd name="connsiteY5" fmla="*/ 0 h 723900"/>
                <a:gd name="connsiteX6" fmla="*/ 304800 w 1209675"/>
                <a:gd name="connsiteY6" fmla="*/ 6350 h 723900"/>
                <a:gd name="connsiteX7" fmla="*/ 330200 w 1209675"/>
                <a:gd name="connsiteY7" fmla="*/ 41275 h 723900"/>
                <a:gd name="connsiteX8" fmla="*/ 352425 w 1209675"/>
                <a:gd name="connsiteY8" fmla="*/ 95250 h 723900"/>
                <a:gd name="connsiteX9" fmla="*/ 412750 w 1209675"/>
                <a:gd name="connsiteY9" fmla="*/ 231775 h 723900"/>
                <a:gd name="connsiteX10" fmla="*/ 485775 w 1209675"/>
                <a:gd name="connsiteY10" fmla="*/ 396875 h 723900"/>
                <a:gd name="connsiteX11" fmla="*/ 530225 w 1209675"/>
                <a:gd name="connsiteY11" fmla="*/ 466725 h 723900"/>
                <a:gd name="connsiteX12" fmla="*/ 558800 w 1209675"/>
                <a:gd name="connsiteY12" fmla="*/ 479425 h 723900"/>
                <a:gd name="connsiteX13" fmla="*/ 590550 w 1209675"/>
                <a:gd name="connsiteY13" fmla="*/ 479425 h 723900"/>
                <a:gd name="connsiteX14" fmla="*/ 603250 w 1209675"/>
                <a:gd name="connsiteY14" fmla="*/ 469900 h 723900"/>
                <a:gd name="connsiteX15" fmla="*/ 603250 w 1209675"/>
                <a:gd name="connsiteY15" fmla="*/ 469900 h 723900"/>
                <a:gd name="connsiteX16" fmla="*/ 628650 w 1209675"/>
                <a:gd name="connsiteY16" fmla="*/ 447675 h 723900"/>
                <a:gd name="connsiteX17" fmla="*/ 635000 w 1209675"/>
                <a:gd name="connsiteY17" fmla="*/ 431800 h 723900"/>
                <a:gd name="connsiteX18" fmla="*/ 638175 w 1209675"/>
                <a:gd name="connsiteY18" fmla="*/ 422275 h 723900"/>
                <a:gd name="connsiteX19" fmla="*/ 644525 w 1209675"/>
                <a:gd name="connsiteY19" fmla="*/ 403225 h 723900"/>
                <a:gd name="connsiteX20" fmla="*/ 739775 w 1209675"/>
                <a:gd name="connsiteY20" fmla="*/ 127000 h 723900"/>
                <a:gd name="connsiteX21" fmla="*/ 762000 w 1209675"/>
                <a:gd name="connsiteY21" fmla="*/ 114300 h 723900"/>
                <a:gd name="connsiteX22" fmla="*/ 787400 w 1209675"/>
                <a:gd name="connsiteY22" fmla="*/ 111125 h 723900"/>
                <a:gd name="connsiteX23" fmla="*/ 809625 w 1209675"/>
                <a:gd name="connsiteY23" fmla="*/ 123825 h 723900"/>
                <a:gd name="connsiteX24" fmla="*/ 825500 w 1209675"/>
                <a:gd name="connsiteY24" fmla="*/ 142875 h 723900"/>
                <a:gd name="connsiteX25" fmla="*/ 838200 w 1209675"/>
                <a:gd name="connsiteY25" fmla="*/ 171450 h 723900"/>
                <a:gd name="connsiteX26" fmla="*/ 933450 w 1209675"/>
                <a:gd name="connsiteY26" fmla="*/ 371475 h 723900"/>
                <a:gd name="connsiteX27" fmla="*/ 952500 w 1209675"/>
                <a:gd name="connsiteY27" fmla="*/ 390525 h 723900"/>
                <a:gd name="connsiteX28" fmla="*/ 981075 w 1209675"/>
                <a:gd name="connsiteY28" fmla="*/ 393700 h 723900"/>
                <a:gd name="connsiteX29" fmla="*/ 996950 w 1209675"/>
                <a:gd name="connsiteY29" fmla="*/ 390525 h 723900"/>
                <a:gd name="connsiteX30" fmla="*/ 996950 w 1209675"/>
                <a:gd name="connsiteY30" fmla="*/ 390525 h 723900"/>
                <a:gd name="connsiteX31" fmla="*/ 1016000 w 1209675"/>
                <a:gd name="connsiteY31" fmla="*/ 358775 h 723900"/>
                <a:gd name="connsiteX32" fmla="*/ 1060450 w 1209675"/>
                <a:gd name="connsiteY32" fmla="*/ 187325 h 723900"/>
                <a:gd name="connsiteX33" fmla="*/ 1076325 w 1209675"/>
                <a:gd name="connsiteY33" fmla="*/ 165100 h 723900"/>
                <a:gd name="connsiteX34" fmla="*/ 1095375 w 1209675"/>
                <a:gd name="connsiteY34" fmla="*/ 155575 h 723900"/>
                <a:gd name="connsiteX35" fmla="*/ 1117600 w 1209675"/>
                <a:gd name="connsiteY35" fmla="*/ 158750 h 723900"/>
                <a:gd name="connsiteX36" fmla="*/ 1139825 w 1209675"/>
                <a:gd name="connsiteY36" fmla="*/ 171450 h 723900"/>
                <a:gd name="connsiteX37" fmla="*/ 1149350 w 1209675"/>
                <a:gd name="connsiteY37" fmla="*/ 184150 h 723900"/>
                <a:gd name="connsiteX38" fmla="*/ 1162050 w 1209675"/>
                <a:gd name="connsiteY38" fmla="*/ 203200 h 723900"/>
                <a:gd name="connsiteX39" fmla="*/ 1174750 w 1209675"/>
                <a:gd name="connsiteY39" fmla="*/ 225425 h 723900"/>
                <a:gd name="connsiteX40" fmla="*/ 1184275 w 1209675"/>
                <a:gd name="connsiteY40" fmla="*/ 247650 h 723900"/>
                <a:gd name="connsiteX41" fmla="*/ 1203325 w 1209675"/>
                <a:gd name="connsiteY41" fmla="*/ 276225 h 723900"/>
                <a:gd name="connsiteX42" fmla="*/ 1209675 w 1209675"/>
                <a:gd name="connsiteY42" fmla="*/ 288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209675" h="723900">
                  <a:moveTo>
                    <a:pt x="0" y="723900"/>
                  </a:moveTo>
                  <a:lnTo>
                    <a:pt x="180975" y="155575"/>
                  </a:lnTo>
                  <a:lnTo>
                    <a:pt x="219075" y="47625"/>
                  </a:lnTo>
                  <a:lnTo>
                    <a:pt x="238125" y="19050"/>
                  </a:lnTo>
                  <a:lnTo>
                    <a:pt x="254000" y="3175"/>
                  </a:lnTo>
                  <a:lnTo>
                    <a:pt x="279400" y="0"/>
                  </a:lnTo>
                  <a:lnTo>
                    <a:pt x="304800" y="6350"/>
                  </a:lnTo>
                  <a:lnTo>
                    <a:pt x="330200" y="41275"/>
                  </a:lnTo>
                  <a:lnTo>
                    <a:pt x="352425" y="95250"/>
                  </a:lnTo>
                  <a:lnTo>
                    <a:pt x="412750" y="231775"/>
                  </a:lnTo>
                  <a:lnTo>
                    <a:pt x="485775" y="396875"/>
                  </a:lnTo>
                  <a:lnTo>
                    <a:pt x="530225" y="466725"/>
                  </a:lnTo>
                  <a:lnTo>
                    <a:pt x="558800" y="479425"/>
                  </a:lnTo>
                  <a:lnTo>
                    <a:pt x="590550" y="479425"/>
                  </a:lnTo>
                  <a:lnTo>
                    <a:pt x="603250" y="469900"/>
                  </a:lnTo>
                  <a:lnTo>
                    <a:pt x="603250" y="469900"/>
                  </a:lnTo>
                  <a:lnTo>
                    <a:pt x="628650" y="447675"/>
                  </a:lnTo>
                  <a:lnTo>
                    <a:pt x="635000" y="431800"/>
                  </a:lnTo>
                  <a:lnTo>
                    <a:pt x="638175" y="422275"/>
                  </a:lnTo>
                  <a:lnTo>
                    <a:pt x="644525" y="403225"/>
                  </a:lnTo>
                  <a:lnTo>
                    <a:pt x="739775" y="127000"/>
                  </a:lnTo>
                  <a:lnTo>
                    <a:pt x="762000" y="114300"/>
                  </a:lnTo>
                  <a:lnTo>
                    <a:pt x="787400" y="111125"/>
                  </a:lnTo>
                  <a:lnTo>
                    <a:pt x="809625" y="123825"/>
                  </a:lnTo>
                  <a:lnTo>
                    <a:pt x="825500" y="142875"/>
                  </a:lnTo>
                  <a:lnTo>
                    <a:pt x="838200" y="171450"/>
                  </a:lnTo>
                  <a:lnTo>
                    <a:pt x="933450" y="371475"/>
                  </a:lnTo>
                  <a:lnTo>
                    <a:pt x="952500" y="390525"/>
                  </a:lnTo>
                  <a:lnTo>
                    <a:pt x="981075" y="393700"/>
                  </a:lnTo>
                  <a:lnTo>
                    <a:pt x="996950" y="390525"/>
                  </a:lnTo>
                  <a:lnTo>
                    <a:pt x="996950" y="390525"/>
                  </a:lnTo>
                  <a:lnTo>
                    <a:pt x="1016000" y="358775"/>
                  </a:lnTo>
                  <a:lnTo>
                    <a:pt x="1060450" y="187325"/>
                  </a:lnTo>
                  <a:lnTo>
                    <a:pt x="1076325" y="165100"/>
                  </a:lnTo>
                  <a:lnTo>
                    <a:pt x="1095375" y="155575"/>
                  </a:lnTo>
                  <a:lnTo>
                    <a:pt x="1117600" y="158750"/>
                  </a:lnTo>
                  <a:lnTo>
                    <a:pt x="1139825" y="171450"/>
                  </a:lnTo>
                  <a:lnTo>
                    <a:pt x="1149350" y="184150"/>
                  </a:lnTo>
                  <a:lnTo>
                    <a:pt x="1162050" y="203200"/>
                  </a:lnTo>
                  <a:lnTo>
                    <a:pt x="1174750" y="225425"/>
                  </a:lnTo>
                  <a:lnTo>
                    <a:pt x="1184275" y="247650"/>
                  </a:lnTo>
                  <a:lnTo>
                    <a:pt x="1203325" y="276225"/>
                  </a:lnTo>
                  <a:lnTo>
                    <a:pt x="1209675" y="288925"/>
                  </a:lnTo>
                </a:path>
              </a:pathLst>
            </a:custGeom>
            <a:noFill/>
            <a:ln>
              <a:solidFill>
                <a:srgbClr val="152E7D"/>
              </a:solidFill>
            </a:ln>
            <a:effectLst>
              <a:glow rad="12700">
                <a:srgbClr val="2148C5">
                  <a:alpha val="23000"/>
                </a:srgbClr>
              </a:glow>
              <a:outerShdw dist="50800"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086508" y="5301120"/>
              <a:ext cx="206375" cy="130175"/>
            </a:xfrm>
            <a:custGeom>
              <a:avLst/>
              <a:gdLst>
                <a:gd name="connsiteX0" fmla="*/ 0 w 206375"/>
                <a:gd name="connsiteY0" fmla="*/ 53975 h 130175"/>
                <a:gd name="connsiteX1" fmla="*/ 34925 w 206375"/>
                <a:gd name="connsiteY1" fmla="*/ 107950 h 130175"/>
                <a:gd name="connsiteX2" fmla="*/ 50800 w 206375"/>
                <a:gd name="connsiteY2" fmla="*/ 123825 h 130175"/>
                <a:gd name="connsiteX3" fmla="*/ 69850 w 206375"/>
                <a:gd name="connsiteY3" fmla="*/ 130175 h 130175"/>
                <a:gd name="connsiteX4" fmla="*/ 85725 w 206375"/>
                <a:gd name="connsiteY4" fmla="*/ 127000 h 130175"/>
                <a:gd name="connsiteX5" fmla="*/ 85725 w 206375"/>
                <a:gd name="connsiteY5" fmla="*/ 127000 h 130175"/>
                <a:gd name="connsiteX6" fmla="*/ 101600 w 206375"/>
                <a:gd name="connsiteY6" fmla="*/ 101600 h 130175"/>
                <a:gd name="connsiteX7" fmla="*/ 104775 w 206375"/>
                <a:gd name="connsiteY7" fmla="*/ 92075 h 130175"/>
                <a:gd name="connsiteX8" fmla="*/ 111125 w 206375"/>
                <a:gd name="connsiteY8" fmla="*/ 76200 h 130175"/>
                <a:gd name="connsiteX9" fmla="*/ 111125 w 206375"/>
                <a:gd name="connsiteY9" fmla="*/ 76200 h 130175"/>
                <a:gd name="connsiteX10" fmla="*/ 123825 w 206375"/>
                <a:gd name="connsiteY10" fmla="*/ 38100 h 130175"/>
                <a:gd name="connsiteX11" fmla="*/ 123825 w 206375"/>
                <a:gd name="connsiteY11" fmla="*/ 38100 h 130175"/>
                <a:gd name="connsiteX12" fmla="*/ 139700 w 206375"/>
                <a:gd name="connsiteY12" fmla="*/ 9525 h 130175"/>
                <a:gd name="connsiteX13" fmla="*/ 149225 w 206375"/>
                <a:gd name="connsiteY13" fmla="*/ 0 h 130175"/>
                <a:gd name="connsiteX14" fmla="*/ 149225 w 206375"/>
                <a:gd name="connsiteY14" fmla="*/ 0 h 130175"/>
                <a:gd name="connsiteX15" fmla="*/ 174625 w 206375"/>
                <a:gd name="connsiteY15" fmla="*/ 9525 h 130175"/>
                <a:gd name="connsiteX16" fmla="*/ 174625 w 206375"/>
                <a:gd name="connsiteY16" fmla="*/ 9525 h 130175"/>
                <a:gd name="connsiteX17" fmla="*/ 200025 w 206375"/>
                <a:gd name="connsiteY17" fmla="*/ 41275 h 130175"/>
                <a:gd name="connsiteX18" fmla="*/ 206375 w 206375"/>
                <a:gd name="connsiteY18" fmla="*/ 53975 h 13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6375" h="130175">
                  <a:moveTo>
                    <a:pt x="0" y="53975"/>
                  </a:moveTo>
                  <a:lnTo>
                    <a:pt x="34925" y="107950"/>
                  </a:lnTo>
                  <a:lnTo>
                    <a:pt x="50800" y="123825"/>
                  </a:lnTo>
                  <a:lnTo>
                    <a:pt x="69850" y="130175"/>
                  </a:lnTo>
                  <a:lnTo>
                    <a:pt x="85725" y="127000"/>
                  </a:lnTo>
                  <a:lnTo>
                    <a:pt x="85725" y="127000"/>
                  </a:lnTo>
                  <a:lnTo>
                    <a:pt x="101600" y="101600"/>
                  </a:lnTo>
                  <a:lnTo>
                    <a:pt x="104775" y="92075"/>
                  </a:lnTo>
                  <a:lnTo>
                    <a:pt x="111125" y="76200"/>
                  </a:lnTo>
                  <a:lnTo>
                    <a:pt x="111125" y="76200"/>
                  </a:lnTo>
                  <a:lnTo>
                    <a:pt x="123825" y="38100"/>
                  </a:lnTo>
                  <a:lnTo>
                    <a:pt x="123825" y="38100"/>
                  </a:lnTo>
                  <a:lnTo>
                    <a:pt x="139700" y="9525"/>
                  </a:lnTo>
                  <a:lnTo>
                    <a:pt x="149225" y="0"/>
                  </a:lnTo>
                  <a:lnTo>
                    <a:pt x="149225" y="0"/>
                  </a:lnTo>
                  <a:lnTo>
                    <a:pt x="174625" y="9525"/>
                  </a:lnTo>
                  <a:lnTo>
                    <a:pt x="174625" y="9525"/>
                  </a:lnTo>
                  <a:lnTo>
                    <a:pt x="200025" y="41275"/>
                  </a:lnTo>
                  <a:lnTo>
                    <a:pt x="206375" y="53975"/>
                  </a:lnTo>
                </a:path>
              </a:pathLst>
            </a:custGeom>
            <a:noFill/>
            <a:ln>
              <a:solidFill>
                <a:srgbClr val="152E7D"/>
              </a:solidFill>
            </a:ln>
            <a:effectLst>
              <a:glow rad="12700">
                <a:srgbClr val="152E7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14" descr="http://t0.gstatic.com/images?q=tbn:ANd9GcTD7s0uNnQsAclU4UagYRo9SPiq7Fs6zoOADF-8pW5s8QjcCyr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2977" r="76610" b="53345"/>
          <a:stretch/>
        </p:blipFill>
        <p:spPr bwMode="auto">
          <a:xfrm>
            <a:off x="7639641" y="5138420"/>
            <a:ext cx="650876" cy="6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3</a:t>
            </a:fld>
            <a:r>
              <a:rPr lang="en-US" smtClean="0"/>
              <a:t>/30</a:t>
            </a:r>
            <a:endParaRPr lang="en-US" dirty="0"/>
          </a:p>
        </p:txBody>
      </p:sp>
      <p:pic>
        <p:nvPicPr>
          <p:cNvPr id="3086" name="Picture 14" descr="http://t0.gstatic.com/images?q=tbn:ANd9GcTD7s0uNnQsAclU4UagYRo9SPiq7Fs6zoOADF-8pW5s8QjcCyr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54741" r="75639"/>
          <a:stretch/>
        </p:blipFill>
        <p:spPr bwMode="auto">
          <a:xfrm>
            <a:off x="7573181" y="3959136"/>
            <a:ext cx="717336" cy="66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514600"/>
            <a:ext cx="6705600" cy="1107996"/>
          </a:xfrm>
          <a:prstGeom prst="rect">
            <a:avLst/>
          </a:prstGeom>
          <a:noFill/>
        </p:spPr>
        <p:txBody>
          <a:bodyPr wrap="square" tIns="91440" bIns="91440" rtlCol="0" anchor="ctr">
            <a:spAutoFit/>
          </a:bodyPr>
          <a:lstStyle/>
          <a:p>
            <a:pPr algn="ctr"/>
            <a:r>
              <a:rPr lang="en-US" sz="6000" dirty="0" smtClean="0">
                <a:solidFill>
                  <a:srgbClr val="2148C5"/>
                </a:solidFill>
                <a:latin typeface="Arial Black" pitchFamily="34" charset="0"/>
              </a:rPr>
              <a:t>Thank You!</a:t>
            </a:r>
            <a:endParaRPr lang="en-US" sz="6000" dirty="0">
              <a:solidFill>
                <a:srgbClr val="2148C5"/>
              </a:solidFill>
              <a:latin typeface="Arial Black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30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&amp;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11430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385" y="1905000"/>
            <a:ext cx="7694240" cy="363076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505200" y="1143000"/>
            <a:ext cx="1713496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 smtClean="0"/>
              <a:t>Semantics</a:t>
            </a:r>
          </a:p>
          <a:p>
            <a:pPr lvl="1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95600" y="1143000"/>
            <a:ext cx="0" cy="43927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" y="2362200"/>
            <a:ext cx="792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0" y="1752600"/>
            <a:ext cx="792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0" y="2971800"/>
            <a:ext cx="792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0" y="3581400"/>
            <a:ext cx="792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0" y="4191000"/>
            <a:ext cx="792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0" y="4800600"/>
            <a:ext cx="792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" y="5535744"/>
            <a:ext cx="7924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Semantics of STL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ym typeface="Symbol"/>
              </a:rPr>
              <a:t>Following     (</a:t>
            </a:r>
            <a:r>
              <a:rPr lang="en-US" dirty="0" smtClean="0">
                <a:solidFill>
                  <a:srgbClr val="197D19"/>
                </a:solidFill>
                <a:sym typeface="Symbol"/>
              </a:rPr>
              <a:t>satisfaction value</a:t>
            </a:r>
            <a:r>
              <a:rPr lang="en-US" dirty="0" smtClean="0">
                <a:sym typeface="Symbol"/>
              </a:rPr>
              <a:t>) does the trick</a:t>
            </a:r>
            <a:endParaRPr lang="en-US" i="1" dirty="0">
              <a:sym typeface="Symbol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dirty="0" smtClean="0">
              <a:sym typeface="Symbol"/>
            </a:endParaRPr>
          </a:p>
          <a:p>
            <a:pPr>
              <a:lnSpc>
                <a:spcPct val="150000"/>
              </a:lnSpc>
            </a:pPr>
            <a:endParaRPr lang="en-US" i="1" dirty="0">
              <a:sym typeface="Symbo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i="1" dirty="0" smtClean="0">
              <a:sym typeface="Symbo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ym typeface="Symbol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49" y="2005054"/>
            <a:ext cx="7729655" cy="348161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279376" cy="31408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848" y="1219200"/>
            <a:ext cx="4002190" cy="533624"/>
          </a:xfrm>
          <a:prstGeom prst="rect">
            <a:avLst/>
          </a:prstGeom>
          <a:solidFill>
            <a:schemeClr val="accent1"/>
          </a:solidFill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5" name="Picture 1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946" y="1219200"/>
            <a:ext cx="4002183" cy="533623"/>
          </a:xfrm>
          <a:prstGeom prst="rect">
            <a:avLst/>
          </a:prstGeom>
          <a:solidFill>
            <a:schemeClr val="accent1"/>
          </a:solidFill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219200"/>
            <a:ext cx="4001071" cy="533475"/>
          </a:xfrm>
          <a:prstGeom prst="rect">
            <a:avLst/>
          </a:prstGeom>
          <a:solidFill>
            <a:schemeClr val="accent1"/>
          </a:solidFill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Quantitative Semantics Demystified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66421" y="39698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12" y="3657600"/>
            <a:ext cx="1243988" cy="27907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041017" y="39698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48C5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93373" y="39698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07773" y="39698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-0.5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81130" y="3962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06303" y="39698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-1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20974" y="1874258"/>
            <a:ext cx="7467665" cy="2089928"/>
            <a:chOff x="920974" y="1874258"/>
            <a:chExt cx="7467665" cy="2089928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1295400" y="1979414"/>
              <a:ext cx="0" cy="17924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066800" y="3579614"/>
              <a:ext cx="723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209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124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386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9530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8674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781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295400" y="31224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295400" y="26652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295400" y="22080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696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295400" y="2440424"/>
              <a:ext cx="884292" cy="4305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179692" y="2436614"/>
              <a:ext cx="944508" cy="2286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124200" y="2665214"/>
              <a:ext cx="952872" cy="457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038600" y="2653784"/>
              <a:ext cx="930385" cy="4686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953000" y="2653784"/>
              <a:ext cx="914400" cy="6972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867400" y="2937748"/>
              <a:ext cx="914400" cy="4132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6781800" y="2665214"/>
              <a:ext cx="914400" cy="2667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90782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0.1</a:t>
              </a:r>
              <a:endParaRPr lang="en-US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8908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0.2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8052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0.3</a:t>
              </a:r>
              <a:endParaRPr lang="en-US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196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0.4</a:t>
              </a:r>
              <a:endParaRPr lang="en-US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340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0.5</a:t>
              </a:r>
              <a:endParaRPr lang="en-US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548403" y="358723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0.6</a:t>
              </a:r>
              <a:endParaRPr lang="en-US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62803" y="359485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0.7</a:t>
              </a:r>
              <a:endParaRPr lang="en-US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20974" y="293774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23333" y="246911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2</a:t>
              </a:r>
            </a:p>
          </p:txBody>
        </p:sp>
        <p:pic>
          <p:nvPicPr>
            <p:cNvPr id="125" name="Picture 12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4" y="1874258"/>
              <a:ext cx="240517" cy="21031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0721" y="3657600"/>
              <a:ext cx="177918" cy="2286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27" name="TextBox 126"/>
          <p:cNvSpPr txBox="1"/>
          <p:nvPr/>
        </p:nvSpPr>
        <p:spPr>
          <a:xfrm>
            <a:off x="6629400" y="39698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424330" y="39698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680" y="4041648"/>
            <a:ext cx="228460" cy="22830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2" name="Picture 1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4572000"/>
            <a:ext cx="1172941" cy="38020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2036208" y="451819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97D19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05702" y="47237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97D19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40" name="Left Brace 139"/>
          <p:cNvSpPr/>
          <p:nvPr/>
        </p:nvSpPr>
        <p:spPr>
          <a:xfrm rot="16200000">
            <a:off x="2185506" y="3270786"/>
            <a:ext cx="247080" cy="2087508"/>
          </a:xfrm>
          <a:prstGeom prst="leftBrace">
            <a:avLst/>
          </a:prstGeom>
          <a:ln>
            <a:solidFill>
              <a:srgbClr val="197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/>
          <p:cNvSpPr/>
          <p:nvPr/>
        </p:nvSpPr>
        <p:spPr>
          <a:xfrm rot="16200000">
            <a:off x="3229259" y="3517866"/>
            <a:ext cx="247080" cy="2087508"/>
          </a:xfrm>
          <a:prstGeom prst="leftBrace">
            <a:avLst/>
          </a:prstGeom>
          <a:ln>
            <a:solidFill>
              <a:srgbClr val="197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/>
          <p:cNvSpPr/>
          <p:nvPr/>
        </p:nvSpPr>
        <p:spPr>
          <a:xfrm rot="16200000">
            <a:off x="4291224" y="3798295"/>
            <a:ext cx="247080" cy="2087508"/>
          </a:xfrm>
          <a:prstGeom prst="leftBrace">
            <a:avLst/>
          </a:prstGeom>
          <a:ln>
            <a:solidFill>
              <a:srgbClr val="197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4126419" y="506790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b="1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144" name="Left Brace 143"/>
          <p:cNvSpPr/>
          <p:nvPr/>
        </p:nvSpPr>
        <p:spPr>
          <a:xfrm rot="16200000">
            <a:off x="5342636" y="4085275"/>
            <a:ext cx="247080" cy="2087508"/>
          </a:xfrm>
          <a:prstGeom prst="leftBrace">
            <a:avLst/>
          </a:prstGeom>
          <a:ln>
            <a:solidFill>
              <a:srgbClr val="197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99469" y="534911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b="1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148" name="Left Brace 147"/>
          <p:cNvSpPr/>
          <p:nvPr/>
        </p:nvSpPr>
        <p:spPr>
          <a:xfrm rot="16200000">
            <a:off x="6386390" y="4366482"/>
            <a:ext cx="247080" cy="2087508"/>
          </a:xfrm>
          <a:prstGeom prst="leftBrace">
            <a:avLst/>
          </a:prstGeom>
          <a:ln>
            <a:solidFill>
              <a:srgbClr val="197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6226038" y="561049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b="1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150" name="Left Brace 149"/>
          <p:cNvSpPr/>
          <p:nvPr/>
        </p:nvSpPr>
        <p:spPr>
          <a:xfrm rot="16200000">
            <a:off x="7449566" y="4627863"/>
            <a:ext cx="247080" cy="2087508"/>
          </a:xfrm>
          <a:prstGeom prst="leftBrace">
            <a:avLst/>
          </a:prstGeom>
          <a:ln>
            <a:solidFill>
              <a:srgbClr val="197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7269792" y="583854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b="1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153" name="Left Brace 152"/>
          <p:cNvSpPr/>
          <p:nvPr/>
        </p:nvSpPr>
        <p:spPr>
          <a:xfrm rot="16200000">
            <a:off x="8098490" y="5221368"/>
            <a:ext cx="247080" cy="1234345"/>
          </a:xfrm>
          <a:prstGeom prst="leftBrace">
            <a:avLst/>
          </a:prstGeom>
          <a:ln>
            <a:solidFill>
              <a:srgbClr val="197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049076" y="5867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b="1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00680" y="517874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 over each interval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1" grpId="0"/>
      <p:bldP spid="92" grpId="0"/>
      <p:bldP spid="93" grpId="0"/>
      <p:bldP spid="94" grpId="0"/>
      <p:bldP spid="95" grpId="0"/>
      <p:bldP spid="127" grpId="0"/>
      <p:bldP spid="128" grpId="0"/>
      <p:bldP spid="138" grpId="0"/>
      <p:bldP spid="139" grpId="0"/>
      <p:bldP spid="140" grpId="0" animBg="1"/>
      <p:bldP spid="141" grpId="0" animBg="1"/>
      <p:bldP spid="142" grpId="0" animBg="1"/>
      <p:bldP spid="143" grpId="0"/>
      <p:bldP spid="144" grpId="0" animBg="1"/>
      <p:bldP spid="147" grpId="0"/>
      <p:bldP spid="148" grpId="0" animBg="1"/>
      <p:bldP spid="149" grpId="0"/>
      <p:bldP spid="150" grpId="0" animBg="1"/>
      <p:bldP spid="151" grpId="0"/>
      <p:bldP spid="153" grpId="0" animBg="1"/>
      <p:bldP spid="154" grpId="0"/>
      <p:bldP spid="1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Quantitative Semantics Demystified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6421" y="39485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12" y="3657600"/>
            <a:ext cx="1243988" cy="27907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41017" y="39485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48C5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3373" y="3948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7773" y="39485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-0.5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1130" y="39411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6303" y="394857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-1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0974" y="1874258"/>
            <a:ext cx="7467665" cy="2089928"/>
            <a:chOff x="920974" y="1874258"/>
            <a:chExt cx="7467665" cy="208992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295400" y="1979414"/>
              <a:ext cx="0" cy="17924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066800" y="3579614"/>
              <a:ext cx="723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9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24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0386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8674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781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31224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95400" y="26652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95400" y="22080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96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295400" y="2440424"/>
              <a:ext cx="884292" cy="4305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179692" y="2436614"/>
              <a:ext cx="944508" cy="2286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4200" y="2665214"/>
              <a:ext cx="952872" cy="457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38600" y="2653784"/>
              <a:ext cx="930385" cy="4686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53000" y="2653784"/>
              <a:ext cx="914400" cy="6972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867400" y="2937748"/>
              <a:ext cx="914400" cy="4132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781800" y="2665214"/>
              <a:ext cx="914400" cy="2667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0782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0.1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908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52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0.3</a:t>
              </a:r>
              <a:endParaRPr lang="en-US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96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0.4</a:t>
              </a:r>
              <a:endParaRPr lang="en-US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340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0.5</a:t>
              </a:r>
              <a:endParaRPr lang="en-US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48403" y="358723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0.6</a:t>
              </a:r>
              <a:endParaRPr lang="en-US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62803" y="359485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0.7</a:t>
              </a:r>
              <a:endParaRPr lang="en-US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0974" y="293774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23333" y="246911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2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4" y="1874258"/>
              <a:ext cx="240517" cy="21031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0721" y="3657600"/>
              <a:ext cx="177918" cy="2286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6629400" y="39485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pic>
        <p:nvPicPr>
          <p:cNvPr id="120" name="Picture 1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848" y="1219200"/>
            <a:ext cx="4891699" cy="533736"/>
          </a:xfrm>
          <a:prstGeom prst="rect">
            <a:avLst/>
          </a:prstGeom>
          <a:solidFill>
            <a:schemeClr val="accent1"/>
          </a:solidFill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424330" y="3948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48C5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2148C5"/>
              </a:solidFill>
              <a:latin typeface="Bookman Old Style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680" y="4041648"/>
            <a:ext cx="228460" cy="22830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4572000"/>
            <a:ext cx="1172941" cy="38020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041017" y="4572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7D19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73037" y="45709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7D19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8016" y="4583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09958" y="45963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000" y="45963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67972" y="45963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37845" y="4583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97D19"/>
                </a:solidFill>
                <a:latin typeface="Bookman Old Style" pitchFamily="18" charset="0"/>
              </a:rPr>
              <a:t>0.5</a:t>
            </a:r>
            <a:endParaRPr lang="en-US" dirty="0">
              <a:solidFill>
                <a:srgbClr val="197D19"/>
              </a:solidFill>
              <a:latin typeface="Bookman Old Style" pitchFamily="18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680" y="5422899"/>
            <a:ext cx="2155046" cy="38041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Left Brace 55"/>
          <p:cNvSpPr/>
          <p:nvPr/>
        </p:nvSpPr>
        <p:spPr>
          <a:xfrm rot="16200000">
            <a:off x="5004906" y="2203986"/>
            <a:ext cx="247080" cy="58975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66461" y="539114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0.5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97151" y="1136529"/>
            <a:ext cx="104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 0.5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581" y="1229216"/>
            <a:ext cx="308497" cy="36017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8" name="Double Bracket 117"/>
          <p:cNvSpPr/>
          <p:nvPr/>
        </p:nvSpPr>
        <p:spPr>
          <a:xfrm>
            <a:off x="815070" y="1143000"/>
            <a:ext cx="5509530" cy="609823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2400" y="5867400"/>
            <a:ext cx="331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 over result from previous step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219200"/>
            <a:ext cx="4001071" cy="533475"/>
          </a:xfrm>
          <a:prstGeom prst="rect">
            <a:avLst/>
          </a:prstGeom>
          <a:solidFill>
            <a:schemeClr val="accent1"/>
          </a:solidFill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44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 animBg="1"/>
      <p:bldP spid="57" grpId="0"/>
      <p:bldP spid="114" grpId="0"/>
      <p:bldP spid="118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work is all about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How we could use formal reasoning when all we have is:</a:t>
            </a:r>
          </a:p>
          <a:p>
            <a:pPr lvl="1">
              <a:lnSpc>
                <a:spcPct val="250000"/>
              </a:lnSpc>
            </a:pPr>
            <a:r>
              <a:rPr lang="en-US" dirty="0" smtClean="0"/>
              <a:t>Ability to simulate and test system</a:t>
            </a:r>
          </a:p>
          <a:p>
            <a:pPr lvl="1">
              <a:lnSpc>
                <a:spcPct val="250000"/>
              </a:lnSpc>
            </a:pPr>
            <a:r>
              <a:rPr lang="en-US" dirty="0" smtClean="0"/>
              <a:t>Vague idea of what system should satisfy</a:t>
            </a:r>
          </a:p>
          <a:p>
            <a:pPr lvl="1">
              <a:lnSpc>
                <a:spcPct val="250000"/>
              </a:lnSpc>
            </a:pPr>
            <a:r>
              <a:rPr lang="en-US" dirty="0" smtClean="0"/>
              <a:t>(Possibly limited) ability to check if system satisfies property</a:t>
            </a:r>
          </a:p>
          <a:p>
            <a:pPr lvl="1">
              <a:lnSpc>
                <a:spcPct val="250000"/>
              </a:lnSpc>
            </a:pP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1447800" y="1219200"/>
            <a:ext cx="6172200" cy="47244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Requirement Mining!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4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194410"/>
            <a:ext cx="6324600" cy="4888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‘As-is’ properties of closed-loop </a:t>
            </a:r>
            <a:r>
              <a:rPr lang="en-US" dirty="0" smtClean="0"/>
              <a:t>design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Mining in Action</a:t>
            </a:r>
            <a:endParaRPr lang="en-US" dirty="0"/>
          </a:p>
        </p:txBody>
      </p:sp>
      <p:pic>
        <p:nvPicPr>
          <p:cNvPr id="4" name="Picture 8" descr="Humor - Cartoon: When Requirements Stakeholders Are Less than Helpful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46" b="-1315"/>
          <a:stretch/>
        </p:blipFill>
        <p:spPr bwMode="auto">
          <a:xfrm>
            <a:off x="6781800" y="1295400"/>
            <a:ext cx="2349773" cy="207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umor - Cartoon: When Requirements Stakeholders Are Less than Help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5" t="1925" r="34199" b="1"/>
          <a:stretch/>
        </p:blipFill>
        <p:spPr bwMode="auto">
          <a:xfrm>
            <a:off x="6781800" y="3380685"/>
            <a:ext cx="2191253" cy="207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5</a:t>
            </a:fld>
            <a:r>
              <a:rPr lang="en-US" smtClean="0"/>
              <a:t>/30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05684" y="4465061"/>
            <a:ext cx="2637571" cy="1402339"/>
            <a:chOff x="938719" y="3429000"/>
            <a:chExt cx="2637571" cy="1402339"/>
          </a:xfrm>
        </p:grpSpPr>
        <p:pic>
          <p:nvPicPr>
            <p:cNvPr id="4103" name="Picture 7" descr="File:High accuracy settling time measurements figure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7" t="17054" r="20137" b="42882"/>
            <a:stretch/>
          </p:blipFill>
          <p:spPr bwMode="auto">
            <a:xfrm>
              <a:off x="938719" y="3429000"/>
              <a:ext cx="2490282" cy="1402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985490" y="4495800"/>
              <a:ext cx="1910110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632842" y="4493997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6.25ms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600200" y="3674364"/>
              <a:ext cx="0" cy="266700"/>
            </a:xfrm>
            <a:prstGeom prst="straightConnector1">
              <a:avLst/>
            </a:prstGeom>
            <a:ln cap="sq">
              <a:solidFill>
                <a:srgbClr val="00B05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24440" y="364174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100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985490" y="3941064"/>
              <a:ext cx="2590800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184"/>
          <p:cNvSpPr>
            <a:spLocks noChangeArrowheads="1"/>
          </p:cNvSpPr>
          <p:nvPr/>
        </p:nvSpPr>
        <p:spPr bwMode="auto">
          <a:xfrm>
            <a:off x="2809547" y="1572993"/>
            <a:ext cx="72629" cy="1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" name="Rectangle 186"/>
          <p:cNvSpPr>
            <a:spLocks noChangeArrowheads="1"/>
          </p:cNvSpPr>
          <p:nvPr/>
        </p:nvSpPr>
        <p:spPr bwMode="auto">
          <a:xfrm>
            <a:off x="4773629" y="1572993"/>
            <a:ext cx="72629" cy="1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378491" y="1828800"/>
            <a:ext cx="1649939" cy="2133600"/>
            <a:chOff x="3291682" y="1440182"/>
            <a:chExt cx="1129618" cy="1452148"/>
          </a:xfrm>
        </p:grpSpPr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3291682" y="1440182"/>
              <a:ext cx="1114164" cy="666560"/>
              <a:chOff x="2512" y="1610"/>
              <a:chExt cx="727" cy="537"/>
            </a:xfrm>
          </p:grpSpPr>
          <p:pic>
            <p:nvPicPr>
              <p:cNvPr id="48" name="Picture 17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"/>
              <a:stretch>
                <a:fillRect/>
              </a:stretch>
            </p:blipFill>
            <p:spPr bwMode="auto">
              <a:xfrm>
                <a:off x="2512" y="1610"/>
                <a:ext cx="727" cy="537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2512" y="1715"/>
                <a:ext cx="85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2512" y="1956"/>
                <a:ext cx="85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3154" y="1956"/>
                <a:ext cx="85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3154" y="1715"/>
                <a:ext cx="85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33" name="Group 178"/>
            <p:cNvGrpSpPr>
              <a:grpSpLocks/>
            </p:cNvGrpSpPr>
            <p:nvPr/>
          </p:nvGrpSpPr>
          <p:grpSpPr bwMode="auto">
            <a:xfrm>
              <a:off x="3300954" y="2210735"/>
              <a:ext cx="1120346" cy="681595"/>
              <a:chOff x="2533" y="2391"/>
              <a:chExt cx="689" cy="517"/>
            </a:xfrm>
          </p:grpSpPr>
          <p:pic>
            <p:nvPicPr>
              <p:cNvPr id="45" name="Picture 17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3" y="2391"/>
                <a:ext cx="689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Rectangle 180"/>
              <p:cNvSpPr>
                <a:spLocks noChangeArrowheads="1"/>
              </p:cNvSpPr>
              <p:nvPr/>
            </p:nvSpPr>
            <p:spPr bwMode="auto">
              <a:xfrm>
                <a:off x="2533" y="2605"/>
                <a:ext cx="80" cy="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7" name="Rectangle 181"/>
              <p:cNvSpPr>
                <a:spLocks noChangeArrowheads="1"/>
              </p:cNvSpPr>
              <p:nvPr/>
            </p:nvSpPr>
            <p:spPr bwMode="auto">
              <a:xfrm>
                <a:off x="3142" y="2606"/>
                <a:ext cx="80" cy="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cxnSp>
          <p:nvCxnSpPr>
            <p:cNvPr id="34" name="AutoShape 182"/>
            <p:cNvCxnSpPr>
              <a:cxnSpLocks noChangeShapeType="1"/>
              <a:stCxn id="47" idx="3"/>
              <a:endCxn id="51" idx="3"/>
            </p:cNvCxnSpPr>
            <p:nvPr/>
          </p:nvCxnSpPr>
          <p:spPr bwMode="auto">
            <a:xfrm flipH="1" flipV="1">
              <a:off x="4405846" y="1927572"/>
              <a:ext cx="15453" cy="625213"/>
            </a:xfrm>
            <a:prstGeom prst="bentConnector3">
              <a:avLst>
                <a:gd name="adj1" fmla="val -1440000"/>
              </a:avLst>
            </a:prstGeom>
            <a:noFill/>
            <a:ln w="12700">
              <a:solidFill>
                <a:srgbClr val="0070C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83"/>
            <p:cNvCxnSpPr>
              <a:cxnSpLocks noChangeShapeType="1"/>
              <a:stCxn id="50" idx="1"/>
              <a:endCxn id="46" idx="1"/>
            </p:cNvCxnSpPr>
            <p:nvPr/>
          </p:nvCxnSpPr>
          <p:spPr bwMode="auto">
            <a:xfrm rot="10800000" flipH="1" flipV="1">
              <a:off x="3291682" y="1927572"/>
              <a:ext cx="9272" cy="623960"/>
            </a:xfrm>
            <a:prstGeom prst="bentConnector3">
              <a:avLst>
                <a:gd name="adj1" fmla="val -2400000"/>
              </a:avLst>
            </a:prstGeom>
            <a:noFill/>
            <a:ln w="12700">
              <a:solidFill>
                <a:srgbClr val="0070C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" name="Group 188"/>
            <p:cNvGrpSpPr>
              <a:grpSpLocks/>
            </p:cNvGrpSpPr>
            <p:nvPr/>
          </p:nvGrpSpPr>
          <p:grpSpPr bwMode="auto">
            <a:xfrm>
              <a:off x="3492571" y="2383640"/>
              <a:ext cx="696932" cy="387156"/>
              <a:chOff x="2873" y="2198"/>
              <a:chExt cx="451" cy="309"/>
            </a:xfrm>
          </p:grpSpPr>
          <p:sp>
            <p:nvSpPr>
              <p:cNvPr id="42" name="Oval 189"/>
              <p:cNvSpPr>
                <a:spLocks noChangeArrowheads="1"/>
              </p:cNvSpPr>
              <p:nvPr/>
            </p:nvSpPr>
            <p:spPr bwMode="auto">
              <a:xfrm>
                <a:off x="3069" y="2340"/>
                <a:ext cx="48" cy="49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pic>
            <p:nvPicPr>
              <p:cNvPr id="43" name="Picture 19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3" y="2198"/>
                <a:ext cx="451" cy="309"/>
              </a:xfrm>
              <a:prstGeom prst="rect">
                <a:avLst/>
              </a:prstGeom>
              <a:noFill/>
              <a:ln w="28575" algn="ctr">
                <a:solidFill>
                  <a:srgbClr val="DDDDD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Rectangle 191"/>
              <p:cNvSpPr>
                <a:spLocks noChangeArrowheads="1"/>
              </p:cNvSpPr>
              <p:nvPr/>
            </p:nvSpPr>
            <p:spPr bwMode="auto">
              <a:xfrm>
                <a:off x="3039" y="2399"/>
                <a:ext cx="54" cy="44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DDDDD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>
          <a:xfrm>
            <a:off x="228600" y="4129666"/>
            <a:ext cx="6324600" cy="128053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</a:t>
            </a:r>
            <a:r>
              <a:rPr lang="en-US" dirty="0" smtClean="0"/>
              <a:t>designer if mined requirements </a:t>
            </a:r>
            <a:r>
              <a:rPr lang="en-US" dirty="0" smtClean="0"/>
              <a:t>are OK</a:t>
            </a:r>
            <a:endParaRPr lang="en-US" dirty="0" smtClean="0"/>
          </a:p>
          <a:p>
            <a:pPr lvl="1"/>
            <a:r>
              <a:rPr lang="en-US" dirty="0" smtClean="0"/>
              <a:t>“Settling time is 6.25 </a:t>
            </a:r>
            <a:r>
              <a:rPr lang="en-US" dirty="0" err="1" smtClean="0"/>
              <a:t>ms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Overshoot is 100 </a:t>
            </a:r>
            <a:r>
              <a:rPr lang="en-US" dirty="0" smtClean="0"/>
              <a:t>units”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ent-Up Arrow 23"/>
          <p:cNvSpPr/>
          <p:nvPr/>
        </p:nvSpPr>
        <p:spPr>
          <a:xfrm rot="5400000">
            <a:off x="2351030" y="1741431"/>
            <a:ext cx="853391" cy="2369346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 for one version, </a:t>
            </a:r>
            <a:r>
              <a:rPr lang="en-US" dirty="0"/>
              <a:t>g</a:t>
            </a:r>
            <a:r>
              <a:rPr lang="en-US" dirty="0" smtClean="0"/>
              <a:t>et many </a:t>
            </a:r>
            <a:r>
              <a:rPr lang="en-US" dirty="0"/>
              <a:t>f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8600" y="2440386"/>
            <a:ext cx="20574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Requirement 1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Requirement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Requirement 3</a:t>
            </a:r>
            <a:endParaRPr lang="en-US" dirty="0" smtClean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413" y="1143000"/>
            <a:ext cx="2193503" cy="1326017"/>
            <a:chOff x="838200" y="1154668"/>
            <a:chExt cx="2193503" cy="1326017"/>
          </a:xfrm>
        </p:grpSpPr>
        <p:pic>
          <p:nvPicPr>
            <p:cNvPr id="5122" name="Picture 2" descr="http://t3.gstatic.com/images?q=tbn:ANd9GcRSiFCOZTrOzQ8qbAErLmsFDmcYfoSVvhMSTcle1DkKbb4nMHy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36550" r="9516" b="10024"/>
            <a:stretch/>
          </p:blipFill>
          <p:spPr bwMode="auto">
            <a:xfrm>
              <a:off x="838200" y="1524000"/>
              <a:ext cx="2193503" cy="95668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42604" y="1154668"/>
              <a:ext cx="106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 0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1418" y="4804564"/>
            <a:ext cx="2243275" cy="1485663"/>
            <a:chOff x="1524000" y="4316972"/>
            <a:chExt cx="2243275" cy="1485663"/>
          </a:xfrm>
        </p:grpSpPr>
        <p:pic>
          <p:nvPicPr>
            <p:cNvPr id="5126" name="Picture 6" descr="http://t0.gstatic.com/images?q=tbn:ANd9GcSNPQLdk5s3csf5MxUlHUVhIf6cRnBisdS-U8hvLn1DBxlvkyRZ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686304"/>
              <a:ext cx="2243275" cy="111633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524000" y="4316972"/>
              <a:ext cx="106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 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4804564"/>
            <a:ext cx="2209800" cy="1485663"/>
            <a:chOff x="4243194" y="4355068"/>
            <a:chExt cx="2209800" cy="1485663"/>
          </a:xfrm>
        </p:grpSpPr>
        <p:pic>
          <p:nvPicPr>
            <p:cNvPr id="5124" name="Picture 4" descr="http://ars.els-cdn.com/content/image/1-s2.0-S1569190X09001737-gr1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194" y="4724400"/>
              <a:ext cx="2209800" cy="111633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243194" y="4355068"/>
              <a:ext cx="106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 2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37623" y="2604454"/>
            <a:ext cx="200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Mine Requirements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4267200" y="3709789"/>
            <a:ext cx="563792" cy="130102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78062" y="3709790"/>
            <a:ext cx="8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for</a:t>
            </a:r>
          </a:p>
          <a:p>
            <a:r>
              <a:rPr lang="en-US" dirty="0" smtClean="0"/>
              <a:t>V &amp; V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2700000">
            <a:off x="2704801" y="3487958"/>
            <a:ext cx="563792" cy="160477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18900000">
            <a:off x="6033396" y="3512179"/>
            <a:ext cx="563792" cy="15763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79182" y="550346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35200" y="550346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20000" y="551876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76195" y="3674102"/>
            <a:ext cx="8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for</a:t>
            </a:r>
          </a:p>
          <a:p>
            <a:r>
              <a:rPr lang="en-US" dirty="0" smtClean="0"/>
              <a:t>V &amp; V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93482" y="3671479"/>
            <a:ext cx="8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for</a:t>
            </a:r>
          </a:p>
          <a:p>
            <a:r>
              <a:rPr lang="en-US" dirty="0" smtClean="0"/>
              <a:t>V &amp; V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6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Legacy code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95499" y="2406074"/>
            <a:ext cx="2347783" cy="2394526"/>
            <a:chOff x="457200" y="2329873"/>
            <a:chExt cx="2347783" cy="2394526"/>
          </a:xfrm>
        </p:grpSpPr>
        <p:pic>
          <p:nvPicPr>
            <p:cNvPr id="6152" name="Picture 8" descr="http://clipart.coolclips.com/150/wjm/tf05182/CoolClips_vc0153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8"/>
            <a:stretch/>
          </p:blipFill>
          <p:spPr bwMode="auto">
            <a:xfrm>
              <a:off x="457200" y="2976204"/>
              <a:ext cx="2292890" cy="174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93594" y="2329873"/>
              <a:ext cx="2311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It’s working, but I don’t understand why!</a:t>
              </a:r>
              <a:endParaRPr lang="en-US" dirty="0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452651" y="1295400"/>
            <a:ext cx="5486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Value added by mining: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Mined Requirements become useful documentation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Useful for code maintenance and revision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requirements during tuning and testing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7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Expressing Requirements in Signal Temporal Logic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Mining Algorithm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Experimental Results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8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438400"/>
            <a:ext cx="777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Expressing </a:t>
            </a:r>
            <a:r>
              <a:rPr lang="en-US" sz="4400" dirty="0" smtClean="0"/>
              <a:t>Requirements </a:t>
            </a:r>
            <a:r>
              <a:rPr lang="en-US" sz="4400" dirty="0"/>
              <a:t>in </a:t>
            </a:r>
            <a:endParaRPr lang="en-US" sz="4400" dirty="0" smtClean="0"/>
          </a:p>
          <a:p>
            <a:pPr algn="ctr"/>
            <a:r>
              <a:rPr lang="en-US" sz="4400" dirty="0" smtClean="0"/>
              <a:t>Signal </a:t>
            </a:r>
            <a:r>
              <a:rPr lang="en-US" sz="4400" dirty="0"/>
              <a:t>Temporal Logic</a:t>
            </a:r>
          </a:p>
          <a:p>
            <a:pPr algn="ctr"/>
            <a:endParaRPr lang="en-US" sz="4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Mining Temporal Requirements from Control Models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8B1-8F37-4948-BBDF-7AD718FCF875}" type="slidenum">
              <a:rPr lang="en-US" smtClean="0"/>
              <a:pPr/>
              <a:t>9</a:t>
            </a:fld>
            <a:r>
              <a:rPr lang="en-US" smtClean="0"/>
              <a:t>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DESHMUKH@OJZQGPNFUVWZY5J3" val="4839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8"/>
  <p:tag name="PICTUREFILESIZE" val="7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\[&#10;\varphi(\tau,\pi) \doteq \Box_{[\textcolor{red}{\tau}, 10]}  (x &gt; \textcolor{blue}{\pi})&#10;\]&#10;&#10;&#10;\end{document}&#10;"/>
  <p:tag name="FILENAME" val="TP_tmp"/>
  <p:tag name="FORMAT" val="bmp16m"/>
  <p:tag name="RES" val="4800"/>
  <p:tag name="BLEND" val="0"/>
  <p:tag name="TRANSPARENT" val="0"/>
  <p:tag name="TBUG" val="0"/>
  <p:tag name="ALLOWFS" val="0"/>
  <p:tag name="ORIGWIDTH" val="103"/>
  <p:tag name="PICTUREFILESIZE" val="164832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\[&#10;\varphi(\tau) \doteq \Box\left(\!\!&#10;\begin{array}{l}&#10;(gear \neq 2) \wedge \\&#10;\Diamond_{[0,0.001]} (gear = 2)&#10;\end{array}\!\!\right)\!&#10;\Rightarrow\! \Box_{[0,\textcolor{red}{\tau}]} (gear = 2)&#10;\]&#10;&#10;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224"/>
  <p:tag name="PICTUREFILESIZE" val="1585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$\textcolor{red}{\tau}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6"/>
  <p:tag name="PICTUREFILESIZE" val="21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$\textcolor{red}{\tau}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6"/>
  <p:tag name="PICTUREFILESIZE" val="21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$\textcolor{blue}{\pi}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7"/>
  <p:tag name="PICTUREFILESIZE" val="26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i_1,..,\pi_k,\tau_1,..,\tau_\ell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71"/>
  <p:tag name="PICTUREFILESIZE" val="188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odels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0"/>
  <p:tag name="PICTUREFILESIZE" val="12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\textcolor[rgb]{0.1,0.5,0.1}{$\models$}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8"/>
  <p:tag name="PICTUREFILESIZE" val="31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not\models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8"/>
  <p:tag name="PICTUREFILESIZE" val="45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$\models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8"/>
  <p:tag name="PICTUREFILESIZE" val="31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odels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8"/>
  <p:tag name="PICTUREFILESIZE" val="30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\[&#10;\Box (x &lt; \textcolor{blue}{\pi})&#10;\]&#10;\end{document}&#10;"/>
  <p:tag name="FILENAME" val="TP_tmp"/>
  <p:tag name="FORMAT" val="png16m"/>
  <p:tag name="RES" val="4800"/>
  <p:tag name="BLEND" val="1"/>
  <p:tag name="TRANSPARENT" val="0"/>
  <p:tag name="TBUG" val="0"/>
  <p:tag name="ALLOWFS" val="0"/>
  <p:tag name="ORIGWIDTH" val="39"/>
  <p:tag name="PICTUREFILESIZE" val="161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odels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8"/>
  <p:tag name="PICTUREFILESIZE" val="309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&#10;\begin{document}&#10;\[&#10;\rho^{*} = \underset{\mathsf{u} \in \mathcal{U}}{\min}\ \rho(\varphi, \mathsf{S(u)}, 0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96"/>
  <p:tag name="PICTUREFILESIZE" val="78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rho^{*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2"/>
  <p:tag name="PICTUREFILESIZE" val="12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\[&#10;\begin{array}{l@{\hspace{4em}}l}&#10;x,t \models x\ \theta\ c &amp; x(t)\ \theta\ c\qquad \qquad \theta \in \{&lt;,&gt;,=,\le,\ge,\neq\} \\ \\&#10;x,t \models \neg \varphi &amp; x(t) \not\models \varphi \\ \\&#10;x,t \models \varphi \wedge \psi &amp; x(t) \models \varphi\ \textrm{and}\ x(t) \models \psi \\ \\&#10;x,t \models \Box_{[a,b]} \varphi &amp; \forall t_1 \in [t+a,t+b]\ x(t_1) \models \varphi \\ \\&#10;\textcolor{red}{x,t \models \Diamond_{[a,b]} \varphi} &amp; \textcolor{blue}{\exists t_1 \in [t+a,t+b]\ x(t_1) \models \varphi} \\ \\&#10;x,t \models \varphi \mathbf{U}_{[a,b]} \psi &amp; \exists t_1 \in [t+a,t+b]\ (x(t_1) \models \psi\ \wedge \\ &#10;&amp; \qquad \qquad \qquad \qquad\  \forall t_2 \in [t+a,t_1]\ x(t_2) \models \varphi) \\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3"/>
  <p:tag name="PICTUREFILESIZE" val="887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amsmath}&#10;\begin{document}&#10;\[&#10;\begin{array}{l@{\hspace{1em}}l@{\hspace{1em}}l}&#10;\rho (x &gt; c, x, t)  &amp; = &amp; x(t) - c  \\ \\&#10;\rho (\neg \varphi, x, t) &amp; = &amp; -\rho(\varphi,x,t) \\ \\&#10;\rho (\varphi \wedge \psi, x, t) &amp; = &amp; \min(\rho(\varphi,x,t), \rho(\psi,x,t)) \\ \\&#10;\rho (\Box_{I} \varphi, x, t) &amp; = &amp; \underset{{\scriptsize t_1 \in t + I}} {\inf}\rho(\varphi,x,t_1) \qquad (\textrm{$\sup$ for $\Diamond$})\\ \\&#10;\rho (\varphi \mathbf{U}_{I} \psi, x, t) &amp; = &amp; \underset{{\scriptsize t_1 \in t+I}}{\sup} (\min(\rho(\varphi,x,t_1), \underset{{\scriptsize t_2 \in [t,t_1)}}{\inf} \rho(\psi, x, t_2)))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2"/>
  <p:tag name="PICTUREFILESIZE" val="7125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rho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8"/>
  <p:tag name="PICTUREFILESIZE" val="77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&#10;$\Box_{[0,0.7]}\Diamond_{[0,0.3]}$\textcolor{blue}{$x \ge 1.5$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56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0  back 16777215  eqnno 1"/>
  <p:tag name="FILENAME" val="TP_tmp"/>
  <p:tag name="ORIGWIDTH" val="2"/>
  <p:tag name="PICTUREFILESIZE" val="9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&#10;$\Box_{[0,0.7]}$\textcolor[rgb]{0.1,0.5,0.1}{$\Diamond_{[0,0.3]} x \ge 1.5$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589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}&#10;\begin{document}&#10;&#10;$\Box_{[0,0.7]} \Diamond_{[0,0.3]} x \ge 1.5$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55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textcolor{blue}{$\mu = x\!-\!1.5$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49"/>
  <p:tag name="PICTUREFILESIZE" val="37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textcolor{blue}{$\mu$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9"/>
  <p:tag name="PICTUREFILESIZE" val="77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,latexsym}&#10;\begin{document}&#10;\textcolor[rgb]{0.1,0.5,0.1}{$\mathbf{\Diamond_{[0,0.3]}\mu}$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"/>
  <p:tag name="PICTUREFILESIZE" val="316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8"/>
  <p:tag name="PICTUREFILESIZE" val="7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t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7"/>
  <p:tag name="PICTUREFILESIZE" val="77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textcolor{blue}{$\mu = x\!-\!1.5$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49"/>
  <p:tag name="PICTUREFILESIZE" val="377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,color}&#10;\begin{document}&#10;&#10;$\Box_{[0,0.7]}\Diamond_{[0,0.3]} x \ge 1.5, x, 0$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664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textcolor{blue}{$\mu$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9"/>
  <p:tag name="PICTUREFILESIZE" val="7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  template TPT1  env TPENV1  fore 0  back 16777215  eqnno 3"/>
  <p:tag name="FILENAME" val="TP_tmp"/>
  <p:tag name="ORIGWIDTH" val="2"/>
  <p:tag name="PICTUREFILESIZE" val="96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,latexsym}&#10;\begin{document}&#10;\textcolor[rgb]{0.1,0.5,0.1}{$\mathbf{\Diamond_{[0,0.3]}\mu}$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"/>
  <p:tag name="PICTUREFILESIZE" val="316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,latexsym}&#10;\begin{document}&#10;$\mathbf{\Box_{[0,0.7]}\Diamond_{[0,0.3]}\mu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41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rho$&#10;\end{document}&#10;"/>
  <p:tag name="FILENAME" val="TP_tmp"/>
  <p:tag name="FORMAT" val="png16m"/>
  <p:tag name="RES" val="4800"/>
  <p:tag name="BLEND" val="0"/>
  <p:tag name="TRANSPARENT" val="0"/>
  <p:tag name="TBUG" val="0"/>
  <p:tag name="ALLOWFS" val="0"/>
  <p:tag name="ORIGWIDTH" val="6"/>
  <p:tag name="PICTUREFILESIZE" val="364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}&#10;\begin{document}&#10;&#10;$\Box_{[0,0.7]} \Diamond_{[0,0.3]} x \ge 1.5$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55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8"/>
  <p:tag name="PICTUREFILESIZE" val="77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t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7"/>
  <p:tag name="PICTUREFILESIZE" val="7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}&#10;\begin{document}&#10;&#10;\[&#10;\Box_{[\mathbf{60},100]}(|x| &lt; 0.1))&#10;\]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3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latexsym}&#10;&#10;\begin{document}&#10;\[&#10;\Box_{[0,100]} (x &gt; 1 \wedge x &lt; 3)&#10;\]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59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8"/>
  <p:tag name="PICTUREFILESIZE" val="7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t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7"/>
  <p:tag name="PICTUREFILESIZE" val="7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t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7"/>
  <p:tag name="PICTUREFILESIZE" val="77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CC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10829</TotalTime>
  <Words>1694</Words>
  <Application>Microsoft Office PowerPoint</Application>
  <PresentationFormat>On-screen Show (4:3)</PresentationFormat>
  <Paragraphs>435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60" baseType="lpstr">
      <vt:lpstr>Arial</vt:lpstr>
      <vt:lpstr>Arial Black</vt:lpstr>
      <vt:lpstr>cmmi10</vt:lpstr>
      <vt:lpstr>Arial Narrow</vt:lpstr>
      <vt:lpstr>Cambria Math</vt:lpstr>
      <vt:lpstr>CMSS8</vt:lpstr>
      <vt:lpstr>Gill Sans MT</vt:lpstr>
      <vt:lpstr>LASY10</vt:lpstr>
      <vt:lpstr>CMTT10</vt:lpstr>
      <vt:lpstr>ＭＳ Ｐゴシック</vt:lpstr>
      <vt:lpstr>CMSS10</vt:lpstr>
      <vt:lpstr>CMR7</vt:lpstr>
      <vt:lpstr>CMR10</vt:lpstr>
      <vt:lpstr>Courier New</vt:lpstr>
      <vt:lpstr>Times New Roman</vt:lpstr>
      <vt:lpstr>CMSY10ORIG</vt:lpstr>
      <vt:lpstr>CMSY7</vt:lpstr>
      <vt:lpstr>Symbol</vt:lpstr>
      <vt:lpstr>Georgia</vt:lpstr>
      <vt:lpstr>Bookman Old Style</vt:lpstr>
      <vt:lpstr>Calibri</vt:lpstr>
      <vt:lpstr>Wingdings</vt:lpstr>
      <vt:lpstr>Wingdings 3</vt:lpstr>
      <vt:lpstr>CMMI7</vt:lpstr>
      <vt:lpstr>HSCC</vt:lpstr>
      <vt:lpstr>Mining Requirements from Closed Loop Control Models </vt:lpstr>
      <vt:lpstr>But, you are doing it all wrong!</vt:lpstr>
      <vt:lpstr>Challenges</vt:lpstr>
      <vt:lpstr>What this work is all about …</vt:lpstr>
      <vt:lpstr>Mining in Action</vt:lpstr>
      <vt:lpstr>Mine for one version, get many free</vt:lpstr>
      <vt:lpstr>Legacy code</vt:lpstr>
      <vt:lpstr>Outline</vt:lpstr>
      <vt:lpstr>PowerPoint Presentation</vt:lpstr>
      <vt:lpstr>Signal Temporal Logic (STL)</vt:lpstr>
      <vt:lpstr>Quantitative Semantics of STL</vt:lpstr>
      <vt:lpstr>PowerPoint Presentation</vt:lpstr>
      <vt:lpstr>PowerPoint Presentation</vt:lpstr>
      <vt:lpstr>PowerPoint Presentation</vt:lpstr>
      <vt:lpstr>PowerPoint Presentation</vt:lpstr>
      <vt:lpstr>Parametric STL</vt:lpstr>
      <vt:lpstr>Semantics of PSTL formula (p)</vt:lpstr>
      <vt:lpstr>Parameter Synthesis</vt:lpstr>
      <vt:lpstr>Parameter Synthesis</vt:lpstr>
      <vt:lpstr>Satisfaction Monotonicity</vt:lpstr>
      <vt:lpstr>Checking Monotonicity</vt:lpstr>
      <vt:lpstr>Falsification: any violating behaviors?</vt:lpstr>
      <vt:lpstr>Falsification as Optimization</vt:lpstr>
      <vt:lpstr>PowerPoint Presentation</vt:lpstr>
      <vt:lpstr>PowerPoint Presentation</vt:lpstr>
      <vt:lpstr>Experimental Results</vt:lpstr>
      <vt:lpstr>Experimental Results</vt:lpstr>
      <vt:lpstr>Mining can lead to deep bugs</vt:lpstr>
      <vt:lpstr>References</vt:lpstr>
      <vt:lpstr>PowerPoint Presentation</vt:lpstr>
      <vt:lpstr>Backup Slides</vt:lpstr>
      <vt:lpstr>Syntax &amp; Semantics</vt:lpstr>
      <vt:lpstr>Quantitative Semantics of STL</vt:lpstr>
      <vt:lpstr>PowerPoint Presentation</vt:lpstr>
      <vt:lpstr>PowerPoint Presentation</vt:lpstr>
    </vt:vector>
  </TitlesOfParts>
  <Company>TEMA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Requirements from Closed Loop Control Models</dc:title>
  <dc:creator>Jyotirmoy V Deshmukh (TEMA TTC)</dc:creator>
  <cp:lastModifiedBy>Jyotirmoy V Deshmukh (TEMA TTC)</cp:lastModifiedBy>
  <cp:revision>135</cp:revision>
  <dcterms:created xsi:type="dcterms:W3CDTF">2013-03-25T17:52:49Z</dcterms:created>
  <dcterms:modified xsi:type="dcterms:W3CDTF">2013-04-05T00:48:13Z</dcterms:modified>
</cp:coreProperties>
</file>