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80" r:id="rId4"/>
    <p:sldId id="406" r:id="rId5"/>
    <p:sldId id="407" r:id="rId6"/>
    <p:sldId id="408" r:id="rId7"/>
    <p:sldId id="409" r:id="rId8"/>
    <p:sldId id="410" r:id="rId9"/>
    <p:sldId id="417" r:id="rId10"/>
    <p:sldId id="421" r:id="rId11"/>
    <p:sldId id="411" r:id="rId12"/>
    <p:sldId id="419" r:id="rId13"/>
    <p:sldId id="420" r:id="rId14"/>
    <p:sldId id="422" r:id="rId15"/>
    <p:sldId id="423" r:id="rId16"/>
    <p:sldId id="413" r:id="rId17"/>
    <p:sldId id="414" r:id="rId18"/>
    <p:sldId id="415" r:id="rId19"/>
    <p:sldId id="416" r:id="rId20"/>
    <p:sldId id="424" r:id="rId21"/>
    <p:sldId id="425" r:id="rId22"/>
    <p:sldId id="426" r:id="rId23"/>
    <p:sldId id="412" r:id="rId24"/>
    <p:sldId id="427" r:id="rId25"/>
    <p:sldId id="4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Design and Analysis of Hybrid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Good tools for Hybrid processes with Linear Dynamics: </a:t>
                </a:r>
                <a:r>
                  <a:rPr lang="en-US" dirty="0" err="1"/>
                  <a:t>SpaceEx</a:t>
                </a:r>
                <a:r>
                  <a:rPr lang="en-US" dirty="0"/>
                  <a:t> (and a few others)</a:t>
                </a:r>
              </a:p>
              <a:p>
                <a:r>
                  <a:rPr lang="en-US" dirty="0"/>
                  <a:t>Good tools for Hybrid processes with Nonlinear Dynamics: C2E2, Flow*,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417" t="-3226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73938"/>
          </a:xfrm>
        </p:spPr>
        <p:txBody>
          <a:bodyPr>
            <a:normAutofit/>
          </a:bodyPr>
          <a:lstStyle/>
          <a:p>
            <a:r>
              <a:rPr lang="en-US" dirty="0"/>
              <a:t>Hybrid Systems Background</a:t>
            </a:r>
          </a:p>
          <a:p>
            <a:pPr lvl="1"/>
            <a:r>
              <a:rPr lang="en-US" dirty="0"/>
              <a:t>Hybrid Process Formalization</a:t>
            </a:r>
          </a:p>
          <a:p>
            <a:pPr lvl="1"/>
            <a:r>
              <a:rPr lang="en-US" dirty="0"/>
              <a:t>Stability analysis for hybrid systems</a:t>
            </a:r>
          </a:p>
          <a:p>
            <a:pPr lvl="1"/>
            <a:r>
              <a:rPr lang="en-US" dirty="0"/>
              <a:t>Reachability analysis for hybrid systems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Hybrid Systems applications</a:t>
            </a:r>
          </a:p>
          <a:p>
            <a:pPr lvl="1"/>
            <a:r>
              <a:rPr lang="en-US" dirty="0"/>
              <a:t>Model-based Design V</a:t>
            </a:r>
          </a:p>
          <a:p>
            <a:pPr lvl="1"/>
            <a:r>
              <a:rPr lang="en-US" dirty="0"/>
              <a:t>Obstacle-avoidance for robots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Fig. 9.19 in book for hybrid process for a robot</a:t>
            </a:r>
          </a:p>
          <a:p>
            <a:r>
              <a:rPr lang="en-US" dirty="0"/>
              <a:t>Hybrid process combines computation, communication and control</a:t>
            </a:r>
          </a:p>
          <a:p>
            <a:r>
              <a:rPr lang="en-US" dirty="0"/>
              <a:t>Elegant machine that exemplifies the basic operation of a cyber-physical system</a:t>
            </a:r>
          </a:p>
          <a:p>
            <a:r>
              <a:rPr lang="en-US" dirty="0"/>
              <a:t>Allows design-space exploration through simulations and reachability analysis</a:t>
            </a:r>
          </a:p>
          <a:p>
            <a:pPr lvl="1"/>
            <a:r>
              <a:rPr lang="en-US" dirty="0"/>
              <a:t>We can check effect of parameter choices on the behavior of the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11267160" cy="34775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11267160" cy="3477502"/>
              </a:xfrm>
              <a:blipFill>
                <a:blip r:embed="rId2"/>
                <a:stretch>
                  <a:fillRect l="-649" t="-4035" b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16790</TotalTime>
  <Words>2160</Words>
  <Application>Microsoft Office PowerPoint</Application>
  <PresentationFormat>Widescreen</PresentationFormat>
  <Paragraphs>409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Design and Analysis of Hybrid Systems</vt:lpstr>
      <vt:lpstr>Layout</vt:lpstr>
      <vt:lpstr>Hybrid Process</vt:lpstr>
      <vt:lpstr>Hybrid Process</vt:lpstr>
      <vt:lpstr>Executions of a hybrid process</vt:lpstr>
      <vt:lpstr>Stability of hybrid systems</vt:lpstr>
      <vt:lpstr>Example</vt:lpstr>
      <vt:lpstr>Simulation results</vt:lpstr>
      <vt:lpstr>Stability analysis for hybrid systems</vt:lpstr>
      <vt:lpstr>Reachability analysis</vt:lpstr>
      <vt:lpstr>Time-bounded Reachability Analysis</vt:lpstr>
      <vt:lpstr>Computing Reachable Sets3</vt:lpstr>
      <vt:lpstr>Fixpoint computation of reachable states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450</cp:revision>
  <dcterms:created xsi:type="dcterms:W3CDTF">2018-01-04T23:14:16Z</dcterms:created>
  <dcterms:modified xsi:type="dcterms:W3CDTF">2018-02-07T01:32:31Z</dcterms:modified>
</cp:coreProperties>
</file>