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6" r:id="rId3"/>
    <p:sldId id="357" r:id="rId4"/>
    <p:sldId id="358" r:id="rId5"/>
    <p:sldId id="359" r:id="rId6"/>
    <p:sldId id="360" r:id="rId7"/>
    <p:sldId id="363" r:id="rId8"/>
    <p:sldId id="364" r:id="rId9"/>
    <p:sldId id="365" r:id="rId10"/>
    <p:sldId id="366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59" d="100"/>
          <a:sy n="59" d="100"/>
        </p:scale>
        <p:origin x="267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702/1702.0189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Autonomous Systems Software Stack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Recent trend is to “drive-by-wire”, i.e. replace mechanical and hydraulic components by electrical and electronic components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39B80-05AD-4C9C-9841-9D6395C9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000" dirty="0" err="1"/>
              <a:t>Shaoshan</a:t>
            </a:r>
            <a:r>
              <a:rPr lang="en-US" sz="2000" dirty="0"/>
              <a:t> Liu, Jie Tang, </a:t>
            </a:r>
            <a:r>
              <a:rPr lang="en-US" sz="2000" dirty="0" err="1"/>
              <a:t>Zhe</a:t>
            </a:r>
            <a:r>
              <a:rPr lang="en-US" sz="2000" dirty="0"/>
              <a:t> Zhang, and Jean-Luc </a:t>
            </a:r>
            <a:r>
              <a:rPr lang="en-US" sz="2000" dirty="0" err="1"/>
              <a:t>Gaudiot</a:t>
            </a:r>
            <a:r>
              <a:rPr lang="en-US" sz="2000" dirty="0"/>
              <a:t>, CAAD: Computer Architecture for Autonomous Driving, </a:t>
            </a:r>
            <a:r>
              <a:rPr lang="en-US" sz="2000" dirty="0">
                <a:hlinkClick r:id="rId2"/>
              </a:rPr>
              <a:t>https://arxiv.org/ftp/arxiv/papers/1702/1702.01894.pdf</a:t>
            </a:r>
            <a:endParaRPr lang="en-US" sz="2000" dirty="0"/>
          </a:p>
          <a:p>
            <a:pPr marL="514350" indent="-514350">
              <a:buAutoNum type="arabicPeriod"/>
            </a:pPr>
            <a:r>
              <a:rPr lang="en-US" sz="2000" dirty="0" err="1"/>
              <a:t>Thrun</a:t>
            </a:r>
            <a:r>
              <a:rPr lang="en-US" sz="2000" dirty="0"/>
              <a:t>, Sebastian. "Toward robotic cars." </a:t>
            </a:r>
            <a:r>
              <a:rPr lang="en-US" sz="2000" i="1" dirty="0"/>
              <a:t>Communications of the ACM</a:t>
            </a:r>
            <a:r>
              <a:rPr lang="en-US" sz="2000" dirty="0"/>
              <a:t> 53, no. 4 (2010): 99-106.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Taş</a:t>
            </a:r>
            <a:r>
              <a:rPr lang="en-US" sz="2000" dirty="0"/>
              <a:t>, Ö.Ş., </a:t>
            </a:r>
            <a:r>
              <a:rPr lang="en-US" sz="2000" dirty="0" err="1"/>
              <a:t>Kuhnt</a:t>
            </a:r>
            <a:r>
              <a:rPr lang="en-US" sz="2000" dirty="0"/>
              <a:t>, F., </a:t>
            </a:r>
            <a:r>
              <a:rPr lang="en-US" sz="2000" dirty="0" err="1"/>
              <a:t>Zöllner</a:t>
            </a:r>
            <a:r>
              <a:rPr lang="en-US" sz="2000" dirty="0"/>
              <a:t>, J.M. and Stiller, C., 2016, June. Functional system architectures towards fully automated driving. In </a:t>
            </a:r>
            <a:r>
              <a:rPr lang="en-US" sz="2000" i="1" dirty="0"/>
              <a:t>Intelligent Vehicles Symposium (IV), 2016 IEEE</a:t>
            </a:r>
            <a:r>
              <a:rPr lang="en-US" sz="2000" dirty="0"/>
              <a:t> (pp. 304-309). IEEE.</a:t>
            </a:r>
          </a:p>
          <a:p>
            <a:pPr marL="514350" indent="-514350">
              <a:buAutoNum type="arabicPeriod"/>
            </a:pPr>
            <a:r>
              <a:rPr lang="en-US" sz="2000" dirty="0" err="1"/>
              <a:t>Ulbrich</a:t>
            </a:r>
            <a:r>
              <a:rPr lang="en-US" sz="2000" dirty="0"/>
              <a:t>, S., </a:t>
            </a:r>
            <a:r>
              <a:rPr lang="en-US" sz="2000" dirty="0" err="1"/>
              <a:t>Reschka</a:t>
            </a:r>
            <a:r>
              <a:rPr lang="en-US" sz="2000" dirty="0"/>
              <a:t>, A., </a:t>
            </a:r>
            <a:r>
              <a:rPr lang="en-US" sz="2000" dirty="0" err="1"/>
              <a:t>Rieken</a:t>
            </a:r>
            <a:r>
              <a:rPr lang="en-US" sz="2000" dirty="0"/>
              <a:t>, J., Ernst, S., </a:t>
            </a:r>
            <a:r>
              <a:rPr lang="en-US" sz="2000" dirty="0" err="1"/>
              <a:t>Bagschik</a:t>
            </a:r>
            <a:r>
              <a:rPr lang="en-US" sz="2000" dirty="0"/>
              <a:t>, G., </a:t>
            </a:r>
            <a:r>
              <a:rPr lang="en-US" sz="2000" dirty="0" err="1"/>
              <a:t>Dierkes</a:t>
            </a:r>
            <a:r>
              <a:rPr lang="en-US" sz="2000" dirty="0"/>
              <a:t>, F., ... &amp; Maurer, M. (2017). Towards a functional system architecture for automated vehicles. 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arXiv:1703.08557</a:t>
            </a:r>
            <a:r>
              <a:rPr lang="en-US" sz="2000" dirty="0"/>
              <a:t>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9D043-E5FE-4039-9416-7767F82D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EC35F-2EC3-422A-BBAD-8850A78E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7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of Module 3!</a:t>
            </a:r>
          </a:p>
          <a:p>
            <a:pPr lvl="1"/>
            <a:r>
              <a:rPr lang="en-US" dirty="0"/>
              <a:t>Software Modules in an Autonomous System Software Stack</a:t>
            </a:r>
          </a:p>
          <a:p>
            <a:pPr lvl="1"/>
            <a:r>
              <a:rPr lang="en-US" dirty="0"/>
              <a:t>Algorithms</a:t>
            </a:r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Basic introduction to some popular architectures and approaches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20534</TotalTime>
  <Words>734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Autonomous Systems Software Stack</vt:lpstr>
      <vt:lpstr>Overview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507</cp:revision>
  <dcterms:created xsi:type="dcterms:W3CDTF">2018-01-04T23:14:16Z</dcterms:created>
  <dcterms:modified xsi:type="dcterms:W3CDTF">2018-03-22T08:18:36Z</dcterms:modified>
</cp:coreProperties>
</file>