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356" r:id="rId3"/>
    <p:sldId id="386" r:id="rId4"/>
    <p:sldId id="387" r:id="rId5"/>
    <p:sldId id="388" r:id="rId6"/>
    <p:sldId id="389" r:id="rId7"/>
    <p:sldId id="390" r:id="rId8"/>
    <p:sldId id="391" r:id="rId9"/>
    <p:sldId id="392" r:id="rId10"/>
    <p:sldId id="395" r:id="rId11"/>
    <p:sldId id="397" r:id="rId12"/>
    <p:sldId id="393" r:id="rId13"/>
    <p:sldId id="398" r:id="rId14"/>
    <p:sldId id="399" r:id="rId15"/>
    <p:sldId id="400" r:id="rId16"/>
    <p:sldId id="402" r:id="rId17"/>
    <p:sldId id="403" r:id="rId18"/>
    <p:sldId id="404" r:id="rId19"/>
    <p:sldId id="405" r:id="rId20"/>
    <p:sldId id="401" r:id="rId21"/>
    <p:sldId id="406" r:id="rId22"/>
    <p:sldId id="409" r:id="rId23"/>
    <p:sldId id="407" r:id="rId24"/>
    <p:sldId id="394" r:id="rId25"/>
    <p:sldId id="408" r:id="rId26"/>
    <p:sldId id="4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59" d="100"/>
          <a:sy n="59" d="100"/>
        </p:scale>
        <p:origin x="1032" y="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11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1.png"/><Relationship Id="rId7" Type="http://schemas.openxmlformats.org/officeDocument/2006/relationships/image" Target="../media/image5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7.png"/><Relationship Id="rId5" Type="http://schemas.openxmlformats.org/officeDocument/2006/relationships/image" Target="../media/image50.png"/><Relationship Id="rId10" Type="http://schemas.openxmlformats.org/officeDocument/2006/relationships/image" Target="../media/image56.png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5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8.png"/><Relationship Id="rId7" Type="http://schemas.openxmlformats.org/officeDocument/2006/relationships/image" Target="../media/image1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41.png"/><Relationship Id="rId5" Type="http://schemas.openxmlformats.org/officeDocument/2006/relationships/image" Target="../media/image146.png"/><Relationship Id="rId10" Type="http://schemas.openxmlformats.org/officeDocument/2006/relationships/image" Target="../media/image40.png"/><Relationship Id="rId4" Type="http://schemas.openxmlformats.org/officeDocument/2006/relationships/image" Target="../media/image139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6.png"/><Relationship Id="rId7" Type="http://schemas.openxmlformats.org/officeDocument/2006/relationships/image" Target="../media/image39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4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7" Type="http://schemas.openxmlformats.org/officeDocument/2006/relationships/image" Target="../media/image17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10" Type="http://schemas.openxmlformats.org/officeDocument/2006/relationships/image" Target="../media/image59.png"/><Relationship Id="rId4" Type="http://schemas.openxmlformats.org/officeDocument/2006/relationships/image" Target="../media/image480.png"/><Relationship Id="rId9" Type="http://schemas.openxmlformats.org/officeDocument/2006/relationships/image" Target="../media/image19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9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26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Signal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91253BD-AC79-40E7-8C71-DA0AD5BF9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from a time domain to a value domain</a:t>
                </a:r>
              </a:p>
              <a:p>
                <a:r>
                  <a:rPr lang="en-US" dirty="0"/>
                  <a:t>Time domain can be </a:t>
                </a:r>
              </a:p>
              <a:p>
                <a:pPr lvl="1"/>
                <a:r>
                  <a:rPr lang="en-US" dirty="0"/>
                  <a:t>A discrete domain: e.g. positive integers (traces for LTL), arbitrary finite set of values, </a:t>
                </a:r>
              </a:p>
              <a:p>
                <a:pPr lvl="1"/>
                <a:r>
                  <a:rPr lang="en-US" dirty="0"/>
                  <a:t>A dense domain: e.g. a continuous set of real-valued time-instants</a:t>
                </a:r>
              </a:p>
              <a:p>
                <a:r>
                  <a:rPr lang="en-US" dirty="0"/>
                  <a:t>Value domain can be</a:t>
                </a:r>
              </a:p>
              <a:p>
                <a:pPr lvl="1"/>
                <a:r>
                  <a:rPr lang="en-US" dirty="0"/>
                  <a:t>A finite domain: e.g. Booleans (traces for LTL), some finite enumeration (e.g. a set of modes)</a:t>
                </a:r>
              </a:p>
              <a:p>
                <a:pPr lvl="1"/>
                <a:r>
                  <a:rPr lang="en-US" dirty="0"/>
                  <a:t>An infinite domain: e.g. integers, reals, etc.</a:t>
                </a:r>
              </a:p>
              <a:p>
                <a:pPr lvl="1"/>
                <a:r>
                  <a:rPr lang="en-US" dirty="0"/>
                  <a:t>A combination of any number of these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91253BD-AC79-40E7-8C71-DA0AD5BF9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  <a:blipFill>
                <a:blip r:embed="rId2"/>
                <a:stretch>
                  <a:fillRect l="-625" t="-2241" r="-782" b="-7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C075E28-2029-4ADD-A026-EBA6F4B9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is interpreted over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4B24B-D12A-4BE2-9C3D-BA96DF7E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4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841890-41FD-44B0-8F39-B45759089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 signal that has only one kind of value domain is called </a:t>
                </a:r>
                <a:r>
                  <a:rPr lang="en-US" b="1" dirty="0"/>
                  <a:t>univariate </a:t>
                </a:r>
                <a:r>
                  <a:rPr lang="en-US" dirty="0"/>
                  <a:t>(only one thing varies), and with multiple domains is called </a:t>
                </a:r>
                <a:r>
                  <a:rPr lang="en-US" b="1" dirty="0"/>
                  <a:t>multivariate</a:t>
                </a:r>
              </a:p>
              <a:p>
                <a:r>
                  <a:rPr lang="en-US" dirty="0"/>
                  <a:t>Number of distinct components of a signal is called its dimension</a:t>
                </a:r>
              </a:p>
              <a:p>
                <a:r>
                  <a:rPr lang="en-US" dirty="0"/>
                  <a:t>Thus, signal value at any given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a vector of values, each of which may come from a different value domain</a:t>
                </a:r>
              </a:p>
              <a:p>
                <a:r>
                  <a:rPr lang="en-US" dirty="0"/>
                  <a:t>If we designate a time domain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, and a value domain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r>
                  <a:rPr lang="en-US" dirty="0"/>
                  <a:t>, then signals are basically functions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𝔻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lecture, we will assume that the time domain is the dense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r>
                  <a:rPr lang="en-US" dirty="0"/>
                  <a:t>, and the value domain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signal dimension</a:t>
                </a:r>
              </a:p>
              <a:p>
                <a:r>
                  <a:rPr lang="en-US" dirty="0"/>
                  <a:t>Thus 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841890-41FD-44B0-8F39-B45759089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5281CD3-1AA6-497D-9A3D-30B01F51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B6E59-B649-453E-B2BC-428DA672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31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15B44-1D45-432A-90A4-70BF4384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EA89821-4F48-4B20-AD6B-46C981B33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STL Syntax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A6B88A0-77E2-4FA1-BA8E-D7B4EF670F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234399"/>
                  </p:ext>
                </p:extLst>
              </p:nvPr>
            </p:nvGraphicFramePr>
            <p:xfrm>
              <a:off x="166680" y="1142205"/>
              <a:ext cx="11631510" cy="46352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770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484254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6836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2666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4417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STL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~0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ℝ</m:t>
                              </m:r>
                            </m:oMath>
                          </a14:m>
                          <a:r>
                            <a:rPr lang="en-US" sz="2400" dirty="0"/>
                            <a:t> is a function over the signal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baseline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oMath>
                          </a14:m>
                          <a:r>
                            <a:rPr lang="en-US" sz="2400" b="0" i="0" dirty="0"/>
                            <a:t>,</a:t>
                          </a:r>
                          <a:r>
                            <a:rPr lang="en-US" sz="2400" b="1" i="0" dirty="0"/>
                            <a:t>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∼ ∈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≤,&lt;,&gt;,≥,=,≠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252978850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At 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b="0" dirty="0"/>
                            <a:t>uture step in the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times in the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881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interval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A6B88A0-77E2-4FA1-BA8E-D7B4EF670F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2234399"/>
                  </p:ext>
                </p:extLst>
              </p:nvPr>
            </p:nvGraphicFramePr>
            <p:xfrm>
              <a:off x="166680" y="1142205"/>
              <a:ext cx="11631510" cy="463524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03770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484254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6836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2666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44174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STL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92308" r="-955249" b="-5682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92308" r="-323775" b="-5682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92308" r="-84" b="-568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630914">
                    <a:tc>
                      <a:txBody>
                        <a:bodyPr/>
                        <a:lstStyle/>
                        <a:p>
                          <a:pPr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192308" r="-84" b="-4682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52978850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341573" r="-323775" b="-447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44174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441573" r="-323775" b="-347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507368" r="-323775" b="-225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507368" r="-84" b="-22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6385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613830" r="-323775" b="-1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613830" r="-84" b="-1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88122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4363" t="-691753" r="-323775" b="-237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017" t="-691753" r="-84" b="-237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6139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215091-72E9-4FC9-931D-01587172B7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STL specified recursively over a signal at each time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each STL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here’s how we define it’s semantics:</a:t>
                </a:r>
              </a:p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is the signal predicate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b="0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215091-72E9-4FC9-931D-01587172B7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2C4FE11-B86F-4395-BCE2-5D2E8738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635CE-7F03-4F33-A70A-1E4E5F25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F1293A-DBA3-4ED1-AF2C-3ED2D04B9F28}"/>
              </a:ext>
            </a:extLst>
          </p:cNvPr>
          <p:cNvCxnSpPr>
            <a:cxnSpLocks/>
          </p:cNvCxnSpPr>
          <p:nvPr/>
        </p:nvCxnSpPr>
        <p:spPr>
          <a:xfrm flipV="1">
            <a:off x="1116771" y="3725524"/>
            <a:ext cx="0" cy="1958517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B1494A-5F41-4CE0-BE48-7BA75903EC8B}"/>
              </a:ext>
            </a:extLst>
          </p:cNvPr>
          <p:cNvCxnSpPr>
            <a:cxnSpLocks/>
          </p:cNvCxnSpPr>
          <p:nvPr/>
        </p:nvCxnSpPr>
        <p:spPr>
          <a:xfrm>
            <a:off x="817360" y="5186237"/>
            <a:ext cx="39070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ECBB1-9AD9-492E-81E6-7F2B7AD85DD6}"/>
                  </a:ext>
                </a:extLst>
              </p:cNvPr>
              <p:cNvSpPr txBox="1"/>
              <p:nvPr/>
            </p:nvSpPr>
            <p:spPr>
              <a:xfrm>
                <a:off x="326232" y="3538706"/>
                <a:ext cx="863293" cy="461665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b="1" dirty="0"/>
                  <a:t>,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2ECBB1-9AD9-492E-81E6-7F2B7AD85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3538706"/>
                <a:ext cx="863293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562271-4266-4B93-AE10-15FAF841B9B1}"/>
              </a:ext>
            </a:extLst>
          </p:cNvPr>
          <p:cNvSpPr/>
          <p:nvPr/>
        </p:nvSpPr>
        <p:spPr>
          <a:xfrm>
            <a:off x="1124793" y="4709565"/>
            <a:ext cx="3163986" cy="380325"/>
          </a:xfrm>
          <a:custGeom>
            <a:avLst/>
            <a:gdLst>
              <a:gd name="connsiteX0" fmla="*/ 0 w 3163986"/>
              <a:gd name="connsiteY0" fmla="*/ 275129 h 380325"/>
              <a:gd name="connsiteX1" fmla="*/ 40460 w 3163986"/>
              <a:gd name="connsiteY1" fmla="*/ 258945 h 380325"/>
              <a:gd name="connsiteX2" fmla="*/ 80920 w 3163986"/>
              <a:gd name="connsiteY2" fmla="*/ 210393 h 380325"/>
              <a:gd name="connsiteX3" fmla="*/ 129472 w 3163986"/>
              <a:gd name="connsiteY3" fmla="*/ 178024 h 380325"/>
              <a:gd name="connsiteX4" fmla="*/ 145657 w 3163986"/>
              <a:gd name="connsiteY4" fmla="*/ 153748 h 380325"/>
              <a:gd name="connsiteX5" fmla="*/ 202301 w 3163986"/>
              <a:gd name="connsiteY5" fmla="*/ 113288 h 380325"/>
              <a:gd name="connsiteX6" fmla="*/ 226577 w 3163986"/>
              <a:gd name="connsiteY6" fmla="*/ 105196 h 380325"/>
              <a:gd name="connsiteX7" fmla="*/ 275129 w 3163986"/>
              <a:gd name="connsiteY7" fmla="*/ 80920 h 380325"/>
              <a:gd name="connsiteX8" fmla="*/ 347957 w 3163986"/>
              <a:gd name="connsiteY8" fmla="*/ 97104 h 380325"/>
              <a:gd name="connsiteX9" fmla="*/ 412694 w 3163986"/>
              <a:gd name="connsiteY9" fmla="*/ 137564 h 380325"/>
              <a:gd name="connsiteX10" fmla="*/ 445062 w 3163986"/>
              <a:gd name="connsiteY10" fmla="*/ 153748 h 380325"/>
              <a:gd name="connsiteX11" fmla="*/ 485522 w 3163986"/>
              <a:gd name="connsiteY11" fmla="*/ 202300 h 380325"/>
              <a:gd name="connsiteX12" fmla="*/ 509798 w 3163986"/>
              <a:gd name="connsiteY12" fmla="*/ 218485 h 380325"/>
              <a:gd name="connsiteX13" fmla="*/ 534074 w 3163986"/>
              <a:gd name="connsiteY13" fmla="*/ 242761 h 380325"/>
              <a:gd name="connsiteX14" fmla="*/ 598811 w 3163986"/>
              <a:gd name="connsiteY14" fmla="*/ 234669 h 380325"/>
              <a:gd name="connsiteX15" fmla="*/ 647363 w 3163986"/>
              <a:gd name="connsiteY15" fmla="*/ 186116 h 380325"/>
              <a:gd name="connsiteX16" fmla="*/ 679731 w 3163986"/>
              <a:gd name="connsiteY16" fmla="*/ 153748 h 380325"/>
              <a:gd name="connsiteX17" fmla="*/ 720191 w 3163986"/>
              <a:gd name="connsiteY17" fmla="*/ 97104 h 380325"/>
              <a:gd name="connsiteX18" fmla="*/ 768743 w 3163986"/>
              <a:gd name="connsiteY18" fmla="*/ 64736 h 380325"/>
              <a:gd name="connsiteX19" fmla="*/ 793019 w 3163986"/>
              <a:gd name="connsiteY19" fmla="*/ 32368 h 380325"/>
              <a:gd name="connsiteX20" fmla="*/ 825388 w 3163986"/>
              <a:gd name="connsiteY20" fmla="*/ 24276 h 380325"/>
              <a:gd name="connsiteX21" fmla="*/ 865848 w 3163986"/>
              <a:gd name="connsiteY21" fmla="*/ 8092 h 380325"/>
              <a:gd name="connsiteX22" fmla="*/ 890124 w 3163986"/>
              <a:gd name="connsiteY22" fmla="*/ 0 h 380325"/>
              <a:gd name="connsiteX23" fmla="*/ 979136 w 3163986"/>
              <a:gd name="connsiteY23" fmla="*/ 8092 h 380325"/>
              <a:gd name="connsiteX24" fmla="*/ 1003412 w 3163986"/>
              <a:gd name="connsiteY24" fmla="*/ 24276 h 380325"/>
              <a:gd name="connsiteX25" fmla="*/ 1019596 w 3163986"/>
              <a:gd name="connsiteY25" fmla="*/ 48552 h 380325"/>
              <a:gd name="connsiteX26" fmla="*/ 1068149 w 3163986"/>
              <a:gd name="connsiteY26" fmla="*/ 113288 h 380325"/>
              <a:gd name="connsiteX27" fmla="*/ 1116701 w 3163986"/>
              <a:gd name="connsiteY27" fmla="*/ 161840 h 380325"/>
              <a:gd name="connsiteX28" fmla="*/ 1132885 w 3163986"/>
              <a:gd name="connsiteY28" fmla="*/ 186116 h 380325"/>
              <a:gd name="connsiteX29" fmla="*/ 1181437 w 3163986"/>
              <a:gd name="connsiteY29" fmla="*/ 218485 h 380325"/>
              <a:gd name="connsiteX30" fmla="*/ 1205713 w 3163986"/>
              <a:gd name="connsiteY30" fmla="*/ 234669 h 380325"/>
              <a:gd name="connsiteX31" fmla="*/ 1262357 w 3163986"/>
              <a:gd name="connsiteY31" fmla="*/ 242761 h 380325"/>
              <a:gd name="connsiteX32" fmla="*/ 1343278 w 3163986"/>
              <a:gd name="connsiteY32" fmla="*/ 234669 h 380325"/>
              <a:gd name="connsiteX33" fmla="*/ 1383738 w 3163986"/>
              <a:gd name="connsiteY33" fmla="*/ 202300 h 380325"/>
              <a:gd name="connsiteX34" fmla="*/ 1416106 w 3163986"/>
              <a:gd name="connsiteY34" fmla="*/ 194208 h 380325"/>
              <a:gd name="connsiteX35" fmla="*/ 1440382 w 3163986"/>
              <a:gd name="connsiteY35" fmla="*/ 169932 h 380325"/>
              <a:gd name="connsiteX36" fmla="*/ 1472750 w 3163986"/>
              <a:gd name="connsiteY36" fmla="*/ 153748 h 380325"/>
              <a:gd name="connsiteX37" fmla="*/ 1521303 w 3163986"/>
              <a:gd name="connsiteY37" fmla="*/ 129472 h 380325"/>
              <a:gd name="connsiteX38" fmla="*/ 1634591 w 3163986"/>
              <a:gd name="connsiteY38" fmla="*/ 137564 h 380325"/>
              <a:gd name="connsiteX39" fmla="*/ 1658867 w 3163986"/>
              <a:gd name="connsiteY39" fmla="*/ 145656 h 380325"/>
              <a:gd name="connsiteX40" fmla="*/ 1707419 w 3163986"/>
              <a:gd name="connsiteY40" fmla="*/ 178024 h 380325"/>
              <a:gd name="connsiteX41" fmla="*/ 1731695 w 3163986"/>
              <a:gd name="connsiteY41" fmla="*/ 194208 h 380325"/>
              <a:gd name="connsiteX42" fmla="*/ 1755972 w 3163986"/>
              <a:gd name="connsiteY42" fmla="*/ 210393 h 380325"/>
              <a:gd name="connsiteX43" fmla="*/ 1788340 w 3163986"/>
              <a:gd name="connsiteY43" fmla="*/ 242761 h 380325"/>
              <a:gd name="connsiteX44" fmla="*/ 1804524 w 3163986"/>
              <a:gd name="connsiteY44" fmla="*/ 267037 h 380325"/>
              <a:gd name="connsiteX45" fmla="*/ 1844984 w 3163986"/>
              <a:gd name="connsiteY45" fmla="*/ 307497 h 380325"/>
              <a:gd name="connsiteX46" fmla="*/ 1909720 w 3163986"/>
              <a:gd name="connsiteY46" fmla="*/ 347957 h 380325"/>
              <a:gd name="connsiteX47" fmla="*/ 1958272 w 3163986"/>
              <a:gd name="connsiteY47" fmla="*/ 380325 h 380325"/>
              <a:gd name="connsiteX48" fmla="*/ 2031101 w 3163986"/>
              <a:gd name="connsiteY48" fmla="*/ 339865 h 380325"/>
              <a:gd name="connsiteX49" fmla="*/ 2087745 w 3163986"/>
              <a:gd name="connsiteY49" fmla="*/ 267037 h 380325"/>
              <a:gd name="connsiteX50" fmla="*/ 2112021 w 3163986"/>
              <a:gd name="connsiteY50" fmla="*/ 242761 h 380325"/>
              <a:gd name="connsiteX51" fmla="*/ 2128205 w 3163986"/>
              <a:gd name="connsiteY51" fmla="*/ 210393 h 380325"/>
              <a:gd name="connsiteX52" fmla="*/ 2144389 w 3163986"/>
              <a:gd name="connsiteY52" fmla="*/ 194208 h 380325"/>
              <a:gd name="connsiteX53" fmla="*/ 2168665 w 3163986"/>
              <a:gd name="connsiteY53" fmla="*/ 161840 h 380325"/>
              <a:gd name="connsiteX54" fmla="*/ 2225310 w 3163986"/>
              <a:gd name="connsiteY54" fmla="*/ 121380 h 380325"/>
              <a:gd name="connsiteX55" fmla="*/ 2249586 w 3163986"/>
              <a:gd name="connsiteY55" fmla="*/ 113288 h 380325"/>
              <a:gd name="connsiteX56" fmla="*/ 2322414 w 3163986"/>
              <a:gd name="connsiteY56" fmla="*/ 121380 h 380325"/>
              <a:gd name="connsiteX57" fmla="*/ 2346690 w 3163986"/>
              <a:gd name="connsiteY57" fmla="*/ 145656 h 380325"/>
              <a:gd name="connsiteX58" fmla="*/ 2379058 w 3163986"/>
              <a:gd name="connsiteY58" fmla="*/ 153748 h 380325"/>
              <a:gd name="connsiteX59" fmla="*/ 2443795 w 3163986"/>
              <a:gd name="connsiteY59" fmla="*/ 202300 h 380325"/>
              <a:gd name="connsiteX60" fmla="*/ 2500439 w 3163986"/>
              <a:gd name="connsiteY60" fmla="*/ 250853 h 380325"/>
              <a:gd name="connsiteX61" fmla="*/ 2524715 w 3163986"/>
              <a:gd name="connsiteY61" fmla="*/ 275129 h 380325"/>
              <a:gd name="connsiteX62" fmla="*/ 2548991 w 3163986"/>
              <a:gd name="connsiteY62" fmla="*/ 291313 h 380325"/>
              <a:gd name="connsiteX63" fmla="*/ 2581359 w 3163986"/>
              <a:gd name="connsiteY63" fmla="*/ 315589 h 380325"/>
              <a:gd name="connsiteX64" fmla="*/ 2605635 w 3163986"/>
              <a:gd name="connsiteY64" fmla="*/ 323681 h 380325"/>
              <a:gd name="connsiteX65" fmla="*/ 2662280 w 3163986"/>
              <a:gd name="connsiteY65" fmla="*/ 275129 h 380325"/>
              <a:gd name="connsiteX66" fmla="*/ 2686556 w 3163986"/>
              <a:gd name="connsiteY66" fmla="*/ 242761 h 380325"/>
              <a:gd name="connsiteX67" fmla="*/ 2718924 w 3163986"/>
              <a:gd name="connsiteY67" fmla="*/ 210393 h 380325"/>
              <a:gd name="connsiteX68" fmla="*/ 2735108 w 3163986"/>
              <a:gd name="connsiteY68" fmla="*/ 186116 h 380325"/>
              <a:gd name="connsiteX69" fmla="*/ 2783660 w 3163986"/>
              <a:gd name="connsiteY69" fmla="*/ 137564 h 380325"/>
              <a:gd name="connsiteX70" fmla="*/ 2832212 w 3163986"/>
              <a:gd name="connsiteY70" fmla="*/ 105196 h 380325"/>
              <a:gd name="connsiteX71" fmla="*/ 2856488 w 3163986"/>
              <a:gd name="connsiteY71" fmla="*/ 80920 h 380325"/>
              <a:gd name="connsiteX72" fmla="*/ 2872672 w 3163986"/>
              <a:gd name="connsiteY72" fmla="*/ 56644 h 380325"/>
              <a:gd name="connsiteX73" fmla="*/ 2896949 w 3163986"/>
              <a:gd name="connsiteY73" fmla="*/ 48552 h 380325"/>
              <a:gd name="connsiteX74" fmla="*/ 2937409 w 3163986"/>
              <a:gd name="connsiteY74" fmla="*/ 32368 h 380325"/>
              <a:gd name="connsiteX75" fmla="*/ 3026421 w 3163986"/>
              <a:gd name="connsiteY75" fmla="*/ 89012 h 380325"/>
              <a:gd name="connsiteX76" fmla="*/ 3099249 w 3163986"/>
              <a:gd name="connsiteY76" fmla="*/ 145656 h 380325"/>
              <a:gd name="connsiteX77" fmla="*/ 3107342 w 3163986"/>
              <a:gd name="connsiteY77" fmla="*/ 169932 h 380325"/>
              <a:gd name="connsiteX78" fmla="*/ 3139710 w 3163986"/>
              <a:gd name="connsiteY78" fmla="*/ 194208 h 380325"/>
              <a:gd name="connsiteX79" fmla="*/ 3155894 w 3163986"/>
              <a:gd name="connsiteY79" fmla="*/ 210393 h 380325"/>
              <a:gd name="connsiteX80" fmla="*/ 3163986 w 3163986"/>
              <a:gd name="connsiteY80" fmla="*/ 218485 h 380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163986" h="380325">
                <a:moveTo>
                  <a:pt x="0" y="275129"/>
                </a:moveTo>
                <a:cubicBezTo>
                  <a:pt x="13487" y="269734"/>
                  <a:pt x="28142" y="266644"/>
                  <a:pt x="40460" y="258945"/>
                </a:cubicBezTo>
                <a:cubicBezTo>
                  <a:pt x="91164" y="227255"/>
                  <a:pt x="41773" y="244647"/>
                  <a:pt x="80920" y="210393"/>
                </a:cubicBezTo>
                <a:cubicBezTo>
                  <a:pt x="95558" y="197584"/>
                  <a:pt x="129472" y="178024"/>
                  <a:pt x="129472" y="178024"/>
                </a:cubicBezTo>
                <a:cubicBezTo>
                  <a:pt x="134867" y="169932"/>
                  <a:pt x="138780" y="160625"/>
                  <a:pt x="145657" y="153748"/>
                </a:cubicBezTo>
                <a:cubicBezTo>
                  <a:pt x="149323" y="150083"/>
                  <a:pt x="193112" y="117883"/>
                  <a:pt x="202301" y="113288"/>
                </a:cubicBezTo>
                <a:cubicBezTo>
                  <a:pt x="209930" y="109473"/>
                  <a:pt x="218948" y="109011"/>
                  <a:pt x="226577" y="105196"/>
                </a:cubicBezTo>
                <a:cubicBezTo>
                  <a:pt x="289323" y="73823"/>
                  <a:pt x="214111" y="101259"/>
                  <a:pt x="275129" y="80920"/>
                </a:cubicBezTo>
                <a:cubicBezTo>
                  <a:pt x="299405" y="86315"/>
                  <a:pt x="324962" y="87636"/>
                  <a:pt x="347957" y="97104"/>
                </a:cubicBezTo>
                <a:cubicBezTo>
                  <a:pt x="371487" y="106793"/>
                  <a:pt x="389934" y="126184"/>
                  <a:pt x="412694" y="137564"/>
                </a:cubicBezTo>
                <a:cubicBezTo>
                  <a:pt x="423483" y="142959"/>
                  <a:pt x="435246" y="146737"/>
                  <a:pt x="445062" y="153748"/>
                </a:cubicBezTo>
                <a:cubicBezTo>
                  <a:pt x="491456" y="186887"/>
                  <a:pt x="450037" y="166814"/>
                  <a:pt x="485522" y="202300"/>
                </a:cubicBezTo>
                <a:cubicBezTo>
                  <a:pt x="492399" y="209177"/>
                  <a:pt x="502327" y="212259"/>
                  <a:pt x="509798" y="218485"/>
                </a:cubicBezTo>
                <a:cubicBezTo>
                  <a:pt x="518589" y="225811"/>
                  <a:pt x="525982" y="234669"/>
                  <a:pt x="534074" y="242761"/>
                </a:cubicBezTo>
                <a:cubicBezTo>
                  <a:pt x="555653" y="240064"/>
                  <a:pt x="579360" y="244395"/>
                  <a:pt x="598811" y="234669"/>
                </a:cubicBezTo>
                <a:cubicBezTo>
                  <a:pt x="619282" y="224433"/>
                  <a:pt x="631179" y="202300"/>
                  <a:pt x="647363" y="186116"/>
                </a:cubicBezTo>
                <a:cubicBezTo>
                  <a:pt x="658152" y="175327"/>
                  <a:pt x="671267" y="166444"/>
                  <a:pt x="679731" y="153748"/>
                </a:cubicBezTo>
                <a:cubicBezTo>
                  <a:pt x="687604" y="141938"/>
                  <a:pt x="711979" y="104404"/>
                  <a:pt x="720191" y="97104"/>
                </a:cubicBezTo>
                <a:cubicBezTo>
                  <a:pt x="734729" y="84182"/>
                  <a:pt x="757073" y="80297"/>
                  <a:pt x="768743" y="64736"/>
                </a:cubicBezTo>
                <a:cubicBezTo>
                  <a:pt x="776835" y="53947"/>
                  <a:pt x="782044" y="40207"/>
                  <a:pt x="793019" y="32368"/>
                </a:cubicBezTo>
                <a:cubicBezTo>
                  <a:pt x="802069" y="25904"/>
                  <a:pt x="814837" y="27793"/>
                  <a:pt x="825388" y="24276"/>
                </a:cubicBezTo>
                <a:cubicBezTo>
                  <a:pt x="839168" y="19683"/>
                  <a:pt x="852247" y="13192"/>
                  <a:pt x="865848" y="8092"/>
                </a:cubicBezTo>
                <a:cubicBezTo>
                  <a:pt x="873835" y="5097"/>
                  <a:pt x="882032" y="2697"/>
                  <a:pt x="890124" y="0"/>
                </a:cubicBezTo>
                <a:cubicBezTo>
                  <a:pt x="919795" y="2697"/>
                  <a:pt x="950004" y="1849"/>
                  <a:pt x="979136" y="8092"/>
                </a:cubicBezTo>
                <a:cubicBezTo>
                  <a:pt x="988645" y="10130"/>
                  <a:pt x="996535" y="17399"/>
                  <a:pt x="1003412" y="24276"/>
                </a:cubicBezTo>
                <a:cubicBezTo>
                  <a:pt x="1010289" y="31153"/>
                  <a:pt x="1013876" y="40687"/>
                  <a:pt x="1019596" y="48552"/>
                </a:cubicBezTo>
                <a:cubicBezTo>
                  <a:pt x="1035461" y="70366"/>
                  <a:pt x="1049076" y="94215"/>
                  <a:pt x="1068149" y="113288"/>
                </a:cubicBezTo>
                <a:cubicBezTo>
                  <a:pt x="1084333" y="129472"/>
                  <a:pt x="1104005" y="142796"/>
                  <a:pt x="1116701" y="161840"/>
                </a:cubicBezTo>
                <a:cubicBezTo>
                  <a:pt x="1122096" y="169932"/>
                  <a:pt x="1125566" y="179712"/>
                  <a:pt x="1132885" y="186116"/>
                </a:cubicBezTo>
                <a:cubicBezTo>
                  <a:pt x="1147523" y="198925"/>
                  <a:pt x="1165253" y="207695"/>
                  <a:pt x="1181437" y="218485"/>
                </a:cubicBezTo>
                <a:cubicBezTo>
                  <a:pt x="1189529" y="223880"/>
                  <a:pt x="1196085" y="233294"/>
                  <a:pt x="1205713" y="234669"/>
                </a:cubicBezTo>
                <a:lnTo>
                  <a:pt x="1262357" y="242761"/>
                </a:lnTo>
                <a:cubicBezTo>
                  <a:pt x="1289331" y="240064"/>
                  <a:pt x="1316864" y="240764"/>
                  <a:pt x="1343278" y="234669"/>
                </a:cubicBezTo>
                <a:cubicBezTo>
                  <a:pt x="1378916" y="226445"/>
                  <a:pt x="1356744" y="215798"/>
                  <a:pt x="1383738" y="202300"/>
                </a:cubicBezTo>
                <a:cubicBezTo>
                  <a:pt x="1393685" y="197326"/>
                  <a:pt x="1405317" y="196905"/>
                  <a:pt x="1416106" y="194208"/>
                </a:cubicBezTo>
                <a:cubicBezTo>
                  <a:pt x="1424198" y="186116"/>
                  <a:pt x="1431070" y="176584"/>
                  <a:pt x="1440382" y="169932"/>
                </a:cubicBezTo>
                <a:cubicBezTo>
                  <a:pt x="1450198" y="162921"/>
                  <a:pt x="1462277" y="159733"/>
                  <a:pt x="1472750" y="153748"/>
                </a:cubicBezTo>
                <a:cubicBezTo>
                  <a:pt x="1516672" y="128650"/>
                  <a:pt x="1476793" y="144308"/>
                  <a:pt x="1521303" y="129472"/>
                </a:cubicBezTo>
                <a:cubicBezTo>
                  <a:pt x="1559066" y="132169"/>
                  <a:pt x="1596991" y="133141"/>
                  <a:pt x="1634591" y="137564"/>
                </a:cubicBezTo>
                <a:cubicBezTo>
                  <a:pt x="1643062" y="138561"/>
                  <a:pt x="1651411" y="141514"/>
                  <a:pt x="1658867" y="145656"/>
                </a:cubicBezTo>
                <a:cubicBezTo>
                  <a:pt x="1675870" y="155102"/>
                  <a:pt x="1691235" y="167235"/>
                  <a:pt x="1707419" y="178024"/>
                </a:cubicBezTo>
                <a:lnTo>
                  <a:pt x="1731695" y="194208"/>
                </a:lnTo>
                <a:lnTo>
                  <a:pt x="1755972" y="210393"/>
                </a:lnTo>
                <a:cubicBezTo>
                  <a:pt x="1773627" y="263359"/>
                  <a:pt x="1749106" y="211374"/>
                  <a:pt x="1788340" y="242761"/>
                </a:cubicBezTo>
                <a:cubicBezTo>
                  <a:pt x="1795934" y="248836"/>
                  <a:pt x="1798120" y="259718"/>
                  <a:pt x="1804524" y="267037"/>
                </a:cubicBezTo>
                <a:cubicBezTo>
                  <a:pt x="1817084" y="281391"/>
                  <a:pt x="1830090" y="295582"/>
                  <a:pt x="1844984" y="307497"/>
                </a:cubicBezTo>
                <a:cubicBezTo>
                  <a:pt x="1884464" y="339081"/>
                  <a:pt x="1878120" y="321624"/>
                  <a:pt x="1909720" y="347957"/>
                </a:cubicBezTo>
                <a:cubicBezTo>
                  <a:pt x="1950130" y="381632"/>
                  <a:pt x="1915610" y="366104"/>
                  <a:pt x="1958272" y="380325"/>
                </a:cubicBezTo>
                <a:cubicBezTo>
                  <a:pt x="1987878" y="368483"/>
                  <a:pt x="2008817" y="364175"/>
                  <a:pt x="2031101" y="339865"/>
                </a:cubicBezTo>
                <a:cubicBezTo>
                  <a:pt x="2051882" y="317194"/>
                  <a:pt x="2065998" y="288784"/>
                  <a:pt x="2087745" y="267037"/>
                </a:cubicBezTo>
                <a:cubicBezTo>
                  <a:pt x="2095837" y="258945"/>
                  <a:pt x="2105369" y="252073"/>
                  <a:pt x="2112021" y="242761"/>
                </a:cubicBezTo>
                <a:cubicBezTo>
                  <a:pt x="2119032" y="232945"/>
                  <a:pt x="2121514" y="220430"/>
                  <a:pt x="2128205" y="210393"/>
                </a:cubicBezTo>
                <a:cubicBezTo>
                  <a:pt x="2132437" y="204045"/>
                  <a:pt x="2139505" y="200069"/>
                  <a:pt x="2144389" y="194208"/>
                </a:cubicBezTo>
                <a:cubicBezTo>
                  <a:pt x="2153023" y="183847"/>
                  <a:pt x="2159128" y="171376"/>
                  <a:pt x="2168665" y="161840"/>
                </a:cubicBezTo>
                <a:cubicBezTo>
                  <a:pt x="2172329" y="158176"/>
                  <a:pt x="2216122" y="125974"/>
                  <a:pt x="2225310" y="121380"/>
                </a:cubicBezTo>
                <a:cubicBezTo>
                  <a:pt x="2232939" y="117565"/>
                  <a:pt x="2241494" y="115985"/>
                  <a:pt x="2249586" y="113288"/>
                </a:cubicBezTo>
                <a:cubicBezTo>
                  <a:pt x="2273862" y="115985"/>
                  <a:pt x="2299242" y="113656"/>
                  <a:pt x="2322414" y="121380"/>
                </a:cubicBezTo>
                <a:cubicBezTo>
                  <a:pt x="2333271" y="124999"/>
                  <a:pt x="2336754" y="139978"/>
                  <a:pt x="2346690" y="145656"/>
                </a:cubicBezTo>
                <a:cubicBezTo>
                  <a:pt x="2356346" y="151174"/>
                  <a:pt x="2368269" y="151051"/>
                  <a:pt x="2379058" y="153748"/>
                </a:cubicBezTo>
                <a:cubicBezTo>
                  <a:pt x="2436406" y="211096"/>
                  <a:pt x="2363353" y="141968"/>
                  <a:pt x="2443795" y="202300"/>
                </a:cubicBezTo>
                <a:cubicBezTo>
                  <a:pt x="2463690" y="217221"/>
                  <a:pt x="2481955" y="234217"/>
                  <a:pt x="2500439" y="250853"/>
                </a:cubicBezTo>
                <a:cubicBezTo>
                  <a:pt x="2508945" y="258509"/>
                  <a:pt x="2515924" y="267803"/>
                  <a:pt x="2524715" y="275129"/>
                </a:cubicBezTo>
                <a:cubicBezTo>
                  <a:pt x="2532186" y="281355"/>
                  <a:pt x="2541077" y="285660"/>
                  <a:pt x="2548991" y="291313"/>
                </a:cubicBezTo>
                <a:cubicBezTo>
                  <a:pt x="2559966" y="299152"/>
                  <a:pt x="2569649" y="308898"/>
                  <a:pt x="2581359" y="315589"/>
                </a:cubicBezTo>
                <a:cubicBezTo>
                  <a:pt x="2588765" y="319821"/>
                  <a:pt x="2597543" y="320984"/>
                  <a:pt x="2605635" y="323681"/>
                </a:cubicBezTo>
                <a:cubicBezTo>
                  <a:pt x="2674404" y="231989"/>
                  <a:pt x="2584525" y="341775"/>
                  <a:pt x="2662280" y="275129"/>
                </a:cubicBezTo>
                <a:cubicBezTo>
                  <a:pt x="2672520" y="266352"/>
                  <a:pt x="2677675" y="252911"/>
                  <a:pt x="2686556" y="242761"/>
                </a:cubicBezTo>
                <a:cubicBezTo>
                  <a:pt x="2696604" y="231278"/>
                  <a:pt x="2708994" y="221978"/>
                  <a:pt x="2718924" y="210393"/>
                </a:cubicBezTo>
                <a:cubicBezTo>
                  <a:pt x="2725253" y="203009"/>
                  <a:pt x="2728647" y="193385"/>
                  <a:pt x="2735108" y="186116"/>
                </a:cubicBezTo>
                <a:cubicBezTo>
                  <a:pt x="2750314" y="169009"/>
                  <a:pt x="2766077" y="152216"/>
                  <a:pt x="2783660" y="137564"/>
                </a:cubicBezTo>
                <a:cubicBezTo>
                  <a:pt x="2798602" y="125112"/>
                  <a:pt x="2818458" y="118950"/>
                  <a:pt x="2832212" y="105196"/>
                </a:cubicBezTo>
                <a:cubicBezTo>
                  <a:pt x="2840304" y="97104"/>
                  <a:pt x="2849162" y="89711"/>
                  <a:pt x="2856488" y="80920"/>
                </a:cubicBezTo>
                <a:cubicBezTo>
                  <a:pt x="2862714" y="73449"/>
                  <a:pt x="2865078" y="62719"/>
                  <a:pt x="2872672" y="56644"/>
                </a:cubicBezTo>
                <a:cubicBezTo>
                  <a:pt x="2879333" y="51315"/>
                  <a:pt x="2888962" y="51547"/>
                  <a:pt x="2896949" y="48552"/>
                </a:cubicBezTo>
                <a:cubicBezTo>
                  <a:pt x="2910550" y="43452"/>
                  <a:pt x="2923922" y="37763"/>
                  <a:pt x="2937409" y="32368"/>
                </a:cubicBezTo>
                <a:cubicBezTo>
                  <a:pt x="2969627" y="51699"/>
                  <a:pt x="2995602" y="66411"/>
                  <a:pt x="3026421" y="89012"/>
                </a:cubicBezTo>
                <a:cubicBezTo>
                  <a:pt x="3051221" y="107199"/>
                  <a:pt x="3099249" y="145656"/>
                  <a:pt x="3099249" y="145656"/>
                </a:cubicBezTo>
                <a:cubicBezTo>
                  <a:pt x="3101947" y="153748"/>
                  <a:pt x="3101881" y="163379"/>
                  <a:pt x="3107342" y="169932"/>
                </a:cubicBezTo>
                <a:cubicBezTo>
                  <a:pt x="3115976" y="180293"/>
                  <a:pt x="3129349" y="185574"/>
                  <a:pt x="3139710" y="194208"/>
                </a:cubicBezTo>
                <a:cubicBezTo>
                  <a:pt x="3145571" y="199092"/>
                  <a:pt x="3150499" y="204998"/>
                  <a:pt x="3155894" y="210393"/>
                </a:cubicBezTo>
                <a:lnTo>
                  <a:pt x="3163986" y="218485"/>
                </a:lnTo>
              </a:path>
            </a:pathLst>
          </a:custGeom>
          <a:ln w="444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61C0BA5-210C-4752-9B6A-F2EEAC834639}"/>
              </a:ext>
            </a:extLst>
          </p:cNvPr>
          <p:cNvSpPr/>
          <p:nvPr/>
        </p:nvSpPr>
        <p:spPr>
          <a:xfrm>
            <a:off x="1124793" y="3867993"/>
            <a:ext cx="3163986" cy="380325"/>
          </a:xfrm>
          <a:custGeom>
            <a:avLst/>
            <a:gdLst>
              <a:gd name="connsiteX0" fmla="*/ 0 w 2702914"/>
              <a:gd name="connsiteY0" fmla="*/ 323681 h 558350"/>
              <a:gd name="connsiteX1" fmla="*/ 40460 w 2702914"/>
              <a:gd name="connsiteY1" fmla="*/ 258945 h 558350"/>
              <a:gd name="connsiteX2" fmla="*/ 89012 w 2702914"/>
              <a:gd name="connsiteY2" fmla="*/ 210393 h 558350"/>
              <a:gd name="connsiteX3" fmla="*/ 145657 w 2702914"/>
              <a:gd name="connsiteY3" fmla="*/ 194209 h 558350"/>
              <a:gd name="connsiteX4" fmla="*/ 169933 w 2702914"/>
              <a:gd name="connsiteY4" fmla="*/ 186117 h 558350"/>
              <a:gd name="connsiteX5" fmla="*/ 234669 w 2702914"/>
              <a:gd name="connsiteY5" fmla="*/ 194209 h 558350"/>
              <a:gd name="connsiteX6" fmla="*/ 283221 w 2702914"/>
              <a:gd name="connsiteY6" fmla="*/ 242761 h 558350"/>
              <a:gd name="connsiteX7" fmla="*/ 307497 w 2702914"/>
              <a:gd name="connsiteY7" fmla="*/ 267037 h 558350"/>
              <a:gd name="connsiteX8" fmla="*/ 331773 w 2702914"/>
              <a:gd name="connsiteY8" fmla="*/ 299405 h 558350"/>
              <a:gd name="connsiteX9" fmla="*/ 380326 w 2702914"/>
              <a:gd name="connsiteY9" fmla="*/ 315589 h 558350"/>
              <a:gd name="connsiteX10" fmla="*/ 445062 w 2702914"/>
              <a:gd name="connsiteY10" fmla="*/ 331773 h 558350"/>
              <a:gd name="connsiteX11" fmla="*/ 469338 w 2702914"/>
              <a:gd name="connsiteY11" fmla="*/ 339865 h 558350"/>
              <a:gd name="connsiteX12" fmla="*/ 517890 w 2702914"/>
              <a:gd name="connsiteY12" fmla="*/ 347957 h 558350"/>
              <a:gd name="connsiteX13" fmla="*/ 558350 w 2702914"/>
              <a:gd name="connsiteY13" fmla="*/ 364142 h 558350"/>
              <a:gd name="connsiteX14" fmla="*/ 631179 w 2702914"/>
              <a:gd name="connsiteY14" fmla="*/ 347957 h 558350"/>
              <a:gd name="connsiteX15" fmla="*/ 671639 w 2702914"/>
              <a:gd name="connsiteY15" fmla="*/ 339865 h 558350"/>
              <a:gd name="connsiteX16" fmla="*/ 768743 w 2702914"/>
              <a:gd name="connsiteY16" fmla="*/ 242761 h 558350"/>
              <a:gd name="connsiteX17" fmla="*/ 793019 w 2702914"/>
              <a:gd name="connsiteY17" fmla="*/ 218485 h 558350"/>
              <a:gd name="connsiteX18" fmla="*/ 849664 w 2702914"/>
              <a:gd name="connsiteY18" fmla="*/ 194209 h 558350"/>
              <a:gd name="connsiteX19" fmla="*/ 873940 w 2702914"/>
              <a:gd name="connsiteY19" fmla="*/ 161841 h 558350"/>
              <a:gd name="connsiteX20" fmla="*/ 938676 w 2702914"/>
              <a:gd name="connsiteY20" fmla="*/ 129472 h 558350"/>
              <a:gd name="connsiteX21" fmla="*/ 962952 w 2702914"/>
              <a:gd name="connsiteY21" fmla="*/ 105196 h 558350"/>
              <a:gd name="connsiteX22" fmla="*/ 987228 w 2702914"/>
              <a:gd name="connsiteY22" fmla="*/ 97104 h 558350"/>
              <a:gd name="connsiteX23" fmla="*/ 1011504 w 2702914"/>
              <a:gd name="connsiteY23" fmla="*/ 64736 h 558350"/>
              <a:gd name="connsiteX24" fmla="*/ 1060057 w 2702914"/>
              <a:gd name="connsiteY24" fmla="*/ 40460 h 558350"/>
              <a:gd name="connsiteX25" fmla="*/ 1084333 w 2702914"/>
              <a:gd name="connsiteY25" fmla="*/ 48552 h 558350"/>
              <a:gd name="connsiteX26" fmla="*/ 1132885 w 2702914"/>
              <a:gd name="connsiteY26" fmla="*/ 89012 h 558350"/>
              <a:gd name="connsiteX27" fmla="*/ 1189529 w 2702914"/>
              <a:gd name="connsiteY27" fmla="*/ 121380 h 558350"/>
              <a:gd name="connsiteX28" fmla="*/ 1205713 w 2702914"/>
              <a:gd name="connsiteY28" fmla="*/ 137565 h 558350"/>
              <a:gd name="connsiteX29" fmla="*/ 1238081 w 2702914"/>
              <a:gd name="connsiteY29" fmla="*/ 153749 h 558350"/>
              <a:gd name="connsiteX30" fmla="*/ 1310910 w 2702914"/>
              <a:gd name="connsiteY30" fmla="*/ 194209 h 558350"/>
              <a:gd name="connsiteX31" fmla="*/ 1327094 w 2702914"/>
              <a:gd name="connsiteY31" fmla="*/ 218485 h 558350"/>
              <a:gd name="connsiteX32" fmla="*/ 1383738 w 2702914"/>
              <a:gd name="connsiteY32" fmla="*/ 267037 h 558350"/>
              <a:gd name="connsiteX33" fmla="*/ 1424198 w 2702914"/>
              <a:gd name="connsiteY33" fmla="*/ 291313 h 558350"/>
              <a:gd name="connsiteX34" fmla="*/ 1448474 w 2702914"/>
              <a:gd name="connsiteY34" fmla="*/ 331773 h 558350"/>
              <a:gd name="connsiteX35" fmla="*/ 1521303 w 2702914"/>
              <a:gd name="connsiteY35" fmla="*/ 380326 h 558350"/>
              <a:gd name="connsiteX36" fmla="*/ 1594131 w 2702914"/>
              <a:gd name="connsiteY36" fmla="*/ 453154 h 558350"/>
              <a:gd name="connsiteX37" fmla="*/ 1618407 w 2702914"/>
              <a:gd name="connsiteY37" fmla="*/ 477430 h 558350"/>
              <a:gd name="connsiteX38" fmla="*/ 1699327 w 2702914"/>
              <a:gd name="connsiteY38" fmla="*/ 534074 h 558350"/>
              <a:gd name="connsiteX39" fmla="*/ 1747880 w 2702914"/>
              <a:gd name="connsiteY39" fmla="*/ 558350 h 558350"/>
              <a:gd name="connsiteX40" fmla="*/ 1772156 w 2702914"/>
              <a:gd name="connsiteY40" fmla="*/ 550258 h 558350"/>
              <a:gd name="connsiteX41" fmla="*/ 1869260 w 2702914"/>
              <a:gd name="connsiteY41" fmla="*/ 461246 h 558350"/>
              <a:gd name="connsiteX42" fmla="*/ 1893536 w 2702914"/>
              <a:gd name="connsiteY42" fmla="*/ 428878 h 558350"/>
              <a:gd name="connsiteX43" fmla="*/ 1925904 w 2702914"/>
              <a:gd name="connsiteY43" fmla="*/ 404602 h 558350"/>
              <a:gd name="connsiteX44" fmla="*/ 1974457 w 2702914"/>
              <a:gd name="connsiteY44" fmla="*/ 356049 h 558350"/>
              <a:gd name="connsiteX45" fmla="*/ 2014917 w 2702914"/>
              <a:gd name="connsiteY45" fmla="*/ 299405 h 558350"/>
              <a:gd name="connsiteX46" fmla="*/ 2063469 w 2702914"/>
              <a:gd name="connsiteY46" fmla="*/ 267037 h 558350"/>
              <a:gd name="connsiteX47" fmla="*/ 2087745 w 2702914"/>
              <a:gd name="connsiteY47" fmla="*/ 250853 h 558350"/>
              <a:gd name="connsiteX48" fmla="*/ 2112021 w 2702914"/>
              <a:gd name="connsiteY48" fmla="*/ 234669 h 558350"/>
              <a:gd name="connsiteX49" fmla="*/ 2160573 w 2702914"/>
              <a:gd name="connsiteY49" fmla="*/ 250853 h 558350"/>
              <a:gd name="connsiteX50" fmla="*/ 2217218 w 2702914"/>
              <a:gd name="connsiteY50" fmla="*/ 283221 h 558350"/>
              <a:gd name="connsiteX51" fmla="*/ 2265770 w 2702914"/>
              <a:gd name="connsiteY51" fmla="*/ 307497 h 558350"/>
              <a:gd name="connsiteX52" fmla="*/ 2346690 w 2702914"/>
              <a:gd name="connsiteY52" fmla="*/ 356049 h 558350"/>
              <a:gd name="connsiteX53" fmla="*/ 2411426 w 2702914"/>
              <a:gd name="connsiteY53" fmla="*/ 347957 h 558350"/>
              <a:gd name="connsiteX54" fmla="*/ 2459979 w 2702914"/>
              <a:gd name="connsiteY54" fmla="*/ 315589 h 558350"/>
              <a:gd name="connsiteX55" fmla="*/ 2484255 w 2702914"/>
              <a:gd name="connsiteY55" fmla="*/ 307497 h 558350"/>
              <a:gd name="connsiteX56" fmla="*/ 2508531 w 2702914"/>
              <a:gd name="connsiteY56" fmla="*/ 283221 h 558350"/>
              <a:gd name="connsiteX57" fmla="*/ 2540899 w 2702914"/>
              <a:gd name="connsiteY57" fmla="*/ 234669 h 558350"/>
              <a:gd name="connsiteX58" fmla="*/ 2597543 w 2702914"/>
              <a:gd name="connsiteY58" fmla="*/ 194209 h 558350"/>
              <a:gd name="connsiteX59" fmla="*/ 2629911 w 2702914"/>
              <a:gd name="connsiteY59" fmla="*/ 137565 h 558350"/>
              <a:gd name="connsiteX60" fmla="*/ 2670372 w 2702914"/>
              <a:gd name="connsiteY60" fmla="*/ 64736 h 558350"/>
              <a:gd name="connsiteX61" fmla="*/ 2678464 w 2702914"/>
              <a:gd name="connsiteY61" fmla="*/ 40460 h 558350"/>
              <a:gd name="connsiteX62" fmla="*/ 2702740 w 2702914"/>
              <a:gd name="connsiteY62" fmla="*/ 0 h 558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2702914" h="558350">
                <a:moveTo>
                  <a:pt x="0" y="323681"/>
                </a:moveTo>
                <a:cubicBezTo>
                  <a:pt x="14174" y="300058"/>
                  <a:pt x="24892" y="280740"/>
                  <a:pt x="40460" y="258945"/>
                </a:cubicBezTo>
                <a:cubicBezTo>
                  <a:pt x="59225" y="232674"/>
                  <a:pt x="61696" y="224051"/>
                  <a:pt x="89012" y="210393"/>
                </a:cubicBezTo>
                <a:cubicBezTo>
                  <a:pt x="101948" y="203925"/>
                  <a:pt x="133557" y="197666"/>
                  <a:pt x="145657" y="194209"/>
                </a:cubicBezTo>
                <a:cubicBezTo>
                  <a:pt x="153859" y="191866"/>
                  <a:pt x="161841" y="188814"/>
                  <a:pt x="169933" y="186117"/>
                </a:cubicBezTo>
                <a:cubicBezTo>
                  <a:pt x="191512" y="188814"/>
                  <a:pt x="215218" y="184484"/>
                  <a:pt x="234669" y="194209"/>
                </a:cubicBezTo>
                <a:cubicBezTo>
                  <a:pt x="255140" y="204445"/>
                  <a:pt x="267037" y="226577"/>
                  <a:pt x="283221" y="242761"/>
                </a:cubicBezTo>
                <a:cubicBezTo>
                  <a:pt x="291313" y="250853"/>
                  <a:pt x="300631" y="257882"/>
                  <a:pt x="307497" y="267037"/>
                </a:cubicBezTo>
                <a:cubicBezTo>
                  <a:pt x="315589" y="277826"/>
                  <a:pt x="320551" y="291924"/>
                  <a:pt x="331773" y="299405"/>
                </a:cubicBezTo>
                <a:cubicBezTo>
                  <a:pt x="345968" y="308868"/>
                  <a:pt x="363776" y="311451"/>
                  <a:pt x="380326" y="315589"/>
                </a:cubicBezTo>
                <a:cubicBezTo>
                  <a:pt x="401905" y="320984"/>
                  <a:pt x="423961" y="324739"/>
                  <a:pt x="445062" y="331773"/>
                </a:cubicBezTo>
                <a:cubicBezTo>
                  <a:pt x="453154" y="334470"/>
                  <a:pt x="461011" y="338015"/>
                  <a:pt x="469338" y="339865"/>
                </a:cubicBezTo>
                <a:cubicBezTo>
                  <a:pt x="485355" y="343424"/>
                  <a:pt x="501706" y="345260"/>
                  <a:pt x="517890" y="347957"/>
                </a:cubicBezTo>
                <a:cubicBezTo>
                  <a:pt x="531377" y="353352"/>
                  <a:pt x="543884" y="362827"/>
                  <a:pt x="558350" y="364142"/>
                </a:cubicBezTo>
                <a:cubicBezTo>
                  <a:pt x="591006" y="367111"/>
                  <a:pt x="603975" y="354758"/>
                  <a:pt x="631179" y="347957"/>
                </a:cubicBezTo>
                <a:cubicBezTo>
                  <a:pt x="644522" y="344621"/>
                  <a:pt x="658152" y="342562"/>
                  <a:pt x="671639" y="339865"/>
                </a:cubicBezTo>
                <a:lnTo>
                  <a:pt x="768743" y="242761"/>
                </a:lnTo>
                <a:cubicBezTo>
                  <a:pt x="776835" y="234669"/>
                  <a:pt x="782162" y="222104"/>
                  <a:pt x="793019" y="218485"/>
                </a:cubicBezTo>
                <a:cubicBezTo>
                  <a:pt x="828739" y="206578"/>
                  <a:pt x="809666" y="214208"/>
                  <a:pt x="849664" y="194209"/>
                </a:cubicBezTo>
                <a:cubicBezTo>
                  <a:pt x="857756" y="183420"/>
                  <a:pt x="863790" y="170722"/>
                  <a:pt x="873940" y="161841"/>
                </a:cubicBezTo>
                <a:cubicBezTo>
                  <a:pt x="897458" y="141263"/>
                  <a:pt x="912634" y="138154"/>
                  <a:pt x="938676" y="129472"/>
                </a:cubicBezTo>
                <a:cubicBezTo>
                  <a:pt x="946768" y="121380"/>
                  <a:pt x="953430" y="111544"/>
                  <a:pt x="962952" y="105196"/>
                </a:cubicBezTo>
                <a:cubicBezTo>
                  <a:pt x="970049" y="100465"/>
                  <a:pt x="980675" y="102565"/>
                  <a:pt x="987228" y="97104"/>
                </a:cubicBezTo>
                <a:cubicBezTo>
                  <a:pt x="997589" y="88470"/>
                  <a:pt x="1001967" y="74273"/>
                  <a:pt x="1011504" y="64736"/>
                </a:cubicBezTo>
                <a:cubicBezTo>
                  <a:pt x="1027191" y="49049"/>
                  <a:pt x="1040312" y="47041"/>
                  <a:pt x="1060057" y="40460"/>
                </a:cubicBezTo>
                <a:cubicBezTo>
                  <a:pt x="1068149" y="43157"/>
                  <a:pt x="1077236" y="43821"/>
                  <a:pt x="1084333" y="48552"/>
                </a:cubicBezTo>
                <a:cubicBezTo>
                  <a:pt x="1184751" y="115497"/>
                  <a:pt x="1040223" y="36062"/>
                  <a:pt x="1132885" y="89012"/>
                </a:cubicBezTo>
                <a:cubicBezTo>
                  <a:pt x="1161955" y="105623"/>
                  <a:pt x="1164888" y="101667"/>
                  <a:pt x="1189529" y="121380"/>
                </a:cubicBezTo>
                <a:cubicBezTo>
                  <a:pt x="1195487" y="126146"/>
                  <a:pt x="1199365" y="133333"/>
                  <a:pt x="1205713" y="137565"/>
                </a:cubicBezTo>
                <a:cubicBezTo>
                  <a:pt x="1215750" y="144256"/>
                  <a:pt x="1227737" y="147543"/>
                  <a:pt x="1238081" y="153749"/>
                </a:cubicBezTo>
                <a:cubicBezTo>
                  <a:pt x="1307643" y="195486"/>
                  <a:pt x="1262081" y="177933"/>
                  <a:pt x="1310910" y="194209"/>
                </a:cubicBezTo>
                <a:cubicBezTo>
                  <a:pt x="1316305" y="202301"/>
                  <a:pt x="1320868" y="211014"/>
                  <a:pt x="1327094" y="218485"/>
                </a:cubicBezTo>
                <a:cubicBezTo>
                  <a:pt x="1342722" y="237238"/>
                  <a:pt x="1363646" y="253642"/>
                  <a:pt x="1383738" y="267037"/>
                </a:cubicBezTo>
                <a:cubicBezTo>
                  <a:pt x="1396825" y="275761"/>
                  <a:pt x="1410711" y="283221"/>
                  <a:pt x="1424198" y="291313"/>
                </a:cubicBezTo>
                <a:cubicBezTo>
                  <a:pt x="1432290" y="304800"/>
                  <a:pt x="1438117" y="319936"/>
                  <a:pt x="1448474" y="331773"/>
                </a:cubicBezTo>
                <a:cubicBezTo>
                  <a:pt x="1471765" y="358392"/>
                  <a:pt x="1494537" y="357384"/>
                  <a:pt x="1521303" y="380326"/>
                </a:cubicBezTo>
                <a:cubicBezTo>
                  <a:pt x="1547369" y="402669"/>
                  <a:pt x="1569855" y="428878"/>
                  <a:pt x="1594131" y="453154"/>
                </a:cubicBezTo>
                <a:cubicBezTo>
                  <a:pt x="1602223" y="461246"/>
                  <a:pt x="1609252" y="470564"/>
                  <a:pt x="1618407" y="477430"/>
                </a:cubicBezTo>
                <a:cubicBezTo>
                  <a:pt x="1633179" y="488509"/>
                  <a:pt x="1687372" y="530089"/>
                  <a:pt x="1699327" y="534074"/>
                </a:cubicBezTo>
                <a:cubicBezTo>
                  <a:pt x="1732830" y="545242"/>
                  <a:pt x="1716506" y="537435"/>
                  <a:pt x="1747880" y="558350"/>
                </a:cubicBezTo>
                <a:cubicBezTo>
                  <a:pt x="1755972" y="555653"/>
                  <a:pt x="1764527" y="554073"/>
                  <a:pt x="1772156" y="550258"/>
                </a:cubicBezTo>
                <a:cubicBezTo>
                  <a:pt x="1805398" y="533637"/>
                  <a:pt x="1858744" y="475267"/>
                  <a:pt x="1869260" y="461246"/>
                </a:cubicBezTo>
                <a:cubicBezTo>
                  <a:pt x="1877352" y="450457"/>
                  <a:pt x="1883999" y="438415"/>
                  <a:pt x="1893536" y="428878"/>
                </a:cubicBezTo>
                <a:cubicBezTo>
                  <a:pt x="1903073" y="419341"/>
                  <a:pt x="1916367" y="414139"/>
                  <a:pt x="1925904" y="404602"/>
                </a:cubicBezTo>
                <a:cubicBezTo>
                  <a:pt x="1986128" y="344378"/>
                  <a:pt x="1917243" y="394193"/>
                  <a:pt x="1974457" y="356049"/>
                </a:cubicBezTo>
                <a:cubicBezTo>
                  <a:pt x="1982330" y="344239"/>
                  <a:pt x="2006705" y="306705"/>
                  <a:pt x="2014917" y="299405"/>
                </a:cubicBezTo>
                <a:cubicBezTo>
                  <a:pt x="2029455" y="286483"/>
                  <a:pt x="2047285" y="277826"/>
                  <a:pt x="2063469" y="267037"/>
                </a:cubicBezTo>
                <a:lnTo>
                  <a:pt x="2087745" y="250853"/>
                </a:lnTo>
                <a:lnTo>
                  <a:pt x="2112021" y="234669"/>
                </a:lnTo>
                <a:cubicBezTo>
                  <a:pt x="2128205" y="240064"/>
                  <a:pt x="2145660" y="242568"/>
                  <a:pt x="2160573" y="250853"/>
                </a:cubicBezTo>
                <a:cubicBezTo>
                  <a:pt x="2239461" y="294680"/>
                  <a:pt x="2128314" y="260996"/>
                  <a:pt x="2217218" y="283221"/>
                </a:cubicBezTo>
                <a:cubicBezTo>
                  <a:pt x="2233402" y="291313"/>
                  <a:pt x="2250141" y="298380"/>
                  <a:pt x="2265770" y="307497"/>
                </a:cubicBezTo>
                <a:cubicBezTo>
                  <a:pt x="2382948" y="375851"/>
                  <a:pt x="2260589" y="312999"/>
                  <a:pt x="2346690" y="356049"/>
                </a:cubicBezTo>
                <a:cubicBezTo>
                  <a:pt x="2368269" y="353352"/>
                  <a:pt x="2390946" y="355271"/>
                  <a:pt x="2411426" y="347957"/>
                </a:cubicBezTo>
                <a:cubicBezTo>
                  <a:pt x="2429744" y="341415"/>
                  <a:pt x="2442976" y="325035"/>
                  <a:pt x="2459979" y="315589"/>
                </a:cubicBezTo>
                <a:cubicBezTo>
                  <a:pt x="2467435" y="311447"/>
                  <a:pt x="2476163" y="310194"/>
                  <a:pt x="2484255" y="307497"/>
                </a:cubicBezTo>
                <a:cubicBezTo>
                  <a:pt x="2492347" y="299405"/>
                  <a:pt x="2501505" y="292254"/>
                  <a:pt x="2508531" y="283221"/>
                </a:cubicBezTo>
                <a:cubicBezTo>
                  <a:pt x="2520473" y="267868"/>
                  <a:pt x="2527145" y="248423"/>
                  <a:pt x="2540899" y="234669"/>
                </a:cubicBezTo>
                <a:cubicBezTo>
                  <a:pt x="2557306" y="218262"/>
                  <a:pt x="2578662" y="207696"/>
                  <a:pt x="2597543" y="194209"/>
                </a:cubicBezTo>
                <a:cubicBezTo>
                  <a:pt x="2617130" y="135448"/>
                  <a:pt x="2589085" y="211052"/>
                  <a:pt x="2629911" y="137565"/>
                </a:cubicBezTo>
                <a:cubicBezTo>
                  <a:pt x="2682889" y="42203"/>
                  <a:pt x="2607867" y="148072"/>
                  <a:pt x="2670372" y="64736"/>
                </a:cubicBezTo>
                <a:cubicBezTo>
                  <a:pt x="2673069" y="56644"/>
                  <a:pt x="2673733" y="47557"/>
                  <a:pt x="2678464" y="40460"/>
                </a:cubicBezTo>
                <a:cubicBezTo>
                  <a:pt x="2706555" y="-1676"/>
                  <a:pt x="2702740" y="34249"/>
                  <a:pt x="270274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062DF6-C3AE-46F6-8D49-B5D9191368AB}"/>
              </a:ext>
            </a:extLst>
          </p:cNvPr>
          <p:cNvCxnSpPr>
            <a:cxnSpLocks/>
          </p:cNvCxnSpPr>
          <p:nvPr/>
        </p:nvCxnSpPr>
        <p:spPr>
          <a:xfrm>
            <a:off x="1035781" y="4262434"/>
            <a:ext cx="334201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8DAB46-364B-4079-BAB0-E9E7C1FD1558}"/>
              </a:ext>
            </a:extLst>
          </p:cNvPr>
          <p:cNvCxnSpPr>
            <a:cxnSpLocks/>
          </p:cNvCxnSpPr>
          <p:nvPr/>
        </p:nvCxnSpPr>
        <p:spPr>
          <a:xfrm>
            <a:off x="1035781" y="4704782"/>
            <a:ext cx="334201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C73046-D103-42F9-BF18-560ADAF488C2}"/>
              </a:ext>
            </a:extLst>
          </p:cNvPr>
          <p:cNvCxnSpPr>
            <a:cxnSpLocks/>
          </p:cNvCxnSpPr>
          <p:nvPr/>
        </p:nvCxnSpPr>
        <p:spPr>
          <a:xfrm>
            <a:off x="1867873" y="3769538"/>
            <a:ext cx="0" cy="190959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052EAB-7B9C-4C20-ACBD-8566B9BC3034}"/>
                  </a:ext>
                </a:extLst>
              </p:cNvPr>
              <p:cNvSpPr/>
              <p:nvPr/>
            </p:nvSpPr>
            <p:spPr>
              <a:xfrm>
                <a:off x="654214" y="401026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9052EAB-7B9C-4C20-ACBD-8566B9BC3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14" y="4010265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D93439-033F-4E3F-9929-CBD97D0DE5E3}"/>
                  </a:ext>
                </a:extLst>
              </p:cNvPr>
              <p:cNvSpPr/>
              <p:nvPr/>
            </p:nvSpPr>
            <p:spPr>
              <a:xfrm>
                <a:off x="694189" y="453005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FD93439-033F-4E3F-9929-CBD97D0DE5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89" y="4530051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B13F9-40B6-4CE5-8FE1-40E77CF43DBA}"/>
                  </a:ext>
                </a:extLst>
              </p:cNvPr>
              <p:cNvSpPr/>
              <p:nvPr/>
            </p:nvSpPr>
            <p:spPr>
              <a:xfrm>
                <a:off x="4402068" y="5217472"/>
                <a:ext cx="3706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𝐭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FCB13F9-40B6-4CE5-8FE1-40E77CF43D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068" y="5217472"/>
                <a:ext cx="3706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496784-E21E-4F81-979F-F5A17F6D29C6}"/>
                  </a:ext>
                </a:extLst>
              </p:cNvPr>
              <p:cNvSpPr txBox="1"/>
              <p:nvPr/>
            </p:nvSpPr>
            <p:spPr>
              <a:xfrm>
                <a:off x="5460144" y="3769538"/>
                <a:ext cx="4847353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200" b="1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200" b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−1&gt;0, </m:t>
                          </m:r>
                          <m:r>
                            <a:rPr lang="en-US" sz="32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2.15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496784-E21E-4F81-979F-F5A17F6D2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144" y="3769538"/>
                <a:ext cx="4847353" cy="156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B588E2-FA03-4E6B-A3DC-75353806767D}"/>
                  </a:ext>
                </a:extLst>
              </p:cNvPr>
              <p:cNvSpPr/>
              <p:nvPr/>
            </p:nvSpPr>
            <p:spPr>
              <a:xfrm>
                <a:off x="1790970" y="5282585"/>
                <a:ext cx="7337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3B588E2-FA03-4E6B-A3DC-753538067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970" y="5282585"/>
                <a:ext cx="733731" cy="461665"/>
              </a:xfrm>
              <a:prstGeom prst="rect">
                <a:avLst/>
              </a:prstGeom>
              <a:blipFill>
                <a:blip r:embed="rId8"/>
                <a:stretch>
                  <a:fillRect l="-2500" r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412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6A59C2-88EC-43DF-AE93-83F4EA07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Boolean Semantics of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49C18C-0971-4D97-BDF7-F01810EF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1C67E29-D3C9-4F80-B314-C4BBB35AE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251805"/>
                  </p:ext>
                </p:extLst>
              </p:nvPr>
            </p:nvGraphicFramePr>
            <p:xfrm>
              <a:off x="86402" y="1051560"/>
              <a:ext cx="11080974" cy="41839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03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8051942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~0 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~0</m:t>
                              </m:r>
                            </m:oMath>
                          </a14:m>
                          <a:r>
                            <a:rPr lang="en-US" dirty="0"/>
                            <a:t> 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∼ 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≤,&lt;,&gt;,≥,=,≠</m:t>
                                  </m:r>
                                </m:e>
                              </m:d>
                            </m:oMath>
                          </a14:m>
                          <a:endParaRPr lang="en-US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1" i="0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dirty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611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400" b="1" i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∧∀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1C67E29-D3C9-4F80-B314-C4BBB35AEF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251805"/>
                  </p:ext>
                </p:extLst>
              </p:nvPr>
            </p:nvGraphicFramePr>
            <p:xfrm>
              <a:off x="86402" y="1051560"/>
              <a:ext cx="11080974" cy="418398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02903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8051942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1" t="-1064" r="-266398" b="-6308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99" t="-1064" r="-227" b="-6308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87156" r="-266398" b="-444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87156" r="-227" b="-444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217021" r="-266398" b="-4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217021" r="-227" b="-4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317021" r="-266398" b="-3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317021" r="-227" b="-3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417021" r="-266398" b="-2148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417021" r="-227" b="-2148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522581" r="-266398" b="-1172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522581" r="-227" b="-1172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6113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" t="-531193" r="-266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699" t="-531193" r="-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07151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24015-FFE0-489A-8710-9318C743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8DBDA72-AAB9-47AA-B35D-99BF8CC0A1FA}"/>
              </a:ext>
            </a:extLst>
          </p:cNvPr>
          <p:cNvGrpSpPr/>
          <p:nvPr/>
        </p:nvGrpSpPr>
        <p:grpSpPr>
          <a:xfrm>
            <a:off x="3074266" y="1067621"/>
            <a:ext cx="7467665" cy="2089928"/>
            <a:chOff x="920974" y="1874258"/>
            <a:chExt cx="7467665" cy="2089928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B9371A9-859B-4AA3-9611-E0FF9737EAD0}"/>
                </a:ext>
              </a:extLst>
            </p:cNvPr>
            <p:cNvCxnSpPr/>
            <p:nvPr/>
          </p:nvCxnSpPr>
          <p:spPr>
            <a:xfrm>
              <a:off x="1295400" y="1979414"/>
              <a:ext cx="0" cy="17924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F6C3882-C7D2-4775-83D6-C147157AA786}"/>
                </a:ext>
              </a:extLst>
            </p:cNvPr>
            <p:cNvCxnSpPr/>
            <p:nvPr/>
          </p:nvCxnSpPr>
          <p:spPr>
            <a:xfrm>
              <a:off x="1066800" y="3579614"/>
              <a:ext cx="723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0C2D4C9-CCDC-462A-8B14-917D6C76DDFD}"/>
                </a:ext>
              </a:extLst>
            </p:cNvPr>
            <p:cNvCxnSpPr/>
            <p:nvPr/>
          </p:nvCxnSpPr>
          <p:spPr>
            <a:xfrm>
              <a:off x="2209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5F572F0-7555-4DCD-87F0-3F0CE271F249}"/>
                </a:ext>
              </a:extLst>
            </p:cNvPr>
            <p:cNvCxnSpPr/>
            <p:nvPr/>
          </p:nvCxnSpPr>
          <p:spPr>
            <a:xfrm>
              <a:off x="3124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4C6AEEE-9A9A-4131-851B-80ADDB97DF49}"/>
                </a:ext>
              </a:extLst>
            </p:cNvPr>
            <p:cNvCxnSpPr/>
            <p:nvPr/>
          </p:nvCxnSpPr>
          <p:spPr>
            <a:xfrm>
              <a:off x="40386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4577B35D-BE85-472C-A657-D53AEC157D15}"/>
                </a:ext>
              </a:extLst>
            </p:cNvPr>
            <p:cNvCxnSpPr/>
            <p:nvPr/>
          </p:nvCxnSpPr>
          <p:spPr>
            <a:xfrm>
              <a:off x="49530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313F464-0D55-4618-BE1C-42ECCE51004F}"/>
                </a:ext>
              </a:extLst>
            </p:cNvPr>
            <p:cNvCxnSpPr/>
            <p:nvPr/>
          </p:nvCxnSpPr>
          <p:spPr>
            <a:xfrm>
              <a:off x="58674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3D79270-2DBF-4CD2-9EC9-7C3A677BD8ED}"/>
                </a:ext>
              </a:extLst>
            </p:cNvPr>
            <p:cNvCxnSpPr/>
            <p:nvPr/>
          </p:nvCxnSpPr>
          <p:spPr>
            <a:xfrm>
              <a:off x="6781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0A1B483-7A3C-4262-9380-E54FA75C28A5}"/>
                </a:ext>
              </a:extLst>
            </p:cNvPr>
            <p:cNvCxnSpPr/>
            <p:nvPr/>
          </p:nvCxnSpPr>
          <p:spPr>
            <a:xfrm>
              <a:off x="1295400" y="31224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7670533-0555-42B1-93AA-45AE4CC245EA}"/>
                </a:ext>
              </a:extLst>
            </p:cNvPr>
            <p:cNvCxnSpPr/>
            <p:nvPr/>
          </p:nvCxnSpPr>
          <p:spPr>
            <a:xfrm>
              <a:off x="1295400" y="26652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1009916-69B9-4E57-8537-031CCD33CE09}"/>
                </a:ext>
              </a:extLst>
            </p:cNvPr>
            <p:cNvCxnSpPr/>
            <p:nvPr/>
          </p:nvCxnSpPr>
          <p:spPr>
            <a:xfrm>
              <a:off x="1295400" y="22080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5505D1C-BB6C-4362-B616-2C9EDAF390F2}"/>
                </a:ext>
              </a:extLst>
            </p:cNvPr>
            <p:cNvCxnSpPr/>
            <p:nvPr/>
          </p:nvCxnSpPr>
          <p:spPr>
            <a:xfrm>
              <a:off x="7696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2924289-192F-4B64-8760-0CB31FA9E042}"/>
                </a:ext>
              </a:extLst>
            </p:cNvPr>
            <p:cNvCxnSpPr/>
            <p:nvPr/>
          </p:nvCxnSpPr>
          <p:spPr>
            <a:xfrm>
              <a:off x="1279416" y="2419709"/>
              <a:ext cx="900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7C80DE-3B62-4984-96DB-041BF9CBFA9E}"/>
                </a:ext>
              </a:extLst>
            </p:cNvPr>
            <p:cNvCxnSpPr/>
            <p:nvPr/>
          </p:nvCxnSpPr>
          <p:spPr>
            <a:xfrm>
              <a:off x="2179692" y="2436614"/>
              <a:ext cx="929454" cy="24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E1FEB25-68BE-42FC-89CF-A7113B3A19F9}"/>
                </a:ext>
              </a:extLst>
            </p:cNvPr>
            <p:cNvCxnSpPr/>
            <p:nvPr/>
          </p:nvCxnSpPr>
          <p:spPr>
            <a:xfrm>
              <a:off x="3124200" y="2665214"/>
              <a:ext cx="895164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D2865AA-0A4D-4221-9757-25DBCC3FDCBF}"/>
                </a:ext>
              </a:extLst>
            </p:cNvPr>
            <p:cNvCxnSpPr/>
            <p:nvPr/>
          </p:nvCxnSpPr>
          <p:spPr>
            <a:xfrm flipV="1">
              <a:off x="4038600" y="3116700"/>
              <a:ext cx="914399" cy="57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23AAAFF8-4629-45E2-8935-B6147B68E868}"/>
                </a:ext>
              </a:extLst>
            </p:cNvPr>
            <p:cNvCxnSpPr/>
            <p:nvPr/>
          </p:nvCxnSpPr>
          <p:spPr>
            <a:xfrm>
              <a:off x="4952999" y="3346235"/>
              <a:ext cx="9009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B58948D-261A-4CE5-8697-B523D112B594}"/>
                </a:ext>
              </a:extLst>
            </p:cNvPr>
            <p:cNvCxnSpPr/>
            <p:nvPr/>
          </p:nvCxnSpPr>
          <p:spPr>
            <a:xfrm flipV="1">
              <a:off x="5858507" y="2649615"/>
              <a:ext cx="934595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E6D33C6-6735-4C8E-9AF7-8CC73CA90899}"/>
                </a:ext>
              </a:extLst>
            </p:cNvPr>
            <p:cNvCxnSpPr/>
            <p:nvPr/>
          </p:nvCxnSpPr>
          <p:spPr>
            <a:xfrm flipV="1">
              <a:off x="6771703" y="2903099"/>
              <a:ext cx="914400" cy="15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5">
              <a:extLst>
                <a:ext uri="{FF2B5EF4-FFF2-40B4-BE49-F238E27FC236}">
                  <a16:creationId xmlns:a16="http://schemas.microsoft.com/office/drawing/2014/main" id="{82BA576E-D1F3-496E-B7C7-5768D46CDE0F}"/>
                </a:ext>
              </a:extLst>
            </p:cNvPr>
            <p:cNvSpPr txBox="1"/>
            <p:nvPr/>
          </p:nvSpPr>
          <p:spPr>
            <a:xfrm>
              <a:off x="190782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</a:rPr>
                <a:t>0.1</a:t>
              </a:r>
              <a:endParaRPr lang="en-US" dirty="0">
                <a:latin typeface="+mj-lt"/>
              </a:endParaRPr>
            </a:p>
          </p:txBody>
        </p:sp>
        <p:sp>
          <p:nvSpPr>
            <p:cNvPr id="121" name="TextBox 116">
              <a:extLst>
                <a:ext uri="{FF2B5EF4-FFF2-40B4-BE49-F238E27FC236}">
                  <a16:creationId xmlns:a16="http://schemas.microsoft.com/office/drawing/2014/main" id="{AEFB30F3-5760-4262-B1FE-31511F7DB001}"/>
                </a:ext>
              </a:extLst>
            </p:cNvPr>
            <p:cNvSpPr txBox="1"/>
            <p:nvPr/>
          </p:nvSpPr>
          <p:spPr>
            <a:xfrm>
              <a:off x="28908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0.2</a:t>
              </a:r>
            </a:p>
          </p:txBody>
        </p:sp>
        <p:sp>
          <p:nvSpPr>
            <p:cNvPr id="122" name="TextBox 117">
              <a:extLst>
                <a:ext uri="{FF2B5EF4-FFF2-40B4-BE49-F238E27FC236}">
                  <a16:creationId xmlns:a16="http://schemas.microsoft.com/office/drawing/2014/main" id="{396D2556-9429-4E85-A150-B2907F589FE7}"/>
                </a:ext>
              </a:extLst>
            </p:cNvPr>
            <p:cNvSpPr txBox="1"/>
            <p:nvPr/>
          </p:nvSpPr>
          <p:spPr>
            <a:xfrm>
              <a:off x="38052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0.3</a:t>
              </a:r>
            </a:p>
          </p:txBody>
        </p:sp>
        <p:sp>
          <p:nvSpPr>
            <p:cNvPr id="123" name="TextBox 118">
              <a:extLst>
                <a:ext uri="{FF2B5EF4-FFF2-40B4-BE49-F238E27FC236}">
                  <a16:creationId xmlns:a16="http://schemas.microsoft.com/office/drawing/2014/main" id="{CA3A53EA-9BA3-413A-AA26-B31E12DBD2E0}"/>
                </a:ext>
              </a:extLst>
            </p:cNvPr>
            <p:cNvSpPr txBox="1"/>
            <p:nvPr/>
          </p:nvSpPr>
          <p:spPr>
            <a:xfrm>
              <a:off x="47196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0.4</a:t>
              </a:r>
            </a:p>
          </p:txBody>
        </p:sp>
        <p:sp>
          <p:nvSpPr>
            <p:cNvPr id="124" name="TextBox 119">
              <a:extLst>
                <a:ext uri="{FF2B5EF4-FFF2-40B4-BE49-F238E27FC236}">
                  <a16:creationId xmlns:a16="http://schemas.microsoft.com/office/drawing/2014/main" id="{2E8EE514-69BF-4C6E-A79C-4EC14011D737}"/>
                </a:ext>
              </a:extLst>
            </p:cNvPr>
            <p:cNvSpPr txBox="1"/>
            <p:nvPr/>
          </p:nvSpPr>
          <p:spPr>
            <a:xfrm>
              <a:off x="56340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0.5</a:t>
              </a:r>
            </a:p>
          </p:txBody>
        </p:sp>
        <p:sp>
          <p:nvSpPr>
            <p:cNvPr id="125" name="TextBox 120">
              <a:extLst>
                <a:ext uri="{FF2B5EF4-FFF2-40B4-BE49-F238E27FC236}">
                  <a16:creationId xmlns:a16="http://schemas.microsoft.com/office/drawing/2014/main" id="{2E25C682-9498-4A23-AEDF-8D1204E2B7AE}"/>
                </a:ext>
              </a:extLst>
            </p:cNvPr>
            <p:cNvSpPr txBox="1"/>
            <p:nvPr/>
          </p:nvSpPr>
          <p:spPr>
            <a:xfrm>
              <a:off x="6548403" y="358723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0.6</a:t>
              </a:r>
            </a:p>
          </p:txBody>
        </p:sp>
        <p:sp>
          <p:nvSpPr>
            <p:cNvPr id="126" name="TextBox 121">
              <a:extLst>
                <a:ext uri="{FF2B5EF4-FFF2-40B4-BE49-F238E27FC236}">
                  <a16:creationId xmlns:a16="http://schemas.microsoft.com/office/drawing/2014/main" id="{B247FF8C-EA02-4324-B8C8-CFBEAF522BBE}"/>
                </a:ext>
              </a:extLst>
            </p:cNvPr>
            <p:cNvSpPr txBox="1"/>
            <p:nvPr/>
          </p:nvSpPr>
          <p:spPr>
            <a:xfrm>
              <a:off x="7462803" y="359485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0.7</a:t>
              </a:r>
            </a:p>
          </p:txBody>
        </p:sp>
        <p:sp>
          <p:nvSpPr>
            <p:cNvPr id="127" name="TextBox 122">
              <a:extLst>
                <a:ext uri="{FF2B5EF4-FFF2-40B4-BE49-F238E27FC236}">
                  <a16:creationId xmlns:a16="http://schemas.microsoft.com/office/drawing/2014/main" id="{C7FD0DDF-C09C-45C3-A262-0A30CF6FB520}"/>
                </a:ext>
              </a:extLst>
            </p:cNvPr>
            <p:cNvSpPr txBox="1"/>
            <p:nvPr/>
          </p:nvSpPr>
          <p:spPr>
            <a:xfrm>
              <a:off x="920974" y="29377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128" name="TextBox 123">
              <a:extLst>
                <a:ext uri="{FF2B5EF4-FFF2-40B4-BE49-F238E27FC236}">
                  <a16:creationId xmlns:a16="http://schemas.microsoft.com/office/drawing/2014/main" id="{B7CFAA22-8D41-472A-BB3F-2BED09261BA8}"/>
                </a:ext>
              </a:extLst>
            </p:cNvPr>
            <p:cNvSpPr txBox="1"/>
            <p:nvPr/>
          </p:nvSpPr>
          <p:spPr>
            <a:xfrm>
              <a:off x="923333" y="246911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2</a:t>
              </a:r>
            </a:p>
          </p:txBody>
        </p:sp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1DCDB731-FA1D-4363-B59E-153537EAEE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4" y="1874258"/>
              <a:ext cx="240517" cy="210312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22AFD00C-0BF1-420A-8117-B07E343A8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0721" y="3657600"/>
              <a:ext cx="177918" cy="2286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131" name="TextBox 123">
            <a:extLst>
              <a:ext uri="{FF2B5EF4-FFF2-40B4-BE49-F238E27FC236}">
                <a16:creationId xmlns:a16="http://schemas.microsoft.com/office/drawing/2014/main" id="{3E60BB93-FBE4-40A7-A50B-BD9ABF75C6C6}"/>
              </a:ext>
            </a:extLst>
          </p:cNvPr>
          <p:cNvSpPr txBox="1"/>
          <p:nvPr/>
        </p:nvSpPr>
        <p:spPr>
          <a:xfrm>
            <a:off x="3086177" y="122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3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EBB172D-2EE3-4867-8CDF-CC2C3DB281E7}"/>
              </a:ext>
            </a:extLst>
          </p:cNvPr>
          <p:cNvSpPr/>
          <p:nvPr/>
        </p:nvSpPr>
        <p:spPr>
          <a:xfrm>
            <a:off x="3401599" y="1546399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47CDA0E-94A1-48B9-B77C-01D7D8FAB8C2}"/>
              </a:ext>
            </a:extLst>
          </p:cNvPr>
          <p:cNvSpPr/>
          <p:nvPr/>
        </p:nvSpPr>
        <p:spPr>
          <a:xfrm>
            <a:off x="4287396" y="156901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56E6811-2162-4DF4-8F2D-2822B0590742}"/>
              </a:ext>
            </a:extLst>
          </p:cNvPr>
          <p:cNvSpPr/>
          <p:nvPr/>
        </p:nvSpPr>
        <p:spPr>
          <a:xfrm>
            <a:off x="5208651" y="1810181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64E5469-0989-4A4F-B7D1-A52EC6A56B07}"/>
              </a:ext>
            </a:extLst>
          </p:cNvPr>
          <p:cNvSpPr/>
          <p:nvPr/>
        </p:nvSpPr>
        <p:spPr>
          <a:xfrm>
            <a:off x="8895091" y="2049197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25AD21C-9AA4-4252-9E17-F8AA7E1ADCB1}"/>
              </a:ext>
            </a:extLst>
          </p:cNvPr>
          <p:cNvCxnSpPr>
            <a:endCxn id="134" idx="0"/>
          </p:cNvCxnSpPr>
          <p:nvPr/>
        </p:nvCxnSpPr>
        <p:spPr>
          <a:xfrm>
            <a:off x="5262438" y="1613072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F69D2C5-A3C9-4339-BBA0-3FE203972D5A}"/>
              </a:ext>
            </a:extLst>
          </p:cNvPr>
          <p:cNvCxnSpPr>
            <a:endCxn id="141" idx="3"/>
          </p:cNvCxnSpPr>
          <p:nvPr/>
        </p:nvCxnSpPr>
        <p:spPr>
          <a:xfrm>
            <a:off x="6177442" y="1851017"/>
            <a:ext cx="0" cy="48036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A5BDEBD-E200-4814-9D70-964480F77C3E}"/>
              </a:ext>
            </a:extLst>
          </p:cNvPr>
          <p:cNvCxnSpPr/>
          <p:nvPr/>
        </p:nvCxnSpPr>
        <p:spPr>
          <a:xfrm>
            <a:off x="7110368" y="2303334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48251A8-1C80-4F3D-BFB4-FABB9E8BD7F8}"/>
              </a:ext>
            </a:extLst>
          </p:cNvPr>
          <p:cNvCxnSpPr>
            <a:stCxn id="143" idx="3"/>
          </p:cNvCxnSpPr>
          <p:nvPr/>
        </p:nvCxnSpPr>
        <p:spPr>
          <a:xfrm flipH="1">
            <a:off x="8020692" y="1835897"/>
            <a:ext cx="0" cy="68395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FC2416B-8311-41F4-B02B-19B3DE30E1AB}"/>
              </a:ext>
            </a:extLst>
          </p:cNvPr>
          <p:cNvCxnSpPr/>
          <p:nvPr/>
        </p:nvCxnSpPr>
        <p:spPr>
          <a:xfrm>
            <a:off x="9833375" y="184458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84C7768-32F6-4A5C-B362-87D4D6E768A7}"/>
              </a:ext>
            </a:extLst>
          </p:cNvPr>
          <p:cNvSpPr/>
          <p:nvPr/>
        </p:nvSpPr>
        <p:spPr>
          <a:xfrm>
            <a:off x="6125354" y="225910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5CF28A03-905C-48D0-8ADA-940AC8EEE0DC}"/>
              </a:ext>
            </a:extLst>
          </p:cNvPr>
          <p:cNvSpPr/>
          <p:nvPr/>
        </p:nvSpPr>
        <p:spPr>
          <a:xfrm>
            <a:off x="7056583" y="2456864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4F9775A-30CE-4D68-95FF-ECD09C1D7A8C}"/>
              </a:ext>
            </a:extLst>
          </p:cNvPr>
          <p:cNvSpPr/>
          <p:nvPr/>
        </p:nvSpPr>
        <p:spPr>
          <a:xfrm>
            <a:off x="7951993" y="176362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D3BD70-2BDE-4E5E-9F5C-5A66AB4A815F}"/>
              </a:ext>
            </a:extLst>
          </p:cNvPr>
          <p:cNvSpPr/>
          <p:nvPr/>
        </p:nvSpPr>
        <p:spPr>
          <a:xfrm>
            <a:off x="9783322" y="1755830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5" name="Table 144">
                <a:extLst>
                  <a:ext uri="{FF2B5EF4-FFF2-40B4-BE49-F238E27FC236}">
                    <a16:creationId xmlns:a16="http://schemas.microsoft.com/office/drawing/2014/main" id="{9C2654BC-864F-41D1-92C7-C9EC5B24B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86844"/>
                  </p:ext>
                </p:extLst>
              </p:nvPr>
            </p:nvGraphicFramePr>
            <p:xfrm>
              <a:off x="1016464" y="3248144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&gt;0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Alw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Ev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5" name="Table 144">
                <a:extLst>
                  <a:ext uri="{FF2B5EF4-FFF2-40B4-BE49-F238E27FC236}">
                    <a16:creationId xmlns:a16="http://schemas.microsoft.com/office/drawing/2014/main" id="{9C2654BC-864F-41D1-92C7-C9EC5B24B2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9686844"/>
                  </p:ext>
                </p:extLst>
              </p:nvPr>
            </p:nvGraphicFramePr>
            <p:xfrm>
              <a:off x="1016464" y="3248144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8" t="-7353" r="-39225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8" t="-114063" r="-392258" b="-1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968" t="-210769" r="-392258" b="-1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6" name="TextBox 122">
            <a:extLst>
              <a:ext uri="{FF2B5EF4-FFF2-40B4-BE49-F238E27FC236}">
                <a16:creationId xmlns:a16="http://schemas.microsoft.com/office/drawing/2014/main" id="{AD9D717A-3D79-4CDA-8B67-ACF3D6731C41}"/>
              </a:ext>
            </a:extLst>
          </p:cNvPr>
          <p:cNvSpPr txBox="1"/>
          <p:nvPr/>
        </p:nvSpPr>
        <p:spPr>
          <a:xfrm>
            <a:off x="2971471" y="277463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0,0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11F1D39-C607-48C1-AC88-F3645A6B6D39}"/>
              </a:ext>
            </a:extLst>
          </p:cNvPr>
          <p:cNvCxnSpPr/>
          <p:nvPr/>
        </p:nvCxnSpPr>
        <p:spPr>
          <a:xfrm>
            <a:off x="8928500" y="186363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D6301F32-FB33-4348-8EAB-1F86857E2DB6}"/>
              </a:ext>
            </a:extLst>
          </p:cNvPr>
          <p:cNvGrpSpPr/>
          <p:nvPr/>
        </p:nvGrpSpPr>
        <p:grpSpPr>
          <a:xfrm>
            <a:off x="2896746" y="3266575"/>
            <a:ext cx="2781300" cy="739032"/>
            <a:chOff x="8007229" y="984345"/>
            <a:chExt cx="2781300" cy="73903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D6B011B-518D-4656-94AA-28D035516498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67E0ACEB-963E-431E-9A1F-50F5872B5848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EC79589E-B27E-4EC4-BFDD-5B4329AA00DD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1F38762-3ED1-4BF7-865B-4398FB5FABCE}"/>
                  </a:ext>
                </a:extLst>
              </p:cNvPr>
              <p:cNvSpPr txBox="1"/>
              <p:nvPr/>
            </p:nvSpPr>
            <p:spPr>
              <a:xfrm>
                <a:off x="55245" y="1607158"/>
                <a:ext cx="3108993" cy="72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71F38762-3ED1-4BF7-865B-4398FB5FA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" y="1607158"/>
                <a:ext cx="3108993" cy="729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4" name="Table 173">
                <a:extLst>
                  <a:ext uri="{FF2B5EF4-FFF2-40B4-BE49-F238E27FC236}">
                    <a16:creationId xmlns:a16="http://schemas.microsoft.com/office/drawing/2014/main" id="{6210C5F2-4195-4BD2-B22D-2D539C7A2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479682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b="0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Always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Eventually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t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Maximum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4" name="Table 173">
                <a:extLst>
                  <a:ext uri="{FF2B5EF4-FFF2-40B4-BE49-F238E27FC236}">
                    <a16:creationId xmlns:a16="http://schemas.microsoft.com/office/drawing/2014/main" id="{6210C5F2-4195-4BD2-B22D-2D539C7A2E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57479682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8197" r="-144050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9506" t="-8197" r="-123" b="-2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101538" r="-144050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9506" t="-101538" r="-123" b="-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t="-204688" r="-144050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9506" t="-204688" r="-123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43F7DAD2-4C9A-4AF6-A7C3-A159379FBB28}"/>
              </a:ext>
            </a:extLst>
          </p:cNvPr>
          <p:cNvGrpSpPr/>
          <p:nvPr/>
        </p:nvGrpSpPr>
        <p:grpSpPr>
          <a:xfrm>
            <a:off x="3074265" y="3863490"/>
            <a:ext cx="5287393" cy="606353"/>
            <a:chOff x="3074265" y="3863490"/>
            <a:chExt cx="5287393" cy="606353"/>
          </a:xfrm>
        </p:grpSpPr>
        <p:sp>
          <p:nvSpPr>
            <p:cNvPr id="173" name="Right Brace 172">
              <a:extLst>
                <a:ext uri="{FF2B5EF4-FFF2-40B4-BE49-F238E27FC236}">
                  <a16:creationId xmlns:a16="http://schemas.microsoft.com/office/drawing/2014/main" id="{DA09F5CE-79EF-4D9C-B3F1-E72E3104F9AE}"/>
                </a:ext>
              </a:extLst>
            </p:cNvPr>
            <p:cNvSpPr/>
            <p:nvPr/>
          </p:nvSpPr>
          <p:spPr>
            <a:xfrm rot="5400000">
              <a:off x="5595034" y="1342721"/>
              <a:ext cx="245856" cy="5287393"/>
            </a:xfrm>
            <a:prstGeom prst="rightBrace">
              <a:avLst>
                <a:gd name="adj1" fmla="val 8333"/>
                <a:gd name="adj2" fmla="val 93775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1E7E569-FFAF-46D8-9D2F-899E02654D8A}"/>
                </a:ext>
              </a:extLst>
            </p:cNvPr>
            <p:cNvSpPr txBox="1"/>
            <p:nvPr/>
          </p:nvSpPr>
          <p:spPr>
            <a:xfrm>
              <a:off x="3144051" y="410051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sp>
        <p:nvSpPr>
          <p:cNvPr id="176" name="Title 2">
            <a:extLst>
              <a:ext uri="{FF2B5EF4-FFF2-40B4-BE49-F238E27FC236}">
                <a16:creationId xmlns:a16="http://schemas.microsoft.com/office/drawing/2014/main" id="{F6F1787E-96F5-427F-AAB8-1A161B429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Recursive Boolean Semantics of STL</a:t>
            </a:r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113C37C-3F61-4A87-9346-C553EA147EF9}"/>
              </a:ext>
            </a:extLst>
          </p:cNvPr>
          <p:cNvGrpSpPr/>
          <p:nvPr/>
        </p:nvGrpSpPr>
        <p:grpSpPr>
          <a:xfrm>
            <a:off x="3818001" y="3260438"/>
            <a:ext cx="2781300" cy="739032"/>
            <a:chOff x="8007229" y="984345"/>
            <a:chExt cx="2781300" cy="739032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10ACD504-AC51-4659-8A12-2A146A73A474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DC372092-E372-4F61-8028-E504BAFD9370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A63B201-5F0A-4AD8-A078-69F71DA53F08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B15F906-3AE9-4315-9475-5E5A1217AFAE}"/>
              </a:ext>
            </a:extLst>
          </p:cNvPr>
          <p:cNvGrpSpPr/>
          <p:nvPr/>
        </p:nvGrpSpPr>
        <p:grpSpPr>
          <a:xfrm>
            <a:off x="4740374" y="3273319"/>
            <a:ext cx="2781300" cy="739032"/>
            <a:chOff x="8007229" y="984345"/>
            <a:chExt cx="2781300" cy="739032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595BE8F9-517F-46D9-BA82-3ACACA18649A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A233ED33-B23F-42F1-A4D7-AD680A725FD3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658BE02-AEF4-4F49-829E-BF625CF5B7EF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C2BA2A38-CEE8-4F30-8CE0-012CF03ABC77}"/>
              </a:ext>
            </a:extLst>
          </p:cNvPr>
          <p:cNvGrpSpPr/>
          <p:nvPr/>
        </p:nvGrpSpPr>
        <p:grpSpPr>
          <a:xfrm>
            <a:off x="5669838" y="3280394"/>
            <a:ext cx="2781300" cy="739032"/>
            <a:chOff x="8007229" y="984345"/>
            <a:chExt cx="2781300" cy="739032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732D364F-6786-435B-B6E8-9C52C9E77489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73BB3A7-2482-4502-B311-E89295D3EE54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2748143B-4957-42CD-A0C2-EF458E21129C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5C32D31-56D0-41F0-B552-7307B2A4E3A7}"/>
              </a:ext>
            </a:extLst>
          </p:cNvPr>
          <p:cNvGrpSpPr/>
          <p:nvPr/>
        </p:nvGrpSpPr>
        <p:grpSpPr>
          <a:xfrm>
            <a:off x="6590715" y="3271637"/>
            <a:ext cx="2781300" cy="739032"/>
            <a:chOff x="8007229" y="984345"/>
            <a:chExt cx="2781300" cy="739032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C80CBA72-6461-4820-8D86-7AAFE159D17B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AD8CEE53-5A27-4A8A-A0A2-708641FFA873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6BB1915-8C31-4258-A722-945A5C2D0627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A0D9D4AF-C088-4214-A75C-4E890E4737B9}"/>
              </a:ext>
            </a:extLst>
          </p:cNvPr>
          <p:cNvGrpSpPr/>
          <p:nvPr/>
        </p:nvGrpSpPr>
        <p:grpSpPr>
          <a:xfrm>
            <a:off x="7487032" y="3271637"/>
            <a:ext cx="2781300" cy="739032"/>
            <a:chOff x="8007229" y="984345"/>
            <a:chExt cx="2781300" cy="739032"/>
          </a:xfrm>
        </p:grpSpPr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872FB160-11B9-47DC-AD15-8F6F63C402C7}"/>
                </a:ext>
              </a:extLst>
            </p:cNvPr>
            <p:cNvSpPr/>
            <p:nvPr/>
          </p:nvSpPr>
          <p:spPr>
            <a:xfrm>
              <a:off x="8007229" y="984345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869EC5A0-97A1-4C96-BB92-C6ED6EBC2FCB}"/>
                </a:ext>
              </a:extLst>
            </p:cNvPr>
            <p:cNvCxnSpPr/>
            <p:nvPr/>
          </p:nvCxnSpPr>
          <p:spPr>
            <a:xfrm>
              <a:off x="8177224" y="1380777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4919E48A-6F40-46D1-9B6C-437432677F41}"/>
                </a:ext>
              </a:extLst>
            </p:cNvPr>
            <p:cNvSpPr txBox="1"/>
            <p:nvPr/>
          </p:nvSpPr>
          <p:spPr>
            <a:xfrm>
              <a:off x="8338220" y="135404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48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7E8D7-CF73-48E4-9E55-9DACBA1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STL formulas: Overshoot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85F3-0707-4252-88FC-FA4A3B4D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CC1732-B6B3-4D88-B316-2821A21B6F90}"/>
              </a:ext>
            </a:extLst>
          </p:cNvPr>
          <p:cNvCxnSpPr/>
          <p:nvPr/>
        </p:nvCxnSpPr>
        <p:spPr>
          <a:xfrm flipV="1">
            <a:off x="829672" y="1757966"/>
            <a:ext cx="0" cy="30646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63FE97-FADA-4AC8-ADFE-0861AAF57F5E}"/>
              </a:ext>
            </a:extLst>
          </p:cNvPr>
          <p:cNvCxnSpPr/>
          <p:nvPr/>
        </p:nvCxnSpPr>
        <p:spPr>
          <a:xfrm>
            <a:off x="601072" y="4536850"/>
            <a:ext cx="57538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DAEA86-99AB-437D-8BB8-8885659AB54D}"/>
              </a:ext>
            </a:extLst>
          </p:cNvPr>
          <p:cNvSpPr txBox="1"/>
          <p:nvPr/>
        </p:nvSpPr>
        <p:spPr>
          <a:xfrm>
            <a:off x="5491677" y="4596714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/>
              <p:nvPr/>
            </p:nvSpPr>
            <p:spPr>
              <a:xfrm>
                <a:off x="4837730" y="2973234"/>
                <a:ext cx="7080015" cy="8838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Calibri" panose="020F0502020204030204" pitchFamily="34" charset="0"/>
                  </a:rPr>
                  <a:t>Overshoot: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al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step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𝝉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)&lt;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30" y="2973234"/>
                <a:ext cx="7080015" cy="883896"/>
              </a:xfrm>
              <a:prstGeom prst="rect">
                <a:avLst/>
              </a:prstGeom>
              <a:blipFill>
                <a:blip r:embed="rId2"/>
                <a:stretch>
                  <a:fillRect l="-1290" t="-4762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9A1300-4C1D-4429-9349-A535E4986166}"/>
              </a:ext>
            </a:extLst>
          </p:cNvPr>
          <p:cNvCxnSpPr/>
          <p:nvPr/>
        </p:nvCxnSpPr>
        <p:spPr>
          <a:xfrm>
            <a:off x="6112354" y="4449959"/>
            <a:ext cx="0" cy="146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8D85-DABE-48CE-8BB8-4C001B331796}"/>
              </a:ext>
            </a:extLst>
          </p:cNvPr>
          <p:cNvGrpSpPr/>
          <p:nvPr/>
        </p:nvGrpSpPr>
        <p:grpSpPr>
          <a:xfrm>
            <a:off x="0" y="2089938"/>
            <a:ext cx="11830477" cy="2419041"/>
            <a:chOff x="465728" y="3182363"/>
            <a:chExt cx="11830477" cy="2419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/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latin typeface="Calibri" panose="020F0502020204030204" pitchFamily="34" charset="0"/>
                    </a:rPr>
                    <a:t>Step:</a:t>
                  </a:r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b="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859" t="-5072" b="-7246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1E370-7F18-42D4-B7B0-928208C46CF9}"/>
                </a:ext>
              </a:extLst>
            </p:cNvPr>
            <p:cNvGrpSpPr/>
            <p:nvPr/>
          </p:nvGrpSpPr>
          <p:grpSpPr>
            <a:xfrm>
              <a:off x="465728" y="3182363"/>
              <a:ext cx="5986724" cy="2419041"/>
              <a:chOff x="446574" y="3210235"/>
              <a:chExt cx="5986724" cy="2419041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1A4962E-95E5-429F-82D7-E3B904DFA511}"/>
                  </a:ext>
                </a:extLst>
              </p:cNvPr>
              <p:cNvCxnSpPr/>
              <p:nvPr/>
            </p:nvCxnSpPr>
            <p:spPr>
              <a:xfrm flipV="1">
                <a:off x="1990725" y="3796120"/>
                <a:ext cx="276225" cy="138548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FA3802C-383D-4642-BDA8-C82F39348657}"/>
                  </a:ext>
                </a:extLst>
              </p:cNvPr>
              <p:cNvCxnSpPr/>
              <p:nvPr/>
            </p:nvCxnSpPr>
            <p:spPr>
              <a:xfrm>
                <a:off x="2251823" y="3810194"/>
                <a:ext cx="418147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6E96C2-C84E-4CA8-AF6D-8F90B83068D6}"/>
                  </a:ext>
                </a:extLst>
              </p:cNvPr>
              <p:cNvCxnSpPr/>
              <p:nvPr/>
            </p:nvCxnSpPr>
            <p:spPr>
              <a:xfrm flipV="1">
                <a:off x="1281113" y="5181601"/>
                <a:ext cx="69532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57FDD08-577F-492F-8D2E-331F91044189}"/>
                  </a:ext>
                </a:extLst>
              </p:cNvPr>
              <p:cNvCxnSpPr/>
              <p:nvPr/>
            </p:nvCxnSpPr>
            <p:spPr>
              <a:xfrm flipV="1">
                <a:off x="1940719" y="4208106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FCAC1D-3B2D-4102-B0D1-46EC82D28305}"/>
                  </a:ext>
                </a:extLst>
              </p:cNvPr>
              <p:cNvCxnSpPr/>
              <p:nvPr/>
            </p:nvCxnSpPr>
            <p:spPr>
              <a:xfrm flipV="1">
                <a:off x="1915502" y="4386151"/>
                <a:ext cx="376246" cy="12326"/>
              </a:xfrm>
              <a:prstGeom prst="line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256BCB-ADFA-4C50-896F-C60A7137376D}"/>
                  </a:ext>
                </a:extLst>
              </p:cNvPr>
              <p:cNvCxnSpPr/>
              <p:nvPr/>
            </p:nvCxnSpPr>
            <p:spPr>
              <a:xfrm flipV="1">
                <a:off x="2266950" y="4182594"/>
                <a:ext cx="0" cy="1152793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CCC8E3-3256-4D50-9481-F462113B2E5E}"/>
                      </a:ext>
                    </a:extLst>
                  </p:cNvPr>
                  <p:cNvSpPr txBox="1"/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3617" y="4165588"/>
                    <a:ext cx="474810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5A9B28E-9CB1-432C-A653-DDC08CCCFE2A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49B3AEC-8F9F-4C0E-9330-E36E2E694159}"/>
                  </a:ext>
                </a:extLst>
              </p:cNvPr>
              <p:cNvCxnSpPr/>
              <p:nvPr/>
            </p:nvCxnSpPr>
            <p:spPr>
              <a:xfrm>
                <a:off x="2712937" y="3943475"/>
                <a:ext cx="12162" cy="125783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14E90B2-10F2-4674-B4FD-66E5B92B370D}"/>
                  </a:ext>
                </a:extLst>
              </p:cNvPr>
              <p:cNvCxnSpPr/>
              <p:nvPr/>
            </p:nvCxnSpPr>
            <p:spPr>
              <a:xfrm flipH="1">
                <a:off x="1781023" y="5201307"/>
                <a:ext cx="14124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327119-A030-4F56-86DF-D76E27264DF6}"/>
                  </a:ext>
                </a:extLst>
              </p:cNvPr>
              <p:cNvCxnSpPr/>
              <p:nvPr/>
            </p:nvCxnSpPr>
            <p:spPr>
              <a:xfrm flipH="1">
                <a:off x="1883576" y="3934370"/>
                <a:ext cx="2162717" cy="19707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A06DF92-CE25-424E-AA31-2A4904768C86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41B66D-3B4B-4365-9CBF-4528D0709BCB}"/>
              </a:ext>
            </a:extLst>
          </p:cNvPr>
          <p:cNvGrpSpPr/>
          <p:nvPr/>
        </p:nvGrpSpPr>
        <p:grpSpPr>
          <a:xfrm>
            <a:off x="331124" y="1806261"/>
            <a:ext cx="5987481" cy="2730589"/>
            <a:chOff x="796852" y="2898686"/>
            <a:chExt cx="5987481" cy="273058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724A13-597C-4BD2-B855-8417B68B7F70}"/>
                </a:ext>
              </a:extLst>
            </p:cNvPr>
            <p:cNvCxnSpPr/>
            <p:nvPr/>
          </p:nvCxnSpPr>
          <p:spPr>
            <a:xfrm flipV="1">
              <a:off x="4845309" y="2925622"/>
              <a:ext cx="2721" cy="2703653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1AB2940-DACA-4633-AD13-3FA0C26739F4}"/>
                </a:ext>
              </a:extLst>
            </p:cNvPr>
            <p:cNvGrpSpPr/>
            <p:nvPr/>
          </p:nvGrpSpPr>
          <p:grpSpPr>
            <a:xfrm>
              <a:off x="796852" y="2898686"/>
              <a:ext cx="5987481" cy="2723823"/>
              <a:chOff x="796852" y="2898686"/>
              <a:chExt cx="5987481" cy="27238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A64C550-428A-4E9A-BB42-923A07BBD98A}"/>
                      </a:ext>
                    </a:extLst>
                  </p:cNvPr>
                  <p:cNvSpPr txBox="1"/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6852" y="2899508"/>
                    <a:ext cx="473206" cy="5232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78D6B3A-0194-4AEB-8B32-9DC6410F23D4}"/>
                  </a:ext>
                </a:extLst>
              </p:cNvPr>
              <p:cNvSpPr/>
              <p:nvPr/>
            </p:nvSpPr>
            <p:spPr>
              <a:xfrm>
                <a:off x="2232189" y="2946948"/>
                <a:ext cx="2613119" cy="83854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B284C1EA-EE25-4F6C-B656-51805954C3E2}"/>
                  </a:ext>
                </a:extLst>
              </p:cNvPr>
              <p:cNvGrpSpPr/>
              <p:nvPr/>
            </p:nvGrpSpPr>
            <p:grpSpPr>
              <a:xfrm>
                <a:off x="1319281" y="3195827"/>
                <a:ext cx="4961603" cy="1987838"/>
                <a:chOff x="6072186" y="2216316"/>
                <a:chExt cx="4961603" cy="1987838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A4B6DAA-9010-4233-A114-E14F3002ED93}"/>
                    </a:ext>
                  </a:extLst>
                </p:cNvPr>
                <p:cNvCxnSpPr/>
                <p:nvPr/>
              </p:nvCxnSpPr>
              <p:spPr>
                <a:xfrm flipV="1">
                  <a:off x="6072186" y="4194061"/>
                  <a:ext cx="695325" cy="0"/>
                </a:xfrm>
                <a:prstGeom prst="line">
                  <a:avLst/>
                </a:prstGeom>
                <a:ln w="57150">
                  <a:solidFill>
                    <a:srgbClr val="0070C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Freeform 12">
                  <a:extLst>
                    <a:ext uri="{FF2B5EF4-FFF2-40B4-BE49-F238E27FC236}">
                      <a16:creationId xmlns:a16="http://schemas.microsoft.com/office/drawing/2014/main" id="{66A8CE4F-95DC-4BA7-920C-B4D5E907D783}"/>
                    </a:ext>
                  </a:extLst>
                </p:cNvPr>
                <p:cNvSpPr/>
                <p:nvPr/>
              </p:nvSpPr>
              <p:spPr>
                <a:xfrm>
                  <a:off x="6723727" y="2216316"/>
                  <a:ext cx="4310062" cy="1987838"/>
                </a:xfrm>
                <a:custGeom>
                  <a:avLst/>
                  <a:gdLst>
                    <a:gd name="connsiteX0" fmla="*/ 0 w 3657600"/>
                    <a:gd name="connsiteY0" fmla="*/ 2439845 h 2439845"/>
                    <a:gd name="connsiteX1" fmla="*/ 504825 w 3657600"/>
                    <a:gd name="connsiteY1" fmla="*/ 30020 h 2439845"/>
                    <a:gd name="connsiteX2" fmla="*/ 1400175 w 3657600"/>
                    <a:gd name="connsiteY2" fmla="*/ 1049195 h 2439845"/>
                    <a:gd name="connsiteX3" fmla="*/ 1933575 w 3657600"/>
                    <a:gd name="connsiteY3" fmla="*/ 430070 h 2439845"/>
                    <a:gd name="connsiteX4" fmla="*/ 2362200 w 3657600"/>
                    <a:gd name="connsiteY4" fmla="*/ 887270 h 2439845"/>
                    <a:gd name="connsiteX5" fmla="*/ 2581275 w 3657600"/>
                    <a:gd name="connsiteY5" fmla="*/ 601520 h 2439845"/>
                    <a:gd name="connsiteX6" fmla="*/ 2790825 w 3657600"/>
                    <a:gd name="connsiteY6" fmla="*/ 801545 h 2439845"/>
                    <a:gd name="connsiteX7" fmla="*/ 2924175 w 3657600"/>
                    <a:gd name="connsiteY7" fmla="*/ 696770 h 2439845"/>
                    <a:gd name="connsiteX8" fmla="*/ 3057525 w 3657600"/>
                    <a:gd name="connsiteY8" fmla="*/ 734870 h 2439845"/>
                    <a:gd name="connsiteX9" fmla="*/ 3095625 w 3657600"/>
                    <a:gd name="connsiteY9" fmla="*/ 715820 h 2439845"/>
                    <a:gd name="connsiteX10" fmla="*/ 3162300 w 3657600"/>
                    <a:gd name="connsiteY10" fmla="*/ 715820 h 2439845"/>
                    <a:gd name="connsiteX11" fmla="*/ 3200400 w 3657600"/>
                    <a:gd name="connsiteY11" fmla="*/ 753920 h 2439845"/>
                    <a:gd name="connsiteX12" fmla="*/ 3276600 w 3657600"/>
                    <a:gd name="connsiteY12" fmla="*/ 706295 h 2439845"/>
                    <a:gd name="connsiteX13" fmla="*/ 3333750 w 3657600"/>
                    <a:gd name="connsiteY13" fmla="*/ 744395 h 2439845"/>
                    <a:gd name="connsiteX14" fmla="*/ 3419475 w 3657600"/>
                    <a:gd name="connsiteY14" fmla="*/ 715820 h 2439845"/>
                    <a:gd name="connsiteX15" fmla="*/ 3533775 w 3657600"/>
                    <a:gd name="connsiteY15" fmla="*/ 744395 h 2439845"/>
                    <a:gd name="connsiteX16" fmla="*/ 3657600 w 3657600"/>
                    <a:gd name="connsiteY16" fmla="*/ 734870 h 2439845"/>
                    <a:gd name="connsiteX17" fmla="*/ 3657600 w 3657600"/>
                    <a:gd name="connsiteY17" fmla="*/ 734870 h 2439845"/>
                    <a:gd name="connsiteX0" fmla="*/ 0 w 3657600"/>
                    <a:gd name="connsiteY0" fmla="*/ 2428345 h 2428345"/>
                    <a:gd name="connsiteX1" fmla="*/ 842568 w 3657600"/>
                    <a:gd name="connsiteY1" fmla="*/ 30242 h 2428345"/>
                    <a:gd name="connsiteX2" fmla="*/ 1400175 w 3657600"/>
                    <a:gd name="connsiteY2" fmla="*/ 1037695 h 2428345"/>
                    <a:gd name="connsiteX3" fmla="*/ 1933575 w 3657600"/>
                    <a:gd name="connsiteY3" fmla="*/ 418570 h 2428345"/>
                    <a:gd name="connsiteX4" fmla="*/ 2362200 w 3657600"/>
                    <a:gd name="connsiteY4" fmla="*/ 875770 h 2428345"/>
                    <a:gd name="connsiteX5" fmla="*/ 2581275 w 3657600"/>
                    <a:gd name="connsiteY5" fmla="*/ 590020 h 2428345"/>
                    <a:gd name="connsiteX6" fmla="*/ 2790825 w 3657600"/>
                    <a:gd name="connsiteY6" fmla="*/ 790045 h 2428345"/>
                    <a:gd name="connsiteX7" fmla="*/ 2924175 w 3657600"/>
                    <a:gd name="connsiteY7" fmla="*/ 685270 h 2428345"/>
                    <a:gd name="connsiteX8" fmla="*/ 3057525 w 3657600"/>
                    <a:gd name="connsiteY8" fmla="*/ 723370 h 2428345"/>
                    <a:gd name="connsiteX9" fmla="*/ 3095625 w 3657600"/>
                    <a:gd name="connsiteY9" fmla="*/ 704320 h 2428345"/>
                    <a:gd name="connsiteX10" fmla="*/ 3162300 w 3657600"/>
                    <a:gd name="connsiteY10" fmla="*/ 704320 h 2428345"/>
                    <a:gd name="connsiteX11" fmla="*/ 3200400 w 3657600"/>
                    <a:gd name="connsiteY11" fmla="*/ 742420 h 2428345"/>
                    <a:gd name="connsiteX12" fmla="*/ 3276600 w 3657600"/>
                    <a:gd name="connsiteY12" fmla="*/ 694795 h 2428345"/>
                    <a:gd name="connsiteX13" fmla="*/ 3333750 w 3657600"/>
                    <a:gd name="connsiteY13" fmla="*/ 732895 h 2428345"/>
                    <a:gd name="connsiteX14" fmla="*/ 3419475 w 3657600"/>
                    <a:gd name="connsiteY14" fmla="*/ 704320 h 2428345"/>
                    <a:gd name="connsiteX15" fmla="*/ 3533775 w 3657600"/>
                    <a:gd name="connsiteY15" fmla="*/ 732895 h 2428345"/>
                    <a:gd name="connsiteX16" fmla="*/ 3657600 w 3657600"/>
                    <a:gd name="connsiteY16" fmla="*/ 723370 h 2428345"/>
                    <a:gd name="connsiteX17" fmla="*/ 3657600 w 3657600"/>
                    <a:gd name="connsiteY17" fmla="*/ 723370 h 2428345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193357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362200 w 3657600"/>
                    <a:gd name="connsiteY4" fmla="*/ 871794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657600"/>
                    <a:gd name="connsiteY0" fmla="*/ 2424369 h 2424369"/>
                    <a:gd name="connsiteX1" fmla="*/ 842568 w 3657600"/>
                    <a:gd name="connsiteY1" fmla="*/ 26266 h 2424369"/>
                    <a:gd name="connsiteX2" fmla="*/ 1592075 w 3657600"/>
                    <a:gd name="connsiteY2" fmla="*/ 1104047 h 2424369"/>
                    <a:gd name="connsiteX3" fmla="*/ 2048715 w 3657600"/>
                    <a:gd name="connsiteY3" fmla="*/ 414594 h 2424369"/>
                    <a:gd name="connsiteX4" fmla="*/ 2454311 w 3657600"/>
                    <a:gd name="connsiteY4" fmla="*/ 918679 h 2424369"/>
                    <a:gd name="connsiteX5" fmla="*/ 2581275 w 3657600"/>
                    <a:gd name="connsiteY5" fmla="*/ 586044 h 2424369"/>
                    <a:gd name="connsiteX6" fmla="*/ 2790825 w 3657600"/>
                    <a:gd name="connsiteY6" fmla="*/ 786069 h 2424369"/>
                    <a:gd name="connsiteX7" fmla="*/ 2924175 w 3657600"/>
                    <a:gd name="connsiteY7" fmla="*/ 681294 h 2424369"/>
                    <a:gd name="connsiteX8" fmla="*/ 3057525 w 3657600"/>
                    <a:gd name="connsiteY8" fmla="*/ 719394 h 2424369"/>
                    <a:gd name="connsiteX9" fmla="*/ 3095625 w 3657600"/>
                    <a:gd name="connsiteY9" fmla="*/ 700344 h 2424369"/>
                    <a:gd name="connsiteX10" fmla="*/ 3162300 w 3657600"/>
                    <a:gd name="connsiteY10" fmla="*/ 700344 h 2424369"/>
                    <a:gd name="connsiteX11" fmla="*/ 3200400 w 3657600"/>
                    <a:gd name="connsiteY11" fmla="*/ 738444 h 2424369"/>
                    <a:gd name="connsiteX12" fmla="*/ 3276600 w 3657600"/>
                    <a:gd name="connsiteY12" fmla="*/ 690819 h 2424369"/>
                    <a:gd name="connsiteX13" fmla="*/ 3333750 w 3657600"/>
                    <a:gd name="connsiteY13" fmla="*/ 728919 h 2424369"/>
                    <a:gd name="connsiteX14" fmla="*/ 3419475 w 3657600"/>
                    <a:gd name="connsiteY14" fmla="*/ 700344 h 2424369"/>
                    <a:gd name="connsiteX15" fmla="*/ 3533775 w 3657600"/>
                    <a:gd name="connsiteY15" fmla="*/ 728919 h 2424369"/>
                    <a:gd name="connsiteX16" fmla="*/ 3657600 w 3657600"/>
                    <a:gd name="connsiteY16" fmla="*/ 719394 h 2424369"/>
                    <a:gd name="connsiteX17" fmla="*/ 3657600 w 3657600"/>
                    <a:gd name="connsiteY17" fmla="*/ 719394 h 2424369"/>
                    <a:gd name="connsiteX0" fmla="*/ 0 w 3550136"/>
                    <a:gd name="connsiteY0" fmla="*/ 2424369 h 2424369"/>
                    <a:gd name="connsiteX1" fmla="*/ 735104 w 3550136"/>
                    <a:gd name="connsiteY1" fmla="*/ 26266 h 2424369"/>
                    <a:gd name="connsiteX2" fmla="*/ 1484611 w 3550136"/>
                    <a:gd name="connsiteY2" fmla="*/ 1104047 h 2424369"/>
                    <a:gd name="connsiteX3" fmla="*/ 1941251 w 3550136"/>
                    <a:gd name="connsiteY3" fmla="*/ 414594 h 2424369"/>
                    <a:gd name="connsiteX4" fmla="*/ 2346847 w 3550136"/>
                    <a:gd name="connsiteY4" fmla="*/ 918679 h 2424369"/>
                    <a:gd name="connsiteX5" fmla="*/ 2473811 w 3550136"/>
                    <a:gd name="connsiteY5" fmla="*/ 586044 h 2424369"/>
                    <a:gd name="connsiteX6" fmla="*/ 2683361 w 3550136"/>
                    <a:gd name="connsiteY6" fmla="*/ 786069 h 2424369"/>
                    <a:gd name="connsiteX7" fmla="*/ 2816711 w 3550136"/>
                    <a:gd name="connsiteY7" fmla="*/ 681294 h 2424369"/>
                    <a:gd name="connsiteX8" fmla="*/ 2950061 w 3550136"/>
                    <a:gd name="connsiteY8" fmla="*/ 719394 h 2424369"/>
                    <a:gd name="connsiteX9" fmla="*/ 2988161 w 3550136"/>
                    <a:gd name="connsiteY9" fmla="*/ 700344 h 2424369"/>
                    <a:gd name="connsiteX10" fmla="*/ 3054836 w 3550136"/>
                    <a:gd name="connsiteY10" fmla="*/ 700344 h 2424369"/>
                    <a:gd name="connsiteX11" fmla="*/ 3092936 w 3550136"/>
                    <a:gd name="connsiteY11" fmla="*/ 738444 h 2424369"/>
                    <a:gd name="connsiteX12" fmla="*/ 3169136 w 3550136"/>
                    <a:gd name="connsiteY12" fmla="*/ 690819 h 2424369"/>
                    <a:gd name="connsiteX13" fmla="*/ 3226286 w 3550136"/>
                    <a:gd name="connsiteY13" fmla="*/ 728919 h 2424369"/>
                    <a:gd name="connsiteX14" fmla="*/ 3312011 w 3550136"/>
                    <a:gd name="connsiteY14" fmla="*/ 700344 h 2424369"/>
                    <a:gd name="connsiteX15" fmla="*/ 3426311 w 3550136"/>
                    <a:gd name="connsiteY15" fmla="*/ 728919 h 2424369"/>
                    <a:gd name="connsiteX16" fmla="*/ 3550136 w 3550136"/>
                    <a:gd name="connsiteY16" fmla="*/ 719394 h 2424369"/>
                    <a:gd name="connsiteX17" fmla="*/ 3550136 w 3550136"/>
                    <a:gd name="connsiteY17" fmla="*/ 719394 h 2424369"/>
                    <a:gd name="connsiteX0" fmla="*/ 0 w 3573164"/>
                    <a:gd name="connsiteY0" fmla="*/ 2424369 h 2424369"/>
                    <a:gd name="connsiteX1" fmla="*/ 758132 w 3573164"/>
                    <a:gd name="connsiteY1" fmla="*/ 26266 h 2424369"/>
                    <a:gd name="connsiteX2" fmla="*/ 1507639 w 3573164"/>
                    <a:gd name="connsiteY2" fmla="*/ 1104047 h 2424369"/>
                    <a:gd name="connsiteX3" fmla="*/ 1964279 w 3573164"/>
                    <a:gd name="connsiteY3" fmla="*/ 414594 h 2424369"/>
                    <a:gd name="connsiteX4" fmla="*/ 2369875 w 3573164"/>
                    <a:gd name="connsiteY4" fmla="*/ 918679 h 2424369"/>
                    <a:gd name="connsiteX5" fmla="*/ 2496839 w 3573164"/>
                    <a:gd name="connsiteY5" fmla="*/ 586044 h 2424369"/>
                    <a:gd name="connsiteX6" fmla="*/ 2706389 w 3573164"/>
                    <a:gd name="connsiteY6" fmla="*/ 786069 h 2424369"/>
                    <a:gd name="connsiteX7" fmla="*/ 2839739 w 3573164"/>
                    <a:gd name="connsiteY7" fmla="*/ 681294 h 2424369"/>
                    <a:gd name="connsiteX8" fmla="*/ 2973089 w 3573164"/>
                    <a:gd name="connsiteY8" fmla="*/ 719394 h 2424369"/>
                    <a:gd name="connsiteX9" fmla="*/ 3011189 w 3573164"/>
                    <a:gd name="connsiteY9" fmla="*/ 700344 h 2424369"/>
                    <a:gd name="connsiteX10" fmla="*/ 3077864 w 3573164"/>
                    <a:gd name="connsiteY10" fmla="*/ 700344 h 2424369"/>
                    <a:gd name="connsiteX11" fmla="*/ 3115964 w 3573164"/>
                    <a:gd name="connsiteY11" fmla="*/ 738444 h 2424369"/>
                    <a:gd name="connsiteX12" fmla="*/ 3192164 w 3573164"/>
                    <a:gd name="connsiteY12" fmla="*/ 690819 h 2424369"/>
                    <a:gd name="connsiteX13" fmla="*/ 3249314 w 3573164"/>
                    <a:gd name="connsiteY13" fmla="*/ 728919 h 2424369"/>
                    <a:gd name="connsiteX14" fmla="*/ 3335039 w 3573164"/>
                    <a:gd name="connsiteY14" fmla="*/ 700344 h 2424369"/>
                    <a:gd name="connsiteX15" fmla="*/ 3449339 w 3573164"/>
                    <a:gd name="connsiteY15" fmla="*/ 728919 h 2424369"/>
                    <a:gd name="connsiteX16" fmla="*/ 3573164 w 3573164"/>
                    <a:gd name="connsiteY16" fmla="*/ 719394 h 2424369"/>
                    <a:gd name="connsiteX17" fmla="*/ 3573164 w 3573164"/>
                    <a:gd name="connsiteY17" fmla="*/ 719394 h 2424369"/>
                    <a:gd name="connsiteX0" fmla="*/ 0 w 3573164"/>
                    <a:gd name="connsiteY0" fmla="*/ 2447444 h 2447444"/>
                    <a:gd name="connsiteX1" fmla="*/ 911651 w 3573164"/>
                    <a:gd name="connsiteY1" fmla="*/ 25898 h 2447444"/>
                    <a:gd name="connsiteX2" fmla="*/ 1507639 w 3573164"/>
                    <a:gd name="connsiteY2" fmla="*/ 1127122 h 2447444"/>
                    <a:gd name="connsiteX3" fmla="*/ 1964279 w 3573164"/>
                    <a:gd name="connsiteY3" fmla="*/ 437669 h 2447444"/>
                    <a:gd name="connsiteX4" fmla="*/ 2369875 w 3573164"/>
                    <a:gd name="connsiteY4" fmla="*/ 941754 h 2447444"/>
                    <a:gd name="connsiteX5" fmla="*/ 2496839 w 3573164"/>
                    <a:gd name="connsiteY5" fmla="*/ 609119 h 2447444"/>
                    <a:gd name="connsiteX6" fmla="*/ 2706389 w 3573164"/>
                    <a:gd name="connsiteY6" fmla="*/ 809144 h 2447444"/>
                    <a:gd name="connsiteX7" fmla="*/ 2839739 w 3573164"/>
                    <a:gd name="connsiteY7" fmla="*/ 704369 h 2447444"/>
                    <a:gd name="connsiteX8" fmla="*/ 2973089 w 3573164"/>
                    <a:gd name="connsiteY8" fmla="*/ 742469 h 2447444"/>
                    <a:gd name="connsiteX9" fmla="*/ 3011189 w 3573164"/>
                    <a:gd name="connsiteY9" fmla="*/ 723419 h 2447444"/>
                    <a:gd name="connsiteX10" fmla="*/ 3077864 w 3573164"/>
                    <a:gd name="connsiteY10" fmla="*/ 723419 h 2447444"/>
                    <a:gd name="connsiteX11" fmla="*/ 3115964 w 3573164"/>
                    <a:gd name="connsiteY11" fmla="*/ 761519 h 2447444"/>
                    <a:gd name="connsiteX12" fmla="*/ 3192164 w 3573164"/>
                    <a:gd name="connsiteY12" fmla="*/ 713894 h 2447444"/>
                    <a:gd name="connsiteX13" fmla="*/ 3249314 w 3573164"/>
                    <a:gd name="connsiteY13" fmla="*/ 751994 h 2447444"/>
                    <a:gd name="connsiteX14" fmla="*/ 3335039 w 3573164"/>
                    <a:gd name="connsiteY14" fmla="*/ 723419 h 2447444"/>
                    <a:gd name="connsiteX15" fmla="*/ 3449339 w 3573164"/>
                    <a:gd name="connsiteY15" fmla="*/ 751994 h 2447444"/>
                    <a:gd name="connsiteX16" fmla="*/ 3573164 w 3573164"/>
                    <a:gd name="connsiteY16" fmla="*/ 742469 h 2447444"/>
                    <a:gd name="connsiteX17" fmla="*/ 3573164 w 3573164"/>
                    <a:gd name="connsiteY17" fmla="*/ 742469 h 2447444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1964279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496839 w 3573164"/>
                    <a:gd name="connsiteY5" fmla="*/ 607912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  <a:gd name="connsiteX0" fmla="*/ 0 w 3573164"/>
                    <a:gd name="connsiteY0" fmla="*/ 2446237 h 2446237"/>
                    <a:gd name="connsiteX1" fmla="*/ 911651 w 3573164"/>
                    <a:gd name="connsiteY1" fmla="*/ 24691 h 2446237"/>
                    <a:gd name="connsiteX2" fmla="*/ 1638130 w 3573164"/>
                    <a:gd name="connsiteY2" fmla="*/ 1149358 h 2446237"/>
                    <a:gd name="connsiteX3" fmla="*/ 2079418 w 3573164"/>
                    <a:gd name="connsiteY3" fmla="*/ 436462 h 2446237"/>
                    <a:gd name="connsiteX4" fmla="*/ 2369875 w 3573164"/>
                    <a:gd name="connsiteY4" fmla="*/ 940547 h 2446237"/>
                    <a:gd name="connsiteX5" fmla="*/ 2596627 w 3573164"/>
                    <a:gd name="connsiteY5" fmla="*/ 596191 h 2446237"/>
                    <a:gd name="connsiteX6" fmla="*/ 2706389 w 3573164"/>
                    <a:gd name="connsiteY6" fmla="*/ 807937 h 2446237"/>
                    <a:gd name="connsiteX7" fmla="*/ 2839739 w 3573164"/>
                    <a:gd name="connsiteY7" fmla="*/ 703162 h 2446237"/>
                    <a:gd name="connsiteX8" fmla="*/ 2973089 w 3573164"/>
                    <a:gd name="connsiteY8" fmla="*/ 741262 h 2446237"/>
                    <a:gd name="connsiteX9" fmla="*/ 3011189 w 3573164"/>
                    <a:gd name="connsiteY9" fmla="*/ 722212 h 2446237"/>
                    <a:gd name="connsiteX10" fmla="*/ 3077864 w 3573164"/>
                    <a:gd name="connsiteY10" fmla="*/ 722212 h 2446237"/>
                    <a:gd name="connsiteX11" fmla="*/ 3115964 w 3573164"/>
                    <a:gd name="connsiteY11" fmla="*/ 760312 h 2446237"/>
                    <a:gd name="connsiteX12" fmla="*/ 3192164 w 3573164"/>
                    <a:gd name="connsiteY12" fmla="*/ 712687 h 2446237"/>
                    <a:gd name="connsiteX13" fmla="*/ 3249314 w 3573164"/>
                    <a:gd name="connsiteY13" fmla="*/ 750787 h 2446237"/>
                    <a:gd name="connsiteX14" fmla="*/ 3335039 w 3573164"/>
                    <a:gd name="connsiteY14" fmla="*/ 722212 h 2446237"/>
                    <a:gd name="connsiteX15" fmla="*/ 3449339 w 3573164"/>
                    <a:gd name="connsiteY15" fmla="*/ 750787 h 2446237"/>
                    <a:gd name="connsiteX16" fmla="*/ 3573164 w 3573164"/>
                    <a:gd name="connsiteY16" fmla="*/ 741262 h 2446237"/>
                    <a:gd name="connsiteX17" fmla="*/ 3573164 w 3573164"/>
                    <a:gd name="connsiteY17" fmla="*/ 741262 h 2446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573164" h="2446237">
                      <a:moveTo>
                        <a:pt x="0" y="2446237"/>
                      </a:moveTo>
                      <a:cubicBezTo>
                        <a:pt x="135731" y="1357212"/>
                        <a:pt x="638629" y="240838"/>
                        <a:pt x="911651" y="24691"/>
                      </a:cubicBezTo>
                      <a:cubicBezTo>
                        <a:pt x="1184673" y="-191456"/>
                        <a:pt x="1443502" y="1080730"/>
                        <a:pt x="1638130" y="1149358"/>
                      </a:cubicBezTo>
                      <a:cubicBezTo>
                        <a:pt x="1832758" y="1217986"/>
                        <a:pt x="1957461" y="471264"/>
                        <a:pt x="2079418" y="436462"/>
                      </a:cubicBezTo>
                      <a:cubicBezTo>
                        <a:pt x="2201375" y="401660"/>
                        <a:pt x="2283673" y="913925"/>
                        <a:pt x="2369875" y="940547"/>
                      </a:cubicBezTo>
                      <a:cubicBezTo>
                        <a:pt x="2456077" y="967169"/>
                        <a:pt x="2540541" y="618293"/>
                        <a:pt x="2596627" y="596191"/>
                      </a:cubicBezTo>
                      <a:cubicBezTo>
                        <a:pt x="2652713" y="574089"/>
                        <a:pt x="2665870" y="790109"/>
                        <a:pt x="2706389" y="807937"/>
                      </a:cubicBezTo>
                      <a:cubicBezTo>
                        <a:pt x="2746908" y="825765"/>
                        <a:pt x="2795289" y="714275"/>
                        <a:pt x="2839739" y="703162"/>
                      </a:cubicBezTo>
                      <a:cubicBezTo>
                        <a:pt x="2884189" y="692049"/>
                        <a:pt x="2944514" y="738087"/>
                        <a:pt x="2973089" y="741262"/>
                      </a:cubicBezTo>
                      <a:cubicBezTo>
                        <a:pt x="3001664" y="744437"/>
                        <a:pt x="2993727" y="725387"/>
                        <a:pt x="3011189" y="722212"/>
                      </a:cubicBezTo>
                      <a:cubicBezTo>
                        <a:pt x="3028652" y="719037"/>
                        <a:pt x="3060402" y="715862"/>
                        <a:pt x="3077864" y="722212"/>
                      </a:cubicBezTo>
                      <a:cubicBezTo>
                        <a:pt x="3095326" y="728562"/>
                        <a:pt x="3096914" y="761899"/>
                        <a:pt x="3115964" y="760312"/>
                      </a:cubicBezTo>
                      <a:cubicBezTo>
                        <a:pt x="3135014" y="758725"/>
                        <a:pt x="3169939" y="714274"/>
                        <a:pt x="3192164" y="712687"/>
                      </a:cubicBezTo>
                      <a:cubicBezTo>
                        <a:pt x="3214389" y="711100"/>
                        <a:pt x="3225501" y="749199"/>
                        <a:pt x="3249314" y="750787"/>
                      </a:cubicBezTo>
                      <a:cubicBezTo>
                        <a:pt x="3273127" y="752375"/>
                        <a:pt x="3301702" y="722212"/>
                        <a:pt x="3335039" y="722212"/>
                      </a:cubicBezTo>
                      <a:cubicBezTo>
                        <a:pt x="3368376" y="722212"/>
                        <a:pt x="3409652" y="747612"/>
                        <a:pt x="3449339" y="750787"/>
                      </a:cubicBezTo>
                      <a:lnTo>
                        <a:pt x="3573164" y="741262"/>
                      </a:lnTo>
                      <a:lnTo>
                        <a:pt x="3573164" y="741262"/>
                      </a:lnTo>
                    </a:path>
                  </a:pathLst>
                </a:custGeom>
                <a:noFill/>
                <a:ln w="762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EE187B81-E39A-450D-8181-E24F95ED4CD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34510" y="4854398"/>
                    <a:ext cx="449161" cy="52322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4DB3492-8D0E-4A0D-ADA4-20584966DC7E}"/>
                  </a:ext>
                </a:extLst>
              </p:cNvPr>
              <p:cNvCxnSpPr/>
              <p:nvPr/>
            </p:nvCxnSpPr>
            <p:spPr>
              <a:xfrm flipH="1">
                <a:off x="2501656" y="2898686"/>
                <a:ext cx="3062" cy="849171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63130702-4B12-41A1-9AF1-ACA311038D07}"/>
                      </a:ext>
                    </a:extLst>
                  </p:cNvPr>
                  <p:cNvSpPr txBox="1"/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0567" y="3076883"/>
                    <a:ext cx="447558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DB2009B-C18D-4E09-B8D2-2A2E9A0EF105}"/>
                      </a:ext>
                    </a:extLst>
                  </p:cNvPr>
                  <p:cNvSpPr txBox="1"/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93493" y="5099289"/>
                    <a:ext cx="490840" cy="5232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Parallelogram 79">
                <a:extLst>
                  <a:ext uri="{FF2B5EF4-FFF2-40B4-BE49-F238E27FC236}">
                    <a16:creationId xmlns:a16="http://schemas.microsoft.com/office/drawing/2014/main" id="{34B26285-81BC-44D7-AD96-E56220E150FA}"/>
                  </a:ext>
                </a:extLst>
              </p:cNvPr>
              <p:cNvSpPr/>
              <p:nvPr/>
            </p:nvSpPr>
            <p:spPr>
              <a:xfrm>
                <a:off x="1957156" y="2933207"/>
                <a:ext cx="294667" cy="2240808"/>
              </a:xfrm>
              <a:custGeom>
                <a:avLst/>
                <a:gdLst>
                  <a:gd name="connsiteX0" fmla="*/ 0 w 492416"/>
                  <a:gd name="connsiteY0" fmla="*/ 962514 h 962514"/>
                  <a:gd name="connsiteX1" fmla="*/ 123104 w 492416"/>
                  <a:gd name="connsiteY1" fmla="*/ 0 h 962514"/>
                  <a:gd name="connsiteX2" fmla="*/ 492416 w 492416"/>
                  <a:gd name="connsiteY2" fmla="*/ 0 h 962514"/>
                  <a:gd name="connsiteX3" fmla="*/ 369312 w 492416"/>
                  <a:gd name="connsiteY3" fmla="*/ 962514 h 962514"/>
                  <a:gd name="connsiteX4" fmla="*/ 0 w 492416"/>
                  <a:gd name="connsiteY4" fmla="*/ 962514 h 962514"/>
                  <a:gd name="connsiteX0" fmla="*/ 334096 w 369312"/>
                  <a:gd name="connsiteY0" fmla="*/ 1587666 h 1587666"/>
                  <a:gd name="connsiteX1" fmla="*/ 0 w 369312"/>
                  <a:gd name="connsiteY1" fmla="*/ 0 h 1587666"/>
                  <a:gd name="connsiteX2" fmla="*/ 369312 w 369312"/>
                  <a:gd name="connsiteY2" fmla="*/ 0 h 1587666"/>
                  <a:gd name="connsiteX3" fmla="*/ 246208 w 369312"/>
                  <a:gd name="connsiteY3" fmla="*/ 962514 h 1587666"/>
                  <a:gd name="connsiteX4" fmla="*/ 334096 w 369312"/>
                  <a:gd name="connsiteY4" fmla="*/ 1587666 h 1587666"/>
                  <a:gd name="connsiteX0" fmla="*/ 334096 w 666086"/>
                  <a:gd name="connsiteY0" fmla="*/ 1587666 h 1587666"/>
                  <a:gd name="connsiteX1" fmla="*/ 0 w 666086"/>
                  <a:gd name="connsiteY1" fmla="*/ 0 h 1587666"/>
                  <a:gd name="connsiteX2" fmla="*/ 369312 w 666086"/>
                  <a:gd name="connsiteY2" fmla="*/ 0 h 1587666"/>
                  <a:gd name="connsiteX3" fmla="*/ 666086 w 666086"/>
                  <a:gd name="connsiteY3" fmla="*/ 300041 h 1587666"/>
                  <a:gd name="connsiteX4" fmla="*/ 334096 w 666086"/>
                  <a:gd name="connsiteY4" fmla="*/ 1587666 h 1587666"/>
                  <a:gd name="connsiteX0" fmla="*/ 371418 w 666086"/>
                  <a:gd name="connsiteY0" fmla="*/ 1624988 h 1624988"/>
                  <a:gd name="connsiteX1" fmla="*/ 0 w 666086"/>
                  <a:gd name="connsiteY1" fmla="*/ 0 h 1624988"/>
                  <a:gd name="connsiteX2" fmla="*/ 369312 w 666086"/>
                  <a:gd name="connsiteY2" fmla="*/ 0 h 1624988"/>
                  <a:gd name="connsiteX3" fmla="*/ 666086 w 666086"/>
                  <a:gd name="connsiteY3" fmla="*/ 300041 h 1624988"/>
                  <a:gd name="connsiteX4" fmla="*/ 371418 w 666086"/>
                  <a:gd name="connsiteY4" fmla="*/ 1624988 h 1624988"/>
                  <a:gd name="connsiteX0" fmla="*/ 371418 w 695884"/>
                  <a:gd name="connsiteY0" fmla="*/ 2184825 h 2184825"/>
                  <a:gd name="connsiteX1" fmla="*/ 0 w 695884"/>
                  <a:gd name="connsiteY1" fmla="*/ 559837 h 2184825"/>
                  <a:gd name="connsiteX2" fmla="*/ 695884 w 695884"/>
                  <a:gd name="connsiteY2" fmla="*/ 0 h 2184825"/>
                  <a:gd name="connsiteX3" fmla="*/ 666086 w 695884"/>
                  <a:gd name="connsiteY3" fmla="*/ 859878 h 2184825"/>
                  <a:gd name="connsiteX4" fmla="*/ 371418 w 695884"/>
                  <a:gd name="connsiteY4" fmla="*/ 2184825 h 2184825"/>
                  <a:gd name="connsiteX0" fmla="*/ 26186 w 350652"/>
                  <a:gd name="connsiteY0" fmla="*/ 2184825 h 2184825"/>
                  <a:gd name="connsiteX1" fmla="*/ 0 w 350652"/>
                  <a:gd name="connsiteY1" fmla="*/ 1548881 h 2184825"/>
                  <a:gd name="connsiteX2" fmla="*/ 350652 w 350652"/>
                  <a:gd name="connsiteY2" fmla="*/ 0 h 2184825"/>
                  <a:gd name="connsiteX3" fmla="*/ 320854 w 350652"/>
                  <a:gd name="connsiteY3" fmla="*/ 859878 h 2184825"/>
                  <a:gd name="connsiteX4" fmla="*/ 26186 w 350652"/>
                  <a:gd name="connsiteY4" fmla="*/ 2184825 h 2184825"/>
                  <a:gd name="connsiteX0" fmla="*/ 0 w 361788"/>
                  <a:gd name="connsiteY0" fmla="*/ 2231478 h 2231478"/>
                  <a:gd name="connsiteX1" fmla="*/ 11136 w 361788"/>
                  <a:gd name="connsiteY1" fmla="*/ 1548881 h 2231478"/>
                  <a:gd name="connsiteX2" fmla="*/ 361788 w 361788"/>
                  <a:gd name="connsiteY2" fmla="*/ 0 h 2231478"/>
                  <a:gd name="connsiteX3" fmla="*/ 331990 w 361788"/>
                  <a:gd name="connsiteY3" fmla="*/ 859878 h 2231478"/>
                  <a:gd name="connsiteX4" fmla="*/ 0 w 361788"/>
                  <a:gd name="connsiteY4" fmla="*/ 2231478 h 2231478"/>
                  <a:gd name="connsiteX0" fmla="*/ 0 w 331990"/>
                  <a:gd name="connsiteY0" fmla="*/ 2315453 h 2315453"/>
                  <a:gd name="connsiteX1" fmla="*/ 11136 w 331990"/>
                  <a:gd name="connsiteY1" fmla="*/ 1632856 h 2315453"/>
                  <a:gd name="connsiteX2" fmla="*/ 305805 w 331990"/>
                  <a:gd name="connsiteY2" fmla="*/ 0 h 2315453"/>
                  <a:gd name="connsiteX3" fmla="*/ 331990 w 331990"/>
                  <a:gd name="connsiteY3" fmla="*/ 943853 h 2315453"/>
                  <a:gd name="connsiteX4" fmla="*/ 0 w 331990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632856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1136 w 305805"/>
                  <a:gd name="connsiteY1" fmla="*/ 1548881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83567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315453 h 2315453"/>
                  <a:gd name="connsiteX1" fmla="*/ 1805 w 305805"/>
                  <a:gd name="connsiteY1" fmla="*/ 1418252 h 2315453"/>
                  <a:gd name="connsiteX2" fmla="*/ 305805 w 305805"/>
                  <a:gd name="connsiteY2" fmla="*/ 0 h 2315453"/>
                  <a:gd name="connsiteX3" fmla="*/ 294667 w 305805"/>
                  <a:gd name="connsiteY3" fmla="*/ 943853 h 2315453"/>
                  <a:gd name="connsiteX4" fmla="*/ 0 w 305805"/>
                  <a:gd name="connsiteY4" fmla="*/ 2315453 h 2315453"/>
                  <a:gd name="connsiteX0" fmla="*/ 0 w 305805"/>
                  <a:gd name="connsiteY0" fmla="*/ 2240808 h 2240808"/>
                  <a:gd name="connsiteX1" fmla="*/ 1805 w 305805"/>
                  <a:gd name="connsiteY1" fmla="*/ 1343607 h 2240808"/>
                  <a:gd name="connsiteX2" fmla="*/ 305805 w 305805"/>
                  <a:gd name="connsiteY2" fmla="*/ 0 h 2240808"/>
                  <a:gd name="connsiteX3" fmla="*/ 294667 w 305805"/>
                  <a:gd name="connsiteY3" fmla="*/ 869208 h 2240808"/>
                  <a:gd name="connsiteX4" fmla="*/ 0 w 305805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59152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  <a:gd name="connsiteX0" fmla="*/ 0 w 294667"/>
                  <a:gd name="connsiteY0" fmla="*/ 2240808 h 2240808"/>
                  <a:gd name="connsiteX1" fmla="*/ 1805 w 294667"/>
                  <a:gd name="connsiteY1" fmla="*/ 1343607 h 2240808"/>
                  <a:gd name="connsiteX2" fmla="*/ 287143 w 294667"/>
                  <a:gd name="connsiteY2" fmla="*/ 0 h 2240808"/>
                  <a:gd name="connsiteX3" fmla="*/ 294667 w 294667"/>
                  <a:gd name="connsiteY3" fmla="*/ 869208 h 2240808"/>
                  <a:gd name="connsiteX4" fmla="*/ 0 w 294667"/>
                  <a:gd name="connsiteY4" fmla="*/ 2240808 h 22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4667" h="2240808">
                    <a:moveTo>
                      <a:pt x="0" y="2240808"/>
                    </a:moveTo>
                    <a:cubicBezTo>
                      <a:pt x="602" y="1963513"/>
                      <a:pt x="1203" y="1620902"/>
                      <a:pt x="1805" y="1343607"/>
                    </a:cubicBezTo>
                    <a:lnTo>
                      <a:pt x="287143" y="0"/>
                    </a:lnTo>
                    <a:lnTo>
                      <a:pt x="294667" y="869208"/>
                    </a:lnTo>
                    <a:lnTo>
                      <a:pt x="0" y="2240808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1D880F6-91E5-4409-9C7A-83A034964946}"/>
                  </a:ext>
                </a:extLst>
              </p:cNvPr>
              <p:cNvCxnSpPr/>
              <p:nvPr/>
            </p:nvCxnSpPr>
            <p:spPr>
              <a:xfrm flipV="1">
                <a:off x="1955966" y="2931694"/>
                <a:ext cx="276225" cy="138548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68CB749-E622-4E1A-B35E-E74A37A0F405}"/>
                  </a:ext>
                </a:extLst>
              </p:cNvPr>
              <p:cNvCxnSpPr/>
              <p:nvPr/>
            </p:nvCxnSpPr>
            <p:spPr>
              <a:xfrm flipH="1">
                <a:off x="2232189" y="2925622"/>
                <a:ext cx="26131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EEBA61F-A640-4D55-ADE6-26371A617501}"/>
                  </a:ext>
                </a:extLst>
              </p:cNvPr>
              <p:cNvCxnSpPr/>
              <p:nvPr/>
            </p:nvCxnSpPr>
            <p:spPr>
              <a:xfrm flipV="1">
                <a:off x="1955966" y="5328759"/>
                <a:ext cx="2904590" cy="0"/>
              </a:xfrm>
              <a:prstGeom prst="line">
                <a:avLst/>
              </a:prstGeom>
              <a:ln w="38100">
                <a:solidFill>
                  <a:srgbClr val="0070C0"/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01A2F6C-3797-4CB0-8160-7AC613CA00EC}"/>
                  </a:ext>
                </a:extLst>
              </p:cNvPr>
              <p:cNvCxnSpPr/>
              <p:nvPr/>
            </p:nvCxnSpPr>
            <p:spPr>
              <a:xfrm flipV="1">
                <a:off x="1955966" y="4201339"/>
                <a:ext cx="0" cy="142117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8889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16FD8A-A615-4FB8-9047-EFCEAC6BE183}"/>
              </a:ext>
            </a:extLst>
          </p:cNvPr>
          <p:cNvSpPr/>
          <p:nvPr/>
        </p:nvSpPr>
        <p:spPr>
          <a:xfrm>
            <a:off x="3731001" y="2391986"/>
            <a:ext cx="2253004" cy="5404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57E8D7-CF73-48E4-9E55-9DACBA1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STL formulas: Settling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85F3-0707-4252-88FC-FA4A3B4D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CC1732-B6B3-4D88-B316-2821A21B6F90}"/>
              </a:ext>
            </a:extLst>
          </p:cNvPr>
          <p:cNvCxnSpPr/>
          <p:nvPr/>
        </p:nvCxnSpPr>
        <p:spPr>
          <a:xfrm flipV="1">
            <a:off x="829672" y="1757966"/>
            <a:ext cx="0" cy="306463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63FE97-FADA-4AC8-ADFE-0861AAF57F5E}"/>
              </a:ext>
            </a:extLst>
          </p:cNvPr>
          <p:cNvCxnSpPr/>
          <p:nvPr/>
        </p:nvCxnSpPr>
        <p:spPr>
          <a:xfrm>
            <a:off x="601072" y="4536850"/>
            <a:ext cx="575387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DAEA86-99AB-437D-8BB8-8885659AB54D}"/>
              </a:ext>
            </a:extLst>
          </p:cNvPr>
          <p:cNvSpPr txBox="1"/>
          <p:nvPr/>
        </p:nvSpPr>
        <p:spPr>
          <a:xfrm>
            <a:off x="5491677" y="4596714"/>
            <a:ext cx="756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/>
              <p:nvPr/>
            </p:nvSpPr>
            <p:spPr>
              <a:xfrm>
                <a:off x="4133733" y="3216068"/>
                <a:ext cx="7990777" cy="8905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>
                    <a:latin typeface="Calibri" panose="020F0502020204030204" pitchFamily="34" charset="0"/>
                  </a:rPr>
                  <a:t>Settling Time: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al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step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ref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𝝉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solidFill>
                                            <a:schemeClr val="accent1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 smtClean="0">
                                      <a:solidFill>
                                        <a:schemeClr val="accent1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,∞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ref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400" b="1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DD1D5E-B200-445C-992C-1263C8FE2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33" y="3216068"/>
                <a:ext cx="7990777" cy="890565"/>
              </a:xfrm>
              <a:prstGeom prst="rect">
                <a:avLst/>
              </a:prstGeom>
              <a:blipFill>
                <a:blip r:embed="rId2"/>
                <a:stretch>
                  <a:fillRect l="-1066" t="-4730"/>
                </a:stretch>
              </a:blipFill>
              <a:ln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9A1300-4C1D-4429-9349-A535E4986166}"/>
              </a:ext>
            </a:extLst>
          </p:cNvPr>
          <p:cNvCxnSpPr/>
          <p:nvPr/>
        </p:nvCxnSpPr>
        <p:spPr>
          <a:xfrm>
            <a:off x="6112354" y="4449959"/>
            <a:ext cx="0" cy="1467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DA8D85-DABE-48CE-8BB8-4C001B331796}"/>
              </a:ext>
            </a:extLst>
          </p:cNvPr>
          <p:cNvGrpSpPr/>
          <p:nvPr/>
        </p:nvGrpSpPr>
        <p:grpSpPr>
          <a:xfrm>
            <a:off x="0" y="2089938"/>
            <a:ext cx="11830477" cy="2125152"/>
            <a:chOff x="465728" y="3182363"/>
            <a:chExt cx="11830477" cy="21251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/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>
                      <a:latin typeface="Calibri" panose="020F0502020204030204" pitchFamily="34" charset="0"/>
                    </a:rPr>
                    <a:t>Step:</a:t>
                  </a:r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step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b="0" dirty="0"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3B3750D-92C4-4B87-93BA-9D78C75A6A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0785" y="3195827"/>
                  <a:ext cx="4575420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1859" t="-5072" b="-7246"/>
                  </a:stretch>
                </a:blip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861E370-7F18-42D4-B7B0-928208C46CF9}"/>
                </a:ext>
              </a:extLst>
            </p:cNvPr>
            <p:cNvGrpSpPr/>
            <p:nvPr/>
          </p:nvGrpSpPr>
          <p:grpSpPr>
            <a:xfrm>
              <a:off x="465728" y="3182363"/>
              <a:ext cx="6671498" cy="2125152"/>
              <a:chOff x="446574" y="3210235"/>
              <a:chExt cx="6671498" cy="2125152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1A4962E-95E5-429F-82D7-E3B904DFA511}"/>
                  </a:ext>
                </a:extLst>
              </p:cNvPr>
              <p:cNvCxnSpPr/>
              <p:nvPr/>
            </p:nvCxnSpPr>
            <p:spPr>
              <a:xfrm flipV="1">
                <a:off x="1990725" y="3796120"/>
                <a:ext cx="276225" cy="138548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FA3802C-383D-4642-BDA8-C82F39348657}"/>
                  </a:ext>
                </a:extLst>
              </p:cNvPr>
              <p:cNvCxnSpPr/>
              <p:nvPr/>
            </p:nvCxnSpPr>
            <p:spPr>
              <a:xfrm>
                <a:off x="2251823" y="3810194"/>
                <a:ext cx="418147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36E96C2-C84E-4CA8-AF6D-8F90B83068D6}"/>
                  </a:ext>
                </a:extLst>
              </p:cNvPr>
              <p:cNvCxnSpPr/>
              <p:nvPr/>
            </p:nvCxnSpPr>
            <p:spPr>
              <a:xfrm flipV="1">
                <a:off x="1281113" y="5181601"/>
                <a:ext cx="695325" cy="0"/>
              </a:xfrm>
              <a:prstGeom prst="line">
                <a:avLst/>
              </a:prstGeom>
              <a:ln w="571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6FCAC1D-3B2D-4102-B0D1-46EC82D283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69756" y="3534510"/>
                <a:ext cx="0" cy="473991"/>
              </a:xfrm>
              <a:prstGeom prst="line">
                <a:avLst/>
              </a:prstGeom>
              <a:ln w="38100">
                <a:headEnd type="triangle" w="med" len="med"/>
                <a:tailEnd type="triangl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1256BCB-ADFA-4C50-896F-C60A7137376D}"/>
                  </a:ext>
                </a:extLst>
              </p:cNvPr>
              <p:cNvCxnSpPr/>
              <p:nvPr/>
            </p:nvCxnSpPr>
            <p:spPr>
              <a:xfrm flipV="1">
                <a:off x="2266950" y="4182594"/>
                <a:ext cx="0" cy="1152793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CCC8E3-3256-4D50-9481-F462113B2E5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3720" y="3534510"/>
                    <a:ext cx="44435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𝝐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5CCC8E3-3256-4D50-9481-F462113B2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3720" y="3534510"/>
                    <a:ext cx="444352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5A9B28E-9CB1-432C-A653-DDC08CCCFE2A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oMath>
                      </m:oMathPara>
                    </a14:m>
                    <a:endParaRPr lang="en-US" sz="2800" b="1" dirty="0">
                      <a:solidFill>
                        <a:srgbClr val="00B05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4" name="TextBox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468" y="4159492"/>
                    <a:ext cx="489236" cy="52322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49B3AEC-8F9F-4C0E-9330-E36E2E694159}"/>
                  </a:ext>
                </a:extLst>
              </p:cNvPr>
              <p:cNvCxnSpPr/>
              <p:nvPr/>
            </p:nvCxnSpPr>
            <p:spPr>
              <a:xfrm>
                <a:off x="2712937" y="3943475"/>
                <a:ext cx="12162" cy="1257832"/>
              </a:xfrm>
              <a:prstGeom prst="line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prstDash val="solid"/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14E90B2-10F2-4674-B4FD-66E5B92B370D}"/>
                  </a:ext>
                </a:extLst>
              </p:cNvPr>
              <p:cNvCxnSpPr/>
              <p:nvPr/>
            </p:nvCxnSpPr>
            <p:spPr>
              <a:xfrm flipH="1">
                <a:off x="1781023" y="5201307"/>
                <a:ext cx="1412460" cy="0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6327119-A030-4F56-86DF-D76E27264DF6}"/>
                  </a:ext>
                </a:extLst>
              </p:cNvPr>
              <p:cNvCxnSpPr/>
              <p:nvPr/>
            </p:nvCxnSpPr>
            <p:spPr>
              <a:xfrm flipH="1">
                <a:off x="1883576" y="3934370"/>
                <a:ext cx="2162717" cy="19707"/>
              </a:xfrm>
              <a:prstGeom prst="line">
                <a:avLst/>
              </a:prstGeom>
              <a:ln w="28575">
                <a:solidFill>
                  <a:schemeClr val="accent2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AA06DF92-CE25-424E-AA31-2A4904768C86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06" name="TextBox 10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74" y="3210235"/>
                    <a:ext cx="864788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724A13-597C-4BD2-B855-8417B68B7F70}"/>
              </a:ext>
            </a:extLst>
          </p:cNvPr>
          <p:cNvCxnSpPr/>
          <p:nvPr/>
        </p:nvCxnSpPr>
        <p:spPr>
          <a:xfrm flipV="1">
            <a:off x="3731000" y="1819261"/>
            <a:ext cx="2721" cy="270365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64C550-428A-4E9A-BB42-923A07BBD98A}"/>
                  </a:ext>
                </a:extLst>
              </p:cNvPr>
              <p:cNvSpPr txBox="1"/>
              <p:nvPr/>
            </p:nvSpPr>
            <p:spPr>
              <a:xfrm>
                <a:off x="331124" y="1807083"/>
                <a:ext cx="4732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A64C550-428A-4E9A-BB42-923A07BBD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24" y="1807083"/>
                <a:ext cx="47320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B284C1EA-EE25-4F6C-B656-51805954C3E2}"/>
              </a:ext>
            </a:extLst>
          </p:cNvPr>
          <p:cNvGrpSpPr/>
          <p:nvPr/>
        </p:nvGrpSpPr>
        <p:grpSpPr>
          <a:xfrm>
            <a:off x="853553" y="2103402"/>
            <a:ext cx="4961603" cy="1987838"/>
            <a:chOff x="6072186" y="2216316"/>
            <a:chExt cx="4961603" cy="198783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A4B6DAA-9010-4233-A114-E14F3002ED93}"/>
                </a:ext>
              </a:extLst>
            </p:cNvPr>
            <p:cNvCxnSpPr/>
            <p:nvPr/>
          </p:nvCxnSpPr>
          <p:spPr>
            <a:xfrm flipV="1">
              <a:off x="6072186" y="4194061"/>
              <a:ext cx="695325" cy="0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66A8CE4F-95DC-4BA7-920C-B4D5E907D783}"/>
                </a:ext>
              </a:extLst>
            </p:cNvPr>
            <p:cNvSpPr/>
            <p:nvPr/>
          </p:nvSpPr>
          <p:spPr>
            <a:xfrm>
              <a:off x="6723727" y="2216316"/>
              <a:ext cx="4310062" cy="1987838"/>
            </a:xfrm>
            <a:custGeom>
              <a:avLst/>
              <a:gdLst>
                <a:gd name="connsiteX0" fmla="*/ 0 w 3657600"/>
                <a:gd name="connsiteY0" fmla="*/ 2439845 h 2439845"/>
                <a:gd name="connsiteX1" fmla="*/ 504825 w 3657600"/>
                <a:gd name="connsiteY1" fmla="*/ 30020 h 2439845"/>
                <a:gd name="connsiteX2" fmla="*/ 1400175 w 3657600"/>
                <a:gd name="connsiteY2" fmla="*/ 1049195 h 2439845"/>
                <a:gd name="connsiteX3" fmla="*/ 1933575 w 3657600"/>
                <a:gd name="connsiteY3" fmla="*/ 430070 h 2439845"/>
                <a:gd name="connsiteX4" fmla="*/ 2362200 w 3657600"/>
                <a:gd name="connsiteY4" fmla="*/ 887270 h 2439845"/>
                <a:gd name="connsiteX5" fmla="*/ 2581275 w 3657600"/>
                <a:gd name="connsiteY5" fmla="*/ 601520 h 2439845"/>
                <a:gd name="connsiteX6" fmla="*/ 2790825 w 3657600"/>
                <a:gd name="connsiteY6" fmla="*/ 801545 h 2439845"/>
                <a:gd name="connsiteX7" fmla="*/ 2924175 w 3657600"/>
                <a:gd name="connsiteY7" fmla="*/ 696770 h 2439845"/>
                <a:gd name="connsiteX8" fmla="*/ 3057525 w 3657600"/>
                <a:gd name="connsiteY8" fmla="*/ 734870 h 2439845"/>
                <a:gd name="connsiteX9" fmla="*/ 3095625 w 3657600"/>
                <a:gd name="connsiteY9" fmla="*/ 715820 h 2439845"/>
                <a:gd name="connsiteX10" fmla="*/ 3162300 w 3657600"/>
                <a:gd name="connsiteY10" fmla="*/ 715820 h 2439845"/>
                <a:gd name="connsiteX11" fmla="*/ 3200400 w 3657600"/>
                <a:gd name="connsiteY11" fmla="*/ 753920 h 2439845"/>
                <a:gd name="connsiteX12" fmla="*/ 3276600 w 3657600"/>
                <a:gd name="connsiteY12" fmla="*/ 706295 h 2439845"/>
                <a:gd name="connsiteX13" fmla="*/ 3333750 w 3657600"/>
                <a:gd name="connsiteY13" fmla="*/ 744395 h 2439845"/>
                <a:gd name="connsiteX14" fmla="*/ 3419475 w 3657600"/>
                <a:gd name="connsiteY14" fmla="*/ 715820 h 2439845"/>
                <a:gd name="connsiteX15" fmla="*/ 3533775 w 3657600"/>
                <a:gd name="connsiteY15" fmla="*/ 744395 h 2439845"/>
                <a:gd name="connsiteX16" fmla="*/ 3657600 w 3657600"/>
                <a:gd name="connsiteY16" fmla="*/ 734870 h 2439845"/>
                <a:gd name="connsiteX17" fmla="*/ 3657600 w 3657600"/>
                <a:gd name="connsiteY17" fmla="*/ 734870 h 2439845"/>
                <a:gd name="connsiteX0" fmla="*/ 0 w 3657600"/>
                <a:gd name="connsiteY0" fmla="*/ 2428345 h 2428345"/>
                <a:gd name="connsiteX1" fmla="*/ 842568 w 3657600"/>
                <a:gd name="connsiteY1" fmla="*/ 30242 h 2428345"/>
                <a:gd name="connsiteX2" fmla="*/ 1400175 w 3657600"/>
                <a:gd name="connsiteY2" fmla="*/ 1037695 h 2428345"/>
                <a:gd name="connsiteX3" fmla="*/ 1933575 w 3657600"/>
                <a:gd name="connsiteY3" fmla="*/ 418570 h 2428345"/>
                <a:gd name="connsiteX4" fmla="*/ 2362200 w 3657600"/>
                <a:gd name="connsiteY4" fmla="*/ 875770 h 2428345"/>
                <a:gd name="connsiteX5" fmla="*/ 2581275 w 3657600"/>
                <a:gd name="connsiteY5" fmla="*/ 590020 h 2428345"/>
                <a:gd name="connsiteX6" fmla="*/ 2790825 w 3657600"/>
                <a:gd name="connsiteY6" fmla="*/ 790045 h 2428345"/>
                <a:gd name="connsiteX7" fmla="*/ 2924175 w 3657600"/>
                <a:gd name="connsiteY7" fmla="*/ 685270 h 2428345"/>
                <a:gd name="connsiteX8" fmla="*/ 3057525 w 3657600"/>
                <a:gd name="connsiteY8" fmla="*/ 723370 h 2428345"/>
                <a:gd name="connsiteX9" fmla="*/ 3095625 w 3657600"/>
                <a:gd name="connsiteY9" fmla="*/ 704320 h 2428345"/>
                <a:gd name="connsiteX10" fmla="*/ 3162300 w 3657600"/>
                <a:gd name="connsiteY10" fmla="*/ 704320 h 2428345"/>
                <a:gd name="connsiteX11" fmla="*/ 3200400 w 3657600"/>
                <a:gd name="connsiteY11" fmla="*/ 742420 h 2428345"/>
                <a:gd name="connsiteX12" fmla="*/ 3276600 w 3657600"/>
                <a:gd name="connsiteY12" fmla="*/ 694795 h 2428345"/>
                <a:gd name="connsiteX13" fmla="*/ 3333750 w 3657600"/>
                <a:gd name="connsiteY13" fmla="*/ 732895 h 2428345"/>
                <a:gd name="connsiteX14" fmla="*/ 3419475 w 3657600"/>
                <a:gd name="connsiteY14" fmla="*/ 704320 h 2428345"/>
                <a:gd name="connsiteX15" fmla="*/ 3533775 w 3657600"/>
                <a:gd name="connsiteY15" fmla="*/ 732895 h 2428345"/>
                <a:gd name="connsiteX16" fmla="*/ 3657600 w 3657600"/>
                <a:gd name="connsiteY16" fmla="*/ 723370 h 2428345"/>
                <a:gd name="connsiteX17" fmla="*/ 3657600 w 3657600"/>
                <a:gd name="connsiteY17" fmla="*/ 723370 h 2428345"/>
                <a:gd name="connsiteX0" fmla="*/ 0 w 3657600"/>
                <a:gd name="connsiteY0" fmla="*/ 2424369 h 2424369"/>
                <a:gd name="connsiteX1" fmla="*/ 842568 w 3657600"/>
                <a:gd name="connsiteY1" fmla="*/ 26266 h 2424369"/>
                <a:gd name="connsiteX2" fmla="*/ 1592075 w 3657600"/>
                <a:gd name="connsiteY2" fmla="*/ 1104047 h 2424369"/>
                <a:gd name="connsiteX3" fmla="*/ 1933575 w 3657600"/>
                <a:gd name="connsiteY3" fmla="*/ 414594 h 2424369"/>
                <a:gd name="connsiteX4" fmla="*/ 2362200 w 3657600"/>
                <a:gd name="connsiteY4" fmla="*/ 871794 h 2424369"/>
                <a:gd name="connsiteX5" fmla="*/ 2581275 w 3657600"/>
                <a:gd name="connsiteY5" fmla="*/ 586044 h 2424369"/>
                <a:gd name="connsiteX6" fmla="*/ 2790825 w 3657600"/>
                <a:gd name="connsiteY6" fmla="*/ 786069 h 2424369"/>
                <a:gd name="connsiteX7" fmla="*/ 2924175 w 3657600"/>
                <a:gd name="connsiteY7" fmla="*/ 681294 h 2424369"/>
                <a:gd name="connsiteX8" fmla="*/ 3057525 w 3657600"/>
                <a:gd name="connsiteY8" fmla="*/ 719394 h 2424369"/>
                <a:gd name="connsiteX9" fmla="*/ 3095625 w 3657600"/>
                <a:gd name="connsiteY9" fmla="*/ 700344 h 2424369"/>
                <a:gd name="connsiteX10" fmla="*/ 3162300 w 3657600"/>
                <a:gd name="connsiteY10" fmla="*/ 700344 h 2424369"/>
                <a:gd name="connsiteX11" fmla="*/ 3200400 w 3657600"/>
                <a:gd name="connsiteY11" fmla="*/ 738444 h 2424369"/>
                <a:gd name="connsiteX12" fmla="*/ 3276600 w 3657600"/>
                <a:gd name="connsiteY12" fmla="*/ 690819 h 2424369"/>
                <a:gd name="connsiteX13" fmla="*/ 3333750 w 3657600"/>
                <a:gd name="connsiteY13" fmla="*/ 728919 h 2424369"/>
                <a:gd name="connsiteX14" fmla="*/ 3419475 w 3657600"/>
                <a:gd name="connsiteY14" fmla="*/ 700344 h 2424369"/>
                <a:gd name="connsiteX15" fmla="*/ 3533775 w 3657600"/>
                <a:gd name="connsiteY15" fmla="*/ 728919 h 2424369"/>
                <a:gd name="connsiteX16" fmla="*/ 3657600 w 3657600"/>
                <a:gd name="connsiteY16" fmla="*/ 719394 h 2424369"/>
                <a:gd name="connsiteX17" fmla="*/ 3657600 w 3657600"/>
                <a:gd name="connsiteY17" fmla="*/ 719394 h 2424369"/>
                <a:gd name="connsiteX0" fmla="*/ 0 w 3657600"/>
                <a:gd name="connsiteY0" fmla="*/ 2424369 h 2424369"/>
                <a:gd name="connsiteX1" fmla="*/ 842568 w 3657600"/>
                <a:gd name="connsiteY1" fmla="*/ 26266 h 2424369"/>
                <a:gd name="connsiteX2" fmla="*/ 1592075 w 3657600"/>
                <a:gd name="connsiteY2" fmla="*/ 1104047 h 2424369"/>
                <a:gd name="connsiteX3" fmla="*/ 2048715 w 3657600"/>
                <a:gd name="connsiteY3" fmla="*/ 414594 h 2424369"/>
                <a:gd name="connsiteX4" fmla="*/ 2362200 w 3657600"/>
                <a:gd name="connsiteY4" fmla="*/ 871794 h 2424369"/>
                <a:gd name="connsiteX5" fmla="*/ 2581275 w 3657600"/>
                <a:gd name="connsiteY5" fmla="*/ 586044 h 2424369"/>
                <a:gd name="connsiteX6" fmla="*/ 2790825 w 3657600"/>
                <a:gd name="connsiteY6" fmla="*/ 786069 h 2424369"/>
                <a:gd name="connsiteX7" fmla="*/ 2924175 w 3657600"/>
                <a:gd name="connsiteY7" fmla="*/ 681294 h 2424369"/>
                <a:gd name="connsiteX8" fmla="*/ 3057525 w 3657600"/>
                <a:gd name="connsiteY8" fmla="*/ 719394 h 2424369"/>
                <a:gd name="connsiteX9" fmla="*/ 3095625 w 3657600"/>
                <a:gd name="connsiteY9" fmla="*/ 700344 h 2424369"/>
                <a:gd name="connsiteX10" fmla="*/ 3162300 w 3657600"/>
                <a:gd name="connsiteY10" fmla="*/ 700344 h 2424369"/>
                <a:gd name="connsiteX11" fmla="*/ 3200400 w 3657600"/>
                <a:gd name="connsiteY11" fmla="*/ 738444 h 2424369"/>
                <a:gd name="connsiteX12" fmla="*/ 3276600 w 3657600"/>
                <a:gd name="connsiteY12" fmla="*/ 690819 h 2424369"/>
                <a:gd name="connsiteX13" fmla="*/ 3333750 w 3657600"/>
                <a:gd name="connsiteY13" fmla="*/ 728919 h 2424369"/>
                <a:gd name="connsiteX14" fmla="*/ 3419475 w 3657600"/>
                <a:gd name="connsiteY14" fmla="*/ 700344 h 2424369"/>
                <a:gd name="connsiteX15" fmla="*/ 3533775 w 3657600"/>
                <a:gd name="connsiteY15" fmla="*/ 728919 h 2424369"/>
                <a:gd name="connsiteX16" fmla="*/ 3657600 w 3657600"/>
                <a:gd name="connsiteY16" fmla="*/ 719394 h 2424369"/>
                <a:gd name="connsiteX17" fmla="*/ 3657600 w 3657600"/>
                <a:gd name="connsiteY17" fmla="*/ 719394 h 2424369"/>
                <a:gd name="connsiteX0" fmla="*/ 0 w 3657600"/>
                <a:gd name="connsiteY0" fmla="*/ 2424369 h 2424369"/>
                <a:gd name="connsiteX1" fmla="*/ 842568 w 3657600"/>
                <a:gd name="connsiteY1" fmla="*/ 26266 h 2424369"/>
                <a:gd name="connsiteX2" fmla="*/ 1592075 w 3657600"/>
                <a:gd name="connsiteY2" fmla="*/ 1104047 h 2424369"/>
                <a:gd name="connsiteX3" fmla="*/ 2048715 w 3657600"/>
                <a:gd name="connsiteY3" fmla="*/ 414594 h 2424369"/>
                <a:gd name="connsiteX4" fmla="*/ 2454311 w 3657600"/>
                <a:gd name="connsiteY4" fmla="*/ 918679 h 2424369"/>
                <a:gd name="connsiteX5" fmla="*/ 2581275 w 3657600"/>
                <a:gd name="connsiteY5" fmla="*/ 586044 h 2424369"/>
                <a:gd name="connsiteX6" fmla="*/ 2790825 w 3657600"/>
                <a:gd name="connsiteY6" fmla="*/ 786069 h 2424369"/>
                <a:gd name="connsiteX7" fmla="*/ 2924175 w 3657600"/>
                <a:gd name="connsiteY7" fmla="*/ 681294 h 2424369"/>
                <a:gd name="connsiteX8" fmla="*/ 3057525 w 3657600"/>
                <a:gd name="connsiteY8" fmla="*/ 719394 h 2424369"/>
                <a:gd name="connsiteX9" fmla="*/ 3095625 w 3657600"/>
                <a:gd name="connsiteY9" fmla="*/ 700344 h 2424369"/>
                <a:gd name="connsiteX10" fmla="*/ 3162300 w 3657600"/>
                <a:gd name="connsiteY10" fmla="*/ 700344 h 2424369"/>
                <a:gd name="connsiteX11" fmla="*/ 3200400 w 3657600"/>
                <a:gd name="connsiteY11" fmla="*/ 738444 h 2424369"/>
                <a:gd name="connsiteX12" fmla="*/ 3276600 w 3657600"/>
                <a:gd name="connsiteY12" fmla="*/ 690819 h 2424369"/>
                <a:gd name="connsiteX13" fmla="*/ 3333750 w 3657600"/>
                <a:gd name="connsiteY13" fmla="*/ 728919 h 2424369"/>
                <a:gd name="connsiteX14" fmla="*/ 3419475 w 3657600"/>
                <a:gd name="connsiteY14" fmla="*/ 700344 h 2424369"/>
                <a:gd name="connsiteX15" fmla="*/ 3533775 w 3657600"/>
                <a:gd name="connsiteY15" fmla="*/ 728919 h 2424369"/>
                <a:gd name="connsiteX16" fmla="*/ 3657600 w 3657600"/>
                <a:gd name="connsiteY16" fmla="*/ 719394 h 2424369"/>
                <a:gd name="connsiteX17" fmla="*/ 3657600 w 3657600"/>
                <a:gd name="connsiteY17" fmla="*/ 719394 h 2424369"/>
                <a:gd name="connsiteX0" fmla="*/ 0 w 3550136"/>
                <a:gd name="connsiteY0" fmla="*/ 2424369 h 2424369"/>
                <a:gd name="connsiteX1" fmla="*/ 735104 w 3550136"/>
                <a:gd name="connsiteY1" fmla="*/ 26266 h 2424369"/>
                <a:gd name="connsiteX2" fmla="*/ 1484611 w 3550136"/>
                <a:gd name="connsiteY2" fmla="*/ 1104047 h 2424369"/>
                <a:gd name="connsiteX3" fmla="*/ 1941251 w 3550136"/>
                <a:gd name="connsiteY3" fmla="*/ 414594 h 2424369"/>
                <a:gd name="connsiteX4" fmla="*/ 2346847 w 3550136"/>
                <a:gd name="connsiteY4" fmla="*/ 918679 h 2424369"/>
                <a:gd name="connsiteX5" fmla="*/ 2473811 w 3550136"/>
                <a:gd name="connsiteY5" fmla="*/ 586044 h 2424369"/>
                <a:gd name="connsiteX6" fmla="*/ 2683361 w 3550136"/>
                <a:gd name="connsiteY6" fmla="*/ 786069 h 2424369"/>
                <a:gd name="connsiteX7" fmla="*/ 2816711 w 3550136"/>
                <a:gd name="connsiteY7" fmla="*/ 681294 h 2424369"/>
                <a:gd name="connsiteX8" fmla="*/ 2950061 w 3550136"/>
                <a:gd name="connsiteY8" fmla="*/ 719394 h 2424369"/>
                <a:gd name="connsiteX9" fmla="*/ 2988161 w 3550136"/>
                <a:gd name="connsiteY9" fmla="*/ 700344 h 2424369"/>
                <a:gd name="connsiteX10" fmla="*/ 3054836 w 3550136"/>
                <a:gd name="connsiteY10" fmla="*/ 700344 h 2424369"/>
                <a:gd name="connsiteX11" fmla="*/ 3092936 w 3550136"/>
                <a:gd name="connsiteY11" fmla="*/ 738444 h 2424369"/>
                <a:gd name="connsiteX12" fmla="*/ 3169136 w 3550136"/>
                <a:gd name="connsiteY12" fmla="*/ 690819 h 2424369"/>
                <a:gd name="connsiteX13" fmla="*/ 3226286 w 3550136"/>
                <a:gd name="connsiteY13" fmla="*/ 728919 h 2424369"/>
                <a:gd name="connsiteX14" fmla="*/ 3312011 w 3550136"/>
                <a:gd name="connsiteY14" fmla="*/ 700344 h 2424369"/>
                <a:gd name="connsiteX15" fmla="*/ 3426311 w 3550136"/>
                <a:gd name="connsiteY15" fmla="*/ 728919 h 2424369"/>
                <a:gd name="connsiteX16" fmla="*/ 3550136 w 3550136"/>
                <a:gd name="connsiteY16" fmla="*/ 719394 h 2424369"/>
                <a:gd name="connsiteX17" fmla="*/ 3550136 w 3550136"/>
                <a:gd name="connsiteY17" fmla="*/ 719394 h 2424369"/>
                <a:gd name="connsiteX0" fmla="*/ 0 w 3573164"/>
                <a:gd name="connsiteY0" fmla="*/ 2424369 h 2424369"/>
                <a:gd name="connsiteX1" fmla="*/ 758132 w 3573164"/>
                <a:gd name="connsiteY1" fmla="*/ 26266 h 2424369"/>
                <a:gd name="connsiteX2" fmla="*/ 1507639 w 3573164"/>
                <a:gd name="connsiteY2" fmla="*/ 1104047 h 2424369"/>
                <a:gd name="connsiteX3" fmla="*/ 1964279 w 3573164"/>
                <a:gd name="connsiteY3" fmla="*/ 414594 h 2424369"/>
                <a:gd name="connsiteX4" fmla="*/ 2369875 w 3573164"/>
                <a:gd name="connsiteY4" fmla="*/ 918679 h 2424369"/>
                <a:gd name="connsiteX5" fmla="*/ 2496839 w 3573164"/>
                <a:gd name="connsiteY5" fmla="*/ 586044 h 2424369"/>
                <a:gd name="connsiteX6" fmla="*/ 2706389 w 3573164"/>
                <a:gd name="connsiteY6" fmla="*/ 786069 h 2424369"/>
                <a:gd name="connsiteX7" fmla="*/ 2839739 w 3573164"/>
                <a:gd name="connsiteY7" fmla="*/ 681294 h 2424369"/>
                <a:gd name="connsiteX8" fmla="*/ 2973089 w 3573164"/>
                <a:gd name="connsiteY8" fmla="*/ 719394 h 2424369"/>
                <a:gd name="connsiteX9" fmla="*/ 3011189 w 3573164"/>
                <a:gd name="connsiteY9" fmla="*/ 700344 h 2424369"/>
                <a:gd name="connsiteX10" fmla="*/ 3077864 w 3573164"/>
                <a:gd name="connsiteY10" fmla="*/ 700344 h 2424369"/>
                <a:gd name="connsiteX11" fmla="*/ 3115964 w 3573164"/>
                <a:gd name="connsiteY11" fmla="*/ 738444 h 2424369"/>
                <a:gd name="connsiteX12" fmla="*/ 3192164 w 3573164"/>
                <a:gd name="connsiteY12" fmla="*/ 690819 h 2424369"/>
                <a:gd name="connsiteX13" fmla="*/ 3249314 w 3573164"/>
                <a:gd name="connsiteY13" fmla="*/ 728919 h 2424369"/>
                <a:gd name="connsiteX14" fmla="*/ 3335039 w 3573164"/>
                <a:gd name="connsiteY14" fmla="*/ 700344 h 2424369"/>
                <a:gd name="connsiteX15" fmla="*/ 3449339 w 3573164"/>
                <a:gd name="connsiteY15" fmla="*/ 728919 h 2424369"/>
                <a:gd name="connsiteX16" fmla="*/ 3573164 w 3573164"/>
                <a:gd name="connsiteY16" fmla="*/ 719394 h 2424369"/>
                <a:gd name="connsiteX17" fmla="*/ 3573164 w 3573164"/>
                <a:gd name="connsiteY17" fmla="*/ 719394 h 2424369"/>
                <a:gd name="connsiteX0" fmla="*/ 0 w 3573164"/>
                <a:gd name="connsiteY0" fmla="*/ 2447444 h 2447444"/>
                <a:gd name="connsiteX1" fmla="*/ 911651 w 3573164"/>
                <a:gd name="connsiteY1" fmla="*/ 25898 h 2447444"/>
                <a:gd name="connsiteX2" fmla="*/ 1507639 w 3573164"/>
                <a:gd name="connsiteY2" fmla="*/ 1127122 h 2447444"/>
                <a:gd name="connsiteX3" fmla="*/ 1964279 w 3573164"/>
                <a:gd name="connsiteY3" fmla="*/ 437669 h 2447444"/>
                <a:gd name="connsiteX4" fmla="*/ 2369875 w 3573164"/>
                <a:gd name="connsiteY4" fmla="*/ 941754 h 2447444"/>
                <a:gd name="connsiteX5" fmla="*/ 2496839 w 3573164"/>
                <a:gd name="connsiteY5" fmla="*/ 609119 h 2447444"/>
                <a:gd name="connsiteX6" fmla="*/ 2706389 w 3573164"/>
                <a:gd name="connsiteY6" fmla="*/ 809144 h 2447444"/>
                <a:gd name="connsiteX7" fmla="*/ 2839739 w 3573164"/>
                <a:gd name="connsiteY7" fmla="*/ 704369 h 2447444"/>
                <a:gd name="connsiteX8" fmla="*/ 2973089 w 3573164"/>
                <a:gd name="connsiteY8" fmla="*/ 742469 h 2447444"/>
                <a:gd name="connsiteX9" fmla="*/ 3011189 w 3573164"/>
                <a:gd name="connsiteY9" fmla="*/ 723419 h 2447444"/>
                <a:gd name="connsiteX10" fmla="*/ 3077864 w 3573164"/>
                <a:gd name="connsiteY10" fmla="*/ 723419 h 2447444"/>
                <a:gd name="connsiteX11" fmla="*/ 3115964 w 3573164"/>
                <a:gd name="connsiteY11" fmla="*/ 761519 h 2447444"/>
                <a:gd name="connsiteX12" fmla="*/ 3192164 w 3573164"/>
                <a:gd name="connsiteY12" fmla="*/ 713894 h 2447444"/>
                <a:gd name="connsiteX13" fmla="*/ 3249314 w 3573164"/>
                <a:gd name="connsiteY13" fmla="*/ 751994 h 2447444"/>
                <a:gd name="connsiteX14" fmla="*/ 3335039 w 3573164"/>
                <a:gd name="connsiteY14" fmla="*/ 723419 h 2447444"/>
                <a:gd name="connsiteX15" fmla="*/ 3449339 w 3573164"/>
                <a:gd name="connsiteY15" fmla="*/ 751994 h 2447444"/>
                <a:gd name="connsiteX16" fmla="*/ 3573164 w 3573164"/>
                <a:gd name="connsiteY16" fmla="*/ 742469 h 2447444"/>
                <a:gd name="connsiteX17" fmla="*/ 3573164 w 3573164"/>
                <a:gd name="connsiteY17" fmla="*/ 742469 h 2447444"/>
                <a:gd name="connsiteX0" fmla="*/ 0 w 3573164"/>
                <a:gd name="connsiteY0" fmla="*/ 2446237 h 2446237"/>
                <a:gd name="connsiteX1" fmla="*/ 911651 w 3573164"/>
                <a:gd name="connsiteY1" fmla="*/ 24691 h 2446237"/>
                <a:gd name="connsiteX2" fmla="*/ 1638130 w 3573164"/>
                <a:gd name="connsiteY2" fmla="*/ 1149358 h 2446237"/>
                <a:gd name="connsiteX3" fmla="*/ 1964279 w 3573164"/>
                <a:gd name="connsiteY3" fmla="*/ 436462 h 2446237"/>
                <a:gd name="connsiteX4" fmla="*/ 2369875 w 3573164"/>
                <a:gd name="connsiteY4" fmla="*/ 940547 h 2446237"/>
                <a:gd name="connsiteX5" fmla="*/ 2496839 w 3573164"/>
                <a:gd name="connsiteY5" fmla="*/ 607912 h 2446237"/>
                <a:gd name="connsiteX6" fmla="*/ 2706389 w 3573164"/>
                <a:gd name="connsiteY6" fmla="*/ 807937 h 2446237"/>
                <a:gd name="connsiteX7" fmla="*/ 2839739 w 3573164"/>
                <a:gd name="connsiteY7" fmla="*/ 703162 h 2446237"/>
                <a:gd name="connsiteX8" fmla="*/ 2973089 w 3573164"/>
                <a:gd name="connsiteY8" fmla="*/ 741262 h 2446237"/>
                <a:gd name="connsiteX9" fmla="*/ 3011189 w 3573164"/>
                <a:gd name="connsiteY9" fmla="*/ 722212 h 2446237"/>
                <a:gd name="connsiteX10" fmla="*/ 3077864 w 3573164"/>
                <a:gd name="connsiteY10" fmla="*/ 722212 h 2446237"/>
                <a:gd name="connsiteX11" fmla="*/ 3115964 w 3573164"/>
                <a:gd name="connsiteY11" fmla="*/ 760312 h 2446237"/>
                <a:gd name="connsiteX12" fmla="*/ 3192164 w 3573164"/>
                <a:gd name="connsiteY12" fmla="*/ 712687 h 2446237"/>
                <a:gd name="connsiteX13" fmla="*/ 3249314 w 3573164"/>
                <a:gd name="connsiteY13" fmla="*/ 750787 h 2446237"/>
                <a:gd name="connsiteX14" fmla="*/ 3335039 w 3573164"/>
                <a:gd name="connsiteY14" fmla="*/ 722212 h 2446237"/>
                <a:gd name="connsiteX15" fmla="*/ 3449339 w 3573164"/>
                <a:gd name="connsiteY15" fmla="*/ 750787 h 2446237"/>
                <a:gd name="connsiteX16" fmla="*/ 3573164 w 3573164"/>
                <a:gd name="connsiteY16" fmla="*/ 741262 h 2446237"/>
                <a:gd name="connsiteX17" fmla="*/ 3573164 w 3573164"/>
                <a:gd name="connsiteY17" fmla="*/ 741262 h 2446237"/>
                <a:gd name="connsiteX0" fmla="*/ 0 w 3573164"/>
                <a:gd name="connsiteY0" fmla="*/ 2446237 h 2446237"/>
                <a:gd name="connsiteX1" fmla="*/ 911651 w 3573164"/>
                <a:gd name="connsiteY1" fmla="*/ 24691 h 2446237"/>
                <a:gd name="connsiteX2" fmla="*/ 1638130 w 3573164"/>
                <a:gd name="connsiteY2" fmla="*/ 1149358 h 2446237"/>
                <a:gd name="connsiteX3" fmla="*/ 2079418 w 3573164"/>
                <a:gd name="connsiteY3" fmla="*/ 436462 h 2446237"/>
                <a:gd name="connsiteX4" fmla="*/ 2369875 w 3573164"/>
                <a:gd name="connsiteY4" fmla="*/ 940547 h 2446237"/>
                <a:gd name="connsiteX5" fmla="*/ 2496839 w 3573164"/>
                <a:gd name="connsiteY5" fmla="*/ 607912 h 2446237"/>
                <a:gd name="connsiteX6" fmla="*/ 2706389 w 3573164"/>
                <a:gd name="connsiteY6" fmla="*/ 807937 h 2446237"/>
                <a:gd name="connsiteX7" fmla="*/ 2839739 w 3573164"/>
                <a:gd name="connsiteY7" fmla="*/ 703162 h 2446237"/>
                <a:gd name="connsiteX8" fmla="*/ 2973089 w 3573164"/>
                <a:gd name="connsiteY8" fmla="*/ 741262 h 2446237"/>
                <a:gd name="connsiteX9" fmla="*/ 3011189 w 3573164"/>
                <a:gd name="connsiteY9" fmla="*/ 722212 h 2446237"/>
                <a:gd name="connsiteX10" fmla="*/ 3077864 w 3573164"/>
                <a:gd name="connsiteY10" fmla="*/ 722212 h 2446237"/>
                <a:gd name="connsiteX11" fmla="*/ 3115964 w 3573164"/>
                <a:gd name="connsiteY11" fmla="*/ 760312 h 2446237"/>
                <a:gd name="connsiteX12" fmla="*/ 3192164 w 3573164"/>
                <a:gd name="connsiteY12" fmla="*/ 712687 h 2446237"/>
                <a:gd name="connsiteX13" fmla="*/ 3249314 w 3573164"/>
                <a:gd name="connsiteY13" fmla="*/ 750787 h 2446237"/>
                <a:gd name="connsiteX14" fmla="*/ 3335039 w 3573164"/>
                <a:gd name="connsiteY14" fmla="*/ 722212 h 2446237"/>
                <a:gd name="connsiteX15" fmla="*/ 3449339 w 3573164"/>
                <a:gd name="connsiteY15" fmla="*/ 750787 h 2446237"/>
                <a:gd name="connsiteX16" fmla="*/ 3573164 w 3573164"/>
                <a:gd name="connsiteY16" fmla="*/ 741262 h 2446237"/>
                <a:gd name="connsiteX17" fmla="*/ 3573164 w 3573164"/>
                <a:gd name="connsiteY17" fmla="*/ 741262 h 2446237"/>
                <a:gd name="connsiteX0" fmla="*/ 0 w 3573164"/>
                <a:gd name="connsiteY0" fmla="*/ 2446237 h 2446237"/>
                <a:gd name="connsiteX1" fmla="*/ 911651 w 3573164"/>
                <a:gd name="connsiteY1" fmla="*/ 24691 h 2446237"/>
                <a:gd name="connsiteX2" fmla="*/ 1638130 w 3573164"/>
                <a:gd name="connsiteY2" fmla="*/ 1149358 h 2446237"/>
                <a:gd name="connsiteX3" fmla="*/ 2079418 w 3573164"/>
                <a:gd name="connsiteY3" fmla="*/ 436462 h 2446237"/>
                <a:gd name="connsiteX4" fmla="*/ 2369875 w 3573164"/>
                <a:gd name="connsiteY4" fmla="*/ 940547 h 2446237"/>
                <a:gd name="connsiteX5" fmla="*/ 2596627 w 3573164"/>
                <a:gd name="connsiteY5" fmla="*/ 596191 h 2446237"/>
                <a:gd name="connsiteX6" fmla="*/ 2706389 w 3573164"/>
                <a:gd name="connsiteY6" fmla="*/ 807937 h 2446237"/>
                <a:gd name="connsiteX7" fmla="*/ 2839739 w 3573164"/>
                <a:gd name="connsiteY7" fmla="*/ 703162 h 2446237"/>
                <a:gd name="connsiteX8" fmla="*/ 2973089 w 3573164"/>
                <a:gd name="connsiteY8" fmla="*/ 741262 h 2446237"/>
                <a:gd name="connsiteX9" fmla="*/ 3011189 w 3573164"/>
                <a:gd name="connsiteY9" fmla="*/ 722212 h 2446237"/>
                <a:gd name="connsiteX10" fmla="*/ 3077864 w 3573164"/>
                <a:gd name="connsiteY10" fmla="*/ 722212 h 2446237"/>
                <a:gd name="connsiteX11" fmla="*/ 3115964 w 3573164"/>
                <a:gd name="connsiteY11" fmla="*/ 760312 h 2446237"/>
                <a:gd name="connsiteX12" fmla="*/ 3192164 w 3573164"/>
                <a:gd name="connsiteY12" fmla="*/ 712687 h 2446237"/>
                <a:gd name="connsiteX13" fmla="*/ 3249314 w 3573164"/>
                <a:gd name="connsiteY13" fmla="*/ 750787 h 2446237"/>
                <a:gd name="connsiteX14" fmla="*/ 3335039 w 3573164"/>
                <a:gd name="connsiteY14" fmla="*/ 722212 h 2446237"/>
                <a:gd name="connsiteX15" fmla="*/ 3449339 w 3573164"/>
                <a:gd name="connsiteY15" fmla="*/ 750787 h 2446237"/>
                <a:gd name="connsiteX16" fmla="*/ 3573164 w 3573164"/>
                <a:gd name="connsiteY16" fmla="*/ 741262 h 2446237"/>
                <a:gd name="connsiteX17" fmla="*/ 3573164 w 3573164"/>
                <a:gd name="connsiteY17" fmla="*/ 741262 h 2446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73164" h="2446237">
                  <a:moveTo>
                    <a:pt x="0" y="2446237"/>
                  </a:moveTo>
                  <a:cubicBezTo>
                    <a:pt x="135731" y="1357212"/>
                    <a:pt x="638629" y="240838"/>
                    <a:pt x="911651" y="24691"/>
                  </a:cubicBezTo>
                  <a:cubicBezTo>
                    <a:pt x="1184673" y="-191456"/>
                    <a:pt x="1443502" y="1080730"/>
                    <a:pt x="1638130" y="1149358"/>
                  </a:cubicBezTo>
                  <a:cubicBezTo>
                    <a:pt x="1832758" y="1217986"/>
                    <a:pt x="1957461" y="471264"/>
                    <a:pt x="2079418" y="436462"/>
                  </a:cubicBezTo>
                  <a:cubicBezTo>
                    <a:pt x="2201375" y="401660"/>
                    <a:pt x="2283673" y="913925"/>
                    <a:pt x="2369875" y="940547"/>
                  </a:cubicBezTo>
                  <a:cubicBezTo>
                    <a:pt x="2456077" y="967169"/>
                    <a:pt x="2540541" y="618293"/>
                    <a:pt x="2596627" y="596191"/>
                  </a:cubicBezTo>
                  <a:cubicBezTo>
                    <a:pt x="2652713" y="574089"/>
                    <a:pt x="2665870" y="790109"/>
                    <a:pt x="2706389" y="807937"/>
                  </a:cubicBezTo>
                  <a:cubicBezTo>
                    <a:pt x="2746908" y="825765"/>
                    <a:pt x="2795289" y="714275"/>
                    <a:pt x="2839739" y="703162"/>
                  </a:cubicBezTo>
                  <a:cubicBezTo>
                    <a:pt x="2884189" y="692049"/>
                    <a:pt x="2944514" y="738087"/>
                    <a:pt x="2973089" y="741262"/>
                  </a:cubicBezTo>
                  <a:cubicBezTo>
                    <a:pt x="3001664" y="744437"/>
                    <a:pt x="2993727" y="725387"/>
                    <a:pt x="3011189" y="722212"/>
                  </a:cubicBezTo>
                  <a:cubicBezTo>
                    <a:pt x="3028652" y="719037"/>
                    <a:pt x="3060402" y="715862"/>
                    <a:pt x="3077864" y="722212"/>
                  </a:cubicBezTo>
                  <a:cubicBezTo>
                    <a:pt x="3095326" y="728562"/>
                    <a:pt x="3096914" y="761899"/>
                    <a:pt x="3115964" y="760312"/>
                  </a:cubicBezTo>
                  <a:cubicBezTo>
                    <a:pt x="3135014" y="758725"/>
                    <a:pt x="3169939" y="714274"/>
                    <a:pt x="3192164" y="712687"/>
                  </a:cubicBezTo>
                  <a:cubicBezTo>
                    <a:pt x="3214389" y="711100"/>
                    <a:pt x="3225501" y="749199"/>
                    <a:pt x="3249314" y="750787"/>
                  </a:cubicBezTo>
                  <a:cubicBezTo>
                    <a:pt x="3273127" y="752375"/>
                    <a:pt x="3301702" y="722212"/>
                    <a:pt x="3335039" y="722212"/>
                  </a:cubicBezTo>
                  <a:cubicBezTo>
                    <a:pt x="3368376" y="722212"/>
                    <a:pt x="3409652" y="747612"/>
                    <a:pt x="3449339" y="750787"/>
                  </a:cubicBezTo>
                  <a:lnTo>
                    <a:pt x="3573164" y="741262"/>
                  </a:lnTo>
                  <a:lnTo>
                    <a:pt x="3573164" y="741262"/>
                  </a:lnTo>
                </a:path>
              </a:pathLst>
            </a:custGeom>
            <a:noFill/>
            <a:ln w="762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187B81-E39A-450D-8181-E24F95ED4CD8}"/>
                  </a:ext>
                </a:extLst>
              </p:cNvPr>
              <p:cNvSpPr txBox="1"/>
              <p:nvPr/>
            </p:nvSpPr>
            <p:spPr>
              <a:xfrm>
                <a:off x="2632557" y="3718973"/>
                <a:ext cx="5954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187B81-E39A-450D-8181-E24F95ED4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557" y="3718973"/>
                <a:ext cx="59548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B2009B-C18D-4E09-B8D2-2A2E9A0EF105}"/>
                  </a:ext>
                </a:extLst>
              </p:cNvPr>
              <p:cNvSpPr txBox="1"/>
              <p:nvPr/>
            </p:nvSpPr>
            <p:spPr>
              <a:xfrm>
                <a:off x="5827765" y="4006864"/>
                <a:ext cx="490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DB2009B-C18D-4E09-B8D2-2A2E9A0E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765" y="4006864"/>
                <a:ext cx="490840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EEBA61F-A640-4D55-ADE6-26371A617501}"/>
              </a:ext>
            </a:extLst>
          </p:cNvPr>
          <p:cNvCxnSpPr>
            <a:cxnSpLocks/>
          </p:cNvCxnSpPr>
          <p:nvPr/>
        </p:nvCxnSpPr>
        <p:spPr>
          <a:xfrm>
            <a:off x="1490238" y="4236334"/>
            <a:ext cx="2240762" cy="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E29AD36-FF42-4182-B00F-0533374987A1}"/>
              </a:ext>
            </a:extLst>
          </p:cNvPr>
          <p:cNvCxnSpPr/>
          <p:nvPr/>
        </p:nvCxnSpPr>
        <p:spPr>
          <a:xfrm flipV="1">
            <a:off x="1505094" y="3268011"/>
            <a:ext cx="0" cy="115279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16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3126B-A683-4441-98E2-31194A4E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6F3A9-905B-4182-88D9-FB83D538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1976" y="1402782"/>
                <a:ext cx="4986615" cy="33541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Whenever the robot visits the kitchen, it should visit the bedroom within the next 15 mins.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0,15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Robot should not go to the bathroom in the first 60 mins.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0,60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𝑏𝑎𝑡h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976" y="1402782"/>
                <a:ext cx="4986615" cy="3354129"/>
              </a:xfrm>
              <a:prstGeom prst="rect">
                <a:avLst/>
              </a:prstGeom>
              <a:blipFill>
                <a:blip r:embed="rId2"/>
                <a:stretch>
                  <a:fillRect l="-978" t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A54141-8896-4811-A219-5C6B4168A436}"/>
                  </a:ext>
                </a:extLst>
              </p:cNvPr>
              <p:cNvSpPr/>
              <p:nvPr/>
            </p:nvSpPr>
            <p:spPr>
              <a:xfrm>
                <a:off x="7226141" y="4130447"/>
                <a:ext cx="487309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: Box describing room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Position of robot at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FA54141-8896-4811-A219-5C6B4168A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141" y="4130447"/>
                <a:ext cx="4873093" cy="1200329"/>
              </a:xfrm>
              <a:prstGeom prst="rect">
                <a:avLst/>
              </a:prstGeom>
              <a:blipFill>
                <a:blip r:embed="rId3"/>
                <a:stretch>
                  <a:fillRect l="-375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E00ECB18-8894-4362-B766-2CBCB7F3F207}"/>
              </a:ext>
            </a:extLst>
          </p:cNvPr>
          <p:cNvGrpSpPr/>
          <p:nvPr/>
        </p:nvGrpSpPr>
        <p:grpSpPr>
          <a:xfrm>
            <a:off x="43409" y="1068061"/>
            <a:ext cx="6942321" cy="3741284"/>
            <a:chOff x="202946" y="1477720"/>
            <a:chExt cx="6942321" cy="37412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C8CD534-35F3-4E4B-9552-BB78231A1898}"/>
                </a:ext>
              </a:extLst>
            </p:cNvPr>
            <p:cNvGrpSpPr/>
            <p:nvPr/>
          </p:nvGrpSpPr>
          <p:grpSpPr>
            <a:xfrm>
              <a:off x="248899" y="1638995"/>
              <a:ext cx="6896368" cy="3580009"/>
              <a:chOff x="1537855" y="1918860"/>
              <a:chExt cx="7897090" cy="3580009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F57F7EB-AE0B-4377-9E84-9CC3C136813D}"/>
                  </a:ext>
                </a:extLst>
              </p:cNvPr>
              <p:cNvSpPr/>
              <p:nvPr/>
            </p:nvSpPr>
            <p:spPr>
              <a:xfrm rot="5400000">
                <a:off x="5255374" y="2006105"/>
                <a:ext cx="259082" cy="8459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7374D72F-E264-448C-94D8-ABAFC2A5BD47}"/>
                  </a:ext>
                </a:extLst>
              </p:cNvPr>
              <p:cNvGrpSpPr/>
              <p:nvPr/>
            </p:nvGrpSpPr>
            <p:grpSpPr>
              <a:xfrm>
                <a:off x="1537855" y="1933087"/>
                <a:ext cx="7897090" cy="3565782"/>
                <a:chOff x="1537855" y="1933087"/>
                <a:chExt cx="7897090" cy="3565782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314EB8E-CB30-41F7-9B7A-F0AD6D0B7361}"/>
                    </a:ext>
                  </a:extLst>
                </p:cNvPr>
                <p:cNvSpPr/>
                <p:nvPr/>
              </p:nvSpPr>
              <p:spPr>
                <a:xfrm>
                  <a:off x="1542011" y="2161309"/>
                  <a:ext cx="7888778" cy="333756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862BD67D-3E77-4563-ADFF-ED4CB90A2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37855" y="2161309"/>
                      <a:ext cx="2597727" cy="259287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Kitchen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" name="Rectangle 5">
                      <a:extLst>
                        <a:ext uri="{FF2B5EF4-FFF2-40B4-BE49-F238E27FC236}">
                          <a16:creationId xmlns:a16="http://schemas.microsoft.com/office/drawing/2014/main" id="{1FD3EEF8-19F3-4D4A-BE5A-0BA60479217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37855" y="2161309"/>
                      <a:ext cx="2597727" cy="25928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>
                      <a:extLst>
                        <a:ext uri="{FF2B5EF4-FFF2-40B4-BE49-F238E27FC236}">
                          <a16:creationId xmlns:a16="http://schemas.microsoft.com/office/drawing/2014/main" id="{CD4D4EC9-22E3-4286-869F-D5303D8659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062" y="3595254"/>
                      <a:ext cx="2597727" cy="1903615"/>
                    </a:xfrm>
                    <a:prstGeom prst="rect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Bedroom </a:t>
                      </a:r>
                      <a14:m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" name="Rectangle 6">
                      <a:extLst>
                        <a:ext uri="{FF2B5EF4-FFF2-40B4-BE49-F238E27FC236}">
                          <a16:creationId xmlns:a16="http://schemas.microsoft.com/office/drawing/2014/main" id="{A08289B3-162E-481B-BC1A-E47040BFE8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3062" y="3595254"/>
                      <a:ext cx="2597727" cy="190361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 10">
                      <a:extLst>
                        <a:ext uri="{FF2B5EF4-FFF2-40B4-BE49-F238E27FC236}">
                          <a16:creationId xmlns:a16="http://schemas.microsoft.com/office/drawing/2014/main" id="{2338129E-F9F2-4B86-B279-DC0B14F6ED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39738" y="2161308"/>
                      <a:ext cx="2693324" cy="3337560"/>
                    </a:xfrm>
                    <a:prstGeom prst="rect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Living Room 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(ℓ)</m:t>
                          </m:r>
                        </m:oMath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>
                      <a:extLst>
                        <a:ext uri="{FF2B5EF4-FFF2-40B4-BE49-F238E27FC236}">
                          <a16:creationId xmlns:a16="http://schemas.microsoft.com/office/drawing/2014/main" id="{B70A311F-3224-4BA4-988D-E21EDA6FF7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39738" y="2161308"/>
                      <a:ext cx="2693324" cy="333756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Rectangle 11">
                      <a:extLst>
                        <a:ext uri="{FF2B5EF4-FFF2-40B4-BE49-F238E27FC236}">
                          <a16:creationId xmlns:a16="http://schemas.microsoft.com/office/drawing/2014/main" id="{92F679F7-4E12-485F-911D-3FEBA4C06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2011" y="4763192"/>
                      <a:ext cx="2597727" cy="726669"/>
                    </a:xfrm>
                    <a:prstGeom prst="rect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Bathroom </a:t>
                      </a:r>
                      <a14:m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" name="Rectangle 8">
                      <a:extLst>
                        <a:ext uri="{FF2B5EF4-FFF2-40B4-BE49-F238E27FC236}">
                          <a16:creationId xmlns:a16="http://schemas.microsoft.com/office/drawing/2014/main" id="{E9636E47-E79A-4399-897F-9ADA3B71D18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2011" y="4763192"/>
                      <a:ext cx="2597727" cy="7266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0FDE165-DE7C-469E-8795-F01CA6B3668E}"/>
                    </a:ext>
                  </a:extLst>
                </p:cNvPr>
                <p:cNvCxnSpPr/>
                <p:nvPr/>
              </p:nvCxnSpPr>
              <p:spPr>
                <a:xfrm flipH="1">
                  <a:off x="3902825" y="2793076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45A81370-5428-45A5-A8B8-F27CF336B34B}"/>
                    </a:ext>
                  </a:extLst>
                </p:cNvPr>
                <p:cNvSpPr/>
                <p:nvPr/>
              </p:nvSpPr>
              <p:spPr>
                <a:xfrm>
                  <a:off x="3931920" y="3233651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D5E7E490-6C53-499C-8B3A-110989674931}"/>
                    </a:ext>
                  </a:extLst>
                </p:cNvPr>
                <p:cNvCxnSpPr/>
                <p:nvPr/>
              </p:nvCxnSpPr>
              <p:spPr>
                <a:xfrm flipH="1">
                  <a:off x="6600305" y="2649910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5A4857B1-049C-4A52-B219-33D97AC1EE90}"/>
                    </a:ext>
                  </a:extLst>
                </p:cNvPr>
                <p:cNvSpPr/>
                <p:nvPr/>
              </p:nvSpPr>
              <p:spPr>
                <a:xfrm>
                  <a:off x="6629400" y="3090485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C3B566C-B977-43B9-80D4-4AAABFB9E653}"/>
                    </a:ext>
                  </a:extLst>
                </p:cNvPr>
                <p:cNvCxnSpPr/>
                <p:nvPr/>
              </p:nvCxnSpPr>
              <p:spPr>
                <a:xfrm flipH="1">
                  <a:off x="6600305" y="4457928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2DB3C5A-B1A3-4C4D-AF2E-B506DB26897C}"/>
                    </a:ext>
                  </a:extLst>
                </p:cNvPr>
                <p:cNvSpPr/>
                <p:nvPr/>
              </p:nvSpPr>
              <p:spPr>
                <a:xfrm>
                  <a:off x="6629400" y="4898503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3F1995A-D58C-471A-8DAF-B64BDF299A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39738" y="4879253"/>
                  <a:ext cx="236913" cy="374073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E90A6DF5-2C31-4F02-9CDB-62FD13CA6531}"/>
                    </a:ext>
                  </a:extLst>
                </p:cNvPr>
                <p:cNvSpPr/>
                <p:nvPr/>
              </p:nvSpPr>
              <p:spPr>
                <a:xfrm flipH="1">
                  <a:off x="4168833" y="5319828"/>
                  <a:ext cx="203662" cy="89902"/>
                </a:xfrm>
                <a:custGeom>
                  <a:avLst/>
                  <a:gdLst>
                    <a:gd name="connsiteX0" fmla="*/ 0 w 203662"/>
                    <a:gd name="connsiteY0" fmla="*/ 0 h 89902"/>
                    <a:gd name="connsiteX1" fmla="*/ 91440 w 203662"/>
                    <a:gd name="connsiteY1" fmla="*/ 78971 h 89902"/>
                    <a:gd name="connsiteX2" fmla="*/ 203662 w 203662"/>
                    <a:gd name="connsiteY2" fmla="*/ 87284 h 899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3662" h="89902">
                      <a:moveTo>
                        <a:pt x="0" y="0"/>
                      </a:moveTo>
                      <a:cubicBezTo>
                        <a:pt x="28748" y="32212"/>
                        <a:pt x="57496" y="64424"/>
                        <a:pt x="91440" y="78971"/>
                      </a:cubicBezTo>
                      <a:cubicBezTo>
                        <a:pt x="125384" y="93518"/>
                        <a:pt x="164523" y="90401"/>
                        <a:pt x="203662" y="87284"/>
                      </a:cubicBez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7D53D61C-6724-498F-A5E0-AE3B7A9DF3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82244" y="1933087"/>
                  <a:ext cx="344981" cy="226371"/>
                </a:xfrm>
                <a:prstGeom prst="line">
                  <a:avLst/>
                </a:prstGeom>
                <a:ln w="317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FA5EAA79-5F32-47EA-8FA6-D5A9619E1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7218" y="2159458"/>
                      <a:ext cx="2597727" cy="1435795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Study </a:t>
                      </a:r>
                      <a14:m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08E5594C-3FC7-4950-9D92-1B340646073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37218" y="2159458"/>
                      <a:ext cx="2597727" cy="1435795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8611D90-CF1E-465D-848C-4669E9FB1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639344" y="1898077"/>
              <a:ext cx="496518" cy="446237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F24520-5E41-47B1-A59C-B2F47892DAB7}"/>
                </a:ext>
              </a:extLst>
            </p:cNvPr>
            <p:cNvSpPr/>
            <p:nvPr/>
          </p:nvSpPr>
          <p:spPr>
            <a:xfrm>
              <a:off x="3632401" y="4178062"/>
              <a:ext cx="93297" cy="2482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997B8AD-4C16-442A-9E46-88372E2B2FC3}"/>
                </a:ext>
              </a:extLst>
            </p:cNvPr>
            <p:cNvSpPr/>
            <p:nvPr/>
          </p:nvSpPr>
          <p:spPr>
            <a:xfrm rot="5400000">
              <a:off x="4103529" y="3762205"/>
              <a:ext cx="116731" cy="83171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ED3E326-DD6A-435F-A2E0-BB28AA150DC0}"/>
                </a:ext>
              </a:extLst>
            </p:cNvPr>
            <p:cNvSpPr/>
            <p:nvPr/>
          </p:nvSpPr>
          <p:spPr>
            <a:xfrm>
              <a:off x="4574304" y="4178062"/>
              <a:ext cx="93297" cy="24825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A3FF974-3860-4B0D-A8FE-9D0380DBFDC6}"/>
                </a:ext>
              </a:extLst>
            </p:cNvPr>
            <p:cNvSpPr/>
            <p:nvPr/>
          </p:nvSpPr>
          <p:spPr>
            <a:xfrm rot="5400000">
              <a:off x="4037346" y="4287290"/>
              <a:ext cx="224599" cy="83171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B7EFCD-77AE-4B05-A2FC-CC39890920C8}"/>
                </a:ext>
              </a:extLst>
            </p:cNvPr>
            <p:cNvSpPr/>
            <p:nvPr/>
          </p:nvSpPr>
          <p:spPr>
            <a:xfrm rot="5400000">
              <a:off x="4129129" y="4648020"/>
              <a:ext cx="84953" cy="95874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55AF30-EBD1-4D92-8B50-FA1D186A3288}"/>
                </a:ext>
              </a:extLst>
            </p:cNvPr>
            <p:cNvSpPr txBox="1"/>
            <p:nvPr/>
          </p:nvSpPr>
          <p:spPr>
            <a:xfrm>
              <a:off x="4626482" y="481544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TV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10145A-72AA-404D-8ACE-4576516C0500}"/>
                    </a:ext>
                  </a:extLst>
                </p:cNvPr>
                <p:cNvSpPr/>
                <p:nvPr/>
              </p:nvSpPr>
              <p:spPr>
                <a:xfrm>
                  <a:off x="2517442" y="1882035"/>
                  <a:ext cx="2355654" cy="596361"/>
                </a:xfrm>
                <a:prstGeom prst="rect">
                  <a:avLst/>
                </a:prstGeom>
                <a:solidFill>
                  <a:srgbClr val="FC95F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Passage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610145A-72AA-404D-8ACE-4576516C05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442" y="1882035"/>
                  <a:ext cx="2355654" cy="5963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451592-7EFF-4116-8740-4EB310A8D1FF}"/>
                </a:ext>
              </a:extLst>
            </p:cNvPr>
            <p:cNvSpPr txBox="1"/>
            <p:nvPr/>
          </p:nvSpPr>
          <p:spPr>
            <a:xfrm>
              <a:off x="202946" y="4031095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(0,5)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EFC35F6-9734-43E2-998D-BB486CD43C40}"/>
                </a:ext>
              </a:extLst>
            </p:cNvPr>
            <p:cNvSpPr txBox="1"/>
            <p:nvPr/>
          </p:nvSpPr>
          <p:spPr>
            <a:xfrm>
              <a:off x="2123256" y="147772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(15,25)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E5B8BDD-D887-41EC-90A8-2B9C706CF0F3}"/>
                </a:ext>
              </a:extLst>
            </p:cNvPr>
            <p:cNvSpPr/>
            <p:nvPr/>
          </p:nvSpPr>
          <p:spPr>
            <a:xfrm>
              <a:off x="2481289" y="1868067"/>
              <a:ext cx="89013" cy="9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A6CDE24-7111-49AC-B22D-9885C39ED076}"/>
                </a:ext>
              </a:extLst>
            </p:cNvPr>
            <p:cNvSpPr/>
            <p:nvPr/>
          </p:nvSpPr>
          <p:spPr>
            <a:xfrm>
              <a:off x="232189" y="4417737"/>
              <a:ext cx="89013" cy="90974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137AD2-0323-4438-99C1-93C12D61BDA9}"/>
                  </a:ext>
                </a:extLst>
              </p:cNvPr>
              <p:cNvSpPr/>
              <p:nvPr/>
            </p:nvSpPr>
            <p:spPr>
              <a:xfrm>
                <a:off x="89362" y="5063648"/>
                <a:ext cx="6799105" cy="5172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 :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0&lt;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&lt;15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 &lt;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&lt;25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4B137AD2-0323-4438-99C1-93C12D61BD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2" y="5063648"/>
                <a:ext cx="6799105" cy="5172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59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3126B-A683-4441-98E2-31194A4E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Path Specification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6F3A9-905B-4182-88D9-FB83D538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8CD534-35F3-4E4B-9552-BB78231A1898}"/>
              </a:ext>
            </a:extLst>
          </p:cNvPr>
          <p:cNvGrpSpPr/>
          <p:nvPr/>
        </p:nvGrpSpPr>
        <p:grpSpPr>
          <a:xfrm>
            <a:off x="194212" y="1209202"/>
            <a:ext cx="6522472" cy="3580009"/>
            <a:chOff x="1537855" y="1918860"/>
            <a:chExt cx="7897090" cy="358000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F57F7EB-AE0B-4377-9E84-9CC3C136813D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74D72F-E264-448C-94D8-ABAFC2A5BD47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314EB8E-CB30-41F7-9B7A-F0AD6D0B7361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62BD67D-3E77-4563-ADFF-ED4CB90A2B8A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D4D4EC9-22E3-4286-869F-D5303D86592E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2338129E-F9F2-4B86-B279-DC0B14F6ED79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92F679F7-4E12-485F-911D-3FEBA4C06696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0FDE165-DE7C-469E-8795-F01CA6B3668E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45A81370-5428-45A5-A8B8-F27CF336B34B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5E7E490-6C53-499C-8B3A-110989674931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A4857B1-049C-4A52-B219-33D97AC1EE90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C3B566C-B977-43B9-80D4-4AAABFB9E653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2DB3C5A-B1A3-4C4D-AF2E-B506DB26897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3F1995A-D58C-471A-8DAF-B64BDF299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90A6DF5-2C31-4F02-9CDB-62FD13CA6531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D53D61C-6724-498F-A5E0-AE3B7A9DF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FA5EAA79-5F32-47EA-8FA6-D5A9619E1B73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8611D90-CF1E-465D-848C-4669E9FB1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1224" y="1468284"/>
            <a:ext cx="502027" cy="451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610145A-72AA-404D-8ACE-4576516C0500}"/>
                  </a:ext>
                </a:extLst>
              </p:cNvPr>
              <p:cNvSpPr/>
              <p:nvPr/>
            </p:nvSpPr>
            <p:spPr>
              <a:xfrm>
                <a:off x="2339762" y="1455770"/>
                <a:ext cx="2205865" cy="424343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610145A-72AA-404D-8ACE-4576516C0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62" y="1455770"/>
                <a:ext cx="2205865" cy="424343"/>
              </a:xfrm>
              <a:prstGeom prst="rect">
                <a:avLst/>
              </a:prstGeom>
              <a:blipFill>
                <a:blip r:embed="rId8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87744" y="1812616"/>
                <a:ext cx="5306453" cy="34534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The robot battery should last between 4 hours and 6 hours</a:t>
                </a:r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240,360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low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For the first 10 hours, the robot is never in any room for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30</m:t>
                    </m:r>
                  </m:oMath>
                </a14:m>
                <a:r>
                  <a:rPr lang="en-US" sz="2400" dirty="0"/>
                  <a:t> mins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[0,600]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  <m:t>⇒</m:t>
                                  </m:r>
                                  <m:sSub>
                                    <m:sSubPr>
                                      <m:ctrlPr>
                                        <a:rPr lang="en-US" sz="22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b="1" i="0" smtClean="0">
                                          <a:latin typeface="Cambria Math" panose="02040503050406030204" pitchFamily="18" charset="0"/>
                                        </a:rPr>
                                        <m:t>𝐅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0,30</m:t>
                                          </m:r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d>
                                        <m:dPr>
                                          <m:ctrlP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200" b="0" i="1" smtClean="0">
                                          <a:latin typeface="Cambria Math" panose="02040503050406030204" pitchFamily="18" charset="0"/>
                                        </a:rPr>
                                        <m:t>∉</m:t>
                                      </m:r>
                                      <m:sSub>
                                        <m:sSubPr>
                                          <m:ctrlP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2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1" name="Content Placeholder 1">
                <a:extLst>
                  <a:ext uri="{FF2B5EF4-FFF2-40B4-BE49-F238E27FC236}">
                    <a16:creationId xmlns:a16="http://schemas.microsoft.com/office/drawing/2014/main" id="{9F8C8342-E224-4DA3-907E-4EE37F119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744" y="1812616"/>
                <a:ext cx="5306453" cy="3453497"/>
              </a:xfrm>
              <a:prstGeom prst="rect">
                <a:avLst/>
              </a:prstGeom>
              <a:blipFill>
                <a:blip r:embed="rId9"/>
                <a:stretch>
                  <a:fillRect l="-459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318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lecture</a:t>
            </a:r>
          </a:p>
          <a:p>
            <a:pPr lvl="1"/>
            <a:r>
              <a:rPr lang="en-US" dirty="0"/>
              <a:t>CTL, </a:t>
            </a:r>
            <a:r>
              <a:rPr lang="en-US" dirty="0" err="1"/>
              <a:t>pCTL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STL: A requirements language for Cyber-Physical Systems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0806CD-43CB-49C1-9418-06A8C1C6FD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semantics defined using the notion of a </a:t>
                </a:r>
                <a:r>
                  <a:rPr lang="en-US" i="1" dirty="0"/>
                  <a:t>Robust Satisfaction Value</a:t>
                </a:r>
                <a:r>
                  <a:rPr lang="en-US" dirty="0"/>
                  <a:t>, or </a:t>
                </a:r>
                <a:r>
                  <a:rPr lang="en-US" i="1" dirty="0"/>
                  <a:t>Robustness Value</a:t>
                </a:r>
              </a:p>
              <a:p>
                <a:r>
                  <a:rPr lang="en-US" dirty="0"/>
                  <a:t>Robustness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a function that maps</a:t>
                </a:r>
              </a:p>
              <a:p>
                <a:pPr lvl="1"/>
                <a:r>
                  <a:rPr lang="en-US" dirty="0"/>
                  <a:t>a given trace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a formula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and a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to some real value</a:t>
                </a:r>
              </a:p>
              <a:p>
                <a:r>
                  <a:rPr lang="en-US" dirty="0"/>
                  <a:t>We can interpret robustness as “distance to violation” of a given formula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0806CD-43CB-49C1-9418-06A8C1C6F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AE54A5-75DE-408D-93F8-83F4F54C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has quantitative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1E325-F041-48AA-AE60-1C1F20B5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2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E7AB2649-63CE-48F4-B290-FD241578384A}"/>
              </a:ext>
            </a:extLst>
          </p:cNvPr>
          <p:cNvSpPr/>
          <p:nvPr/>
        </p:nvSpPr>
        <p:spPr>
          <a:xfrm>
            <a:off x="7264193" y="2506603"/>
            <a:ext cx="3368792" cy="1009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C2761A2-79D6-4723-B6EB-2C9CD584418E}"/>
              </a:ext>
            </a:extLst>
          </p:cNvPr>
          <p:cNvSpPr/>
          <p:nvPr/>
        </p:nvSpPr>
        <p:spPr>
          <a:xfrm>
            <a:off x="7277669" y="1424132"/>
            <a:ext cx="1665936" cy="2100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FBA182B-C978-4F9A-B8D5-2E991F20226C}"/>
              </a:ext>
            </a:extLst>
          </p:cNvPr>
          <p:cNvSpPr/>
          <p:nvPr/>
        </p:nvSpPr>
        <p:spPr>
          <a:xfrm>
            <a:off x="881760" y="2625562"/>
            <a:ext cx="3105766" cy="10091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D02B13E-391D-400D-BBB5-99667939FEF6}"/>
              </a:ext>
            </a:extLst>
          </p:cNvPr>
          <p:cNvSpPr/>
          <p:nvPr/>
        </p:nvSpPr>
        <p:spPr>
          <a:xfrm>
            <a:off x="895236" y="1543091"/>
            <a:ext cx="1422709" cy="21000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GOOD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303D10-206F-44C6-B329-64AE5494F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to violation/satisfaction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7B8E0-CA0C-44A9-BEA0-0DBF348A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A6781A-3564-4D85-B283-89CB20B356B2}"/>
                  </a:ext>
                </a:extLst>
              </p:cNvPr>
              <p:cNvSpPr txBox="1"/>
              <p:nvPr/>
            </p:nvSpPr>
            <p:spPr>
              <a:xfrm>
                <a:off x="4166439" y="4708119"/>
                <a:ext cx="3975640" cy="685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box>
                            <m:box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36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</m:e>
                          </m:box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50,100</m:t>
                              </m:r>
                            </m:e>
                          </m:d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)&lt;3)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FA6781A-3564-4D85-B283-89CB20B35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39" y="4708119"/>
                <a:ext cx="3975640" cy="685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BBE5DEA-0CF7-47AF-9C47-112C9392DFBD}"/>
              </a:ext>
            </a:extLst>
          </p:cNvPr>
          <p:cNvGrpSpPr/>
          <p:nvPr/>
        </p:nvGrpSpPr>
        <p:grpSpPr>
          <a:xfrm>
            <a:off x="6616435" y="1419937"/>
            <a:ext cx="4509629" cy="2695386"/>
            <a:chOff x="7397831" y="739847"/>
            <a:chExt cx="4509629" cy="269538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7F00FBA-9E18-461B-8764-A119F86D8BDA}"/>
                </a:ext>
              </a:extLst>
            </p:cNvPr>
            <p:cNvSpPr txBox="1"/>
            <p:nvPr/>
          </p:nvSpPr>
          <p:spPr>
            <a:xfrm>
              <a:off x="10838977" y="1813574"/>
              <a:ext cx="1068483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How far is</a:t>
              </a:r>
            </a:p>
            <a:p>
              <a:r>
                <a:rPr lang="en-US" sz="1600" dirty="0"/>
                <a:t>bad?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C4FABB-FAAA-4D1E-A47F-80BC5602AAEA}"/>
                </a:ext>
              </a:extLst>
            </p:cNvPr>
            <p:cNvCxnSpPr/>
            <p:nvPr/>
          </p:nvCxnSpPr>
          <p:spPr>
            <a:xfrm>
              <a:off x="7397831" y="2835689"/>
              <a:ext cx="4328434" cy="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23">
              <a:extLst>
                <a:ext uri="{FF2B5EF4-FFF2-40B4-BE49-F238E27FC236}">
                  <a16:creationId xmlns:a16="http://schemas.microsoft.com/office/drawing/2014/main" id="{06835245-2D6E-4469-871C-0F71DB7EF4A9}"/>
                </a:ext>
              </a:extLst>
            </p:cNvPr>
            <p:cNvSpPr txBox="1"/>
            <p:nvPr/>
          </p:nvSpPr>
          <p:spPr>
            <a:xfrm>
              <a:off x="7684188" y="284399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0</a:t>
              </a:r>
            </a:p>
          </p:txBody>
        </p:sp>
        <p:sp>
          <p:nvSpPr>
            <p:cNvPr id="8" name="TextBox 24">
              <a:extLst>
                <a:ext uri="{FF2B5EF4-FFF2-40B4-BE49-F238E27FC236}">
                  <a16:creationId xmlns:a16="http://schemas.microsoft.com/office/drawing/2014/main" id="{7A429F0E-EE1B-4D61-B87C-7A8117052F83}"/>
                </a:ext>
              </a:extLst>
            </p:cNvPr>
            <p:cNvSpPr txBox="1"/>
            <p:nvPr/>
          </p:nvSpPr>
          <p:spPr>
            <a:xfrm>
              <a:off x="10854456" y="2852294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100</a:t>
              </a:r>
            </a:p>
          </p:txBody>
        </p:sp>
        <p:sp>
          <p:nvSpPr>
            <p:cNvPr id="9" name="TextBox 32">
              <a:extLst>
                <a:ext uri="{FF2B5EF4-FFF2-40B4-BE49-F238E27FC236}">
                  <a16:creationId xmlns:a16="http://schemas.microsoft.com/office/drawing/2014/main" id="{0CB445D1-C9DC-4806-BC37-13113AB3ADE7}"/>
                </a:ext>
              </a:extLst>
            </p:cNvPr>
            <p:cNvSpPr txBox="1"/>
            <p:nvPr/>
          </p:nvSpPr>
          <p:spPr>
            <a:xfrm>
              <a:off x="9293525" y="2843991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50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5EBAA06-CEDA-4279-9E08-14991003A496}"/>
                </a:ext>
              </a:extLst>
            </p:cNvPr>
            <p:cNvCxnSpPr/>
            <p:nvPr/>
          </p:nvCxnSpPr>
          <p:spPr>
            <a:xfrm flipH="1">
              <a:off x="8048627" y="933606"/>
              <a:ext cx="0" cy="2501627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34">
              <a:extLst>
                <a:ext uri="{FF2B5EF4-FFF2-40B4-BE49-F238E27FC236}">
                  <a16:creationId xmlns:a16="http://schemas.microsoft.com/office/drawing/2014/main" id="{75920251-E3EB-4EF8-AC63-00F677F13086}"/>
                </a:ext>
              </a:extLst>
            </p:cNvPr>
            <p:cNvSpPr txBox="1"/>
            <p:nvPr/>
          </p:nvSpPr>
          <p:spPr>
            <a:xfrm>
              <a:off x="7640350" y="167884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Arial Black" pitchFamily="34" charset="0"/>
                </a:rPr>
                <a:t>3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EC536-A3E9-4D19-870A-8C9DF4AE6825}"/>
                </a:ext>
              </a:extLst>
            </p:cNvPr>
            <p:cNvCxnSpPr/>
            <p:nvPr/>
          </p:nvCxnSpPr>
          <p:spPr>
            <a:xfrm>
              <a:off x="8067242" y="1806189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A3630E-6896-4143-8EDE-0F07E25D52CA}"/>
                </a:ext>
              </a:extLst>
            </p:cNvPr>
            <p:cNvSpPr/>
            <p:nvPr/>
          </p:nvSpPr>
          <p:spPr>
            <a:xfrm>
              <a:off x="9734249" y="739847"/>
              <a:ext cx="1680131" cy="1068501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BAD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7B7CF2-CD57-414E-9415-18C7CAF91EAD}"/>
                </a:ext>
              </a:extLst>
            </p:cNvPr>
            <p:cNvCxnSpPr/>
            <p:nvPr/>
          </p:nvCxnSpPr>
          <p:spPr>
            <a:xfrm flipV="1">
              <a:off x="10724142" y="1815485"/>
              <a:ext cx="0" cy="58037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E551C457-A910-4791-A5CA-E1E73CD7006A}"/>
                </a:ext>
              </a:extLst>
            </p:cNvPr>
            <p:cNvSpPr/>
            <p:nvPr/>
          </p:nvSpPr>
          <p:spPr>
            <a:xfrm>
              <a:off x="8061580" y="1551104"/>
              <a:ext cx="3352800" cy="1318467"/>
            </a:xfrm>
            <a:custGeom>
              <a:avLst/>
              <a:gdLst>
                <a:gd name="connsiteX0" fmla="*/ 0 w 3536830"/>
                <a:gd name="connsiteY0" fmla="*/ 34506 h 733246"/>
                <a:gd name="connsiteX1" fmla="*/ 69011 w 3536830"/>
                <a:gd name="connsiteY1" fmla="*/ 25880 h 733246"/>
                <a:gd name="connsiteX2" fmla="*/ 94890 w 3536830"/>
                <a:gd name="connsiteY2" fmla="*/ 17253 h 733246"/>
                <a:gd name="connsiteX3" fmla="*/ 198407 w 3536830"/>
                <a:gd name="connsiteY3" fmla="*/ 0 h 733246"/>
                <a:gd name="connsiteX4" fmla="*/ 457200 w 3536830"/>
                <a:gd name="connsiteY4" fmla="*/ 8627 h 733246"/>
                <a:gd name="connsiteX5" fmla="*/ 508958 w 3536830"/>
                <a:gd name="connsiteY5" fmla="*/ 25880 h 733246"/>
                <a:gd name="connsiteX6" fmla="*/ 534838 w 3536830"/>
                <a:gd name="connsiteY6" fmla="*/ 34506 h 733246"/>
                <a:gd name="connsiteX7" fmla="*/ 560717 w 3536830"/>
                <a:gd name="connsiteY7" fmla="*/ 43132 h 733246"/>
                <a:gd name="connsiteX8" fmla="*/ 586596 w 3536830"/>
                <a:gd name="connsiteY8" fmla="*/ 69012 h 733246"/>
                <a:gd name="connsiteX9" fmla="*/ 655607 w 3536830"/>
                <a:gd name="connsiteY9" fmla="*/ 103517 h 733246"/>
                <a:gd name="connsiteX10" fmla="*/ 690113 w 3536830"/>
                <a:gd name="connsiteY10" fmla="*/ 112144 h 733246"/>
                <a:gd name="connsiteX11" fmla="*/ 759124 w 3536830"/>
                <a:gd name="connsiteY11" fmla="*/ 155276 h 733246"/>
                <a:gd name="connsiteX12" fmla="*/ 785004 w 3536830"/>
                <a:gd name="connsiteY12" fmla="*/ 181155 h 733246"/>
                <a:gd name="connsiteX13" fmla="*/ 845389 w 3536830"/>
                <a:gd name="connsiteY13" fmla="*/ 224287 h 733246"/>
                <a:gd name="connsiteX14" fmla="*/ 871268 w 3536830"/>
                <a:gd name="connsiteY14" fmla="*/ 232914 h 733246"/>
                <a:gd name="connsiteX15" fmla="*/ 897147 w 3536830"/>
                <a:gd name="connsiteY15" fmla="*/ 250166 h 733246"/>
                <a:gd name="connsiteX16" fmla="*/ 966158 w 3536830"/>
                <a:gd name="connsiteY16" fmla="*/ 284672 h 733246"/>
                <a:gd name="connsiteX17" fmla="*/ 1017917 w 3536830"/>
                <a:gd name="connsiteY17" fmla="*/ 319178 h 733246"/>
                <a:gd name="connsiteX18" fmla="*/ 1043796 w 3536830"/>
                <a:gd name="connsiteY18" fmla="*/ 345057 h 733246"/>
                <a:gd name="connsiteX19" fmla="*/ 1078302 w 3536830"/>
                <a:gd name="connsiteY19" fmla="*/ 353683 h 733246"/>
                <a:gd name="connsiteX20" fmla="*/ 1121434 w 3536830"/>
                <a:gd name="connsiteY20" fmla="*/ 370936 h 733246"/>
                <a:gd name="connsiteX21" fmla="*/ 1242204 w 3536830"/>
                <a:gd name="connsiteY21" fmla="*/ 422695 h 733246"/>
                <a:gd name="connsiteX22" fmla="*/ 1388853 w 3536830"/>
                <a:gd name="connsiteY22" fmla="*/ 474453 h 733246"/>
                <a:gd name="connsiteX23" fmla="*/ 1570007 w 3536830"/>
                <a:gd name="connsiteY23" fmla="*/ 569344 h 733246"/>
                <a:gd name="connsiteX24" fmla="*/ 1613139 w 3536830"/>
                <a:gd name="connsiteY24" fmla="*/ 603849 h 733246"/>
                <a:gd name="connsiteX25" fmla="*/ 1664898 w 3536830"/>
                <a:gd name="connsiteY25" fmla="*/ 646982 h 733246"/>
                <a:gd name="connsiteX26" fmla="*/ 1699404 w 3536830"/>
                <a:gd name="connsiteY26" fmla="*/ 655608 h 733246"/>
                <a:gd name="connsiteX27" fmla="*/ 1725283 w 3536830"/>
                <a:gd name="connsiteY27" fmla="*/ 664234 h 733246"/>
                <a:gd name="connsiteX28" fmla="*/ 1777041 w 3536830"/>
                <a:gd name="connsiteY28" fmla="*/ 672861 h 733246"/>
                <a:gd name="connsiteX29" fmla="*/ 1811547 w 3536830"/>
                <a:gd name="connsiteY29" fmla="*/ 681487 h 733246"/>
                <a:gd name="connsiteX30" fmla="*/ 1837426 w 3536830"/>
                <a:gd name="connsiteY30" fmla="*/ 698740 h 733246"/>
                <a:gd name="connsiteX31" fmla="*/ 1958196 w 3536830"/>
                <a:gd name="connsiteY31" fmla="*/ 690114 h 733246"/>
                <a:gd name="connsiteX32" fmla="*/ 2225615 w 3536830"/>
                <a:gd name="connsiteY32" fmla="*/ 681487 h 733246"/>
                <a:gd name="connsiteX33" fmla="*/ 2320505 w 3536830"/>
                <a:gd name="connsiteY33" fmla="*/ 646982 h 733246"/>
                <a:gd name="connsiteX34" fmla="*/ 2355011 w 3536830"/>
                <a:gd name="connsiteY34" fmla="*/ 638355 h 733246"/>
                <a:gd name="connsiteX35" fmla="*/ 2380890 w 3536830"/>
                <a:gd name="connsiteY35" fmla="*/ 629729 h 733246"/>
                <a:gd name="connsiteX36" fmla="*/ 2424022 w 3536830"/>
                <a:gd name="connsiteY36" fmla="*/ 621102 h 733246"/>
                <a:gd name="connsiteX37" fmla="*/ 2484407 w 3536830"/>
                <a:gd name="connsiteY37" fmla="*/ 577970 h 733246"/>
                <a:gd name="connsiteX38" fmla="*/ 2510287 w 3536830"/>
                <a:gd name="connsiteY38" fmla="*/ 552091 h 733246"/>
                <a:gd name="connsiteX39" fmla="*/ 2613804 w 3536830"/>
                <a:gd name="connsiteY39" fmla="*/ 534838 h 733246"/>
                <a:gd name="connsiteX40" fmla="*/ 2631056 w 3536830"/>
                <a:gd name="connsiteY40" fmla="*/ 508959 h 733246"/>
                <a:gd name="connsiteX41" fmla="*/ 2691441 w 3536830"/>
                <a:gd name="connsiteY41" fmla="*/ 483080 h 733246"/>
                <a:gd name="connsiteX42" fmla="*/ 2769079 w 3536830"/>
                <a:gd name="connsiteY42" fmla="*/ 465827 h 733246"/>
                <a:gd name="connsiteX43" fmla="*/ 2967487 w 3536830"/>
                <a:gd name="connsiteY43" fmla="*/ 491706 h 733246"/>
                <a:gd name="connsiteX44" fmla="*/ 2993366 w 3536830"/>
                <a:gd name="connsiteY44" fmla="*/ 500332 h 733246"/>
                <a:gd name="connsiteX45" fmla="*/ 3088256 w 3536830"/>
                <a:gd name="connsiteY45" fmla="*/ 526212 h 733246"/>
                <a:gd name="connsiteX46" fmla="*/ 3148641 w 3536830"/>
                <a:gd name="connsiteY46" fmla="*/ 569344 h 733246"/>
                <a:gd name="connsiteX47" fmla="*/ 3243532 w 3536830"/>
                <a:gd name="connsiteY47" fmla="*/ 595223 h 733246"/>
                <a:gd name="connsiteX48" fmla="*/ 3303917 w 3536830"/>
                <a:gd name="connsiteY48" fmla="*/ 621102 h 733246"/>
                <a:gd name="connsiteX49" fmla="*/ 3329796 w 3536830"/>
                <a:gd name="connsiteY49" fmla="*/ 646982 h 733246"/>
                <a:gd name="connsiteX50" fmla="*/ 3355675 w 3536830"/>
                <a:gd name="connsiteY50" fmla="*/ 655608 h 733246"/>
                <a:gd name="connsiteX51" fmla="*/ 3424687 w 3536830"/>
                <a:gd name="connsiteY51" fmla="*/ 672861 h 733246"/>
                <a:gd name="connsiteX52" fmla="*/ 3493698 w 3536830"/>
                <a:gd name="connsiteY52" fmla="*/ 698740 h 733246"/>
                <a:gd name="connsiteX53" fmla="*/ 3536830 w 3536830"/>
                <a:gd name="connsiteY53" fmla="*/ 733246 h 73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536830" h="733246">
                  <a:moveTo>
                    <a:pt x="0" y="34506"/>
                  </a:moveTo>
                  <a:cubicBezTo>
                    <a:pt x="23004" y="31631"/>
                    <a:pt x="46202" y="30027"/>
                    <a:pt x="69011" y="25880"/>
                  </a:cubicBezTo>
                  <a:cubicBezTo>
                    <a:pt x="77957" y="24253"/>
                    <a:pt x="86068" y="19458"/>
                    <a:pt x="94890" y="17253"/>
                  </a:cubicBezTo>
                  <a:cubicBezTo>
                    <a:pt x="128518" y="8846"/>
                    <a:pt x="164336" y="4868"/>
                    <a:pt x="198407" y="0"/>
                  </a:cubicBezTo>
                  <a:cubicBezTo>
                    <a:pt x="284671" y="2876"/>
                    <a:pt x="371186" y="1459"/>
                    <a:pt x="457200" y="8627"/>
                  </a:cubicBezTo>
                  <a:cubicBezTo>
                    <a:pt x="475323" y="10137"/>
                    <a:pt x="491705" y="20129"/>
                    <a:pt x="508958" y="25880"/>
                  </a:cubicBezTo>
                  <a:lnTo>
                    <a:pt x="534838" y="34506"/>
                  </a:lnTo>
                  <a:lnTo>
                    <a:pt x="560717" y="43132"/>
                  </a:lnTo>
                  <a:cubicBezTo>
                    <a:pt x="569343" y="51759"/>
                    <a:pt x="577224" y="61202"/>
                    <a:pt x="586596" y="69012"/>
                  </a:cubicBezTo>
                  <a:cubicBezTo>
                    <a:pt x="607729" y="86624"/>
                    <a:pt x="629180" y="94708"/>
                    <a:pt x="655607" y="103517"/>
                  </a:cubicBezTo>
                  <a:cubicBezTo>
                    <a:pt x="666855" y="107266"/>
                    <a:pt x="678611" y="109268"/>
                    <a:pt x="690113" y="112144"/>
                  </a:cubicBezTo>
                  <a:cubicBezTo>
                    <a:pt x="713117" y="126521"/>
                    <a:pt x="737185" y="139321"/>
                    <a:pt x="759124" y="155276"/>
                  </a:cubicBezTo>
                  <a:cubicBezTo>
                    <a:pt x="768990" y="162451"/>
                    <a:pt x="775741" y="173216"/>
                    <a:pt x="785004" y="181155"/>
                  </a:cubicBezTo>
                  <a:cubicBezTo>
                    <a:pt x="790478" y="185847"/>
                    <a:pt x="834463" y="218824"/>
                    <a:pt x="845389" y="224287"/>
                  </a:cubicBezTo>
                  <a:cubicBezTo>
                    <a:pt x="853522" y="228354"/>
                    <a:pt x="863135" y="228847"/>
                    <a:pt x="871268" y="232914"/>
                  </a:cubicBezTo>
                  <a:cubicBezTo>
                    <a:pt x="880541" y="237550"/>
                    <a:pt x="888045" y="245202"/>
                    <a:pt x="897147" y="250166"/>
                  </a:cubicBezTo>
                  <a:cubicBezTo>
                    <a:pt x="919726" y="262482"/>
                    <a:pt x="944759" y="270406"/>
                    <a:pt x="966158" y="284672"/>
                  </a:cubicBezTo>
                  <a:cubicBezTo>
                    <a:pt x="983411" y="296174"/>
                    <a:pt x="1003255" y="304516"/>
                    <a:pt x="1017917" y="319178"/>
                  </a:cubicBezTo>
                  <a:cubicBezTo>
                    <a:pt x="1026543" y="327804"/>
                    <a:pt x="1033204" y="339004"/>
                    <a:pt x="1043796" y="345057"/>
                  </a:cubicBezTo>
                  <a:cubicBezTo>
                    <a:pt x="1054090" y="350939"/>
                    <a:pt x="1067054" y="349934"/>
                    <a:pt x="1078302" y="353683"/>
                  </a:cubicBezTo>
                  <a:cubicBezTo>
                    <a:pt x="1092992" y="358580"/>
                    <a:pt x="1107337" y="364528"/>
                    <a:pt x="1121434" y="370936"/>
                  </a:cubicBezTo>
                  <a:cubicBezTo>
                    <a:pt x="1188688" y="401507"/>
                    <a:pt x="1163383" y="398063"/>
                    <a:pt x="1242204" y="422695"/>
                  </a:cubicBezTo>
                  <a:cubicBezTo>
                    <a:pt x="1346208" y="455196"/>
                    <a:pt x="1280567" y="420310"/>
                    <a:pt x="1388853" y="474453"/>
                  </a:cubicBezTo>
                  <a:cubicBezTo>
                    <a:pt x="1449824" y="504938"/>
                    <a:pt x="1510961" y="535279"/>
                    <a:pt x="1570007" y="569344"/>
                  </a:cubicBezTo>
                  <a:cubicBezTo>
                    <a:pt x="1585955" y="578545"/>
                    <a:pt x="1599283" y="591725"/>
                    <a:pt x="1613139" y="603849"/>
                  </a:cubicBezTo>
                  <a:cubicBezTo>
                    <a:pt x="1633036" y="621259"/>
                    <a:pt x="1640183" y="636390"/>
                    <a:pt x="1664898" y="646982"/>
                  </a:cubicBezTo>
                  <a:cubicBezTo>
                    <a:pt x="1675795" y="651652"/>
                    <a:pt x="1688004" y="652351"/>
                    <a:pt x="1699404" y="655608"/>
                  </a:cubicBezTo>
                  <a:cubicBezTo>
                    <a:pt x="1708147" y="658106"/>
                    <a:pt x="1716407" y="662261"/>
                    <a:pt x="1725283" y="664234"/>
                  </a:cubicBezTo>
                  <a:cubicBezTo>
                    <a:pt x="1742357" y="668028"/>
                    <a:pt x="1759890" y="669431"/>
                    <a:pt x="1777041" y="672861"/>
                  </a:cubicBezTo>
                  <a:cubicBezTo>
                    <a:pt x="1788667" y="675186"/>
                    <a:pt x="1800045" y="678612"/>
                    <a:pt x="1811547" y="681487"/>
                  </a:cubicBezTo>
                  <a:cubicBezTo>
                    <a:pt x="1820173" y="687238"/>
                    <a:pt x="1827076" y="698131"/>
                    <a:pt x="1837426" y="698740"/>
                  </a:cubicBezTo>
                  <a:cubicBezTo>
                    <a:pt x="1877716" y="701110"/>
                    <a:pt x="1917877" y="691906"/>
                    <a:pt x="1958196" y="690114"/>
                  </a:cubicBezTo>
                  <a:cubicBezTo>
                    <a:pt x="2047294" y="686154"/>
                    <a:pt x="2136475" y="684363"/>
                    <a:pt x="2225615" y="681487"/>
                  </a:cubicBezTo>
                  <a:cubicBezTo>
                    <a:pt x="2254207" y="670050"/>
                    <a:pt x="2290963" y="654368"/>
                    <a:pt x="2320505" y="646982"/>
                  </a:cubicBezTo>
                  <a:cubicBezTo>
                    <a:pt x="2332007" y="644106"/>
                    <a:pt x="2343611" y="641612"/>
                    <a:pt x="2355011" y="638355"/>
                  </a:cubicBezTo>
                  <a:cubicBezTo>
                    <a:pt x="2363754" y="635857"/>
                    <a:pt x="2372069" y="631934"/>
                    <a:pt x="2380890" y="629729"/>
                  </a:cubicBezTo>
                  <a:cubicBezTo>
                    <a:pt x="2395114" y="626173"/>
                    <a:pt x="2409645" y="623978"/>
                    <a:pt x="2424022" y="621102"/>
                  </a:cubicBezTo>
                  <a:cubicBezTo>
                    <a:pt x="2458947" y="568715"/>
                    <a:pt x="2418083" y="619422"/>
                    <a:pt x="2484407" y="577970"/>
                  </a:cubicBezTo>
                  <a:cubicBezTo>
                    <a:pt x="2494752" y="571504"/>
                    <a:pt x="2499375" y="557547"/>
                    <a:pt x="2510287" y="552091"/>
                  </a:cubicBezTo>
                  <a:cubicBezTo>
                    <a:pt x="2520376" y="547047"/>
                    <a:pt x="2612377" y="535042"/>
                    <a:pt x="2613804" y="534838"/>
                  </a:cubicBezTo>
                  <a:cubicBezTo>
                    <a:pt x="2619555" y="526212"/>
                    <a:pt x="2623725" y="516290"/>
                    <a:pt x="2631056" y="508959"/>
                  </a:cubicBezTo>
                  <a:cubicBezTo>
                    <a:pt x="2649471" y="490544"/>
                    <a:pt x="2666694" y="488030"/>
                    <a:pt x="2691441" y="483080"/>
                  </a:cubicBezTo>
                  <a:cubicBezTo>
                    <a:pt x="2767350" y="467898"/>
                    <a:pt x="2718715" y="482614"/>
                    <a:pt x="2769079" y="465827"/>
                  </a:cubicBezTo>
                  <a:cubicBezTo>
                    <a:pt x="2835215" y="474453"/>
                    <a:pt x="2901566" y="481565"/>
                    <a:pt x="2967487" y="491706"/>
                  </a:cubicBezTo>
                  <a:cubicBezTo>
                    <a:pt x="2976474" y="493089"/>
                    <a:pt x="2984623" y="497834"/>
                    <a:pt x="2993366" y="500332"/>
                  </a:cubicBezTo>
                  <a:cubicBezTo>
                    <a:pt x="3032640" y="511553"/>
                    <a:pt x="3043910" y="510086"/>
                    <a:pt x="3088256" y="526212"/>
                  </a:cubicBezTo>
                  <a:cubicBezTo>
                    <a:pt x="3186778" y="562039"/>
                    <a:pt x="3063290" y="521927"/>
                    <a:pt x="3148641" y="569344"/>
                  </a:cubicBezTo>
                  <a:cubicBezTo>
                    <a:pt x="3173268" y="583026"/>
                    <a:pt x="3215655" y="589648"/>
                    <a:pt x="3243532" y="595223"/>
                  </a:cubicBezTo>
                  <a:cubicBezTo>
                    <a:pt x="3263660" y="603849"/>
                    <a:pt x="3285139" y="609835"/>
                    <a:pt x="3303917" y="621102"/>
                  </a:cubicBezTo>
                  <a:cubicBezTo>
                    <a:pt x="3314378" y="627379"/>
                    <a:pt x="3319645" y="640215"/>
                    <a:pt x="3329796" y="646982"/>
                  </a:cubicBezTo>
                  <a:cubicBezTo>
                    <a:pt x="3337362" y="652026"/>
                    <a:pt x="3346902" y="653216"/>
                    <a:pt x="3355675" y="655608"/>
                  </a:cubicBezTo>
                  <a:cubicBezTo>
                    <a:pt x="3378551" y="661847"/>
                    <a:pt x="3402485" y="664535"/>
                    <a:pt x="3424687" y="672861"/>
                  </a:cubicBezTo>
                  <a:lnTo>
                    <a:pt x="3493698" y="698740"/>
                  </a:lnTo>
                  <a:cubicBezTo>
                    <a:pt x="3524124" y="729166"/>
                    <a:pt x="3508666" y="719163"/>
                    <a:pt x="3536830" y="733246"/>
                  </a:cubicBezTo>
                </a:path>
              </a:pathLst>
            </a:custGeom>
            <a:ln w="38100">
              <a:solidFill>
                <a:schemeClr val="accent6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2DF24E-6308-4E4A-A92A-2EE69D623BBE}"/>
                </a:ext>
              </a:extLst>
            </p:cNvPr>
            <p:cNvCxnSpPr/>
            <p:nvPr/>
          </p:nvCxnSpPr>
          <p:spPr>
            <a:xfrm flipH="1">
              <a:off x="9737980" y="739847"/>
              <a:ext cx="0" cy="2570878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34">
                  <a:extLst>
                    <a:ext uri="{FF2B5EF4-FFF2-40B4-BE49-F238E27FC236}">
                      <a16:creationId xmlns:a16="http://schemas.microsoft.com/office/drawing/2014/main" id="{C7959FE0-E478-440A-93AA-A9DCBD168D6A}"/>
                    </a:ext>
                  </a:extLst>
                </p:cNvPr>
                <p:cNvSpPr txBox="1"/>
                <p:nvPr/>
              </p:nvSpPr>
              <p:spPr>
                <a:xfrm>
                  <a:off x="7684188" y="891325"/>
                  <a:ext cx="383054" cy="38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latin typeface="Arial Black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34">
                  <a:extLst>
                    <a:ext uri="{FF2B5EF4-FFF2-40B4-BE49-F238E27FC236}">
                      <a16:creationId xmlns:a16="http://schemas.microsoft.com/office/drawing/2014/main" id="{C7959FE0-E478-440A-93AA-A9DCBD168D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188" y="891325"/>
                  <a:ext cx="383054" cy="383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34">
                  <a:extLst>
                    <a:ext uri="{FF2B5EF4-FFF2-40B4-BE49-F238E27FC236}">
                      <a16:creationId xmlns:a16="http://schemas.microsoft.com/office/drawing/2014/main" id="{4D98A393-90C9-4907-AF9A-B44E7BC8BD60}"/>
                    </a:ext>
                  </a:extLst>
                </p:cNvPr>
                <p:cNvSpPr txBox="1"/>
                <p:nvPr/>
              </p:nvSpPr>
              <p:spPr>
                <a:xfrm>
                  <a:off x="11343211" y="2427905"/>
                  <a:ext cx="383054" cy="38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>
                    <a:latin typeface="Arial Black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34">
                  <a:extLst>
                    <a:ext uri="{FF2B5EF4-FFF2-40B4-BE49-F238E27FC236}">
                      <a16:creationId xmlns:a16="http://schemas.microsoft.com/office/drawing/2014/main" id="{4D98A393-90C9-4907-AF9A-B44E7BC8BD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3211" y="2427905"/>
                  <a:ext cx="383054" cy="383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1CD32B9-954A-4E91-B764-2BED7F5D15FA}"/>
              </a:ext>
            </a:extLst>
          </p:cNvPr>
          <p:cNvCxnSpPr/>
          <p:nvPr/>
        </p:nvCxnSpPr>
        <p:spPr>
          <a:xfrm>
            <a:off x="221059" y="3643127"/>
            <a:ext cx="4328434" cy="0"/>
          </a:xfrm>
          <a:prstGeom prst="line">
            <a:avLst/>
          </a:prstGeom>
          <a:ln>
            <a:headEnd type="stealth" w="lg" len="med"/>
            <a:tailEnd type="stealth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3">
            <a:extLst>
              <a:ext uri="{FF2B5EF4-FFF2-40B4-BE49-F238E27FC236}">
                <a16:creationId xmlns:a16="http://schemas.microsoft.com/office/drawing/2014/main" id="{85A80BFB-DADE-4F7D-9344-421152ABB385}"/>
              </a:ext>
            </a:extLst>
          </p:cNvPr>
          <p:cNvSpPr txBox="1"/>
          <p:nvPr/>
        </p:nvSpPr>
        <p:spPr>
          <a:xfrm>
            <a:off x="507416" y="365142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0</a:t>
            </a: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44336719-3D44-48C2-BF5A-0F26E00914E2}"/>
              </a:ext>
            </a:extLst>
          </p:cNvPr>
          <p:cNvSpPr txBox="1"/>
          <p:nvPr/>
        </p:nvSpPr>
        <p:spPr>
          <a:xfrm>
            <a:off x="3677684" y="365973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100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CCB9250C-02CD-4D36-8B03-A29AF6E78D05}"/>
              </a:ext>
            </a:extLst>
          </p:cNvPr>
          <p:cNvSpPr txBox="1"/>
          <p:nvPr/>
        </p:nvSpPr>
        <p:spPr>
          <a:xfrm>
            <a:off x="2006091" y="370546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50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6B5254-815B-4584-BD82-560D9C58B4D4}"/>
              </a:ext>
            </a:extLst>
          </p:cNvPr>
          <p:cNvCxnSpPr>
            <a:cxnSpLocks/>
          </p:cNvCxnSpPr>
          <p:nvPr/>
        </p:nvCxnSpPr>
        <p:spPr>
          <a:xfrm flipH="1">
            <a:off x="871855" y="1450571"/>
            <a:ext cx="19811" cy="2792100"/>
          </a:xfrm>
          <a:prstGeom prst="line">
            <a:avLst/>
          </a:prstGeom>
          <a:ln>
            <a:headEnd type="stealth" w="lg" len="med"/>
            <a:tailEnd type="stealth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34">
            <a:extLst>
              <a:ext uri="{FF2B5EF4-FFF2-40B4-BE49-F238E27FC236}">
                <a16:creationId xmlns:a16="http://schemas.microsoft.com/office/drawing/2014/main" id="{6D2437E1-FF44-4100-B043-91EDD6D234F1}"/>
              </a:ext>
            </a:extLst>
          </p:cNvPr>
          <p:cNvSpPr txBox="1"/>
          <p:nvPr/>
        </p:nvSpPr>
        <p:spPr>
          <a:xfrm>
            <a:off x="463578" y="24862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 Black" pitchFamily="34" charset="0"/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32D17D9-02EA-4A5D-8C9E-676B0E167268}"/>
              </a:ext>
            </a:extLst>
          </p:cNvPr>
          <p:cNvCxnSpPr/>
          <p:nvPr/>
        </p:nvCxnSpPr>
        <p:spPr>
          <a:xfrm>
            <a:off x="884808" y="2617172"/>
            <a:ext cx="3352800" cy="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9C6170D-85CC-479B-919C-A5B64F2113A4}"/>
              </a:ext>
            </a:extLst>
          </p:cNvPr>
          <p:cNvSpPr/>
          <p:nvPr/>
        </p:nvSpPr>
        <p:spPr>
          <a:xfrm>
            <a:off x="2314263" y="1543092"/>
            <a:ext cx="1680131" cy="1068501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BAD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75FAAE-B8A2-4349-9CEC-03DC63FCF655}"/>
              </a:ext>
            </a:extLst>
          </p:cNvPr>
          <p:cNvCxnSpPr>
            <a:cxnSpLocks/>
          </p:cNvCxnSpPr>
          <p:nvPr/>
        </p:nvCxnSpPr>
        <p:spPr>
          <a:xfrm flipV="1">
            <a:off x="3223174" y="2268373"/>
            <a:ext cx="0" cy="357189"/>
          </a:xfrm>
          <a:prstGeom prst="straightConnector1">
            <a:avLst/>
          </a:prstGeom>
          <a:ln w="38100">
            <a:solidFill>
              <a:schemeClr val="tx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E9D442-BBC9-4FF2-8952-31EDC434240B}"/>
              </a:ext>
            </a:extLst>
          </p:cNvPr>
          <p:cNvCxnSpPr>
            <a:cxnSpLocks/>
          </p:cNvCxnSpPr>
          <p:nvPr/>
        </p:nvCxnSpPr>
        <p:spPr>
          <a:xfrm>
            <a:off x="2311077" y="1525384"/>
            <a:ext cx="6868" cy="211413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4">
                <a:extLst>
                  <a:ext uri="{FF2B5EF4-FFF2-40B4-BE49-F238E27FC236}">
                    <a16:creationId xmlns:a16="http://schemas.microsoft.com/office/drawing/2014/main" id="{F1D394E7-9B6D-4D30-AB18-A97079CB2056}"/>
                  </a:ext>
                </a:extLst>
              </p:cNvPr>
              <p:cNvSpPr txBox="1"/>
              <p:nvPr/>
            </p:nvSpPr>
            <p:spPr>
              <a:xfrm>
                <a:off x="516665" y="2059014"/>
                <a:ext cx="383054" cy="38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3" name="TextBox 34">
                <a:extLst>
                  <a:ext uri="{FF2B5EF4-FFF2-40B4-BE49-F238E27FC236}">
                    <a16:creationId xmlns:a16="http://schemas.microsoft.com/office/drawing/2014/main" id="{F1D394E7-9B6D-4D30-AB18-A97079CB2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65" y="2059014"/>
                <a:ext cx="383054" cy="383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A6E0EF01-B8FE-41DC-8707-201272339E37}"/>
                  </a:ext>
                </a:extLst>
              </p:cNvPr>
              <p:cNvSpPr txBox="1"/>
              <p:nvPr/>
            </p:nvSpPr>
            <p:spPr>
              <a:xfrm>
                <a:off x="4166439" y="3235343"/>
                <a:ext cx="383054" cy="383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latin typeface="Arial Black" pitchFamily="34" charset="0"/>
                </a:endParaRPr>
              </a:p>
            </p:txBody>
          </p:sp>
        </mc:Choice>
        <mc:Fallback xmlns="">
          <p:sp>
            <p:nvSpPr>
              <p:cNvPr id="34" name="TextBox 34">
                <a:extLst>
                  <a:ext uri="{FF2B5EF4-FFF2-40B4-BE49-F238E27FC236}">
                    <a16:creationId xmlns:a16="http://schemas.microsoft.com/office/drawing/2014/main" id="{A6E0EF01-B8FE-41DC-8707-201272339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439" y="3235343"/>
                <a:ext cx="383054" cy="38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08EC4C26-18A7-4337-8962-CEF7AB442898}"/>
              </a:ext>
            </a:extLst>
          </p:cNvPr>
          <p:cNvSpPr/>
          <p:nvPr/>
        </p:nvSpPr>
        <p:spPr>
          <a:xfrm>
            <a:off x="891666" y="2260390"/>
            <a:ext cx="3665913" cy="1014480"/>
          </a:xfrm>
          <a:custGeom>
            <a:avLst/>
            <a:gdLst>
              <a:gd name="connsiteX0" fmla="*/ 0 w 3665913"/>
              <a:gd name="connsiteY0" fmla="*/ 1014480 h 1014480"/>
              <a:gd name="connsiteX1" fmla="*/ 8313 w 3665913"/>
              <a:gd name="connsiteY1" fmla="*/ 989542 h 1014480"/>
              <a:gd name="connsiteX2" fmla="*/ 20782 w 3665913"/>
              <a:gd name="connsiteY2" fmla="*/ 972916 h 1014480"/>
              <a:gd name="connsiteX3" fmla="*/ 33251 w 3665913"/>
              <a:gd name="connsiteY3" fmla="*/ 935509 h 1014480"/>
              <a:gd name="connsiteX4" fmla="*/ 41564 w 3665913"/>
              <a:gd name="connsiteY4" fmla="*/ 906415 h 1014480"/>
              <a:gd name="connsiteX5" fmla="*/ 45720 w 3665913"/>
              <a:gd name="connsiteY5" fmla="*/ 889789 h 1014480"/>
              <a:gd name="connsiteX6" fmla="*/ 58189 w 3665913"/>
              <a:gd name="connsiteY6" fmla="*/ 881476 h 1014480"/>
              <a:gd name="connsiteX7" fmla="*/ 70658 w 3665913"/>
              <a:gd name="connsiteY7" fmla="*/ 856538 h 1014480"/>
              <a:gd name="connsiteX8" fmla="*/ 83127 w 3665913"/>
              <a:gd name="connsiteY8" fmla="*/ 844069 h 1014480"/>
              <a:gd name="connsiteX9" fmla="*/ 91440 w 3665913"/>
              <a:gd name="connsiteY9" fmla="*/ 831600 h 1014480"/>
              <a:gd name="connsiteX10" fmla="*/ 103909 w 3665913"/>
              <a:gd name="connsiteY10" fmla="*/ 819131 h 1014480"/>
              <a:gd name="connsiteX11" fmla="*/ 112222 w 3665913"/>
              <a:gd name="connsiteY11" fmla="*/ 806662 h 1014480"/>
              <a:gd name="connsiteX12" fmla="*/ 124691 w 3665913"/>
              <a:gd name="connsiteY12" fmla="*/ 802505 h 1014480"/>
              <a:gd name="connsiteX13" fmla="*/ 137160 w 3665913"/>
              <a:gd name="connsiteY13" fmla="*/ 794193 h 1014480"/>
              <a:gd name="connsiteX14" fmla="*/ 166255 w 3665913"/>
              <a:gd name="connsiteY14" fmla="*/ 781724 h 1014480"/>
              <a:gd name="connsiteX15" fmla="*/ 195349 w 3665913"/>
              <a:gd name="connsiteY15" fmla="*/ 769255 h 1014480"/>
              <a:gd name="connsiteX16" fmla="*/ 232756 w 3665913"/>
              <a:gd name="connsiteY16" fmla="*/ 765098 h 1014480"/>
              <a:gd name="connsiteX17" fmla="*/ 257695 w 3665913"/>
              <a:gd name="connsiteY17" fmla="*/ 756785 h 1014480"/>
              <a:gd name="connsiteX18" fmla="*/ 394855 w 3665913"/>
              <a:gd name="connsiteY18" fmla="*/ 748473 h 1014480"/>
              <a:gd name="connsiteX19" fmla="*/ 756458 w 3665913"/>
              <a:gd name="connsiteY19" fmla="*/ 748473 h 1014480"/>
              <a:gd name="connsiteX20" fmla="*/ 818804 w 3665913"/>
              <a:gd name="connsiteY20" fmla="*/ 731847 h 1014480"/>
              <a:gd name="connsiteX21" fmla="*/ 835429 w 3665913"/>
              <a:gd name="connsiteY21" fmla="*/ 727691 h 1014480"/>
              <a:gd name="connsiteX22" fmla="*/ 864524 w 3665913"/>
              <a:gd name="connsiteY22" fmla="*/ 715222 h 1014480"/>
              <a:gd name="connsiteX23" fmla="*/ 885306 w 3665913"/>
              <a:gd name="connsiteY23" fmla="*/ 711065 h 1014480"/>
              <a:gd name="connsiteX24" fmla="*/ 906087 w 3665913"/>
              <a:gd name="connsiteY24" fmla="*/ 690284 h 1014480"/>
              <a:gd name="connsiteX25" fmla="*/ 931026 w 3665913"/>
              <a:gd name="connsiteY25" fmla="*/ 681971 h 1014480"/>
              <a:gd name="connsiteX26" fmla="*/ 985058 w 3665913"/>
              <a:gd name="connsiteY26" fmla="*/ 619625 h 1014480"/>
              <a:gd name="connsiteX27" fmla="*/ 1030778 w 3665913"/>
              <a:gd name="connsiteY27" fmla="*/ 586375 h 1014480"/>
              <a:gd name="connsiteX28" fmla="*/ 1068186 w 3665913"/>
              <a:gd name="connsiteY28" fmla="*/ 557280 h 1014480"/>
              <a:gd name="connsiteX29" fmla="*/ 1084811 w 3665913"/>
              <a:gd name="connsiteY29" fmla="*/ 540655 h 1014480"/>
              <a:gd name="connsiteX30" fmla="*/ 1097280 w 3665913"/>
              <a:gd name="connsiteY30" fmla="*/ 524029 h 1014480"/>
              <a:gd name="connsiteX31" fmla="*/ 1122218 w 3665913"/>
              <a:gd name="connsiteY31" fmla="*/ 507404 h 1014480"/>
              <a:gd name="connsiteX32" fmla="*/ 1155469 w 3665913"/>
              <a:gd name="connsiteY32" fmla="*/ 478309 h 1014480"/>
              <a:gd name="connsiteX33" fmla="*/ 1172095 w 3665913"/>
              <a:gd name="connsiteY33" fmla="*/ 457527 h 1014480"/>
              <a:gd name="connsiteX34" fmla="*/ 1197033 w 3665913"/>
              <a:gd name="connsiteY34" fmla="*/ 440902 h 1014480"/>
              <a:gd name="connsiteX35" fmla="*/ 1213658 w 3665913"/>
              <a:gd name="connsiteY35" fmla="*/ 428433 h 1014480"/>
              <a:gd name="connsiteX36" fmla="*/ 1226127 w 3665913"/>
              <a:gd name="connsiteY36" fmla="*/ 424276 h 1014480"/>
              <a:gd name="connsiteX37" fmla="*/ 1234440 w 3665913"/>
              <a:gd name="connsiteY37" fmla="*/ 411807 h 1014480"/>
              <a:gd name="connsiteX38" fmla="*/ 1246909 w 3665913"/>
              <a:gd name="connsiteY38" fmla="*/ 407651 h 1014480"/>
              <a:gd name="connsiteX39" fmla="*/ 1276004 w 3665913"/>
              <a:gd name="connsiteY39" fmla="*/ 386869 h 1014480"/>
              <a:gd name="connsiteX40" fmla="*/ 1288473 w 3665913"/>
              <a:gd name="connsiteY40" fmla="*/ 374400 h 1014480"/>
              <a:gd name="connsiteX41" fmla="*/ 1309255 w 3665913"/>
              <a:gd name="connsiteY41" fmla="*/ 357775 h 1014480"/>
              <a:gd name="connsiteX42" fmla="*/ 1321724 w 3665913"/>
              <a:gd name="connsiteY42" fmla="*/ 345305 h 1014480"/>
              <a:gd name="connsiteX43" fmla="*/ 1338349 w 3665913"/>
              <a:gd name="connsiteY43" fmla="*/ 332836 h 1014480"/>
              <a:gd name="connsiteX44" fmla="*/ 1350818 w 3665913"/>
              <a:gd name="connsiteY44" fmla="*/ 324524 h 1014480"/>
              <a:gd name="connsiteX45" fmla="*/ 1379913 w 3665913"/>
              <a:gd name="connsiteY45" fmla="*/ 307898 h 1014480"/>
              <a:gd name="connsiteX46" fmla="*/ 1392382 w 3665913"/>
              <a:gd name="connsiteY46" fmla="*/ 299585 h 1014480"/>
              <a:gd name="connsiteX47" fmla="*/ 1409007 w 3665913"/>
              <a:gd name="connsiteY47" fmla="*/ 287116 h 1014480"/>
              <a:gd name="connsiteX48" fmla="*/ 1433946 w 3665913"/>
              <a:gd name="connsiteY48" fmla="*/ 278804 h 1014480"/>
              <a:gd name="connsiteX49" fmla="*/ 1458884 w 3665913"/>
              <a:gd name="connsiteY49" fmla="*/ 262178 h 1014480"/>
              <a:gd name="connsiteX50" fmla="*/ 1471353 w 3665913"/>
              <a:gd name="connsiteY50" fmla="*/ 249709 h 1014480"/>
              <a:gd name="connsiteX51" fmla="*/ 1492135 w 3665913"/>
              <a:gd name="connsiteY51" fmla="*/ 237240 h 1014480"/>
              <a:gd name="connsiteX52" fmla="*/ 1529542 w 3665913"/>
              <a:gd name="connsiteY52" fmla="*/ 216458 h 1014480"/>
              <a:gd name="connsiteX53" fmla="*/ 1537855 w 3665913"/>
              <a:gd name="connsiteY53" fmla="*/ 203989 h 1014480"/>
              <a:gd name="connsiteX54" fmla="*/ 1554480 w 3665913"/>
              <a:gd name="connsiteY54" fmla="*/ 199833 h 1014480"/>
              <a:gd name="connsiteX55" fmla="*/ 1575262 w 3665913"/>
              <a:gd name="connsiteY55" fmla="*/ 191520 h 1014480"/>
              <a:gd name="connsiteX56" fmla="*/ 1608513 w 3665913"/>
              <a:gd name="connsiteY56" fmla="*/ 174895 h 1014480"/>
              <a:gd name="connsiteX57" fmla="*/ 1620982 w 3665913"/>
              <a:gd name="connsiteY57" fmla="*/ 162425 h 1014480"/>
              <a:gd name="connsiteX58" fmla="*/ 1633451 w 3665913"/>
              <a:gd name="connsiteY58" fmla="*/ 158269 h 1014480"/>
              <a:gd name="connsiteX59" fmla="*/ 1654233 w 3665913"/>
              <a:gd name="connsiteY59" fmla="*/ 145800 h 1014480"/>
              <a:gd name="connsiteX60" fmla="*/ 1670858 w 3665913"/>
              <a:gd name="connsiteY60" fmla="*/ 137487 h 1014480"/>
              <a:gd name="connsiteX61" fmla="*/ 1699953 w 3665913"/>
              <a:gd name="connsiteY61" fmla="*/ 116705 h 1014480"/>
              <a:gd name="connsiteX62" fmla="*/ 1716578 w 3665913"/>
              <a:gd name="connsiteY62" fmla="*/ 104236 h 1014480"/>
              <a:gd name="connsiteX63" fmla="*/ 1741516 w 3665913"/>
              <a:gd name="connsiteY63" fmla="*/ 83455 h 1014480"/>
              <a:gd name="connsiteX64" fmla="*/ 1816331 w 3665913"/>
              <a:gd name="connsiteY64" fmla="*/ 62673 h 1014480"/>
              <a:gd name="connsiteX65" fmla="*/ 1828800 w 3665913"/>
              <a:gd name="connsiteY65" fmla="*/ 54360 h 1014480"/>
              <a:gd name="connsiteX66" fmla="*/ 1874520 w 3665913"/>
              <a:gd name="connsiteY66" fmla="*/ 46047 h 1014480"/>
              <a:gd name="connsiteX67" fmla="*/ 1886989 w 3665913"/>
              <a:gd name="connsiteY67" fmla="*/ 41891 h 1014480"/>
              <a:gd name="connsiteX68" fmla="*/ 1907771 w 3665913"/>
              <a:gd name="connsiteY68" fmla="*/ 37735 h 1014480"/>
              <a:gd name="connsiteX69" fmla="*/ 1970116 w 3665913"/>
              <a:gd name="connsiteY69" fmla="*/ 21109 h 1014480"/>
              <a:gd name="connsiteX70" fmla="*/ 2103120 w 3665913"/>
              <a:gd name="connsiteY70" fmla="*/ 8640 h 1014480"/>
              <a:gd name="connsiteX71" fmla="*/ 2223655 w 3665913"/>
              <a:gd name="connsiteY71" fmla="*/ 4484 h 1014480"/>
              <a:gd name="connsiteX72" fmla="*/ 2261062 w 3665913"/>
              <a:gd name="connsiteY72" fmla="*/ 327 h 1014480"/>
              <a:gd name="connsiteX73" fmla="*/ 2647604 w 3665913"/>
              <a:gd name="connsiteY73" fmla="*/ 8640 h 1014480"/>
              <a:gd name="connsiteX74" fmla="*/ 2668386 w 3665913"/>
              <a:gd name="connsiteY74" fmla="*/ 12796 h 1014480"/>
              <a:gd name="connsiteX75" fmla="*/ 2701636 w 3665913"/>
              <a:gd name="connsiteY75" fmla="*/ 16953 h 1014480"/>
              <a:gd name="connsiteX76" fmla="*/ 2722418 w 3665913"/>
              <a:gd name="connsiteY76" fmla="*/ 25265 h 1014480"/>
              <a:gd name="connsiteX77" fmla="*/ 2751513 w 3665913"/>
              <a:gd name="connsiteY77" fmla="*/ 33578 h 1014480"/>
              <a:gd name="connsiteX78" fmla="*/ 2780607 w 3665913"/>
              <a:gd name="connsiteY78" fmla="*/ 54360 h 1014480"/>
              <a:gd name="connsiteX79" fmla="*/ 2793076 w 3665913"/>
              <a:gd name="connsiteY79" fmla="*/ 62673 h 1014480"/>
              <a:gd name="connsiteX80" fmla="*/ 2818015 w 3665913"/>
              <a:gd name="connsiteY80" fmla="*/ 70985 h 1014480"/>
              <a:gd name="connsiteX81" fmla="*/ 2826327 w 3665913"/>
              <a:gd name="connsiteY81" fmla="*/ 83455 h 1014480"/>
              <a:gd name="connsiteX82" fmla="*/ 2842953 w 3665913"/>
              <a:gd name="connsiteY82" fmla="*/ 87611 h 1014480"/>
              <a:gd name="connsiteX83" fmla="*/ 2859578 w 3665913"/>
              <a:gd name="connsiteY83" fmla="*/ 95924 h 1014480"/>
              <a:gd name="connsiteX84" fmla="*/ 2884516 w 3665913"/>
              <a:gd name="connsiteY84" fmla="*/ 112549 h 1014480"/>
              <a:gd name="connsiteX85" fmla="*/ 2901142 w 3665913"/>
              <a:gd name="connsiteY85" fmla="*/ 120862 h 1014480"/>
              <a:gd name="connsiteX86" fmla="*/ 2917767 w 3665913"/>
              <a:gd name="connsiteY86" fmla="*/ 133331 h 1014480"/>
              <a:gd name="connsiteX87" fmla="*/ 2942706 w 3665913"/>
              <a:gd name="connsiteY87" fmla="*/ 149956 h 1014480"/>
              <a:gd name="connsiteX88" fmla="*/ 2963487 w 3665913"/>
              <a:gd name="connsiteY88" fmla="*/ 170738 h 1014480"/>
              <a:gd name="connsiteX89" fmla="*/ 2992582 w 3665913"/>
              <a:gd name="connsiteY89" fmla="*/ 187364 h 1014480"/>
              <a:gd name="connsiteX90" fmla="*/ 3005051 w 3665913"/>
              <a:gd name="connsiteY90" fmla="*/ 195676 h 1014480"/>
              <a:gd name="connsiteX91" fmla="*/ 3054927 w 3665913"/>
              <a:gd name="connsiteY91" fmla="*/ 249709 h 1014480"/>
              <a:gd name="connsiteX92" fmla="*/ 3059084 w 3665913"/>
              <a:gd name="connsiteY92" fmla="*/ 262178 h 1014480"/>
              <a:gd name="connsiteX93" fmla="*/ 3071553 w 3665913"/>
              <a:gd name="connsiteY93" fmla="*/ 266335 h 1014480"/>
              <a:gd name="connsiteX94" fmla="*/ 3088178 w 3665913"/>
              <a:gd name="connsiteY94" fmla="*/ 291273 h 1014480"/>
              <a:gd name="connsiteX95" fmla="*/ 3121429 w 3665913"/>
              <a:gd name="connsiteY95" fmla="*/ 328680 h 1014480"/>
              <a:gd name="connsiteX96" fmla="*/ 3133898 w 3665913"/>
              <a:gd name="connsiteY96" fmla="*/ 349462 h 1014480"/>
              <a:gd name="connsiteX97" fmla="*/ 3158836 w 3665913"/>
              <a:gd name="connsiteY97" fmla="*/ 374400 h 1014480"/>
              <a:gd name="connsiteX98" fmla="*/ 3179618 w 3665913"/>
              <a:gd name="connsiteY98" fmla="*/ 403495 h 1014480"/>
              <a:gd name="connsiteX99" fmla="*/ 3200400 w 3665913"/>
              <a:gd name="connsiteY99" fmla="*/ 440902 h 1014480"/>
              <a:gd name="connsiteX100" fmla="*/ 3225338 w 3665913"/>
              <a:gd name="connsiteY100" fmla="*/ 474153 h 1014480"/>
              <a:gd name="connsiteX101" fmla="*/ 3237807 w 3665913"/>
              <a:gd name="connsiteY101" fmla="*/ 503247 h 1014480"/>
              <a:gd name="connsiteX102" fmla="*/ 3262746 w 3665913"/>
              <a:gd name="connsiteY102" fmla="*/ 532342 h 1014480"/>
              <a:gd name="connsiteX103" fmla="*/ 3304309 w 3665913"/>
              <a:gd name="connsiteY103" fmla="*/ 594687 h 1014480"/>
              <a:gd name="connsiteX104" fmla="*/ 3325091 w 3665913"/>
              <a:gd name="connsiteY104" fmla="*/ 611313 h 1014480"/>
              <a:gd name="connsiteX105" fmla="*/ 3354186 w 3665913"/>
              <a:gd name="connsiteY105" fmla="*/ 652876 h 1014480"/>
              <a:gd name="connsiteX106" fmla="*/ 3383280 w 3665913"/>
              <a:gd name="connsiteY106" fmla="*/ 669502 h 1014480"/>
              <a:gd name="connsiteX107" fmla="*/ 3395749 w 3665913"/>
              <a:gd name="connsiteY107" fmla="*/ 681971 h 1014480"/>
              <a:gd name="connsiteX108" fmla="*/ 3420687 w 3665913"/>
              <a:gd name="connsiteY108" fmla="*/ 719378 h 1014480"/>
              <a:gd name="connsiteX109" fmla="*/ 3433156 w 3665913"/>
              <a:gd name="connsiteY109" fmla="*/ 736004 h 1014480"/>
              <a:gd name="connsiteX110" fmla="*/ 3445626 w 3665913"/>
              <a:gd name="connsiteY110" fmla="*/ 744316 h 1014480"/>
              <a:gd name="connsiteX111" fmla="*/ 3474720 w 3665913"/>
              <a:gd name="connsiteY111" fmla="*/ 781724 h 1014480"/>
              <a:gd name="connsiteX112" fmla="*/ 3487189 w 3665913"/>
              <a:gd name="connsiteY112" fmla="*/ 798349 h 1014480"/>
              <a:gd name="connsiteX113" fmla="*/ 3499658 w 3665913"/>
              <a:gd name="connsiteY113" fmla="*/ 806662 h 1014480"/>
              <a:gd name="connsiteX114" fmla="*/ 3582786 w 3665913"/>
              <a:gd name="connsiteY114" fmla="*/ 881476 h 1014480"/>
              <a:gd name="connsiteX115" fmla="*/ 3607724 w 3665913"/>
              <a:gd name="connsiteY115" fmla="*/ 898102 h 1014480"/>
              <a:gd name="connsiteX116" fmla="*/ 3649287 w 3665913"/>
              <a:gd name="connsiteY116" fmla="*/ 910571 h 1014480"/>
              <a:gd name="connsiteX117" fmla="*/ 3665913 w 3665913"/>
              <a:gd name="connsiteY117" fmla="*/ 910571 h 101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3665913" h="1014480">
                <a:moveTo>
                  <a:pt x="0" y="1014480"/>
                </a:moveTo>
                <a:cubicBezTo>
                  <a:pt x="2771" y="1006167"/>
                  <a:pt x="4394" y="997379"/>
                  <a:pt x="8313" y="989542"/>
                </a:cubicBezTo>
                <a:cubicBezTo>
                  <a:pt x="11411" y="983346"/>
                  <a:pt x="18209" y="979348"/>
                  <a:pt x="20782" y="972916"/>
                </a:cubicBezTo>
                <a:cubicBezTo>
                  <a:pt x="43179" y="916923"/>
                  <a:pt x="9938" y="970477"/>
                  <a:pt x="33251" y="935509"/>
                </a:cubicBezTo>
                <a:cubicBezTo>
                  <a:pt x="46247" y="883523"/>
                  <a:pt x="29635" y="948165"/>
                  <a:pt x="41564" y="906415"/>
                </a:cubicBezTo>
                <a:cubicBezTo>
                  <a:pt x="43133" y="900922"/>
                  <a:pt x="42551" y="894542"/>
                  <a:pt x="45720" y="889789"/>
                </a:cubicBezTo>
                <a:cubicBezTo>
                  <a:pt x="48491" y="885633"/>
                  <a:pt x="54033" y="884247"/>
                  <a:pt x="58189" y="881476"/>
                </a:cubicBezTo>
                <a:cubicBezTo>
                  <a:pt x="62355" y="868981"/>
                  <a:pt x="61707" y="867279"/>
                  <a:pt x="70658" y="856538"/>
                </a:cubicBezTo>
                <a:cubicBezTo>
                  <a:pt x="74421" y="852022"/>
                  <a:pt x="79364" y="848585"/>
                  <a:pt x="83127" y="844069"/>
                </a:cubicBezTo>
                <a:cubicBezTo>
                  <a:pt x="86325" y="840231"/>
                  <a:pt x="88242" y="835438"/>
                  <a:pt x="91440" y="831600"/>
                </a:cubicBezTo>
                <a:cubicBezTo>
                  <a:pt x="95203" y="827084"/>
                  <a:pt x="100146" y="823647"/>
                  <a:pt x="103909" y="819131"/>
                </a:cubicBezTo>
                <a:cubicBezTo>
                  <a:pt x="107107" y="815293"/>
                  <a:pt x="108321" y="809783"/>
                  <a:pt x="112222" y="806662"/>
                </a:cubicBezTo>
                <a:cubicBezTo>
                  <a:pt x="115643" y="803925"/>
                  <a:pt x="120772" y="804464"/>
                  <a:pt x="124691" y="802505"/>
                </a:cubicBezTo>
                <a:cubicBezTo>
                  <a:pt x="129159" y="800271"/>
                  <a:pt x="132823" y="796671"/>
                  <a:pt x="137160" y="794193"/>
                </a:cubicBezTo>
                <a:cubicBezTo>
                  <a:pt x="164742" y="778433"/>
                  <a:pt x="142932" y="791720"/>
                  <a:pt x="166255" y="781724"/>
                </a:cubicBezTo>
                <a:cubicBezTo>
                  <a:pt x="175895" y="777592"/>
                  <a:pt x="184712" y="771028"/>
                  <a:pt x="195349" y="769255"/>
                </a:cubicBezTo>
                <a:cubicBezTo>
                  <a:pt x="207724" y="767192"/>
                  <a:pt x="220287" y="766484"/>
                  <a:pt x="232756" y="765098"/>
                </a:cubicBezTo>
                <a:cubicBezTo>
                  <a:pt x="241069" y="762327"/>
                  <a:pt x="249040" y="758152"/>
                  <a:pt x="257695" y="756785"/>
                </a:cubicBezTo>
                <a:cubicBezTo>
                  <a:pt x="278079" y="753567"/>
                  <a:pt x="387851" y="748823"/>
                  <a:pt x="394855" y="748473"/>
                </a:cubicBezTo>
                <a:cubicBezTo>
                  <a:pt x="530576" y="751423"/>
                  <a:pt x="622401" y="756359"/>
                  <a:pt x="756458" y="748473"/>
                </a:cubicBezTo>
                <a:cubicBezTo>
                  <a:pt x="795792" y="746159"/>
                  <a:pt x="789944" y="741467"/>
                  <a:pt x="818804" y="731847"/>
                </a:cubicBezTo>
                <a:cubicBezTo>
                  <a:pt x="824223" y="730041"/>
                  <a:pt x="830061" y="729643"/>
                  <a:pt x="835429" y="727691"/>
                </a:cubicBezTo>
                <a:cubicBezTo>
                  <a:pt x="845345" y="724085"/>
                  <a:pt x="854514" y="718559"/>
                  <a:pt x="864524" y="715222"/>
                </a:cubicBezTo>
                <a:cubicBezTo>
                  <a:pt x="871226" y="712988"/>
                  <a:pt x="878379" y="712451"/>
                  <a:pt x="885306" y="711065"/>
                </a:cubicBezTo>
                <a:cubicBezTo>
                  <a:pt x="892233" y="704138"/>
                  <a:pt x="897822" y="695543"/>
                  <a:pt x="906087" y="690284"/>
                </a:cubicBezTo>
                <a:cubicBezTo>
                  <a:pt x="913480" y="685580"/>
                  <a:pt x="931026" y="681971"/>
                  <a:pt x="931026" y="681971"/>
                </a:cubicBezTo>
                <a:cubicBezTo>
                  <a:pt x="942617" y="647197"/>
                  <a:pt x="932085" y="672598"/>
                  <a:pt x="985058" y="619625"/>
                </a:cubicBezTo>
                <a:cubicBezTo>
                  <a:pt x="1012409" y="592274"/>
                  <a:pt x="997080" y="603224"/>
                  <a:pt x="1030778" y="586375"/>
                </a:cubicBezTo>
                <a:cubicBezTo>
                  <a:pt x="1058814" y="558338"/>
                  <a:pt x="1044563" y="565153"/>
                  <a:pt x="1068186" y="557280"/>
                </a:cubicBezTo>
                <a:cubicBezTo>
                  <a:pt x="1077564" y="529144"/>
                  <a:pt x="1064349" y="557707"/>
                  <a:pt x="1084811" y="540655"/>
                </a:cubicBezTo>
                <a:cubicBezTo>
                  <a:pt x="1090133" y="536220"/>
                  <a:pt x="1092102" y="528631"/>
                  <a:pt x="1097280" y="524029"/>
                </a:cubicBezTo>
                <a:cubicBezTo>
                  <a:pt x="1104747" y="517392"/>
                  <a:pt x="1114225" y="513398"/>
                  <a:pt x="1122218" y="507404"/>
                </a:cubicBezTo>
                <a:cubicBezTo>
                  <a:pt x="1138775" y="494986"/>
                  <a:pt x="1141117" y="494455"/>
                  <a:pt x="1155469" y="478309"/>
                </a:cubicBezTo>
                <a:cubicBezTo>
                  <a:pt x="1161363" y="471678"/>
                  <a:pt x="1165501" y="463462"/>
                  <a:pt x="1172095" y="457527"/>
                </a:cubicBezTo>
                <a:cubicBezTo>
                  <a:pt x="1179521" y="450844"/>
                  <a:pt x="1189041" y="446896"/>
                  <a:pt x="1197033" y="440902"/>
                </a:cubicBezTo>
                <a:cubicBezTo>
                  <a:pt x="1202575" y="436746"/>
                  <a:pt x="1207644" y="431870"/>
                  <a:pt x="1213658" y="428433"/>
                </a:cubicBezTo>
                <a:cubicBezTo>
                  <a:pt x="1217462" y="426259"/>
                  <a:pt x="1221971" y="425662"/>
                  <a:pt x="1226127" y="424276"/>
                </a:cubicBezTo>
                <a:cubicBezTo>
                  <a:pt x="1228898" y="420120"/>
                  <a:pt x="1230539" y="414928"/>
                  <a:pt x="1234440" y="411807"/>
                </a:cubicBezTo>
                <a:cubicBezTo>
                  <a:pt x="1237861" y="409070"/>
                  <a:pt x="1242990" y="409610"/>
                  <a:pt x="1246909" y="407651"/>
                </a:cubicBezTo>
                <a:cubicBezTo>
                  <a:pt x="1252169" y="405021"/>
                  <a:pt x="1273371" y="389125"/>
                  <a:pt x="1276004" y="386869"/>
                </a:cubicBezTo>
                <a:cubicBezTo>
                  <a:pt x="1280467" y="383044"/>
                  <a:pt x="1284049" y="378271"/>
                  <a:pt x="1288473" y="374400"/>
                </a:cubicBezTo>
                <a:cubicBezTo>
                  <a:pt x="1295149" y="368558"/>
                  <a:pt x="1302579" y="363617"/>
                  <a:pt x="1309255" y="357775"/>
                </a:cubicBezTo>
                <a:cubicBezTo>
                  <a:pt x="1313679" y="353904"/>
                  <a:pt x="1317261" y="349131"/>
                  <a:pt x="1321724" y="345305"/>
                </a:cubicBezTo>
                <a:cubicBezTo>
                  <a:pt x="1326983" y="340797"/>
                  <a:pt x="1332712" y="336862"/>
                  <a:pt x="1338349" y="332836"/>
                </a:cubicBezTo>
                <a:cubicBezTo>
                  <a:pt x="1342414" y="329933"/>
                  <a:pt x="1346981" y="327722"/>
                  <a:pt x="1350818" y="324524"/>
                </a:cubicBezTo>
                <a:cubicBezTo>
                  <a:pt x="1372044" y="306836"/>
                  <a:pt x="1352999" y="314627"/>
                  <a:pt x="1379913" y="307898"/>
                </a:cubicBezTo>
                <a:cubicBezTo>
                  <a:pt x="1384069" y="305127"/>
                  <a:pt x="1388317" y="302489"/>
                  <a:pt x="1392382" y="299585"/>
                </a:cubicBezTo>
                <a:cubicBezTo>
                  <a:pt x="1398019" y="295559"/>
                  <a:pt x="1402811" y="290214"/>
                  <a:pt x="1409007" y="287116"/>
                </a:cubicBezTo>
                <a:cubicBezTo>
                  <a:pt x="1416845" y="283197"/>
                  <a:pt x="1433946" y="278804"/>
                  <a:pt x="1433946" y="278804"/>
                </a:cubicBezTo>
                <a:cubicBezTo>
                  <a:pt x="1473723" y="239027"/>
                  <a:pt x="1422794" y="286239"/>
                  <a:pt x="1458884" y="262178"/>
                </a:cubicBezTo>
                <a:cubicBezTo>
                  <a:pt x="1463775" y="258917"/>
                  <a:pt x="1466651" y="253236"/>
                  <a:pt x="1471353" y="249709"/>
                </a:cubicBezTo>
                <a:cubicBezTo>
                  <a:pt x="1477816" y="244862"/>
                  <a:pt x="1485319" y="241577"/>
                  <a:pt x="1492135" y="237240"/>
                </a:cubicBezTo>
                <a:cubicBezTo>
                  <a:pt x="1523577" y="217232"/>
                  <a:pt x="1506342" y="224193"/>
                  <a:pt x="1529542" y="216458"/>
                </a:cubicBezTo>
                <a:cubicBezTo>
                  <a:pt x="1532313" y="212302"/>
                  <a:pt x="1533699" y="206760"/>
                  <a:pt x="1537855" y="203989"/>
                </a:cubicBezTo>
                <a:cubicBezTo>
                  <a:pt x="1542608" y="200820"/>
                  <a:pt x="1549061" y="201639"/>
                  <a:pt x="1554480" y="199833"/>
                </a:cubicBezTo>
                <a:cubicBezTo>
                  <a:pt x="1561558" y="197474"/>
                  <a:pt x="1568740" y="195143"/>
                  <a:pt x="1575262" y="191520"/>
                </a:cubicBezTo>
                <a:cubicBezTo>
                  <a:pt x="1609943" y="172252"/>
                  <a:pt x="1574045" y="183511"/>
                  <a:pt x="1608513" y="174895"/>
                </a:cubicBezTo>
                <a:cubicBezTo>
                  <a:pt x="1612669" y="170738"/>
                  <a:pt x="1616091" y="165686"/>
                  <a:pt x="1620982" y="162425"/>
                </a:cubicBezTo>
                <a:cubicBezTo>
                  <a:pt x="1624627" y="159995"/>
                  <a:pt x="1629532" y="160228"/>
                  <a:pt x="1633451" y="158269"/>
                </a:cubicBezTo>
                <a:cubicBezTo>
                  <a:pt x="1640677" y="154656"/>
                  <a:pt x="1647171" y="149723"/>
                  <a:pt x="1654233" y="145800"/>
                </a:cubicBezTo>
                <a:cubicBezTo>
                  <a:pt x="1659649" y="142791"/>
                  <a:pt x="1665901" y="141204"/>
                  <a:pt x="1670858" y="137487"/>
                </a:cubicBezTo>
                <a:cubicBezTo>
                  <a:pt x="1702416" y="113819"/>
                  <a:pt x="1673434" y="125546"/>
                  <a:pt x="1699953" y="116705"/>
                </a:cubicBezTo>
                <a:cubicBezTo>
                  <a:pt x="1705495" y="112549"/>
                  <a:pt x="1711319" y="108744"/>
                  <a:pt x="1716578" y="104236"/>
                </a:cubicBezTo>
                <a:cubicBezTo>
                  <a:pt x="1726177" y="96008"/>
                  <a:pt x="1729597" y="88421"/>
                  <a:pt x="1741516" y="83455"/>
                </a:cubicBezTo>
                <a:cubicBezTo>
                  <a:pt x="1769823" y="71660"/>
                  <a:pt x="1786713" y="69254"/>
                  <a:pt x="1816331" y="62673"/>
                </a:cubicBezTo>
                <a:cubicBezTo>
                  <a:pt x="1820487" y="59902"/>
                  <a:pt x="1824123" y="56114"/>
                  <a:pt x="1828800" y="54360"/>
                </a:cubicBezTo>
                <a:cubicBezTo>
                  <a:pt x="1834293" y="52300"/>
                  <a:pt x="1870710" y="46894"/>
                  <a:pt x="1874520" y="46047"/>
                </a:cubicBezTo>
                <a:cubicBezTo>
                  <a:pt x="1878797" y="45097"/>
                  <a:pt x="1882739" y="42953"/>
                  <a:pt x="1886989" y="41891"/>
                </a:cubicBezTo>
                <a:cubicBezTo>
                  <a:pt x="1893843" y="40178"/>
                  <a:pt x="1900844" y="39120"/>
                  <a:pt x="1907771" y="37735"/>
                </a:cubicBezTo>
                <a:cubicBezTo>
                  <a:pt x="1942380" y="14661"/>
                  <a:pt x="1887927" y="48501"/>
                  <a:pt x="1970116" y="21109"/>
                </a:cubicBezTo>
                <a:cubicBezTo>
                  <a:pt x="2019961" y="4497"/>
                  <a:pt x="1985865" y="14705"/>
                  <a:pt x="2103120" y="8640"/>
                </a:cubicBezTo>
                <a:cubicBezTo>
                  <a:pt x="2143269" y="6563"/>
                  <a:pt x="2183477" y="5869"/>
                  <a:pt x="2223655" y="4484"/>
                </a:cubicBezTo>
                <a:cubicBezTo>
                  <a:pt x="2236124" y="3098"/>
                  <a:pt x="2248516" y="327"/>
                  <a:pt x="2261062" y="327"/>
                </a:cubicBezTo>
                <a:cubicBezTo>
                  <a:pt x="2547210" y="327"/>
                  <a:pt x="2491186" y="-2532"/>
                  <a:pt x="2647604" y="8640"/>
                </a:cubicBezTo>
                <a:cubicBezTo>
                  <a:pt x="2654531" y="10025"/>
                  <a:pt x="2661404" y="11722"/>
                  <a:pt x="2668386" y="12796"/>
                </a:cubicBezTo>
                <a:cubicBezTo>
                  <a:pt x="2679426" y="14494"/>
                  <a:pt x="2690752" y="14441"/>
                  <a:pt x="2701636" y="16953"/>
                </a:cubicBezTo>
                <a:cubicBezTo>
                  <a:pt x="2708906" y="18631"/>
                  <a:pt x="2715432" y="22645"/>
                  <a:pt x="2722418" y="25265"/>
                </a:cubicBezTo>
                <a:cubicBezTo>
                  <a:pt x="2734353" y="29741"/>
                  <a:pt x="2738399" y="30300"/>
                  <a:pt x="2751513" y="33578"/>
                </a:cubicBezTo>
                <a:cubicBezTo>
                  <a:pt x="2780899" y="53169"/>
                  <a:pt x="2744519" y="28583"/>
                  <a:pt x="2780607" y="54360"/>
                </a:cubicBezTo>
                <a:cubicBezTo>
                  <a:pt x="2784672" y="57264"/>
                  <a:pt x="2788511" y="60644"/>
                  <a:pt x="2793076" y="62673"/>
                </a:cubicBezTo>
                <a:cubicBezTo>
                  <a:pt x="2801083" y="66232"/>
                  <a:pt x="2818015" y="70985"/>
                  <a:pt x="2818015" y="70985"/>
                </a:cubicBezTo>
                <a:cubicBezTo>
                  <a:pt x="2820786" y="75142"/>
                  <a:pt x="2822171" y="80684"/>
                  <a:pt x="2826327" y="83455"/>
                </a:cubicBezTo>
                <a:cubicBezTo>
                  <a:pt x="2831080" y="86624"/>
                  <a:pt x="2837604" y="85605"/>
                  <a:pt x="2842953" y="87611"/>
                </a:cubicBezTo>
                <a:cubicBezTo>
                  <a:pt x="2848754" y="89786"/>
                  <a:pt x="2854265" y="92736"/>
                  <a:pt x="2859578" y="95924"/>
                </a:cubicBezTo>
                <a:cubicBezTo>
                  <a:pt x="2868145" y="101064"/>
                  <a:pt x="2875949" y="107409"/>
                  <a:pt x="2884516" y="112549"/>
                </a:cubicBezTo>
                <a:cubicBezTo>
                  <a:pt x="2889829" y="115737"/>
                  <a:pt x="2895888" y="117578"/>
                  <a:pt x="2901142" y="120862"/>
                </a:cubicBezTo>
                <a:cubicBezTo>
                  <a:pt x="2907016" y="124533"/>
                  <a:pt x="2912092" y="129359"/>
                  <a:pt x="2917767" y="133331"/>
                </a:cubicBezTo>
                <a:cubicBezTo>
                  <a:pt x="2925952" y="139060"/>
                  <a:pt x="2934974" y="143629"/>
                  <a:pt x="2942706" y="149956"/>
                </a:cubicBezTo>
                <a:cubicBezTo>
                  <a:pt x="2950288" y="156159"/>
                  <a:pt x="2955650" y="164860"/>
                  <a:pt x="2963487" y="170738"/>
                </a:cubicBezTo>
                <a:cubicBezTo>
                  <a:pt x="2972423" y="177440"/>
                  <a:pt x="2983004" y="181617"/>
                  <a:pt x="2992582" y="187364"/>
                </a:cubicBezTo>
                <a:cubicBezTo>
                  <a:pt x="2996865" y="189934"/>
                  <a:pt x="3001318" y="192357"/>
                  <a:pt x="3005051" y="195676"/>
                </a:cubicBezTo>
                <a:cubicBezTo>
                  <a:pt x="3025428" y="213789"/>
                  <a:pt x="3037107" y="228919"/>
                  <a:pt x="3054927" y="249709"/>
                </a:cubicBezTo>
                <a:cubicBezTo>
                  <a:pt x="3056313" y="253865"/>
                  <a:pt x="3055986" y="259080"/>
                  <a:pt x="3059084" y="262178"/>
                </a:cubicBezTo>
                <a:cubicBezTo>
                  <a:pt x="3062182" y="265276"/>
                  <a:pt x="3068816" y="262914"/>
                  <a:pt x="3071553" y="266335"/>
                </a:cubicBezTo>
                <a:cubicBezTo>
                  <a:pt x="3102225" y="304677"/>
                  <a:pt x="3048827" y="265038"/>
                  <a:pt x="3088178" y="291273"/>
                </a:cubicBezTo>
                <a:cubicBezTo>
                  <a:pt x="3120013" y="344332"/>
                  <a:pt x="3078085" y="279918"/>
                  <a:pt x="3121429" y="328680"/>
                </a:cubicBezTo>
                <a:cubicBezTo>
                  <a:pt x="3126796" y="334718"/>
                  <a:pt x="3128782" y="343210"/>
                  <a:pt x="3133898" y="349462"/>
                </a:cubicBezTo>
                <a:cubicBezTo>
                  <a:pt x="3141342" y="358561"/>
                  <a:pt x="3152315" y="364619"/>
                  <a:pt x="3158836" y="374400"/>
                </a:cubicBezTo>
                <a:cubicBezTo>
                  <a:pt x="3170992" y="392633"/>
                  <a:pt x="3164152" y="382873"/>
                  <a:pt x="3179618" y="403495"/>
                </a:cubicBezTo>
                <a:cubicBezTo>
                  <a:pt x="3185740" y="421859"/>
                  <a:pt x="3184068" y="420488"/>
                  <a:pt x="3200400" y="440902"/>
                </a:cubicBezTo>
                <a:cubicBezTo>
                  <a:pt x="3204483" y="446006"/>
                  <a:pt x="3220925" y="465327"/>
                  <a:pt x="3225338" y="474153"/>
                </a:cubicBezTo>
                <a:cubicBezTo>
                  <a:pt x="3230057" y="483590"/>
                  <a:pt x="3233088" y="493810"/>
                  <a:pt x="3237807" y="503247"/>
                </a:cubicBezTo>
                <a:cubicBezTo>
                  <a:pt x="3244137" y="515906"/>
                  <a:pt x="3252521" y="522117"/>
                  <a:pt x="3262746" y="532342"/>
                </a:cubicBezTo>
                <a:cubicBezTo>
                  <a:pt x="3273428" y="559049"/>
                  <a:pt x="3276430" y="572384"/>
                  <a:pt x="3304309" y="594687"/>
                </a:cubicBezTo>
                <a:cubicBezTo>
                  <a:pt x="3311236" y="600229"/>
                  <a:pt x="3318818" y="605040"/>
                  <a:pt x="3325091" y="611313"/>
                </a:cubicBezTo>
                <a:cubicBezTo>
                  <a:pt x="3335951" y="622173"/>
                  <a:pt x="3344683" y="642016"/>
                  <a:pt x="3354186" y="652876"/>
                </a:cubicBezTo>
                <a:cubicBezTo>
                  <a:pt x="3360731" y="660356"/>
                  <a:pt x="3375929" y="664251"/>
                  <a:pt x="3383280" y="669502"/>
                </a:cubicBezTo>
                <a:cubicBezTo>
                  <a:pt x="3388063" y="672919"/>
                  <a:pt x="3392222" y="677269"/>
                  <a:pt x="3395749" y="681971"/>
                </a:cubicBezTo>
                <a:cubicBezTo>
                  <a:pt x="3404741" y="693960"/>
                  <a:pt x="3411696" y="707389"/>
                  <a:pt x="3420687" y="719378"/>
                </a:cubicBezTo>
                <a:cubicBezTo>
                  <a:pt x="3424843" y="724920"/>
                  <a:pt x="3428257" y="731106"/>
                  <a:pt x="3433156" y="736004"/>
                </a:cubicBezTo>
                <a:cubicBezTo>
                  <a:pt x="3436688" y="739536"/>
                  <a:pt x="3441469" y="741545"/>
                  <a:pt x="3445626" y="744316"/>
                </a:cubicBezTo>
                <a:cubicBezTo>
                  <a:pt x="3482106" y="799039"/>
                  <a:pt x="3445423" y="747545"/>
                  <a:pt x="3474720" y="781724"/>
                </a:cubicBezTo>
                <a:cubicBezTo>
                  <a:pt x="3479228" y="786983"/>
                  <a:pt x="3482291" y="793451"/>
                  <a:pt x="3487189" y="798349"/>
                </a:cubicBezTo>
                <a:cubicBezTo>
                  <a:pt x="3490721" y="801881"/>
                  <a:pt x="3495997" y="803263"/>
                  <a:pt x="3499658" y="806662"/>
                </a:cubicBezTo>
                <a:cubicBezTo>
                  <a:pt x="3560466" y="863127"/>
                  <a:pt x="3525494" y="839462"/>
                  <a:pt x="3582786" y="881476"/>
                </a:cubicBezTo>
                <a:cubicBezTo>
                  <a:pt x="3590843" y="887384"/>
                  <a:pt x="3598788" y="893634"/>
                  <a:pt x="3607724" y="898102"/>
                </a:cubicBezTo>
                <a:cubicBezTo>
                  <a:pt x="3611744" y="900112"/>
                  <a:pt x="3641331" y="909577"/>
                  <a:pt x="3649287" y="910571"/>
                </a:cubicBezTo>
                <a:cubicBezTo>
                  <a:pt x="3654786" y="911258"/>
                  <a:pt x="3660371" y="910571"/>
                  <a:pt x="3665913" y="910571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9C695-577F-4258-8F0D-7D2CA03C253E}"/>
              </a:ext>
            </a:extLst>
          </p:cNvPr>
          <p:cNvSpPr txBox="1"/>
          <p:nvPr/>
        </p:nvSpPr>
        <p:spPr>
          <a:xfrm>
            <a:off x="2343932" y="2720418"/>
            <a:ext cx="1510620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How bad is the violation?</a:t>
            </a:r>
          </a:p>
        </p:txBody>
      </p:sp>
    </p:spTree>
    <p:extLst>
      <p:ext uri="{BB962C8B-B14F-4D97-AF65-F5344CB8AC3E}">
        <p14:creationId xmlns:p14="http://schemas.microsoft.com/office/powerpoint/2010/main" val="1063865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093765-367C-46D0-8AB5-32E3BBC2A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quantitative semantics help our engineer?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6817-9C36-4C9B-A7CD-0E8A64D2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891E5-5FC9-4CAE-8815-D01FFD0F9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843" y="1858903"/>
            <a:ext cx="3547872" cy="2478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E712099-F2E2-4DE3-BE1C-F8606DD56553}"/>
              </a:ext>
            </a:extLst>
          </p:cNvPr>
          <p:cNvGrpSpPr/>
          <p:nvPr/>
        </p:nvGrpSpPr>
        <p:grpSpPr>
          <a:xfrm>
            <a:off x="1455219" y="1160348"/>
            <a:ext cx="5883639" cy="1398803"/>
            <a:chOff x="293931" y="1544396"/>
            <a:chExt cx="5883639" cy="1398803"/>
          </a:xfrm>
        </p:grpSpPr>
        <p:sp>
          <p:nvSpPr>
            <p:cNvPr id="7" name="Oval Callout 15">
              <a:extLst>
                <a:ext uri="{FF2B5EF4-FFF2-40B4-BE49-F238E27FC236}">
                  <a16:creationId xmlns:a16="http://schemas.microsoft.com/office/drawing/2014/main" id="{37B73719-4D1E-4707-89A4-C44AC8A99D48}"/>
                </a:ext>
              </a:extLst>
            </p:cNvPr>
            <p:cNvSpPr/>
            <p:nvPr/>
          </p:nvSpPr>
          <p:spPr>
            <a:xfrm>
              <a:off x="4301232" y="1931019"/>
              <a:ext cx="1876338" cy="706805"/>
            </a:xfrm>
            <a:prstGeom prst="wedgeEllipseCallout">
              <a:avLst>
                <a:gd name="adj1" fmla="val 70054"/>
                <a:gd name="adj2" fmla="val 74095"/>
              </a:avLst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Uh Oh!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474127-9ED2-46FD-B50D-F22AF42B8757}"/>
                </a:ext>
              </a:extLst>
            </p:cNvPr>
            <p:cNvGrpSpPr/>
            <p:nvPr/>
          </p:nvGrpSpPr>
          <p:grpSpPr>
            <a:xfrm>
              <a:off x="651393" y="1544396"/>
              <a:ext cx="2261299" cy="1398803"/>
              <a:chOff x="1976549" y="2268551"/>
              <a:chExt cx="3871371" cy="244134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E7D5023-B1A0-4B1D-BD9A-100A09E00826}"/>
                  </a:ext>
                </a:extLst>
              </p:cNvPr>
              <p:cNvCxnSpPr/>
              <p:nvPr/>
            </p:nvCxnSpPr>
            <p:spPr>
              <a:xfrm flipV="1">
                <a:off x="2126568" y="2268551"/>
                <a:ext cx="2381" cy="24413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4A67E124-FFA9-4710-8798-22F3A8AF5AC2}"/>
                  </a:ext>
                </a:extLst>
              </p:cNvPr>
              <p:cNvCxnSpPr/>
              <p:nvPr/>
            </p:nvCxnSpPr>
            <p:spPr>
              <a:xfrm>
                <a:off x="1976549" y="3716350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06F48D2-C083-4892-BB25-373880B3B539}"/>
                  </a:ext>
                </a:extLst>
              </p:cNvPr>
              <p:cNvCxnSpPr/>
              <p:nvPr/>
            </p:nvCxnSpPr>
            <p:spPr>
              <a:xfrm>
                <a:off x="2128949" y="2878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581F168-64DF-403D-9155-183FCF6F63A3}"/>
                  </a:ext>
                </a:extLst>
              </p:cNvPr>
              <p:cNvCxnSpPr/>
              <p:nvPr/>
            </p:nvCxnSpPr>
            <p:spPr>
              <a:xfrm>
                <a:off x="2890949" y="3487750"/>
                <a:ext cx="6096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F50805-C6A6-4B57-9C9D-49F4F187E122}"/>
                  </a:ext>
                </a:extLst>
              </p:cNvPr>
              <p:cNvCxnSpPr/>
              <p:nvPr/>
            </p:nvCxnSpPr>
            <p:spPr>
              <a:xfrm>
                <a:off x="3576749" y="30305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6F6763D-88D0-4954-8836-9D747BCC2A28}"/>
                  </a:ext>
                </a:extLst>
              </p:cNvPr>
              <p:cNvCxnSpPr/>
              <p:nvPr/>
            </p:nvCxnSpPr>
            <p:spPr>
              <a:xfrm>
                <a:off x="4338749" y="4021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9F59039-BC84-4AD9-ACF3-0E9D1AE3A3BD}"/>
                  </a:ext>
                </a:extLst>
              </p:cNvPr>
              <p:cNvCxnSpPr/>
              <p:nvPr/>
            </p:nvCxnSpPr>
            <p:spPr>
              <a:xfrm>
                <a:off x="4262549" y="3030550"/>
                <a:ext cx="76200" cy="990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9BCC65F-01D8-43E9-8487-835E150C1D43}"/>
                  </a:ext>
                </a:extLst>
              </p:cNvPr>
              <p:cNvCxnSpPr/>
              <p:nvPr/>
            </p:nvCxnSpPr>
            <p:spPr>
              <a:xfrm flipH="1">
                <a:off x="3494199" y="3030550"/>
                <a:ext cx="82550" cy="4572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25E30D5-2FB3-4390-B6DC-CD22EC76CC54}"/>
                  </a:ext>
                </a:extLst>
              </p:cNvPr>
              <p:cNvCxnSpPr/>
              <p:nvPr/>
            </p:nvCxnSpPr>
            <p:spPr>
              <a:xfrm>
                <a:off x="2814749" y="2878150"/>
                <a:ext cx="76200" cy="609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FAFFA8EB-1A22-4E63-A90B-BCB9B619EF04}"/>
                  </a:ext>
                </a:extLst>
              </p:cNvPr>
              <p:cNvSpPr/>
              <p:nvPr/>
            </p:nvSpPr>
            <p:spPr>
              <a:xfrm>
                <a:off x="2126568" y="2592400"/>
                <a:ext cx="2907506" cy="1584524"/>
              </a:xfrm>
              <a:custGeom>
                <a:avLst/>
                <a:gdLst>
                  <a:gd name="connsiteX0" fmla="*/ 0 w 2907506"/>
                  <a:gd name="connsiteY0" fmla="*/ 340519 h 1584524"/>
                  <a:gd name="connsiteX1" fmla="*/ 9525 w 2907506"/>
                  <a:gd name="connsiteY1" fmla="*/ 290513 h 1584524"/>
                  <a:gd name="connsiteX2" fmla="*/ 11906 w 2907506"/>
                  <a:gd name="connsiteY2" fmla="*/ 280988 h 1584524"/>
                  <a:gd name="connsiteX3" fmla="*/ 14287 w 2907506"/>
                  <a:gd name="connsiteY3" fmla="*/ 259556 h 1584524"/>
                  <a:gd name="connsiteX4" fmla="*/ 16669 w 2907506"/>
                  <a:gd name="connsiteY4" fmla="*/ 250031 h 1584524"/>
                  <a:gd name="connsiteX5" fmla="*/ 21431 w 2907506"/>
                  <a:gd name="connsiteY5" fmla="*/ 223838 h 1584524"/>
                  <a:gd name="connsiteX6" fmla="*/ 30956 w 2907506"/>
                  <a:gd name="connsiteY6" fmla="*/ 183356 h 1584524"/>
                  <a:gd name="connsiteX7" fmla="*/ 40481 w 2907506"/>
                  <a:gd name="connsiteY7" fmla="*/ 140494 h 1584524"/>
                  <a:gd name="connsiteX8" fmla="*/ 57150 w 2907506"/>
                  <a:gd name="connsiteY8" fmla="*/ 107156 h 1584524"/>
                  <a:gd name="connsiteX9" fmla="*/ 66675 w 2907506"/>
                  <a:gd name="connsiteY9" fmla="*/ 85725 h 1584524"/>
                  <a:gd name="connsiteX10" fmla="*/ 71437 w 2907506"/>
                  <a:gd name="connsiteY10" fmla="*/ 73819 h 1584524"/>
                  <a:gd name="connsiteX11" fmla="*/ 95250 w 2907506"/>
                  <a:gd name="connsiteY11" fmla="*/ 40481 h 1584524"/>
                  <a:gd name="connsiteX12" fmla="*/ 119062 w 2907506"/>
                  <a:gd name="connsiteY12" fmla="*/ 4763 h 1584524"/>
                  <a:gd name="connsiteX13" fmla="*/ 128587 w 2907506"/>
                  <a:gd name="connsiteY13" fmla="*/ 0 h 1584524"/>
                  <a:gd name="connsiteX14" fmla="*/ 138112 w 2907506"/>
                  <a:gd name="connsiteY14" fmla="*/ 2381 h 1584524"/>
                  <a:gd name="connsiteX15" fmla="*/ 142875 w 2907506"/>
                  <a:gd name="connsiteY15" fmla="*/ 9525 h 1584524"/>
                  <a:gd name="connsiteX16" fmla="*/ 150019 w 2907506"/>
                  <a:gd name="connsiteY16" fmla="*/ 38100 h 1584524"/>
                  <a:gd name="connsiteX17" fmla="*/ 154781 w 2907506"/>
                  <a:gd name="connsiteY17" fmla="*/ 61913 h 1584524"/>
                  <a:gd name="connsiteX18" fmla="*/ 164306 w 2907506"/>
                  <a:gd name="connsiteY18" fmla="*/ 114300 h 1584524"/>
                  <a:gd name="connsiteX19" fmla="*/ 166687 w 2907506"/>
                  <a:gd name="connsiteY19" fmla="*/ 173831 h 1584524"/>
                  <a:gd name="connsiteX20" fmla="*/ 173831 w 2907506"/>
                  <a:gd name="connsiteY20" fmla="*/ 273844 h 1584524"/>
                  <a:gd name="connsiteX21" fmla="*/ 178594 w 2907506"/>
                  <a:gd name="connsiteY21" fmla="*/ 297656 h 1584524"/>
                  <a:gd name="connsiteX22" fmla="*/ 188119 w 2907506"/>
                  <a:gd name="connsiteY22" fmla="*/ 345281 h 1584524"/>
                  <a:gd name="connsiteX23" fmla="*/ 200025 w 2907506"/>
                  <a:gd name="connsiteY23" fmla="*/ 376238 h 1584524"/>
                  <a:gd name="connsiteX24" fmla="*/ 207169 w 2907506"/>
                  <a:gd name="connsiteY24" fmla="*/ 404813 h 1584524"/>
                  <a:gd name="connsiteX25" fmla="*/ 214312 w 2907506"/>
                  <a:gd name="connsiteY25" fmla="*/ 421481 h 1584524"/>
                  <a:gd name="connsiteX26" fmla="*/ 223837 w 2907506"/>
                  <a:gd name="connsiteY26" fmla="*/ 435769 h 1584524"/>
                  <a:gd name="connsiteX27" fmla="*/ 242887 w 2907506"/>
                  <a:gd name="connsiteY27" fmla="*/ 442913 h 1584524"/>
                  <a:gd name="connsiteX28" fmla="*/ 252412 w 2907506"/>
                  <a:gd name="connsiteY28" fmla="*/ 440531 h 1584524"/>
                  <a:gd name="connsiteX29" fmla="*/ 266700 w 2907506"/>
                  <a:gd name="connsiteY29" fmla="*/ 421481 h 1584524"/>
                  <a:gd name="connsiteX30" fmla="*/ 285750 w 2907506"/>
                  <a:gd name="connsiteY30" fmla="*/ 359569 h 1584524"/>
                  <a:gd name="connsiteX31" fmla="*/ 302419 w 2907506"/>
                  <a:gd name="connsiteY31" fmla="*/ 288131 h 1584524"/>
                  <a:gd name="connsiteX32" fmla="*/ 309562 w 2907506"/>
                  <a:gd name="connsiteY32" fmla="*/ 261938 h 1584524"/>
                  <a:gd name="connsiteX33" fmla="*/ 326231 w 2907506"/>
                  <a:gd name="connsiteY33" fmla="*/ 233363 h 1584524"/>
                  <a:gd name="connsiteX34" fmla="*/ 345281 w 2907506"/>
                  <a:gd name="connsiteY34" fmla="*/ 216694 h 1584524"/>
                  <a:gd name="connsiteX35" fmla="*/ 366712 w 2907506"/>
                  <a:gd name="connsiteY35" fmla="*/ 219075 h 1584524"/>
                  <a:gd name="connsiteX36" fmla="*/ 392906 w 2907506"/>
                  <a:gd name="connsiteY36" fmla="*/ 252413 h 1584524"/>
                  <a:gd name="connsiteX37" fmla="*/ 414337 w 2907506"/>
                  <a:gd name="connsiteY37" fmla="*/ 290513 h 1584524"/>
                  <a:gd name="connsiteX38" fmla="*/ 426244 w 2907506"/>
                  <a:gd name="connsiteY38" fmla="*/ 311944 h 1584524"/>
                  <a:gd name="connsiteX39" fmla="*/ 428625 w 2907506"/>
                  <a:gd name="connsiteY39" fmla="*/ 319088 h 1584524"/>
                  <a:gd name="connsiteX40" fmla="*/ 440531 w 2907506"/>
                  <a:gd name="connsiteY40" fmla="*/ 333375 h 1584524"/>
                  <a:gd name="connsiteX41" fmla="*/ 450056 w 2907506"/>
                  <a:gd name="connsiteY41" fmla="*/ 340519 h 1584524"/>
                  <a:gd name="connsiteX42" fmla="*/ 452437 w 2907506"/>
                  <a:gd name="connsiteY42" fmla="*/ 347663 h 1584524"/>
                  <a:gd name="connsiteX43" fmla="*/ 457200 w 2907506"/>
                  <a:gd name="connsiteY43" fmla="*/ 354806 h 1584524"/>
                  <a:gd name="connsiteX44" fmla="*/ 466725 w 2907506"/>
                  <a:gd name="connsiteY44" fmla="*/ 371475 h 1584524"/>
                  <a:gd name="connsiteX45" fmla="*/ 481012 w 2907506"/>
                  <a:gd name="connsiteY45" fmla="*/ 376238 h 1584524"/>
                  <a:gd name="connsiteX46" fmla="*/ 507206 w 2907506"/>
                  <a:gd name="connsiteY46" fmla="*/ 364331 h 1584524"/>
                  <a:gd name="connsiteX47" fmla="*/ 521494 w 2907506"/>
                  <a:gd name="connsiteY47" fmla="*/ 342900 h 1584524"/>
                  <a:gd name="connsiteX48" fmla="*/ 526256 w 2907506"/>
                  <a:gd name="connsiteY48" fmla="*/ 319088 h 1584524"/>
                  <a:gd name="connsiteX49" fmla="*/ 533400 w 2907506"/>
                  <a:gd name="connsiteY49" fmla="*/ 302419 h 1584524"/>
                  <a:gd name="connsiteX50" fmla="*/ 535781 w 2907506"/>
                  <a:gd name="connsiteY50" fmla="*/ 288131 h 1584524"/>
                  <a:gd name="connsiteX51" fmla="*/ 540544 w 2907506"/>
                  <a:gd name="connsiteY51" fmla="*/ 278606 h 1584524"/>
                  <a:gd name="connsiteX52" fmla="*/ 557212 w 2907506"/>
                  <a:gd name="connsiteY52" fmla="*/ 259556 h 1584524"/>
                  <a:gd name="connsiteX53" fmla="*/ 564356 w 2907506"/>
                  <a:gd name="connsiteY53" fmla="*/ 254794 h 1584524"/>
                  <a:gd name="connsiteX54" fmla="*/ 581025 w 2907506"/>
                  <a:gd name="connsiteY54" fmla="*/ 259556 h 1584524"/>
                  <a:gd name="connsiteX55" fmla="*/ 597694 w 2907506"/>
                  <a:gd name="connsiteY55" fmla="*/ 261938 h 1584524"/>
                  <a:gd name="connsiteX56" fmla="*/ 604837 w 2907506"/>
                  <a:gd name="connsiteY56" fmla="*/ 266700 h 1584524"/>
                  <a:gd name="connsiteX57" fmla="*/ 628650 w 2907506"/>
                  <a:gd name="connsiteY57" fmla="*/ 280988 h 1584524"/>
                  <a:gd name="connsiteX58" fmla="*/ 638175 w 2907506"/>
                  <a:gd name="connsiteY58" fmla="*/ 295275 h 1584524"/>
                  <a:gd name="connsiteX59" fmla="*/ 645319 w 2907506"/>
                  <a:gd name="connsiteY59" fmla="*/ 304800 h 1584524"/>
                  <a:gd name="connsiteX60" fmla="*/ 666750 w 2907506"/>
                  <a:gd name="connsiteY60" fmla="*/ 319088 h 1584524"/>
                  <a:gd name="connsiteX61" fmla="*/ 688181 w 2907506"/>
                  <a:gd name="connsiteY61" fmla="*/ 326231 h 1584524"/>
                  <a:gd name="connsiteX62" fmla="*/ 700087 w 2907506"/>
                  <a:gd name="connsiteY62" fmla="*/ 323850 h 1584524"/>
                  <a:gd name="connsiteX63" fmla="*/ 707231 w 2907506"/>
                  <a:gd name="connsiteY63" fmla="*/ 316706 h 1584524"/>
                  <a:gd name="connsiteX64" fmla="*/ 726281 w 2907506"/>
                  <a:gd name="connsiteY64" fmla="*/ 297656 h 1584524"/>
                  <a:gd name="connsiteX65" fmla="*/ 745331 w 2907506"/>
                  <a:gd name="connsiteY65" fmla="*/ 302419 h 1584524"/>
                  <a:gd name="connsiteX66" fmla="*/ 762000 w 2907506"/>
                  <a:gd name="connsiteY66" fmla="*/ 316706 h 1584524"/>
                  <a:gd name="connsiteX67" fmla="*/ 776287 w 2907506"/>
                  <a:gd name="connsiteY67" fmla="*/ 338138 h 1584524"/>
                  <a:gd name="connsiteX68" fmla="*/ 783431 w 2907506"/>
                  <a:gd name="connsiteY68" fmla="*/ 347663 h 1584524"/>
                  <a:gd name="connsiteX69" fmla="*/ 790575 w 2907506"/>
                  <a:gd name="connsiteY69" fmla="*/ 361950 h 1584524"/>
                  <a:gd name="connsiteX70" fmla="*/ 807244 w 2907506"/>
                  <a:gd name="connsiteY70" fmla="*/ 385763 h 1584524"/>
                  <a:gd name="connsiteX71" fmla="*/ 821531 w 2907506"/>
                  <a:gd name="connsiteY71" fmla="*/ 411956 h 1584524"/>
                  <a:gd name="connsiteX72" fmla="*/ 828675 w 2907506"/>
                  <a:gd name="connsiteY72" fmla="*/ 419100 h 1584524"/>
                  <a:gd name="connsiteX73" fmla="*/ 833437 w 2907506"/>
                  <a:gd name="connsiteY73" fmla="*/ 426244 h 1584524"/>
                  <a:gd name="connsiteX74" fmla="*/ 835819 w 2907506"/>
                  <a:gd name="connsiteY74" fmla="*/ 433388 h 1584524"/>
                  <a:gd name="connsiteX75" fmla="*/ 842962 w 2907506"/>
                  <a:gd name="connsiteY75" fmla="*/ 438150 h 1584524"/>
                  <a:gd name="connsiteX76" fmla="*/ 845344 w 2907506"/>
                  <a:gd name="connsiteY76" fmla="*/ 445294 h 1584524"/>
                  <a:gd name="connsiteX77" fmla="*/ 857250 w 2907506"/>
                  <a:gd name="connsiteY77" fmla="*/ 464344 h 1584524"/>
                  <a:gd name="connsiteX78" fmla="*/ 859631 w 2907506"/>
                  <a:gd name="connsiteY78" fmla="*/ 473869 h 1584524"/>
                  <a:gd name="connsiteX79" fmla="*/ 869156 w 2907506"/>
                  <a:gd name="connsiteY79" fmla="*/ 490538 h 1584524"/>
                  <a:gd name="connsiteX80" fmla="*/ 883444 w 2907506"/>
                  <a:gd name="connsiteY80" fmla="*/ 521494 h 1584524"/>
                  <a:gd name="connsiteX81" fmla="*/ 888206 w 2907506"/>
                  <a:gd name="connsiteY81" fmla="*/ 528638 h 1584524"/>
                  <a:gd name="connsiteX82" fmla="*/ 897731 w 2907506"/>
                  <a:gd name="connsiteY82" fmla="*/ 554831 h 1584524"/>
                  <a:gd name="connsiteX83" fmla="*/ 914400 w 2907506"/>
                  <a:gd name="connsiteY83" fmla="*/ 583406 h 1584524"/>
                  <a:gd name="connsiteX84" fmla="*/ 928687 w 2907506"/>
                  <a:gd name="connsiteY84" fmla="*/ 621506 h 1584524"/>
                  <a:gd name="connsiteX85" fmla="*/ 933450 w 2907506"/>
                  <a:gd name="connsiteY85" fmla="*/ 635794 h 1584524"/>
                  <a:gd name="connsiteX86" fmla="*/ 950119 w 2907506"/>
                  <a:gd name="connsiteY86" fmla="*/ 673894 h 1584524"/>
                  <a:gd name="connsiteX87" fmla="*/ 971550 w 2907506"/>
                  <a:gd name="connsiteY87" fmla="*/ 721519 h 1584524"/>
                  <a:gd name="connsiteX88" fmla="*/ 992981 w 2907506"/>
                  <a:gd name="connsiteY88" fmla="*/ 752475 h 1584524"/>
                  <a:gd name="connsiteX89" fmla="*/ 1000125 w 2907506"/>
                  <a:gd name="connsiteY89" fmla="*/ 759619 h 1584524"/>
                  <a:gd name="connsiteX90" fmla="*/ 1012031 w 2907506"/>
                  <a:gd name="connsiteY90" fmla="*/ 778669 h 1584524"/>
                  <a:gd name="connsiteX91" fmla="*/ 1021556 w 2907506"/>
                  <a:gd name="connsiteY91" fmla="*/ 792956 h 1584524"/>
                  <a:gd name="connsiteX92" fmla="*/ 1033462 w 2907506"/>
                  <a:gd name="connsiteY92" fmla="*/ 809625 h 1584524"/>
                  <a:gd name="connsiteX93" fmla="*/ 1059656 w 2907506"/>
                  <a:gd name="connsiteY93" fmla="*/ 833438 h 1584524"/>
                  <a:gd name="connsiteX94" fmla="*/ 1071562 w 2907506"/>
                  <a:gd name="connsiteY94" fmla="*/ 840581 h 1584524"/>
                  <a:gd name="connsiteX95" fmla="*/ 1085850 w 2907506"/>
                  <a:gd name="connsiteY95" fmla="*/ 854869 h 1584524"/>
                  <a:gd name="connsiteX96" fmla="*/ 1092994 w 2907506"/>
                  <a:gd name="connsiteY96" fmla="*/ 859631 h 1584524"/>
                  <a:gd name="connsiteX97" fmla="*/ 1104900 w 2907506"/>
                  <a:gd name="connsiteY97" fmla="*/ 869156 h 1584524"/>
                  <a:gd name="connsiteX98" fmla="*/ 1116806 w 2907506"/>
                  <a:gd name="connsiteY98" fmla="*/ 881063 h 1584524"/>
                  <a:gd name="connsiteX99" fmla="*/ 1133475 w 2907506"/>
                  <a:gd name="connsiteY99" fmla="*/ 892969 h 1584524"/>
                  <a:gd name="connsiteX100" fmla="*/ 1140619 w 2907506"/>
                  <a:gd name="connsiteY100" fmla="*/ 902494 h 1584524"/>
                  <a:gd name="connsiteX101" fmla="*/ 1169194 w 2907506"/>
                  <a:gd name="connsiteY101" fmla="*/ 921544 h 1584524"/>
                  <a:gd name="connsiteX102" fmla="*/ 1178719 w 2907506"/>
                  <a:gd name="connsiteY102" fmla="*/ 926306 h 1584524"/>
                  <a:gd name="connsiteX103" fmla="*/ 1190625 w 2907506"/>
                  <a:gd name="connsiteY103" fmla="*/ 928688 h 1584524"/>
                  <a:gd name="connsiteX104" fmla="*/ 1235869 w 2907506"/>
                  <a:gd name="connsiteY104" fmla="*/ 921544 h 1584524"/>
                  <a:gd name="connsiteX105" fmla="*/ 1245394 w 2907506"/>
                  <a:gd name="connsiteY105" fmla="*/ 907256 h 1584524"/>
                  <a:gd name="connsiteX106" fmla="*/ 1250156 w 2907506"/>
                  <a:gd name="connsiteY106" fmla="*/ 883444 h 1584524"/>
                  <a:gd name="connsiteX107" fmla="*/ 1252537 w 2907506"/>
                  <a:gd name="connsiteY107" fmla="*/ 876300 h 1584524"/>
                  <a:gd name="connsiteX108" fmla="*/ 1254919 w 2907506"/>
                  <a:gd name="connsiteY108" fmla="*/ 864394 h 1584524"/>
                  <a:gd name="connsiteX109" fmla="*/ 1259681 w 2907506"/>
                  <a:gd name="connsiteY109" fmla="*/ 845344 h 1584524"/>
                  <a:gd name="connsiteX110" fmla="*/ 1271587 w 2907506"/>
                  <a:gd name="connsiteY110" fmla="*/ 859631 h 1584524"/>
                  <a:gd name="connsiteX111" fmla="*/ 1273969 w 2907506"/>
                  <a:gd name="connsiteY111" fmla="*/ 869156 h 1584524"/>
                  <a:gd name="connsiteX112" fmla="*/ 1290637 w 2907506"/>
                  <a:gd name="connsiteY112" fmla="*/ 895350 h 1584524"/>
                  <a:gd name="connsiteX113" fmla="*/ 1295400 w 2907506"/>
                  <a:gd name="connsiteY113" fmla="*/ 902494 h 1584524"/>
                  <a:gd name="connsiteX114" fmla="*/ 1307306 w 2907506"/>
                  <a:gd name="connsiteY114" fmla="*/ 904875 h 1584524"/>
                  <a:gd name="connsiteX115" fmla="*/ 1323975 w 2907506"/>
                  <a:gd name="connsiteY115" fmla="*/ 902494 h 1584524"/>
                  <a:gd name="connsiteX116" fmla="*/ 1333500 w 2907506"/>
                  <a:gd name="connsiteY116" fmla="*/ 890588 h 1584524"/>
                  <a:gd name="connsiteX117" fmla="*/ 1343025 w 2907506"/>
                  <a:gd name="connsiteY117" fmla="*/ 862013 h 1584524"/>
                  <a:gd name="connsiteX118" fmla="*/ 1350169 w 2907506"/>
                  <a:gd name="connsiteY118" fmla="*/ 838200 h 1584524"/>
                  <a:gd name="connsiteX119" fmla="*/ 1357312 w 2907506"/>
                  <a:gd name="connsiteY119" fmla="*/ 845344 h 1584524"/>
                  <a:gd name="connsiteX120" fmla="*/ 1369219 w 2907506"/>
                  <a:gd name="connsiteY120" fmla="*/ 892969 h 1584524"/>
                  <a:gd name="connsiteX121" fmla="*/ 1371600 w 2907506"/>
                  <a:gd name="connsiteY121" fmla="*/ 904875 h 1584524"/>
                  <a:gd name="connsiteX122" fmla="*/ 1378744 w 2907506"/>
                  <a:gd name="connsiteY122" fmla="*/ 923925 h 1584524"/>
                  <a:gd name="connsiteX123" fmla="*/ 1381125 w 2907506"/>
                  <a:gd name="connsiteY123" fmla="*/ 931069 h 1584524"/>
                  <a:gd name="connsiteX124" fmla="*/ 1414462 w 2907506"/>
                  <a:gd name="connsiteY124" fmla="*/ 890588 h 1584524"/>
                  <a:gd name="connsiteX125" fmla="*/ 1421606 w 2907506"/>
                  <a:gd name="connsiteY125" fmla="*/ 871538 h 1584524"/>
                  <a:gd name="connsiteX126" fmla="*/ 1428750 w 2907506"/>
                  <a:gd name="connsiteY126" fmla="*/ 835819 h 1584524"/>
                  <a:gd name="connsiteX127" fmla="*/ 1431131 w 2907506"/>
                  <a:gd name="connsiteY127" fmla="*/ 826294 h 1584524"/>
                  <a:gd name="connsiteX128" fmla="*/ 1433512 w 2907506"/>
                  <a:gd name="connsiteY128" fmla="*/ 783431 h 1584524"/>
                  <a:gd name="connsiteX129" fmla="*/ 1438275 w 2907506"/>
                  <a:gd name="connsiteY129" fmla="*/ 623888 h 1584524"/>
                  <a:gd name="connsiteX130" fmla="*/ 1450181 w 2907506"/>
                  <a:gd name="connsiteY130" fmla="*/ 500063 h 1584524"/>
                  <a:gd name="connsiteX131" fmla="*/ 1452562 w 2907506"/>
                  <a:gd name="connsiteY131" fmla="*/ 452438 h 1584524"/>
                  <a:gd name="connsiteX132" fmla="*/ 1457325 w 2907506"/>
                  <a:gd name="connsiteY132" fmla="*/ 438150 h 1584524"/>
                  <a:gd name="connsiteX133" fmla="*/ 1462087 w 2907506"/>
                  <a:gd name="connsiteY133" fmla="*/ 414338 h 1584524"/>
                  <a:gd name="connsiteX134" fmla="*/ 1488281 w 2907506"/>
                  <a:gd name="connsiteY134" fmla="*/ 297656 h 1584524"/>
                  <a:gd name="connsiteX135" fmla="*/ 1493044 w 2907506"/>
                  <a:gd name="connsiteY135" fmla="*/ 288131 h 1584524"/>
                  <a:gd name="connsiteX136" fmla="*/ 1500187 w 2907506"/>
                  <a:gd name="connsiteY136" fmla="*/ 261938 h 1584524"/>
                  <a:gd name="connsiteX137" fmla="*/ 1502569 w 2907506"/>
                  <a:gd name="connsiteY137" fmla="*/ 250031 h 1584524"/>
                  <a:gd name="connsiteX138" fmla="*/ 1516856 w 2907506"/>
                  <a:gd name="connsiteY138" fmla="*/ 211931 h 1584524"/>
                  <a:gd name="connsiteX139" fmla="*/ 1521619 w 2907506"/>
                  <a:gd name="connsiteY139" fmla="*/ 202406 h 1584524"/>
                  <a:gd name="connsiteX140" fmla="*/ 1526381 w 2907506"/>
                  <a:gd name="connsiteY140" fmla="*/ 185738 h 1584524"/>
                  <a:gd name="connsiteX141" fmla="*/ 1540669 w 2907506"/>
                  <a:gd name="connsiteY141" fmla="*/ 166688 h 1584524"/>
                  <a:gd name="connsiteX142" fmla="*/ 1562100 w 2907506"/>
                  <a:gd name="connsiteY142" fmla="*/ 492919 h 1584524"/>
                  <a:gd name="connsiteX143" fmla="*/ 1564481 w 2907506"/>
                  <a:gd name="connsiteY143" fmla="*/ 500063 h 1584524"/>
                  <a:gd name="connsiteX144" fmla="*/ 1581150 w 2907506"/>
                  <a:gd name="connsiteY144" fmla="*/ 533400 h 1584524"/>
                  <a:gd name="connsiteX145" fmla="*/ 1588294 w 2907506"/>
                  <a:gd name="connsiteY145" fmla="*/ 535781 h 1584524"/>
                  <a:gd name="connsiteX146" fmla="*/ 1612106 w 2907506"/>
                  <a:gd name="connsiteY146" fmla="*/ 521494 h 1584524"/>
                  <a:gd name="connsiteX147" fmla="*/ 1616869 w 2907506"/>
                  <a:gd name="connsiteY147" fmla="*/ 511969 h 1584524"/>
                  <a:gd name="connsiteX148" fmla="*/ 1643062 w 2907506"/>
                  <a:gd name="connsiteY148" fmla="*/ 438150 h 1584524"/>
                  <a:gd name="connsiteX149" fmla="*/ 1650206 w 2907506"/>
                  <a:gd name="connsiteY149" fmla="*/ 419100 h 1584524"/>
                  <a:gd name="connsiteX150" fmla="*/ 1652587 w 2907506"/>
                  <a:gd name="connsiteY150" fmla="*/ 409575 h 1584524"/>
                  <a:gd name="connsiteX151" fmla="*/ 1659731 w 2907506"/>
                  <a:gd name="connsiteY151" fmla="*/ 400050 h 1584524"/>
                  <a:gd name="connsiteX152" fmla="*/ 1666875 w 2907506"/>
                  <a:gd name="connsiteY152" fmla="*/ 407194 h 1584524"/>
                  <a:gd name="connsiteX153" fmla="*/ 1685925 w 2907506"/>
                  <a:gd name="connsiteY153" fmla="*/ 464344 h 1584524"/>
                  <a:gd name="connsiteX154" fmla="*/ 1690687 w 2907506"/>
                  <a:gd name="connsiteY154" fmla="*/ 476250 h 1584524"/>
                  <a:gd name="connsiteX155" fmla="*/ 1695450 w 2907506"/>
                  <a:gd name="connsiteY155" fmla="*/ 490538 h 1584524"/>
                  <a:gd name="connsiteX156" fmla="*/ 1700212 w 2907506"/>
                  <a:gd name="connsiteY156" fmla="*/ 478631 h 1584524"/>
                  <a:gd name="connsiteX157" fmla="*/ 1709737 w 2907506"/>
                  <a:gd name="connsiteY157" fmla="*/ 438150 h 1584524"/>
                  <a:gd name="connsiteX158" fmla="*/ 1719262 w 2907506"/>
                  <a:gd name="connsiteY158" fmla="*/ 414338 h 1584524"/>
                  <a:gd name="connsiteX159" fmla="*/ 1738312 w 2907506"/>
                  <a:gd name="connsiteY159" fmla="*/ 464344 h 1584524"/>
                  <a:gd name="connsiteX160" fmla="*/ 1745456 w 2907506"/>
                  <a:gd name="connsiteY160" fmla="*/ 454819 h 1584524"/>
                  <a:gd name="connsiteX161" fmla="*/ 1750219 w 2907506"/>
                  <a:gd name="connsiteY161" fmla="*/ 440531 h 1584524"/>
                  <a:gd name="connsiteX162" fmla="*/ 1771650 w 2907506"/>
                  <a:gd name="connsiteY162" fmla="*/ 397669 h 1584524"/>
                  <a:gd name="connsiteX163" fmla="*/ 1785937 w 2907506"/>
                  <a:gd name="connsiteY163" fmla="*/ 426244 h 1584524"/>
                  <a:gd name="connsiteX164" fmla="*/ 1800225 w 2907506"/>
                  <a:gd name="connsiteY164" fmla="*/ 483394 h 1584524"/>
                  <a:gd name="connsiteX165" fmla="*/ 1802606 w 2907506"/>
                  <a:gd name="connsiteY165" fmla="*/ 490538 h 1584524"/>
                  <a:gd name="connsiteX166" fmla="*/ 1807369 w 2907506"/>
                  <a:gd name="connsiteY166" fmla="*/ 500063 h 1584524"/>
                  <a:gd name="connsiteX167" fmla="*/ 1831181 w 2907506"/>
                  <a:gd name="connsiteY167" fmla="*/ 464344 h 1584524"/>
                  <a:gd name="connsiteX168" fmla="*/ 1850231 w 2907506"/>
                  <a:gd name="connsiteY168" fmla="*/ 414338 h 1584524"/>
                  <a:gd name="connsiteX169" fmla="*/ 1852612 w 2907506"/>
                  <a:gd name="connsiteY169" fmla="*/ 407194 h 1584524"/>
                  <a:gd name="connsiteX170" fmla="*/ 1864519 w 2907506"/>
                  <a:gd name="connsiteY170" fmla="*/ 397669 h 1584524"/>
                  <a:gd name="connsiteX171" fmla="*/ 1883569 w 2907506"/>
                  <a:gd name="connsiteY171" fmla="*/ 416719 h 1584524"/>
                  <a:gd name="connsiteX172" fmla="*/ 1902619 w 2907506"/>
                  <a:gd name="connsiteY172" fmla="*/ 478631 h 1584524"/>
                  <a:gd name="connsiteX173" fmla="*/ 1907381 w 2907506"/>
                  <a:gd name="connsiteY173" fmla="*/ 490538 h 1584524"/>
                  <a:gd name="connsiteX174" fmla="*/ 1933575 w 2907506"/>
                  <a:gd name="connsiteY174" fmla="*/ 428625 h 1584524"/>
                  <a:gd name="connsiteX175" fmla="*/ 1938337 w 2907506"/>
                  <a:gd name="connsiteY175" fmla="*/ 419100 h 1584524"/>
                  <a:gd name="connsiteX176" fmla="*/ 1964531 w 2907506"/>
                  <a:gd name="connsiteY176" fmla="*/ 414338 h 1584524"/>
                  <a:gd name="connsiteX177" fmla="*/ 1974056 w 2907506"/>
                  <a:gd name="connsiteY177" fmla="*/ 428625 h 1584524"/>
                  <a:gd name="connsiteX178" fmla="*/ 1981200 w 2907506"/>
                  <a:gd name="connsiteY178" fmla="*/ 442913 h 1584524"/>
                  <a:gd name="connsiteX179" fmla="*/ 1985962 w 2907506"/>
                  <a:gd name="connsiteY179" fmla="*/ 433388 h 1584524"/>
                  <a:gd name="connsiteX180" fmla="*/ 2002631 w 2907506"/>
                  <a:gd name="connsiteY180" fmla="*/ 409575 h 1584524"/>
                  <a:gd name="connsiteX181" fmla="*/ 2021681 w 2907506"/>
                  <a:gd name="connsiteY181" fmla="*/ 447675 h 1584524"/>
                  <a:gd name="connsiteX182" fmla="*/ 2026444 w 2907506"/>
                  <a:gd name="connsiteY182" fmla="*/ 502444 h 1584524"/>
                  <a:gd name="connsiteX183" fmla="*/ 2050256 w 2907506"/>
                  <a:gd name="connsiteY183" fmla="*/ 478631 h 1584524"/>
                  <a:gd name="connsiteX184" fmla="*/ 2057400 w 2907506"/>
                  <a:gd name="connsiteY184" fmla="*/ 464344 h 1584524"/>
                  <a:gd name="connsiteX185" fmla="*/ 2105025 w 2907506"/>
                  <a:gd name="connsiteY185" fmla="*/ 395288 h 1584524"/>
                  <a:gd name="connsiteX186" fmla="*/ 2124075 w 2907506"/>
                  <a:gd name="connsiteY186" fmla="*/ 428625 h 1584524"/>
                  <a:gd name="connsiteX187" fmla="*/ 2133600 w 2907506"/>
                  <a:gd name="connsiteY187" fmla="*/ 488156 h 1584524"/>
                  <a:gd name="connsiteX188" fmla="*/ 2135981 w 2907506"/>
                  <a:gd name="connsiteY188" fmla="*/ 495300 h 1584524"/>
                  <a:gd name="connsiteX189" fmla="*/ 2152650 w 2907506"/>
                  <a:gd name="connsiteY189" fmla="*/ 490538 h 1584524"/>
                  <a:gd name="connsiteX190" fmla="*/ 2164556 w 2907506"/>
                  <a:gd name="connsiteY190" fmla="*/ 485775 h 1584524"/>
                  <a:gd name="connsiteX191" fmla="*/ 2169319 w 2907506"/>
                  <a:gd name="connsiteY191" fmla="*/ 492919 h 1584524"/>
                  <a:gd name="connsiteX192" fmla="*/ 2174081 w 2907506"/>
                  <a:gd name="connsiteY192" fmla="*/ 552450 h 1584524"/>
                  <a:gd name="connsiteX193" fmla="*/ 2178844 w 2907506"/>
                  <a:gd name="connsiteY193" fmla="*/ 702469 h 1584524"/>
                  <a:gd name="connsiteX194" fmla="*/ 2209800 w 2907506"/>
                  <a:gd name="connsiteY194" fmla="*/ 871538 h 1584524"/>
                  <a:gd name="connsiteX195" fmla="*/ 2214562 w 2907506"/>
                  <a:gd name="connsiteY195" fmla="*/ 902494 h 1584524"/>
                  <a:gd name="connsiteX196" fmla="*/ 2226469 w 2907506"/>
                  <a:gd name="connsiteY196" fmla="*/ 1009650 h 1584524"/>
                  <a:gd name="connsiteX197" fmla="*/ 2245519 w 2907506"/>
                  <a:gd name="connsiteY197" fmla="*/ 1145381 h 1584524"/>
                  <a:gd name="connsiteX198" fmla="*/ 2264569 w 2907506"/>
                  <a:gd name="connsiteY198" fmla="*/ 1273969 h 1584524"/>
                  <a:gd name="connsiteX199" fmla="*/ 2266950 w 2907506"/>
                  <a:gd name="connsiteY199" fmla="*/ 1288256 h 1584524"/>
                  <a:gd name="connsiteX200" fmla="*/ 2278856 w 2907506"/>
                  <a:gd name="connsiteY200" fmla="*/ 1381125 h 1584524"/>
                  <a:gd name="connsiteX201" fmla="*/ 2288381 w 2907506"/>
                  <a:gd name="connsiteY201" fmla="*/ 1457325 h 1584524"/>
                  <a:gd name="connsiteX202" fmla="*/ 2307431 w 2907506"/>
                  <a:gd name="connsiteY202" fmla="*/ 1512094 h 1584524"/>
                  <a:gd name="connsiteX203" fmla="*/ 2314575 w 2907506"/>
                  <a:gd name="connsiteY203" fmla="*/ 1526381 h 1584524"/>
                  <a:gd name="connsiteX204" fmla="*/ 2324100 w 2907506"/>
                  <a:gd name="connsiteY204" fmla="*/ 1533525 h 1584524"/>
                  <a:gd name="connsiteX205" fmla="*/ 2355056 w 2907506"/>
                  <a:gd name="connsiteY205" fmla="*/ 1509713 h 1584524"/>
                  <a:gd name="connsiteX206" fmla="*/ 2362200 w 2907506"/>
                  <a:gd name="connsiteY206" fmla="*/ 1493044 h 1584524"/>
                  <a:gd name="connsiteX207" fmla="*/ 2381250 w 2907506"/>
                  <a:gd name="connsiteY207" fmla="*/ 1395413 h 1584524"/>
                  <a:gd name="connsiteX208" fmla="*/ 2383631 w 2907506"/>
                  <a:gd name="connsiteY208" fmla="*/ 1366838 h 1584524"/>
                  <a:gd name="connsiteX209" fmla="*/ 2395537 w 2907506"/>
                  <a:gd name="connsiteY209" fmla="*/ 1164431 h 1584524"/>
                  <a:gd name="connsiteX210" fmla="*/ 2405062 w 2907506"/>
                  <a:gd name="connsiteY210" fmla="*/ 1107281 h 1584524"/>
                  <a:gd name="connsiteX211" fmla="*/ 2409825 w 2907506"/>
                  <a:gd name="connsiteY211" fmla="*/ 1121569 h 1584524"/>
                  <a:gd name="connsiteX212" fmla="*/ 2428875 w 2907506"/>
                  <a:gd name="connsiteY212" fmla="*/ 1245394 h 1584524"/>
                  <a:gd name="connsiteX213" fmla="*/ 2431256 w 2907506"/>
                  <a:gd name="connsiteY213" fmla="*/ 1583531 h 1584524"/>
                  <a:gd name="connsiteX214" fmla="*/ 2438400 w 2907506"/>
                  <a:gd name="connsiteY214" fmla="*/ 1581150 h 1584524"/>
                  <a:gd name="connsiteX215" fmla="*/ 2462212 w 2907506"/>
                  <a:gd name="connsiteY215" fmla="*/ 1535906 h 1584524"/>
                  <a:gd name="connsiteX216" fmla="*/ 2474119 w 2907506"/>
                  <a:gd name="connsiteY216" fmla="*/ 1497806 h 1584524"/>
                  <a:gd name="connsiteX217" fmla="*/ 2490787 w 2907506"/>
                  <a:gd name="connsiteY217" fmla="*/ 1388269 h 1584524"/>
                  <a:gd name="connsiteX218" fmla="*/ 2514600 w 2907506"/>
                  <a:gd name="connsiteY218" fmla="*/ 1273969 h 1584524"/>
                  <a:gd name="connsiteX219" fmla="*/ 2521744 w 2907506"/>
                  <a:gd name="connsiteY219" fmla="*/ 1259681 h 1584524"/>
                  <a:gd name="connsiteX220" fmla="*/ 2531269 w 2907506"/>
                  <a:gd name="connsiteY220" fmla="*/ 1276350 h 1584524"/>
                  <a:gd name="connsiteX221" fmla="*/ 2540794 w 2907506"/>
                  <a:gd name="connsiteY221" fmla="*/ 1319213 h 1584524"/>
                  <a:gd name="connsiteX222" fmla="*/ 2545556 w 2907506"/>
                  <a:gd name="connsiteY222" fmla="*/ 1343025 h 1584524"/>
                  <a:gd name="connsiteX223" fmla="*/ 2569369 w 2907506"/>
                  <a:gd name="connsiteY223" fmla="*/ 1528763 h 1584524"/>
                  <a:gd name="connsiteX224" fmla="*/ 2576512 w 2907506"/>
                  <a:gd name="connsiteY224" fmla="*/ 1564481 h 1584524"/>
                  <a:gd name="connsiteX225" fmla="*/ 2588419 w 2907506"/>
                  <a:gd name="connsiteY225" fmla="*/ 1557338 h 1584524"/>
                  <a:gd name="connsiteX226" fmla="*/ 2593181 w 2907506"/>
                  <a:gd name="connsiteY226" fmla="*/ 1547813 h 1584524"/>
                  <a:gd name="connsiteX227" fmla="*/ 2609850 w 2907506"/>
                  <a:gd name="connsiteY227" fmla="*/ 1478756 h 1584524"/>
                  <a:gd name="connsiteX228" fmla="*/ 2628900 w 2907506"/>
                  <a:gd name="connsiteY228" fmla="*/ 1319213 h 1584524"/>
                  <a:gd name="connsiteX229" fmla="*/ 2645569 w 2907506"/>
                  <a:gd name="connsiteY229" fmla="*/ 1233488 h 1584524"/>
                  <a:gd name="connsiteX230" fmla="*/ 2664619 w 2907506"/>
                  <a:gd name="connsiteY230" fmla="*/ 1202531 h 1584524"/>
                  <a:gd name="connsiteX231" fmla="*/ 2709862 w 2907506"/>
                  <a:gd name="connsiteY231" fmla="*/ 1369219 h 1584524"/>
                  <a:gd name="connsiteX232" fmla="*/ 2714625 w 2907506"/>
                  <a:gd name="connsiteY232" fmla="*/ 1395413 h 1584524"/>
                  <a:gd name="connsiteX233" fmla="*/ 2721769 w 2907506"/>
                  <a:gd name="connsiteY233" fmla="*/ 1469231 h 1584524"/>
                  <a:gd name="connsiteX234" fmla="*/ 2740819 w 2907506"/>
                  <a:gd name="connsiteY234" fmla="*/ 1538288 h 1584524"/>
                  <a:gd name="connsiteX235" fmla="*/ 2745581 w 2907506"/>
                  <a:gd name="connsiteY235" fmla="*/ 1545431 h 1584524"/>
                  <a:gd name="connsiteX236" fmla="*/ 2771775 w 2907506"/>
                  <a:gd name="connsiteY236" fmla="*/ 1464469 h 1584524"/>
                  <a:gd name="connsiteX237" fmla="*/ 2774156 w 2907506"/>
                  <a:gd name="connsiteY237" fmla="*/ 1440656 h 1584524"/>
                  <a:gd name="connsiteX238" fmla="*/ 2793206 w 2907506"/>
                  <a:gd name="connsiteY238" fmla="*/ 1340644 h 1584524"/>
                  <a:gd name="connsiteX239" fmla="*/ 2797969 w 2907506"/>
                  <a:gd name="connsiteY239" fmla="*/ 1328738 h 1584524"/>
                  <a:gd name="connsiteX240" fmla="*/ 2809875 w 2907506"/>
                  <a:gd name="connsiteY240" fmla="*/ 1312069 h 1584524"/>
                  <a:gd name="connsiteX241" fmla="*/ 2828925 w 2907506"/>
                  <a:gd name="connsiteY241" fmla="*/ 1383506 h 1584524"/>
                  <a:gd name="connsiteX242" fmla="*/ 2831306 w 2907506"/>
                  <a:gd name="connsiteY242" fmla="*/ 1407319 h 1584524"/>
                  <a:gd name="connsiteX243" fmla="*/ 2833687 w 2907506"/>
                  <a:gd name="connsiteY243" fmla="*/ 1426369 h 1584524"/>
                  <a:gd name="connsiteX244" fmla="*/ 2838450 w 2907506"/>
                  <a:gd name="connsiteY244" fmla="*/ 1493044 h 1584524"/>
                  <a:gd name="connsiteX245" fmla="*/ 2843212 w 2907506"/>
                  <a:gd name="connsiteY245" fmla="*/ 1516856 h 1584524"/>
                  <a:gd name="connsiteX246" fmla="*/ 2867025 w 2907506"/>
                  <a:gd name="connsiteY246" fmla="*/ 1457325 h 1584524"/>
                  <a:gd name="connsiteX247" fmla="*/ 2871787 w 2907506"/>
                  <a:gd name="connsiteY247" fmla="*/ 1440656 h 1584524"/>
                  <a:gd name="connsiteX248" fmla="*/ 2886075 w 2907506"/>
                  <a:gd name="connsiteY248" fmla="*/ 1400175 h 1584524"/>
                  <a:gd name="connsiteX249" fmla="*/ 2893219 w 2907506"/>
                  <a:gd name="connsiteY249" fmla="*/ 1409700 h 1584524"/>
                  <a:gd name="connsiteX250" fmla="*/ 2907506 w 2907506"/>
                  <a:gd name="connsiteY250" fmla="*/ 1504950 h 1584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907506" h="1584524">
                    <a:moveTo>
                      <a:pt x="0" y="340519"/>
                    </a:moveTo>
                    <a:cubicBezTo>
                      <a:pt x="3175" y="323850"/>
                      <a:pt x="6197" y="307152"/>
                      <a:pt x="9525" y="290513"/>
                    </a:cubicBezTo>
                    <a:cubicBezTo>
                      <a:pt x="10167" y="287304"/>
                      <a:pt x="11408" y="284223"/>
                      <a:pt x="11906" y="280988"/>
                    </a:cubicBezTo>
                    <a:cubicBezTo>
                      <a:pt x="12999" y="273884"/>
                      <a:pt x="13194" y="266660"/>
                      <a:pt x="14287" y="259556"/>
                    </a:cubicBezTo>
                    <a:cubicBezTo>
                      <a:pt x="14785" y="256321"/>
                      <a:pt x="16027" y="253240"/>
                      <a:pt x="16669" y="250031"/>
                    </a:cubicBezTo>
                    <a:cubicBezTo>
                      <a:pt x="18409" y="241329"/>
                      <a:pt x="19691" y="232540"/>
                      <a:pt x="21431" y="223838"/>
                    </a:cubicBezTo>
                    <a:cubicBezTo>
                      <a:pt x="28729" y="187349"/>
                      <a:pt x="23422" y="217258"/>
                      <a:pt x="30956" y="183356"/>
                    </a:cubicBezTo>
                    <a:cubicBezTo>
                      <a:pt x="32176" y="177864"/>
                      <a:pt x="37659" y="147393"/>
                      <a:pt x="40481" y="140494"/>
                    </a:cubicBezTo>
                    <a:cubicBezTo>
                      <a:pt x="45185" y="128995"/>
                      <a:pt x="52104" y="118509"/>
                      <a:pt x="57150" y="107156"/>
                    </a:cubicBezTo>
                    <a:cubicBezTo>
                      <a:pt x="60325" y="100012"/>
                      <a:pt x="63596" y="92910"/>
                      <a:pt x="66675" y="85725"/>
                    </a:cubicBezTo>
                    <a:cubicBezTo>
                      <a:pt x="68359" y="81796"/>
                      <a:pt x="69390" y="77571"/>
                      <a:pt x="71437" y="73819"/>
                    </a:cubicBezTo>
                    <a:cubicBezTo>
                      <a:pt x="78513" y="60847"/>
                      <a:pt x="87030" y="53127"/>
                      <a:pt x="95250" y="40481"/>
                    </a:cubicBezTo>
                    <a:cubicBezTo>
                      <a:pt x="100573" y="32293"/>
                      <a:pt x="108104" y="12590"/>
                      <a:pt x="119062" y="4763"/>
                    </a:cubicBezTo>
                    <a:cubicBezTo>
                      <a:pt x="121951" y="2700"/>
                      <a:pt x="125412" y="1588"/>
                      <a:pt x="128587" y="0"/>
                    </a:cubicBezTo>
                    <a:cubicBezTo>
                      <a:pt x="131762" y="794"/>
                      <a:pt x="135389" y="566"/>
                      <a:pt x="138112" y="2381"/>
                    </a:cubicBezTo>
                    <a:cubicBezTo>
                      <a:pt x="140493" y="3969"/>
                      <a:pt x="141713" y="6910"/>
                      <a:pt x="142875" y="9525"/>
                    </a:cubicBezTo>
                    <a:cubicBezTo>
                      <a:pt x="148352" y="21849"/>
                      <a:pt x="147592" y="25155"/>
                      <a:pt x="150019" y="38100"/>
                    </a:cubicBezTo>
                    <a:cubicBezTo>
                      <a:pt x="151511" y="46056"/>
                      <a:pt x="153450" y="53928"/>
                      <a:pt x="154781" y="61913"/>
                    </a:cubicBezTo>
                    <a:cubicBezTo>
                      <a:pt x="160875" y="98472"/>
                      <a:pt x="157650" y="81019"/>
                      <a:pt x="164306" y="114300"/>
                    </a:cubicBezTo>
                    <a:cubicBezTo>
                      <a:pt x="165100" y="134144"/>
                      <a:pt x="165965" y="153985"/>
                      <a:pt x="166687" y="173831"/>
                    </a:cubicBezTo>
                    <a:cubicBezTo>
                      <a:pt x="170765" y="285956"/>
                      <a:pt x="164596" y="209189"/>
                      <a:pt x="173831" y="273844"/>
                    </a:cubicBezTo>
                    <a:cubicBezTo>
                      <a:pt x="176567" y="292998"/>
                      <a:pt x="174436" y="285189"/>
                      <a:pt x="178594" y="297656"/>
                    </a:cubicBezTo>
                    <a:cubicBezTo>
                      <a:pt x="182338" y="320122"/>
                      <a:pt x="182433" y="325380"/>
                      <a:pt x="188119" y="345281"/>
                    </a:cubicBezTo>
                    <a:cubicBezTo>
                      <a:pt x="191935" y="358636"/>
                      <a:pt x="194344" y="362984"/>
                      <a:pt x="200025" y="376238"/>
                    </a:cubicBezTo>
                    <a:cubicBezTo>
                      <a:pt x="202231" y="387268"/>
                      <a:pt x="203162" y="393594"/>
                      <a:pt x="207169" y="404813"/>
                    </a:cubicBezTo>
                    <a:cubicBezTo>
                      <a:pt x="209202" y="410506"/>
                      <a:pt x="212067" y="415869"/>
                      <a:pt x="214312" y="421481"/>
                    </a:cubicBezTo>
                    <a:cubicBezTo>
                      <a:pt x="217347" y="429068"/>
                      <a:pt x="215472" y="430541"/>
                      <a:pt x="223837" y="435769"/>
                    </a:cubicBezTo>
                    <a:cubicBezTo>
                      <a:pt x="227083" y="437798"/>
                      <a:pt x="238143" y="441331"/>
                      <a:pt x="242887" y="442913"/>
                    </a:cubicBezTo>
                    <a:cubicBezTo>
                      <a:pt x="246062" y="442119"/>
                      <a:pt x="249570" y="442155"/>
                      <a:pt x="252412" y="440531"/>
                    </a:cubicBezTo>
                    <a:cubicBezTo>
                      <a:pt x="257926" y="437380"/>
                      <a:pt x="264563" y="426290"/>
                      <a:pt x="266700" y="421481"/>
                    </a:cubicBezTo>
                    <a:cubicBezTo>
                      <a:pt x="278411" y="395132"/>
                      <a:pt x="279948" y="387417"/>
                      <a:pt x="285750" y="359569"/>
                    </a:cubicBezTo>
                    <a:cubicBezTo>
                      <a:pt x="297956" y="300977"/>
                      <a:pt x="280073" y="371928"/>
                      <a:pt x="302419" y="288131"/>
                    </a:cubicBezTo>
                    <a:cubicBezTo>
                      <a:pt x="304751" y="279387"/>
                      <a:pt x="305515" y="270032"/>
                      <a:pt x="309562" y="261938"/>
                    </a:cubicBezTo>
                    <a:cubicBezTo>
                      <a:pt x="315121" y="250821"/>
                      <a:pt x="318208" y="243169"/>
                      <a:pt x="326231" y="233363"/>
                    </a:cubicBezTo>
                    <a:cubicBezTo>
                      <a:pt x="334591" y="223145"/>
                      <a:pt x="336306" y="222676"/>
                      <a:pt x="345281" y="216694"/>
                    </a:cubicBezTo>
                    <a:cubicBezTo>
                      <a:pt x="352425" y="217488"/>
                      <a:pt x="360962" y="214762"/>
                      <a:pt x="366712" y="219075"/>
                    </a:cubicBezTo>
                    <a:cubicBezTo>
                      <a:pt x="378018" y="227555"/>
                      <a:pt x="384229" y="241257"/>
                      <a:pt x="392906" y="252413"/>
                    </a:cubicBezTo>
                    <a:cubicBezTo>
                      <a:pt x="402573" y="264842"/>
                      <a:pt x="408650" y="273455"/>
                      <a:pt x="414337" y="290513"/>
                    </a:cubicBezTo>
                    <a:cubicBezTo>
                      <a:pt x="420165" y="307995"/>
                      <a:pt x="415550" y="301250"/>
                      <a:pt x="426244" y="311944"/>
                    </a:cubicBezTo>
                    <a:cubicBezTo>
                      <a:pt x="427038" y="314325"/>
                      <a:pt x="427503" y="316843"/>
                      <a:pt x="428625" y="319088"/>
                    </a:cubicBezTo>
                    <a:cubicBezTo>
                      <a:pt x="431380" y="324599"/>
                      <a:pt x="435923" y="329426"/>
                      <a:pt x="440531" y="333375"/>
                    </a:cubicBezTo>
                    <a:cubicBezTo>
                      <a:pt x="443544" y="335958"/>
                      <a:pt x="446881" y="338138"/>
                      <a:pt x="450056" y="340519"/>
                    </a:cubicBezTo>
                    <a:cubicBezTo>
                      <a:pt x="450850" y="342900"/>
                      <a:pt x="451314" y="345418"/>
                      <a:pt x="452437" y="347663"/>
                    </a:cubicBezTo>
                    <a:cubicBezTo>
                      <a:pt x="453717" y="350223"/>
                      <a:pt x="456073" y="352176"/>
                      <a:pt x="457200" y="354806"/>
                    </a:cubicBezTo>
                    <a:cubicBezTo>
                      <a:pt x="461099" y="363903"/>
                      <a:pt x="456545" y="365819"/>
                      <a:pt x="466725" y="371475"/>
                    </a:cubicBezTo>
                    <a:cubicBezTo>
                      <a:pt x="471113" y="373913"/>
                      <a:pt x="481012" y="376238"/>
                      <a:pt x="481012" y="376238"/>
                    </a:cubicBezTo>
                    <a:cubicBezTo>
                      <a:pt x="499691" y="370011"/>
                      <a:pt x="490995" y="374058"/>
                      <a:pt x="507206" y="364331"/>
                    </a:cubicBezTo>
                    <a:cubicBezTo>
                      <a:pt x="511969" y="357187"/>
                      <a:pt x="518162" y="350813"/>
                      <a:pt x="521494" y="342900"/>
                    </a:cubicBezTo>
                    <a:cubicBezTo>
                      <a:pt x="524635" y="335440"/>
                      <a:pt x="524436" y="326975"/>
                      <a:pt x="526256" y="319088"/>
                    </a:cubicBezTo>
                    <a:cubicBezTo>
                      <a:pt x="527758" y="312579"/>
                      <a:pt x="530345" y="308529"/>
                      <a:pt x="533400" y="302419"/>
                    </a:cubicBezTo>
                    <a:cubicBezTo>
                      <a:pt x="534194" y="297656"/>
                      <a:pt x="534394" y="292756"/>
                      <a:pt x="535781" y="288131"/>
                    </a:cubicBezTo>
                    <a:cubicBezTo>
                      <a:pt x="536801" y="284731"/>
                      <a:pt x="538575" y="281560"/>
                      <a:pt x="540544" y="278606"/>
                    </a:cubicBezTo>
                    <a:cubicBezTo>
                      <a:pt x="543757" y="273786"/>
                      <a:pt x="552051" y="263857"/>
                      <a:pt x="557212" y="259556"/>
                    </a:cubicBezTo>
                    <a:cubicBezTo>
                      <a:pt x="559411" y="257724"/>
                      <a:pt x="561975" y="256381"/>
                      <a:pt x="564356" y="254794"/>
                    </a:cubicBezTo>
                    <a:cubicBezTo>
                      <a:pt x="569912" y="256381"/>
                      <a:pt x="575375" y="258345"/>
                      <a:pt x="581025" y="259556"/>
                    </a:cubicBezTo>
                    <a:cubicBezTo>
                      <a:pt x="586513" y="260732"/>
                      <a:pt x="592318" y="260325"/>
                      <a:pt x="597694" y="261938"/>
                    </a:cubicBezTo>
                    <a:cubicBezTo>
                      <a:pt x="600435" y="262760"/>
                      <a:pt x="602400" y="265200"/>
                      <a:pt x="604837" y="266700"/>
                    </a:cubicBezTo>
                    <a:cubicBezTo>
                      <a:pt x="612721" y="271552"/>
                      <a:pt x="628650" y="280988"/>
                      <a:pt x="628650" y="280988"/>
                    </a:cubicBezTo>
                    <a:cubicBezTo>
                      <a:pt x="632700" y="293138"/>
                      <a:pt x="628446" y="283924"/>
                      <a:pt x="638175" y="295275"/>
                    </a:cubicBezTo>
                    <a:cubicBezTo>
                      <a:pt x="640758" y="298288"/>
                      <a:pt x="642513" y="301994"/>
                      <a:pt x="645319" y="304800"/>
                    </a:cubicBezTo>
                    <a:cubicBezTo>
                      <a:pt x="651448" y="310929"/>
                      <a:pt x="658650" y="315973"/>
                      <a:pt x="666750" y="319088"/>
                    </a:cubicBezTo>
                    <a:cubicBezTo>
                      <a:pt x="673778" y="321791"/>
                      <a:pt x="688181" y="326231"/>
                      <a:pt x="688181" y="326231"/>
                    </a:cubicBezTo>
                    <a:cubicBezTo>
                      <a:pt x="692150" y="325437"/>
                      <a:pt x="696467" y="325660"/>
                      <a:pt x="700087" y="323850"/>
                    </a:cubicBezTo>
                    <a:cubicBezTo>
                      <a:pt x="703099" y="322344"/>
                      <a:pt x="704994" y="319223"/>
                      <a:pt x="707231" y="316706"/>
                    </a:cubicBezTo>
                    <a:cubicBezTo>
                      <a:pt x="723218" y="298721"/>
                      <a:pt x="712941" y="306550"/>
                      <a:pt x="726281" y="297656"/>
                    </a:cubicBezTo>
                    <a:cubicBezTo>
                      <a:pt x="729292" y="298258"/>
                      <a:pt x="741391" y="300167"/>
                      <a:pt x="745331" y="302419"/>
                    </a:cubicBezTo>
                    <a:cubicBezTo>
                      <a:pt x="749553" y="304831"/>
                      <a:pt x="758835" y="312486"/>
                      <a:pt x="762000" y="316706"/>
                    </a:cubicBezTo>
                    <a:cubicBezTo>
                      <a:pt x="767151" y="323575"/>
                      <a:pt x="771135" y="331269"/>
                      <a:pt x="776287" y="338138"/>
                    </a:cubicBezTo>
                    <a:cubicBezTo>
                      <a:pt x="778668" y="341313"/>
                      <a:pt x="781389" y="344260"/>
                      <a:pt x="783431" y="347663"/>
                    </a:cubicBezTo>
                    <a:cubicBezTo>
                      <a:pt x="786171" y="352229"/>
                      <a:pt x="787753" y="357435"/>
                      <a:pt x="790575" y="361950"/>
                    </a:cubicBezTo>
                    <a:cubicBezTo>
                      <a:pt x="795710" y="370166"/>
                      <a:pt x="807244" y="385763"/>
                      <a:pt x="807244" y="385763"/>
                    </a:cubicBezTo>
                    <a:cubicBezTo>
                      <a:pt x="811379" y="398167"/>
                      <a:pt x="810128" y="396276"/>
                      <a:pt x="821531" y="411956"/>
                    </a:cubicBezTo>
                    <a:cubicBezTo>
                      <a:pt x="823512" y="414680"/>
                      <a:pt x="826519" y="416513"/>
                      <a:pt x="828675" y="419100"/>
                    </a:cubicBezTo>
                    <a:cubicBezTo>
                      <a:pt x="830507" y="421299"/>
                      <a:pt x="832157" y="423684"/>
                      <a:pt x="833437" y="426244"/>
                    </a:cubicBezTo>
                    <a:cubicBezTo>
                      <a:pt x="834560" y="428489"/>
                      <a:pt x="834251" y="431428"/>
                      <a:pt x="835819" y="433388"/>
                    </a:cubicBezTo>
                    <a:cubicBezTo>
                      <a:pt x="837607" y="435623"/>
                      <a:pt x="840581" y="436563"/>
                      <a:pt x="842962" y="438150"/>
                    </a:cubicBezTo>
                    <a:cubicBezTo>
                      <a:pt x="843756" y="440531"/>
                      <a:pt x="844221" y="443049"/>
                      <a:pt x="845344" y="445294"/>
                    </a:cubicBezTo>
                    <a:cubicBezTo>
                      <a:pt x="848219" y="451045"/>
                      <a:pt x="853469" y="458673"/>
                      <a:pt x="857250" y="464344"/>
                    </a:cubicBezTo>
                    <a:cubicBezTo>
                      <a:pt x="858044" y="467519"/>
                      <a:pt x="858482" y="470805"/>
                      <a:pt x="859631" y="473869"/>
                    </a:cubicBezTo>
                    <a:cubicBezTo>
                      <a:pt x="865889" y="490556"/>
                      <a:pt x="862252" y="476729"/>
                      <a:pt x="869156" y="490538"/>
                    </a:cubicBezTo>
                    <a:cubicBezTo>
                      <a:pt x="874238" y="500703"/>
                      <a:pt x="878362" y="511329"/>
                      <a:pt x="883444" y="521494"/>
                    </a:cubicBezTo>
                    <a:cubicBezTo>
                      <a:pt x="884724" y="524054"/>
                      <a:pt x="887079" y="526008"/>
                      <a:pt x="888206" y="528638"/>
                    </a:cubicBezTo>
                    <a:cubicBezTo>
                      <a:pt x="891866" y="537177"/>
                      <a:pt x="893723" y="546450"/>
                      <a:pt x="897731" y="554831"/>
                    </a:cubicBezTo>
                    <a:cubicBezTo>
                      <a:pt x="902489" y="564779"/>
                      <a:pt x="910528" y="573081"/>
                      <a:pt x="914400" y="583406"/>
                    </a:cubicBezTo>
                    <a:cubicBezTo>
                      <a:pt x="919162" y="596106"/>
                      <a:pt x="924052" y="608759"/>
                      <a:pt x="928687" y="621506"/>
                    </a:cubicBezTo>
                    <a:cubicBezTo>
                      <a:pt x="930403" y="626224"/>
                      <a:pt x="931549" y="631147"/>
                      <a:pt x="933450" y="635794"/>
                    </a:cubicBezTo>
                    <a:cubicBezTo>
                      <a:pt x="938699" y="648624"/>
                      <a:pt x="944971" y="661023"/>
                      <a:pt x="950119" y="673894"/>
                    </a:cubicBezTo>
                    <a:cubicBezTo>
                      <a:pt x="961734" y="702932"/>
                      <a:pt x="925913" y="655598"/>
                      <a:pt x="971550" y="721519"/>
                    </a:cubicBezTo>
                    <a:cubicBezTo>
                      <a:pt x="978694" y="731838"/>
                      <a:pt x="984107" y="743601"/>
                      <a:pt x="992981" y="752475"/>
                    </a:cubicBezTo>
                    <a:cubicBezTo>
                      <a:pt x="995362" y="754856"/>
                      <a:pt x="998144" y="756895"/>
                      <a:pt x="1000125" y="759619"/>
                    </a:cubicBezTo>
                    <a:cubicBezTo>
                      <a:pt x="1004529" y="765675"/>
                      <a:pt x="1007982" y="772370"/>
                      <a:pt x="1012031" y="778669"/>
                    </a:cubicBezTo>
                    <a:cubicBezTo>
                      <a:pt x="1015126" y="783484"/>
                      <a:pt x="1018298" y="788250"/>
                      <a:pt x="1021556" y="792956"/>
                    </a:cubicBezTo>
                    <a:cubicBezTo>
                      <a:pt x="1025443" y="798570"/>
                      <a:pt x="1028000" y="805528"/>
                      <a:pt x="1033462" y="809625"/>
                    </a:cubicBezTo>
                    <a:cubicBezTo>
                      <a:pt x="1068959" y="836248"/>
                      <a:pt x="1001205" y="784730"/>
                      <a:pt x="1059656" y="833438"/>
                    </a:cubicBezTo>
                    <a:cubicBezTo>
                      <a:pt x="1063211" y="836401"/>
                      <a:pt x="1067980" y="837650"/>
                      <a:pt x="1071562" y="840581"/>
                    </a:cubicBezTo>
                    <a:cubicBezTo>
                      <a:pt x="1076775" y="844846"/>
                      <a:pt x="1080816" y="850394"/>
                      <a:pt x="1085850" y="854869"/>
                    </a:cubicBezTo>
                    <a:cubicBezTo>
                      <a:pt x="1087989" y="856770"/>
                      <a:pt x="1090704" y="857914"/>
                      <a:pt x="1092994" y="859631"/>
                    </a:cubicBezTo>
                    <a:cubicBezTo>
                      <a:pt x="1097060" y="862680"/>
                      <a:pt x="1101122" y="865756"/>
                      <a:pt x="1104900" y="869156"/>
                    </a:cubicBezTo>
                    <a:cubicBezTo>
                      <a:pt x="1109072" y="872911"/>
                      <a:pt x="1112494" y="877470"/>
                      <a:pt x="1116806" y="881063"/>
                    </a:cubicBezTo>
                    <a:cubicBezTo>
                      <a:pt x="1122051" y="885434"/>
                      <a:pt x="1128400" y="888401"/>
                      <a:pt x="1133475" y="892969"/>
                    </a:cubicBezTo>
                    <a:cubicBezTo>
                      <a:pt x="1136425" y="895624"/>
                      <a:pt x="1137520" y="900015"/>
                      <a:pt x="1140619" y="902494"/>
                    </a:cubicBezTo>
                    <a:cubicBezTo>
                      <a:pt x="1149558" y="909645"/>
                      <a:pt x="1159486" y="915477"/>
                      <a:pt x="1169194" y="921544"/>
                    </a:cubicBezTo>
                    <a:cubicBezTo>
                      <a:pt x="1172204" y="923425"/>
                      <a:pt x="1175351" y="925183"/>
                      <a:pt x="1178719" y="926306"/>
                    </a:cubicBezTo>
                    <a:cubicBezTo>
                      <a:pt x="1182559" y="927586"/>
                      <a:pt x="1186656" y="927894"/>
                      <a:pt x="1190625" y="928688"/>
                    </a:cubicBezTo>
                    <a:cubicBezTo>
                      <a:pt x="1193507" y="928496"/>
                      <a:pt x="1226493" y="930920"/>
                      <a:pt x="1235869" y="921544"/>
                    </a:cubicBezTo>
                    <a:cubicBezTo>
                      <a:pt x="1239916" y="917497"/>
                      <a:pt x="1242219" y="912019"/>
                      <a:pt x="1245394" y="907256"/>
                    </a:cubicBezTo>
                    <a:cubicBezTo>
                      <a:pt x="1246981" y="899319"/>
                      <a:pt x="1248336" y="891331"/>
                      <a:pt x="1250156" y="883444"/>
                    </a:cubicBezTo>
                    <a:cubicBezTo>
                      <a:pt x="1250720" y="880998"/>
                      <a:pt x="1251928" y="878735"/>
                      <a:pt x="1252537" y="876300"/>
                    </a:cubicBezTo>
                    <a:cubicBezTo>
                      <a:pt x="1253519" y="872374"/>
                      <a:pt x="1254009" y="868338"/>
                      <a:pt x="1254919" y="864394"/>
                    </a:cubicBezTo>
                    <a:cubicBezTo>
                      <a:pt x="1256391" y="858016"/>
                      <a:pt x="1258094" y="851694"/>
                      <a:pt x="1259681" y="845344"/>
                    </a:cubicBezTo>
                    <a:cubicBezTo>
                      <a:pt x="1263650" y="850106"/>
                      <a:pt x="1268397" y="854315"/>
                      <a:pt x="1271587" y="859631"/>
                    </a:cubicBezTo>
                    <a:cubicBezTo>
                      <a:pt x="1273271" y="862437"/>
                      <a:pt x="1272615" y="866177"/>
                      <a:pt x="1273969" y="869156"/>
                    </a:cubicBezTo>
                    <a:cubicBezTo>
                      <a:pt x="1280472" y="883463"/>
                      <a:pt x="1282749" y="884307"/>
                      <a:pt x="1290637" y="895350"/>
                    </a:cubicBezTo>
                    <a:cubicBezTo>
                      <a:pt x="1292301" y="897679"/>
                      <a:pt x="1292915" y="901074"/>
                      <a:pt x="1295400" y="902494"/>
                    </a:cubicBezTo>
                    <a:cubicBezTo>
                      <a:pt x="1298914" y="904502"/>
                      <a:pt x="1303337" y="904081"/>
                      <a:pt x="1307306" y="904875"/>
                    </a:cubicBezTo>
                    <a:cubicBezTo>
                      <a:pt x="1312862" y="904081"/>
                      <a:pt x="1319048" y="905182"/>
                      <a:pt x="1323975" y="902494"/>
                    </a:cubicBezTo>
                    <a:cubicBezTo>
                      <a:pt x="1328437" y="900060"/>
                      <a:pt x="1331336" y="895187"/>
                      <a:pt x="1333500" y="890588"/>
                    </a:cubicBezTo>
                    <a:cubicBezTo>
                      <a:pt x="1337775" y="881503"/>
                      <a:pt x="1340002" y="871587"/>
                      <a:pt x="1343025" y="862013"/>
                    </a:cubicBezTo>
                    <a:cubicBezTo>
                      <a:pt x="1359326" y="810391"/>
                      <a:pt x="1341246" y="864961"/>
                      <a:pt x="1350169" y="838200"/>
                    </a:cubicBezTo>
                    <a:cubicBezTo>
                      <a:pt x="1352550" y="840581"/>
                      <a:pt x="1356206" y="842163"/>
                      <a:pt x="1357312" y="845344"/>
                    </a:cubicBezTo>
                    <a:cubicBezTo>
                      <a:pt x="1362688" y="860799"/>
                      <a:pt x="1366010" y="876923"/>
                      <a:pt x="1369219" y="892969"/>
                    </a:cubicBezTo>
                    <a:cubicBezTo>
                      <a:pt x="1370013" y="896938"/>
                      <a:pt x="1370410" y="901007"/>
                      <a:pt x="1371600" y="904875"/>
                    </a:cubicBezTo>
                    <a:cubicBezTo>
                      <a:pt x="1373594" y="911357"/>
                      <a:pt x="1376426" y="917551"/>
                      <a:pt x="1378744" y="923925"/>
                    </a:cubicBezTo>
                    <a:cubicBezTo>
                      <a:pt x="1379602" y="926284"/>
                      <a:pt x="1380331" y="928688"/>
                      <a:pt x="1381125" y="931069"/>
                    </a:cubicBezTo>
                    <a:cubicBezTo>
                      <a:pt x="1388608" y="922517"/>
                      <a:pt x="1408858" y="900115"/>
                      <a:pt x="1414462" y="890588"/>
                    </a:cubicBezTo>
                    <a:cubicBezTo>
                      <a:pt x="1417900" y="884742"/>
                      <a:pt x="1419894" y="878100"/>
                      <a:pt x="1421606" y="871538"/>
                    </a:cubicBezTo>
                    <a:cubicBezTo>
                      <a:pt x="1424671" y="859789"/>
                      <a:pt x="1426249" y="847701"/>
                      <a:pt x="1428750" y="835819"/>
                    </a:cubicBezTo>
                    <a:cubicBezTo>
                      <a:pt x="1429424" y="832617"/>
                      <a:pt x="1430337" y="829469"/>
                      <a:pt x="1431131" y="826294"/>
                    </a:cubicBezTo>
                    <a:cubicBezTo>
                      <a:pt x="1431925" y="812006"/>
                      <a:pt x="1433027" y="797732"/>
                      <a:pt x="1433512" y="783431"/>
                    </a:cubicBezTo>
                    <a:cubicBezTo>
                      <a:pt x="1434817" y="744941"/>
                      <a:pt x="1435646" y="667710"/>
                      <a:pt x="1438275" y="623888"/>
                    </a:cubicBezTo>
                    <a:cubicBezTo>
                      <a:pt x="1440682" y="583762"/>
                      <a:pt x="1445924" y="539794"/>
                      <a:pt x="1450181" y="500063"/>
                    </a:cubicBezTo>
                    <a:cubicBezTo>
                      <a:pt x="1450975" y="484188"/>
                      <a:pt x="1450740" y="468228"/>
                      <a:pt x="1452562" y="452438"/>
                    </a:cubicBezTo>
                    <a:cubicBezTo>
                      <a:pt x="1453137" y="447451"/>
                      <a:pt x="1456107" y="443020"/>
                      <a:pt x="1457325" y="438150"/>
                    </a:cubicBezTo>
                    <a:cubicBezTo>
                      <a:pt x="1459288" y="430297"/>
                      <a:pt x="1460639" y="422302"/>
                      <a:pt x="1462087" y="414338"/>
                    </a:cubicBezTo>
                    <a:cubicBezTo>
                      <a:pt x="1467091" y="386816"/>
                      <a:pt x="1476233" y="321750"/>
                      <a:pt x="1488281" y="297656"/>
                    </a:cubicBezTo>
                    <a:cubicBezTo>
                      <a:pt x="1489869" y="294481"/>
                      <a:pt x="1491921" y="291499"/>
                      <a:pt x="1493044" y="288131"/>
                    </a:cubicBezTo>
                    <a:cubicBezTo>
                      <a:pt x="1495906" y="279546"/>
                      <a:pt x="1497992" y="270718"/>
                      <a:pt x="1500187" y="261938"/>
                    </a:cubicBezTo>
                    <a:cubicBezTo>
                      <a:pt x="1501169" y="258011"/>
                      <a:pt x="1501289" y="253871"/>
                      <a:pt x="1502569" y="250031"/>
                    </a:cubicBezTo>
                    <a:cubicBezTo>
                      <a:pt x="1506858" y="237163"/>
                      <a:pt x="1511819" y="224524"/>
                      <a:pt x="1516856" y="211931"/>
                    </a:cubicBezTo>
                    <a:cubicBezTo>
                      <a:pt x="1518174" y="208635"/>
                      <a:pt x="1520406" y="205742"/>
                      <a:pt x="1521619" y="202406"/>
                    </a:cubicBezTo>
                    <a:cubicBezTo>
                      <a:pt x="1523594" y="196976"/>
                      <a:pt x="1523662" y="190836"/>
                      <a:pt x="1526381" y="185738"/>
                    </a:cubicBezTo>
                    <a:cubicBezTo>
                      <a:pt x="1530116" y="178734"/>
                      <a:pt x="1535906" y="173038"/>
                      <a:pt x="1540669" y="166688"/>
                    </a:cubicBezTo>
                    <a:cubicBezTo>
                      <a:pt x="1607601" y="281434"/>
                      <a:pt x="1554769" y="180137"/>
                      <a:pt x="1562100" y="492919"/>
                    </a:cubicBezTo>
                    <a:cubicBezTo>
                      <a:pt x="1562159" y="495428"/>
                      <a:pt x="1563623" y="497704"/>
                      <a:pt x="1564481" y="500063"/>
                    </a:cubicBezTo>
                    <a:cubicBezTo>
                      <a:pt x="1568700" y="511666"/>
                      <a:pt x="1572028" y="524278"/>
                      <a:pt x="1581150" y="533400"/>
                    </a:cubicBezTo>
                    <a:cubicBezTo>
                      <a:pt x="1582925" y="535175"/>
                      <a:pt x="1585913" y="534987"/>
                      <a:pt x="1588294" y="535781"/>
                    </a:cubicBezTo>
                    <a:cubicBezTo>
                      <a:pt x="1596231" y="531019"/>
                      <a:pt x="1604995" y="527420"/>
                      <a:pt x="1612106" y="521494"/>
                    </a:cubicBezTo>
                    <a:cubicBezTo>
                      <a:pt x="1614833" y="519221"/>
                      <a:pt x="1615633" y="515297"/>
                      <a:pt x="1616869" y="511969"/>
                    </a:cubicBezTo>
                    <a:cubicBezTo>
                      <a:pt x="1625960" y="487493"/>
                      <a:pt x="1633894" y="462597"/>
                      <a:pt x="1643062" y="438150"/>
                    </a:cubicBezTo>
                    <a:cubicBezTo>
                      <a:pt x="1645443" y="431800"/>
                      <a:pt x="1648061" y="425534"/>
                      <a:pt x="1650206" y="419100"/>
                    </a:cubicBezTo>
                    <a:cubicBezTo>
                      <a:pt x="1651241" y="415995"/>
                      <a:pt x="1651123" y="412502"/>
                      <a:pt x="1652587" y="409575"/>
                    </a:cubicBezTo>
                    <a:cubicBezTo>
                      <a:pt x="1654362" y="406025"/>
                      <a:pt x="1657350" y="403225"/>
                      <a:pt x="1659731" y="400050"/>
                    </a:cubicBezTo>
                    <a:cubicBezTo>
                      <a:pt x="1662112" y="402431"/>
                      <a:pt x="1665007" y="404392"/>
                      <a:pt x="1666875" y="407194"/>
                    </a:cubicBezTo>
                    <a:cubicBezTo>
                      <a:pt x="1677637" y="423336"/>
                      <a:pt x="1680988" y="448121"/>
                      <a:pt x="1685925" y="464344"/>
                    </a:cubicBezTo>
                    <a:cubicBezTo>
                      <a:pt x="1687169" y="468433"/>
                      <a:pt x="1689226" y="472233"/>
                      <a:pt x="1690687" y="476250"/>
                    </a:cubicBezTo>
                    <a:cubicBezTo>
                      <a:pt x="1692403" y="480968"/>
                      <a:pt x="1693862" y="485775"/>
                      <a:pt x="1695450" y="490538"/>
                    </a:cubicBezTo>
                    <a:cubicBezTo>
                      <a:pt x="1697037" y="486569"/>
                      <a:pt x="1699087" y="482755"/>
                      <a:pt x="1700212" y="478631"/>
                    </a:cubicBezTo>
                    <a:cubicBezTo>
                      <a:pt x="1703859" y="465257"/>
                      <a:pt x="1704589" y="451021"/>
                      <a:pt x="1709737" y="438150"/>
                    </a:cubicBezTo>
                    <a:lnTo>
                      <a:pt x="1719262" y="414338"/>
                    </a:lnTo>
                    <a:cubicBezTo>
                      <a:pt x="1739553" y="449121"/>
                      <a:pt x="1734713" y="431953"/>
                      <a:pt x="1738312" y="464344"/>
                    </a:cubicBezTo>
                    <a:cubicBezTo>
                      <a:pt x="1740693" y="461169"/>
                      <a:pt x="1743681" y="458369"/>
                      <a:pt x="1745456" y="454819"/>
                    </a:cubicBezTo>
                    <a:cubicBezTo>
                      <a:pt x="1747701" y="450329"/>
                      <a:pt x="1748354" y="445192"/>
                      <a:pt x="1750219" y="440531"/>
                    </a:cubicBezTo>
                    <a:cubicBezTo>
                      <a:pt x="1763806" y="406564"/>
                      <a:pt x="1757995" y="415875"/>
                      <a:pt x="1771650" y="397669"/>
                    </a:cubicBezTo>
                    <a:cubicBezTo>
                      <a:pt x="1776412" y="407194"/>
                      <a:pt x="1782569" y="416141"/>
                      <a:pt x="1785937" y="426244"/>
                    </a:cubicBezTo>
                    <a:cubicBezTo>
                      <a:pt x="1792147" y="444873"/>
                      <a:pt x="1794016" y="464765"/>
                      <a:pt x="1800225" y="483394"/>
                    </a:cubicBezTo>
                    <a:cubicBezTo>
                      <a:pt x="1801019" y="485775"/>
                      <a:pt x="1801617" y="488231"/>
                      <a:pt x="1802606" y="490538"/>
                    </a:cubicBezTo>
                    <a:cubicBezTo>
                      <a:pt x="1804004" y="493801"/>
                      <a:pt x="1805781" y="496888"/>
                      <a:pt x="1807369" y="500063"/>
                    </a:cubicBezTo>
                    <a:cubicBezTo>
                      <a:pt x="1819906" y="483943"/>
                      <a:pt x="1824343" y="481128"/>
                      <a:pt x="1831181" y="464344"/>
                    </a:cubicBezTo>
                    <a:cubicBezTo>
                      <a:pt x="1837911" y="447825"/>
                      <a:pt x="1843968" y="431040"/>
                      <a:pt x="1850231" y="414338"/>
                    </a:cubicBezTo>
                    <a:cubicBezTo>
                      <a:pt x="1851112" y="411988"/>
                      <a:pt x="1850978" y="409100"/>
                      <a:pt x="1852612" y="407194"/>
                    </a:cubicBezTo>
                    <a:cubicBezTo>
                      <a:pt x="1855920" y="403335"/>
                      <a:pt x="1860550" y="400844"/>
                      <a:pt x="1864519" y="397669"/>
                    </a:cubicBezTo>
                    <a:cubicBezTo>
                      <a:pt x="1876926" y="401805"/>
                      <a:pt x="1873506" y="399109"/>
                      <a:pt x="1883569" y="416719"/>
                    </a:cubicBezTo>
                    <a:cubicBezTo>
                      <a:pt x="1893388" y="433902"/>
                      <a:pt x="1898116" y="463193"/>
                      <a:pt x="1902619" y="478631"/>
                    </a:cubicBezTo>
                    <a:cubicBezTo>
                      <a:pt x="1903816" y="482735"/>
                      <a:pt x="1905794" y="486569"/>
                      <a:pt x="1907381" y="490538"/>
                    </a:cubicBezTo>
                    <a:cubicBezTo>
                      <a:pt x="1931499" y="474458"/>
                      <a:pt x="1911750" y="489737"/>
                      <a:pt x="1933575" y="428625"/>
                    </a:cubicBezTo>
                    <a:cubicBezTo>
                      <a:pt x="1934769" y="425282"/>
                      <a:pt x="1935114" y="420587"/>
                      <a:pt x="1938337" y="419100"/>
                    </a:cubicBezTo>
                    <a:cubicBezTo>
                      <a:pt x="1946395" y="415381"/>
                      <a:pt x="1955800" y="415925"/>
                      <a:pt x="1964531" y="414338"/>
                    </a:cubicBezTo>
                    <a:cubicBezTo>
                      <a:pt x="1967706" y="419100"/>
                      <a:pt x="1972246" y="423195"/>
                      <a:pt x="1974056" y="428625"/>
                    </a:cubicBezTo>
                    <a:cubicBezTo>
                      <a:pt x="1977342" y="438484"/>
                      <a:pt x="1975045" y="433681"/>
                      <a:pt x="1981200" y="442913"/>
                    </a:cubicBezTo>
                    <a:cubicBezTo>
                      <a:pt x="1982787" y="439738"/>
                      <a:pt x="1984043" y="436374"/>
                      <a:pt x="1985962" y="433388"/>
                    </a:cubicBezTo>
                    <a:cubicBezTo>
                      <a:pt x="1991201" y="425238"/>
                      <a:pt x="2002631" y="409575"/>
                      <a:pt x="2002631" y="409575"/>
                    </a:cubicBezTo>
                    <a:cubicBezTo>
                      <a:pt x="2008981" y="422275"/>
                      <a:pt x="2018154" y="433921"/>
                      <a:pt x="2021681" y="447675"/>
                    </a:cubicBezTo>
                    <a:cubicBezTo>
                      <a:pt x="2026233" y="465426"/>
                      <a:pt x="2026444" y="502444"/>
                      <a:pt x="2026444" y="502444"/>
                    </a:cubicBezTo>
                    <a:cubicBezTo>
                      <a:pt x="2034381" y="494506"/>
                      <a:pt x="2043177" y="487343"/>
                      <a:pt x="2050256" y="478631"/>
                    </a:cubicBezTo>
                    <a:cubicBezTo>
                      <a:pt x="2053614" y="474499"/>
                      <a:pt x="2054661" y="468910"/>
                      <a:pt x="2057400" y="464344"/>
                    </a:cubicBezTo>
                    <a:cubicBezTo>
                      <a:pt x="2092225" y="406303"/>
                      <a:pt x="2078201" y="422112"/>
                      <a:pt x="2105025" y="395288"/>
                    </a:cubicBezTo>
                    <a:cubicBezTo>
                      <a:pt x="2111375" y="406400"/>
                      <a:pt x="2120311" y="416392"/>
                      <a:pt x="2124075" y="428625"/>
                    </a:cubicBezTo>
                    <a:cubicBezTo>
                      <a:pt x="2129985" y="447832"/>
                      <a:pt x="2130067" y="468373"/>
                      <a:pt x="2133600" y="488156"/>
                    </a:cubicBezTo>
                    <a:cubicBezTo>
                      <a:pt x="2134041" y="490627"/>
                      <a:pt x="2135187" y="492919"/>
                      <a:pt x="2135981" y="495300"/>
                    </a:cubicBezTo>
                    <a:cubicBezTo>
                      <a:pt x="2141537" y="493713"/>
                      <a:pt x="2147168" y="492365"/>
                      <a:pt x="2152650" y="490538"/>
                    </a:cubicBezTo>
                    <a:cubicBezTo>
                      <a:pt x="2156705" y="489186"/>
                      <a:pt x="2160324" y="485171"/>
                      <a:pt x="2164556" y="485775"/>
                    </a:cubicBezTo>
                    <a:cubicBezTo>
                      <a:pt x="2167389" y="486180"/>
                      <a:pt x="2167731" y="490538"/>
                      <a:pt x="2169319" y="492919"/>
                    </a:cubicBezTo>
                    <a:cubicBezTo>
                      <a:pt x="2170906" y="512763"/>
                      <a:pt x="2173177" y="532563"/>
                      <a:pt x="2174081" y="552450"/>
                    </a:cubicBezTo>
                    <a:cubicBezTo>
                      <a:pt x="2176353" y="602430"/>
                      <a:pt x="2173278" y="652748"/>
                      <a:pt x="2178844" y="702469"/>
                    </a:cubicBezTo>
                    <a:cubicBezTo>
                      <a:pt x="2185218" y="759407"/>
                      <a:pt x="2201089" y="814911"/>
                      <a:pt x="2209800" y="871538"/>
                    </a:cubicBezTo>
                    <a:cubicBezTo>
                      <a:pt x="2211387" y="881857"/>
                      <a:pt x="2213311" y="892129"/>
                      <a:pt x="2214562" y="902494"/>
                    </a:cubicBezTo>
                    <a:cubicBezTo>
                      <a:pt x="2218868" y="938174"/>
                      <a:pt x="2220561" y="974200"/>
                      <a:pt x="2226469" y="1009650"/>
                    </a:cubicBezTo>
                    <a:cubicBezTo>
                      <a:pt x="2247270" y="1134454"/>
                      <a:pt x="2224191" y="990755"/>
                      <a:pt x="2245519" y="1145381"/>
                    </a:cubicBezTo>
                    <a:cubicBezTo>
                      <a:pt x="2251440" y="1188305"/>
                      <a:pt x="2258141" y="1231118"/>
                      <a:pt x="2264569" y="1273969"/>
                    </a:cubicBezTo>
                    <a:cubicBezTo>
                      <a:pt x="2265285" y="1278744"/>
                      <a:pt x="2266417" y="1283458"/>
                      <a:pt x="2266950" y="1288256"/>
                    </a:cubicBezTo>
                    <a:cubicBezTo>
                      <a:pt x="2276182" y="1371355"/>
                      <a:pt x="2266621" y="1289361"/>
                      <a:pt x="2278856" y="1381125"/>
                    </a:cubicBezTo>
                    <a:cubicBezTo>
                      <a:pt x="2282359" y="1407396"/>
                      <a:pt x="2282641" y="1429903"/>
                      <a:pt x="2288381" y="1457325"/>
                    </a:cubicBezTo>
                    <a:cubicBezTo>
                      <a:pt x="2304299" y="1533373"/>
                      <a:pt x="2293337" y="1486724"/>
                      <a:pt x="2307431" y="1512094"/>
                    </a:cubicBezTo>
                    <a:cubicBezTo>
                      <a:pt x="2310017" y="1516748"/>
                      <a:pt x="2311306" y="1522178"/>
                      <a:pt x="2314575" y="1526381"/>
                    </a:cubicBezTo>
                    <a:cubicBezTo>
                      <a:pt x="2317012" y="1529514"/>
                      <a:pt x="2320925" y="1531144"/>
                      <a:pt x="2324100" y="1533525"/>
                    </a:cubicBezTo>
                    <a:cubicBezTo>
                      <a:pt x="2334419" y="1525588"/>
                      <a:pt x="2346134" y="1519193"/>
                      <a:pt x="2355056" y="1509713"/>
                    </a:cubicBezTo>
                    <a:cubicBezTo>
                      <a:pt x="2359199" y="1505311"/>
                      <a:pt x="2360850" y="1498936"/>
                      <a:pt x="2362200" y="1493044"/>
                    </a:cubicBezTo>
                    <a:cubicBezTo>
                      <a:pt x="2369607" y="1460724"/>
                      <a:pt x="2374900" y="1427957"/>
                      <a:pt x="2381250" y="1395413"/>
                    </a:cubicBezTo>
                    <a:cubicBezTo>
                      <a:pt x="2382044" y="1385888"/>
                      <a:pt x="2383041" y="1376378"/>
                      <a:pt x="2383631" y="1366838"/>
                    </a:cubicBezTo>
                    <a:cubicBezTo>
                      <a:pt x="2387803" y="1299381"/>
                      <a:pt x="2385976" y="1231337"/>
                      <a:pt x="2395537" y="1164431"/>
                    </a:cubicBezTo>
                    <a:cubicBezTo>
                      <a:pt x="2399858" y="1134198"/>
                      <a:pt x="2396944" y="1153290"/>
                      <a:pt x="2405062" y="1107281"/>
                    </a:cubicBezTo>
                    <a:cubicBezTo>
                      <a:pt x="2406650" y="1112044"/>
                      <a:pt x="2408864" y="1116642"/>
                      <a:pt x="2409825" y="1121569"/>
                    </a:cubicBezTo>
                    <a:cubicBezTo>
                      <a:pt x="2422925" y="1188709"/>
                      <a:pt x="2422497" y="1191185"/>
                      <a:pt x="2428875" y="1245394"/>
                    </a:cubicBezTo>
                    <a:cubicBezTo>
                      <a:pt x="2429669" y="1358106"/>
                      <a:pt x="2428060" y="1470861"/>
                      <a:pt x="2431256" y="1583531"/>
                    </a:cubicBezTo>
                    <a:cubicBezTo>
                      <a:pt x="2431327" y="1586040"/>
                      <a:pt x="2437032" y="1583255"/>
                      <a:pt x="2438400" y="1581150"/>
                    </a:cubicBezTo>
                    <a:cubicBezTo>
                      <a:pt x="2447688" y="1566861"/>
                      <a:pt x="2454590" y="1551149"/>
                      <a:pt x="2462212" y="1535906"/>
                    </a:cubicBezTo>
                    <a:cubicBezTo>
                      <a:pt x="2469460" y="1521410"/>
                      <a:pt x="2471409" y="1514365"/>
                      <a:pt x="2474119" y="1497806"/>
                    </a:cubicBezTo>
                    <a:cubicBezTo>
                      <a:pt x="2480083" y="1461358"/>
                      <a:pt x="2484649" y="1424688"/>
                      <a:pt x="2490787" y="1388269"/>
                    </a:cubicBezTo>
                    <a:cubicBezTo>
                      <a:pt x="2496136" y="1356530"/>
                      <a:pt x="2498725" y="1308892"/>
                      <a:pt x="2514600" y="1273969"/>
                    </a:cubicBezTo>
                    <a:cubicBezTo>
                      <a:pt x="2516804" y="1269122"/>
                      <a:pt x="2519363" y="1264444"/>
                      <a:pt x="2521744" y="1259681"/>
                    </a:cubicBezTo>
                    <a:cubicBezTo>
                      <a:pt x="2524919" y="1265237"/>
                      <a:pt x="2529319" y="1270255"/>
                      <a:pt x="2531269" y="1276350"/>
                    </a:cubicBezTo>
                    <a:cubicBezTo>
                      <a:pt x="2535730" y="1290290"/>
                      <a:pt x="2537727" y="1304902"/>
                      <a:pt x="2540794" y="1319213"/>
                    </a:cubicBezTo>
                    <a:cubicBezTo>
                      <a:pt x="2542490" y="1327128"/>
                      <a:pt x="2544462" y="1335005"/>
                      <a:pt x="2545556" y="1343025"/>
                    </a:cubicBezTo>
                    <a:cubicBezTo>
                      <a:pt x="2553990" y="1404872"/>
                      <a:pt x="2561358" y="1466860"/>
                      <a:pt x="2569369" y="1528763"/>
                    </a:cubicBezTo>
                    <a:cubicBezTo>
                      <a:pt x="2572031" y="1549331"/>
                      <a:pt x="2571141" y="1542995"/>
                      <a:pt x="2576512" y="1564481"/>
                    </a:cubicBezTo>
                    <a:cubicBezTo>
                      <a:pt x="2580481" y="1562100"/>
                      <a:pt x="2585146" y="1560611"/>
                      <a:pt x="2588419" y="1557338"/>
                    </a:cubicBezTo>
                    <a:cubicBezTo>
                      <a:pt x="2590929" y="1554828"/>
                      <a:pt x="2592247" y="1551238"/>
                      <a:pt x="2593181" y="1547813"/>
                    </a:cubicBezTo>
                    <a:cubicBezTo>
                      <a:pt x="2599412" y="1524967"/>
                      <a:pt x="2604294" y="1501775"/>
                      <a:pt x="2609850" y="1478756"/>
                    </a:cubicBezTo>
                    <a:cubicBezTo>
                      <a:pt x="2616200" y="1425575"/>
                      <a:pt x="2622682" y="1372410"/>
                      <a:pt x="2628900" y="1319213"/>
                    </a:cubicBezTo>
                    <a:cubicBezTo>
                      <a:pt x="2633744" y="1277770"/>
                      <a:pt x="2628543" y="1294026"/>
                      <a:pt x="2645569" y="1233488"/>
                    </a:cubicBezTo>
                    <a:cubicBezTo>
                      <a:pt x="2648409" y="1223391"/>
                      <a:pt x="2659051" y="1210326"/>
                      <a:pt x="2664619" y="1202531"/>
                    </a:cubicBezTo>
                    <a:cubicBezTo>
                      <a:pt x="2710317" y="1248235"/>
                      <a:pt x="2672680" y="1208101"/>
                      <a:pt x="2709862" y="1369219"/>
                    </a:cubicBezTo>
                    <a:cubicBezTo>
                      <a:pt x="2711858" y="1377866"/>
                      <a:pt x="2713576" y="1386601"/>
                      <a:pt x="2714625" y="1395413"/>
                    </a:cubicBezTo>
                    <a:cubicBezTo>
                      <a:pt x="2717548" y="1419961"/>
                      <a:pt x="2716000" y="1445193"/>
                      <a:pt x="2721769" y="1469231"/>
                    </a:cubicBezTo>
                    <a:cubicBezTo>
                      <a:pt x="2728629" y="1497816"/>
                      <a:pt x="2728365" y="1516494"/>
                      <a:pt x="2740819" y="1538288"/>
                    </a:cubicBezTo>
                    <a:cubicBezTo>
                      <a:pt x="2742239" y="1540773"/>
                      <a:pt x="2743994" y="1543050"/>
                      <a:pt x="2745581" y="1545431"/>
                    </a:cubicBezTo>
                    <a:cubicBezTo>
                      <a:pt x="2754312" y="1518444"/>
                      <a:pt x="2764312" y="1491834"/>
                      <a:pt x="2771775" y="1464469"/>
                    </a:cubicBezTo>
                    <a:cubicBezTo>
                      <a:pt x="2773874" y="1456773"/>
                      <a:pt x="2772796" y="1448516"/>
                      <a:pt x="2774156" y="1440656"/>
                    </a:cubicBezTo>
                    <a:cubicBezTo>
                      <a:pt x="2779944" y="1407216"/>
                      <a:pt x="2780601" y="1372153"/>
                      <a:pt x="2793206" y="1340644"/>
                    </a:cubicBezTo>
                    <a:cubicBezTo>
                      <a:pt x="2794794" y="1336675"/>
                      <a:pt x="2795815" y="1332430"/>
                      <a:pt x="2797969" y="1328738"/>
                    </a:cubicBezTo>
                    <a:cubicBezTo>
                      <a:pt x="2801410" y="1322840"/>
                      <a:pt x="2805906" y="1317625"/>
                      <a:pt x="2809875" y="1312069"/>
                    </a:cubicBezTo>
                    <a:cubicBezTo>
                      <a:pt x="2816225" y="1335881"/>
                      <a:pt x="2823515" y="1359463"/>
                      <a:pt x="2828925" y="1383506"/>
                    </a:cubicBezTo>
                    <a:cubicBezTo>
                      <a:pt x="2830676" y="1391289"/>
                      <a:pt x="2830425" y="1399391"/>
                      <a:pt x="2831306" y="1407319"/>
                    </a:cubicBezTo>
                    <a:cubicBezTo>
                      <a:pt x="2832013" y="1413679"/>
                      <a:pt x="2833156" y="1419992"/>
                      <a:pt x="2833687" y="1426369"/>
                    </a:cubicBezTo>
                    <a:cubicBezTo>
                      <a:pt x="2835537" y="1448574"/>
                      <a:pt x="2836117" y="1470885"/>
                      <a:pt x="2838450" y="1493044"/>
                    </a:cubicBezTo>
                    <a:cubicBezTo>
                      <a:pt x="2839297" y="1501094"/>
                      <a:pt x="2841625" y="1508919"/>
                      <a:pt x="2843212" y="1516856"/>
                    </a:cubicBezTo>
                    <a:cubicBezTo>
                      <a:pt x="2851150" y="1497012"/>
                      <a:pt x="2859521" y="1477337"/>
                      <a:pt x="2867025" y="1457325"/>
                    </a:cubicBezTo>
                    <a:cubicBezTo>
                      <a:pt x="2869054" y="1451914"/>
                      <a:pt x="2869713" y="1446049"/>
                      <a:pt x="2871787" y="1440656"/>
                    </a:cubicBezTo>
                    <a:cubicBezTo>
                      <a:pt x="2889276" y="1395183"/>
                      <a:pt x="2866825" y="1470755"/>
                      <a:pt x="2886075" y="1400175"/>
                    </a:cubicBezTo>
                    <a:cubicBezTo>
                      <a:pt x="2888456" y="1403350"/>
                      <a:pt x="2892424" y="1405812"/>
                      <a:pt x="2893219" y="1409700"/>
                    </a:cubicBezTo>
                    <a:cubicBezTo>
                      <a:pt x="2899653" y="1441154"/>
                      <a:pt x="2907506" y="1504950"/>
                      <a:pt x="2907506" y="150495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F3666C-BB5B-43FE-8E51-59785403A176}"/>
                  </a:ext>
                </a:extLst>
              </p:cNvPr>
              <p:cNvSpPr txBox="1"/>
              <p:nvPr/>
            </p:nvSpPr>
            <p:spPr>
              <a:xfrm>
                <a:off x="5328227" y="3333860"/>
                <a:ext cx="519693" cy="3077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0388867-AF37-4E99-91FE-8DF02DE89324}"/>
                    </a:ext>
                  </a:extLst>
                </p:cNvPr>
                <p:cNvSpPr txBox="1"/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ABFEBB-2742-45A6-BFB3-C7300894C25A}"/>
              </a:ext>
            </a:extLst>
          </p:cNvPr>
          <p:cNvGrpSpPr/>
          <p:nvPr/>
        </p:nvGrpSpPr>
        <p:grpSpPr>
          <a:xfrm>
            <a:off x="1455219" y="2535176"/>
            <a:ext cx="5878882" cy="1357501"/>
            <a:chOff x="293931" y="2919224"/>
            <a:chExt cx="5878882" cy="1357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BE145B5-ED1D-43EC-8274-3D07EC171B16}"/>
                </a:ext>
              </a:extLst>
            </p:cNvPr>
            <p:cNvSpPr txBox="1"/>
            <p:nvPr/>
          </p:nvSpPr>
          <p:spPr>
            <a:xfrm>
              <a:off x="2641116" y="348002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1F6F56-1D1E-4D23-B87A-9647F2AA2ACE}"/>
                </a:ext>
              </a:extLst>
            </p:cNvPr>
            <p:cNvGrpSpPr/>
            <p:nvPr/>
          </p:nvGrpSpPr>
          <p:grpSpPr>
            <a:xfrm>
              <a:off x="293931" y="2919224"/>
              <a:ext cx="5878882" cy="1357501"/>
              <a:chOff x="293931" y="2919224"/>
              <a:chExt cx="5878882" cy="13575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9E37041-0D2B-4E09-B03E-9DCCD468729D}"/>
                  </a:ext>
                </a:extLst>
              </p:cNvPr>
              <p:cNvGrpSpPr/>
              <p:nvPr/>
            </p:nvGrpSpPr>
            <p:grpSpPr>
              <a:xfrm>
                <a:off x="658032" y="2986520"/>
                <a:ext cx="2113743" cy="1290205"/>
                <a:chOff x="1976549" y="2268552"/>
                <a:chExt cx="3352800" cy="226938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502C40A-86D5-48A9-A15B-6F9BA74CB523}"/>
                    </a:ext>
                  </a:extLst>
                </p:cNvPr>
                <p:cNvCxnSpPr/>
                <p:nvPr/>
              </p:nvCxnSpPr>
              <p:spPr>
                <a:xfrm flipV="1">
                  <a:off x="2128949" y="2268552"/>
                  <a:ext cx="0" cy="22693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57D670BD-98BF-4B2A-9320-97EF1337F88E}"/>
                    </a:ext>
                  </a:extLst>
                </p:cNvPr>
                <p:cNvCxnSpPr/>
                <p:nvPr/>
              </p:nvCxnSpPr>
              <p:spPr>
                <a:xfrm>
                  <a:off x="1976549" y="3716350"/>
                  <a:ext cx="33528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74E83925-16C4-4DAA-B497-578219306411}"/>
                    </a:ext>
                  </a:extLst>
                </p:cNvPr>
                <p:cNvCxnSpPr/>
                <p:nvPr/>
              </p:nvCxnSpPr>
              <p:spPr>
                <a:xfrm>
                  <a:off x="2128949" y="2878149"/>
                  <a:ext cx="68580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948D0E2-4D67-430E-9AE9-9CDEFF9B0990}"/>
                    </a:ext>
                  </a:extLst>
                </p:cNvPr>
                <p:cNvCxnSpPr/>
                <p:nvPr/>
              </p:nvCxnSpPr>
              <p:spPr>
                <a:xfrm>
                  <a:off x="2890949" y="3487750"/>
                  <a:ext cx="6096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5F191F0-1D96-4F36-A875-A5CC39C92A7C}"/>
                    </a:ext>
                  </a:extLst>
                </p:cNvPr>
                <p:cNvCxnSpPr/>
                <p:nvPr/>
              </p:nvCxnSpPr>
              <p:spPr>
                <a:xfrm>
                  <a:off x="3576749" y="30305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73D3A21-C8A4-4601-9488-EBA28EAF3CB5}"/>
                    </a:ext>
                  </a:extLst>
                </p:cNvPr>
                <p:cNvCxnSpPr/>
                <p:nvPr/>
              </p:nvCxnSpPr>
              <p:spPr>
                <a:xfrm>
                  <a:off x="4338749" y="40211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D548B63-39C5-4618-830D-F94791C114F9}"/>
                    </a:ext>
                  </a:extLst>
                </p:cNvPr>
                <p:cNvCxnSpPr/>
                <p:nvPr/>
              </p:nvCxnSpPr>
              <p:spPr>
                <a:xfrm>
                  <a:off x="4262549" y="3030550"/>
                  <a:ext cx="76200" cy="990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352B1ECA-CAD8-4A0B-A9E3-328464605288}"/>
                    </a:ext>
                  </a:extLst>
                </p:cNvPr>
                <p:cNvCxnSpPr/>
                <p:nvPr/>
              </p:nvCxnSpPr>
              <p:spPr>
                <a:xfrm flipH="1">
                  <a:off x="3494199" y="3030550"/>
                  <a:ext cx="82550" cy="4572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6D86476-3628-4F83-8A04-20E93D6AE244}"/>
                    </a:ext>
                  </a:extLst>
                </p:cNvPr>
                <p:cNvCxnSpPr/>
                <p:nvPr/>
              </p:nvCxnSpPr>
              <p:spPr>
                <a:xfrm>
                  <a:off x="2814749" y="2878150"/>
                  <a:ext cx="76200" cy="609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77">
                  <a:extLst>
                    <a:ext uri="{FF2B5EF4-FFF2-40B4-BE49-F238E27FC236}">
                      <a16:creationId xmlns:a16="http://schemas.microsoft.com/office/drawing/2014/main" id="{918A57D6-1813-4C59-ABEF-65DD365D38F9}"/>
                    </a:ext>
                  </a:extLst>
                </p:cNvPr>
                <p:cNvSpPr/>
                <p:nvPr/>
              </p:nvSpPr>
              <p:spPr>
                <a:xfrm>
                  <a:off x="2135658" y="2746319"/>
                  <a:ext cx="2876873" cy="1335145"/>
                </a:xfrm>
                <a:custGeom>
                  <a:avLst/>
                  <a:gdLst>
                    <a:gd name="connsiteX0" fmla="*/ 0 w 2845593"/>
                    <a:gd name="connsiteY0" fmla="*/ 64293 h 1266825"/>
                    <a:gd name="connsiteX1" fmla="*/ 23812 w 2845593"/>
                    <a:gd name="connsiteY1" fmla="*/ 28575 h 1266825"/>
                    <a:gd name="connsiteX2" fmla="*/ 30956 w 2845593"/>
                    <a:gd name="connsiteY2" fmla="*/ 23812 h 1266825"/>
                    <a:gd name="connsiteX3" fmla="*/ 33337 w 2845593"/>
                    <a:gd name="connsiteY3" fmla="*/ 16668 h 1266825"/>
                    <a:gd name="connsiteX4" fmla="*/ 54768 w 2845593"/>
                    <a:gd name="connsiteY4" fmla="*/ 0 h 1266825"/>
                    <a:gd name="connsiteX5" fmla="*/ 97631 w 2845593"/>
                    <a:gd name="connsiteY5" fmla="*/ 7143 h 1266825"/>
                    <a:gd name="connsiteX6" fmla="*/ 104775 w 2845593"/>
                    <a:gd name="connsiteY6" fmla="*/ 14287 h 1266825"/>
                    <a:gd name="connsiteX7" fmla="*/ 111918 w 2845593"/>
                    <a:gd name="connsiteY7" fmla="*/ 19050 h 1266825"/>
                    <a:gd name="connsiteX8" fmla="*/ 121443 w 2845593"/>
                    <a:gd name="connsiteY8" fmla="*/ 38100 h 1266825"/>
                    <a:gd name="connsiteX9" fmla="*/ 126206 w 2845593"/>
                    <a:gd name="connsiteY9" fmla="*/ 57150 h 1266825"/>
                    <a:gd name="connsiteX10" fmla="*/ 133350 w 2845593"/>
                    <a:gd name="connsiteY10" fmla="*/ 69056 h 1266825"/>
                    <a:gd name="connsiteX11" fmla="*/ 145256 w 2845593"/>
                    <a:gd name="connsiteY11" fmla="*/ 85725 h 1266825"/>
                    <a:gd name="connsiteX12" fmla="*/ 159543 w 2845593"/>
                    <a:gd name="connsiteY12" fmla="*/ 78581 h 1266825"/>
                    <a:gd name="connsiteX13" fmla="*/ 204787 w 2845593"/>
                    <a:gd name="connsiteY13" fmla="*/ 19050 h 1266825"/>
                    <a:gd name="connsiteX14" fmla="*/ 216693 w 2845593"/>
                    <a:gd name="connsiteY14" fmla="*/ 14287 h 1266825"/>
                    <a:gd name="connsiteX15" fmla="*/ 245268 w 2845593"/>
                    <a:gd name="connsiteY15" fmla="*/ 30956 h 1266825"/>
                    <a:gd name="connsiteX16" fmla="*/ 257175 w 2845593"/>
                    <a:gd name="connsiteY16" fmla="*/ 57150 h 1266825"/>
                    <a:gd name="connsiteX17" fmla="*/ 259556 w 2845593"/>
                    <a:gd name="connsiteY17" fmla="*/ 66675 h 1266825"/>
                    <a:gd name="connsiteX18" fmla="*/ 266700 w 2845593"/>
                    <a:gd name="connsiteY18" fmla="*/ 73818 h 1266825"/>
                    <a:gd name="connsiteX19" fmla="*/ 276225 w 2845593"/>
                    <a:gd name="connsiteY19" fmla="*/ 66675 h 1266825"/>
                    <a:gd name="connsiteX20" fmla="*/ 302418 w 2845593"/>
                    <a:gd name="connsiteY20" fmla="*/ 28575 h 1266825"/>
                    <a:gd name="connsiteX21" fmla="*/ 316706 w 2845593"/>
                    <a:gd name="connsiteY21" fmla="*/ 26193 h 1266825"/>
                    <a:gd name="connsiteX22" fmla="*/ 345281 w 2845593"/>
                    <a:gd name="connsiteY22" fmla="*/ 42862 h 1266825"/>
                    <a:gd name="connsiteX23" fmla="*/ 352425 w 2845593"/>
                    <a:gd name="connsiteY23" fmla="*/ 47625 h 1266825"/>
                    <a:gd name="connsiteX24" fmla="*/ 373856 w 2845593"/>
                    <a:gd name="connsiteY24" fmla="*/ 66675 h 1266825"/>
                    <a:gd name="connsiteX25" fmla="*/ 392906 w 2845593"/>
                    <a:gd name="connsiteY25" fmla="*/ 61912 h 1266825"/>
                    <a:gd name="connsiteX26" fmla="*/ 428625 w 2845593"/>
                    <a:gd name="connsiteY26" fmla="*/ 33337 h 1266825"/>
                    <a:gd name="connsiteX27" fmla="*/ 445293 w 2845593"/>
                    <a:gd name="connsiteY27" fmla="*/ 30956 h 1266825"/>
                    <a:gd name="connsiteX28" fmla="*/ 481012 w 2845593"/>
                    <a:gd name="connsiteY28" fmla="*/ 40481 h 1266825"/>
                    <a:gd name="connsiteX29" fmla="*/ 495300 w 2845593"/>
                    <a:gd name="connsiteY29" fmla="*/ 42862 h 1266825"/>
                    <a:gd name="connsiteX30" fmla="*/ 538162 w 2845593"/>
                    <a:gd name="connsiteY30" fmla="*/ 47625 h 1266825"/>
                    <a:gd name="connsiteX31" fmla="*/ 585787 w 2845593"/>
                    <a:gd name="connsiteY31" fmla="*/ 52387 h 1266825"/>
                    <a:gd name="connsiteX32" fmla="*/ 611981 w 2845593"/>
                    <a:gd name="connsiteY32" fmla="*/ 45243 h 1266825"/>
                    <a:gd name="connsiteX33" fmla="*/ 626268 w 2845593"/>
                    <a:gd name="connsiteY33" fmla="*/ 40481 h 1266825"/>
                    <a:gd name="connsiteX34" fmla="*/ 640556 w 2845593"/>
                    <a:gd name="connsiteY34" fmla="*/ 47625 h 1266825"/>
                    <a:gd name="connsiteX35" fmla="*/ 673893 w 2845593"/>
                    <a:gd name="connsiteY35" fmla="*/ 57150 h 1266825"/>
                    <a:gd name="connsiteX36" fmla="*/ 683418 w 2845593"/>
                    <a:gd name="connsiteY36" fmla="*/ 76200 h 1266825"/>
                    <a:gd name="connsiteX37" fmla="*/ 685800 w 2845593"/>
                    <a:gd name="connsiteY37" fmla="*/ 90487 h 1266825"/>
                    <a:gd name="connsiteX38" fmla="*/ 692943 w 2845593"/>
                    <a:gd name="connsiteY38" fmla="*/ 111918 h 1266825"/>
                    <a:gd name="connsiteX39" fmla="*/ 702468 w 2845593"/>
                    <a:gd name="connsiteY39" fmla="*/ 133350 h 1266825"/>
                    <a:gd name="connsiteX40" fmla="*/ 711993 w 2845593"/>
                    <a:gd name="connsiteY40" fmla="*/ 178593 h 1266825"/>
                    <a:gd name="connsiteX41" fmla="*/ 716756 w 2845593"/>
                    <a:gd name="connsiteY41" fmla="*/ 192881 h 1266825"/>
                    <a:gd name="connsiteX42" fmla="*/ 731043 w 2845593"/>
                    <a:gd name="connsiteY42" fmla="*/ 250031 h 1266825"/>
                    <a:gd name="connsiteX43" fmla="*/ 735806 w 2845593"/>
                    <a:gd name="connsiteY43" fmla="*/ 269081 h 1266825"/>
                    <a:gd name="connsiteX44" fmla="*/ 740568 w 2845593"/>
                    <a:gd name="connsiteY44" fmla="*/ 369093 h 1266825"/>
                    <a:gd name="connsiteX45" fmla="*/ 745331 w 2845593"/>
                    <a:gd name="connsiteY45" fmla="*/ 390525 h 1266825"/>
                    <a:gd name="connsiteX46" fmla="*/ 757237 w 2845593"/>
                    <a:gd name="connsiteY46" fmla="*/ 452437 h 1266825"/>
                    <a:gd name="connsiteX47" fmla="*/ 762000 w 2845593"/>
                    <a:gd name="connsiteY47" fmla="*/ 504825 h 1266825"/>
                    <a:gd name="connsiteX48" fmla="*/ 766762 w 2845593"/>
                    <a:gd name="connsiteY48" fmla="*/ 554831 h 1266825"/>
                    <a:gd name="connsiteX49" fmla="*/ 771525 w 2845593"/>
                    <a:gd name="connsiteY49" fmla="*/ 595312 h 1266825"/>
                    <a:gd name="connsiteX50" fmla="*/ 776287 w 2845593"/>
                    <a:gd name="connsiteY50" fmla="*/ 628650 h 1266825"/>
                    <a:gd name="connsiteX51" fmla="*/ 783431 w 2845593"/>
                    <a:gd name="connsiteY51" fmla="*/ 642937 h 1266825"/>
                    <a:gd name="connsiteX52" fmla="*/ 788193 w 2845593"/>
                    <a:gd name="connsiteY52" fmla="*/ 654843 h 1266825"/>
                    <a:gd name="connsiteX53" fmla="*/ 797718 w 2845593"/>
                    <a:gd name="connsiteY53" fmla="*/ 676275 h 1266825"/>
                    <a:gd name="connsiteX54" fmla="*/ 826293 w 2845593"/>
                    <a:gd name="connsiteY54" fmla="*/ 700087 h 1266825"/>
                    <a:gd name="connsiteX55" fmla="*/ 847725 w 2845593"/>
                    <a:gd name="connsiteY55" fmla="*/ 709612 h 1266825"/>
                    <a:gd name="connsiteX56" fmla="*/ 859631 w 2845593"/>
                    <a:gd name="connsiteY56" fmla="*/ 704850 h 1266825"/>
                    <a:gd name="connsiteX57" fmla="*/ 866775 w 2845593"/>
                    <a:gd name="connsiteY57" fmla="*/ 702468 h 1266825"/>
                    <a:gd name="connsiteX58" fmla="*/ 888206 w 2845593"/>
                    <a:gd name="connsiteY58" fmla="*/ 678656 h 1266825"/>
                    <a:gd name="connsiteX59" fmla="*/ 900112 w 2845593"/>
                    <a:gd name="connsiteY59" fmla="*/ 640556 h 1266825"/>
                    <a:gd name="connsiteX60" fmla="*/ 904875 w 2845593"/>
                    <a:gd name="connsiteY60" fmla="*/ 626268 h 1266825"/>
                    <a:gd name="connsiteX61" fmla="*/ 914400 w 2845593"/>
                    <a:gd name="connsiteY61" fmla="*/ 614362 h 1266825"/>
                    <a:gd name="connsiteX62" fmla="*/ 938212 w 2845593"/>
                    <a:gd name="connsiteY62" fmla="*/ 616743 h 1266825"/>
                    <a:gd name="connsiteX63" fmla="*/ 978693 w 2845593"/>
                    <a:gd name="connsiteY63" fmla="*/ 657225 h 1266825"/>
                    <a:gd name="connsiteX64" fmla="*/ 1007268 w 2845593"/>
                    <a:gd name="connsiteY64" fmla="*/ 681037 h 1266825"/>
                    <a:gd name="connsiteX65" fmla="*/ 1014412 w 2845593"/>
                    <a:gd name="connsiteY65" fmla="*/ 688181 h 1266825"/>
                    <a:gd name="connsiteX66" fmla="*/ 1031081 w 2845593"/>
                    <a:gd name="connsiteY66" fmla="*/ 683418 h 1266825"/>
                    <a:gd name="connsiteX67" fmla="*/ 1050131 w 2845593"/>
                    <a:gd name="connsiteY67" fmla="*/ 657225 h 1266825"/>
                    <a:gd name="connsiteX68" fmla="*/ 1073943 w 2845593"/>
                    <a:gd name="connsiteY68" fmla="*/ 631031 h 1266825"/>
                    <a:gd name="connsiteX69" fmla="*/ 1081087 w 2845593"/>
                    <a:gd name="connsiteY69" fmla="*/ 628650 h 1266825"/>
                    <a:gd name="connsiteX70" fmla="*/ 1112043 w 2845593"/>
                    <a:gd name="connsiteY70" fmla="*/ 642937 h 1266825"/>
                    <a:gd name="connsiteX71" fmla="*/ 1128712 w 2845593"/>
                    <a:gd name="connsiteY71" fmla="*/ 659606 h 1266825"/>
                    <a:gd name="connsiteX72" fmla="*/ 1143000 w 2845593"/>
                    <a:gd name="connsiteY72" fmla="*/ 676275 h 1266825"/>
                    <a:gd name="connsiteX73" fmla="*/ 1159668 w 2845593"/>
                    <a:gd name="connsiteY73" fmla="*/ 688181 h 1266825"/>
                    <a:gd name="connsiteX74" fmla="*/ 1173956 w 2845593"/>
                    <a:gd name="connsiteY74" fmla="*/ 678656 h 1266825"/>
                    <a:gd name="connsiteX75" fmla="*/ 1195387 w 2845593"/>
                    <a:gd name="connsiteY75" fmla="*/ 652462 h 1266825"/>
                    <a:gd name="connsiteX76" fmla="*/ 1209675 w 2845593"/>
                    <a:gd name="connsiteY76" fmla="*/ 647700 h 1266825"/>
                    <a:gd name="connsiteX77" fmla="*/ 1219200 w 2845593"/>
                    <a:gd name="connsiteY77" fmla="*/ 652462 h 1266825"/>
                    <a:gd name="connsiteX78" fmla="*/ 1245393 w 2845593"/>
                    <a:gd name="connsiteY78" fmla="*/ 676275 h 1266825"/>
                    <a:gd name="connsiteX79" fmla="*/ 1259681 w 2845593"/>
                    <a:gd name="connsiteY79" fmla="*/ 673893 h 1266825"/>
                    <a:gd name="connsiteX80" fmla="*/ 1266825 w 2845593"/>
                    <a:gd name="connsiteY80" fmla="*/ 669131 h 1266825"/>
                    <a:gd name="connsiteX81" fmla="*/ 1295400 w 2845593"/>
                    <a:gd name="connsiteY81" fmla="*/ 659606 h 1266825"/>
                    <a:gd name="connsiteX82" fmla="*/ 1319212 w 2845593"/>
                    <a:gd name="connsiteY82" fmla="*/ 661987 h 1266825"/>
                    <a:gd name="connsiteX83" fmla="*/ 1352550 w 2845593"/>
                    <a:gd name="connsiteY83" fmla="*/ 669131 h 1266825"/>
                    <a:gd name="connsiteX84" fmla="*/ 1359693 w 2845593"/>
                    <a:gd name="connsiteY84" fmla="*/ 666750 h 1266825"/>
                    <a:gd name="connsiteX85" fmla="*/ 1373981 w 2845593"/>
                    <a:gd name="connsiteY85" fmla="*/ 650081 h 1266825"/>
                    <a:gd name="connsiteX86" fmla="*/ 1378743 w 2845593"/>
                    <a:gd name="connsiteY86" fmla="*/ 640556 h 1266825"/>
                    <a:gd name="connsiteX87" fmla="*/ 1388268 w 2845593"/>
                    <a:gd name="connsiteY87" fmla="*/ 619125 h 1266825"/>
                    <a:gd name="connsiteX88" fmla="*/ 1397793 w 2845593"/>
                    <a:gd name="connsiteY88" fmla="*/ 576262 h 1266825"/>
                    <a:gd name="connsiteX89" fmla="*/ 1400175 w 2845593"/>
                    <a:gd name="connsiteY89" fmla="*/ 561975 h 1266825"/>
                    <a:gd name="connsiteX90" fmla="*/ 1402556 w 2845593"/>
                    <a:gd name="connsiteY90" fmla="*/ 554831 h 1266825"/>
                    <a:gd name="connsiteX91" fmla="*/ 1414462 w 2845593"/>
                    <a:gd name="connsiteY91" fmla="*/ 497681 h 1266825"/>
                    <a:gd name="connsiteX92" fmla="*/ 1416843 w 2845593"/>
                    <a:gd name="connsiteY92" fmla="*/ 473868 h 1266825"/>
                    <a:gd name="connsiteX93" fmla="*/ 1419225 w 2845593"/>
                    <a:gd name="connsiteY93" fmla="*/ 464343 h 1266825"/>
                    <a:gd name="connsiteX94" fmla="*/ 1423987 w 2845593"/>
                    <a:gd name="connsiteY94" fmla="*/ 442912 h 1266825"/>
                    <a:gd name="connsiteX95" fmla="*/ 1431131 w 2845593"/>
                    <a:gd name="connsiteY95" fmla="*/ 402431 h 1266825"/>
                    <a:gd name="connsiteX96" fmla="*/ 1433512 w 2845593"/>
                    <a:gd name="connsiteY96" fmla="*/ 395287 h 1266825"/>
                    <a:gd name="connsiteX97" fmla="*/ 1438275 w 2845593"/>
                    <a:gd name="connsiteY97" fmla="*/ 376237 h 1266825"/>
                    <a:gd name="connsiteX98" fmla="*/ 1447800 w 2845593"/>
                    <a:gd name="connsiteY98" fmla="*/ 333375 h 1266825"/>
                    <a:gd name="connsiteX99" fmla="*/ 1450181 w 2845593"/>
                    <a:gd name="connsiteY99" fmla="*/ 326231 h 1266825"/>
                    <a:gd name="connsiteX100" fmla="*/ 1459706 w 2845593"/>
                    <a:gd name="connsiteY100" fmla="*/ 290512 h 1266825"/>
                    <a:gd name="connsiteX101" fmla="*/ 1462087 w 2845593"/>
                    <a:gd name="connsiteY101" fmla="*/ 261937 h 1266825"/>
                    <a:gd name="connsiteX102" fmla="*/ 1464468 w 2845593"/>
                    <a:gd name="connsiteY102" fmla="*/ 254793 h 1266825"/>
                    <a:gd name="connsiteX103" fmla="*/ 1473993 w 2845593"/>
                    <a:gd name="connsiteY103" fmla="*/ 221456 h 1266825"/>
                    <a:gd name="connsiteX104" fmla="*/ 1495425 w 2845593"/>
                    <a:gd name="connsiteY104" fmla="*/ 169068 h 1266825"/>
                    <a:gd name="connsiteX105" fmla="*/ 1507331 w 2845593"/>
                    <a:gd name="connsiteY105" fmla="*/ 130968 h 1266825"/>
                    <a:gd name="connsiteX106" fmla="*/ 1526381 w 2845593"/>
                    <a:gd name="connsiteY106" fmla="*/ 109537 h 1266825"/>
                    <a:gd name="connsiteX107" fmla="*/ 1545431 w 2845593"/>
                    <a:gd name="connsiteY107" fmla="*/ 107156 h 1266825"/>
                    <a:gd name="connsiteX108" fmla="*/ 1557337 w 2845593"/>
                    <a:gd name="connsiteY108" fmla="*/ 116681 h 1266825"/>
                    <a:gd name="connsiteX109" fmla="*/ 1566862 w 2845593"/>
                    <a:gd name="connsiteY109" fmla="*/ 121443 h 1266825"/>
                    <a:gd name="connsiteX110" fmla="*/ 1585912 w 2845593"/>
                    <a:gd name="connsiteY110" fmla="*/ 161925 h 1266825"/>
                    <a:gd name="connsiteX111" fmla="*/ 1597818 w 2845593"/>
                    <a:gd name="connsiteY111" fmla="*/ 188118 h 1266825"/>
                    <a:gd name="connsiteX112" fmla="*/ 1602581 w 2845593"/>
                    <a:gd name="connsiteY112" fmla="*/ 197643 h 1266825"/>
                    <a:gd name="connsiteX113" fmla="*/ 1612106 w 2845593"/>
                    <a:gd name="connsiteY113" fmla="*/ 228600 h 1266825"/>
                    <a:gd name="connsiteX114" fmla="*/ 1621631 w 2845593"/>
                    <a:gd name="connsiteY114" fmla="*/ 264318 h 1266825"/>
                    <a:gd name="connsiteX115" fmla="*/ 1662112 w 2845593"/>
                    <a:gd name="connsiteY115" fmla="*/ 214312 h 1266825"/>
                    <a:gd name="connsiteX116" fmla="*/ 1693068 w 2845593"/>
                    <a:gd name="connsiteY116" fmla="*/ 192881 h 1266825"/>
                    <a:gd name="connsiteX117" fmla="*/ 1719262 w 2845593"/>
                    <a:gd name="connsiteY117" fmla="*/ 197643 h 1266825"/>
                    <a:gd name="connsiteX118" fmla="*/ 1726406 w 2845593"/>
                    <a:gd name="connsiteY118" fmla="*/ 204787 h 1266825"/>
                    <a:gd name="connsiteX119" fmla="*/ 1757362 w 2845593"/>
                    <a:gd name="connsiteY119" fmla="*/ 228600 h 1266825"/>
                    <a:gd name="connsiteX120" fmla="*/ 1783556 w 2845593"/>
                    <a:gd name="connsiteY120" fmla="*/ 221456 h 1266825"/>
                    <a:gd name="connsiteX121" fmla="*/ 1795462 w 2845593"/>
                    <a:gd name="connsiteY121" fmla="*/ 209550 h 1266825"/>
                    <a:gd name="connsiteX122" fmla="*/ 1802606 w 2845593"/>
                    <a:gd name="connsiteY122" fmla="*/ 204787 h 1266825"/>
                    <a:gd name="connsiteX123" fmla="*/ 1845468 w 2845593"/>
                    <a:gd name="connsiteY123" fmla="*/ 161925 h 1266825"/>
                    <a:gd name="connsiteX124" fmla="*/ 1876425 w 2845593"/>
                    <a:gd name="connsiteY124" fmla="*/ 169068 h 1266825"/>
                    <a:gd name="connsiteX125" fmla="*/ 1883568 w 2845593"/>
                    <a:gd name="connsiteY125" fmla="*/ 173831 h 1266825"/>
                    <a:gd name="connsiteX126" fmla="*/ 1909762 w 2845593"/>
                    <a:gd name="connsiteY126" fmla="*/ 204787 h 1266825"/>
                    <a:gd name="connsiteX127" fmla="*/ 1924050 w 2845593"/>
                    <a:gd name="connsiteY127" fmla="*/ 214312 h 1266825"/>
                    <a:gd name="connsiteX128" fmla="*/ 1947862 w 2845593"/>
                    <a:gd name="connsiteY128" fmla="*/ 209550 h 1266825"/>
                    <a:gd name="connsiteX129" fmla="*/ 1969293 w 2845593"/>
                    <a:gd name="connsiteY129" fmla="*/ 185737 h 1266825"/>
                    <a:gd name="connsiteX130" fmla="*/ 1978818 w 2845593"/>
                    <a:gd name="connsiteY130" fmla="*/ 176212 h 1266825"/>
                    <a:gd name="connsiteX131" fmla="*/ 2016918 w 2845593"/>
                    <a:gd name="connsiteY131" fmla="*/ 219075 h 1266825"/>
                    <a:gd name="connsiteX132" fmla="*/ 2043112 w 2845593"/>
                    <a:gd name="connsiteY132" fmla="*/ 242887 h 1266825"/>
                    <a:gd name="connsiteX133" fmla="*/ 2062162 w 2845593"/>
                    <a:gd name="connsiteY133" fmla="*/ 238125 h 1266825"/>
                    <a:gd name="connsiteX134" fmla="*/ 2083593 w 2845593"/>
                    <a:gd name="connsiteY134" fmla="*/ 226218 h 1266825"/>
                    <a:gd name="connsiteX135" fmla="*/ 2090737 w 2845593"/>
                    <a:gd name="connsiteY135" fmla="*/ 230981 h 1266825"/>
                    <a:gd name="connsiteX136" fmla="*/ 2097881 w 2845593"/>
                    <a:gd name="connsiteY136" fmla="*/ 233362 h 1266825"/>
                    <a:gd name="connsiteX137" fmla="*/ 2112168 w 2845593"/>
                    <a:gd name="connsiteY137" fmla="*/ 242887 h 1266825"/>
                    <a:gd name="connsiteX138" fmla="*/ 2114550 w 2845593"/>
                    <a:gd name="connsiteY138" fmla="*/ 259556 h 1266825"/>
                    <a:gd name="connsiteX139" fmla="*/ 2116931 w 2845593"/>
                    <a:gd name="connsiteY139" fmla="*/ 297656 h 1266825"/>
                    <a:gd name="connsiteX140" fmla="*/ 2124075 w 2845593"/>
                    <a:gd name="connsiteY140" fmla="*/ 319087 h 1266825"/>
                    <a:gd name="connsiteX141" fmla="*/ 2138362 w 2845593"/>
                    <a:gd name="connsiteY141" fmla="*/ 359568 h 1266825"/>
                    <a:gd name="connsiteX142" fmla="*/ 2140743 w 2845593"/>
                    <a:gd name="connsiteY142" fmla="*/ 402431 h 1266825"/>
                    <a:gd name="connsiteX143" fmla="*/ 2150268 w 2845593"/>
                    <a:gd name="connsiteY143" fmla="*/ 457200 h 1266825"/>
                    <a:gd name="connsiteX144" fmla="*/ 2157412 w 2845593"/>
                    <a:gd name="connsiteY144" fmla="*/ 523875 h 1266825"/>
                    <a:gd name="connsiteX145" fmla="*/ 2166937 w 2845593"/>
                    <a:gd name="connsiteY145" fmla="*/ 569118 h 1266825"/>
                    <a:gd name="connsiteX146" fmla="*/ 2174081 w 2845593"/>
                    <a:gd name="connsiteY146" fmla="*/ 597693 h 1266825"/>
                    <a:gd name="connsiteX147" fmla="*/ 2178843 w 2845593"/>
                    <a:gd name="connsiteY147" fmla="*/ 633412 h 1266825"/>
                    <a:gd name="connsiteX148" fmla="*/ 2197893 w 2845593"/>
                    <a:gd name="connsiteY148" fmla="*/ 726281 h 1266825"/>
                    <a:gd name="connsiteX149" fmla="*/ 2209800 w 2845593"/>
                    <a:gd name="connsiteY149" fmla="*/ 790575 h 1266825"/>
                    <a:gd name="connsiteX150" fmla="*/ 2214562 w 2845593"/>
                    <a:gd name="connsiteY150" fmla="*/ 835818 h 1266825"/>
                    <a:gd name="connsiteX151" fmla="*/ 2219325 w 2845593"/>
                    <a:gd name="connsiteY151" fmla="*/ 859631 h 1266825"/>
                    <a:gd name="connsiteX152" fmla="*/ 2226468 w 2845593"/>
                    <a:gd name="connsiteY152" fmla="*/ 900112 h 1266825"/>
                    <a:gd name="connsiteX153" fmla="*/ 2238375 w 2845593"/>
                    <a:gd name="connsiteY153" fmla="*/ 940593 h 1266825"/>
                    <a:gd name="connsiteX154" fmla="*/ 2240756 w 2845593"/>
                    <a:gd name="connsiteY154" fmla="*/ 954881 h 1266825"/>
                    <a:gd name="connsiteX155" fmla="*/ 2250281 w 2845593"/>
                    <a:gd name="connsiteY155" fmla="*/ 981075 h 1266825"/>
                    <a:gd name="connsiteX156" fmla="*/ 2257425 w 2845593"/>
                    <a:gd name="connsiteY156" fmla="*/ 1009650 h 1266825"/>
                    <a:gd name="connsiteX157" fmla="*/ 2281237 w 2845593"/>
                    <a:gd name="connsiteY157" fmla="*/ 1076325 h 1266825"/>
                    <a:gd name="connsiteX158" fmla="*/ 2297906 w 2845593"/>
                    <a:gd name="connsiteY158" fmla="*/ 1128712 h 1266825"/>
                    <a:gd name="connsiteX159" fmla="*/ 2316956 w 2845593"/>
                    <a:gd name="connsiteY159" fmla="*/ 1152525 h 1266825"/>
                    <a:gd name="connsiteX160" fmla="*/ 2333625 w 2845593"/>
                    <a:gd name="connsiteY160" fmla="*/ 1178718 h 1266825"/>
                    <a:gd name="connsiteX161" fmla="*/ 2347912 w 2845593"/>
                    <a:gd name="connsiteY161" fmla="*/ 1195387 h 1266825"/>
                    <a:gd name="connsiteX162" fmla="*/ 2352675 w 2845593"/>
                    <a:gd name="connsiteY162" fmla="*/ 1202531 h 1266825"/>
                    <a:gd name="connsiteX163" fmla="*/ 2362200 w 2845593"/>
                    <a:gd name="connsiteY163" fmla="*/ 1212056 h 1266825"/>
                    <a:gd name="connsiteX164" fmla="*/ 2374106 w 2845593"/>
                    <a:gd name="connsiteY164" fmla="*/ 1226343 h 1266825"/>
                    <a:gd name="connsiteX165" fmla="*/ 2402681 w 2845593"/>
                    <a:gd name="connsiteY165" fmla="*/ 1250156 h 1266825"/>
                    <a:gd name="connsiteX166" fmla="*/ 2414587 w 2845593"/>
                    <a:gd name="connsiteY166" fmla="*/ 1252537 h 1266825"/>
                    <a:gd name="connsiteX167" fmla="*/ 2447925 w 2845593"/>
                    <a:gd name="connsiteY167" fmla="*/ 1245393 h 1266825"/>
                    <a:gd name="connsiteX168" fmla="*/ 2483643 w 2845593"/>
                    <a:gd name="connsiteY168" fmla="*/ 1212056 h 1266825"/>
                    <a:gd name="connsiteX169" fmla="*/ 2502693 w 2845593"/>
                    <a:gd name="connsiteY169" fmla="*/ 1195387 h 1266825"/>
                    <a:gd name="connsiteX170" fmla="*/ 2512218 w 2845593"/>
                    <a:gd name="connsiteY170" fmla="*/ 1193006 h 1266825"/>
                    <a:gd name="connsiteX171" fmla="*/ 2531268 w 2845593"/>
                    <a:gd name="connsiteY171" fmla="*/ 1197768 h 1266825"/>
                    <a:gd name="connsiteX172" fmla="*/ 2543175 w 2845593"/>
                    <a:gd name="connsiteY172" fmla="*/ 1200150 h 1266825"/>
                    <a:gd name="connsiteX173" fmla="*/ 2566987 w 2845593"/>
                    <a:gd name="connsiteY173" fmla="*/ 1207293 h 1266825"/>
                    <a:gd name="connsiteX174" fmla="*/ 2602706 w 2845593"/>
                    <a:gd name="connsiteY174" fmla="*/ 1233487 h 1266825"/>
                    <a:gd name="connsiteX175" fmla="*/ 2638425 w 2845593"/>
                    <a:gd name="connsiteY175" fmla="*/ 1266825 h 1266825"/>
                    <a:gd name="connsiteX176" fmla="*/ 2659856 w 2845593"/>
                    <a:gd name="connsiteY176" fmla="*/ 1238250 h 1266825"/>
                    <a:gd name="connsiteX177" fmla="*/ 2683668 w 2845593"/>
                    <a:gd name="connsiteY177" fmla="*/ 1195387 h 1266825"/>
                    <a:gd name="connsiteX178" fmla="*/ 2688431 w 2845593"/>
                    <a:gd name="connsiteY178" fmla="*/ 1188243 h 1266825"/>
                    <a:gd name="connsiteX179" fmla="*/ 2700337 w 2845593"/>
                    <a:gd name="connsiteY179" fmla="*/ 1173956 h 1266825"/>
                    <a:gd name="connsiteX180" fmla="*/ 2709862 w 2845593"/>
                    <a:gd name="connsiteY180" fmla="*/ 1169193 h 1266825"/>
                    <a:gd name="connsiteX181" fmla="*/ 2736056 w 2845593"/>
                    <a:gd name="connsiteY181" fmla="*/ 1195387 h 1266825"/>
                    <a:gd name="connsiteX182" fmla="*/ 2757487 w 2845593"/>
                    <a:gd name="connsiteY182" fmla="*/ 1231106 h 1266825"/>
                    <a:gd name="connsiteX183" fmla="*/ 2767012 w 2845593"/>
                    <a:gd name="connsiteY183" fmla="*/ 1245393 h 1266825"/>
                    <a:gd name="connsiteX184" fmla="*/ 2783681 w 2845593"/>
                    <a:gd name="connsiteY184" fmla="*/ 1247775 h 1266825"/>
                    <a:gd name="connsiteX185" fmla="*/ 2800350 w 2845593"/>
                    <a:gd name="connsiteY185" fmla="*/ 1223962 h 1266825"/>
                    <a:gd name="connsiteX186" fmla="*/ 2817018 w 2845593"/>
                    <a:gd name="connsiteY186" fmla="*/ 1202531 h 1266825"/>
                    <a:gd name="connsiteX187" fmla="*/ 2838450 w 2845593"/>
                    <a:gd name="connsiteY187" fmla="*/ 1209675 h 1266825"/>
                    <a:gd name="connsiteX188" fmla="*/ 2845593 w 2845593"/>
                    <a:gd name="connsiteY188" fmla="*/ 1214437 h 1266825"/>
                    <a:gd name="connsiteX0" fmla="*/ 8075 w 2853668"/>
                    <a:gd name="connsiteY0" fmla="*/ 64293 h 1266825"/>
                    <a:gd name="connsiteX1" fmla="*/ 931 w 2853668"/>
                    <a:gd name="connsiteY1" fmla="*/ 69056 h 1266825"/>
                    <a:gd name="connsiteX2" fmla="*/ 31887 w 2853668"/>
                    <a:gd name="connsiteY2" fmla="*/ 28575 h 1266825"/>
                    <a:gd name="connsiteX3" fmla="*/ 39031 w 2853668"/>
                    <a:gd name="connsiteY3" fmla="*/ 23812 h 1266825"/>
                    <a:gd name="connsiteX4" fmla="*/ 41412 w 2853668"/>
                    <a:gd name="connsiteY4" fmla="*/ 16668 h 1266825"/>
                    <a:gd name="connsiteX5" fmla="*/ 62843 w 2853668"/>
                    <a:gd name="connsiteY5" fmla="*/ 0 h 1266825"/>
                    <a:gd name="connsiteX6" fmla="*/ 105706 w 2853668"/>
                    <a:gd name="connsiteY6" fmla="*/ 7143 h 1266825"/>
                    <a:gd name="connsiteX7" fmla="*/ 112850 w 2853668"/>
                    <a:gd name="connsiteY7" fmla="*/ 14287 h 1266825"/>
                    <a:gd name="connsiteX8" fmla="*/ 119993 w 2853668"/>
                    <a:gd name="connsiteY8" fmla="*/ 19050 h 1266825"/>
                    <a:gd name="connsiteX9" fmla="*/ 129518 w 2853668"/>
                    <a:gd name="connsiteY9" fmla="*/ 38100 h 1266825"/>
                    <a:gd name="connsiteX10" fmla="*/ 134281 w 2853668"/>
                    <a:gd name="connsiteY10" fmla="*/ 57150 h 1266825"/>
                    <a:gd name="connsiteX11" fmla="*/ 141425 w 2853668"/>
                    <a:gd name="connsiteY11" fmla="*/ 69056 h 1266825"/>
                    <a:gd name="connsiteX12" fmla="*/ 153331 w 2853668"/>
                    <a:gd name="connsiteY12" fmla="*/ 85725 h 1266825"/>
                    <a:gd name="connsiteX13" fmla="*/ 167618 w 2853668"/>
                    <a:gd name="connsiteY13" fmla="*/ 78581 h 1266825"/>
                    <a:gd name="connsiteX14" fmla="*/ 212862 w 2853668"/>
                    <a:gd name="connsiteY14" fmla="*/ 19050 h 1266825"/>
                    <a:gd name="connsiteX15" fmla="*/ 224768 w 2853668"/>
                    <a:gd name="connsiteY15" fmla="*/ 14287 h 1266825"/>
                    <a:gd name="connsiteX16" fmla="*/ 253343 w 2853668"/>
                    <a:gd name="connsiteY16" fmla="*/ 30956 h 1266825"/>
                    <a:gd name="connsiteX17" fmla="*/ 265250 w 2853668"/>
                    <a:gd name="connsiteY17" fmla="*/ 57150 h 1266825"/>
                    <a:gd name="connsiteX18" fmla="*/ 267631 w 2853668"/>
                    <a:gd name="connsiteY18" fmla="*/ 66675 h 1266825"/>
                    <a:gd name="connsiteX19" fmla="*/ 274775 w 2853668"/>
                    <a:gd name="connsiteY19" fmla="*/ 73818 h 1266825"/>
                    <a:gd name="connsiteX20" fmla="*/ 284300 w 2853668"/>
                    <a:gd name="connsiteY20" fmla="*/ 66675 h 1266825"/>
                    <a:gd name="connsiteX21" fmla="*/ 310493 w 2853668"/>
                    <a:gd name="connsiteY21" fmla="*/ 28575 h 1266825"/>
                    <a:gd name="connsiteX22" fmla="*/ 324781 w 2853668"/>
                    <a:gd name="connsiteY22" fmla="*/ 26193 h 1266825"/>
                    <a:gd name="connsiteX23" fmla="*/ 353356 w 2853668"/>
                    <a:gd name="connsiteY23" fmla="*/ 42862 h 1266825"/>
                    <a:gd name="connsiteX24" fmla="*/ 360500 w 2853668"/>
                    <a:gd name="connsiteY24" fmla="*/ 47625 h 1266825"/>
                    <a:gd name="connsiteX25" fmla="*/ 381931 w 2853668"/>
                    <a:gd name="connsiteY25" fmla="*/ 66675 h 1266825"/>
                    <a:gd name="connsiteX26" fmla="*/ 400981 w 2853668"/>
                    <a:gd name="connsiteY26" fmla="*/ 61912 h 1266825"/>
                    <a:gd name="connsiteX27" fmla="*/ 436700 w 2853668"/>
                    <a:gd name="connsiteY27" fmla="*/ 33337 h 1266825"/>
                    <a:gd name="connsiteX28" fmla="*/ 453368 w 2853668"/>
                    <a:gd name="connsiteY28" fmla="*/ 30956 h 1266825"/>
                    <a:gd name="connsiteX29" fmla="*/ 489087 w 2853668"/>
                    <a:gd name="connsiteY29" fmla="*/ 40481 h 1266825"/>
                    <a:gd name="connsiteX30" fmla="*/ 503375 w 2853668"/>
                    <a:gd name="connsiteY30" fmla="*/ 42862 h 1266825"/>
                    <a:gd name="connsiteX31" fmla="*/ 546237 w 2853668"/>
                    <a:gd name="connsiteY31" fmla="*/ 47625 h 1266825"/>
                    <a:gd name="connsiteX32" fmla="*/ 593862 w 2853668"/>
                    <a:gd name="connsiteY32" fmla="*/ 52387 h 1266825"/>
                    <a:gd name="connsiteX33" fmla="*/ 620056 w 2853668"/>
                    <a:gd name="connsiteY33" fmla="*/ 45243 h 1266825"/>
                    <a:gd name="connsiteX34" fmla="*/ 634343 w 2853668"/>
                    <a:gd name="connsiteY34" fmla="*/ 40481 h 1266825"/>
                    <a:gd name="connsiteX35" fmla="*/ 648631 w 2853668"/>
                    <a:gd name="connsiteY35" fmla="*/ 47625 h 1266825"/>
                    <a:gd name="connsiteX36" fmla="*/ 681968 w 2853668"/>
                    <a:gd name="connsiteY36" fmla="*/ 57150 h 1266825"/>
                    <a:gd name="connsiteX37" fmla="*/ 691493 w 2853668"/>
                    <a:gd name="connsiteY37" fmla="*/ 76200 h 1266825"/>
                    <a:gd name="connsiteX38" fmla="*/ 693875 w 2853668"/>
                    <a:gd name="connsiteY38" fmla="*/ 90487 h 1266825"/>
                    <a:gd name="connsiteX39" fmla="*/ 701018 w 2853668"/>
                    <a:gd name="connsiteY39" fmla="*/ 111918 h 1266825"/>
                    <a:gd name="connsiteX40" fmla="*/ 710543 w 2853668"/>
                    <a:gd name="connsiteY40" fmla="*/ 133350 h 1266825"/>
                    <a:gd name="connsiteX41" fmla="*/ 720068 w 2853668"/>
                    <a:gd name="connsiteY41" fmla="*/ 178593 h 1266825"/>
                    <a:gd name="connsiteX42" fmla="*/ 724831 w 2853668"/>
                    <a:gd name="connsiteY42" fmla="*/ 192881 h 1266825"/>
                    <a:gd name="connsiteX43" fmla="*/ 739118 w 2853668"/>
                    <a:gd name="connsiteY43" fmla="*/ 250031 h 1266825"/>
                    <a:gd name="connsiteX44" fmla="*/ 743881 w 2853668"/>
                    <a:gd name="connsiteY44" fmla="*/ 269081 h 1266825"/>
                    <a:gd name="connsiteX45" fmla="*/ 748643 w 2853668"/>
                    <a:gd name="connsiteY45" fmla="*/ 369093 h 1266825"/>
                    <a:gd name="connsiteX46" fmla="*/ 753406 w 2853668"/>
                    <a:gd name="connsiteY46" fmla="*/ 390525 h 1266825"/>
                    <a:gd name="connsiteX47" fmla="*/ 765312 w 2853668"/>
                    <a:gd name="connsiteY47" fmla="*/ 452437 h 1266825"/>
                    <a:gd name="connsiteX48" fmla="*/ 770075 w 2853668"/>
                    <a:gd name="connsiteY48" fmla="*/ 504825 h 1266825"/>
                    <a:gd name="connsiteX49" fmla="*/ 774837 w 2853668"/>
                    <a:gd name="connsiteY49" fmla="*/ 554831 h 1266825"/>
                    <a:gd name="connsiteX50" fmla="*/ 779600 w 2853668"/>
                    <a:gd name="connsiteY50" fmla="*/ 595312 h 1266825"/>
                    <a:gd name="connsiteX51" fmla="*/ 784362 w 2853668"/>
                    <a:gd name="connsiteY51" fmla="*/ 628650 h 1266825"/>
                    <a:gd name="connsiteX52" fmla="*/ 791506 w 2853668"/>
                    <a:gd name="connsiteY52" fmla="*/ 642937 h 1266825"/>
                    <a:gd name="connsiteX53" fmla="*/ 796268 w 2853668"/>
                    <a:gd name="connsiteY53" fmla="*/ 654843 h 1266825"/>
                    <a:gd name="connsiteX54" fmla="*/ 805793 w 2853668"/>
                    <a:gd name="connsiteY54" fmla="*/ 676275 h 1266825"/>
                    <a:gd name="connsiteX55" fmla="*/ 834368 w 2853668"/>
                    <a:gd name="connsiteY55" fmla="*/ 700087 h 1266825"/>
                    <a:gd name="connsiteX56" fmla="*/ 855800 w 2853668"/>
                    <a:gd name="connsiteY56" fmla="*/ 709612 h 1266825"/>
                    <a:gd name="connsiteX57" fmla="*/ 867706 w 2853668"/>
                    <a:gd name="connsiteY57" fmla="*/ 704850 h 1266825"/>
                    <a:gd name="connsiteX58" fmla="*/ 874850 w 2853668"/>
                    <a:gd name="connsiteY58" fmla="*/ 702468 h 1266825"/>
                    <a:gd name="connsiteX59" fmla="*/ 896281 w 2853668"/>
                    <a:gd name="connsiteY59" fmla="*/ 678656 h 1266825"/>
                    <a:gd name="connsiteX60" fmla="*/ 908187 w 2853668"/>
                    <a:gd name="connsiteY60" fmla="*/ 640556 h 1266825"/>
                    <a:gd name="connsiteX61" fmla="*/ 912950 w 2853668"/>
                    <a:gd name="connsiteY61" fmla="*/ 626268 h 1266825"/>
                    <a:gd name="connsiteX62" fmla="*/ 922475 w 2853668"/>
                    <a:gd name="connsiteY62" fmla="*/ 614362 h 1266825"/>
                    <a:gd name="connsiteX63" fmla="*/ 946287 w 2853668"/>
                    <a:gd name="connsiteY63" fmla="*/ 616743 h 1266825"/>
                    <a:gd name="connsiteX64" fmla="*/ 986768 w 2853668"/>
                    <a:gd name="connsiteY64" fmla="*/ 657225 h 1266825"/>
                    <a:gd name="connsiteX65" fmla="*/ 1015343 w 2853668"/>
                    <a:gd name="connsiteY65" fmla="*/ 681037 h 1266825"/>
                    <a:gd name="connsiteX66" fmla="*/ 1022487 w 2853668"/>
                    <a:gd name="connsiteY66" fmla="*/ 688181 h 1266825"/>
                    <a:gd name="connsiteX67" fmla="*/ 1039156 w 2853668"/>
                    <a:gd name="connsiteY67" fmla="*/ 683418 h 1266825"/>
                    <a:gd name="connsiteX68" fmla="*/ 1058206 w 2853668"/>
                    <a:gd name="connsiteY68" fmla="*/ 657225 h 1266825"/>
                    <a:gd name="connsiteX69" fmla="*/ 1082018 w 2853668"/>
                    <a:gd name="connsiteY69" fmla="*/ 631031 h 1266825"/>
                    <a:gd name="connsiteX70" fmla="*/ 1089162 w 2853668"/>
                    <a:gd name="connsiteY70" fmla="*/ 628650 h 1266825"/>
                    <a:gd name="connsiteX71" fmla="*/ 1120118 w 2853668"/>
                    <a:gd name="connsiteY71" fmla="*/ 642937 h 1266825"/>
                    <a:gd name="connsiteX72" fmla="*/ 1136787 w 2853668"/>
                    <a:gd name="connsiteY72" fmla="*/ 659606 h 1266825"/>
                    <a:gd name="connsiteX73" fmla="*/ 1151075 w 2853668"/>
                    <a:gd name="connsiteY73" fmla="*/ 676275 h 1266825"/>
                    <a:gd name="connsiteX74" fmla="*/ 1167743 w 2853668"/>
                    <a:gd name="connsiteY74" fmla="*/ 688181 h 1266825"/>
                    <a:gd name="connsiteX75" fmla="*/ 1182031 w 2853668"/>
                    <a:gd name="connsiteY75" fmla="*/ 678656 h 1266825"/>
                    <a:gd name="connsiteX76" fmla="*/ 1203462 w 2853668"/>
                    <a:gd name="connsiteY76" fmla="*/ 652462 h 1266825"/>
                    <a:gd name="connsiteX77" fmla="*/ 1217750 w 2853668"/>
                    <a:gd name="connsiteY77" fmla="*/ 647700 h 1266825"/>
                    <a:gd name="connsiteX78" fmla="*/ 1227275 w 2853668"/>
                    <a:gd name="connsiteY78" fmla="*/ 652462 h 1266825"/>
                    <a:gd name="connsiteX79" fmla="*/ 1253468 w 2853668"/>
                    <a:gd name="connsiteY79" fmla="*/ 676275 h 1266825"/>
                    <a:gd name="connsiteX80" fmla="*/ 1267756 w 2853668"/>
                    <a:gd name="connsiteY80" fmla="*/ 673893 h 1266825"/>
                    <a:gd name="connsiteX81" fmla="*/ 1274900 w 2853668"/>
                    <a:gd name="connsiteY81" fmla="*/ 669131 h 1266825"/>
                    <a:gd name="connsiteX82" fmla="*/ 1303475 w 2853668"/>
                    <a:gd name="connsiteY82" fmla="*/ 659606 h 1266825"/>
                    <a:gd name="connsiteX83" fmla="*/ 1327287 w 2853668"/>
                    <a:gd name="connsiteY83" fmla="*/ 661987 h 1266825"/>
                    <a:gd name="connsiteX84" fmla="*/ 1360625 w 2853668"/>
                    <a:gd name="connsiteY84" fmla="*/ 669131 h 1266825"/>
                    <a:gd name="connsiteX85" fmla="*/ 1367768 w 2853668"/>
                    <a:gd name="connsiteY85" fmla="*/ 666750 h 1266825"/>
                    <a:gd name="connsiteX86" fmla="*/ 1382056 w 2853668"/>
                    <a:gd name="connsiteY86" fmla="*/ 650081 h 1266825"/>
                    <a:gd name="connsiteX87" fmla="*/ 1386818 w 2853668"/>
                    <a:gd name="connsiteY87" fmla="*/ 640556 h 1266825"/>
                    <a:gd name="connsiteX88" fmla="*/ 1396343 w 2853668"/>
                    <a:gd name="connsiteY88" fmla="*/ 619125 h 1266825"/>
                    <a:gd name="connsiteX89" fmla="*/ 1405868 w 2853668"/>
                    <a:gd name="connsiteY89" fmla="*/ 576262 h 1266825"/>
                    <a:gd name="connsiteX90" fmla="*/ 1408250 w 2853668"/>
                    <a:gd name="connsiteY90" fmla="*/ 561975 h 1266825"/>
                    <a:gd name="connsiteX91" fmla="*/ 1410631 w 2853668"/>
                    <a:gd name="connsiteY91" fmla="*/ 554831 h 1266825"/>
                    <a:gd name="connsiteX92" fmla="*/ 1422537 w 2853668"/>
                    <a:gd name="connsiteY92" fmla="*/ 497681 h 1266825"/>
                    <a:gd name="connsiteX93" fmla="*/ 1424918 w 2853668"/>
                    <a:gd name="connsiteY93" fmla="*/ 473868 h 1266825"/>
                    <a:gd name="connsiteX94" fmla="*/ 1427300 w 2853668"/>
                    <a:gd name="connsiteY94" fmla="*/ 464343 h 1266825"/>
                    <a:gd name="connsiteX95" fmla="*/ 1432062 w 2853668"/>
                    <a:gd name="connsiteY95" fmla="*/ 442912 h 1266825"/>
                    <a:gd name="connsiteX96" fmla="*/ 1439206 w 2853668"/>
                    <a:gd name="connsiteY96" fmla="*/ 402431 h 1266825"/>
                    <a:gd name="connsiteX97" fmla="*/ 1441587 w 2853668"/>
                    <a:gd name="connsiteY97" fmla="*/ 395287 h 1266825"/>
                    <a:gd name="connsiteX98" fmla="*/ 1446350 w 2853668"/>
                    <a:gd name="connsiteY98" fmla="*/ 376237 h 1266825"/>
                    <a:gd name="connsiteX99" fmla="*/ 1455875 w 2853668"/>
                    <a:gd name="connsiteY99" fmla="*/ 333375 h 1266825"/>
                    <a:gd name="connsiteX100" fmla="*/ 1458256 w 2853668"/>
                    <a:gd name="connsiteY100" fmla="*/ 326231 h 1266825"/>
                    <a:gd name="connsiteX101" fmla="*/ 1467781 w 2853668"/>
                    <a:gd name="connsiteY101" fmla="*/ 290512 h 1266825"/>
                    <a:gd name="connsiteX102" fmla="*/ 1470162 w 2853668"/>
                    <a:gd name="connsiteY102" fmla="*/ 261937 h 1266825"/>
                    <a:gd name="connsiteX103" fmla="*/ 1472543 w 2853668"/>
                    <a:gd name="connsiteY103" fmla="*/ 254793 h 1266825"/>
                    <a:gd name="connsiteX104" fmla="*/ 1482068 w 2853668"/>
                    <a:gd name="connsiteY104" fmla="*/ 221456 h 1266825"/>
                    <a:gd name="connsiteX105" fmla="*/ 1503500 w 2853668"/>
                    <a:gd name="connsiteY105" fmla="*/ 169068 h 1266825"/>
                    <a:gd name="connsiteX106" fmla="*/ 1515406 w 2853668"/>
                    <a:gd name="connsiteY106" fmla="*/ 130968 h 1266825"/>
                    <a:gd name="connsiteX107" fmla="*/ 1534456 w 2853668"/>
                    <a:gd name="connsiteY107" fmla="*/ 109537 h 1266825"/>
                    <a:gd name="connsiteX108" fmla="*/ 1553506 w 2853668"/>
                    <a:gd name="connsiteY108" fmla="*/ 107156 h 1266825"/>
                    <a:gd name="connsiteX109" fmla="*/ 1565412 w 2853668"/>
                    <a:gd name="connsiteY109" fmla="*/ 116681 h 1266825"/>
                    <a:gd name="connsiteX110" fmla="*/ 1574937 w 2853668"/>
                    <a:gd name="connsiteY110" fmla="*/ 121443 h 1266825"/>
                    <a:gd name="connsiteX111" fmla="*/ 1593987 w 2853668"/>
                    <a:gd name="connsiteY111" fmla="*/ 161925 h 1266825"/>
                    <a:gd name="connsiteX112" fmla="*/ 1605893 w 2853668"/>
                    <a:gd name="connsiteY112" fmla="*/ 188118 h 1266825"/>
                    <a:gd name="connsiteX113" fmla="*/ 1610656 w 2853668"/>
                    <a:gd name="connsiteY113" fmla="*/ 197643 h 1266825"/>
                    <a:gd name="connsiteX114" fmla="*/ 1620181 w 2853668"/>
                    <a:gd name="connsiteY114" fmla="*/ 228600 h 1266825"/>
                    <a:gd name="connsiteX115" fmla="*/ 1629706 w 2853668"/>
                    <a:gd name="connsiteY115" fmla="*/ 264318 h 1266825"/>
                    <a:gd name="connsiteX116" fmla="*/ 1670187 w 2853668"/>
                    <a:gd name="connsiteY116" fmla="*/ 214312 h 1266825"/>
                    <a:gd name="connsiteX117" fmla="*/ 1701143 w 2853668"/>
                    <a:gd name="connsiteY117" fmla="*/ 192881 h 1266825"/>
                    <a:gd name="connsiteX118" fmla="*/ 1727337 w 2853668"/>
                    <a:gd name="connsiteY118" fmla="*/ 197643 h 1266825"/>
                    <a:gd name="connsiteX119" fmla="*/ 1734481 w 2853668"/>
                    <a:gd name="connsiteY119" fmla="*/ 204787 h 1266825"/>
                    <a:gd name="connsiteX120" fmla="*/ 1765437 w 2853668"/>
                    <a:gd name="connsiteY120" fmla="*/ 228600 h 1266825"/>
                    <a:gd name="connsiteX121" fmla="*/ 1791631 w 2853668"/>
                    <a:gd name="connsiteY121" fmla="*/ 221456 h 1266825"/>
                    <a:gd name="connsiteX122" fmla="*/ 1803537 w 2853668"/>
                    <a:gd name="connsiteY122" fmla="*/ 209550 h 1266825"/>
                    <a:gd name="connsiteX123" fmla="*/ 1810681 w 2853668"/>
                    <a:gd name="connsiteY123" fmla="*/ 204787 h 1266825"/>
                    <a:gd name="connsiteX124" fmla="*/ 1853543 w 2853668"/>
                    <a:gd name="connsiteY124" fmla="*/ 161925 h 1266825"/>
                    <a:gd name="connsiteX125" fmla="*/ 1884500 w 2853668"/>
                    <a:gd name="connsiteY125" fmla="*/ 169068 h 1266825"/>
                    <a:gd name="connsiteX126" fmla="*/ 1891643 w 2853668"/>
                    <a:gd name="connsiteY126" fmla="*/ 173831 h 1266825"/>
                    <a:gd name="connsiteX127" fmla="*/ 1917837 w 2853668"/>
                    <a:gd name="connsiteY127" fmla="*/ 204787 h 1266825"/>
                    <a:gd name="connsiteX128" fmla="*/ 1932125 w 2853668"/>
                    <a:gd name="connsiteY128" fmla="*/ 214312 h 1266825"/>
                    <a:gd name="connsiteX129" fmla="*/ 1955937 w 2853668"/>
                    <a:gd name="connsiteY129" fmla="*/ 209550 h 1266825"/>
                    <a:gd name="connsiteX130" fmla="*/ 1977368 w 2853668"/>
                    <a:gd name="connsiteY130" fmla="*/ 185737 h 1266825"/>
                    <a:gd name="connsiteX131" fmla="*/ 1986893 w 2853668"/>
                    <a:gd name="connsiteY131" fmla="*/ 176212 h 1266825"/>
                    <a:gd name="connsiteX132" fmla="*/ 2024993 w 2853668"/>
                    <a:gd name="connsiteY132" fmla="*/ 219075 h 1266825"/>
                    <a:gd name="connsiteX133" fmla="*/ 2051187 w 2853668"/>
                    <a:gd name="connsiteY133" fmla="*/ 242887 h 1266825"/>
                    <a:gd name="connsiteX134" fmla="*/ 2070237 w 2853668"/>
                    <a:gd name="connsiteY134" fmla="*/ 238125 h 1266825"/>
                    <a:gd name="connsiteX135" fmla="*/ 2091668 w 2853668"/>
                    <a:gd name="connsiteY135" fmla="*/ 226218 h 1266825"/>
                    <a:gd name="connsiteX136" fmla="*/ 2098812 w 2853668"/>
                    <a:gd name="connsiteY136" fmla="*/ 230981 h 1266825"/>
                    <a:gd name="connsiteX137" fmla="*/ 2105956 w 2853668"/>
                    <a:gd name="connsiteY137" fmla="*/ 233362 h 1266825"/>
                    <a:gd name="connsiteX138" fmla="*/ 2120243 w 2853668"/>
                    <a:gd name="connsiteY138" fmla="*/ 242887 h 1266825"/>
                    <a:gd name="connsiteX139" fmla="*/ 2122625 w 2853668"/>
                    <a:gd name="connsiteY139" fmla="*/ 259556 h 1266825"/>
                    <a:gd name="connsiteX140" fmla="*/ 2125006 w 2853668"/>
                    <a:gd name="connsiteY140" fmla="*/ 297656 h 1266825"/>
                    <a:gd name="connsiteX141" fmla="*/ 2132150 w 2853668"/>
                    <a:gd name="connsiteY141" fmla="*/ 319087 h 1266825"/>
                    <a:gd name="connsiteX142" fmla="*/ 2146437 w 2853668"/>
                    <a:gd name="connsiteY142" fmla="*/ 359568 h 1266825"/>
                    <a:gd name="connsiteX143" fmla="*/ 2148818 w 2853668"/>
                    <a:gd name="connsiteY143" fmla="*/ 402431 h 1266825"/>
                    <a:gd name="connsiteX144" fmla="*/ 2158343 w 2853668"/>
                    <a:gd name="connsiteY144" fmla="*/ 457200 h 1266825"/>
                    <a:gd name="connsiteX145" fmla="*/ 2165487 w 2853668"/>
                    <a:gd name="connsiteY145" fmla="*/ 523875 h 1266825"/>
                    <a:gd name="connsiteX146" fmla="*/ 2175012 w 2853668"/>
                    <a:gd name="connsiteY146" fmla="*/ 569118 h 1266825"/>
                    <a:gd name="connsiteX147" fmla="*/ 2182156 w 2853668"/>
                    <a:gd name="connsiteY147" fmla="*/ 597693 h 1266825"/>
                    <a:gd name="connsiteX148" fmla="*/ 2186918 w 2853668"/>
                    <a:gd name="connsiteY148" fmla="*/ 633412 h 1266825"/>
                    <a:gd name="connsiteX149" fmla="*/ 2205968 w 2853668"/>
                    <a:gd name="connsiteY149" fmla="*/ 726281 h 1266825"/>
                    <a:gd name="connsiteX150" fmla="*/ 2217875 w 2853668"/>
                    <a:gd name="connsiteY150" fmla="*/ 790575 h 1266825"/>
                    <a:gd name="connsiteX151" fmla="*/ 2222637 w 2853668"/>
                    <a:gd name="connsiteY151" fmla="*/ 835818 h 1266825"/>
                    <a:gd name="connsiteX152" fmla="*/ 2227400 w 2853668"/>
                    <a:gd name="connsiteY152" fmla="*/ 859631 h 1266825"/>
                    <a:gd name="connsiteX153" fmla="*/ 2234543 w 2853668"/>
                    <a:gd name="connsiteY153" fmla="*/ 900112 h 1266825"/>
                    <a:gd name="connsiteX154" fmla="*/ 2246450 w 2853668"/>
                    <a:gd name="connsiteY154" fmla="*/ 940593 h 1266825"/>
                    <a:gd name="connsiteX155" fmla="*/ 2248831 w 2853668"/>
                    <a:gd name="connsiteY155" fmla="*/ 954881 h 1266825"/>
                    <a:gd name="connsiteX156" fmla="*/ 2258356 w 2853668"/>
                    <a:gd name="connsiteY156" fmla="*/ 981075 h 1266825"/>
                    <a:gd name="connsiteX157" fmla="*/ 2265500 w 2853668"/>
                    <a:gd name="connsiteY157" fmla="*/ 1009650 h 1266825"/>
                    <a:gd name="connsiteX158" fmla="*/ 2289312 w 2853668"/>
                    <a:gd name="connsiteY158" fmla="*/ 1076325 h 1266825"/>
                    <a:gd name="connsiteX159" fmla="*/ 2305981 w 2853668"/>
                    <a:gd name="connsiteY159" fmla="*/ 1128712 h 1266825"/>
                    <a:gd name="connsiteX160" fmla="*/ 2325031 w 2853668"/>
                    <a:gd name="connsiteY160" fmla="*/ 1152525 h 1266825"/>
                    <a:gd name="connsiteX161" fmla="*/ 2341700 w 2853668"/>
                    <a:gd name="connsiteY161" fmla="*/ 1178718 h 1266825"/>
                    <a:gd name="connsiteX162" fmla="*/ 2355987 w 2853668"/>
                    <a:gd name="connsiteY162" fmla="*/ 1195387 h 1266825"/>
                    <a:gd name="connsiteX163" fmla="*/ 2360750 w 2853668"/>
                    <a:gd name="connsiteY163" fmla="*/ 1202531 h 1266825"/>
                    <a:gd name="connsiteX164" fmla="*/ 2370275 w 2853668"/>
                    <a:gd name="connsiteY164" fmla="*/ 1212056 h 1266825"/>
                    <a:gd name="connsiteX165" fmla="*/ 2382181 w 2853668"/>
                    <a:gd name="connsiteY165" fmla="*/ 1226343 h 1266825"/>
                    <a:gd name="connsiteX166" fmla="*/ 2410756 w 2853668"/>
                    <a:gd name="connsiteY166" fmla="*/ 1250156 h 1266825"/>
                    <a:gd name="connsiteX167" fmla="*/ 2422662 w 2853668"/>
                    <a:gd name="connsiteY167" fmla="*/ 1252537 h 1266825"/>
                    <a:gd name="connsiteX168" fmla="*/ 2456000 w 2853668"/>
                    <a:gd name="connsiteY168" fmla="*/ 1245393 h 1266825"/>
                    <a:gd name="connsiteX169" fmla="*/ 2491718 w 2853668"/>
                    <a:gd name="connsiteY169" fmla="*/ 1212056 h 1266825"/>
                    <a:gd name="connsiteX170" fmla="*/ 2510768 w 2853668"/>
                    <a:gd name="connsiteY170" fmla="*/ 1195387 h 1266825"/>
                    <a:gd name="connsiteX171" fmla="*/ 2520293 w 2853668"/>
                    <a:gd name="connsiteY171" fmla="*/ 1193006 h 1266825"/>
                    <a:gd name="connsiteX172" fmla="*/ 2539343 w 2853668"/>
                    <a:gd name="connsiteY172" fmla="*/ 1197768 h 1266825"/>
                    <a:gd name="connsiteX173" fmla="*/ 2551250 w 2853668"/>
                    <a:gd name="connsiteY173" fmla="*/ 1200150 h 1266825"/>
                    <a:gd name="connsiteX174" fmla="*/ 2575062 w 2853668"/>
                    <a:gd name="connsiteY174" fmla="*/ 1207293 h 1266825"/>
                    <a:gd name="connsiteX175" fmla="*/ 2610781 w 2853668"/>
                    <a:gd name="connsiteY175" fmla="*/ 1233487 h 1266825"/>
                    <a:gd name="connsiteX176" fmla="*/ 2646500 w 2853668"/>
                    <a:gd name="connsiteY176" fmla="*/ 1266825 h 1266825"/>
                    <a:gd name="connsiteX177" fmla="*/ 2667931 w 2853668"/>
                    <a:gd name="connsiteY177" fmla="*/ 1238250 h 1266825"/>
                    <a:gd name="connsiteX178" fmla="*/ 2691743 w 2853668"/>
                    <a:gd name="connsiteY178" fmla="*/ 1195387 h 1266825"/>
                    <a:gd name="connsiteX179" fmla="*/ 2696506 w 2853668"/>
                    <a:gd name="connsiteY179" fmla="*/ 1188243 h 1266825"/>
                    <a:gd name="connsiteX180" fmla="*/ 2708412 w 2853668"/>
                    <a:gd name="connsiteY180" fmla="*/ 1173956 h 1266825"/>
                    <a:gd name="connsiteX181" fmla="*/ 2717937 w 2853668"/>
                    <a:gd name="connsiteY181" fmla="*/ 1169193 h 1266825"/>
                    <a:gd name="connsiteX182" fmla="*/ 2744131 w 2853668"/>
                    <a:gd name="connsiteY182" fmla="*/ 1195387 h 1266825"/>
                    <a:gd name="connsiteX183" fmla="*/ 2765562 w 2853668"/>
                    <a:gd name="connsiteY183" fmla="*/ 1231106 h 1266825"/>
                    <a:gd name="connsiteX184" fmla="*/ 2775087 w 2853668"/>
                    <a:gd name="connsiteY184" fmla="*/ 1245393 h 1266825"/>
                    <a:gd name="connsiteX185" fmla="*/ 2791756 w 2853668"/>
                    <a:gd name="connsiteY185" fmla="*/ 1247775 h 1266825"/>
                    <a:gd name="connsiteX186" fmla="*/ 2808425 w 2853668"/>
                    <a:gd name="connsiteY186" fmla="*/ 1223962 h 1266825"/>
                    <a:gd name="connsiteX187" fmla="*/ 2825093 w 2853668"/>
                    <a:gd name="connsiteY187" fmla="*/ 1202531 h 1266825"/>
                    <a:gd name="connsiteX188" fmla="*/ 2846525 w 2853668"/>
                    <a:gd name="connsiteY188" fmla="*/ 1209675 h 1266825"/>
                    <a:gd name="connsiteX189" fmla="*/ 2853668 w 2853668"/>
                    <a:gd name="connsiteY189" fmla="*/ 1214437 h 1266825"/>
                    <a:gd name="connsiteX0" fmla="*/ 31280 w 2876873"/>
                    <a:gd name="connsiteY0" fmla="*/ 64293 h 1266825"/>
                    <a:gd name="connsiteX1" fmla="*/ 324 w 2876873"/>
                    <a:gd name="connsiteY1" fmla="*/ 47625 h 1266825"/>
                    <a:gd name="connsiteX2" fmla="*/ 55092 w 2876873"/>
                    <a:gd name="connsiteY2" fmla="*/ 28575 h 1266825"/>
                    <a:gd name="connsiteX3" fmla="*/ 62236 w 2876873"/>
                    <a:gd name="connsiteY3" fmla="*/ 23812 h 1266825"/>
                    <a:gd name="connsiteX4" fmla="*/ 64617 w 2876873"/>
                    <a:gd name="connsiteY4" fmla="*/ 16668 h 1266825"/>
                    <a:gd name="connsiteX5" fmla="*/ 86048 w 2876873"/>
                    <a:gd name="connsiteY5" fmla="*/ 0 h 1266825"/>
                    <a:gd name="connsiteX6" fmla="*/ 128911 w 2876873"/>
                    <a:gd name="connsiteY6" fmla="*/ 7143 h 1266825"/>
                    <a:gd name="connsiteX7" fmla="*/ 136055 w 2876873"/>
                    <a:gd name="connsiteY7" fmla="*/ 14287 h 1266825"/>
                    <a:gd name="connsiteX8" fmla="*/ 143198 w 2876873"/>
                    <a:gd name="connsiteY8" fmla="*/ 19050 h 1266825"/>
                    <a:gd name="connsiteX9" fmla="*/ 152723 w 2876873"/>
                    <a:gd name="connsiteY9" fmla="*/ 38100 h 1266825"/>
                    <a:gd name="connsiteX10" fmla="*/ 157486 w 2876873"/>
                    <a:gd name="connsiteY10" fmla="*/ 57150 h 1266825"/>
                    <a:gd name="connsiteX11" fmla="*/ 164630 w 2876873"/>
                    <a:gd name="connsiteY11" fmla="*/ 69056 h 1266825"/>
                    <a:gd name="connsiteX12" fmla="*/ 176536 w 2876873"/>
                    <a:gd name="connsiteY12" fmla="*/ 85725 h 1266825"/>
                    <a:gd name="connsiteX13" fmla="*/ 190823 w 2876873"/>
                    <a:gd name="connsiteY13" fmla="*/ 78581 h 1266825"/>
                    <a:gd name="connsiteX14" fmla="*/ 236067 w 2876873"/>
                    <a:gd name="connsiteY14" fmla="*/ 19050 h 1266825"/>
                    <a:gd name="connsiteX15" fmla="*/ 247973 w 2876873"/>
                    <a:gd name="connsiteY15" fmla="*/ 14287 h 1266825"/>
                    <a:gd name="connsiteX16" fmla="*/ 276548 w 2876873"/>
                    <a:gd name="connsiteY16" fmla="*/ 30956 h 1266825"/>
                    <a:gd name="connsiteX17" fmla="*/ 288455 w 2876873"/>
                    <a:gd name="connsiteY17" fmla="*/ 57150 h 1266825"/>
                    <a:gd name="connsiteX18" fmla="*/ 290836 w 2876873"/>
                    <a:gd name="connsiteY18" fmla="*/ 66675 h 1266825"/>
                    <a:gd name="connsiteX19" fmla="*/ 297980 w 2876873"/>
                    <a:gd name="connsiteY19" fmla="*/ 73818 h 1266825"/>
                    <a:gd name="connsiteX20" fmla="*/ 307505 w 2876873"/>
                    <a:gd name="connsiteY20" fmla="*/ 66675 h 1266825"/>
                    <a:gd name="connsiteX21" fmla="*/ 333698 w 2876873"/>
                    <a:gd name="connsiteY21" fmla="*/ 28575 h 1266825"/>
                    <a:gd name="connsiteX22" fmla="*/ 347986 w 2876873"/>
                    <a:gd name="connsiteY22" fmla="*/ 26193 h 1266825"/>
                    <a:gd name="connsiteX23" fmla="*/ 376561 w 2876873"/>
                    <a:gd name="connsiteY23" fmla="*/ 42862 h 1266825"/>
                    <a:gd name="connsiteX24" fmla="*/ 383705 w 2876873"/>
                    <a:gd name="connsiteY24" fmla="*/ 47625 h 1266825"/>
                    <a:gd name="connsiteX25" fmla="*/ 405136 w 2876873"/>
                    <a:gd name="connsiteY25" fmla="*/ 66675 h 1266825"/>
                    <a:gd name="connsiteX26" fmla="*/ 424186 w 2876873"/>
                    <a:gd name="connsiteY26" fmla="*/ 61912 h 1266825"/>
                    <a:gd name="connsiteX27" fmla="*/ 459905 w 2876873"/>
                    <a:gd name="connsiteY27" fmla="*/ 33337 h 1266825"/>
                    <a:gd name="connsiteX28" fmla="*/ 476573 w 2876873"/>
                    <a:gd name="connsiteY28" fmla="*/ 30956 h 1266825"/>
                    <a:gd name="connsiteX29" fmla="*/ 512292 w 2876873"/>
                    <a:gd name="connsiteY29" fmla="*/ 40481 h 1266825"/>
                    <a:gd name="connsiteX30" fmla="*/ 526580 w 2876873"/>
                    <a:gd name="connsiteY30" fmla="*/ 42862 h 1266825"/>
                    <a:gd name="connsiteX31" fmla="*/ 569442 w 2876873"/>
                    <a:gd name="connsiteY31" fmla="*/ 47625 h 1266825"/>
                    <a:gd name="connsiteX32" fmla="*/ 617067 w 2876873"/>
                    <a:gd name="connsiteY32" fmla="*/ 52387 h 1266825"/>
                    <a:gd name="connsiteX33" fmla="*/ 643261 w 2876873"/>
                    <a:gd name="connsiteY33" fmla="*/ 45243 h 1266825"/>
                    <a:gd name="connsiteX34" fmla="*/ 657548 w 2876873"/>
                    <a:gd name="connsiteY34" fmla="*/ 40481 h 1266825"/>
                    <a:gd name="connsiteX35" fmla="*/ 671836 w 2876873"/>
                    <a:gd name="connsiteY35" fmla="*/ 47625 h 1266825"/>
                    <a:gd name="connsiteX36" fmla="*/ 705173 w 2876873"/>
                    <a:gd name="connsiteY36" fmla="*/ 57150 h 1266825"/>
                    <a:gd name="connsiteX37" fmla="*/ 714698 w 2876873"/>
                    <a:gd name="connsiteY37" fmla="*/ 76200 h 1266825"/>
                    <a:gd name="connsiteX38" fmla="*/ 717080 w 2876873"/>
                    <a:gd name="connsiteY38" fmla="*/ 90487 h 1266825"/>
                    <a:gd name="connsiteX39" fmla="*/ 724223 w 2876873"/>
                    <a:gd name="connsiteY39" fmla="*/ 111918 h 1266825"/>
                    <a:gd name="connsiteX40" fmla="*/ 733748 w 2876873"/>
                    <a:gd name="connsiteY40" fmla="*/ 133350 h 1266825"/>
                    <a:gd name="connsiteX41" fmla="*/ 743273 w 2876873"/>
                    <a:gd name="connsiteY41" fmla="*/ 178593 h 1266825"/>
                    <a:gd name="connsiteX42" fmla="*/ 748036 w 2876873"/>
                    <a:gd name="connsiteY42" fmla="*/ 192881 h 1266825"/>
                    <a:gd name="connsiteX43" fmla="*/ 762323 w 2876873"/>
                    <a:gd name="connsiteY43" fmla="*/ 250031 h 1266825"/>
                    <a:gd name="connsiteX44" fmla="*/ 767086 w 2876873"/>
                    <a:gd name="connsiteY44" fmla="*/ 269081 h 1266825"/>
                    <a:gd name="connsiteX45" fmla="*/ 771848 w 2876873"/>
                    <a:gd name="connsiteY45" fmla="*/ 369093 h 1266825"/>
                    <a:gd name="connsiteX46" fmla="*/ 776611 w 2876873"/>
                    <a:gd name="connsiteY46" fmla="*/ 390525 h 1266825"/>
                    <a:gd name="connsiteX47" fmla="*/ 788517 w 2876873"/>
                    <a:gd name="connsiteY47" fmla="*/ 452437 h 1266825"/>
                    <a:gd name="connsiteX48" fmla="*/ 793280 w 2876873"/>
                    <a:gd name="connsiteY48" fmla="*/ 504825 h 1266825"/>
                    <a:gd name="connsiteX49" fmla="*/ 798042 w 2876873"/>
                    <a:gd name="connsiteY49" fmla="*/ 554831 h 1266825"/>
                    <a:gd name="connsiteX50" fmla="*/ 802805 w 2876873"/>
                    <a:gd name="connsiteY50" fmla="*/ 595312 h 1266825"/>
                    <a:gd name="connsiteX51" fmla="*/ 807567 w 2876873"/>
                    <a:gd name="connsiteY51" fmla="*/ 628650 h 1266825"/>
                    <a:gd name="connsiteX52" fmla="*/ 814711 w 2876873"/>
                    <a:gd name="connsiteY52" fmla="*/ 642937 h 1266825"/>
                    <a:gd name="connsiteX53" fmla="*/ 819473 w 2876873"/>
                    <a:gd name="connsiteY53" fmla="*/ 654843 h 1266825"/>
                    <a:gd name="connsiteX54" fmla="*/ 828998 w 2876873"/>
                    <a:gd name="connsiteY54" fmla="*/ 676275 h 1266825"/>
                    <a:gd name="connsiteX55" fmla="*/ 857573 w 2876873"/>
                    <a:gd name="connsiteY55" fmla="*/ 700087 h 1266825"/>
                    <a:gd name="connsiteX56" fmla="*/ 879005 w 2876873"/>
                    <a:gd name="connsiteY56" fmla="*/ 709612 h 1266825"/>
                    <a:gd name="connsiteX57" fmla="*/ 890911 w 2876873"/>
                    <a:gd name="connsiteY57" fmla="*/ 704850 h 1266825"/>
                    <a:gd name="connsiteX58" fmla="*/ 898055 w 2876873"/>
                    <a:gd name="connsiteY58" fmla="*/ 702468 h 1266825"/>
                    <a:gd name="connsiteX59" fmla="*/ 919486 w 2876873"/>
                    <a:gd name="connsiteY59" fmla="*/ 678656 h 1266825"/>
                    <a:gd name="connsiteX60" fmla="*/ 931392 w 2876873"/>
                    <a:gd name="connsiteY60" fmla="*/ 640556 h 1266825"/>
                    <a:gd name="connsiteX61" fmla="*/ 936155 w 2876873"/>
                    <a:gd name="connsiteY61" fmla="*/ 626268 h 1266825"/>
                    <a:gd name="connsiteX62" fmla="*/ 945680 w 2876873"/>
                    <a:gd name="connsiteY62" fmla="*/ 614362 h 1266825"/>
                    <a:gd name="connsiteX63" fmla="*/ 969492 w 2876873"/>
                    <a:gd name="connsiteY63" fmla="*/ 616743 h 1266825"/>
                    <a:gd name="connsiteX64" fmla="*/ 1009973 w 2876873"/>
                    <a:gd name="connsiteY64" fmla="*/ 657225 h 1266825"/>
                    <a:gd name="connsiteX65" fmla="*/ 1038548 w 2876873"/>
                    <a:gd name="connsiteY65" fmla="*/ 681037 h 1266825"/>
                    <a:gd name="connsiteX66" fmla="*/ 1045692 w 2876873"/>
                    <a:gd name="connsiteY66" fmla="*/ 688181 h 1266825"/>
                    <a:gd name="connsiteX67" fmla="*/ 1062361 w 2876873"/>
                    <a:gd name="connsiteY67" fmla="*/ 683418 h 1266825"/>
                    <a:gd name="connsiteX68" fmla="*/ 1081411 w 2876873"/>
                    <a:gd name="connsiteY68" fmla="*/ 657225 h 1266825"/>
                    <a:gd name="connsiteX69" fmla="*/ 1105223 w 2876873"/>
                    <a:gd name="connsiteY69" fmla="*/ 631031 h 1266825"/>
                    <a:gd name="connsiteX70" fmla="*/ 1112367 w 2876873"/>
                    <a:gd name="connsiteY70" fmla="*/ 628650 h 1266825"/>
                    <a:gd name="connsiteX71" fmla="*/ 1143323 w 2876873"/>
                    <a:gd name="connsiteY71" fmla="*/ 642937 h 1266825"/>
                    <a:gd name="connsiteX72" fmla="*/ 1159992 w 2876873"/>
                    <a:gd name="connsiteY72" fmla="*/ 659606 h 1266825"/>
                    <a:gd name="connsiteX73" fmla="*/ 1174280 w 2876873"/>
                    <a:gd name="connsiteY73" fmla="*/ 676275 h 1266825"/>
                    <a:gd name="connsiteX74" fmla="*/ 1190948 w 2876873"/>
                    <a:gd name="connsiteY74" fmla="*/ 688181 h 1266825"/>
                    <a:gd name="connsiteX75" fmla="*/ 1205236 w 2876873"/>
                    <a:gd name="connsiteY75" fmla="*/ 678656 h 1266825"/>
                    <a:gd name="connsiteX76" fmla="*/ 1226667 w 2876873"/>
                    <a:gd name="connsiteY76" fmla="*/ 652462 h 1266825"/>
                    <a:gd name="connsiteX77" fmla="*/ 1240955 w 2876873"/>
                    <a:gd name="connsiteY77" fmla="*/ 647700 h 1266825"/>
                    <a:gd name="connsiteX78" fmla="*/ 1250480 w 2876873"/>
                    <a:gd name="connsiteY78" fmla="*/ 652462 h 1266825"/>
                    <a:gd name="connsiteX79" fmla="*/ 1276673 w 2876873"/>
                    <a:gd name="connsiteY79" fmla="*/ 676275 h 1266825"/>
                    <a:gd name="connsiteX80" fmla="*/ 1290961 w 2876873"/>
                    <a:gd name="connsiteY80" fmla="*/ 673893 h 1266825"/>
                    <a:gd name="connsiteX81" fmla="*/ 1298105 w 2876873"/>
                    <a:gd name="connsiteY81" fmla="*/ 669131 h 1266825"/>
                    <a:gd name="connsiteX82" fmla="*/ 1326680 w 2876873"/>
                    <a:gd name="connsiteY82" fmla="*/ 659606 h 1266825"/>
                    <a:gd name="connsiteX83" fmla="*/ 1350492 w 2876873"/>
                    <a:gd name="connsiteY83" fmla="*/ 661987 h 1266825"/>
                    <a:gd name="connsiteX84" fmla="*/ 1383830 w 2876873"/>
                    <a:gd name="connsiteY84" fmla="*/ 669131 h 1266825"/>
                    <a:gd name="connsiteX85" fmla="*/ 1390973 w 2876873"/>
                    <a:gd name="connsiteY85" fmla="*/ 666750 h 1266825"/>
                    <a:gd name="connsiteX86" fmla="*/ 1405261 w 2876873"/>
                    <a:gd name="connsiteY86" fmla="*/ 650081 h 1266825"/>
                    <a:gd name="connsiteX87" fmla="*/ 1410023 w 2876873"/>
                    <a:gd name="connsiteY87" fmla="*/ 640556 h 1266825"/>
                    <a:gd name="connsiteX88" fmla="*/ 1419548 w 2876873"/>
                    <a:gd name="connsiteY88" fmla="*/ 619125 h 1266825"/>
                    <a:gd name="connsiteX89" fmla="*/ 1429073 w 2876873"/>
                    <a:gd name="connsiteY89" fmla="*/ 576262 h 1266825"/>
                    <a:gd name="connsiteX90" fmla="*/ 1431455 w 2876873"/>
                    <a:gd name="connsiteY90" fmla="*/ 561975 h 1266825"/>
                    <a:gd name="connsiteX91" fmla="*/ 1433836 w 2876873"/>
                    <a:gd name="connsiteY91" fmla="*/ 554831 h 1266825"/>
                    <a:gd name="connsiteX92" fmla="*/ 1445742 w 2876873"/>
                    <a:gd name="connsiteY92" fmla="*/ 497681 h 1266825"/>
                    <a:gd name="connsiteX93" fmla="*/ 1448123 w 2876873"/>
                    <a:gd name="connsiteY93" fmla="*/ 473868 h 1266825"/>
                    <a:gd name="connsiteX94" fmla="*/ 1450505 w 2876873"/>
                    <a:gd name="connsiteY94" fmla="*/ 464343 h 1266825"/>
                    <a:gd name="connsiteX95" fmla="*/ 1455267 w 2876873"/>
                    <a:gd name="connsiteY95" fmla="*/ 442912 h 1266825"/>
                    <a:gd name="connsiteX96" fmla="*/ 1462411 w 2876873"/>
                    <a:gd name="connsiteY96" fmla="*/ 402431 h 1266825"/>
                    <a:gd name="connsiteX97" fmla="*/ 1464792 w 2876873"/>
                    <a:gd name="connsiteY97" fmla="*/ 395287 h 1266825"/>
                    <a:gd name="connsiteX98" fmla="*/ 1469555 w 2876873"/>
                    <a:gd name="connsiteY98" fmla="*/ 376237 h 1266825"/>
                    <a:gd name="connsiteX99" fmla="*/ 1479080 w 2876873"/>
                    <a:gd name="connsiteY99" fmla="*/ 333375 h 1266825"/>
                    <a:gd name="connsiteX100" fmla="*/ 1481461 w 2876873"/>
                    <a:gd name="connsiteY100" fmla="*/ 326231 h 1266825"/>
                    <a:gd name="connsiteX101" fmla="*/ 1490986 w 2876873"/>
                    <a:gd name="connsiteY101" fmla="*/ 290512 h 1266825"/>
                    <a:gd name="connsiteX102" fmla="*/ 1493367 w 2876873"/>
                    <a:gd name="connsiteY102" fmla="*/ 261937 h 1266825"/>
                    <a:gd name="connsiteX103" fmla="*/ 1495748 w 2876873"/>
                    <a:gd name="connsiteY103" fmla="*/ 254793 h 1266825"/>
                    <a:gd name="connsiteX104" fmla="*/ 1505273 w 2876873"/>
                    <a:gd name="connsiteY104" fmla="*/ 221456 h 1266825"/>
                    <a:gd name="connsiteX105" fmla="*/ 1526705 w 2876873"/>
                    <a:gd name="connsiteY105" fmla="*/ 169068 h 1266825"/>
                    <a:gd name="connsiteX106" fmla="*/ 1538611 w 2876873"/>
                    <a:gd name="connsiteY106" fmla="*/ 130968 h 1266825"/>
                    <a:gd name="connsiteX107" fmla="*/ 1557661 w 2876873"/>
                    <a:gd name="connsiteY107" fmla="*/ 109537 h 1266825"/>
                    <a:gd name="connsiteX108" fmla="*/ 1576711 w 2876873"/>
                    <a:gd name="connsiteY108" fmla="*/ 107156 h 1266825"/>
                    <a:gd name="connsiteX109" fmla="*/ 1588617 w 2876873"/>
                    <a:gd name="connsiteY109" fmla="*/ 116681 h 1266825"/>
                    <a:gd name="connsiteX110" fmla="*/ 1598142 w 2876873"/>
                    <a:gd name="connsiteY110" fmla="*/ 121443 h 1266825"/>
                    <a:gd name="connsiteX111" fmla="*/ 1617192 w 2876873"/>
                    <a:gd name="connsiteY111" fmla="*/ 161925 h 1266825"/>
                    <a:gd name="connsiteX112" fmla="*/ 1629098 w 2876873"/>
                    <a:gd name="connsiteY112" fmla="*/ 188118 h 1266825"/>
                    <a:gd name="connsiteX113" fmla="*/ 1633861 w 2876873"/>
                    <a:gd name="connsiteY113" fmla="*/ 197643 h 1266825"/>
                    <a:gd name="connsiteX114" fmla="*/ 1643386 w 2876873"/>
                    <a:gd name="connsiteY114" fmla="*/ 228600 h 1266825"/>
                    <a:gd name="connsiteX115" fmla="*/ 1652911 w 2876873"/>
                    <a:gd name="connsiteY115" fmla="*/ 264318 h 1266825"/>
                    <a:gd name="connsiteX116" fmla="*/ 1693392 w 2876873"/>
                    <a:gd name="connsiteY116" fmla="*/ 214312 h 1266825"/>
                    <a:gd name="connsiteX117" fmla="*/ 1724348 w 2876873"/>
                    <a:gd name="connsiteY117" fmla="*/ 192881 h 1266825"/>
                    <a:gd name="connsiteX118" fmla="*/ 1750542 w 2876873"/>
                    <a:gd name="connsiteY118" fmla="*/ 197643 h 1266825"/>
                    <a:gd name="connsiteX119" fmla="*/ 1757686 w 2876873"/>
                    <a:gd name="connsiteY119" fmla="*/ 204787 h 1266825"/>
                    <a:gd name="connsiteX120" fmla="*/ 1788642 w 2876873"/>
                    <a:gd name="connsiteY120" fmla="*/ 228600 h 1266825"/>
                    <a:gd name="connsiteX121" fmla="*/ 1814836 w 2876873"/>
                    <a:gd name="connsiteY121" fmla="*/ 221456 h 1266825"/>
                    <a:gd name="connsiteX122" fmla="*/ 1826742 w 2876873"/>
                    <a:gd name="connsiteY122" fmla="*/ 209550 h 1266825"/>
                    <a:gd name="connsiteX123" fmla="*/ 1833886 w 2876873"/>
                    <a:gd name="connsiteY123" fmla="*/ 204787 h 1266825"/>
                    <a:gd name="connsiteX124" fmla="*/ 1876748 w 2876873"/>
                    <a:gd name="connsiteY124" fmla="*/ 161925 h 1266825"/>
                    <a:gd name="connsiteX125" fmla="*/ 1907705 w 2876873"/>
                    <a:gd name="connsiteY125" fmla="*/ 169068 h 1266825"/>
                    <a:gd name="connsiteX126" fmla="*/ 1914848 w 2876873"/>
                    <a:gd name="connsiteY126" fmla="*/ 173831 h 1266825"/>
                    <a:gd name="connsiteX127" fmla="*/ 1941042 w 2876873"/>
                    <a:gd name="connsiteY127" fmla="*/ 204787 h 1266825"/>
                    <a:gd name="connsiteX128" fmla="*/ 1955330 w 2876873"/>
                    <a:gd name="connsiteY128" fmla="*/ 214312 h 1266825"/>
                    <a:gd name="connsiteX129" fmla="*/ 1979142 w 2876873"/>
                    <a:gd name="connsiteY129" fmla="*/ 209550 h 1266825"/>
                    <a:gd name="connsiteX130" fmla="*/ 2000573 w 2876873"/>
                    <a:gd name="connsiteY130" fmla="*/ 185737 h 1266825"/>
                    <a:gd name="connsiteX131" fmla="*/ 2010098 w 2876873"/>
                    <a:gd name="connsiteY131" fmla="*/ 176212 h 1266825"/>
                    <a:gd name="connsiteX132" fmla="*/ 2048198 w 2876873"/>
                    <a:gd name="connsiteY132" fmla="*/ 219075 h 1266825"/>
                    <a:gd name="connsiteX133" fmla="*/ 2074392 w 2876873"/>
                    <a:gd name="connsiteY133" fmla="*/ 242887 h 1266825"/>
                    <a:gd name="connsiteX134" fmla="*/ 2093442 w 2876873"/>
                    <a:gd name="connsiteY134" fmla="*/ 238125 h 1266825"/>
                    <a:gd name="connsiteX135" fmla="*/ 2114873 w 2876873"/>
                    <a:gd name="connsiteY135" fmla="*/ 226218 h 1266825"/>
                    <a:gd name="connsiteX136" fmla="*/ 2122017 w 2876873"/>
                    <a:gd name="connsiteY136" fmla="*/ 230981 h 1266825"/>
                    <a:gd name="connsiteX137" fmla="*/ 2129161 w 2876873"/>
                    <a:gd name="connsiteY137" fmla="*/ 233362 h 1266825"/>
                    <a:gd name="connsiteX138" fmla="*/ 2143448 w 2876873"/>
                    <a:gd name="connsiteY138" fmla="*/ 242887 h 1266825"/>
                    <a:gd name="connsiteX139" fmla="*/ 2145830 w 2876873"/>
                    <a:gd name="connsiteY139" fmla="*/ 259556 h 1266825"/>
                    <a:gd name="connsiteX140" fmla="*/ 2148211 w 2876873"/>
                    <a:gd name="connsiteY140" fmla="*/ 297656 h 1266825"/>
                    <a:gd name="connsiteX141" fmla="*/ 2155355 w 2876873"/>
                    <a:gd name="connsiteY141" fmla="*/ 319087 h 1266825"/>
                    <a:gd name="connsiteX142" fmla="*/ 2169642 w 2876873"/>
                    <a:gd name="connsiteY142" fmla="*/ 359568 h 1266825"/>
                    <a:gd name="connsiteX143" fmla="*/ 2172023 w 2876873"/>
                    <a:gd name="connsiteY143" fmla="*/ 402431 h 1266825"/>
                    <a:gd name="connsiteX144" fmla="*/ 2181548 w 2876873"/>
                    <a:gd name="connsiteY144" fmla="*/ 457200 h 1266825"/>
                    <a:gd name="connsiteX145" fmla="*/ 2188692 w 2876873"/>
                    <a:gd name="connsiteY145" fmla="*/ 523875 h 1266825"/>
                    <a:gd name="connsiteX146" fmla="*/ 2198217 w 2876873"/>
                    <a:gd name="connsiteY146" fmla="*/ 569118 h 1266825"/>
                    <a:gd name="connsiteX147" fmla="*/ 2205361 w 2876873"/>
                    <a:gd name="connsiteY147" fmla="*/ 597693 h 1266825"/>
                    <a:gd name="connsiteX148" fmla="*/ 2210123 w 2876873"/>
                    <a:gd name="connsiteY148" fmla="*/ 633412 h 1266825"/>
                    <a:gd name="connsiteX149" fmla="*/ 2229173 w 2876873"/>
                    <a:gd name="connsiteY149" fmla="*/ 726281 h 1266825"/>
                    <a:gd name="connsiteX150" fmla="*/ 2241080 w 2876873"/>
                    <a:gd name="connsiteY150" fmla="*/ 790575 h 1266825"/>
                    <a:gd name="connsiteX151" fmla="*/ 2245842 w 2876873"/>
                    <a:gd name="connsiteY151" fmla="*/ 835818 h 1266825"/>
                    <a:gd name="connsiteX152" fmla="*/ 2250605 w 2876873"/>
                    <a:gd name="connsiteY152" fmla="*/ 859631 h 1266825"/>
                    <a:gd name="connsiteX153" fmla="*/ 2257748 w 2876873"/>
                    <a:gd name="connsiteY153" fmla="*/ 900112 h 1266825"/>
                    <a:gd name="connsiteX154" fmla="*/ 2269655 w 2876873"/>
                    <a:gd name="connsiteY154" fmla="*/ 940593 h 1266825"/>
                    <a:gd name="connsiteX155" fmla="*/ 2272036 w 2876873"/>
                    <a:gd name="connsiteY155" fmla="*/ 954881 h 1266825"/>
                    <a:gd name="connsiteX156" fmla="*/ 2281561 w 2876873"/>
                    <a:gd name="connsiteY156" fmla="*/ 981075 h 1266825"/>
                    <a:gd name="connsiteX157" fmla="*/ 2288705 w 2876873"/>
                    <a:gd name="connsiteY157" fmla="*/ 1009650 h 1266825"/>
                    <a:gd name="connsiteX158" fmla="*/ 2312517 w 2876873"/>
                    <a:gd name="connsiteY158" fmla="*/ 1076325 h 1266825"/>
                    <a:gd name="connsiteX159" fmla="*/ 2329186 w 2876873"/>
                    <a:gd name="connsiteY159" fmla="*/ 1128712 h 1266825"/>
                    <a:gd name="connsiteX160" fmla="*/ 2348236 w 2876873"/>
                    <a:gd name="connsiteY160" fmla="*/ 1152525 h 1266825"/>
                    <a:gd name="connsiteX161" fmla="*/ 2364905 w 2876873"/>
                    <a:gd name="connsiteY161" fmla="*/ 1178718 h 1266825"/>
                    <a:gd name="connsiteX162" fmla="*/ 2379192 w 2876873"/>
                    <a:gd name="connsiteY162" fmla="*/ 1195387 h 1266825"/>
                    <a:gd name="connsiteX163" fmla="*/ 2383955 w 2876873"/>
                    <a:gd name="connsiteY163" fmla="*/ 1202531 h 1266825"/>
                    <a:gd name="connsiteX164" fmla="*/ 2393480 w 2876873"/>
                    <a:gd name="connsiteY164" fmla="*/ 1212056 h 1266825"/>
                    <a:gd name="connsiteX165" fmla="*/ 2405386 w 2876873"/>
                    <a:gd name="connsiteY165" fmla="*/ 1226343 h 1266825"/>
                    <a:gd name="connsiteX166" fmla="*/ 2433961 w 2876873"/>
                    <a:gd name="connsiteY166" fmla="*/ 1250156 h 1266825"/>
                    <a:gd name="connsiteX167" fmla="*/ 2445867 w 2876873"/>
                    <a:gd name="connsiteY167" fmla="*/ 1252537 h 1266825"/>
                    <a:gd name="connsiteX168" fmla="*/ 2479205 w 2876873"/>
                    <a:gd name="connsiteY168" fmla="*/ 1245393 h 1266825"/>
                    <a:gd name="connsiteX169" fmla="*/ 2514923 w 2876873"/>
                    <a:gd name="connsiteY169" fmla="*/ 1212056 h 1266825"/>
                    <a:gd name="connsiteX170" fmla="*/ 2533973 w 2876873"/>
                    <a:gd name="connsiteY170" fmla="*/ 1195387 h 1266825"/>
                    <a:gd name="connsiteX171" fmla="*/ 2543498 w 2876873"/>
                    <a:gd name="connsiteY171" fmla="*/ 1193006 h 1266825"/>
                    <a:gd name="connsiteX172" fmla="*/ 2562548 w 2876873"/>
                    <a:gd name="connsiteY172" fmla="*/ 1197768 h 1266825"/>
                    <a:gd name="connsiteX173" fmla="*/ 2574455 w 2876873"/>
                    <a:gd name="connsiteY173" fmla="*/ 1200150 h 1266825"/>
                    <a:gd name="connsiteX174" fmla="*/ 2598267 w 2876873"/>
                    <a:gd name="connsiteY174" fmla="*/ 1207293 h 1266825"/>
                    <a:gd name="connsiteX175" fmla="*/ 2633986 w 2876873"/>
                    <a:gd name="connsiteY175" fmla="*/ 1233487 h 1266825"/>
                    <a:gd name="connsiteX176" fmla="*/ 2669705 w 2876873"/>
                    <a:gd name="connsiteY176" fmla="*/ 1266825 h 1266825"/>
                    <a:gd name="connsiteX177" fmla="*/ 2691136 w 2876873"/>
                    <a:gd name="connsiteY177" fmla="*/ 1238250 h 1266825"/>
                    <a:gd name="connsiteX178" fmla="*/ 2714948 w 2876873"/>
                    <a:gd name="connsiteY178" fmla="*/ 1195387 h 1266825"/>
                    <a:gd name="connsiteX179" fmla="*/ 2719711 w 2876873"/>
                    <a:gd name="connsiteY179" fmla="*/ 1188243 h 1266825"/>
                    <a:gd name="connsiteX180" fmla="*/ 2731617 w 2876873"/>
                    <a:gd name="connsiteY180" fmla="*/ 1173956 h 1266825"/>
                    <a:gd name="connsiteX181" fmla="*/ 2741142 w 2876873"/>
                    <a:gd name="connsiteY181" fmla="*/ 1169193 h 1266825"/>
                    <a:gd name="connsiteX182" fmla="*/ 2767336 w 2876873"/>
                    <a:gd name="connsiteY182" fmla="*/ 1195387 h 1266825"/>
                    <a:gd name="connsiteX183" fmla="*/ 2788767 w 2876873"/>
                    <a:gd name="connsiteY183" fmla="*/ 1231106 h 1266825"/>
                    <a:gd name="connsiteX184" fmla="*/ 2798292 w 2876873"/>
                    <a:gd name="connsiteY184" fmla="*/ 1245393 h 1266825"/>
                    <a:gd name="connsiteX185" fmla="*/ 2814961 w 2876873"/>
                    <a:gd name="connsiteY185" fmla="*/ 1247775 h 1266825"/>
                    <a:gd name="connsiteX186" fmla="*/ 2831630 w 2876873"/>
                    <a:gd name="connsiteY186" fmla="*/ 1223962 h 1266825"/>
                    <a:gd name="connsiteX187" fmla="*/ 2848298 w 2876873"/>
                    <a:gd name="connsiteY187" fmla="*/ 1202531 h 1266825"/>
                    <a:gd name="connsiteX188" fmla="*/ 2869730 w 2876873"/>
                    <a:gd name="connsiteY188" fmla="*/ 1209675 h 1266825"/>
                    <a:gd name="connsiteX189" fmla="*/ 2876873 w 2876873"/>
                    <a:gd name="connsiteY189" fmla="*/ 1214437 h 126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</a:cxnLst>
                  <a:rect l="l" t="t" r="r" b="b"/>
                  <a:pathLst>
                    <a:path w="2876873" h="1266825">
                      <a:moveTo>
                        <a:pt x="31280" y="64293"/>
                      </a:moveTo>
                      <a:cubicBezTo>
                        <a:pt x="30089" y="65087"/>
                        <a:pt x="-3645" y="53578"/>
                        <a:pt x="324" y="47625"/>
                      </a:cubicBezTo>
                      <a:cubicBezTo>
                        <a:pt x="4293" y="41672"/>
                        <a:pt x="44773" y="32544"/>
                        <a:pt x="55092" y="28575"/>
                      </a:cubicBezTo>
                      <a:cubicBezTo>
                        <a:pt x="65411" y="24606"/>
                        <a:pt x="60448" y="26047"/>
                        <a:pt x="62236" y="23812"/>
                      </a:cubicBezTo>
                      <a:cubicBezTo>
                        <a:pt x="63804" y="21852"/>
                        <a:pt x="63076" y="18649"/>
                        <a:pt x="64617" y="16668"/>
                      </a:cubicBezTo>
                      <a:cubicBezTo>
                        <a:pt x="75860" y="2213"/>
                        <a:pt x="74311" y="3912"/>
                        <a:pt x="86048" y="0"/>
                      </a:cubicBezTo>
                      <a:cubicBezTo>
                        <a:pt x="122626" y="5225"/>
                        <a:pt x="108496" y="2040"/>
                        <a:pt x="128911" y="7143"/>
                      </a:cubicBezTo>
                      <a:cubicBezTo>
                        <a:pt x="131292" y="9524"/>
                        <a:pt x="133468" y="12131"/>
                        <a:pt x="136055" y="14287"/>
                      </a:cubicBezTo>
                      <a:cubicBezTo>
                        <a:pt x="138253" y="16119"/>
                        <a:pt x="141557" y="16705"/>
                        <a:pt x="143198" y="19050"/>
                      </a:cubicBezTo>
                      <a:cubicBezTo>
                        <a:pt x="147269" y="24866"/>
                        <a:pt x="150230" y="31453"/>
                        <a:pt x="152723" y="38100"/>
                      </a:cubicBezTo>
                      <a:cubicBezTo>
                        <a:pt x="155021" y="44229"/>
                        <a:pt x="155136" y="51041"/>
                        <a:pt x="157486" y="57150"/>
                      </a:cubicBezTo>
                      <a:cubicBezTo>
                        <a:pt x="159148" y="61470"/>
                        <a:pt x="162560" y="64916"/>
                        <a:pt x="164630" y="69056"/>
                      </a:cubicBezTo>
                      <a:cubicBezTo>
                        <a:pt x="172640" y="85076"/>
                        <a:pt x="164372" y="77615"/>
                        <a:pt x="176536" y="85725"/>
                      </a:cubicBezTo>
                      <a:cubicBezTo>
                        <a:pt x="181298" y="83344"/>
                        <a:pt x="187261" y="82539"/>
                        <a:pt x="190823" y="78581"/>
                      </a:cubicBezTo>
                      <a:cubicBezTo>
                        <a:pt x="200970" y="67306"/>
                        <a:pt x="220421" y="32088"/>
                        <a:pt x="236067" y="19050"/>
                      </a:cubicBezTo>
                      <a:cubicBezTo>
                        <a:pt x="239351" y="16314"/>
                        <a:pt x="244004" y="15875"/>
                        <a:pt x="247973" y="14287"/>
                      </a:cubicBezTo>
                      <a:cubicBezTo>
                        <a:pt x="262035" y="17099"/>
                        <a:pt x="265884" y="15849"/>
                        <a:pt x="276548" y="30956"/>
                      </a:cubicBezTo>
                      <a:cubicBezTo>
                        <a:pt x="282079" y="38792"/>
                        <a:pt x="284893" y="48245"/>
                        <a:pt x="288455" y="57150"/>
                      </a:cubicBezTo>
                      <a:cubicBezTo>
                        <a:pt x="289670" y="60189"/>
                        <a:pt x="289212" y="63834"/>
                        <a:pt x="290836" y="66675"/>
                      </a:cubicBezTo>
                      <a:cubicBezTo>
                        <a:pt x="292507" y="69599"/>
                        <a:pt x="295599" y="71437"/>
                        <a:pt x="297980" y="73818"/>
                      </a:cubicBezTo>
                      <a:cubicBezTo>
                        <a:pt x="301155" y="71437"/>
                        <a:pt x="305026" y="69774"/>
                        <a:pt x="307505" y="66675"/>
                      </a:cubicBezTo>
                      <a:cubicBezTo>
                        <a:pt x="320450" y="50494"/>
                        <a:pt x="314615" y="43255"/>
                        <a:pt x="333698" y="28575"/>
                      </a:cubicBezTo>
                      <a:cubicBezTo>
                        <a:pt x="337525" y="25631"/>
                        <a:pt x="343223" y="26987"/>
                        <a:pt x="347986" y="26193"/>
                      </a:cubicBezTo>
                      <a:cubicBezTo>
                        <a:pt x="369990" y="33529"/>
                        <a:pt x="356149" y="26987"/>
                        <a:pt x="376561" y="42862"/>
                      </a:cubicBezTo>
                      <a:cubicBezTo>
                        <a:pt x="378820" y="44619"/>
                        <a:pt x="381681" y="45601"/>
                        <a:pt x="383705" y="47625"/>
                      </a:cubicBezTo>
                      <a:cubicBezTo>
                        <a:pt x="403555" y="67475"/>
                        <a:pt x="386819" y="57515"/>
                        <a:pt x="405136" y="66675"/>
                      </a:cubicBezTo>
                      <a:cubicBezTo>
                        <a:pt x="411486" y="65087"/>
                        <a:pt x="418691" y="65468"/>
                        <a:pt x="424186" y="61912"/>
                      </a:cubicBezTo>
                      <a:cubicBezTo>
                        <a:pt x="450510" y="44879"/>
                        <a:pt x="435987" y="40697"/>
                        <a:pt x="459905" y="33337"/>
                      </a:cubicBezTo>
                      <a:cubicBezTo>
                        <a:pt x="465269" y="31686"/>
                        <a:pt x="471017" y="31750"/>
                        <a:pt x="476573" y="30956"/>
                      </a:cubicBezTo>
                      <a:cubicBezTo>
                        <a:pt x="509408" y="36428"/>
                        <a:pt x="468939" y="28920"/>
                        <a:pt x="512292" y="40481"/>
                      </a:cubicBezTo>
                      <a:cubicBezTo>
                        <a:pt x="516957" y="41725"/>
                        <a:pt x="521789" y="42263"/>
                        <a:pt x="526580" y="42862"/>
                      </a:cubicBezTo>
                      <a:cubicBezTo>
                        <a:pt x="540844" y="44645"/>
                        <a:pt x="555146" y="46120"/>
                        <a:pt x="569442" y="47625"/>
                      </a:cubicBezTo>
                      <a:lnTo>
                        <a:pt x="617067" y="52387"/>
                      </a:lnTo>
                      <a:cubicBezTo>
                        <a:pt x="625798" y="50006"/>
                        <a:pt x="634578" y="47797"/>
                        <a:pt x="643261" y="45243"/>
                      </a:cubicBezTo>
                      <a:cubicBezTo>
                        <a:pt x="648077" y="43827"/>
                        <a:pt x="657548" y="40481"/>
                        <a:pt x="657548" y="40481"/>
                      </a:cubicBezTo>
                      <a:cubicBezTo>
                        <a:pt x="683597" y="49163"/>
                        <a:pt x="644144" y="35317"/>
                        <a:pt x="671836" y="47625"/>
                      </a:cubicBezTo>
                      <a:cubicBezTo>
                        <a:pt x="680616" y="51527"/>
                        <a:pt x="696530" y="54989"/>
                        <a:pt x="705173" y="57150"/>
                      </a:cubicBezTo>
                      <a:cubicBezTo>
                        <a:pt x="710209" y="64702"/>
                        <a:pt x="712008" y="66337"/>
                        <a:pt x="714698" y="76200"/>
                      </a:cubicBezTo>
                      <a:cubicBezTo>
                        <a:pt x="715968" y="80858"/>
                        <a:pt x="715836" y="85822"/>
                        <a:pt x="717080" y="90487"/>
                      </a:cubicBezTo>
                      <a:cubicBezTo>
                        <a:pt x="719020" y="97763"/>
                        <a:pt x="721494" y="104900"/>
                        <a:pt x="724223" y="111918"/>
                      </a:cubicBezTo>
                      <a:cubicBezTo>
                        <a:pt x="727056" y="119204"/>
                        <a:pt x="731276" y="125933"/>
                        <a:pt x="733748" y="133350"/>
                      </a:cubicBezTo>
                      <a:cubicBezTo>
                        <a:pt x="749067" y="179308"/>
                        <a:pt x="735608" y="145381"/>
                        <a:pt x="743273" y="178593"/>
                      </a:cubicBezTo>
                      <a:cubicBezTo>
                        <a:pt x="744402" y="183485"/>
                        <a:pt x="746619" y="188065"/>
                        <a:pt x="748036" y="192881"/>
                      </a:cubicBezTo>
                      <a:cubicBezTo>
                        <a:pt x="757915" y="226468"/>
                        <a:pt x="753205" y="213560"/>
                        <a:pt x="762323" y="250031"/>
                      </a:cubicBezTo>
                      <a:cubicBezTo>
                        <a:pt x="769649" y="279335"/>
                        <a:pt x="758306" y="225176"/>
                        <a:pt x="767086" y="269081"/>
                      </a:cubicBezTo>
                      <a:cubicBezTo>
                        <a:pt x="768673" y="302418"/>
                        <a:pt x="769238" y="335820"/>
                        <a:pt x="771848" y="369093"/>
                      </a:cubicBezTo>
                      <a:cubicBezTo>
                        <a:pt x="772420" y="376389"/>
                        <a:pt x="775176" y="383349"/>
                        <a:pt x="776611" y="390525"/>
                      </a:cubicBezTo>
                      <a:cubicBezTo>
                        <a:pt x="780733" y="411132"/>
                        <a:pt x="785911" y="431584"/>
                        <a:pt x="788517" y="452437"/>
                      </a:cubicBezTo>
                      <a:cubicBezTo>
                        <a:pt x="792605" y="485144"/>
                        <a:pt x="789876" y="460574"/>
                        <a:pt x="793280" y="504825"/>
                      </a:cubicBezTo>
                      <a:cubicBezTo>
                        <a:pt x="796062" y="540986"/>
                        <a:pt x="794753" y="523582"/>
                        <a:pt x="798042" y="554831"/>
                      </a:cubicBezTo>
                      <a:cubicBezTo>
                        <a:pt x="802965" y="601608"/>
                        <a:pt x="797899" y="558518"/>
                        <a:pt x="802805" y="595312"/>
                      </a:cubicBezTo>
                      <a:cubicBezTo>
                        <a:pt x="803082" y="597392"/>
                        <a:pt x="806173" y="624468"/>
                        <a:pt x="807567" y="628650"/>
                      </a:cubicBezTo>
                      <a:cubicBezTo>
                        <a:pt x="809251" y="633701"/>
                        <a:pt x="812508" y="638090"/>
                        <a:pt x="814711" y="642937"/>
                      </a:cubicBezTo>
                      <a:cubicBezTo>
                        <a:pt x="816480" y="646828"/>
                        <a:pt x="818012" y="650826"/>
                        <a:pt x="819473" y="654843"/>
                      </a:cubicBezTo>
                      <a:cubicBezTo>
                        <a:pt x="823490" y="665891"/>
                        <a:pt x="822393" y="668349"/>
                        <a:pt x="828998" y="676275"/>
                      </a:cubicBezTo>
                      <a:cubicBezTo>
                        <a:pt x="836071" y="684763"/>
                        <a:pt x="850873" y="694933"/>
                        <a:pt x="857573" y="700087"/>
                      </a:cubicBezTo>
                      <a:cubicBezTo>
                        <a:pt x="869905" y="709573"/>
                        <a:pt x="863646" y="706541"/>
                        <a:pt x="879005" y="709612"/>
                      </a:cubicBezTo>
                      <a:cubicBezTo>
                        <a:pt x="882974" y="708025"/>
                        <a:pt x="886909" y="706351"/>
                        <a:pt x="890911" y="704850"/>
                      </a:cubicBezTo>
                      <a:cubicBezTo>
                        <a:pt x="893261" y="703969"/>
                        <a:pt x="896205" y="704164"/>
                        <a:pt x="898055" y="702468"/>
                      </a:cubicBezTo>
                      <a:cubicBezTo>
                        <a:pt x="905927" y="695252"/>
                        <a:pt x="912342" y="686593"/>
                        <a:pt x="919486" y="678656"/>
                      </a:cubicBezTo>
                      <a:cubicBezTo>
                        <a:pt x="923455" y="665956"/>
                        <a:pt x="927358" y="653235"/>
                        <a:pt x="931392" y="640556"/>
                      </a:cubicBezTo>
                      <a:cubicBezTo>
                        <a:pt x="932914" y="635772"/>
                        <a:pt x="933019" y="630188"/>
                        <a:pt x="936155" y="626268"/>
                      </a:cubicBezTo>
                      <a:lnTo>
                        <a:pt x="945680" y="614362"/>
                      </a:lnTo>
                      <a:cubicBezTo>
                        <a:pt x="953617" y="615156"/>
                        <a:pt x="961878" y="614364"/>
                        <a:pt x="969492" y="616743"/>
                      </a:cubicBezTo>
                      <a:cubicBezTo>
                        <a:pt x="984731" y="621505"/>
                        <a:pt x="1004397" y="650852"/>
                        <a:pt x="1009973" y="657225"/>
                      </a:cubicBezTo>
                      <a:cubicBezTo>
                        <a:pt x="1018868" y="667390"/>
                        <a:pt x="1026954" y="671375"/>
                        <a:pt x="1038548" y="681037"/>
                      </a:cubicBezTo>
                      <a:cubicBezTo>
                        <a:pt x="1041135" y="683193"/>
                        <a:pt x="1043311" y="685800"/>
                        <a:pt x="1045692" y="688181"/>
                      </a:cubicBezTo>
                      <a:cubicBezTo>
                        <a:pt x="1051248" y="686593"/>
                        <a:pt x="1057553" y="686623"/>
                        <a:pt x="1062361" y="683418"/>
                      </a:cubicBezTo>
                      <a:cubicBezTo>
                        <a:pt x="1071732" y="677171"/>
                        <a:pt x="1075182" y="665790"/>
                        <a:pt x="1081411" y="657225"/>
                      </a:cubicBezTo>
                      <a:cubicBezTo>
                        <a:pt x="1085374" y="651775"/>
                        <a:pt x="1099377" y="635415"/>
                        <a:pt x="1105223" y="631031"/>
                      </a:cubicBezTo>
                      <a:cubicBezTo>
                        <a:pt x="1107231" y="629525"/>
                        <a:pt x="1109986" y="629444"/>
                        <a:pt x="1112367" y="628650"/>
                      </a:cubicBezTo>
                      <a:cubicBezTo>
                        <a:pt x="1118961" y="631288"/>
                        <a:pt x="1135720" y="636094"/>
                        <a:pt x="1143323" y="642937"/>
                      </a:cubicBezTo>
                      <a:cubicBezTo>
                        <a:pt x="1149164" y="648194"/>
                        <a:pt x="1154735" y="653765"/>
                        <a:pt x="1159992" y="659606"/>
                      </a:cubicBezTo>
                      <a:cubicBezTo>
                        <a:pt x="1172305" y="673287"/>
                        <a:pt x="1154794" y="660331"/>
                        <a:pt x="1174280" y="676275"/>
                      </a:cubicBezTo>
                      <a:cubicBezTo>
                        <a:pt x="1179564" y="680599"/>
                        <a:pt x="1185392" y="684212"/>
                        <a:pt x="1190948" y="688181"/>
                      </a:cubicBezTo>
                      <a:cubicBezTo>
                        <a:pt x="1195711" y="685006"/>
                        <a:pt x="1201189" y="682703"/>
                        <a:pt x="1205236" y="678656"/>
                      </a:cubicBezTo>
                      <a:cubicBezTo>
                        <a:pt x="1213213" y="670679"/>
                        <a:pt x="1215964" y="656029"/>
                        <a:pt x="1226667" y="652462"/>
                      </a:cubicBezTo>
                      <a:lnTo>
                        <a:pt x="1240955" y="647700"/>
                      </a:lnTo>
                      <a:cubicBezTo>
                        <a:pt x="1244130" y="649287"/>
                        <a:pt x="1247708" y="650245"/>
                        <a:pt x="1250480" y="652462"/>
                      </a:cubicBezTo>
                      <a:cubicBezTo>
                        <a:pt x="1259694" y="659833"/>
                        <a:pt x="1266244" y="670754"/>
                        <a:pt x="1276673" y="676275"/>
                      </a:cubicBezTo>
                      <a:cubicBezTo>
                        <a:pt x="1280940" y="678534"/>
                        <a:pt x="1286198" y="674687"/>
                        <a:pt x="1290961" y="673893"/>
                      </a:cubicBezTo>
                      <a:cubicBezTo>
                        <a:pt x="1293342" y="672306"/>
                        <a:pt x="1295500" y="670315"/>
                        <a:pt x="1298105" y="669131"/>
                      </a:cubicBezTo>
                      <a:cubicBezTo>
                        <a:pt x="1311623" y="662987"/>
                        <a:pt x="1314724" y="662595"/>
                        <a:pt x="1326680" y="659606"/>
                      </a:cubicBezTo>
                      <a:cubicBezTo>
                        <a:pt x="1334617" y="660400"/>
                        <a:pt x="1342603" y="660804"/>
                        <a:pt x="1350492" y="661987"/>
                      </a:cubicBezTo>
                      <a:cubicBezTo>
                        <a:pt x="1363996" y="664013"/>
                        <a:pt x="1371917" y="666153"/>
                        <a:pt x="1383830" y="669131"/>
                      </a:cubicBezTo>
                      <a:cubicBezTo>
                        <a:pt x="1386211" y="668337"/>
                        <a:pt x="1389097" y="668417"/>
                        <a:pt x="1390973" y="666750"/>
                      </a:cubicBezTo>
                      <a:cubicBezTo>
                        <a:pt x="1396443" y="661888"/>
                        <a:pt x="1400957" y="655999"/>
                        <a:pt x="1405261" y="650081"/>
                      </a:cubicBezTo>
                      <a:cubicBezTo>
                        <a:pt x="1407349" y="647210"/>
                        <a:pt x="1408536" y="643779"/>
                        <a:pt x="1410023" y="640556"/>
                      </a:cubicBezTo>
                      <a:cubicBezTo>
                        <a:pt x="1413299" y="633458"/>
                        <a:pt x="1416373" y="626269"/>
                        <a:pt x="1419548" y="619125"/>
                      </a:cubicBezTo>
                      <a:cubicBezTo>
                        <a:pt x="1424344" y="585562"/>
                        <a:pt x="1418625" y="620666"/>
                        <a:pt x="1429073" y="576262"/>
                      </a:cubicBezTo>
                      <a:cubicBezTo>
                        <a:pt x="1430179" y="571562"/>
                        <a:pt x="1430408" y="566688"/>
                        <a:pt x="1431455" y="561975"/>
                      </a:cubicBezTo>
                      <a:cubicBezTo>
                        <a:pt x="1432000" y="559525"/>
                        <a:pt x="1433227" y="557266"/>
                        <a:pt x="1433836" y="554831"/>
                      </a:cubicBezTo>
                      <a:cubicBezTo>
                        <a:pt x="1437532" y="540046"/>
                        <a:pt x="1443302" y="509881"/>
                        <a:pt x="1445742" y="497681"/>
                      </a:cubicBezTo>
                      <a:cubicBezTo>
                        <a:pt x="1446536" y="489743"/>
                        <a:pt x="1446995" y="481765"/>
                        <a:pt x="1448123" y="473868"/>
                      </a:cubicBezTo>
                      <a:cubicBezTo>
                        <a:pt x="1448586" y="470628"/>
                        <a:pt x="1449769" y="467532"/>
                        <a:pt x="1450505" y="464343"/>
                      </a:cubicBezTo>
                      <a:cubicBezTo>
                        <a:pt x="1452151" y="457213"/>
                        <a:pt x="1453885" y="450098"/>
                        <a:pt x="1455267" y="442912"/>
                      </a:cubicBezTo>
                      <a:cubicBezTo>
                        <a:pt x="1457855" y="429456"/>
                        <a:pt x="1459724" y="415867"/>
                        <a:pt x="1462411" y="402431"/>
                      </a:cubicBezTo>
                      <a:cubicBezTo>
                        <a:pt x="1462903" y="399970"/>
                        <a:pt x="1464132" y="397709"/>
                        <a:pt x="1464792" y="395287"/>
                      </a:cubicBezTo>
                      <a:cubicBezTo>
                        <a:pt x="1466514" y="388972"/>
                        <a:pt x="1468083" y="382615"/>
                        <a:pt x="1469555" y="376237"/>
                      </a:cubicBezTo>
                      <a:cubicBezTo>
                        <a:pt x="1472846" y="361976"/>
                        <a:pt x="1475690" y="347613"/>
                        <a:pt x="1479080" y="333375"/>
                      </a:cubicBezTo>
                      <a:cubicBezTo>
                        <a:pt x="1479661" y="330933"/>
                        <a:pt x="1480789" y="328650"/>
                        <a:pt x="1481461" y="326231"/>
                      </a:cubicBezTo>
                      <a:cubicBezTo>
                        <a:pt x="1484759" y="314358"/>
                        <a:pt x="1487811" y="302418"/>
                        <a:pt x="1490986" y="290512"/>
                      </a:cubicBezTo>
                      <a:cubicBezTo>
                        <a:pt x="1491780" y="280987"/>
                        <a:pt x="1492104" y="271411"/>
                        <a:pt x="1493367" y="261937"/>
                      </a:cubicBezTo>
                      <a:cubicBezTo>
                        <a:pt x="1493699" y="259449"/>
                        <a:pt x="1495040" y="257201"/>
                        <a:pt x="1495748" y="254793"/>
                      </a:cubicBezTo>
                      <a:cubicBezTo>
                        <a:pt x="1499009" y="243706"/>
                        <a:pt x="1501847" y="232494"/>
                        <a:pt x="1505273" y="221456"/>
                      </a:cubicBezTo>
                      <a:cubicBezTo>
                        <a:pt x="1517100" y="183347"/>
                        <a:pt x="1512026" y="194757"/>
                        <a:pt x="1526705" y="169068"/>
                      </a:cubicBezTo>
                      <a:cubicBezTo>
                        <a:pt x="1530693" y="149125"/>
                        <a:pt x="1529043" y="146516"/>
                        <a:pt x="1538611" y="130968"/>
                      </a:cubicBezTo>
                      <a:cubicBezTo>
                        <a:pt x="1541008" y="127072"/>
                        <a:pt x="1549519" y="111758"/>
                        <a:pt x="1557661" y="109537"/>
                      </a:cubicBezTo>
                      <a:cubicBezTo>
                        <a:pt x="1563835" y="107853"/>
                        <a:pt x="1570361" y="107950"/>
                        <a:pt x="1576711" y="107156"/>
                      </a:cubicBezTo>
                      <a:cubicBezTo>
                        <a:pt x="1580680" y="110331"/>
                        <a:pt x="1584388" y="113862"/>
                        <a:pt x="1588617" y="116681"/>
                      </a:cubicBezTo>
                      <a:cubicBezTo>
                        <a:pt x="1591571" y="118650"/>
                        <a:pt x="1596247" y="118442"/>
                        <a:pt x="1598142" y="121443"/>
                      </a:cubicBezTo>
                      <a:cubicBezTo>
                        <a:pt x="1606106" y="134052"/>
                        <a:pt x="1610912" y="148398"/>
                        <a:pt x="1617192" y="161925"/>
                      </a:cubicBezTo>
                      <a:cubicBezTo>
                        <a:pt x="1621231" y="170624"/>
                        <a:pt x="1625042" y="179427"/>
                        <a:pt x="1629098" y="188118"/>
                      </a:cubicBezTo>
                      <a:cubicBezTo>
                        <a:pt x="1630599" y="191335"/>
                        <a:pt x="1632817" y="194250"/>
                        <a:pt x="1633861" y="197643"/>
                      </a:cubicBezTo>
                      <a:cubicBezTo>
                        <a:pt x="1637036" y="207962"/>
                        <a:pt x="1640420" y="218219"/>
                        <a:pt x="1643386" y="228600"/>
                      </a:cubicBezTo>
                      <a:cubicBezTo>
                        <a:pt x="1646771" y="240448"/>
                        <a:pt x="1652911" y="264318"/>
                        <a:pt x="1652911" y="264318"/>
                      </a:cubicBezTo>
                      <a:cubicBezTo>
                        <a:pt x="1681335" y="254845"/>
                        <a:pt x="1636260" y="271444"/>
                        <a:pt x="1693392" y="214312"/>
                      </a:cubicBezTo>
                      <a:cubicBezTo>
                        <a:pt x="1710318" y="197386"/>
                        <a:pt x="1700278" y="204916"/>
                        <a:pt x="1724348" y="192881"/>
                      </a:cubicBezTo>
                      <a:cubicBezTo>
                        <a:pt x="1733079" y="194468"/>
                        <a:pt x="1742185" y="194658"/>
                        <a:pt x="1750542" y="197643"/>
                      </a:cubicBezTo>
                      <a:cubicBezTo>
                        <a:pt x="1753714" y="198776"/>
                        <a:pt x="1755194" y="202522"/>
                        <a:pt x="1757686" y="204787"/>
                      </a:cubicBezTo>
                      <a:cubicBezTo>
                        <a:pt x="1777734" y="223013"/>
                        <a:pt x="1770864" y="217933"/>
                        <a:pt x="1788642" y="228600"/>
                      </a:cubicBezTo>
                      <a:cubicBezTo>
                        <a:pt x="1797373" y="226219"/>
                        <a:pt x="1806741" y="225503"/>
                        <a:pt x="1814836" y="221456"/>
                      </a:cubicBezTo>
                      <a:cubicBezTo>
                        <a:pt x="1819856" y="218946"/>
                        <a:pt x="1822518" y="213246"/>
                        <a:pt x="1826742" y="209550"/>
                      </a:cubicBezTo>
                      <a:cubicBezTo>
                        <a:pt x="1828896" y="207665"/>
                        <a:pt x="1831862" y="206811"/>
                        <a:pt x="1833886" y="204787"/>
                      </a:cubicBezTo>
                      <a:cubicBezTo>
                        <a:pt x="1879097" y="159576"/>
                        <a:pt x="1853882" y="177169"/>
                        <a:pt x="1876748" y="161925"/>
                      </a:cubicBezTo>
                      <a:cubicBezTo>
                        <a:pt x="1887067" y="164306"/>
                        <a:pt x="1897597" y="165909"/>
                        <a:pt x="1907705" y="169068"/>
                      </a:cubicBezTo>
                      <a:cubicBezTo>
                        <a:pt x="1910437" y="169922"/>
                        <a:pt x="1912895" y="171739"/>
                        <a:pt x="1914848" y="173831"/>
                      </a:cubicBezTo>
                      <a:cubicBezTo>
                        <a:pt x="1924071" y="183713"/>
                        <a:pt x="1931484" y="195229"/>
                        <a:pt x="1941042" y="204787"/>
                      </a:cubicBezTo>
                      <a:cubicBezTo>
                        <a:pt x="1945089" y="208834"/>
                        <a:pt x="1955330" y="214312"/>
                        <a:pt x="1955330" y="214312"/>
                      </a:cubicBezTo>
                      <a:cubicBezTo>
                        <a:pt x="1963267" y="212725"/>
                        <a:pt x="1972298" y="213872"/>
                        <a:pt x="1979142" y="209550"/>
                      </a:cubicBezTo>
                      <a:cubicBezTo>
                        <a:pt x="1988171" y="203847"/>
                        <a:pt x="1993307" y="193562"/>
                        <a:pt x="2000573" y="185737"/>
                      </a:cubicBezTo>
                      <a:cubicBezTo>
                        <a:pt x="2003628" y="182447"/>
                        <a:pt x="2006923" y="179387"/>
                        <a:pt x="2010098" y="176212"/>
                      </a:cubicBezTo>
                      <a:cubicBezTo>
                        <a:pt x="2051258" y="187973"/>
                        <a:pt x="1997506" y="168387"/>
                        <a:pt x="2048198" y="219075"/>
                      </a:cubicBezTo>
                      <a:cubicBezTo>
                        <a:pt x="2066080" y="236956"/>
                        <a:pt x="2057227" y="229155"/>
                        <a:pt x="2074392" y="242887"/>
                      </a:cubicBezTo>
                      <a:cubicBezTo>
                        <a:pt x="2080742" y="241300"/>
                        <a:pt x="2087278" y="240326"/>
                        <a:pt x="2093442" y="238125"/>
                      </a:cubicBezTo>
                      <a:cubicBezTo>
                        <a:pt x="2102517" y="234884"/>
                        <a:pt x="2107477" y="231150"/>
                        <a:pt x="2114873" y="226218"/>
                      </a:cubicBezTo>
                      <a:cubicBezTo>
                        <a:pt x="2117254" y="227806"/>
                        <a:pt x="2119457" y="229701"/>
                        <a:pt x="2122017" y="230981"/>
                      </a:cubicBezTo>
                      <a:cubicBezTo>
                        <a:pt x="2124262" y="232104"/>
                        <a:pt x="2127072" y="231970"/>
                        <a:pt x="2129161" y="233362"/>
                      </a:cubicBezTo>
                      <a:cubicBezTo>
                        <a:pt x="2147000" y="245254"/>
                        <a:pt x="2126463" y="237225"/>
                        <a:pt x="2143448" y="242887"/>
                      </a:cubicBezTo>
                      <a:cubicBezTo>
                        <a:pt x="2152716" y="256788"/>
                        <a:pt x="2145830" y="242642"/>
                        <a:pt x="2145830" y="259556"/>
                      </a:cubicBezTo>
                      <a:cubicBezTo>
                        <a:pt x="2145830" y="272281"/>
                        <a:pt x="2146201" y="285091"/>
                        <a:pt x="2148211" y="297656"/>
                      </a:cubicBezTo>
                      <a:cubicBezTo>
                        <a:pt x="2149401" y="305092"/>
                        <a:pt x="2153286" y="311847"/>
                        <a:pt x="2155355" y="319087"/>
                      </a:cubicBezTo>
                      <a:cubicBezTo>
                        <a:pt x="2165768" y="355532"/>
                        <a:pt x="2140860" y="290490"/>
                        <a:pt x="2169642" y="359568"/>
                      </a:cubicBezTo>
                      <a:cubicBezTo>
                        <a:pt x="2170436" y="373856"/>
                        <a:pt x="2170291" y="388227"/>
                        <a:pt x="2172023" y="402431"/>
                      </a:cubicBezTo>
                      <a:cubicBezTo>
                        <a:pt x="2174266" y="420825"/>
                        <a:pt x="2181548" y="457200"/>
                        <a:pt x="2181548" y="457200"/>
                      </a:cubicBezTo>
                      <a:cubicBezTo>
                        <a:pt x="2183619" y="486185"/>
                        <a:pt x="2183474" y="495176"/>
                        <a:pt x="2188692" y="523875"/>
                      </a:cubicBezTo>
                      <a:cubicBezTo>
                        <a:pt x="2191449" y="539038"/>
                        <a:pt x="2194822" y="554085"/>
                        <a:pt x="2198217" y="569118"/>
                      </a:cubicBezTo>
                      <a:cubicBezTo>
                        <a:pt x="2200380" y="578695"/>
                        <a:pt x="2203573" y="588039"/>
                        <a:pt x="2205361" y="597693"/>
                      </a:cubicBezTo>
                      <a:cubicBezTo>
                        <a:pt x="2207548" y="609504"/>
                        <a:pt x="2207936" y="621601"/>
                        <a:pt x="2210123" y="633412"/>
                      </a:cubicBezTo>
                      <a:cubicBezTo>
                        <a:pt x="2215877" y="664485"/>
                        <a:pt x="2223418" y="695208"/>
                        <a:pt x="2229173" y="726281"/>
                      </a:cubicBezTo>
                      <a:cubicBezTo>
                        <a:pt x="2233142" y="747712"/>
                        <a:pt x="2237801" y="769027"/>
                        <a:pt x="2241080" y="790575"/>
                      </a:cubicBezTo>
                      <a:cubicBezTo>
                        <a:pt x="2243361" y="805567"/>
                        <a:pt x="2243770" y="820796"/>
                        <a:pt x="2245842" y="835818"/>
                      </a:cubicBezTo>
                      <a:cubicBezTo>
                        <a:pt x="2246948" y="843837"/>
                        <a:pt x="2249131" y="851671"/>
                        <a:pt x="2250605" y="859631"/>
                      </a:cubicBezTo>
                      <a:cubicBezTo>
                        <a:pt x="2253100" y="873104"/>
                        <a:pt x="2254610" y="886774"/>
                        <a:pt x="2257748" y="900112"/>
                      </a:cubicBezTo>
                      <a:cubicBezTo>
                        <a:pt x="2260970" y="913803"/>
                        <a:pt x="2266105" y="926983"/>
                        <a:pt x="2269655" y="940593"/>
                      </a:cubicBezTo>
                      <a:cubicBezTo>
                        <a:pt x="2270874" y="945265"/>
                        <a:pt x="2270674" y="950249"/>
                        <a:pt x="2272036" y="954881"/>
                      </a:cubicBezTo>
                      <a:cubicBezTo>
                        <a:pt x="2274657" y="963794"/>
                        <a:pt x="2278856" y="972187"/>
                        <a:pt x="2281561" y="981075"/>
                      </a:cubicBezTo>
                      <a:cubicBezTo>
                        <a:pt x="2284420" y="990468"/>
                        <a:pt x="2285956" y="1000225"/>
                        <a:pt x="2288705" y="1009650"/>
                      </a:cubicBezTo>
                      <a:cubicBezTo>
                        <a:pt x="2294748" y="1030369"/>
                        <a:pt x="2305203" y="1056820"/>
                        <a:pt x="2312517" y="1076325"/>
                      </a:cubicBezTo>
                      <a:cubicBezTo>
                        <a:pt x="2315374" y="1102041"/>
                        <a:pt x="2313117" y="1102314"/>
                        <a:pt x="2329186" y="1128712"/>
                      </a:cubicBezTo>
                      <a:cubicBezTo>
                        <a:pt x="2334471" y="1137395"/>
                        <a:pt x="2342328" y="1144253"/>
                        <a:pt x="2348236" y="1152525"/>
                      </a:cubicBezTo>
                      <a:cubicBezTo>
                        <a:pt x="2354251" y="1160946"/>
                        <a:pt x="2358846" y="1170328"/>
                        <a:pt x="2364905" y="1178718"/>
                      </a:cubicBezTo>
                      <a:cubicBezTo>
                        <a:pt x="2369190" y="1184651"/>
                        <a:pt x="2374621" y="1189673"/>
                        <a:pt x="2379192" y="1195387"/>
                      </a:cubicBezTo>
                      <a:cubicBezTo>
                        <a:pt x="2380980" y="1197622"/>
                        <a:pt x="2382092" y="1200358"/>
                        <a:pt x="2383955" y="1202531"/>
                      </a:cubicBezTo>
                      <a:cubicBezTo>
                        <a:pt x="2386877" y="1205940"/>
                        <a:pt x="2390476" y="1208719"/>
                        <a:pt x="2393480" y="1212056"/>
                      </a:cubicBezTo>
                      <a:cubicBezTo>
                        <a:pt x="2397627" y="1216664"/>
                        <a:pt x="2401239" y="1221735"/>
                        <a:pt x="2405386" y="1226343"/>
                      </a:cubicBezTo>
                      <a:cubicBezTo>
                        <a:pt x="2412855" y="1234642"/>
                        <a:pt x="2424876" y="1245264"/>
                        <a:pt x="2433961" y="1250156"/>
                      </a:cubicBezTo>
                      <a:cubicBezTo>
                        <a:pt x="2437524" y="1252075"/>
                        <a:pt x="2441898" y="1251743"/>
                        <a:pt x="2445867" y="1252537"/>
                      </a:cubicBezTo>
                      <a:cubicBezTo>
                        <a:pt x="2458767" y="1251104"/>
                        <a:pt x="2468225" y="1251981"/>
                        <a:pt x="2479205" y="1245393"/>
                      </a:cubicBezTo>
                      <a:cubicBezTo>
                        <a:pt x="2489540" y="1239192"/>
                        <a:pt x="2510346" y="1216633"/>
                        <a:pt x="2514923" y="1212056"/>
                      </a:cubicBezTo>
                      <a:cubicBezTo>
                        <a:pt x="2519194" y="1207786"/>
                        <a:pt x="2527086" y="1198339"/>
                        <a:pt x="2533973" y="1195387"/>
                      </a:cubicBezTo>
                      <a:cubicBezTo>
                        <a:pt x="2536981" y="1194098"/>
                        <a:pt x="2540323" y="1193800"/>
                        <a:pt x="2543498" y="1193006"/>
                      </a:cubicBezTo>
                      <a:lnTo>
                        <a:pt x="2562548" y="1197768"/>
                      </a:lnTo>
                      <a:cubicBezTo>
                        <a:pt x="2566492" y="1198678"/>
                        <a:pt x="2570544" y="1199107"/>
                        <a:pt x="2574455" y="1200150"/>
                      </a:cubicBezTo>
                      <a:cubicBezTo>
                        <a:pt x="2582462" y="1202285"/>
                        <a:pt x="2590330" y="1204912"/>
                        <a:pt x="2598267" y="1207293"/>
                      </a:cubicBezTo>
                      <a:cubicBezTo>
                        <a:pt x="2610173" y="1216024"/>
                        <a:pt x="2626389" y="1220827"/>
                        <a:pt x="2633986" y="1233487"/>
                      </a:cubicBezTo>
                      <a:cubicBezTo>
                        <a:pt x="2647256" y="1255603"/>
                        <a:pt x="2637427" y="1242616"/>
                        <a:pt x="2669705" y="1266825"/>
                      </a:cubicBezTo>
                      <a:cubicBezTo>
                        <a:pt x="2676849" y="1257300"/>
                        <a:pt x="2685354" y="1248658"/>
                        <a:pt x="2691136" y="1238250"/>
                      </a:cubicBezTo>
                      <a:cubicBezTo>
                        <a:pt x="2699073" y="1223962"/>
                        <a:pt x="2706839" y="1209578"/>
                        <a:pt x="2714948" y="1195387"/>
                      </a:cubicBezTo>
                      <a:cubicBezTo>
                        <a:pt x="2716368" y="1192902"/>
                        <a:pt x="2717954" y="1190502"/>
                        <a:pt x="2719711" y="1188243"/>
                      </a:cubicBezTo>
                      <a:cubicBezTo>
                        <a:pt x="2723517" y="1183350"/>
                        <a:pt x="2726984" y="1178075"/>
                        <a:pt x="2731617" y="1173956"/>
                      </a:cubicBezTo>
                      <a:cubicBezTo>
                        <a:pt x="2734270" y="1171598"/>
                        <a:pt x="2737967" y="1170781"/>
                        <a:pt x="2741142" y="1169193"/>
                      </a:cubicBezTo>
                      <a:cubicBezTo>
                        <a:pt x="2749873" y="1177924"/>
                        <a:pt x="2760983" y="1184799"/>
                        <a:pt x="2767336" y="1195387"/>
                      </a:cubicBezTo>
                      <a:cubicBezTo>
                        <a:pt x="2774480" y="1207293"/>
                        <a:pt x="2781459" y="1219300"/>
                        <a:pt x="2788767" y="1231106"/>
                      </a:cubicBezTo>
                      <a:cubicBezTo>
                        <a:pt x="2791780" y="1235973"/>
                        <a:pt x="2793463" y="1242320"/>
                        <a:pt x="2798292" y="1245393"/>
                      </a:cubicBezTo>
                      <a:cubicBezTo>
                        <a:pt x="2803027" y="1248406"/>
                        <a:pt x="2809405" y="1246981"/>
                        <a:pt x="2814961" y="1247775"/>
                      </a:cubicBezTo>
                      <a:cubicBezTo>
                        <a:pt x="2830459" y="1232277"/>
                        <a:pt x="2813158" y="1250831"/>
                        <a:pt x="2831630" y="1223962"/>
                      </a:cubicBezTo>
                      <a:cubicBezTo>
                        <a:pt x="2836757" y="1216504"/>
                        <a:pt x="2842742" y="1209675"/>
                        <a:pt x="2848298" y="1202531"/>
                      </a:cubicBezTo>
                      <a:cubicBezTo>
                        <a:pt x="2855442" y="1204912"/>
                        <a:pt x="2863464" y="1205498"/>
                        <a:pt x="2869730" y="1209675"/>
                      </a:cubicBezTo>
                      <a:lnTo>
                        <a:pt x="2876873" y="1214437"/>
                      </a:lnTo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Oval Callout 79">
                <a:extLst>
                  <a:ext uri="{FF2B5EF4-FFF2-40B4-BE49-F238E27FC236}">
                    <a16:creationId xmlns:a16="http://schemas.microsoft.com/office/drawing/2014/main" id="{3DF2C076-6B90-45F8-91F1-7E951CD56D43}"/>
                  </a:ext>
                </a:extLst>
              </p:cNvPr>
              <p:cNvSpPr/>
              <p:nvPr/>
            </p:nvSpPr>
            <p:spPr>
              <a:xfrm>
                <a:off x="4296475" y="2919224"/>
                <a:ext cx="1876338" cy="706805"/>
              </a:xfrm>
              <a:prstGeom prst="wedgeEllipseCallout">
                <a:avLst>
                  <a:gd name="adj1" fmla="val 71029"/>
                  <a:gd name="adj2" fmla="val 13614"/>
                </a:avLst>
              </a:prstGeom>
              <a:solidFill>
                <a:srgbClr val="FFC0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should be okay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347EE013-3478-467B-BC65-F3DBD0C38698}"/>
                      </a:ext>
                    </a:extLst>
                  </p:cNvPr>
                  <p:cNvSpPr txBox="1"/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r>
                      <a:rPr lang="en-US" sz="1400" b="1" dirty="0"/>
                      <a:t>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r="-1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6057C9-9593-4AE0-BAE8-5A37C7FFE4F0}"/>
              </a:ext>
            </a:extLst>
          </p:cNvPr>
          <p:cNvGrpSpPr/>
          <p:nvPr/>
        </p:nvGrpSpPr>
        <p:grpSpPr>
          <a:xfrm>
            <a:off x="1455219" y="3396223"/>
            <a:ext cx="5943344" cy="1874496"/>
            <a:chOff x="293931" y="3780271"/>
            <a:chExt cx="5943344" cy="18744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0702DEE-DA0D-4490-81AE-C3BB511A1294}"/>
                </a:ext>
              </a:extLst>
            </p:cNvPr>
            <p:cNvGrpSpPr/>
            <p:nvPr/>
          </p:nvGrpSpPr>
          <p:grpSpPr>
            <a:xfrm>
              <a:off x="669375" y="4399477"/>
              <a:ext cx="2011453" cy="1255290"/>
              <a:chOff x="2322422" y="3197608"/>
              <a:chExt cx="3352800" cy="222104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DA81E4F-AF5C-4F1B-8C34-47943A64371B}"/>
                  </a:ext>
                </a:extLst>
              </p:cNvPr>
              <p:cNvCxnSpPr/>
              <p:nvPr/>
            </p:nvCxnSpPr>
            <p:spPr>
              <a:xfrm flipH="1" flipV="1">
                <a:off x="2474823" y="3197608"/>
                <a:ext cx="0" cy="22210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70D15E3-EBAE-4B67-B9C9-1809D01DE317}"/>
                  </a:ext>
                </a:extLst>
              </p:cNvPr>
              <p:cNvCxnSpPr/>
              <p:nvPr/>
            </p:nvCxnSpPr>
            <p:spPr>
              <a:xfrm>
                <a:off x="2322422" y="4645406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65C40D4-DE92-41C8-9FE4-DC66C9B150F1}"/>
                  </a:ext>
                </a:extLst>
              </p:cNvPr>
              <p:cNvCxnSpPr/>
              <p:nvPr/>
            </p:nvCxnSpPr>
            <p:spPr>
              <a:xfrm>
                <a:off x="2474822" y="3807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BDD82F5-BEE3-4385-9ABA-1043BA5A02DA}"/>
                  </a:ext>
                </a:extLst>
              </p:cNvPr>
              <p:cNvCxnSpPr/>
              <p:nvPr/>
            </p:nvCxnSpPr>
            <p:spPr>
              <a:xfrm>
                <a:off x="3236822" y="4416806"/>
                <a:ext cx="6096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747A5B6-CFE9-4C6B-B72F-A8F84AE33E13}"/>
                  </a:ext>
                </a:extLst>
              </p:cNvPr>
              <p:cNvCxnSpPr/>
              <p:nvPr/>
            </p:nvCxnSpPr>
            <p:spPr>
              <a:xfrm>
                <a:off x="3922622" y="39596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D97736-9BE2-4792-BAE1-F998F9FBCEB6}"/>
                  </a:ext>
                </a:extLst>
              </p:cNvPr>
              <p:cNvCxnSpPr/>
              <p:nvPr/>
            </p:nvCxnSpPr>
            <p:spPr>
              <a:xfrm>
                <a:off x="4684622" y="4950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C968BE6-CCC5-47E6-9AE5-1420DA851D56}"/>
                  </a:ext>
                </a:extLst>
              </p:cNvPr>
              <p:cNvCxnSpPr/>
              <p:nvPr/>
            </p:nvCxnSpPr>
            <p:spPr>
              <a:xfrm>
                <a:off x="4608422" y="3959606"/>
                <a:ext cx="76200" cy="990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876EB94-A8E3-420A-BD61-51EBCC2FAD64}"/>
                  </a:ext>
                </a:extLst>
              </p:cNvPr>
              <p:cNvCxnSpPr/>
              <p:nvPr/>
            </p:nvCxnSpPr>
            <p:spPr>
              <a:xfrm flipH="1">
                <a:off x="3840072" y="3959606"/>
                <a:ext cx="82550" cy="4572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F725D1B-7ECA-43CB-8F7C-00DDE0010D38}"/>
                  </a:ext>
                </a:extLst>
              </p:cNvPr>
              <p:cNvCxnSpPr/>
              <p:nvPr/>
            </p:nvCxnSpPr>
            <p:spPr>
              <a:xfrm>
                <a:off x="3160622" y="3807206"/>
                <a:ext cx="76200" cy="609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D56A5959-4D6C-4FAD-A580-CCD4AE9B2AC9}"/>
                  </a:ext>
                </a:extLst>
              </p:cNvPr>
              <p:cNvSpPr/>
              <p:nvPr/>
            </p:nvSpPr>
            <p:spPr>
              <a:xfrm>
                <a:off x="2474823" y="3729406"/>
                <a:ext cx="2874057" cy="1252538"/>
              </a:xfrm>
              <a:custGeom>
                <a:avLst/>
                <a:gdLst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83419 w 2847975"/>
                  <a:gd name="connsiteY40" fmla="*/ 176213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78527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8008 w 2847975"/>
                  <a:gd name="connsiteY36" fmla="*/ 97632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34 w 2847975"/>
                  <a:gd name="connsiteY37" fmla="*/ 128588 h 1252538"/>
                  <a:gd name="connsiteX38" fmla="*/ 690477 w 2847975"/>
                  <a:gd name="connsiteY38" fmla="*/ 154782 h 1252538"/>
                  <a:gd name="connsiteX39" fmla="*/ 697577 w 2847975"/>
                  <a:gd name="connsiteY39" fmla="*/ 178594 h 1252538"/>
                  <a:gd name="connsiteX40" fmla="*/ 709440 w 2847975"/>
                  <a:gd name="connsiteY40" fmla="*/ 223838 h 1252538"/>
                  <a:gd name="connsiteX41" fmla="*/ 709570 w 2847975"/>
                  <a:gd name="connsiteY41" fmla="*/ 259556 h 1252538"/>
                  <a:gd name="connsiteX42" fmla="*/ 716757 w 2847975"/>
                  <a:gd name="connsiteY42" fmla="*/ 297656 h 1252538"/>
                  <a:gd name="connsiteX43" fmla="*/ 726282 w 2847975"/>
                  <a:gd name="connsiteY43" fmla="*/ 323850 h 1252538"/>
                  <a:gd name="connsiteX44" fmla="*/ 728663 w 2847975"/>
                  <a:gd name="connsiteY44" fmla="*/ 330994 h 1252538"/>
                  <a:gd name="connsiteX45" fmla="*/ 733425 w 2847975"/>
                  <a:gd name="connsiteY45" fmla="*/ 354806 h 1252538"/>
                  <a:gd name="connsiteX46" fmla="*/ 740569 w 2847975"/>
                  <a:gd name="connsiteY46" fmla="*/ 373856 h 1252538"/>
                  <a:gd name="connsiteX47" fmla="*/ 752475 w 2847975"/>
                  <a:gd name="connsiteY47" fmla="*/ 431006 h 1252538"/>
                  <a:gd name="connsiteX48" fmla="*/ 764382 w 2847975"/>
                  <a:gd name="connsiteY48" fmla="*/ 478631 h 1252538"/>
                  <a:gd name="connsiteX49" fmla="*/ 766763 w 2847975"/>
                  <a:gd name="connsiteY49" fmla="*/ 485775 h 1252538"/>
                  <a:gd name="connsiteX50" fmla="*/ 776288 w 2847975"/>
                  <a:gd name="connsiteY50" fmla="*/ 507206 h 1252538"/>
                  <a:gd name="connsiteX51" fmla="*/ 795338 w 2847975"/>
                  <a:gd name="connsiteY51" fmla="*/ 564356 h 1252538"/>
                  <a:gd name="connsiteX52" fmla="*/ 826294 w 2847975"/>
                  <a:gd name="connsiteY52" fmla="*/ 611981 h 1252538"/>
                  <a:gd name="connsiteX53" fmla="*/ 840582 w 2847975"/>
                  <a:gd name="connsiteY53" fmla="*/ 640556 h 1252538"/>
                  <a:gd name="connsiteX54" fmla="*/ 871538 w 2847975"/>
                  <a:gd name="connsiteY54" fmla="*/ 711994 h 1252538"/>
                  <a:gd name="connsiteX55" fmla="*/ 876300 w 2847975"/>
                  <a:gd name="connsiteY55" fmla="*/ 719138 h 1252538"/>
                  <a:gd name="connsiteX56" fmla="*/ 883444 w 2847975"/>
                  <a:gd name="connsiteY56" fmla="*/ 726281 h 1252538"/>
                  <a:gd name="connsiteX57" fmla="*/ 900113 w 2847975"/>
                  <a:gd name="connsiteY57" fmla="*/ 742950 h 1252538"/>
                  <a:gd name="connsiteX58" fmla="*/ 914400 w 2847975"/>
                  <a:gd name="connsiteY58" fmla="*/ 747713 h 1252538"/>
                  <a:gd name="connsiteX59" fmla="*/ 935832 w 2847975"/>
                  <a:gd name="connsiteY59" fmla="*/ 740569 h 1252538"/>
                  <a:gd name="connsiteX60" fmla="*/ 954882 w 2847975"/>
                  <a:gd name="connsiteY60" fmla="*/ 721519 h 1252538"/>
                  <a:gd name="connsiteX61" fmla="*/ 957263 w 2847975"/>
                  <a:gd name="connsiteY61" fmla="*/ 711994 h 1252538"/>
                  <a:gd name="connsiteX62" fmla="*/ 966788 w 2847975"/>
                  <a:gd name="connsiteY62" fmla="*/ 702469 h 1252538"/>
                  <a:gd name="connsiteX63" fmla="*/ 1004888 w 2847975"/>
                  <a:gd name="connsiteY63" fmla="*/ 673894 h 1252538"/>
                  <a:gd name="connsiteX64" fmla="*/ 1033463 w 2847975"/>
                  <a:gd name="connsiteY64" fmla="*/ 666750 h 1252538"/>
                  <a:gd name="connsiteX65" fmla="*/ 1083469 w 2847975"/>
                  <a:gd name="connsiteY65" fmla="*/ 681038 h 1252538"/>
                  <a:gd name="connsiteX66" fmla="*/ 1104900 w 2847975"/>
                  <a:gd name="connsiteY66" fmla="*/ 688181 h 1252538"/>
                  <a:gd name="connsiteX67" fmla="*/ 1138238 w 2847975"/>
                  <a:gd name="connsiteY67" fmla="*/ 697706 h 1252538"/>
                  <a:gd name="connsiteX68" fmla="*/ 1147763 w 2847975"/>
                  <a:gd name="connsiteY68" fmla="*/ 700088 h 1252538"/>
                  <a:gd name="connsiteX69" fmla="*/ 1164432 w 2847975"/>
                  <a:gd name="connsiteY69" fmla="*/ 704850 h 1252538"/>
                  <a:gd name="connsiteX70" fmla="*/ 1178719 w 2847975"/>
                  <a:gd name="connsiteY70" fmla="*/ 709613 h 1252538"/>
                  <a:gd name="connsiteX71" fmla="*/ 1207294 w 2847975"/>
                  <a:gd name="connsiteY71" fmla="*/ 711994 h 1252538"/>
                  <a:gd name="connsiteX72" fmla="*/ 1243013 w 2847975"/>
                  <a:gd name="connsiteY72" fmla="*/ 709613 h 1252538"/>
                  <a:gd name="connsiteX73" fmla="*/ 1259682 w 2847975"/>
                  <a:gd name="connsiteY73" fmla="*/ 707231 h 1252538"/>
                  <a:gd name="connsiteX74" fmla="*/ 1281113 w 2847975"/>
                  <a:gd name="connsiteY74" fmla="*/ 704850 h 1252538"/>
                  <a:gd name="connsiteX75" fmla="*/ 1304925 w 2847975"/>
                  <a:gd name="connsiteY75" fmla="*/ 697706 h 1252538"/>
                  <a:gd name="connsiteX76" fmla="*/ 1312069 w 2847975"/>
                  <a:gd name="connsiteY76" fmla="*/ 695325 h 1252538"/>
                  <a:gd name="connsiteX77" fmla="*/ 1323975 w 2847975"/>
                  <a:gd name="connsiteY77" fmla="*/ 692944 h 1252538"/>
                  <a:gd name="connsiteX78" fmla="*/ 1333500 w 2847975"/>
                  <a:gd name="connsiteY78" fmla="*/ 688181 h 1252538"/>
                  <a:gd name="connsiteX79" fmla="*/ 1350169 w 2847975"/>
                  <a:gd name="connsiteY79" fmla="*/ 678656 h 1252538"/>
                  <a:gd name="connsiteX80" fmla="*/ 1357313 w 2847975"/>
                  <a:gd name="connsiteY80" fmla="*/ 676275 h 1252538"/>
                  <a:gd name="connsiteX81" fmla="*/ 1366838 w 2847975"/>
                  <a:gd name="connsiteY81" fmla="*/ 661988 h 1252538"/>
                  <a:gd name="connsiteX82" fmla="*/ 1388269 w 2847975"/>
                  <a:gd name="connsiteY82" fmla="*/ 609600 h 1252538"/>
                  <a:gd name="connsiteX83" fmla="*/ 1395413 w 2847975"/>
                  <a:gd name="connsiteY83" fmla="*/ 595313 h 1252538"/>
                  <a:gd name="connsiteX84" fmla="*/ 1400175 w 2847975"/>
                  <a:gd name="connsiteY84" fmla="*/ 581025 h 1252538"/>
                  <a:gd name="connsiteX85" fmla="*/ 1407319 w 2847975"/>
                  <a:gd name="connsiteY85" fmla="*/ 557213 h 1252538"/>
                  <a:gd name="connsiteX86" fmla="*/ 1412082 w 2847975"/>
                  <a:gd name="connsiteY86" fmla="*/ 547688 h 1252538"/>
                  <a:gd name="connsiteX87" fmla="*/ 1423988 w 2847975"/>
                  <a:gd name="connsiteY87" fmla="*/ 495300 h 1252538"/>
                  <a:gd name="connsiteX88" fmla="*/ 1431132 w 2847975"/>
                  <a:gd name="connsiteY88" fmla="*/ 452438 h 1252538"/>
                  <a:gd name="connsiteX89" fmla="*/ 1433513 w 2847975"/>
                  <a:gd name="connsiteY89" fmla="*/ 442913 h 1252538"/>
                  <a:gd name="connsiteX90" fmla="*/ 1443038 w 2847975"/>
                  <a:gd name="connsiteY90" fmla="*/ 400050 h 1252538"/>
                  <a:gd name="connsiteX91" fmla="*/ 1445419 w 2847975"/>
                  <a:gd name="connsiteY91" fmla="*/ 390525 h 1252538"/>
                  <a:gd name="connsiteX92" fmla="*/ 1457325 w 2847975"/>
                  <a:gd name="connsiteY92" fmla="*/ 338138 h 1252538"/>
                  <a:gd name="connsiteX93" fmla="*/ 1471613 w 2847975"/>
                  <a:gd name="connsiteY93" fmla="*/ 295275 h 1252538"/>
                  <a:gd name="connsiteX94" fmla="*/ 1473994 w 2847975"/>
                  <a:gd name="connsiteY94" fmla="*/ 285750 h 1252538"/>
                  <a:gd name="connsiteX95" fmla="*/ 1495425 w 2847975"/>
                  <a:gd name="connsiteY95" fmla="*/ 242888 h 1252538"/>
                  <a:gd name="connsiteX96" fmla="*/ 1512094 w 2847975"/>
                  <a:gd name="connsiteY96" fmla="*/ 207169 h 1252538"/>
                  <a:gd name="connsiteX97" fmla="*/ 1526382 w 2847975"/>
                  <a:gd name="connsiteY97" fmla="*/ 192881 h 1252538"/>
                  <a:gd name="connsiteX98" fmla="*/ 1562100 w 2847975"/>
                  <a:gd name="connsiteY98" fmla="*/ 161925 h 1252538"/>
                  <a:gd name="connsiteX99" fmla="*/ 1581150 w 2847975"/>
                  <a:gd name="connsiteY99" fmla="*/ 150019 h 1252538"/>
                  <a:gd name="connsiteX100" fmla="*/ 1600200 w 2847975"/>
                  <a:gd name="connsiteY100" fmla="*/ 152400 h 1252538"/>
                  <a:gd name="connsiteX101" fmla="*/ 1607344 w 2847975"/>
                  <a:gd name="connsiteY101" fmla="*/ 154781 h 1252538"/>
                  <a:gd name="connsiteX102" fmla="*/ 1624013 w 2847975"/>
                  <a:gd name="connsiteY102" fmla="*/ 161925 h 1252538"/>
                  <a:gd name="connsiteX103" fmla="*/ 1633538 w 2847975"/>
                  <a:gd name="connsiteY103" fmla="*/ 166688 h 1252538"/>
                  <a:gd name="connsiteX104" fmla="*/ 1657350 w 2847975"/>
                  <a:gd name="connsiteY104" fmla="*/ 185738 h 1252538"/>
                  <a:gd name="connsiteX105" fmla="*/ 1669257 w 2847975"/>
                  <a:gd name="connsiteY105" fmla="*/ 202406 h 1252538"/>
                  <a:gd name="connsiteX106" fmla="*/ 1685925 w 2847975"/>
                  <a:gd name="connsiteY106" fmla="*/ 216694 h 1252538"/>
                  <a:gd name="connsiteX107" fmla="*/ 1707357 w 2847975"/>
                  <a:gd name="connsiteY107" fmla="*/ 230981 h 1252538"/>
                  <a:gd name="connsiteX108" fmla="*/ 1745457 w 2847975"/>
                  <a:gd name="connsiteY108" fmla="*/ 240506 h 1252538"/>
                  <a:gd name="connsiteX109" fmla="*/ 1804988 w 2847975"/>
                  <a:gd name="connsiteY109" fmla="*/ 250031 h 1252538"/>
                  <a:gd name="connsiteX110" fmla="*/ 1826419 w 2847975"/>
                  <a:gd name="connsiteY110" fmla="*/ 252413 h 1252538"/>
                  <a:gd name="connsiteX111" fmla="*/ 1833563 w 2847975"/>
                  <a:gd name="connsiteY111" fmla="*/ 254794 h 1252538"/>
                  <a:gd name="connsiteX112" fmla="*/ 1921669 w 2847975"/>
                  <a:gd name="connsiteY112" fmla="*/ 254794 h 1252538"/>
                  <a:gd name="connsiteX113" fmla="*/ 1947863 w 2847975"/>
                  <a:gd name="connsiteY113" fmla="*/ 252413 h 1252538"/>
                  <a:gd name="connsiteX114" fmla="*/ 1966913 w 2847975"/>
                  <a:gd name="connsiteY114" fmla="*/ 247650 h 1252538"/>
                  <a:gd name="connsiteX115" fmla="*/ 1981200 w 2847975"/>
                  <a:gd name="connsiteY115" fmla="*/ 242888 h 1252538"/>
                  <a:gd name="connsiteX116" fmla="*/ 1995488 w 2847975"/>
                  <a:gd name="connsiteY116" fmla="*/ 240506 h 1252538"/>
                  <a:gd name="connsiteX117" fmla="*/ 2005013 w 2847975"/>
                  <a:gd name="connsiteY117" fmla="*/ 238125 h 1252538"/>
                  <a:gd name="connsiteX118" fmla="*/ 2045494 w 2847975"/>
                  <a:gd name="connsiteY118" fmla="*/ 223838 h 1252538"/>
                  <a:gd name="connsiteX119" fmla="*/ 2052638 w 2847975"/>
                  <a:gd name="connsiteY119" fmla="*/ 216694 h 1252538"/>
                  <a:gd name="connsiteX120" fmla="*/ 2078832 w 2847975"/>
                  <a:gd name="connsiteY120" fmla="*/ 209550 h 1252538"/>
                  <a:gd name="connsiteX121" fmla="*/ 2097882 w 2847975"/>
                  <a:gd name="connsiteY121" fmla="*/ 216694 h 1252538"/>
                  <a:gd name="connsiteX122" fmla="*/ 2124075 w 2847975"/>
                  <a:gd name="connsiteY122" fmla="*/ 254794 h 1252538"/>
                  <a:gd name="connsiteX123" fmla="*/ 2135982 w 2847975"/>
                  <a:gd name="connsiteY123" fmla="*/ 285750 h 1252538"/>
                  <a:gd name="connsiteX124" fmla="*/ 2147888 w 2847975"/>
                  <a:gd name="connsiteY124" fmla="*/ 316706 h 1252538"/>
                  <a:gd name="connsiteX125" fmla="*/ 2152650 w 2847975"/>
                  <a:gd name="connsiteY125" fmla="*/ 340519 h 1252538"/>
                  <a:gd name="connsiteX126" fmla="*/ 2162175 w 2847975"/>
                  <a:gd name="connsiteY126" fmla="*/ 369094 h 1252538"/>
                  <a:gd name="connsiteX127" fmla="*/ 2169319 w 2847975"/>
                  <a:gd name="connsiteY127" fmla="*/ 388144 h 1252538"/>
                  <a:gd name="connsiteX128" fmla="*/ 2181225 w 2847975"/>
                  <a:gd name="connsiteY128" fmla="*/ 454819 h 1252538"/>
                  <a:gd name="connsiteX129" fmla="*/ 2195513 w 2847975"/>
                  <a:gd name="connsiteY129" fmla="*/ 528638 h 1252538"/>
                  <a:gd name="connsiteX130" fmla="*/ 2200275 w 2847975"/>
                  <a:gd name="connsiteY130" fmla="*/ 559594 h 1252538"/>
                  <a:gd name="connsiteX131" fmla="*/ 2205038 w 2847975"/>
                  <a:gd name="connsiteY131" fmla="*/ 595313 h 1252538"/>
                  <a:gd name="connsiteX132" fmla="*/ 2216944 w 2847975"/>
                  <a:gd name="connsiteY132" fmla="*/ 640556 h 1252538"/>
                  <a:gd name="connsiteX133" fmla="*/ 2228850 w 2847975"/>
                  <a:gd name="connsiteY133" fmla="*/ 719138 h 1252538"/>
                  <a:gd name="connsiteX134" fmla="*/ 2240757 w 2847975"/>
                  <a:gd name="connsiteY134" fmla="*/ 759619 h 1252538"/>
                  <a:gd name="connsiteX135" fmla="*/ 2262188 w 2847975"/>
                  <a:gd name="connsiteY135" fmla="*/ 873919 h 1252538"/>
                  <a:gd name="connsiteX136" fmla="*/ 2278857 w 2847975"/>
                  <a:gd name="connsiteY136" fmla="*/ 954881 h 1252538"/>
                  <a:gd name="connsiteX137" fmla="*/ 2286000 w 2847975"/>
                  <a:gd name="connsiteY137" fmla="*/ 990600 h 1252538"/>
                  <a:gd name="connsiteX138" fmla="*/ 2295525 w 2847975"/>
                  <a:gd name="connsiteY138" fmla="*/ 1066800 h 1252538"/>
                  <a:gd name="connsiteX139" fmla="*/ 2307432 w 2847975"/>
                  <a:gd name="connsiteY139" fmla="*/ 1150144 h 1252538"/>
                  <a:gd name="connsiteX140" fmla="*/ 2312194 w 2847975"/>
                  <a:gd name="connsiteY140" fmla="*/ 1171575 h 1252538"/>
                  <a:gd name="connsiteX141" fmla="*/ 2333625 w 2847975"/>
                  <a:gd name="connsiteY141" fmla="*/ 1209675 h 1252538"/>
                  <a:gd name="connsiteX142" fmla="*/ 2369344 w 2847975"/>
                  <a:gd name="connsiteY142" fmla="*/ 1245394 h 1252538"/>
                  <a:gd name="connsiteX143" fmla="*/ 2400300 w 2847975"/>
                  <a:gd name="connsiteY143" fmla="*/ 1252538 h 1252538"/>
                  <a:gd name="connsiteX144" fmla="*/ 2433638 w 2847975"/>
                  <a:gd name="connsiteY144" fmla="*/ 1247775 h 1252538"/>
                  <a:gd name="connsiteX145" fmla="*/ 2440782 w 2847975"/>
                  <a:gd name="connsiteY145" fmla="*/ 1245394 h 1252538"/>
                  <a:gd name="connsiteX146" fmla="*/ 2476500 w 2847975"/>
                  <a:gd name="connsiteY146" fmla="*/ 1221581 h 1252538"/>
                  <a:gd name="connsiteX147" fmla="*/ 2490788 w 2847975"/>
                  <a:gd name="connsiteY147" fmla="*/ 1212056 h 1252538"/>
                  <a:gd name="connsiteX148" fmla="*/ 2540794 w 2847975"/>
                  <a:gd name="connsiteY148" fmla="*/ 1157288 h 1252538"/>
                  <a:gd name="connsiteX149" fmla="*/ 2552700 w 2847975"/>
                  <a:gd name="connsiteY149" fmla="*/ 1152525 h 1252538"/>
                  <a:gd name="connsiteX150" fmla="*/ 2566988 w 2847975"/>
                  <a:gd name="connsiteY150" fmla="*/ 1154906 h 1252538"/>
                  <a:gd name="connsiteX151" fmla="*/ 2602707 w 2847975"/>
                  <a:gd name="connsiteY151" fmla="*/ 1169194 h 1252538"/>
                  <a:gd name="connsiteX152" fmla="*/ 2643188 w 2847975"/>
                  <a:gd name="connsiteY152" fmla="*/ 1190625 h 1252538"/>
                  <a:gd name="connsiteX153" fmla="*/ 2669382 w 2847975"/>
                  <a:gd name="connsiteY153" fmla="*/ 1202531 h 1252538"/>
                  <a:gd name="connsiteX154" fmla="*/ 2683669 w 2847975"/>
                  <a:gd name="connsiteY154" fmla="*/ 1212056 h 1252538"/>
                  <a:gd name="connsiteX155" fmla="*/ 2736057 w 2847975"/>
                  <a:gd name="connsiteY155" fmla="*/ 1228725 h 1252538"/>
                  <a:gd name="connsiteX156" fmla="*/ 2757488 w 2847975"/>
                  <a:gd name="connsiteY156" fmla="*/ 1231106 h 1252538"/>
                  <a:gd name="connsiteX157" fmla="*/ 2771775 w 2847975"/>
                  <a:gd name="connsiteY157" fmla="*/ 1233488 h 1252538"/>
                  <a:gd name="connsiteX158" fmla="*/ 2790825 w 2847975"/>
                  <a:gd name="connsiteY158" fmla="*/ 1231106 h 1252538"/>
                  <a:gd name="connsiteX159" fmla="*/ 2807494 w 2847975"/>
                  <a:gd name="connsiteY159" fmla="*/ 1233488 h 1252538"/>
                  <a:gd name="connsiteX160" fmla="*/ 2847975 w 2847975"/>
                  <a:gd name="connsiteY160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0477 w 2847975"/>
                  <a:gd name="connsiteY37" fmla="*/ 154782 h 1252538"/>
                  <a:gd name="connsiteX38" fmla="*/ 697577 w 2847975"/>
                  <a:gd name="connsiteY38" fmla="*/ 178594 h 1252538"/>
                  <a:gd name="connsiteX39" fmla="*/ 709440 w 2847975"/>
                  <a:gd name="connsiteY39" fmla="*/ 223838 h 1252538"/>
                  <a:gd name="connsiteX40" fmla="*/ 709570 w 2847975"/>
                  <a:gd name="connsiteY40" fmla="*/ 259556 h 1252538"/>
                  <a:gd name="connsiteX41" fmla="*/ 716757 w 2847975"/>
                  <a:gd name="connsiteY41" fmla="*/ 297656 h 1252538"/>
                  <a:gd name="connsiteX42" fmla="*/ 726282 w 2847975"/>
                  <a:gd name="connsiteY42" fmla="*/ 323850 h 1252538"/>
                  <a:gd name="connsiteX43" fmla="*/ 728663 w 2847975"/>
                  <a:gd name="connsiteY43" fmla="*/ 330994 h 1252538"/>
                  <a:gd name="connsiteX44" fmla="*/ 733425 w 2847975"/>
                  <a:gd name="connsiteY44" fmla="*/ 354806 h 1252538"/>
                  <a:gd name="connsiteX45" fmla="*/ 740569 w 2847975"/>
                  <a:gd name="connsiteY45" fmla="*/ 373856 h 1252538"/>
                  <a:gd name="connsiteX46" fmla="*/ 752475 w 2847975"/>
                  <a:gd name="connsiteY46" fmla="*/ 431006 h 1252538"/>
                  <a:gd name="connsiteX47" fmla="*/ 764382 w 2847975"/>
                  <a:gd name="connsiteY47" fmla="*/ 478631 h 1252538"/>
                  <a:gd name="connsiteX48" fmla="*/ 766763 w 2847975"/>
                  <a:gd name="connsiteY48" fmla="*/ 485775 h 1252538"/>
                  <a:gd name="connsiteX49" fmla="*/ 776288 w 2847975"/>
                  <a:gd name="connsiteY49" fmla="*/ 507206 h 1252538"/>
                  <a:gd name="connsiteX50" fmla="*/ 795338 w 2847975"/>
                  <a:gd name="connsiteY50" fmla="*/ 564356 h 1252538"/>
                  <a:gd name="connsiteX51" fmla="*/ 826294 w 2847975"/>
                  <a:gd name="connsiteY51" fmla="*/ 611981 h 1252538"/>
                  <a:gd name="connsiteX52" fmla="*/ 840582 w 2847975"/>
                  <a:gd name="connsiteY52" fmla="*/ 640556 h 1252538"/>
                  <a:gd name="connsiteX53" fmla="*/ 871538 w 2847975"/>
                  <a:gd name="connsiteY53" fmla="*/ 711994 h 1252538"/>
                  <a:gd name="connsiteX54" fmla="*/ 876300 w 2847975"/>
                  <a:gd name="connsiteY54" fmla="*/ 719138 h 1252538"/>
                  <a:gd name="connsiteX55" fmla="*/ 883444 w 2847975"/>
                  <a:gd name="connsiteY55" fmla="*/ 726281 h 1252538"/>
                  <a:gd name="connsiteX56" fmla="*/ 900113 w 2847975"/>
                  <a:gd name="connsiteY56" fmla="*/ 742950 h 1252538"/>
                  <a:gd name="connsiteX57" fmla="*/ 914400 w 2847975"/>
                  <a:gd name="connsiteY57" fmla="*/ 747713 h 1252538"/>
                  <a:gd name="connsiteX58" fmla="*/ 935832 w 2847975"/>
                  <a:gd name="connsiteY58" fmla="*/ 740569 h 1252538"/>
                  <a:gd name="connsiteX59" fmla="*/ 954882 w 2847975"/>
                  <a:gd name="connsiteY59" fmla="*/ 721519 h 1252538"/>
                  <a:gd name="connsiteX60" fmla="*/ 957263 w 2847975"/>
                  <a:gd name="connsiteY60" fmla="*/ 711994 h 1252538"/>
                  <a:gd name="connsiteX61" fmla="*/ 966788 w 2847975"/>
                  <a:gd name="connsiteY61" fmla="*/ 702469 h 1252538"/>
                  <a:gd name="connsiteX62" fmla="*/ 1004888 w 2847975"/>
                  <a:gd name="connsiteY62" fmla="*/ 673894 h 1252538"/>
                  <a:gd name="connsiteX63" fmla="*/ 1033463 w 2847975"/>
                  <a:gd name="connsiteY63" fmla="*/ 666750 h 1252538"/>
                  <a:gd name="connsiteX64" fmla="*/ 1083469 w 2847975"/>
                  <a:gd name="connsiteY64" fmla="*/ 681038 h 1252538"/>
                  <a:gd name="connsiteX65" fmla="*/ 1104900 w 2847975"/>
                  <a:gd name="connsiteY65" fmla="*/ 688181 h 1252538"/>
                  <a:gd name="connsiteX66" fmla="*/ 1138238 w 2847975"/>
                  <a:gd name="connsiteY66" fmla="*/ 697706 h 1252538"/>
                  <a:gd name="connsiteX67" fmla="*/ 1147763 w 2847975"/>
                  <a:gd name="connsiteY67" fmla="*/ 700088 h 1252538"/>
                  <a:gd name="connsiteX68" fmla="*/ 1164432 w 2847975"/>
                  <a:gd name="connsiteY68" fmla="*/ 704850 h 1252538"/>
                  <a:gd name="connsiteX69" fmla="*/ 1178719 w 2847975"/>
                  <a:gd name="connsiteY69" fmla="*/ 709613 h 1252538"/>
                  <a:gd name="connsiteX70" fmla="*/ 1207294 w 2847975"/>
                  <a:gd name="connsiteY70" fmla="*/ 711994 h 1252538"/>
                  <a:gd name="connsiteX71" fmla="*/ 1243013 w 2847975"/>
                  <a:gd name="connsiteY71" fmla="*/ 709613 h 1252538"/>
                  <a:gd name="connsiteX72" fmla="*/ 1259682 w 2847975"/>
                  <a:gd name="connsiteY72" fmla="*/ 707231 h 1252538"/>
                  <a:gd name="connsiteX73" fmla="*/ 1281113 w 2847975"/>
                  <a:gd name="connsiteY73" fmla="*/ 704850 h 1252538"/>
                  <a:gd name="connsiteX74" fmla="*/ 1304925 w 2847975"/>
                  <a:gd name="connsiteY74" fmla="*/ 697706 h 1252538"/>
                  <a:gd name="connsiteX75" fmla="*/ 1312069 w 2847975"/>
                  <a:gd name="connsiteY75" fmla="*/ 695325 h 1252538"/>
                  <a:gd name="connsiteX76" fmla="*/ 1323975 w 2847975"/>
                  <a:gd name="connsiteY76" fmla="*/ 692944 h 1252538"/>
                  <a:gd name="connsiteX77" fmla="*/ 1333500 w 2847975"/>
                  <a:gd name="connsiteY77" fmla="*/ 688181 h 1252538"/>
                  <a:gd name="connsiteX78" fmla="*/ 1350169 w 2847975"/>
                  <a:gd name="connsiteY78" fmla="*/ 678656 h 1252538"/>
                  <a:gd name="connsiteX79" fmla="*/ 1357313 w 2847975"/>
                  <a:gd name="connsiteY79" fmla="*/ 676275 h 1252538"/>
                  <a:gd name="connsiteX80" fmla="*/ 1366838 w 2847975"/>
                  <a:gd name="connsiteY80" fmla="*/ 661988 h 1252538"/>
                  <a:gd name="connsiteX81" fmla="*/ 1388269 w 2847975"/>
                  <a:gd name="connsiteY81" fmla="*/ 609600 h 1252538"/>
                  <a:gd name="connsiteX82" fmla="*/ 1395413 w 2847975"/>
                  <a:gd name="connsiteY82" fmla="*/ 595313 h 1252538"/>
                  <a:gd name="connsiteX83" fmla="*/ 1400175 w 2847975"/>
                  <a:gd name="connsiteY83" fmla="*/ 581025 h 1252538"/>
                  <a:gd name="connsiteX84" fmla="*/ 1407319 w 2847975"/>
                  <a:gd name="connsiteY84" fmla="*/ 557213 h 1252538"/>
                  <a:gd name="connsiteX85" fmla="*/ 1412082 w 2847975"/>
                  <a:gd name="connsiteY85" fmla="*/ 547688 h 1252538"/>
                  <a:gd name="connsiteX86" fmla="*/ 1423988 w 2847975"/>
                  <a:gd name="connsiteY86" fmla="*/ 495300 h 1252538"/>
                  <a:gd name="connsiteX87" fmla="*/ 1431132 w 2847975"/>
                  <a:gd name="connsiteY87" fmla="*/ 452438 h 1252538"/>
                  <a:gd name="connsiteX88" fmla="*/ 1433513 w 2847975"/>
                  <a:gd name="connsiteY88" fmla="*/ 442913 h 1252538"/>
                  <a:gd name="connsiteX89" fmla="*/ 1443038 w 2847975"/>
                  <a:gd name="connsiteY89" fmla="*/ 400050 h 1252538"/>
                  <a:gd name="connsiteX90" fmla="*/ 1445419 w 2847975"/>
                  <a:gd name="connsiteY90" fmla="*/ 390525 h 1252538"/>
                  <a:gd name="connsiteX91" fmla="*/ 1457325 w 2847975"/>
                  <a:gd name="connsiteY91" fmla="*/ 338138 h 1252538"/>
                  <a:gd name="connsiteX92" fmla="*/ 1471613 w 2847975"/>
                  <a:gd name="connsiteY92" fmla="*/ 295275 h 1252538"/>
                  <a:gd name="connsiteX93" fmla="*/ 1473994 w 2847975"/>
                  <a:gd name="connsiteY93" fmla="*/ 285750 h 1252538"/>
                  <a:gd name="connsiteX94" fmla="*/ 1495425 w 2847975"/>
                  <a:gd name="connsiteY94" fmla="*/ 242888 h 1252538"/>
                  <a:gd name="connsiteX95" fmla="*/ 1512094 w 2847975"/>
                  <a:gd name="connsiteY95" fmla="*/ 207169 h 1252538"/>
                  <a:gd name="connsiteX96" fmla="*/ 1526382 w 2847975"/>
                  <a:gd name="connsiteY96" fmla="*/ 192881 h 1252538"/>
                  <a:gd name="connsiteX97" fmla="*/ 1562100 w 2847975"/>
                  <a:gd name="connsiteY97" fmla="*/ 161925 h 1252538"/>
                  <a:gd name="connsiteX98" fmla="*/ 1581150 w 2847975"/>
                  <a:gd name="connsiteY98" fmla="*/ 150019 h 1252538"/>
                  <a:gd name="connsiteX99" fmla="*/ 1600200 w 2847975"/>
                  <a:gd name="connsiteY99" fmla="*/ 152400 h 1252538"/>
                  <a:gd name="connsiteX100" fmla="*/ 1607344 w 2847975"/>
                  <a:gd name="connsiteY100" fmla="*/ 154781 h 1252538"/>
                  <a:gd name="connsiteX101" fmla="*/ 1624013 w 2847975"/>
                  <a:gd name="connsiteY101" fmla="*/ 161925 h 1252538"/>
                  <a:gd name="connsiteX102" fmla="*/ 1633538 w 2847975"/>
                  <a:gd name="connsiteY102" fmla="*/ 166688 h 1252538"/>
                  <a:gd name="connsiteX103" fmla="*/ 1657350 w 2847975"/>
                  <a:gd name="connsiteY103" fmla="*/ 185738 h 1252538"/>
                  <a:gd name="connsiteX104" fmla="*/ 1669257 w 2847975"/>
                  <a:gd name="connsiteY104" fmla="*/ 202406 h 1252538"/>
                  <a:gd name="connsiteX105" fmla="*/ 1685925 w 2847975"/>
                  <a:gd name="connsiteY105" fmla="*/ 216694 h 1252538"/>
                  <a:gd name="connsiteX106" fmla="*/ 1707357 w 2847975"/>
                  <a:gd name="connsiteY106" fmla="*/ 230981 h 1252538"/>
                  <a:gd name="connsiteX107" fmla="*/ 1745457 w 2847975"/>
                  <a:gd name="connsiteY107" fmla="*/ 240506 h 1252538"/>
                  <a:gd name="connsiteX108" fmla="*/ 1804988 w 2847975"/>
                  <a:gd name="connsiteY108" fmla="*/ 250031 h 1252538"/>
                  <a:gd name="connsiteX109" fmla="*/ 1826419 w 2847975"/>
                  <a:gd name="connsiteY109" fmla="*/ 252413 h 1252538"/>
                  <a:gd name="connsiteX110" fmla="*/ 1833563 w 2847975"/>
                  <a:gd name="connsiteY110" fmla="*/ 254794 h 1252538"/>
                  <a:gd name="connsiteX111" fmla="*/ 1921669 w 2847975"/>
                  <a:gd name="connsiteY111" fmla="*/ 254794 h 1252538"/>
                  <a:gd name="connsiteX112" fmla="*/ 1947863 w 2847975"/>
                  <a:gd name="connsiteY112" fmla="*/ 252413 h 1252538"/>
                  <a:gd name="connsiteX113" fmla="*/ 1966913 w 2847975"/>
                  <a:gd name="connsiteY113" fmla="*/ 247650 h 1252538"/>
                  <a:gd name="connsiteX114" fmla="*/ 1981200 w 2847975"/>
                  <a:gd name="connsiteY114" fmla="*/ 242888 h 1252538"/>
                  <a:gd name="connsiteX115" fmla="*/ 1995488 w 2847975"/>
                  <a:gd name="connsiteY115" fmla="*/ 240506 h 1252538"/>
                  <a:gd name="connsiteX116" fmla="*/ 2005013 w 2847975"/>
                  <a:gd name="connsiteY116" fmla="*/ 238125 h 1252538"/>
                  <a:gd name="connsiteX117" fmla="*/ 2045494 w 2847975"/>
                  <a:gd name="connsiteY117" fmla="*/ 223838 h 1252538"/>
                  <a:gd name="connsiteX118" fmla="*/ 2052638 w 2847975"/>
                  <a:gd name="connsiteY118" fmla="*/ 216694 h 1252538"/>
                  <a:gd name="connsiteX119" fmla="*/ 2078832 w 2847975"/>
                  <a:gd name="connsiteY119" fmla="*/ 209550 h 1252538"/>
                  <a:gd name="connsiteX120" fmla="*/ 2097882 w 2847975"/>
                  <a:gd name="connsiteY120" fmla="*/ 216694 h 1252538"/>
                  <a:gd name="connsiteX121" fmla="*/ 2124075 w 2847975"/>
                  <a:gd name="connsiteY121" fmla="*/ 254794 h 1252538"/>
                  <a:gd name="connsiteX122" fmla="*/ 2135982 w 2847975"/>
                  <a:gd name="connsiteY122" fmla="*/ 285750 h 1252538"/>
                  <a:gd name="connsiteX123" fmla="*/ 2147888 w 2847975"/>
                  <a:gd name="connsiteY123" fmla="*/ 316706 h 1252538"/>
                  <a:gd name="connsiteX124" fmla="*/ 2152650 w 2847975"/>
                  <a:gd name="connsiteY124" fmla="*/ 340519 h 1252538"/>
                  <a:gd name="connsiteX125" fmla="*/ 2162175 w 2847975"/>
                  <a:gd name="connsiteY125" fmla="*/ 369094 h 1252538"/>
                  <a:gd name="connsiteX126" fmla="*/ 2169319 w 2847975"/>
                  <a:gd name="connsiteY126" fmla="*/ 388144 h 1252538"/>
                  <a:gd name="connsiteX127" fmla="*/ 2181225 w 2847975"/>
                  <a:gd name="connsiteY127" fmla="*/ 454819 h 1252538"/>
                  <a:gd name="connsiteX128" fmla="*/ 2195513 w 2847975"/>
                  <a:gd name="connsiteY128" fmla="*/ 528638 h 1252538"/>
                  <a:gd name="connsiteX129" fmla="*/ 2200275 w 2847975"/>
                  <a:gd name="connsiteY129" fmla="*/ 559594 h 1252538"/>
                  <a:gd name="connsiteX130" fmla="*/ 2205038 w 2847975"/>
                  <a:gd name="connsiteY130" fmla="*/ 595313 h 1252538"/>
                  <a:gd name="connsiteX131" fmla="*/ 2216944 w 2847975"/>
                  <a:gd name="connsiteY131" fmla="*/ 640556 h 1252538"/>
                  <a:gd name="connsiteX132" fmla="*/ 2228850 w 2847975"/>
                  <a:gd name="connsiteY132" fmla="*/ 719138 h 1252538"/>
                  <a:gd name="connsiteX133" fmla="*/ 2240757 w 2847975"/>
                  <a:gd name="connsiteY133" fmla="*/ 759619 h 1252538"/>
                  <a:gd name="connsiteX134" fmla="*/ 2262188 w 2847975"/>
                  <a:gd name="connsiteY134" fmla="*/ 873919 h 1252538"/>
                  <a:gd name="connsiteX135" fmla="*/ 2278857 w 2847975"/>
                  <a:gd name="connsiteY135" fmla="*/ 954881 h 1252538"/>
                  <a:gd name="connsiteX136" fmla="*/ 2286000 w 2847975"/>
                  <a:gd name="connsiteY136" fmla="*/ 990600 h 1252538"/>
                  <a:gd name="connsiteX137" fmla="*/ 2295525 w 2847975"/>
                  <a:gd name="connsiteY137" fmla="*/ 1066800 h 1252538"/>
                  <a:gd name="connsiteX138" fmla="*/ 2307432 w 2847975"/>
                  <a:gd name="connsiteY138" fmla="*/ 1150144 h 1252538"/>
                  <a:gd name="connsiteX139" fmla="*/ 2312194 w 2847975"/>
                  <a:gd name="connsiteY139" fmla="*/ 1171575 h 1252538"/>
                  <a:gd name="connsiteX140" fmla="*/ 2333625 w 2847975"/>
                  <a:gd name="connsiteY140" fmla="*/ 1209675 h 1252538"/>
                  <a:gd name="connsiteX141" fmla="*/ 2369344 w 2847975"/>
                  <a:gd name="connsiteY141" fmla="*/ 1245394 h 1252538"/>
                  <a:gd name="connsiteX142" fmla="*/ 2400300 w 2847975"/>
                  <a:gd name="connsiteY142" fmla="*/ 1252538 h 1252538"/>
                  <a:gd name="connsiteX143" fmla="*/ 2433638 w 2847975"/>
                  <a:gd name="connsiteY143" fmla="*/ 1247775 h 1252538"/>
                  <a:gd name="connsiteX144" fmla="*/ 2440782 w 2847975"/>
                  <a:gd name="connsiteY144" fmla="*/ 1245394 h 1252538"/>
                  <a:gd name="connsiteX145" fmla="*/ 2476500 w 2847975"/>
                  <a:gd name="connsiteY145" fmla="*/ 1221581 h 1252538"/>
                  <a:gd name="connsiteX146" fmla="*/ 2490788 w 2847975"/>
                  <a:gd name="connsiteY146" fmla="*/ 1212056 h 1252538"/>
                  <a:gd name="connsiteX147" fmla="*/ 2540794 w 2847975"/>
                  <a:gd name="connsiteY147" fmla="*/ 1157288 h 1252538"/>
                  <a:gd name="connsiteX148" fmla="*/ 2552700 w 2847975"/>
                  <a:gd name="connsiteY148" fmla="*/ 1152525 h 1252538"/>
                  <a:gd name="connsiteX149" fmla="*/ 2566988 w 2847975"/>
                  <a:gd name="connsiteY149" fmla="*/ 1154906 h 1252538"/>
                  <a:gd name="connsiteX150" fmla="*/ 2602707 w 2847975"/>
                  <a:gd name="connsiteY150" fmla="*/ 1169194 h 1252538"/>
                  <a:gd name="connsiteX151" fmla="*/ 2643188 w 2847975"/>
                  <a:gd name="connsiteY151" fmla="*/ 1190625 h 1252538"/>
                  <a:gd name="connsiteX152" fmla="*/ 2669382 w 2847975"/>
                  <a:gd name="connsiteY152" fmla="*/ 1202531 h 1252538"/>
                  <a:gd name="connsiteX153" fmla="*/ 2683669 w 2847975"/>
                  <a:gd name="connsiteY153" fmla="*/ 1212056 h 1252538"/>
                  <a:gd name="connsiteX154" fmla="*/ 2736057 w 2847975"/>
                  <a:gd name="connsiteY154" fmla="*/ 1228725 h 1252538"/>
                  <a:gd name="connsiteX155" fmla="*/ 2757488 w 2847975"/>
                  <a:gd name="connsiteY155" fmla="*/ 1231106 h 1252538"/>
                  <a:gd name="connsiteX156" fmla="*/ 2771775 w 2847975"/>
                  <a:gd name="connsiteY156" fmla="*/ 1233488 h 1252538"/>
                  <a:gd name="connsiteX157" fmla="*/ 2790825 w 2847975"/>
                  <a:gd name="connsiteY157" fmla="*/ 1231106 h 1252538"/>
                  <a:gd name="connsiteX158" fmla="*/ 2807494 w 2847975"/>
                  <a:gd name="connsiteY158" fmla="*/ 1233488 h 1252538"/>
                  <a:gd name="connsiteX159" fmla="*/ 2847975 w 2847975"/>
                  <a:gd name="connsiteY159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77 w 2847975"/>
                  <a:gd name="connsiteY37" fmla="*/ 178594 h 1252538"/>
                  <a:gd name="connsiteX38" fmla="*/ 709440 w 2847975"/>
                  <a:gd name="connsiteY38" fmla="*/ 223838 h 1252538"/>
                  <a:gd name="connsiteX39" fmla="*/ 709570 w 2847975"/>
                  <a:gd name="connsiteY39" fmla="*/ 259556 h 1252538"/>
                  <a:gd name="connsiteX40" fmla="*/ 716757 w 2847975"/>
                  <a:gd name="connsiteY40" fmla="*/ 297656 h 1252538"/>
                  <a:gd name="connsiteX41" fmla="*/ 726282 w 2847975"/>
                  <a:gd name="connsiteY41" fmla="*/ 323850 h 1252538"/>
                  <a:gd name="connsiteX42" fmla="*/ 728663 w 2847975"/>
                  <a:gd name="connsiteY42" fmla="*/ 330994 h 1252538"/>
                  <a:gd name="connsiteX43" fmla="*/ 733425 w 2847975"/>
                  <a:gd name="connsiteY43" fmla="*/ 354806 h 1252538"/>
                  <a:gd name="connsiteX44" fmla="*/ 740569 w 2847975"/>
                  <a:gd name="connsiteY44" fmla="*/ 373856 h 1252538"/>
                  <a:gd name="connsiteX45" fmla="*/ 752475 w 2847975"/>
                  <a:gd name="connsiteY45" fmla="*/ 431006 h 1252538"/>
                  <a:gd name="connsiteX46" fmla="*/ 764382 w 2847975"/>
                  <a:gd name="connsiteY46" fmla="*/ 478631 h 1252538"/>
                  <a:gd name="connsiteX47" fmla="*/ 766763 w 2847975"/>
                  <a:gd name="connsiteY47" fmla="*/ 485775 h 1252538"/>
                  <a:gd name="connsiteX48" fmla="*/ 776288 w 2847975"/>
                  <a:gd name="connsiteY48" fmla="*/ 507206 h 1252538"/>
                  <a:gd name="connsiteX49" fmla="*/ 795338 w 2847975"/>
                  <a:gd name="connsiteY49" fmla="*/ 564356 h 1252538"/>
                  <a:gd name="connsiteX50" fmla="*/ 826294 w 2847975"/>
                  <a:gd name="connsiteY50" fmla="*/ 611981 h 1252538"/>
                  <a:gd name="connsiteX51" fmla="*/ 840582 w 2847975"/>
                  <a:gd name="connsiteY51" fmla="*/ 640556 h 1252538"/>
                  <a:gd name="connsiteX52" fmla="*/ 871538 w 2847975"/>
                  <a:gd name="connsiteY52" fmla="*/ 711994 h 1252538"/>
                  <a:gd name="connsiteX53" fmla="*/ 876300 w 2847975"/>
                  <a:gd name="connsiteY53" fmla="*/ 719138 h 1252538"/>
                  <a:gd name="connsiteX54" fmla="*/ 883444 w 2847975"/>
                  <a:gd name="connsiteY54" fmla="*/ 726281 h 1252538"/>
                  <a:gd name="connsiteX55" fmla="*/ 900113 w 2847975"/>
                  <a:gd name="connsiteY55" fmla="*/ 742950 h 1252538"/>
                  <a:gd name="connsiteX56" fmla="*/ 914400 w 2847975"/>
                  <a:gd name="connsiteY56" fmla="*/ 747713 h 1252538"/>
                  <a:gd name="connsiteX57" fmla="*/ 935832 w 2847975"/>
                  <a:gd name="connsiteY57" fmla="*/ 740569 h 1252538"/>
                  <a:gd name="connsiteX58" fmla="*/ 954882 w 2847975"/>
                  <a:gd name="connsiteY58" fmla="*/ 721519 h 1252538"/>
                  <a:gd name="connsiteX59" fmla="*/ 957263 w 2847975"/>
                  <a:gd name="connsiteY59" fmla="*/ 711994 h 1252538"/>
                  <a:gd name="connsiteX60" fmla="*/ 966788 w 2847975"/>
                  <a:gd name="connsiteY60" fmla="*/ 702469 h 1252538"/>
                  <a:gd name="connsiteX61" fmla="*/ 1004888 w 2847975"/>
                  <a:gd name="connsiteY61" fmla="*/ 673894 h 1252538"/>
                  <a:gd name="connsiteX62" fmla="*/ 1033463 w 2847975"/>
                  <a:gd name="connsiteY62" fmla="*/ 666750 h 1252538"/>
                  <a:gd name="connsiteX63" fmla="*/ 1083469 w 2847975"/>
                  <a:gd name="connsiteY63" fmla="*/ 681038 h 1252538"/>
                  <a:gd name="connsiteX64" fmla="*/ 1104900 w 2847975"/>
                  <a:gd name="connsiteY64" fmla="*/ 688181 h 1252538"/>
                  <a:gd name="connsiteX65" fmla="*/ 1138238 w 2847975"/>
                  <a:gd name="connsiteY65" fmla="*/ 697706 h 1252538"/>
                  <a:gd name="connsiteX66" fmla="*/ 1147763 w 2847975"/>
                  <a:gd name="connsiteY66" fmla="*/ 700088 h 1252538"/>
                  <a:gd name="connsiteX67" fmla="*/ 1164432 w 2847975"/>
                  <a:gd name="connsiteY67" fmla="*/ 704850 h 1252538"/>
                  <a:gd name="connsiteX68" fmla="*/ 1178719 w 2847975"/>
                  <a:gd name="connsiteY68" fmla="*/ 709613 h 1252538"/>
                  <a:gd name="connsiteX69" fmla="*/ 1207294 w 2847975"/>
                  <a:gd name="connsiteY69" fmla="*/ 711994 h 1252538"/>
                  <a:gd name="connsiteX70" fmla="*/ 1243013 w 2847975"/>
                  <a:gd name="connsiteY70" fmla="*/ 709613 h 1252538"/>
                  <a:gd name="connsiteX71" fmla="*/ 1259682 w 2847975"/>
                  <a:gd name="connsiteY71" fmla="*/ 707231 h 1252538"/>
                  <a:gd name="connsiteX72" fmla="*/ 1281113 w 2847975"/>
                  <a:gd name="connsiteY72" fmla="*/ 704850 h 1252538"/>
                  <a:gd name="connsiteX73" fmla="*/ 1304925 w 2847975"/>
                  <a:gd name="connsiteY73" fmla="*/ 697706 h 1252538"/>
                  <a:gd name="connsiteX74" fmla="*/ 1312069 w 2847975"/>
                  <a:gd name="connsiteY74" fmla="*/ 695325 h 1252538"/>
                  <a:gd name="connsiteX75" fmla="*/ 1323975 w 2847975"/>
                  <a:gd name="connsiteY75" fmla="*/ 692944 h 1252538"/>
                  <a:gd name="connsiteX76" fmla="*/ 1333500 w 2847975"/>
                  <a:gd name="connsiteY76" fmla="*/ 688181 h 1252538"/>
                  <a:gd name="connsiteX77" fmla="*/ 1350169 w 2847975"/>
                  <a:gd name="connsiteY77" fmla="*/ 678656 h 1252538"/>
                  <a:gd name="connsiteX78" fmla="*/ 1357313 w 2847975"/>
                  <a:gd name="connsiteY78" fmla="*/ 676275 h 1252538"/>
                  <a:gd name="connsiteX79" fmla="*/ 1366838 w 2847975"/>
                  <a:gd name="connsiteY79" fmla="*/ 661988 h 1252538"/>
                  <a:gd name="connsiteX80" fmla="*/ 1388269 w 2847975"/>
                  <a:gd name="connsiteY80" fmla="*/ 609600 h 1252538"/>
                  <a:gd name="connsiteX81" fmla="*/ 1395413 w 2847975"/>
                  <a:gd name="connsiteY81" fmla="*/ 595313 h 1252538"/>
                  <a:gd name="connsiteX82" fmla="*/ 1400175 w 2847975"/>
                  <a:gd name="connsiteY82" fmla="*/ 581025 h 1252538"/>
                  <a:gd name="connsiteX83" fmla="*/ 1407319 w 2847975"/>
                  <a:gd name="connsiteY83" fmla="*/ 557213 h 1252538"/>
                  <a:gd name="connsiteX84" fmla="*/ 1412082 w 2847975"/>
                  <a:gd name="connsiteY84" fmla="*/ 547688 h 1252538"/>
                  <a:gd name="connsiteX85" fmla="*/ 1423988 w 2847975"/>
                  <a:gd name="connsiteY85" fmla="*/ 495300 h 1252538"/>
                  <a:gd name="connsiteX86" fmla="*/ 1431132 w 2847975"/>
                  <a:gd name="connsiteY86" fmla="*/ 452438 h 1252538"/>
                  <a:gd name="connsiteX87" fmla="*/ 1433513 w 2847975"/>
                  <a:gd name="connsiteY87" fmla="*/ 442913 h 1252538"/>
                  <a:gd name="connsiteX88" fmla="*/ 1443038 w 2847975"/>
                  <a:gd name="connsiteY88" fmla="*/ 400050 h 1252538"/>
                  <a:gd name="connsiteX89" fmla="*/ 1445419 w 2847975"/>
                  <a:gd name="connsiteY89" fmla="*/ 390525 h 1252538"/>
                  <a:gd name="connsiteX90" fmla="*/ 1457325 w 2847975"/>
                  <a:gd name="connsiteY90" fmla="*/ 338138 h 1252538"/>
                  <a:gd name="connsiteX91" fmla="*/ 1471613 w 2847975"/>
                  <a:gd name="connsiteY91" fmla="*/ 295275 h 1252538"/>
                  <a:gd name="connsiteX92" fmla="*/ 1473994 w 2847975"/>
                  <a:gd name="connsiteY92" fmla="*/ 285750 h 1252538"/>
                  <a:gd name="connsiteX93" fmla="*/ 1495425 w 2847975"/>
                  <a:gd name="connsiteY93" fmla="*/ 242888 h 1252538"/>
                  <a:gd name="connsiteX94" fmla="*/ 1512094 w 2847975"/>
                  <a:gd name="connsiteY94" fmla="*/ 207169 h 1252538"/>
                  <a:gd name="connsiteX95" fmla="*/ 1526382 w 2847975"/>
                  <a:gd name="connsiteY95" fmla="*/ 192881 h 1252538"/>
                  <a:gd name="connsiteX96" fmla="*/ 1562100 w 2847975"/>
                  <a:gd name="connsiteY96" fmla="*/ 161925 h 1252538"/>
                  <a:gd name="connsiteX97" fmla="*/ 1581150 w 2847975"/>
                  <a:gd name="connsiteY97" fmla="*/ 150019 h 1252538"/>
                  <a:gd name="connsiteX98" fmla="*/ 1600200 w 2847975"/>
                  <a:gd name="connsiteY98" fmla="*/ 152400 h 1252538"/>
                  <a:gd name="connsiteX99" fmla="*/ 1607344 w 2847975"/>
                  <a:gd name="connsiteY99" fmla="*/ 154781 h 1252538"/>
                  <a:gd name="connsiteX100" fmla="*/ 1624013 w 2847975"/>
                  <a:gd name="connsiteY100" fmla="*/ 161925 h 1252538"/>
                  <a:gd name="connsiteX101" fmla="*/ 1633538 w 2847975"/>
                  <a:gd name="connsiteY101" fmla="*/ 166688 h 1252538"/>
                  <a:gd name="connsiteX102" fmla="*/ 1657350 w 2847975"/>
                  <a:gd name="connsiteY102" fmla="*/ 185738 h 1252538"/>
                  <a:gd name="connsiteX103" fmla="*/ 1669257 w 2847975"/>
                  <a:gd name="connsiteY103" fmla="*/ 202406 h 1252538"/>
                  <a:gd name="connsiteX104" fmla="*/ 1685925 w 2847975"/>
                  <a:gd name="connsiteY104" fmla="*/ 216694 h 1252538"/>
                  <a:gd name="connsiteX105" fmla="*/ 1707357 w 2847975"/>
                  <a:gd name="connsiteY105" fmla="*/ 230981 h 1252538"/>
                  <a:gd name="connsiteX106" fmla="*/ 1745457 w 2847975"/>
                  <a:gd name="connsiteY106" fmla="*/ 240506 h 1252538"/>
                  <a:gd name="connsiteX107" fmla="*/ 1804988 w 2847975"/>
                  <a:gd name="connsiteY107" fmla="*/ 250031 h 1252538"/>
                  <a:gd name="connsiteX108" fmla="*/ 1826419 w 2847975"/>
                  <a:gd name="connsiteY108" fmla="*/ 252413 h 1252538"/>
                  <a:gd name="connsiteX109" fmla="*/ 1833563 w 2847975"/>
                  <a:gd name="connsiteY109" fmla="*/ 254794 h 1252538"/>
                  <a:gd name="connsiteX110" fmla="*/ 1921669 w 2847975"/>
                  <a:gd name="connsiteY110" fmla="*/ 254794 h 1252538"/>
                  <a:gd name="connsiteX111" fmla="*/ 1947863 w 2847975"/>
                  <a:gd name="connsiteY111" fmla="*/ 252413 h 1252538"/>
                  <a:gd name="connsiteX112" fmla="*/ 1966913 w 2847975"/>
                  <a:gd name="connsiteY112" fmla="*/ 247650 h 1252538"/>
                  <a:gd name="connsiteX113" fmla="*/ 1981200 w 2847975"/>
                  <a:gd name="connsiteY113" fmla="*/ 242888 h 1252538"/>
                  <a:gd name="connsiteX114" fmla="*/ 1995488 w 2847975"/>
                  <a:gd name="connsiteY114" fmla="*/ 240506 h 1252538"/>
                  <a:gd name="connsiteX115" fmla="*/ 2005013 w 2847975"/>
                  <a:gd name="connsiteY115" fmla="*/ 238125 h 1252538"/>
                  <a:gd name="connsiteX116" fmla="*/ 2045494 w 2847975"/>
                  <a:gd name="connsiteY116" fmla="*/ 223838 h 1252538"/>
                  <a:gd name="connsiteX117" fmla="*/ 2052638 w 2847975"/>
                  <a:gd name="connsiteY117" fmla="*/ 216694 h 1252538"/>
                  <a:gd name="connsiteX118" fmla="*/ 2078832 w 2847975"/>
                  <a:gd name="connsiteY118" fmla="*/ 209550 h 1252538"/>
                  <a:gd name="connsiteX119" fmla="*/ 2097882 w 2847975"/>
                  <a:gd name="connsiteY119" fmla="*/ 216694 h 1252538"/>
                  <a:gd name="connsiteX120" fmla="*/ 2124075 w 2847975"/>
                  <a:gd name="connsiteY120" fmla="*/ 254794 h 1252538"/>
                  <a:gd name="connsiteX121" fmla="*/ 2135982 w 2847975"/>
                  <a:gd name="connsiteY121" fmla="*/ 285750 h 1252538"/>
                  <a:gd name="connsiteX122" fmla="*/ 2147888 w 2847975"/>
                  <a:gd name="connsiteY122" fmla="*/ 316706 h 1252538"/>
                  <a:gd name="connsiteX123" fmla="*/ 2152650 w 2847975"/>
                  <a:gd name="connsiteY123" fmla="*/ 340519 h 1252538"/>
                  <a:gd name="connsiteX124" fmla="*/ 2162175 w 2847975"/>
                  <a:gd name="connsiteY124" fmla="*/ 369094 h 1252538"/>
                  <a:gd name="connsiteX125" fmla="*/ 2169319 w 2847975"/>
                  <a:gd name="connsiteY125" fmla="*/ 388144 h 1252538"/>
                  <a:gd name="connsiteX126" fmla="*/ 2181225 w 2847975"/>
                  <a:gd name="connsiteY126" fmla="*/ 454819 h 1252538"/>
                  <a:gd name="connsiteX127" fmla="*/ 2195513 w 2847975"/>
                  <a:gd name="connsiteY127" fmla="*/ 528638 h 1252538"/>
                  <a:gd name="connsiteX128" fmla="*/ 2200275 w 2847975"/>
                  <a:gd name="connsiteY128" fmla="*/ 559594 h 1252538"/>
                  <a:gd name="connsiteX129" fmla="*/ 2205038 w 2847975"/>
                  <a:gd name="connsiteY129" fmla="*/ 595313 h 1252538"/>
                  <a:gd name="connsiteX130" fmla="*/ 2216944 w 2847975"/>
                  <a:gd name="connsiteY130" fmla="*/ 640556 h 1252538"/>
                  <a:gd name="connsiteX131" fmla="*/ 2228850 w 2847975"/>
                  <a:gd name="connsiteY131" fmla="*/ 719138 h 1252538"/>
                  <a:gd name="connsiteX132" fmla="*/ 2240757 w 2847975"/>
                  <a:gd name="connsiteY132" fmla="*/ 759619 h 1252538"/>
                  <a:gd name="connsiteX133" fmla="*/ 2262188 w 2847975"/>
                  <a:gd name="connsiteY133" fmla="*/ 873919 h 1252538"/>
                  <a:gd name="connsiteX134" fmla="*/ 2278857 w 2847975"/>
                  <a:gd name="connsiteY134" fmla="*/ 954881 h 1252538"/>
                  <a:gd name="connsiteX135" fmla="*/ 2286000 w 2847975"/>
                  <a:gd name="connsiteY135" fmla="*/ 990600 h 1252538"/>
                  <a:gd name="connsiteX136" fmla="*/ 2295525 w 2847975"/>
                  <a:gd name="connsiteY136" fmla="*/ 1066800 h 1252538"/>
                  <a:gd name="connsiteX137" fmla="*/ 2307432 w 2847975"/>
                  <a:gd name="connsiteY137" fmla="*/ 1150144 h 1252538"/>
                  <a:gd name="connsiteX138" fmla="*/ 2312194 w 2847975"/>
                  <a:gd name="connsiteY138" fmla="*/ 1171575 h 1252538"/>
                  <a:gd name="connsiteX139" fmla="*/ 2333625 w 2847975"/>
                  <a:gd name="connsiteY139" fmla="*/ 1209675 h 1252538"/>
                  <a:gd name="connsiteX140" fmla="*/ 2369344 w 2847975"/>
                  <a:gd name="connsiteY140" fmla="*/ 1245394 h 1252538"/>
                  <a:gd name="connsiteX141" fmla="*/ 2400300 w 2847975"/>
                  <a:gd name="connsiteY141" fmla="*/ 1252538 h 1252538"/>
                  <a:gd name="connsiteX142" fmla="*/ 2433638 w 2847975"/>
                  <a:gd name="connsiteY142" fmla="*/ 1247775 h 1252538"/>
                  <a:gd name="connsiteX143" fmla="*/ 2440782 w 2847975"/>
                  <a:gd name="connsiteY143" fmla="*/ 1245394 h 1252538"/>
                  <a:gd name="connsiteX144" fmla="*/ 2476500 w 2847975"/>
                  <a:gd name="connsiteY144" fmla="*/ 1221581 h 1252538"/>
                  <a:gd name="connsiteX145" fmla="*/ 2490788 w 2847975"/>
                  <a:gd name="connsiteY145" fmla="*/ 1212056 h 1252538"/>
                  <a:gd name="connsiteX146" fmla="*/ 2540794 w 2847975"/>
                  <a:gd name="connsiteY146" fmla="*/ 1157288 h 1252538"/>
                  <a:gd name="connsiteX147" fmla="*/ 2552700 w 2847975"/>
                  <a:gd name="connsiteY147" fmla="*/ 1152525 h 1252538"/>
                  <a:gd name="connsiteX148" fmla="*/ 2566988 w 2847975"/>
                  <a:gd name="connsiteY148" fmla="*/ 1154906 h 1252538"/>
                  <a:gd name="connsiteX149" fmla="*/ 2602707 w 2847975"/>
                  <a:gd name="connsiteY149" fmla="*/ 1169194 h 1252538"/>
                  <a:gd name="connsiteX150" fmla="*/ 2643188 w 2847975"/>
                  <a:gd name="connsiteY150" fmla="*/ 1190625 h 1252538"/>
                  <a:gd name="connsiteX151" fmla="*/ 2669382 w 2847975"/>
                  <a:gd name="connsiteY151" fmla="*/ 1202531 h 1252538"/>
                  <a:gd name="connsiteX152" fmla="*/ 2683669 w 2847975"/>
                  <a:gd name="connsiteY152" fmla="*/ 1212056 h 1252538"/>
                  <a:gd name="connsiteX153" fmla="*/ 2736057 w 2847975"/>
                  <a:gd name="connsiteY153" fmla="*/ 1228725 h 1252538"/>
                  <a:gd name="connsiteX154" fmla="*/ 2757488 w 2847975"/>
                  <a:gd name="connsiteY154" fmla="*/ 1231106 h 1252538"/>
                  <a:gd name="connsiteX155" fmla="*/ 2771775 w 2847975"/>
                  <a:gd name="connsiteY155" fmla="*/ 1233488 h 1252538"/>
                  <a:gd name="connsiteX156" fmla="*/ 2790825 w 2847975"/>
                  <a:gd name="connsiteY156" fmla="*/ 1231106 h 1252538"/>
                  <a:gd name="connsiteX157" fmla="*/ 2807494 w 2847975"/>
                  <a:gd name="connsiteY157" fmla="*/ 1233488 h 1252538"/>
                  <a:gd name="connsiteX158" fmla="*/ 2847975 w 2847975"/>
                  <a:gd name="connsiteY158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09570 w 2847975"/>
                  <a:gd name="connsiteY38" fmla="*/ 259556 h 1252538"/>
                  <a:gd name="connsiteX39" fmla="*/ 716757 w 2847975"/>
                  <a:gd name="connsiteY39" fmla="*/ 297656 h 1252538"/>
                  <a:gd name="connsiteX40" fmla="*/ 726282 w 2847975"/>
                  <a:gd name="connsiteY40" fmla="*/ 323850 h 1252538"/>
                  <a:gd name="connsiteX41" fmla="*/ 728663 w 2847975"/>
                  <a:gd name="connsiteY41" fmla="*/ 330994 h 1252538"/>
                  <a:gd name="connsiteX42" fmla="*/ 733425 w 2847975"/>
                  <a:gd name="connsiteY42" fmla="*/ 354806 h 1252538"/>
                  <a:gd name="connsiteX43" fmla="*/ 740569 w 2847975"/>
                  <a:gd name="connsiteY43" fmla="*/ 373856 h 1252538"/>
                  <a:gd name="connsiteX44" fmla="*/ 752475 w 2847975"/>
                  <a:gd name="connsiteY44" fmla="*/ 431006 h 1252538"/>
                  <a:gd name="connsiteX45" fmla="*/ 764382 w 2847975"/>
                  <a:gd name="connsiteY45" fmla="*/ 478631 h 1252538"/>
                  <a:gd name="connsiteX46" fmla="*/ 766763 w 2847975"/>
                  <a:gd name="connsiteY46" fmla="*/ 485775 h 1252538"/>
                  <a:gd name="connsiteX47" fmla="*/ 776288 w 2847975"/>
                  <a:gd name="connsiteY47" fmla="*/ 507206 h 1252538"/>
                  <a:gd name="connsiteX48" fmla="*/ 795338 w 2847975"/>
                  <a:gd name="connsiteY48" fmla="*/ 564356 h 1252538"/>
                  <a:gd name="connsiteX49" fmla="*/ 826294 w 2847975"/>
                  <a:gd name="connsiteY49" fmla="*/ 611981 h 1252538"/>
                  <a:gd name="connsiteX50" fmla="*/ 840582 w 2847975"/>
                  <a:gd name="connsiteY50" fmla="*/ 640556 h 1252538"/>
                  <a:gd name="connsiteX51" fmla="*/ 871538 w 2847975"/>
                  <a:gd name="connsiteY51" fmla="*/ 711994 h 1252538"/>
                  <a:gd name="connsiteX52" fmla="*/ 876300 w 2847975"/>
                  <a:gd name="connsiteY52" fmla="*/ 719138 h 1252538"/>
                  <a:gd name="connsiteX53" fmla="*/ 883444 w 2847975"/>
                  <a:gd name="connsiteY53" fmla="*/ 726281 h 1252538"/>
                  <a:gd name="connsiteX54" fmla="*/ 900113 w 2847975"/>
                  <a:gd name="connsiteY54" fmla="*/ 742950 h 1252538"/>
                  <a:gd name="connsiteX55" fmla="*/ 914400 w 2847975"/>
                  <a:gd name="connsiteY55" fmla="*/ 747713 h 1252538"/>
                  <a:gd name="connsiteX56" fmla="*/ 935832 w 2847975"/>
                  <a:gd name="connsiteY56" fmla="*/ 740569 h 1252538"/>
                  <a:gd name="connsiteX57" fmla="*/ 954882 w 2847975"/>
                  <a:gd name="connsiteY57" fmla="*/ 721519 h 1252538"/>
                  <a:gd name="connsiteX58" fmla="*/ 957263 w 2847975"/>
                  <a:gd name="connsiteY58" fmla="*/ 711994 h 1252538"/>
                  <a:gd name="connsiteX59" fmla="*/ 966788 w 2847975"/>
                  <a:gd name="connsiteY59" fmla="*/ 702469 h 1252538"/>
                  <a:gd name="connsiteX60" fmla="*/ 1004888 w 2847975"/>
                  <a:gd name="connsiteY60" fmla="*/ 673894 h 1252538"/>
                  <a:gd name="connsiteX61" fmla="*/ 1033463 w 2847975"/>
                  <a:gd name="connsiteY61" fmla="*/ 666750 h 1252538"/>
                  <a:gd name="connsiteX62" fmla="*/ 1083469 w 2847975"/>
                  <a:gd name="connsiteY62" fmla="*/ 681038 h 1252538"/>
                  <a:gd name="connsiteX63" fmla="*/ 1104900 w 2847975"/>
                  <a:gd name="connsiteY63" fmla="*/ 688181 h 1252538"/>
                  <a:gd name="connsiteX64" fmla="*/ 1138238 w 2847975"/>
                  <a:gd name="connsiteY64" fmla="*/ 697706 h 1252538"/>
                  <a:gd name="connsiteX65" fmla="*/ 1147763 w 2847975"/>
                  <a:gd name="connsiteY65" fmla="*/ 700088 h 1252538"/>
                  <a:gd name="connsiteX66" fmla="*/ 1164432 w 2847975"/>
                  <a:gd name="connsiteY66" fmla="*/ 704850 h 1252538"/>
                  <a:gd name="connsiteX67" fmla="*/ 1178719 w 2847975"/>
                  <a:gd name="connsiteY67" fmla="*/ 709613 h 1252538"/>
                  <a:gd name="connsiteX68" fmla="*/ 1207294 w 2847975"/>
                  <a:gd name="connsiteY68" fmla="*/ 711994 h 1252538"/>
                  <a:gd name="connsiteX69" fmla="*/ 1243013 w 2847975"/>
                  <a:gd name="connsiteY69" fmla="*/ 709613 h 1252538"/>
                  <a:gd name="connsiteX70" fmla="*/ 1259682 w 2847975"/>
                  <a:gd name="connsiteY70" fmla="*/ 707231 h 1252538"/>
                  <a:gd name="connsiteX71" fmla="*/ 1281113 w 2847975"/>
                  <a:gd name="connsiteY71" fmla="*/ 704850 h 1252538"/>
                  <a:gd name="connsiteX72" fmla="*/ 1304925 w 2847975"/>
                  <a:gd name="connsiteY72" fmla="*/ 697706 h 1252538"/>
                  <a:gd name="connsiteX73" fmla="*/ 1312069 w 2847975"/>
                  <a:gd name="connsiteY73" fmla="*/ 695325 h 1252538"/>
                  <a:gd name="connsiteX74" fmla="*/ 1323975 w 2847975"/>
                  <a:gd name="connsiteY74" fmla="*/ 692944 h 1252538"/>
                  <a:gd name="connsiteX75" fmla="*/ 1333500 w 2847975"/>
                  <a:gd name="connsiteY75" fmla="*/ 688181 h 1252538"/>
                  <a:gd name="connsiteX76" fmla="*/ 1350169 w 2847975"/>
                  <a:gd name="connsiteY76" fmla="*/ 678656 h 1252538"/>
                  <a:gd name="connsiteX77" fmla="*/ 1357313 w 2847975"/>
                  <a:gd name="connsiteY77" fmla="*/ 676275 h 1252538"/>
                  <a:gd name="connsiteX78" fmla="*/ 1366838 w 2847975"/>
                  <a:gd name="connsiteY78" fmla="*/ 661988 h 1252538"/>
                  <a:gd name="connsiteX79" fmla="*/ 1388269 w 2847975"/>
                  <a:gd name="connsiteY79" fmla="*/ 609600 h 1252538"/>
                  <a:gd name="connsiteX80" fmla="*/ 1395413 w 2847975"/>
                  <a:gd name="connsiteY80" fmla="*/ 595313 h 1252538"/>
                  <a:gd name="connsiteX81" fmla="*/ 1400175 w 2847975"/>
                  <a:gd name="connsiteY81" fmla="*/ 581025 h 1252538"/>
                  <a:gd name="connsiteX82" fmla="*/ 1407319 w 2847975"/>
                  <a:gd name="connsiteY82" fmla="*/ 557213 h 1252538"/>
                  <a:gd name="connsiteX83" fmla="*/ 1412082 w 2847975"/>
                  <a:gd name="connsiteY83" fmla="*/ 547688 h 1252538"/>
                  <a:gd name="connsiteX84" fmla="*/ 1423988 w 2847975"/>
                  <a:gd name="connsiteY84" fmla="*/ 495300 h 1252538"/>
                  <a:gd name="connsiteX85" fmla="*/ 1431132 w 2847975"/>
                  <a:gd name="connsiteY85" fmla="*/ 452438 h 1252538"/>
                  <a:gd name="connsiteX86" fmla="*/ 1433513 w 2847975"/>
                  <a:gd name="connsiteY86" fmla="*/ 442913 h 1252538"/>
                  <a:gd name="connsiteX87" fmla="*/ 1443038 w 2847975"/>
                  <a:gd name="connsiteY87" fmla="*/ 400050 h 1252538"/>
                  <a:gd name="connsiteX88" fmla="*/ 1445419 w 2847975"/>
                  <a:gd name="connsiteY88" fmla="*/ 390525 h 1252538"/>
                  <a:gd name="connsiteX89" fmla="*/ 1457325 w 2847975"/>
                  <a:gd name="connsiteY89" fmla="*/ 338138 h 1252538"/>
                  <a:gd name="connsiteX90" fmla="*/ 1471613 w 2847975"/>
                  <a:gd name="connsiteY90" fmla="*/ 295275 h 1252538"/>
                  <a:gd name="connsiteX91" fmla="*/ 1473994 w 2847975"/>
                  <a:gd name="connsiteY91" fmla="*/ 285750 h 1252538"/>
                  <a:gd name="connsiteX92" fmla="*/ 1495425 w 2847975"/>
                  <a:gd name="connsiteY92" fmla="*/ 242888 h 1252538"/>
                  <a:gd name="connsiteX93" fmla="*/ 1512094 w 2847975"/>
                  <a:gd name="connsiteY93" fmla="*/ 207169 h 1252538"/>
                  <a:gd name="connsiteX94" fmla="*/ 1526382 w 2847975"/>
                  <a:gd name="connsiteY94" fmla="*/ 192881 h 1252538"/>
                  <a:gd name="connsiteX95" fmla="*/ 1562100 w 2847975"/>
                  <a:gd name="connsiteY95" fmla="*/ 161925 h 1252538"/>
                  <a:gd name="connsiteX96" fmla="*/ 1581150 w 2847975"/>
                  <a:gd name="connsiteY96" fmla="*/ 150019 h 1252538"/>
                  <a:gd name="connsiteX97" fmla="*/ 1600200 w 2847975"/>
                  <a:gd name="connsiteY97" fmla="*/ 152400 h 1252538"/>
                  <a:gd name="connsiteX98" fmla="*/ 1607344 w 2847975"/>
                  <a:gd name="connsiteY98" fmla="*/ 154781 h 1252538"/>
                  <a:gd name="connsiteX99" fmla="*/ 1624013 w 2847975"/>
                  <a:gd name="connsiteY99" fmla="*/ 161925 h 1252538"/>
                  <a:gd name="connsiteX100" fmla="*/ 1633538 w 2847975"/>
                  <a:gd name="connsiteY100" fmla="*/ 166688 h 1252538"/>
                  <a:gd name="connsiteX101" fmla="*/ 1657350 w 2847975"/>
                  <a:gd name="connsiteY101" fmla="*/ 185738 h 1252538"/>
                  <a:gd name="connsiteX102" fmla="*/ 1669257 w 2847975"/>
                  <a:gd name="connsiteY102" fmla="*/ 202406 h 1252538"/>
                  <a:gd name="connsiteX103" fmla="*/ 1685925 w 2847975"/>
                  <a:gd name="connsiteY103" fmla="*/ 216694 h 1252538"/>
                  <a:gd name="connsiteX104" fmla="*/ 1707357 w 2847975"/>
                  <a:gd name="connsiteY104" fmla="*/ 230981 h 1252538"/>
                  <a:gd name="connsiteX105" fmla="*/ 1745457 w 2847975"/>
                  <a:gd name="connsiteY105" fmla="*/ 240506 h 1252538"/>
                  <a:gd name="connsiteX106" fmla="*/ 1804988 w 2847975"/>
                  <a:gd name="connsiteY106" fmla="*/ 250031 h 1252538"/>
                  <a:gd name="connsiteX107" fmla="*/ 1826419 w 2847975"/>
                  <a:gd name="connsiteY107" fmla="*/ 252413 h 1252538"/>
                  <a:gd name="connsiteX108" fmla="*/ 1833563 w 2847975"/>
                  <a:gd name="connsiteY108" fmla="*/ 254794 h 1252538"/>
                  <a:gd name="connsiteX109" fmla="*/ 1921669 w 2847975"/>
                  <a:gd name="connsiteY109" fmla="*/ 254794 h 1252538"/>
                  <a:gd name="connsiteX110" fmla="*/ 1947863 w 2847975"/>
                  <a:gd name="connsiteY110" fmla="*/ 252413 h 1252538"/>
                  <a:gd name="connsiteX111" fmla="*/ 1966913 w 2847975"/>
                  <a:gd name="connsiteY111" fmla="*/ 247650 h 1252538"/>
                  <a:gd name="connsiteX112" fmla="*/ 1981200 w 2847975"/>
                  <a:gd name="connsiteY112" fmla="*/ 242888 h 1252538"/>
                  <a:gd name="connsiteX113" fmla="*/ 1995488 w 2847975"/>
                  <a:gd name="connsiteY113" fmla="*/ 240506 h 1252538"/>
                  <a:gd name="connsiteX114" fmla="*/ 2005013 w 2847975"/>
                  <a:gd name="connsiteY114" fmla="*/ 238125 h 1252538"/>
                  <a:gd name="connsiteX115" fmla="*/ 2045494 w 2847975"/>
                  <a:gd name="connsiteY115" fmla="*/ 223838 h 1252538"/>
                  <a:gd name="connsiteX116" fmla="*/ 2052638 w 2847975"/>
                  <a:gd name="connsiteY116" fmla="*/ 216694 h 1252538"/>
                  <a:gd name="connsiteX117" fmla="*/ 2078832 w 2847975"/>
                  <a:gd name="connsiteY117" fmla="*/ 209550 h 1252538"/>
                  <a:gd name="connsiteX118" fmla="*/ 2097882 w 2847975"/>
                  <a:gd name="connsiteY118" fmla="*/ 216694 h 1252538"/>
                  <a:gd name="connsiteX119" fmla="*/ 2124075 w 2847975"/>
                  <a:gd name="connsiteY119" fmla="*/ 254794 h 1252538"/>
                  <a:gd name="connsiteX120" fmla="*/ 2135982 w 2847975"/>
                  <a:gd name="connsiteY120" fmla="*/ 285750 h 1252538"/>
                  <a:gd name="connsiteX121" fmla="*/ 2147888 w 2847975"/>
                  <a:gd name="connsiteY121" fmla="*/ 316706 h 1252538"/>
                  <a:gd name="connsiteX122" fmla="*/ 2152650 w 2847975"/>
                  <a:gd name="connsiteY122" fmla="*/ 340519 h 1252538"/>
                  <a:gd name="connsiteX123" fmla="*/ 2162175 w 2847975"/>
                  <a:gd name="connsiteY123" fmla="*/ 369094 h 1252538"/>
                  <a:gd name="connsiteX124" fmla="*/ 2169319 w 2847975"/>
                  <a:gd name="connsiteY124" fmla="*/ 388144 h 1252538"/>
                  <a:gd name="connsiteX125" fmla="*/ 2181225 w 2847975"/>
                  <a:gd name="connsiteY125" fmla="*/ 454819 h 1252538"/>
                  <a:gd name="connsiteX126" fmla="*/ 2195513 w 2847975"/>
                  <a:gd name="connsiteY126" fmla="*/ 528638 h 1252538"/>
                  <a:gd name="connsiteX127" fmla="*/ 2200275 w 2847975"/>
                  <a:gd name="connsiteY127" fmla="*/ 559594 h 1252538"/>
                  <a:gd name="connsiteX128" fmla="*/ 2205038 w 2847975"/>
                  <a:gd name="connsiteY128" fmla="*/ 595313 h 1252538"/>
                  <a:gd name="connsiteX129" fmla="*/ 2216944 w 2847975"/>
                  <a:gd name="connsiteY129" fmla="*/ 640556 h 1252538"/>
                  <a:gd name="connsiteX130" fmla="*/ 2228850 w 2847975"/>
                  <a:gd name="connsiteY130" fmla="*/ 719138 h 1252538"/>
                  <a:gd name="connsiteX131" fmla="*/ 2240757 w 2847975"/>
                  <a:gd name="connsiteY131" fmla="*/ 759619 h 1252538"/>
                  <a:gd name="connsiteX132" fmla="*/ 2262188 w 2847975"/>
                  <a:gd name="connsiteY132" fmla="*/ 873919 h 1252538"/>
                  <a:gd name="connsiteX133" fmla="*/ 2278857 w 2847975"/>
                  <a:gd name="connsiteY133" fmla="*/ 954881 h 1252538"/>
                  <a:gd name="connsiteX134" fmla="*/ 2286000 w 2847975"/>
                  <a:gd name="connsiteY134" fmla="*/ 990600 h 1252538"/>
                  <a:gd name="connsiteX135" fmla="*/ 2295525 w 2847975"/>
                  <a:gd name="connsiteY135" fmla="*/ 1066800 h 1252538"/>
                  <a:gd name="connsiteX136" fmla="*/ 2307432 w 2847975"/>
                  <a:gd name="connsiteY136" fmla="*/ 1150144 h 1252538"/>
                  <a:gd name="connsiteX137" fmla="*/ 2312194 w 2847975"/>
                  <a:gd name="connsiteY137" fmla="*/ 1171575 h 1252538"/>
                  <a:gd name="connsiteX138" fmla="*/ 2333625 w 2847975"/>
                  <a:gd name="connsiteY138" fmla="*/ 1209675 h 1252538"/>
                  <a:gd name="connsiteX139" fmla="*/ 2369344 w 2847975"/>
                  <a:gd name="connsiteY139" fmla="*/ 1245394 h 1252538"/>
                  <a:gd name="connsiteX140" fmla="*/ 2400300 w 2847975"/>
                  <a:gd name="connsiteY140" fmla="*/ 1252538 h 1252538"/>
                  <a:gd name="connsiteX141" fmla="*/ 2433638 w 2847975"/>
                  <a:gd name="connsiteY141" fmla="*/ 1247775 h 1252538"/>
                  <a:gd name="connsiteX142" fmla="*/ 2440782 w 2847975"/>
                  <a:gd name="connsiteY142" fmla="*/ 1245394 h 1252538"/>
                  <a:gd name="connsiteX143" fmla="*/ 2476500 w 2847975"/>
                  <a:gd name="connsiteY143" fmla="*/ 1221581 h 1252538"/>
                  <a:gd name="connsiteX144" fmla="*/ 2490788 w 2847975"/>
                  <a:gd name="connsiteY144" fmla="*/ 1212056 h 1252538"/>
                  <a:gd name="connsiteX145" fmla="*/ 2540794 w 2847975"/>
                  <a:gd name="connsiteY145" fmla="*/ 1157288 h 1252538"/>
                  <a:gd name="connsiteX146" fmla="*/ 2552700 w 2847975"/>
                  <a:gd name="connsiteY146" fmla="*/ 1152525 h 1252538"/>
                  <a:gd name="connsiteX147" fmla="*/ 2566988 w 2847975"/>
                  <a:gd name="connsiteY147" fmla="*/ 1154906 h 1252538"/>
                  <a:gd name="connsiteX148" fmla="*/ 2602707 w 2847975"/>
                  <a:gd name="connsiteY148" fmla="*/ 1169194 h 1252538"/>
                  <a:gd name="connsiteX149" fmla="*/ 2643188 w 2847975"/>
                  <a:gd name="connsiteY149" fmla="*/ 1190625 h 1252538"/>
                  <a:gd name="connsiteX150" fmla="*/ 2669382 w 2847975"/>
                  <a:gd name="connsiteY150" fmla="*/ 1202531 h 1252538"/>
                  <a:gd name="connsiteX151" fmla="*/ 2683669 w 2847975"/>
                  <a:gd name="connsiteY151" fmla="*/ 1212056 h 1252538"/>
                  <a:gd name="connsiteX152" fmla="*/ 2736057 w 2847975"/>
                  <a:gd name="connsiteY152" fmla="*/ 1228725 h 1252538"/>
                  <a:gd name="connsiteX153" fmla="*/ 2757488 w 2847975"/>
                  <a:gd name="connsiteY153" fmla="*/ 1231106 h 1252538"/>
                  <a:gd name="connsiteX154" fmla="*/ 2771775 w 2847975"/>
                  <a:gd name="connsiteY154" fmla="*/ 1233488 h 1252538"/>
                  <a:gd name="connsiteX155" fmla="*/ 2790825 w 2847975"/>
                  <a:gd name="connsiteY155" fmla="*/ 1231106 h 1252538"/>
                  <a:gd name="connsiteX156" fmla="*/ 2807494 w 2847975"/>
                  <a:gd name="connsiteY156" fmla="*/ 1233488 h 1252538"/>
                  <a:gd name="connsiteX157" fmla="*/ 2847975 w 2847975"/>
                  <a:gd name="connsiteY157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16757 w 2847975"/>
                  <a:gd name="connsiteY38" fmla="*/ 297656 h 1252538"/>
                  <a:gd name="connsiteX39" fmla="*/ 726282 w 2847975"/>
                  <a:gd name="connsiteY39" fmla="*/ 323850 h 1252538"/>
                  <a:gd name="connsiteX40" fmla="*/ 728663 w 2847975"/>
                  <a:gd name="connsiteY40" fmla="*/ 330994 h 1252538"/>
                  <a:gd name="connsiteX41" fmla="*/ 733425 w 2847975"/>
                  <a:gd name="connsiteY41" fmla="*/ 354806 h 1252538"/>
                  <a:gd name="connsiteX42" fmla="*/ 740569 w 2847975"/>
                  <a:gd name="connsiteY42" fmla="*/ 373856 h 1252538"/>
                  <a:gd name="connsiteX43" fmla="*/ 752475 w 2847975"/>
                  <a:gd name="connsiteY43" fmla="*/ 431006 h 1252538"/>
                  <a:gd name="connsiteX44" fmla="*/ 764382 w 2847975"/>
                  <a:gd name="connsiteY44" fmla="*/ 478631 h 1252538"/>
                  <a:gd name="connsiteX45" fmla="*/ 766763 w 2847975"/>
                  <a:gd name="connsiteY45" fmla="*/ 485775 h 1252538"/>
                  <a:gd name="connsiteX46" fmla="*/ 776288 w 2847975"/>
                  <a:gd name="connsiteY46" fmla="*/ 507206 h 1252538"/>
                  <a:gd name="connsiteX47" fmla="*/ 795338 w 2847975"/>
                  <a:gd name="connsiteY47" fmla="*/ 564356 h 1252538"/>
                  <a:gd name="connsiteX48" fmla="*/ 826294 w 2847975"/>
                  <a:gd name="connsiteY48" fmla="*/ 611981 h 1252538"/>
                  <a:gd name="connsiteX49" fmla="*/ 840582 w 2847975"/>
                  <a:gd name="connsiteY49" fmla="*/ 640556 h 1252538"/>
                  <a:gd name="connsiteX50" fmla="*/ 871538 w 2847975"/>
                  <a:gd name="connsiteY50" fmla="*/ 711994 h 1252538"/>
                  <a:gd name="connsiteX51" fmla="*/ 876300 w 2847975"/>
                  <a:gd name="connsiteY51" fmla="*/ 719138 h 1252538"/>
                  <a:gd name="connsiteX52" fmla="*/ 883444 w 2847975"/>
                  <a:gd name="connsiteY52" fmla="*/ 726281 h 1252538"/>
                  <a:gd name="connsiteX53" fmla="*/ 900113 w 2847975"/>
                  <a:gd name="connsiteY53" fmla="*/ 742950 h 1252538"/>
                  <a:gd name="connsiteX54" fmla="*/ 914400 w 2847975"/>
                  <a:gd name="connsiteY54" fmla="*/ 747713 h 1252538"/>
                  <a:gd name="connsiteX55" fmla="*/ 935832 w 2847975"/>
                  <a:gd name="connsiteY55" fmla="*/ 740569 h 1252538"/>
                  <a:gd name="connsiteX56" fmla="*/ 954882 w 2847975"/>
                  <a:gd name="connsiteY56" fmla="*/ 721519 h 1252538"/>
                  <a:gd name="connsiteX57" fmla="*/ 957263 w 2847975"/>
                  <a:gd name="connsiteY57" fmla="*/ 711994 h 1252538"/>
                  <a:gd name="connsiteX58" fmla="*/ 966788 w 2847975"/>
                  <a:gd name="connsiteY58" fmla="*/ 702469 h 1252538"/>
                  <a:gd name="connsiteX59" fmla="*/ 1004888 w 2847975"/>
                  <a:gd name="connsiteY59" fmla="*/ 673894 h 1252538"/>
                  <a:gd name="connsiteX60" fmla="*/ 1033463 w 2847975"/>
                  <a:gd name="connsiteY60" fmla="*/ 666750 h 1252538"/>
                  <a:gd name="connsiteX61" fmla="*/ 1083469 w 2847975"/>
                  <a:gd name="connsiteY61" fmla="*/ 681038 h 1252538"/>
                  <a:gd name="connsiteX62" fmla="*/ 1104900 w 2847975"/>
                  <a:gd name="connsiteY62" fmla="*/ 688181 h 1252538"/>
                  <a:gd name="connsiteX63" fmla="*/ 1138238 w 2847975"/>
                  <a:gd name="connsiteY63" fmla="*/ 697706 h 1252538"/>
                  <a:gd name="connsiteX64" fmla="*/ 1147763 w 2847975"/>
                  <a:gd name="connsiteY64" fmla="*/ 700088 h 1252538"/>
                  <a:gd name="connsiteX65" fmla="*/ 1164432 w 2847975"/>
                  <a:gd name="connsiteY65" fmla="*/ 704850 h 1252538"/>
                  <a:gd name="connsiteX66" fmla="*/ 1178719 w 2847975"/>
                  <a:gd name="connsiteY66" fmla="*/ 709613 h 1252538"/>
                  <a:gd name="connsiteX67" fmla="*/ 1207294 w 2847975"/>
                  <a:gd name="connsiteY67" fmla="*/ 711994 h 1252538"/>
                  <a:gd name="connsiteX68" fmla="*/ 1243013 w 2847975"/>
                  <a:gd name="connsiteY68" fmla="*/ 709613 h 1252538"/>
                  <a:gd name="connsiteX69" fmla="*/ 1259682 w 2847975"/>
                  <a:gd name="connsiteY69" fmla="*/ 707231 h 1252538"/>
                  <a:gd name="connsiteX70" fmla="*/ 1281113 w 2847975"/>
                  <a:gd name="connsiteY70" fmla="*/ 704850 h 1252538"/>
                  <a:gd name="connsiteX71" fmla="*/ 1304925 w 2847975"/>
                  <a:gd name="connsiteY71" fmla="*/ 697706 h 1252538"/>
                  <a:gd name="connsiteX72" fmla="*/ 1312069 w 2847975"/>
                  <a:gd name="connsiteY72" fmla="*/ 695325 h 1252538"/>
                  <a:gd name="connsiteX73" fmla="*/ 1323975 w 2847975"/>
                  <a:gd name="connsiteY73" fmla="*/ 692944 h 1252538"/>
                  <a:gd name="connsiteX74" fmla="*/ 1333500 w 2847975"/>
                  <a:gd name="connsiteY74" fmla="*/ 688181 h 1252538"/>
                  <a:gd name="connsiteX75" fmla="*/ 1350169 w 2847975"/>
                  <a:gd name="connsiteY75" fmla="*/ 678656 h 1252538"/>
                  <a:gd name="connsiteX76" fmla="*/ 1357313 w 2847975"/>
                  <a:gd name="connsiteY76" fmla="*/ 676275 h 1252538"/>
                  <a:gd name="connsiteX77" fmla="*/ 1366838 w 2847975"/>
                  <a:gd name="connsiteY77" fmla="*/ 661988 h 1252538"/>
                  <a:gd name="connsiteX78" fmla="*/ 1388269 w 2847975"/>
                  <a:gd name="connsiteY78" fmla="*/ 609600 h 1252538"/>
                  <a:gd name="connsiteX79" fmla="*/ 1395413 w 2847975"/>
                  <a:gd name="connsiteY79" fmla="*/ 595313 h 1252538"/>
                  <a:gd name="connsiteX80" fmla="*/ 1400175 w 2847975"/>
                  <a:gd name="connsiteY80" fmla="*/ 581025 h 1252538"/>
                  <a:gd name="connsiteX81" fmla="*/ 1407319 w 2847975"/>
                  <a:gd name="connsiteY81" fmla="*/ 557213 h 1252538"/>
                  <a:gd name="connsiteX82" fmla="*/ 1412082 w 2847975"/>
                  <a:gd name="connsiteY82" fmla="*/ 547688 h 1252538"/>
                  <a:gd name="connsiteX83" fmla="*/ 1423988 w 2847975"/>
                  <a:gd name="connsiteY83" fmla="*/ 495300 h 1252538"/>
                  <a:gd name="connsiteX84" fmla="*/ 1431132 w 2847975"/>
                  <a:gd name="connsiteY84" fmla="*/ 452438 h 1252538"/>
                  <a:gd name="connsiteX85" fmla="*/ 1433513 w 2847975"/>
                  <a:gd name="connsiteY85" fmla="*/ 442913 h 1252538"/>
                  <a:gd name="connsiteX86" fmla="*/ 1443038 w 2847975"/>
                  <a:gd name="connsiteY86" fmla="*/ 400050 h 1252538"/>
                  <a:gd name="connsiteX87" fmla="*/ 1445419 w 2847975"/>
                  <a:gd name="connsiteY87" fmla="*/ 390525 h 1252538"/>
                  <a:gd name="connsiteX88" fmla="*/ 1457325 w 2847975"/>
                  <a:gd name="connsiteY88" fmla="*/ 338138 h 1252538"/>
                  <a:gd name="connsiteX89" fmla="*/ 1471613 w 2847975"/>
                  <a:gd name="connsiteY89" fmla="*/ 295275 h 1252538"/>
                  <a:gd name="connsiteX90" fmla="*/ 1473994 w 2847975"/>
                  <a:gd name="connsiteY90" fmla="*/ 285750 h 1252538"/>
                  <a:gd name="connsiteX91" fmla="*/ 1495425 w 2847975"/>
                  <a:gd name="connsiteY91" fmla="*/ 242888 h 1252538"/>
                  <a:gd name="connsiteX92" fmla="*/ 1512094 w 2847975"/>
                  <a:gd name="connsiteY92" fmla="*/ 207169 h 1252538"/>
                  <a:gd name="connsiteX93" fmla="*/ 1526382 w 2847975"/>
                  <a:gd name="connsiteY93" fmla="*/ 192881 h 1252538"/>
                  <a:gd name="connsiteX94" fmla="*/ 1562100 w 2847975"/>
                  <a:gd name="connsiteY94" fmla="*/ 161925 h 1252538"/>
                  <a:gd name="connsiteX95" fmla="*/ 1581150 w 2847975"/>
                  <a:gd name="connsiteY95" fmla="*/ 150019 h 1252538"/>
                  <a:gd name="connsiteX96" fmla="*/ 1600200 w 2847975"/>
                  <a:gd name="connsiteY96" fmla="*/ 152400 h 1252538"/>
                  <a:gd name="connsiteX97" fmla="*/ 1607344 w 2847975"/>
                  <a:gd name="connsiteY97" fmla="*/ 154781 h 1252538"/>
                  <a:gd name="connsiteX98" fmla="*/ 1624013 w 2847975"/>
                  <a:gd name="connsiteY98" fmla="*/ 161925 h 1252538"/>
                  <a:gd name="connsiteX99" fmla="*/ 1633538 w 2847975"/>
                  <a:gd name="connsiteY99" fmla="*/ 166688 h 1252538"/>
                  <a:gd name="connsiteX100" fmla="*/ 1657350 w 2847975"/>
                  <a:gd name="connsiteY100" fmla="*/ 185738 h 1252538"/>
                  <a:gd name="connsiteX101" fmla="*/ 1669257 w 2847975"/>
                  <a:gd name="connsiteY101" fmla="*/ 202406 h 1252538"/>
                  <a:gd name="connsiteX102" fmla="*/ 1685925 w 2847975"/>
                  <a:gd name="connsiteY102" fmla="*/ 216694 h 1252538"/>
                  <a:gd name="connsiteX103" fmla="*/ 1707357 w 2847975"/>
                  <a:gd name="connsiteY103" fmla="*/ 230981 h 1252538"/>
                  <a:gd name="connsiteX104" fmla="*/ 1745457 w 2847975"/>
                  <a:gd name="connsiteY104" fmla="*/ 240506 h 1252538"/>
                  <a:gd name="connsiteX105" fmla="*/ 1804988 w 2847975"/>
                  <a:gd name="connsiteY105" fmla="*/ 250031 h 1252538"/>
                  <a:gd name="connsiteX106" fmla="*/ 1826419 w 2847975"/>
                  <a:gd name="connsiteY106" fmla="*/ 252413 h 1252538"/>
                  <a:gd name="connsiteX107" fmla="*/ 1833563 w 2847975"/>
                  <a:gd name="connsiteY107" fmla="*/ 254794 h 1252538"/>
                  <a:gd name="connsiteX108" fmla="*/ 1921669 w 2847975"/>
                  <a:gd name="connsiteY108" fmla="*/ 254794 h 1252538"/>
                  <a:gd name="connsiteX109" fmla="*/ 1947863 w 2847975"/>
                  <a:gd name="connsiteY109" fmla="*/ 252413 h 1252538"/>
                  <a:gd name="connsiteX110" fmla="*/ 1966913 w 2847975"/>
                  <a:gd name="connsiteY110" fmla="*/ 247650 h 1252538"/>
                  <a:gd name="connsiteX111" fmla="*/ 1981200 w 2847975"/>
                  <a:gd name="connsiteY111" fmla="*/ 242888 h 1252538"/>
                  <a:gd name="connsiteX112" fmla="*/ 1995488 w 2847975"/>
                  <a:gd name="connsiteY112" fmla="*/ 240506 h 1252538"/>
                  <a:gd name="connsiteX113" fmla="*/ 2005013 w 2847975"/>
                  <a:gd name="connsiteY113" fmla="*/ 238125 h 1252538"/>
                  <a:gd name="connsiteX114" fmla="*/ 2045494 w 2847975"/>
                  <a:gd name="connsiteY114" fmla="*/ 223838 h 1252538"/>
                  <a:gd name="connsiteX115" fmla="*/ 2052638 w 2847975"/>
                  <a:gd name="connsiteY115" fmla="*/ 216694 h 1252538"/>
                  <a:gd name="connsiteX116" fmla="*/ 2078832 w 2847975"/>
                  <a:gd name="connsiteY116" fmla="*/ 209550 h 1252538"/>
                  <a:gd name="connsiteX117" fmla="*/ 2097882 w 2847975"/>
                  <a:gd name="connsiteY117" fmla="*/ 216694 h 1252538"/>
                  <a:gd name="connsiteX118" fmla="*/ 2124075 w 2847975"/>
                  <a:gd name="connsiteY118" fmla="*/ 254794 h 1252538"/>
                  <a:gd name="connsiteX119" fmla="*/ 2135982 w 2847975"/>
                  <a:gd name="connsiteY119" fmla="*/ 285750 h 1252538"/>
                  <a:gd name="connsiteX120" fmla="*/ 2147888 w 2847975"/>
                  <a:gd name="connsiteY120" fmla="*/ 316706 h 1252538"/>
                  <a:gd name="connsiteX121" fmla="*/ 2152650 w 2847975"/>
                  <a:gd name="connsiteY121" fmla="*/ 340519 h 1252538"/>
                  <a:gd name="connsiteX122" fmla="*/ 2162175 w 2847975"/>
                  <a:gd name="connsiteY122" fmla="*/ 369094 h 1252538"/>
                  <a:gd name="connsiteX123" fmla="*/ 2169319 w 2847975"/>
                  <a:gd name="connsiteY123" fmla="*/ 388144 h 1252538"/>
                  <a:gd name="connsiteX124" fmla="*/ 2181225 w 2847975"/>
                  <a:gd name="connsiteY124" fmla="*/ 454819 h 1252538"/>
                  <a:gd name="connsiteX125" fmla="*/ 2195513 w 2847975"/>
                  <a:gd name="connsiteY125" fmla="*/ 528638 h 1252538"/>
                  <a:gd name="connsiteX126" fmla="*/ 2200275 w 2847975"/>
                  <a:gd name="connsiteY126" fmla="*/ 559594 h 1252538"/>
                  <a:gd name="connsiteX127" fmla="*/ 2205038 w 2847975"/>
                  <a:gd name="connsiteY127" fmla="*/ 595313 h 1252538"/>
                  <a:gd name="connsiteX128" fmla="*/ 2216944 w 2847975"/>
                  <a:gd name="connsiteY128" fmla="*/ 640556 h 1252538"/>
                  <a:gd name="connsiteX129" fmla="*/ 2228850 w 2847975"/>
                  <a:gd name="connsiteY129" fmla="*/ 719138 h 1252538"/>
                  <a:gd name="connsiteX130" fmla="*/ 2240757 w 2847975"/>
                  <a:gd name="connsiteY130" fmla="*/ 759619 h 1252538"/>
                  <a:gd name="connsiteX131" fmla="*/ 2262188 w 2847975"/>
                  <a:gd name="connsiteY131" fmla="*/ 873919 h 1252538"/>
                  <a:gd name="connsiteX132" fmla="*/ 2278857 w 2847975"/>
                  <a:gd name="connsiteY132" fmla="*/ 954881 h 1252538"/>
                  <a:gd name="connsiteX133" fmla="*/ 2286000 w 2847975"/>
                  <a:gd name="connsiteY133" fmla="*/ 990600 h 1252538"/>
                  <a:gd name="connsiteX134" fmla="*/ 2295525 w 2847975"/>
                  <a:gd name="connsiteY134" fmla="*/ 1066800 h 1252538"/>
                  <a:gd name="connsiteX135" fmla="*/ 2307432 w 2847975"/>
                  <a:gd name="connsiteY135" fmla="*/ 1150144 h 1252538"/>
                  <a:gd name="connsiteX136" fmla="*/ 2312194 w 2847975"/>
                  <a:gd name="connsiteY136" fmla="*/ 1171575 h 1252538"/>
                  <a:gd name="connsiteX137" fmla="*/ 2333625 w 2847975"/>
                  <a:gd name="connsiteY137" fmla="*/ 1209675 h 1252538"/>
                  <a:gd name="connsiteX138" fmla="*/ 2369344 w 2847975"/>
                  <a:gd name="connsiteY138" fmla="*/ 1245394 h 1252538"/>
                  <a:gd name="connsiteX139" fmla="*/ 2400300 w 2847975"/>
                  <a:gd name="connsiteY139" fmla="*/ 1252538 h 1252538"/>
                  <a:gd name="connsiteX140" fmla="*/ 2433638 w 2847975"/>
                  <a:gd name="connsiteY140" fmla="*/ 1247775 h 1252538"/>
                  <a:gd name="connsiteX141" fmla="*/ 2440782 w 2847975"/>
                  <a:gd name="connsiteY141" fmla="*/ 1245394 h 1252538"/>
                  <a:gd name="connsiteX142" fmla="*/ 2476500 w 2847975"/>
                  <a:gd name="connsiteY142" fmla="*/ 1221581 h 1252538"/>
                  <a:gd name="connsiteX143" fmla="*/ 2490788 w 2847975"/>
                  <a:gd name="connsiteY143" fmla="*/ 1212056 h 1252538"/>
                  <a:gd name="connsiteX144" fmla="*/ 2540794 w 2847975"/>
                  <a:gd name="connsiteY144" fmla="*/ 1157288 h 1252538"/>
                  <a:gd name="connsiteX145" fmla="*/ 2552700 w 2847975"/>
                  <a:gd name="connsiteY145" fmla="*/ 1152525 h 1252538"/>
                  <a:gd name="connsiteX146" fmla="*/ 2566988 w 2847975"/>
                  <a:gd name="connsiteY146" fmla="*/ 1154906 h 1252538"/>
                  <a:gd name="connsiteX147" fmla="*/ 2602707 w 2847975"/>
                  <a:gd name="connsiteY147" fmla="*/ 1169194 h 1252538"/>
                  <a:gd name="connsiteX148" fmla="*/ 2643188 w 2847975"/>
                  <a:gd name="connsiteY148" fmla="*/ 1190625 h 1252538"/>
                  <a:gd name="connsiteX149" fmla="*/ 2669382 w 2847975"/>
                  <a:gd name="connsiteY149" fmla="*/ 1202531 h 1252538"/>
                  <a:gd name="connsiteX150" fmla="*/ 2683669 w 2847975"/>
                  <a:gd name="connsiteY150" fmla="*/ 1212056 h 1252538"/>
                  <a:gd name="connsiteX151" fmla="*/ 2736057 w 2847975"/>
                  <a:gd name="connsiteY151" fmla="*/ 1228725 h 1252538"/>
                  <a:gd name="connsiteX152" fmla="*/ 2757488 w 2847975"/>
                  <a:gd name="connsiteY152" fmla="*/ 1231106 h 1252538"/>
                  <a:gd name="connsiteX153" fmla="*/ 2771775 w 2847975"/>
                  <a:gd name="connsiteY153" fmla="*/ 1233488 h 1252538"/>
                  <a:gd name="connsiteX154" fmla="*/ 2790825 w 2847975"/>
                  <a:gd name="connsiteY154" fmla="*/ 1231106 h 1252538"/>
                  <a:gd name="connsiteX155" fmla="*/ 2807494 w 2847975"/>
                  <a:gd name="connsiteY155" fmla="*/ 1233488 h 1252538"/>
                  <a:gd name="connsiteX156" fmla="*/ 2847975 w 2847975"/>
                  <a:gd name="connsiteY156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26282 w 2847975"/>
                  <a:gd name="connsiteY38" fmla="*/ 323850 h 1252538"/>
                  <a:gd name="connsiteX39" fmla="*/ 728663 w 2847975"/>
                  <a:gd name="connsiteY39" fmla="*/ 330994 h 1252538"/>
                  <a:gd name="connsiteX40" fmla="*/ 733425 w 2847975"/>
                  <a:gd name="connsiteY40" fmla="*/ 354806 h 1252538"/>
                  <a:gd name="connsiteX41" fmla="*/ 740569 w 2847975"/>
                  <a:gd name="connsiteY41" fmla="*/ 373856 h 1252538"/>
                  <a:gd name="connsiteX42" fmla="*/ 752475 w 2847975"/>
                  <a:gd name="connsiteY42" fmla="*/ 431006 h 1252538"/>
                  <a:gd name="connsiteX43" fmla="*/ 764382 w 2847975"/>
                  <a:gd name="connsiteY43" fmla="*/ 478631 h 1252538"/>
                  <a:gd name="connsiteX44" fmla="*/ 766763 w 2847975"/>
                  <a:gd name="connsiteY44" fmla="*/ 485775 h 1252538"/>
                  <a:gd name="connsiteX45" fmla="*/ 776288 w 2847975"/>
                  <a:gd name="connsiteY45" fmla="*/ 507206 h 1252538"/>
                  <a:gd name="connsiteX46" fmla="*/ 795338 w 2847975"/>
                  <a:gd name="connsiteY46" fmla="*/ 564356 h 1252538"/>
                  <a:gd name="connsiteX47" fmla="*/ 826294 w 2847975"/>
                  <a:gd name="connsiteY47" fmla="*/ 611981 h 1252538"/>
                  <a:gd name="connsiteX48" fmla="*/ 840582 w 2847975"/>
                  <a:gd name="connsiteY48" fmla="*/ 640556 h 1252538"/>
                  <a:gd name="connsiteX49" fmla="*/ 871538 w 2847975"/>
                  <a:gd name="connsiteY49" fmla="*/ 711994 h 1252538"/>
                  <a:gd name="connsiteX50" fmla="*/ 876300 w 2847975"/>
                  <a:gd name="connsiteY50" fmla="*/ 719138 h 1252538"/>
                  <a:gd name="connsiteX51" fmla="*/ 883444 w 2847975"/>
                  <a:gd name="connsiteY51" fmla="*/ 726281 h 1252538"/>
                  <a:gd name="connsiteX52" fmla="*/ 900113 w 2847975"/>
                  <a:gd name="connsiteY52" fmla="*/ 742950 h 1252538"/>
                  <a:gd name="connsiteX53" fmla="*/ 914400 w 2847975"/>
                  <a:gd name="connsiteY53" fmla="*/ 747713 h 1252538"/>
                  <a:gd name="connsiteX54" fmla="*/ 935832 w 2847975"/>
                  <a:gd name="connsiteY54" fmla="*/ 740569 h 1252538"/>
                  <a:gd name="connsiteX55" fmla="*/ 954882 w 2847975"/>
                  <a:gd name="connsiteY55" fmla="*/ 721519 h 1252538"/>
                  <a:gd name="connsiteX56" fmla="*/ 957263 w 2847975"/>
                  <a:gd name="connsiteY56" fmla="*/ 711994 h 1252538"/>
                  <a:gd name="connsiteX57" fmla="*/ 966788 w 2847975"/>
                  <a:gd name="connsiteY57" fmla="*/ 702469 h 1252538"/>
                  <a:gd name="connsiteX58" fmla="*/ 1004888 w 2847975"/>
                  <a:gd name="connsiteY58" fmla="*/ 673894 h 1252538"/>
                  <a:gd name="connsiteX59" fmla="*/ 1033463 w 2847975"/>
                  <a:gd name="connsiteY59" fmla="*/ 666750 h 1252538"/>
                  <a:gd name="connsiteX60" fmla="*/ 1083469 w 2847975"/>
                  <a:gd name="connsiteY60" fmla="*/ 681038 h 1252538"/>
                  <a:gd name="connsiteX61" fmla="*/ 1104900 w 2847975"/>
                  <a:gd name="connsiteY61" fmla="*/ 688181 h 1252538"/>
                  <a:gd name="connsiteX62" fmla="*/ 1138238 w 2847975"/>
                  <a:gd name="connsiteY62" fmla="*/ 697706 h 1252538"/>
                  <a:gd name="connsiteX63" fmla="*/ 1147763 w 2847975"/>
                  <a:gd name="connsiteY63" fmla="*/ 700088 h 1252538"/>
                  <a:gd name="connsiteX64" fmla="*/ 1164432 w 2847975"/>
                  <a:gd name="connsiteY64" fmla="*/ 704850 h 1252538"/>
                  <a:gd name="connsiteX65" fmla="*/ 1178719 w 2847975"/>
                  <a:gd name="connsiteY65" fmla="*/ 709613 h 1252538"/>
                  <a:gd name="connsiteX66" fmla="*/ 1207294 w 2847975"/>
                  <a:gd name="connsiteY66" fmla="*/ 711994 h 1252538"/>
                  <a:gd name="connsiteX67" fmla="*/ 1243013 w 2847975"/>
                  <a:gd name="connsiteY67" fmla="*/ 709613 h 1252538"/>
                  <a:gd name="connsiteX68" fmla="*/ 1259682 w 2847975"/>
                  <a:gd name="connsiteY68" fmla="*/ 707231 h 1252538"/>
                  <a:gd name="connsiteX69" fmla="*/ 1281113 w 2847975"/>
                  <a:gd name="connsiteY69" fmla="*/ 704850 h 1252538"/>
                  <a:gd name="connsiteX70" fmla="*/ 1304925 w 2847975"/>
                  <a:gd name="connsiteY70" fmla="*/ 697706 h 1252538"/>
                  <a:gd name="connsiteX71" fmla="*/ 1312069 w 2847975"/>
                  <a:gd name="connsiteY71" fmla="*/ 695325 h 1252538"/>
                  <a:gd name="connsiteX72" fmla="*/ 1323975 w 2847975"/>
                  <a:gd name="connsiteY72" fmla="*/ 692944 h 1252538"/>
                  <a:gd name="connsiteX73" fmla="*/ 1333500 w 2847975"/>
                  <a:gd name="connsiteY73" fmla="*/ 688181 h 1252538"/>
                  <a:gd name="connsiteX74" fmla="*/ 1350169 w 2847975"/>
                  <a:gd name="connsiteY74" fmla="*/ 678656 h 1252538"/>
                  <a:gd name="connsiteX75" fmla="*/ 1357313 w 2847975"/>
                  <a:gd name="connsiteY75" fmla="*/ 676275 h 1252538"/>
                  <a:gd name="connsiteX76" fmla="*/ 1366838 w 2847975"/>
                  <a:gd name="connsiteY76" fmla="*/ 661988 h 1252538"/>
                  <a:gd name="connsiteX77" fmla="*/ 1388269 w 2847975"/>
                  <a:gd name="connsiteY77" fmla="*/ 609600 h 1252538"/>
                  <a:gd name="connsiteX78" fmla="*/ 1395413 w 2847975"/>
                  <a:gd name="connsiteY78" fmla="*/ 595313 h 1252538"/>
                  <a:gd name="connsiteX79" fmla="*/ 1400175 w 2847975"/>
                  <a:gd name="connsiteY79" fmla="*/ 581025 h 1252538"/>
                  <a:gd name="connsiteX80" fmla="*/ 1407319 w 2847975"/>
                  <a:gd name="connsiteY80" fmla="*/ 557213 h 1252538"/>
                  <a:gd name="connsiteX81" fmla="*/ 1412082 w 2847975"/>
                  <a:gd name="connsiteY81" fmla="*/ 547688 h 1252538"/>
                  <a:gd name="connsiteX82" fmla="*/ 1423988 w 2847975"/>
                  <a:gd name="connsiteY82" fmla="*/ 495300 h 1252538"/>
                  <a:gd name="connsiteX83" fmla="*/ 1431132 w 2847975"/>
                  <a:gd name="connsiteY83" fmla="*/ 452438 h 1252538"/>
                  <a:gd name="connsiteX84" fmla="*/ 1433513 w 2847975"/>
                  <a:gd name="connsiteY84" fmla="*/ 442913 h 1252538"/>
                  <a:gd name="connsiteX85" fmla="*/ 1443038 w 2847975"/>
                  <a:gd name="connsiteY85" fmla="*/ 400050 h 1252538"/>
                  <a:gd name="connsiteX86" fmla="*/ 1445419 w 2847975"/>
                  <a:gd name="connsiteY86" fmla="*/ 390525 h 1252538"/>
                  <a:gd name="connsiteX87" fmla="*/ 1457325 w 2847975"/>
                  <a:gd name="connsiteY87" fmla="*/ 338138 h 1252538"/>
                  <a:gd name="connsiteX88" fmla="*/ 1471613 w 2847975"/>
                  <a:gd name="connsiteY88" fmla="*/ 295275 h 1252538"/>
                  <a:gd name="connsiteX89" fmla="*/ 1473994 w 2847975"/>
                  <a:gd name="connsiteY89" fmla="*/ 285750 h 1252538"/>
                  <a:gd name="connsiteX90" fmla="*/ 1495425 w 2847975"/>
                  <a:gd name="connsiteY90" fmla="*/ 242888 h 1252538"/>
                  <a:gd name="connsiteX91" fmla="*/ 1512094 w 2847975"/>
                  <a:gd name="connsiteY91" fmla="*/ 207169 h 1252538"/>
                  <a:gd name="connsiteX92" fmla="*/ 1526382 w 2847975"/>
                  <a:gd name="connsiteY92" fmla="*/ 192881 h 1252538"/>
                  <a:gd name="connsiteX93" fmla="*/ 1562100 w 2847975"/>
                  <a:gd name="connsiteY93" fmla="*/ 161925 h 1252538"/>
                  <a:gd name="connsiteX94" fmla="*/ 1581150 w 2847975"/>
                  <a:gd name="connsiteY94" fmla="*/ 150019 h 1252538"/>
                  <a:gd name="connsiteX95" fmla="*/ 1600200 w 2847975"/>
                  <a:gd name="connsiteY95" fmla="*/ 152400 h 1252538"/>
                  <a:gd name="connsiteX96" fmla="*/ 1607344 w 2847975"/>
                  <a:gd name="connsiteY96" fmla="*/ 154781 h 1252538"/>
                  <a:gd name="connsiteX97" fmla="*/ 1624013 w 2847975"/>
                  <a:gd name="connsiteY97" fmla="*/ 161925 h 1252538"/>
                  <a:gd name="connsiteX98" fmla="*/ 1633538 w 2847975"/>
                  <a:gd name="connsiteY98" fmla="*/ 166688 h 1252538"/>
                  <a:gd name="connsiteX99" fmla="*/ 1657350 w 2847975"/>
                  <a:gd name="connsiteY99" fmla="*/ 185738 h 1252538"/>
                  <a:gd name="connsiteX100" fmla="*/ 1669257 w 2847975"/>
                  <a:gd name="connsiteY100" fmla="*/ 202406 h 1252538"/>
                  <a:gd name="connsiteX101" fmla="*/ 1685925 w 2847975"/>
                  <a:gd name="connsiteY101" fmla="*/ 216694 h 1252538"/>
                  <a:gd name="connsiteX102" fmla="*/ 1707357 w 2847975"/>
                  <a:gd name="connsiteY102" fmla="*/ 230981 h 1252538"/>
                  <a:gd name="connsiteX103" fmla="*/ 1745457 w 2847975"/>
                  <a:gd name="connsiteY103" fmla="*/ 240506 h 1252538"/>
                  <a:gd name="connsiteX104" fmla="*/ 1804988 w 2847975"/>
                  <a:gd name="connsiteY104" fmla="*/ 250031 h 1252538"/>
                  <a:gd name="connsiteX105" fmla="*/ 1826419 w 2847975"/>
                  <a:gd name="connsiteY105" fmla="*/ 252413 h 1252538"/>
                  <a:gd name="connsiteX106" fmla="*/ 1833563 w 2847975"/>
                  <a:gd name="connsiteY106" fmla="*/ 254794 h 1252538"/>
                  <a:gd name="connsiteX107" fmla="*/ 1921669 w 2847975"/>
                  <a:gd name="connsiteY107" fmla="*/ 254794 h 1252538"/>
                  <a:gd name="connsiteX108" fmla="*/ 1947863 w 2847975"/>
                  <a:gd name="connsiteY108" fmla="*/ 252413 h 1252538"/>
                  <a:gd name="connsiteX109" fmla="*/ 1966913 w 2847975"/>
                  <a:gd name="connsiteY109" fmla="*/ 247650 h 1252538"/>
                  <a:gd name="connsiteX110" fmla="*/ 1981200 w 2847975"/>
                  <a:gd name="connsiteY110" fmla="*/ 242888 h 1252538"/>
                  <a:gd name="connsiteX111" fmla="*/ 1995488 w 2847975"/>
                  <a:gd name="connsiteY111" fmla="*/ 240506 h 1252538"/>
                  <a:gd name="connsiteX112" fmla="*/ 2005013 w 2847975"/>
                  <a:gd name="connsiteY112" fmla="*/ 238125 h 1252538"/>
                  <a:gd name="connsiteX113" fmla="*/ 2045494 w 2847975"/>
                  <a:gd name="connsiteY113" fmla="*/ 223838 h 1252538"/>
                  <a:gd name="connsiteX114" fmla="*/ 2052638 w 2847975"/>
                  <a:gd name="connsiteY114" fmla="*/ 216694 h 1252538"/>
                  <a:gd name="connsiteX115" fmla="*/ 2078832 w 2847975"/>
                  <a:gd name="connsiteY115" fmla="*/ 209550 h 1252538"/>
                  <a:gd name="connsiteX116" fmla="*/ 2097882 w 2847975"/>
                  <a:gd name="connsiteY116" fmla="*/ 216694 h 1252538"/>
                  <a:gd name="connsiteX117" fmla="*/ 2124075 w 2847975"/>
                  <a:gd name="connsiteY117" fmla="*/ 254794 h 1252538"/>
                  <a:gd name="connsiteX118" fmla="*/ 2135982 w 2847975"/>
                  <a:gd name="connsiteY118" fmla="*/ 285750 h 1252538"/>
                  <a:gd name="connsiteX119" fmla="*/ 2147888 w 2847975"/>
                  <a:gd name="connsiteY119" fmla="*/ 316706 h 1252538"/>
                  <a:gd name="connsiteX120" fmla="*/ 2152650 w 2847975"/>
                  <a:gd name="connsiteY120" fmla="*/ 340519 h 1252538"/>
                  <a:gd name="connsiteX121" fmla="*/ 2162175 w 2847975"/>
                  <a:gd name="connsiteY121" fmla="*/ 369094 h 1252538"/>
                  <a:gd name="connsiteX122" fmla="*/ 2169319 w 2847975"/>
                  <a:gd name="connsiteY122" fmla="*/ 388144 h 1252538"/>
                  <a:gd name="connsiteX123" fmla="*/ 2181225 w 2847975"/>
                  <a:gd name="connsiteY123" fmla="*/ 454819 h 1252538"/>
                  <a:gd name="connsiteX124" fmla="*/ 2195513 w 2847975"/>
                  <a:gd name="connsiteY124" fmla="*/ 528638 h 1252538"/>
                  <a:gd name="connsiteX125" fmla="*/ 2200275 w 2847975"/>
                  <a:gd name="connsiteY125" fmla="*/ 559594 h 1252538"/>
                  <a:gd name="connsiteX126" fmla="*/ 2205038 w 2847975"/>
                  <a:gd name="connsiteY126" fmla="*/ 595313 h 1252538"/>
                  <a:gd name="connsiteX127" fmla="*/ 2216944 w 2847975"/>
                  <a:gd name="connsiteY127" fmla="*/ 640556 h 1252538"/>
                  <a:gd name="connsiteX128" fmla="*/ 2228850 w 2847975"/>
                  <a:gd name="connsiteY128" fmla="*/ 719138 h 1252538"/>
                  <a:gd name="connsiteX129" fmla="*/ 2240757 w 2847975"/>
                  <a:gd name="connsiteY129" fmla="*/ 759619 h 1252538"/>
                  <a:gd name="connsiteX130" fmla="*/ 2262188 w 2847975"/>
                  <a:gd name="connsiteY130" fmla="*/ 873919 h 1252538"/>
                  <a:gd name="connsiteX131" fmla="*/ 2278857 w 2847975"/>
                  <a:gd name="connsiteY131" fmla="*/ 954881 h 1252538"/>
                  <a:gd name="connsiteX132" fmla="*/ 2286000 w 2847975"/>
                  <a:gd name="connsiteY132" fmla="*/ 990600 h 1252538"/>
                  <a:gd name="connsiteX133" fmla="*/ 2295525 w 2847975"/>
                  <a:gd name="connsiteY133" fmla="*/ 1066800 h 1252538"/>
                  <a:gd name="connsiteX134" fmla="*/ 2307432 w 2847975"/>
                  <a:gd name="connsiteY134" fmla="*/ 1150144 h 1252538"/>
                  <a:gd name="connsiteX135" fmla="*/ 2312194 w 2847975"/>
                  <a:gd name="connsiteY135" fmla="*/ 1171575 h 1252538"/>
                  <a:gd name="connsiteX136" fmla="*/ 2333625 w 2847975"/>
                  <a:gd name="connsiteY136" fmla="*/ 1209675 h 1252538"/>
                  <a:gd name="connsiteX137" fmla="*/ 2369344 w 2847975"/>
                  <a:gd name="connsiteY137" fmla="*/ 1245394 h 1252538"/>
                  <a:gd name="connsiteX138" fmla="*/ 2400300 w 2847975"/>
                  <a:gd name="connsiteY138" fmla="*/ 1252538 h 1252538"/>
                  <a:gd name="connsiteX139" fmla="*/ 2433638 w 2847975"/>
                  <a:gd name="connsiteY139" fmla="*/ 1247775 h 1252538"/>
                  <a:gd name="connsiteX140" fmla="*/ 2440782 w 2847975"/>
                  <a:gd name="connsiteY140" fmla="*/ 1245394 h 1252538"/>
                  <a:gd name="connsiteX141" fmla="*/ 2476500 w 2847975"/>
                  <a:gd name="connsiteY141" fmla="*/ 1221581 h 1252538"/>
                  <a:gd name="connsiteX142" fmla="*/ 2490788 w 2847975"/>
                  <a:gd name="connsiteY142" fmla="*/ 1212056 h 1252538"/>
                  <a:gd name="connsiteX143" fmla="*/ 2540794 w 2847975"/>
                  <a:gd name="connsiteY143" fmla="*/ 1157288 h 1252538"/>
                  <a:gd name="connsiteX144" fmla="*/ 2552700 w 2847975"/>
                  <a:gd name="connsiteY144" fmla="*/ 1152525 h 1252538"/>
                  <a:gd name="connsiteX145" fmla="*/ 2566988 w 2847975"/>
                  <a:gd name="connsiteY145" fmla="*/ 1154906 h 1252538"/>
                  <a:gd name="connsiteX146" fmla="*/ 2602707 w 2847975"/>
                  <a:gd name="connsiteY146" fmla="*/ 1169194 h 1252538"/>
                  <a:gd name="connsiteX147" fmla="*/ 2643188 w 2847975"/>
                  <a:gd name="connsiteY147" fmla="*/ 1190625 h 1252538"/>
                  <a:gd name="connsiteX148" fmla="*/ 2669382 w 2847975"/>
                  <a:gd name="connsiteY148" fmla="*/ 1202531 h 1252538"/>
                  <a:gd name="connsiteX149" fmla="*/ 2683669 w 2847975"/>
                  <a:gd name="connsiteY149" fmla="*/ 1212056 h 1252538"/>
                  <a:gd name="connsiteX150" fmla="*/ 2736057 w 2847975"/>
                  <a:gd name="connsiteY150" fmla="*/ 1228725 h 1252538"/>
                  <a:gd name="connsiteX151" fmla="*/ 2757488 w 2847975"/>
                  <a:gd name="connsiteY151" fmla="*/ 1231106 h 1252538"/>
                  <a:gd name="connsiteX152" fmla="*/ 2771775 w 2847975"/>
                  <a:gd name="connsiteY152" fmla="*/ 1233488 h 1252538"/>
                  <a:gd name="connsiteX153" fmla="*/ 2790825 w 2847975"/>
                  <a:gd name="connsiteY153" fmla="*/ 1231106 h 1252538"/>
                  <a:gd name="connsiteX154" fmla="*/ 2807494 w 2847975"/>
                  <a:gd name="connsiteY154" fmla="*/ 1233488 h 1252538"/>
                  <a:gd name="connsiteX155" fmla="*/ 2847975 w 2847975"/>
                  <a:gd name="connsiteY155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26282 w 2847975"/>
                  <a:gd name="connsiteY37" fmla="*/ 323850 h 1252538"/>
                  <a:gd name="connsiteX38" fmla="*/ 728663 w 2847975"/>
                  <a:gd name="connsiteY38" fmla="*/ 330994 h 1252538"/>
                  <a:gd name="connsiteX39" fmla="*/ 733425 w 2847975"/>
                  <a:gd name="connsiteY39" fmla="*/ 354806 h 1252538"/>
                  <a:gd name="connsiteX40" fmla="*/ 740569 w 2847975"/>
                  <a:gd name="connsiteY40" fmla="*/ 373856 h 1252538"/>
                  <a:gd name="connsiteX41" fmla="*/ 752475 w 2847975"/>
                  <a:gd name="connsiteY41" fmla="*/ 431006 h 1252538"/>
                  <a:gd name="connsiteX42" fmla="*/ 764382 w 2847975"/>
                  <a:gd name="connsiteY42" fmla="*/ 478631 h 1252538"/>
                  <a:gd name="connsiteX43" fmla="*/ 766763 w 2847975"/>
                  <a:gd name="connsiteY43" fmla="*/ 485775 h 1252538"/>
                  <a:gd name="connsiteX44" fmla="*/ 776288 w 2847975"/>
                  <a:gd name="connsiteY44" fmla="*/ 507206 h 1252538"/>
                  <a:gd name="connsiteX45" fmla="*/ 795338 w 2847975"/>
                  <a:gd name="connsiteY45" fmla="*/ 564356 h 1252538"/>
                  <a:gd name="connsiteX46" fmla="*/ 826294 w 2847975"/>
                  <a:gd name="connsiteY46" fmla="*/ 611981 h 1252538"/>
                  <a:gd name="connsiteX47" fmla="*/ 840582 w 2847975"/>
                  <a:gd name="connsiteY47" fmla="*/ 640556 h 1252538"/>
                  <a:gd name="connsiteX48" fmla="*/ 871538 w 2847975"/>
                  <a:gd name="connsiteY48" fmla="*/ 711994 h 1252538"/>
                  <a:gd name="connsiteX49" fmla="*/ 876300 w 2847975"/>
                  <a:gd name="connsiteY49" fmla="*/ 719138 h 1252538"/>
                  <a:gd name="connsiteX50" fmla="*/ 883444 w 2847975"/>
                  <a:gd name="connsiteY50" fmla="*/ 726281 h 1252538"/>
                  <a:gd name="connsiteX51" fmla="*/ 900113 w 2847975"/>
                  <a:gd name="connsiteY51" fmla="*/ 742950 h 1252538"/>
                  <a:gd name="connsiteX52" fmla="*/ 914400 w 2847975"/>
                  <a:gd name="connsiteY52" fmla="*/ 747713 h 1252538"/>
                  <a:gd name="connsiteX53" fmla="*/ 935832 w 2847975"/>
                  <a:gd name="connsiteY53" fmla="*/ 740569 h 1252538"/>
                  <a:gd name="connsiteX54" fmla="*/ 954882 w 2847975"/>
                  <a:gd name="connsiteY54" fmla="*/ 721519 h 1252538"/>
                  <a:gd name="connsiteX55" fmla="*/ 957263 w 2847975"/>
                  <a:gd name="connsiteY55" fmla="*/ 711994 h 1252538"/>
                  <a:gd name="connsiteX56" fmla="*/ 966788 w 2847975"/>
                  <a:gd name="connsiteY56" fmla="*/ 702469 h 1252538"/>
                  <a:gd name="connsiteX57" fmla="*/ 1004888 w 2847975"/>
                  <a:gd name="connsiteY57" fmla="*/ 673894 h 1252538"/>
                  <a:gd name="connsiteX58" fmla="*/ 1033463 w 2847975"/>
                  <a:gd name="connsiteY58" fmla="*/ 666750 h 1252538"/>
                  <a:gd name="connsiteX59" fmla="*/ 1083469 w 2847975"/>
                  <a:gd name="connsiteY59" fmla="*/ 681038 h 1252538"/>
                  <a:gd name="connsiteX60" fmla="*/ 1104900 w 2847975"/>
                  <a:gd name="connsiteY60" fmla="*/ 688181 h 1252538"/>
                  <a:gd name="connsiteX61" fmla="*/ 1138238 w 2847975"/>
                  <a:gd name="connsiteY61" fmla="*/ 697706 h 1252538"/>
                  <a:gd name="connsiteX62" fmla="*/ 1147763 w 2847975"/>
                  <a:gd name="connsiteY62" fmla="*/ 700088 h 1252538"/>
                  <a:gd name="connsiteX63" fmla="*/ 1164432 w 2847975"/>
                  <a:gd name="connsiteY63" fmla="*/ 704850 h 1252538"/>
                  <a:gd name="connsiteX64" fmla="*/ 1178719 w 2847975"/>
                  <a:gd name="connsiteY64" fmla="*/ 709613 h 1252538"/>
                  <a:gd name="connsiteX65" fmla="*/ 1207294 w 2847975"/>
                  <a:gd name="connsiteY65" fmla="*/ 711994 h 1252538"/>
                  <a:gd name="connsiteX66" fmla="*/ 1243013 w 2847975"/>
                  <a:gd name="connsiteY66" fmla="*/ 709613 h 1252538"/>
                  <a:gd name="connsiteX67" fmla="*/ 1259682 w 2847975"/>
                  <a:gd name="connsiteY67" fmla="*/ 707231 h 1252538"/>
                  <a:gd name="connsiteX68" fmla="*/ 1281113 w 2847975"/>
                  <a:gd name="connsiteY68" fmla="*/ 704850 h 1252538"/>
                  <a:gd name="connsiteX69" fmla="*/ 1304925 w 2847975"/>
                  <a:gd name="connsiteY69" fmla="*/ 697706 h 1252538"/>
                  <a:gd name="connsiteX70" fmla="*/ 1312069 w 2847975"/>
                  <a:gd name="connsiteY70" fmla="*/ 695325 h 1252538"/>
                  <a:gd name="connsiteX71" fmla="*/ 1323975 w 2847975"/>
                  <a:gd name="connsiteY71" fmla="*/ 692944 h 1252538"/>
                  <a:gd name="connsiteX72" fmla="*/ 1333500 w 2847975"/>
                  <a:gd name="connsiteY72" fmla="*/ 688181 h 1252538"/>
                  <a:gd name="connsiteX73" fmla="*/ 1350169 w 2847975"/>
                  <a:gd name="connsiteY73" fmla="*/ 678656 h 1252538"/>
                  <a:gd name="connsiteX74" fmla="*/ 1357313 w 2847975"/>
                  <a:gd name="connsiteY74" fmla="*/ 676275 h 1252538"/>
                  <a:gd name="connsiteX75" fmla="*/ 1366838 w 2847975"/>
                  <a:gd name="connsiteY75" fmla="*/ 661988 h 1252538"/>
                  <a:gd name="connsiteX76" fmla="*/ 1388269 w 2847975"/>
                  <a:gd name="connsiteY76" fmla="*/ 609600 h 1252538"/>
                  <a:gd name="connsiteX77" fmla="*/ 1395413 w 2847975"/>
                  <a:gd name="connsiteY77" fmla="*/ 595313 h 1252538"/>
                  <a:gd name="connsiteX78" fmla="*/ 1400175 w 2847975"/>
                  <a:gd name="connsiteY78" fmla="*/ 581025 h 1252538"/>
                  <a:gd name="connsiteX79" fmla="*/ 1407319 w 2847975"/>
                  <a:gd name="connsiteY79" fmla="*/ 557213 h 1252538"/>
                  <a:gd name="connsiteX80" fmla="*/ 1412082 w 2847975"/>
                  <a:gd name="connsiteY80" fmla="*/ 547688 h 1252538"/>
                  <a:gd name="connsiteX81" fmla="*/ 1423988 w 2847975"/>
                  <a:gd name="connsiteY81" fmla="*/ 495300 h 1252538"/>
                  <a:gd name="connsiteX82" fmla="*/ 1431132 w 2847975"/>
                  <a:gd name="connsiteY82" fmla="*/ 452438 h 1252538"/>
                  <a:gd name="connsiteX83" fmla="*/ 1433513 w 2847975"/>
                  <a:gd name="connsiteY83" fmla="*/ 442913 h 1252538"/>
                  <a:gd name="connsiteX84" fmla="*/ 1443038 w 2847975"/>
                  <a:gd name="connsiteY84" fmla="*/ 400050 h 1252538"/>
                  <a:gd name="connsiteX85" fmla="*/ 1445419 w 2847975"/>
                  <a:gd name="connsiteY85" fmla="*/ 390525 h 1252538"/>
                  <a:gd name="connsiteX86" fmla="*/ 1457325 w 2847975"/>
                  <a:gd name="connsiteY86" fmla="*/ 338138 h 1252538"/>
                  <a:gd name="connsiteX87" fmla="*/ 1471613 w 2847975"/>
                  <a:gd name="connsiteY87" fmla="*/ 295275 h 1252538"/>
                  <a:gd name="connsiteX88" fmla="*/ 1473994 w 2847975"/>
                  <a:gd name="connsiteY88" fmla="*/ 285750 h 1252538"/>
                  <a:gd name="connsiteX89" fmla="*/ 1495425 w 2847975"/>
                  <a:gd name="connsiteY89" fmla="*/ 242888 h 1252538"/>
                  <a:gd name="connsiteX90" fmla="*/ 1512094 w 2847975"/>
                  <a:gd name="connsiteY90" fmla="*/ 207169 h 1252538"/>
                  <a:gd name="connsiteX91" fmla="*/ 1526382 w 2847975"/>
                  <a:gd name="connsiteY91" fmla="*/ 192881 h 1252538"/>
                  <a:gd name="connsiteX92" fmla="*/ 1562100 w 2847975"/>
                  <a:gd name="connsiteY92" fmla="*/ 161925 h 1252538"/>
                  <a:gd name="connsiteX93" fmla="*/ 1581150 w 2847975"/>
                  <a:gd name="connsiteY93" fmla="*/ 150019 h 1252538"/>
                  <a:gd name="connsiteX94" fmla="*/ 1600200 w 2847975"/>
                  <a:gd name="connsiteY94" fmla="*/ 152400 h 1252538"/>
                  <a:gd name="connsiteX95" fmla="*/ 1607344 w 2847975"/>
                  <a:gd name="connsiteY95" fmla="*/ 154781 h 1252538"/>
                  <a:gd name="connsiteX96" fmla="*/ 1624013 w 2847975"/>
                  <a:gd name="connsiteY96" fmla="*/ 161925 h 1252538"/>
                  <a:gd name="connsiteX97" fmla="*/ 1633538 w 2847975"/>
                  <a:gd name="connsiteY97" fmla="*/ 166688 h 1252538"/>
                  <a:gd name="connsiteX98" fmla="*/ 1657350 w 2847975"/>
                  <a:gd name="connsiteY98" fmla="*/ 185738 h 1252538"/>
                  <a:gd name="connsiteX99" fmla="*/ 1669257 w 2847975"/>
                  <a:gd name="connsiteY99" fmla="*/ 202406 h 1252538"/>
                  <a:gd name="connsiteX100" fmla="*/ 1685925 w 2847975"/>
                  <a:gd name="connsiteY100" fmla="*/ 216694 h 1252538"/>
                  <a:gd name="connsiteX101" fmla="*/ 1707357 w 2847975"/>
                  <a:gd name="connsiteY101" fmla="*/ 230981 h 1252538"/>
                  <a:gd name="connsiteX102" fmla="*/ 1745457 w 2847975"/>
                  <a:gd name="connsiteY102" fmla="*/ 240506 h 1252538"/>
                  <a:gd name="connsiteX103" fmla="*/ 1804988 w 2847975"/>
                  <a:gd name="connsiteY103" fmla="*/ 250031 h 1252538"/>
                  <a:gd name="connsiteX104" fmla="*/ 1826419 w 2847975"/>
                  <a:gd name="connsiteY104" fmla="*/ 252413 h 1252538"/>
                  <a:gd name="connsiteX105" fmla="*/ 1833563 w 2847975"/>
                  <a:gd name="connsiteY105" fmla="*/ 254794 h 1252538"/>
                  <a:gd name="connsiteX106" fmla="*/ 1921669 w 2847975"/>
                  <a:gd name="connsiteY106" fmla="*/ 254794 h 1252538"/>
                  <a:gd name="connsiteX107" fmla="*/ 1947863 w 2847975"/>
                  <a:gd name="connsiteY107" fmla="*/ 252413 h 1252538"/>
                  <a:gd name="connsiteX108" fmla="*/ 1966913 w 2847975"/>
                  <a:gd name="connsiteY108" fmla="*/ 247650 h 1252538"/>
                  <a:gd name="connsiteX109" fmla="*/ 1981200 w 2847975"/>
                  <a:gd name="connsiteY109" fmla="*/ 242888 h 1252538"/>
                  <a:gd name="connsiteX110" fmla="*/ 1995488 w 2847975"/>
                  <a:gd name="connsiteY110" fmla="*/ 240506 h 1252538"/>
                  <a:gd name="connsiteX111" fmla="*/ 2005013 w 2847975"/>
                  <a:gd name="connsiteY111" fmla="*/ 238125 h 1252538"/>
                  <a:gd name="connsiteX112" fmla="*/ 2045494 w 2847975"/>
                  <a:gd name="connsiteY112" fmla="*/ 223838 h 1252538"/>
                  <a:gd name="connsiteX113" fmla="*/ 2052638 w 2847975"/>
                  <a:gd name="connsiteY113" fmla="*/ 216694 h 1252538"/>
                  <a:gd name="connsiteX114" fmla="*/ 2078832 w 2847975"/>
                  <a:gd name="connsiteY114" fmla="*/ 209550 h 1252538"/>
                  <a:gd name="connsiteX115" fmla="*/ 2097882 w 2847975"/>
                  <a:gd name="connsiteY115" fmla="*/ 216694 h 1252538"/>
                  <a:gd name="connsiteX116" fmla="*/ 2124075 w 2847975"/>
                  <a:gd name="connsiteY116" fmla="*/ 254794 h 1252538"/>
                  <a:gd name="connsiteX117" fmla="*/ 2135982 w 2847975"/>
                  <a:gd name="connsiteY117" fmla="*/ 285750 h 1252538"/>
                  <a:gd name="connsiteX118" fmla="*/ 2147888 w 2847975"/>
                  <a:gd name="connsiteY118" fmla="*/ 316706 h 1252538"/>
                  <a:gd name="connsiteX119" fmla="*/ 2152650 w 2847975"/>
                  <a:gd name="connsiteY119" fmla="*/ 340519 h 1252538"/>
                  <a:gd name="connsiteX120" fmla="*/ 2162175 w 2847975"/>
                  <a:gd name="connsiteY120" fmla="*/ 369094 h 1252538"/>
                  <a:gd name="connsiteX121" fmla="*/ 2169319 w 2847975"/>
                  <a:gd name="connsiteY121" fmla="*/ 388144 h 1252538"/>
                  <a:gd name="connsiteX122" fmla="*/ 2181225 w 2847975"/>
                  <a:gd name="connsiteY122" fmla="*/ 454819 h 1252538"/>
                  <a:gd name="connsiteX123" fmla="*/ 2195513 w 2847975"/>
                  <a:gd name="connsiteY123" fmla="*/ 528638 h 1252538"/>
                  <a:gd name="connsiteX124" fmla="*/ 2200275 w 2847975"/>
                  <a:gd name="connsiteY124" fmla="*/ 559594 h 1252538"/>
                  <a:gd name="connsiteX125" fmla="*/ 2205038 w 2847975"/>
                  <a:gd name="connsiteY125" fmla="*/ 595313 h 1252538"/>
                  <a:gd name="connsiteX126" fmla="*/ 2216944 w 2847975"/>
                  <a:gd name="connsiteY126" fmla="*/ 640556 h 1252538"/>
                  <a:gd name="connsiteX127" fmla="*/ 2228850 w 2847975"/>
                  <a:gd name="connsiteY127" fmla="*/ 719138 h 1252538"/>
                  <a:gd name="connsiteX128" fmla="*/ 2240757 w 2847975"/>
                  <a:gd name="connsiteY128" fmla="*/ 759619 h 1252538"/>
                  <a:gd name="connsiteX129" fmla="*/ 2262188 w 2847975"/>
                  <a:gd name="connsiteY129" fmla="*/ 873919 h 1252538"/>
                  <a:gd name="connsiteX130" fmla="*/ 2278857 w 2847975"/>
                  <a:gd name="connsiteY130" fmla="*/ 954881 h 1252538"/>
                  <a:gd name="connsiteX131" fmla="*/ 2286000 w 2847975"/>
                  <a:gd name="connsiteY131" fmla="*/ 990600 h 1252538"/>
                  <a:gd name="connsiteX132" fmla="*/ 2295525 w 2847975"/>
                  <a:gd name="connsiteY132" fmla="*/ 1066800 h 1252538"/>
                  <a:gd name="connsiteX133" fmla="*/ 2307432 w 2847975"/>
                  <a:gd name="connsiteY133" fmla="*/ 1150144 h 1252538"/>
                  <a:gd name="connsiteX134" fmla="*/ 2312194 w 2847975"/>
                  <a:gd name="connsiteY134" fmla="*/ 1171575 h 1252538"/>
                  <a:gd name="connsiteX135" fmla="*/ 2333625 w 2847975"/>
                  <a:gd name="connsiteY135" fmla="*/ 1209675 h 1252538"/>
                  <a:gd name="connsiteX136" fmla="*/ 2369344 w 2847975"/>
                  <a:gd name="connsiteY136" fmla="*/ 1245394 h 1252538"/>
                  <a:gd name="connsiteX137" fmla="*/ 2400300 w 2847975"/>
                  <a:gd name="connsiteY137" fmla="*/ 1252538 h 1252538"/>
                  <a:gd name="connsiteX138" fmla="*/ 2433638 w 2847975"/>
                  <a:gd name="connsiteY138" fmla="*/ 1247775 h 1252538"/>
                  <a:gd name="connsiteX139" fmla="*/ 2440782 w 2847975"/>
                  <a:gd name="connsiteY139" fmla="*/ 1245394 h 1252538"/>
                  <a:gd name="connsiteX140" fmla="*/ 2476500 w 2847975"/>
                  <a:gd name="connsiteY140" fmla="*/ 1221581 h 1252538"/>
                  <a:gd name="connsiteX141" fmla="*/ 2490788 w 2847975"/>
                  <a:gd name="connsiteY141" fmla="*/ 1212056 h 1252538"/>
                  <a:gd name="connsiteX142" fmla="*/ 2540794 w 2847975"/>
                  <a:gd name="connsiteY142" fmla="*/ 1157288 h 1252538"/>
                  <a:gd name="connsiteX143" fmla="*/ 2552700 w 2847975"/>
                  <a:gd name="connsiteY143" fmla="*/ 1152525 h 1252538"/>
                  <a:gd name="connsiteX144" fmla="*/ 2566988 w 2847975"/>
                  <a:gd name="connsiteY144" fmla="*/ 1154906 h 1252538"/>
                  <a:gd name="connsiteX145" fmla="*/ 2602707 w 2847975"/>
                  <a:gd name="connsiteY145" fmla="*/ 1169194 h 1252538"/>
                  <a:gd name="connsiteX146" fmla="*/ 2643188 w 2847975"/>
                  <a:gd name="connsiteY146" fmla="*/ 1190625 h 1252538"/>
                  <a:gd name="connsiteX147" fmla="*/ 2669382 w 2847975"/>
                  <a:gd name="connsiteY147" fmla="*/ 1202531 h 1252538"/>
                  <a:gd name="connsiteX148" fmla="*/ 2683669 w 2847975"/>
                  <a:gd name="connsiteY148" fmla="*/ 1212056 h 1252538"/>
                  <a:gd name="connsiteX149" fmla="*/ 2736057 w 2847975"/>
                  <a:gd name="connsiteY149" fmla="*/ 1228725 h 1252538"/>
                  <a:gd name="connsiteX150" fmla="*/ 2757488 w 2847975"/>
                  <a:gd name="connsiteY150" fmla="*/ 1231106 h 1252538"/>
                  <a:gd name="connsiteX151" fmla="*/ 2771775 w 2847975"/>
                  <a:gd name="connsiteY151" fmla="*/ 1233488 h 1252538"/>
                  <a:gd name="connsiteX152" fmla="*/ 2790825 w 2847975"/>
                  <a:gd name="connsiteY152" fmla="*/ 1231106 h 1252538"/>
                  <a:gd name="connsiteX153" fmla="*/ 2807494 w 2847975"/>
                  <a:gd name="connsiteY153" fmla="*/ 1233488 h 1252538"/>
                  <a:gd name="connsiteX154" fmla="*/ 2847975 w 2847975"/>
                  <a:gd name="connsiteY154" fmla="*/ 1223963 h 125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847975" h="1252538">
                    <a:moveTo>
                      <a:pt x="0" y="64294"/>
                    </a:moveTo>
                    <a:cubicBezTo>
                      <a:pt x="37991" y="18704"/>
                      <a:pt x="19084" y="29748"/>
                      <a:pt x="45244" y="16669"/>
                    </a:cubicBezTo>
                    <a:cubicBezTo>
                      <a:pt x="47625" y="14288"/>
                      <a:pt x="49586" y="11393"/>
                      <a:pt x="52388" y="9525"/>
                    </a:cubicBezTo>
                    <a:cubicBezTo>
                      <a:pt x="62718" y="2638"/>
                      <a:pt x="65741" y="2614"/>
                      <a:pt x="76200" y="0"/>
                    </a:cubicBezTo>
                    <a:cubicBezTo>
                      <a:pt x="104789" y="3176"/>
                      <a:pt x="90482" y="-1736"/>
                      <a:pt x="111919" y="11906"/>
                    </a:cubicBezTo>
                    <a:cubicBezTo>
                      <a:pt x="115824" y="14391"/>
                      <a:pt x="123825" y="19050"/>
                      <a:pt x="123825" y="19050"/>
                    </a:cubicBezTo>
                    <a:cubicBezTo>
                      <a:pt x="125413" y="21431"/>
                      <a:pt x="127071" y="23767"/>
                      <a:pt x="128588" y="26194"/>
                    </a:cubicBezTo>
                    <a:cubicBezTo>
                      <a:pt x="131041" y="30119"/>
                      <a:pt x="132955" y="34397"/>
                      <a:pt x="135732" y="38100"/>
                    </a:cubicBezTo>
                    <a:cubicBezTo>
                      <a:pt x="137752" y="40794"/>
                      <a:pt x="140719" y="42657"/>
                      <a:pt x="142875" y="45244"/>
                    </a:cubicBezTo>
                    <a:cubicBezTo>
                      <a:pt x="144707" y="47443"/>
                      <a:pt x="145484" y="50503"/>
                      <a:pt x="147638" y="52388"/>
                    </a:cubicBezTo>
                    <a:cubicBezTo>
                      <a:pt x="151945" y="56157"/>
                      <a:pt x="157163" y="58738"/>
                      <a:pt x="161925" y="61913"/>
                    </a:cubicBezTo>
                    <a:lnTo>
                      <a:pt x="169069" y="66675"/>
                    </a:lnTo>
                    <a:cubicBezTo>
                      <a:pt x="171450" y="68263"/>
                      <a:pt x="173653" y="70158"/>
                      <a:pt x="176213" y="71438"/>
                    </a:cubicBezTo>
                    <a:cubicBezTo>
                      <a:pt x="184126" y="75394"/>
                      <a:pt x="186148" y="75913"/>
                      <a:pt x="192882" y="80963"/>
                    </a:cubicBezTo>
                    <a:cubicBezTo>
                      <a:pt x="218183" y="99939"/>
                      <a:pt x="191523" y="81899"/>
                      <a:pt x="216694" y="97631"/>
                    </a:cubicBezTo>
                    <a:cubicBezTo>
                      <a:pt x="219121" y="99148"/>
                      <a:pt x="221278" y="101114"/>
                      <a:pt x="223838" y="102394"/>
                    </a:cubicBezTo>
                    <a:cubicBezTo>
                      <a:pt x="226083" y="103517"/>
                      <a:pt x="228737" y="103652"/>
                      <a:pt x="230982" y="104775"/>
                    </a:cubicBezTo>
                    <a:cubicBezTo>
                      <a:pt x="239334" y="108951"/>
                      <a:pt x="241592" y="112766"/>
                      <a:pt x="250032" y="114300"/>
                    </a:cubicBezTo>
                    <a:cubicBezTo>
                      <a:pt x="255161" y="115232"/>
                      <a:pt x="286368" y="118602"/>
                      <a:pt x="290513" y="119063"/>
                    </a:cubicBezTo>
                    <a:lnTo>
                      <a:pt x="316707" y="116681"/>
                    </a:lnTo>
                    <a:cubicBezTo>
                      <a:pt x="327020" y="115821"/>
                      <a:pt x="337418" y="115763"/>
                      <a:pt x="347663" y="114300"/>
                    </a:cubicBezTo>
                    <a:cubicBezTo>
                      <a:pt x="354143" y="113374"/>
                      <a:pt x="366713" y="109538"/>
                      <a:pt x="366713" y="109538"/>
                    </a:cubicBezTo>
                    <a:cubicBezTo>
                      <a:pt x="376346" y="103116"/>
                      <a:pt x="374909" y="103647"/>
                      <a:pt x="388144" y="97631"/>
                    </a:cubicBezTo>
                    <a:cubicBezTo>
                      <a:pt x="392035" y="95862"/>
                      <a:pt x="395965" y="94126"/>
                      <a:pt x="400050" y="92869"/>
                    </a:cubicBezTo>
                    <a:cubicBezTo>
                      <a:pt x="406306" y="90944"/>
                      <a:pt x="412936" y="90307"/>
                      <a:pt x="419100" y="88106"/>
                    </a:cubicBezTo>
                    <a:cubicBezTo>
                      <a:pt x="424114" y="86315"/>
                      <a:pt x="428444" y="82940"/>
                      <a:pt x="433388" y="80963"/>
                    </a:cubicBezTo>
                    <a:cubicBezTo>
                      <a:pt x="444395" y="76560"/>
                      <a:pt x="467731" y="70082"/>
                      <a:pt x="478632" y="66675"/>
                    </a:cubicBezTo>
                    <a:cubicBezTo>
                      <a:pt x="483423" y="65178"/>
                      <a:pt x="488049" y="63131"/>
                      <a:pt x="492919" y="61913"/>
                    </a:cubicBezTo>
                    <a:cubicBezTo>
                      <a:pt x="506094" y="58619"/>
                      <a:pt x="530315" y="57752"/>
                      <a:pt x="540544" y="57150"/>
                    </a:cubicBezTo>
                    <a:lnTo>
                      <a:pt x="588169" y="54769"/>
                    </a:lnTo>
                    <a:cubicBezTo>
                      <a:pt x="592138" y="53975"/>
                      <a:pt x="596028" y="52388"/>
                      <a:pt x="600075" y="52388"/>
                    </a:cubicBezTo>
                    <a:cubicBezTo>
                      <a:pt x="604903" y="52388"/>
                      <a:pt x="609583" y="54086"/>
                      <a:pt x="614363" y="54769"/>
                    </a:cubicBezTo>
                    <a:cubicBezTo>
                      <a:pt x="640376" y="58485"/>
                      <a:pt x="625304" y="55123"/>
                      <a:pt x="642938" y="59531"/>
                    </a:cubicBezTo>
                    <a:cubicBezTo>
                      <a:pt x="647700" y="62706"/>
                      <a:pt x="654050" y="64294"/>
                      <a:pt x="657225" y="69056"/>
                    </a:cubicBezTo>
                    <a:cubicBezTo>
                      <a:pt x="664190" y="79502"/>
                      <a:pt x="660271" y="73910"/>
                      <a:pt x="669132" y="85725"/>
                    </a:cubicBezTo>
                    <a:cubicBezTo>
                      <a:pt x="674263" y="90488"/>
                      <a:pt x="684461" y="92870"/>
                      <a:pt x="688008" y="97632"/>
                    </a:cubicBezTo>
                    <a:cubicBezTo>
                      <a:pt x="691555" y="102395"/>
                      <a:pt x="684033" y="76597"/>
                      <a:pt x="690412" y="114300"/>
                    </a:cubicBezTo>
                    <a:cubicBezTo>
                      <a:pt x="696791" y="152003"/>
                      <a:pt x="719907" y="287734"/>
                      <a:pt x="726282" y="323850"/>
                    </a:cubicBezTo>
                    <a:cubicBezTo>
                      <a:pt x="732657" y="359966"/>
                      <a:pt x="728171" y="328533"/>
                      <a:pt x="728663" y="330994"/>
                    </a:cubicBezTo>
                    <a:cubicBezTo>
                      <a:pt x="730250" y="338931"/>
                      <a:pt x="731259" y="347007"/>
                      <a:pt x="733425" y="354806"/>
                    </a:cubicBezTo>
                    <a:cubicBezTo>
                      <a:pt x="735240" y="361340"/>
                      <a:pt x="738706" y="367335"/>
                      <a:pt x="740569" y="373856"/>
                    </a:cubicBezTo>
                    <a:cubicBezTo>
                      <a:pt x="750676" y="409231"/>
                      <a:pt x="745008" y="397937"/>
                      <a:pt x="752475" y="431006"/>
                    </a:cubicBezTo>
                    <a:cubicBezTo>
                      <a:pt x="756079" y="446968"/>
                      <a:pt x="759208" y="463107"/>
                      <a:pt x="764382" y="478631"/>
                    </a:cubicBezTo>
                    <a:cubicBezTo>
                      <a:pt x="765176" y="481012"/>
                      <a:pt x="765798" y="483458"/>
                      <a:pt x="766763" y="485775"/>
                    </a:cubicBezTo>
                    <a:cubicBezTo>
                      <a:pt x="769770" y="492991"/>
                      <a:pt x="773113" y="500062"/>
                      <a:pt x="776288" y="507206"/>
                    </a:cubicBezTo>
                    <a:cubicBezTo>
                      <a:pt x="779404" y="529022"/>
                      <a:pt x="779985" y="542861"/>
                      <a:pt x="795338" y="564356"/>
                    </a:cubicBezTo>
                    <a:cubicBezTo>
                      <a:pt x="806315" y="579725"/>
                      <a:pt x="817809" y="595012"/>
                      <a:pt x="826294" y="611981"/>
                    </a:cubicBezTo>
                    <a:cubicBezTo>
                      <a:pt x="831057" y="621506"/>
                      <a:pt x="836759" y="630616"/>
                      <a:pt x="840582" y="640556"/>
                    </a:cubicBezTo>
                    <a:cubicBezTo>
                      <a:pt x="854174" y="675897"/>
                      <a:pt x="852727" y="674371"/>
                      <a:pt x="871538" y="711994"/>
                    </a:cubicBezTo>
                    <a:cubicBezTo>
                      <a:pt x="872818" y="714554"/>
                      <a:pt x="874468" y="716939"/>
                      <a:pt x="876300" y="719138"/>
                    </a:cubicBezTo>
                    <a:cubicBezTo>
                      <a:pt x="878456" y="721725"/>
                      <a:pt x="881252" y="723724"/>
                      <a:pt x="883444" y="726281"/>
                    </a:cubicBezTo>
                    <a:cubicBezTo>
                      <a:pt x="890589" y="734616"/>
                      <a:pt x="889794" y="737790"/>
                      <a:pt x="900113" y="742950"/>
                    </a:cubicBezTo>
                    <a:cubicBezTo>
                      <a:pt x="904603" y="745195"/>
                      <a:pt x="909638" y="746125"/>
                      <a:pt x="914400" y="747713"/>
                    </a:cubicBezTo>
                    <a:cubicBezTo>
                      <a:pt x="921897" y="746213"/>
                      <a:pt x="929607" y="745757"/>
                      <a:pt x="935832" y="740569"/>
                    </a:cubicBezTo>
                    <a:cubicBezTo>
                      <a:pt x="942731" y="734820"/>
                      <a:pt x="954882" y="721519"/>
                      <a:pt x="954882" y="721519"/>
                    </a:cubicBezTo>
                    <a:cubicBezTo>
                      <a:pt x="955676" y="718344"/>
                      <a:pt x="955529" y="714769"/>
                      <a:pt x="957263" y="711994"/>
                    </a:cubicBezTo>
                    <a:cubicBezTo>
                      <a:pt x="959643" y="708186"/>
                      <a:pt x="963866" y="705878"/>
                      <a:pt x="966788" y="702469"/>
                    </a:cubicBezTo>
                    <a:cubicBezTo>
                      <a:pt x="979698" y="687407"/>
                      <a:pt x="965356" y="682680"/>
                      <a:pt x="1004888" y="673894"/>
                    </a:cubicBezTo>
                    <a:cubicBezTo>
                      <a:pt x="1028769" y="668586"/>
                      <a:pt x="1019376" y="671445"/>
                      <a:pt x="1033463" y="666750"/>
                    </a:cubicBezTo>
                    <a:cubicBezTo>
                      <a:pt x="1060131" y="671194"/>
                      <a:pt x="1043165" y="667603"/>
                      <a:pt x="1083469" y="681038"/>
                    </a:cubicBezTo>
                    <a:cubicBezTo>
                      <a:pt x="1090613" y="683419"/>
                      <a:pt x="1097516" y="686704"/>
                      <a:pt x="1104900" y="688181"/>
                    </a:cubicBezTo>
                    <a:cubicBezTo>
                      <a:pt x="1127422" y="692687"/>
                      <a:pt x="1106955" y="688080"/>
                      <a:pt x="1138238" y="697706"/>
                    </a:cubicBezTo>
                    <a:cubicBezTo>
                      <a:pt x="1141366" y="698668"/>
                      <a:pt x="1144606" y="699227"/>
                      <a:pt x="1147763" y="700088"/>
                    </a:cubicBezTo>
                    <a:cubicBezTo>
                      <a:pt x="1153338" y="701608"/>
                      <a:pt x="1158909" y="703151"/>
                      <a:pt x="1164432" y="704850"/>
                    </a:cubicBezTo>
                    <a:cubicBezTo>
                      <a:pt x="1169230" y="706326"/>
                      <a:pt x="1173716" y="709196"/>
                      <a:pt x="1178719" y="709613"/>
                    </a:cubicBezTo>
                    <a:lnTo>
                      <a:pt x="1207294" y="711994"/>
                    </a:lnTo>
                    <a:cubicBezTo>
                      <a:pt x="1219200" y="711200"/>
                      <a:pt x="1231129" y="710693"/>
                      <a:pt x="1243013" y="709613"/>
                    </a:cubicBezTo>
                    <a:cubicBezTo>
                      <a:pt x="1248603" y="709105"/>
                      <a:pt x="1254113" y="707927"/>
                      <a:pt x="1259682" y="707231"/>
                    </a:cubicBezTo>
                    <a:cubicBezTo>
                      <a:pt x="1266814" y="706339"/>
                      <a:pt x="1273969" y="705644"/>
                      <a:pt x="1281113" y="704850"/>
                    </a:cubicBezTo>
                    <a:cubicBezTo>
                      <a:pt x="1295512" y="701251"/>
                      <a:pt x="1287527" y="703506"/>
                      <a:pt x="1304925" y="697706"/>
                    </a:cubicBezTo>
                    <a:cubicBezTo>
                      <a:pt x="1307306" y="696912"/>
                      <a:pt x="1309608" y="695817"/>
                      <a:pt x="1312069" y="695325"/>
                    </a:cubicBezTo>
                    <a:lnTo>
                      <a:pt x="1323975" y="692944"/>
                    </a:lnTo>
                    <a:cubicBezTo>
                      <a:pt x="1327150" y="691356"/>
                      <a:pt x="1330384" y="689881"/>
                      <a:pt x="1333500" y="688181"/>
                    </a:cubicBezTo>
                    <a:cubicBezTo>
                      <a:pt x="1339118" y="685117"/>
                      <a:pt x="1344445" y="681518"/>
                      <a:pt x="1350169" y="678656"/>
                    </a:cubicBezTo>
                    <a:cubicBezTo>
                      <a:pt x="1352414" y="677533"/>
                      <a:pt x="1354932" y="677069"/>
                      <a:pt x="1357313" y="676275"/>
                    </a:cubicBezTo>
                    <a:cubicBezTo>
                      <a:pt x="1360488" y="671513"/>
                      <a:pt x="1364671" y="667286"/>
                      <a:pt x="1366838" y="661988"/>
                    </a:cubicBezTo>
                    <a:cubicBezTo>
                      <a:pt x="1373982" y="644525"/>
                      <a:pt x="1381262" y="627118"/>
                      <a:pt x="1388269" y="609600"/>
                    </a:cubicBezTo>
                    <a:cubicBezTo>
                      <a:pt x="1393198" y="597276"/>
                      <a:pt x="1387384" y="607354"/>
                      <a:pt x="1395413" y="595313"/>
                    </a:cubicBezTo>
                    <a:cubicBezTo>
                      <a:pt x="1397000" y="590550"/>
                      <a:pt x="1398732" y="585833"/>
                      <a:pt x="1400175" y="581025"/>
                    </a:cubicBezTo>
                    <a:cubicBezTo>
                      <a:pt x="1402556" y="573088"/>
                      <a:pt x="1404532" y="565017"/>
                      <a:pt x="1407319" y="557213"/>
                    </a:cubicBezTo>
                    <a:cubicBezTo>
                      <a:pt x="1408513" y="553870"/>
                      <a:pt x="1410494" y="550863"/>
                      <a:pt x="1412082" y="547688"/>
                    </a:cubicBezTo>
                    <a:cubicBezTo>
                      <a:pt x="1418144" y="523437"/>
                      <a:pt x="1419809" y="518700"/>
                      <a:pt x="1423988" y="495300"/>
                    </a:cubicBezTo>
                    <a:cubicBezTo>
                      <a:pt x="1426534" y="481041"/>
                      <a:pt x="1428541" y="466689"/>
                      <a:pt x="1431132" y="452438"/>
                    </a:cubicBezTo>
                    <a:cubicBezTo>
                      <a:pt x="1431717" y="449218"/>
                      <a:pt x="1432788" y="446104"/>
                      <a:pt x="1433513" y="442913"/>
                    </a:cubicBezTo>
                    <a:cubicBezTo>
                      <a:pt x="1436757" y="428641"/>
                      <a:pt x="1439794" y="414322"/>
                      <a:pt x="1443038" y="400050"/>
                    </a:cubicBezTo>
                    <a:cubicBezTo>
                      <a:pt x="1443763" y="396859"/>
                      <a:pt x="1444834" y="393745"/>
                      <a:pt x="1445419" y="390525"/>
                    </a:cubicBezTo>
                    <a:cubicBezTo>
                      <a:pt x="1450517" y="362481"/>
                      <a:pt x="1444213" y="377472"/>
                      <a:pt x="1457325" y="338138"/>
                    </a:cubicBezTo>
                    <a:cubicBezTo>
                      <a:pt x="1462088" y="323850"/>
                      <a:pt x="1467047" y="309627"/>
                      <a:pt x="1471613" y="295275"/>
                    </a:cubicBezTo>
                    <a:cubicBezTo>
                      <a:pt x="1472605" y="292156"/>
                      <a:pt x="1472735" y="288771"/>
                      <a:pt x="1473994" y="285750"/>
                    </a:cubicBezTo>
                    <a:cubicBezTo>
                      <a:pt x="1476377" y="280032"/>
                      <a:pt x="1494233" y="246464"/>
                      <a:pt x="1495425" y="242888"/>
                    </a:cubicBezTo>
                    <a:cubicBezTo>
                      <a:pt x="1499964" y="229275"/>
                      <a:pt x="1501824" y="222574"/>
                      <a:pt x="1512094" y="207169"/>
                    </a:cubicBezTo>
                    <a:cubicBezTo>
                      <a:pt x="1515830" y="201565"/>
                      <a:pt x="1521387" y="197400"/>
                      <a:pt x="1526382" y="192881"/>
                    </a:cubicBezTo>
                    <a:cubicBezTo>
                      <a:pt x="1538065" y="182311"/>
                      <a:pt x="1550959" y="173066"/>
                      <a:pt x="1562100" y="161925"/>
                    </a:cubicBezTo>
                    <a:cubicBezTo>
                      <a:pt x="1572266" y="151759"/>
                      <a:pt x="1566117" y="156032"/>
                      <a:pt x="1581150" y="150019"/>
                    </a:cubicBezTo>
                    <a:cubicBezTo>
                      <a:pt x="1587500" y="150813"/>
                      <a:pt x="1593904" y="151255"/>
                      <a:pt x="1600200" y="152400"/>
                    </a:cubicBezTo>
                    <a:cubicBezTo>
                      <a:pt x="1602670" y="152849"/>
                      <a:pt x="1605013" y="153849"/>
                      <a:pt x="1607344" y="154781"/>
                    </a:cubicBezTo>
                    <a:cubicBezTo>
                      <a:pt x="1612957" y="157026"/>
                      <a:pt x="1618510" y="159423"/>
                      <a:pt x="1624013" y="161925"/>
                    </a:cubicBezTo>
                    <a:cubicBezTo>
                      <a:pt x="1627245" y="163394"/>
                      <a:pt x="1630649" y="164625"/>
                      <a:pt x="1633538" y="166688"/>
                    </a:cubicBezTo>
                    <a:cubicBezTo>
                      <a:pt x="1641809" y="172596"/>
                      <a:pt x="1651441" y="177467"/>
                      <a:pt x="1657350" y="185738"/>
                    </a:cubicBezTo>
                    <a:cubicBezTo>
                      <a:pt x="1661319" y="191294"/>
                      <a:pt x="1664626" y="197389"/>
                      <a:pt x="1669257" y="202406"/>
                    </a:cubicBezTo>
                    <a:cubicBezTo>
                      <a:pt x="1674221" y="207783"/>
                      <a:pt x="1680261" y="212060"/>
                      <a:pt x="1685925" y="216694"/>
                    </a:cubicBezTo>
                    <a:cubicBezTo>
                      <a:pt x="1690915" y="220777"/>
                      <a:pt x="1701653" y="228604"/>
                      <a:pt x="1707357" y="230981"/>
                    </a:cubicBezTo>
                    <a:cubicBezTo>
                      <a:pt x="1714239" y="233848"/>
                      <a:pt x="1739690" y="239438"/>
                      <a:pt x="1745457" y="240506"/>
                    </a:cubicBezTo>
                    <a:cubicBezTo>
                      <a:pt x="1755260" y="242321"/>
                      <a:pt x="1788936" y="248024"/>
                      <a:pt x="1804988" y="250031"/>
                    </a:cubicBezTo>
                    <a:cubicBezTo>
                      <a:pt x="1812120" y="250923"/>
                      <a:pt x="1819275" y="251619"/>
                      <a:pt x="1826419" y="252413"/>
                    </a:cubicBezTo>
                    <a:cubicBezTo>
                      <a:pt x="1828800" y="253207"/>
                      <a:pt x="1831058" y="254632"/>
                      <a:pt x="1833563" y="254794"/>
                    </a:cubicBezTo>
                    <a:cubicBezTo>
                      <a:pt x="1903589" y="259311"/>
                      <a:pt x="1879373" y="259023"/>
                      <a:pt x="1921669" y="254794"/>
                    </a:cubicBezTo>
                    <a:lnTo>
                      <a:pt x="1947863" y="252413"/>
                    </a:lnTo>
                    <a:cubicBezTo>
                      <a:pt x="1954213" y="250825"/>
                      <a:pt x="1960619" y="249448"/>
                      <a:pt x="1966913" y="247650"/>
                    </a:cubicBezTo>
                    <a:cubicBezTo>
                      <a:pt x="1971740" y="246271"/>
                      <a:pt x="1976330" y="244106"/>
                      <a:pt x="1981200" y="242888"/>
                    </a:cubicBezTo>
                    <a:cubicBezTo>
                      <a:pt x="1985884" y="241717"/>
                      <a:pt x="1990753" y="241453"/>
                      <a:pt x="1995488" y="240506"/>
                    </a:cubicBezTo>
                    <a:cubicBezTo>
                      <a:pt x="1998697" y="239864"/>
                      <a:pt x="2001856" y="238986"/>
                      <a:pt x="2005013" y="238125"/>
                    </a:cubicBezTo>
                    <a:cubicBezTo>
                      <a:pt x="2027364" y="232030"/>
                      <a:pt x="2020072" y="234007"/>
                      <a:pt x="2045494" y="223838"/>
                    </a:cubicBezTo>
                    <a:cubicBezTo>
                      <a:pt x="2047875" y="221457"/>
                      <a:pt x="2049626" y="218200"/>
                      <a:pt x="2052638" y="216694"/>
                    </a:cubicBezTo>
                    <a:cubicBezTo>
                      <a:pt x="2055472" y="215277"/>
                      <a:pt x="2073318" y="210928"/>
                      <a:pt x="2078832" y="209550"/>
                    </a:cubicBezTo>
                    <a:cubicBezTo>
                      <a:pt x="2082627" y="210815"/>
                      <a:pt x="2096254" y="215202"/>
                      <a:pt x="2097882" y="216694"/>
                    </a:cubicBezTo>
                    <a:cubicBezTo>
                      <a:pt x="2105488" y="223666"/>
                      <a:pt x="2119246" y="244064"/>
                      <a:pt x="2124075" y="254794"/>
                    </a:cubicBezTo>
                    <a:cubicBezTo>
                      <a:pt x="2128612" y="264876"/>
                      <a:pt x="2131772" y="275527"/>
                      <a:pt x="2135982" y="285750"/>
                    </a:cubicBezTo>
                    <a:cubicBezTo>
                      <a:pt x="2144376" y="306136"/>
                      <a:pt x="2139059" y="283156"/>
                      <a:pt x="2147888" y="316706"/>
                    </a:cubicBezTo>
                    <a:cubicBezTo>
                      <a:pt x="2149948" y="324534"/>
                      <a:pt x="2150520" y="332709"/>
                      <a:pt x="2152650" y="340519"/>
                    </a:cubicBezTo>
                    <a:cubicBezTo>
                      <a:pt x="2155292" y="350205"/>
                      <a:pt x="2158858" y="359617"/>
                      <a:pt x="2162175" y="369094"/>
                    </a:cubicBezTo>
                    <a:cubicBezTo>
                      <a:pt x="2164415" y="375495"/>
                      <a:pt x="2167535" y="381601"/>
                      <a:pt x="2169319" y="388144"/>
                    </a:cubicBezTo>
                    <a:cubicBezTo>
                      <a:pt x="2178496" y="421793"/>
                      <a:pt x="2175171" y="420764"/>
                      <a:pt x="2181225" y="454819"/>
                    </a:cubicBezTo>
                    <a:cubicBezTo>
                      <a:pt x="2185612" y="479495"/>
                      <a:pt x="2191702" y="503866"/>
                      <a:pt x="2195513" y="528638"/>
                    </a:cubicBezTo>
                    <a:cubicBezTo>
                      <a:pt x="2197100" y="538957"/>
                      <a:pt x="2198799" y="549259"/>
                      <a:pt x="2200275" y="559594"/>
                    </a:cubicBezTo>
                    <a:cubicBezTo>
                      <a:pt x="2201974" y="571485"/>
                      <a:pt x="2202616" y="583548"/>
                      <a:pt x="2205038" y="595313"/>
                    </a:cubicBezTo>
                    <a:cubicBezTo>
                      <a:pt x="2208183" y="610587"/>
                      <a:pt x="2213799" y="625282"/>
                      <a:pt x="2216944" y="640556"/>
                    </a:cubicBezTo>
                    <a:cubicBezTo>
                      <a:pt x="2234725" y="726917"/>
                      <a:pt x="2206344" y="620672"/>
                      <a:pt x="2228850" y="719138"/>
                    </a:cubicBezTo>
                    <a:cubicBezTo>
                      <a:pt x="2231984" y="732850"/>
                      <a:pt x="2236788" y="746125"/>
                      <a:pt x="2240757" y="759619"/>
                    </a:cubicBezTo>
                    <a:cubicBezTo>
                      <a:pt x="2252151" y="839384"/>
                      <a:pt x="2242753" y="782724"/>
                      <a:pt x="2262188" y="873919"/>
                    </a:cubicBezTo>
                    <a:cubicBezTo>
                      <a:pt x="2267931" y="900867"/>
                      <a:pt x="2273348" y="927884"/>
                      <a:pt x="2278857" y="954881"/>
                    </a:cubicBezTo>
                    <a:cubicBezTo>
                      <a:pt x="2281285" y="966778"/>
                      <a:pt x="2284792" y="978518"/>
                      <a:pt x="2286000" y="990600"/>
                    </a:cubicBezTo>
                    <a:cubicBezTo>
                      <a:pt x="2299045" y="1121035"/>
                      <a:pt x="2283709" y="978182"/>
                      <a:pt x="2295525" y="1066800"/>
                    </a:cubicBezTo>
                    <a:cubicBezTo>
                      <a:pt x="2303841" y="1129169"/>
                      <a:pt x="2295846" y="1089894"/>
                      <a:pt x="2307432" y="1150144"/>
                    </a:cubicBezTo>
                    <a:cubicBezTo>
                      <a:pt x="2308814" y="1157330"/>
                      <a:pt x="2309664" y="1164708"/>
                      <a:pt x="2312194" y="1171575"/>
                    </a:cubicBezTo>
                    <a:cubicBezTo>
                      <a:pt x="2316749" y="1183939"/>
                      <a:pt x="2325569" y="1198690"/>
                      <a:pt x="2333625" y="1209675"/>
                    </a:cubicBezTo>
                    <a:cubicBezTo>
                      <a:pt x="2346290" y="1226945"/>
                      <a:pt x="2350840" y="1234820"/>
                      <a:pt x="2369344" y="1245394"/>
                    </a:cubicBezTo>
                    <a:cubicBezTo>
                      <a:pt x="2378057" y="1250373"/>
                      <a:pt x="2390847" y="1251187"/>
                      <a:pt x="2400300" y="1252538"/>
                    </a:cubicBezTo>
                    <a:cubicBezTo>
                      <a:pt x="2411413" y="1250950"/>
                      <a:pt x="2422583" y="1249726"/>
                      <a:pt x="2433638" y="1247775"/>
                    </a:cubicBezTo>
                    <a:cubicBezTo>
                      <a:pt x="2436110" y="1247339"/>
                      <a:pt x="2438603" y="1246639"/>
                      <a:pt x="2440782" y="1245394"/>
                    </a:cubicBezTo>
                    <a:cubicBezTo>
                      <a:pt x="2473465" y="1226718"/>
                      <a:pt x="2457491" y="1234887"/>
                      <a:pt x="2476500" y="1221581"/>
                    </a:cubicBezTo>
                    <a:cubicBezTo>
                      <a:pt x="2481189" y="1218299"/>
                      <a:pt x="2486025" y="1215231"/>
                      <a:pt x="2490788" y="1212056"/>
                    </a:cubicBezTo>
                    <a:cubicBezTo>
                      <a:pt x="2502550" y="1195590"/>
                      <a:pt x="2519403" y="1165846"/>
                      <a:pt x="2540794" y="1157288"/>
                    </a:cubicBezTo>
                    <a:lnTo>
                      <a:pt x="2552700" y="1152525"/>
                    </a:lnTo>
                    <a:cubicBezTo>
                      <a:pt x="2557463" y="1153319"/>
                      <a:pt x="2562304" y="1153735"/>
                      <a:pt x="2566988" y="1154906"/>
                    </a:cubicBezTo>
                    <a:cubicBezTo>
                      <a:pt x="2577740" y="1157594"/>
                      <a:pt x="2593743" y="1164712"/>
                      <a:pt x="2602707" y="1169194"/>
                    </a:cubicBezTo>
                    <a:cubicBezTo>
                      <a:pt x="2616363" y="1176022"/>
                      <a:pt x="2629642" y="1183581"/>
                      <a:pt x="2643188" y="1190625"/>
                    </a:cubicBezTo>
                    <a:cubicBezTo>
                      <a:pt x="2662202" y="1200512"/>
                      <a:pt x="2656309" y="1198174"/>
                      <a:pt x="2669382" y="1202531"/>
                    </a:cubicBezTo>
                    <a:cubicBezTo>
                      <a:pt x="2674144" y="1205706"/>
                      <a:pt x="2678496" y="1209606"/>
                      <a:pt x="2683669" y="1212056"/>
                    </a:cubicBezTo>
                    <a:cubicBezTo>
                      <a:pt x="2701689" y="1220592"/>
                      <a:pt x="2716917" y="1225535"/>
                      <a:pt x="2736057" y="1228725"/>
                    </a:cubicBezTo>
                    <a:cubicBezTo>
                      <a:pt x="2743147" y="1229907"/>
                      <a:pt x="2750363" y="1230156"/>
                      <a:pt x="2757488" y="1231106"/>
                    </a:cubicBezTo>
                    <a:cubicBezTo>
                      <a:pt x="2762274" y="1231744"/>
                      <a:pt x="2767013" y="1232694"/>
                      <a:pt x="2771775" y="1233488"/>
                    </a:cubicBezTo>
                    <a:cubicBezTo>
                      <a:pt x="2778125" y="1232694"/>
                      <a:pt x="2784426" y="1231106"/>
                      <a:pt x="2790825" y="1231106"/>
                    </a:cubicBezTo>
                    <a:cubicBezTo>
                      <a:pt x="2796438" y="1231106"/>
                      <a:pt x="2801925" y="1234184"/>
                      <a:pt x="2807494" y="1233488"/>
                    </a:cubicBezTo>
                    <a:cubicBezTo>
                      <a:pt x="2821249" y="1231769"/>
                      <a:pt x="2847975" y="1223963"/>
                      <a:pt x="2847975" y="122396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Callout 78">
              <a:extLst>
                <a:ext uri="{FF2B5EF4-FFF2-40B4-BE49-F238E27FC236}">
                  <a16:creationId xmlns:a16="http://schemas.microsoft.com/office/drawing/2014/main" id="{907C5740-849C-4DBA-8DFF-2045F23E123F}"/>
                </a:ext>
              </a:extLst>
            </p:cNvPr>
            <p:cNvSpPr/>
            <p:nvPr/>
          </p:nvSpPr>
          <p:spPr>
            <a:xfrm>
              <a:off x="4360937" y="3780271"/>
              <a:ext cx="1876338" cy="706805"/>
            </a:xfrm>
            <a:prstGeom prst="wedgeEllipseCallout">
              <a:avLst>
                <a:gd name="adj1" fmla="val 69546"/>
                <a:gd name="adj2" fmla="val -37757"/>
              </a:avLst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Looks good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C93623F-6529-419C-AE31-299E0815E34B}"/>
                </a:ext>
              </a:extLst>
            </p:cNvPr>
            <p:cNvSpPr txBox="1"/>
            <p:nvPr/>
          </p:nvSpPr>
          <p:spPr>
            <a:xfrm>
              <a:off x="2579617" y="490996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2A4F390-7E86-4DA7-9C70-FA16717B5616}"/>
                    </a:ext>
                  </a:extLst>
                </p:cNvPr>
                <p:cNvSpPr txBox="1"/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7BAE2DC-6BD9-4B4D-9288-A7AA9D9692BD}"/>
              </a:ext>
            </a:extLst>
          </p:cNvPr>
          <p:cNvGrpSpPr/>
          <p:nvPr/>
        </p:nvGrpSpPr>
        <p:grpSpPr>
          <a:xfrm>
            <a:off x="849275" y="1163426"/>
            <a:ext cx="4299721" cy="1379180"/>
            <a:chOff x="849275" y="1163426"/>
            <a:chExt cx="4299721" cy="1379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FFB0101C-8B4A-49FC-BC0D-5FF9FD242B6F}"/>
                    </a:ext>
                  </a:extLst>
                </p:cNvPr>
                <p:cNvSpPr txBox="1"/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blipFill>
                  <a:blip r:embed="rId7"/>
                  <a:stretch>
                    <a:fillRect l="-2198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Left Bracket 53">
              <a:extLst>
                <a:ext uri="{FF2B5EF4-FFF2-40B4-BE49-F238E27FC236}">
                  <a16:creationId xmlns:a16="http://schemas.microsoft.com/office/drawing/2014/main" id="{CEC59551-14B2-4FFD-A7F6-B57445FC03BC}"/>
                </a:ext>
              </a:extLst>
            </p:cNvPr>
            <p:cNvSpPr/>
            <p:nvPr/>
          </p:nvSpPr>
          <p:spPr>
            <a:xfrm>
              <a:off x="1455219" y="1163426"/>
              <a:ext cx="159601" cy="1315885"/>
            </a:xfrm>
            <a:prstGeom prst="lef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ight Bracket 54">
              <a:extLst>
                <a:ext uri="{FF2B5EF4-FFF2-40B4-BE49-F238E27FC236}">
                  <a16:creationId xmlns:a16="http://schemas.microsoft.com/office/drawing/2014/main" id="{9549CA22-A280-4BC9-ADC3-6B96CD2188FE}"/>
                </a:ext>
              </a:extLst>
            </p:cNvPr>
            <p:cNvSpPr/>
            <p:nvPr/>
          </p:nvSpPr>
          <p:spPr>
            <a:xfrm>
              <a:off x="4064988" y="1217011"/>
              <a:ext cx="172633" cy="1325595"/>
            </a:xfrm>
            <a:prstGeom prst="righ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A2E9BB7-66BF-4FFF-8221-9F5753E248D1}"/>
                </a:ext>
              </a:extLst>
            </p:cNvPr>
            <p:cNvSpPr txBox="1"/>
            <p:nvPr/>
          </p:nvSpPr>
          <p:spPr>
            <a:xfrm>
              <a:off x="4259009" y="1614318"/>
              <a:ext cx="8899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-0.2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9F5EE6-5DC0-4239-9685-63D79D33B35A}"/>
              </a:ext>
            </a:extLst>
          </p:cNvPr>
          <p:cNvGrpSpPr/>
          <p:nvPr/>
        </p:nvGrpSpPr>
        <p:grpSpPr>
          <a:xfrm>
            <a:off x="846531" y="2577426"/>
            <a:ext cx="4360635" cy="1379180"/>
            <a:chOff x="849275" y="1163426"/>
            <a:chExt cx="4360635" cy="1379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E7DB8B2-3DFF-425E-8119-BECCDB5AB464}"/>
                    </a:ext>
                  </a:extLst>
                </p:cNvPr>
                <p:cNvSpPr txBox="1"/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blipFill>
                  <a:blip r:embed="rId8"/>
                  <a:stretch>
                    <a:fillRect l="-3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Left Bracket 58">
              <a:extLst>
                <a:ext uri="{FF2B5EF4-FFF2-40B4-BE49-F238E27FC236}">
                  <a16:creationId xmlns:a16="http://schemas.microsoft.com/office/drawing/2014/main" id="{DD6D1A15-707F-4677-94D3-62B0436CEBF7}"/>
                </a:ext>
              </a:extLst>
            </p:cNvPr>
            <p:cNvSpPr/>
            <p:nvPr/>
          </p:nvSpPr>
          <p:spPr>
            <a:xfrm>
              <a:off x="1455219" y="1163426"/>
              <a:ext cx="159601" cy="1315885"/>
            </a:xfrm>
            <a:prstGeom prst="lef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ight Bracket 59">
              <a:extLst>
                <a:ext uri="{FF2B5EF4-FFF2-40B4-BE49-F238E27FC236}">
                  <a16:creationId xmlns:a16="http://schemas.microsoft.com/office/drawing/2014/main" id="{1D0662B3-563F-4BF5-8B7B-2B69918B16F4}"/>
                </a:ext>
              </a:extLst>
            </p:cNvPr>
            <p:cNvSpPr/>
            <p:nvPr/>
          </p:nvSpPr>
          <p:spPr>
            <a:xfrm>
              <a:off x="4064988" y="1217011"/>
              <a:ext cx="172633" cy="1325595"/>
            </a:xfrm>
            <a:prstGeom prst="righ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B77908-AA3F-4D43-ABAA-10BB7BF9D994}"/>
                </a:ext>
              </a:extLst>
            </p:cNvPr>
            <p:cNvSpPr txBox="1"/>
            <p:nvPr/>
          </p:nvSpPr>
          <p:spPr>
            <a:xfrm>
              <a:off x="4259009" y="1614318"/>
              <a:ext cx="950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0.01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56D3D6-3A45-4B61-8527-E1999FC9F187}"/>
              </a:ext>
            </a:extLst>
          </p:cNvPr>
          <p:cNvGrpSpPr/>
          <p:nvPr/>
        </p:nvGrpSpPr>
        <p:grpSpPr>
          <a:xfrm>
            <a:off x="846531" y="3980356"/>
            <a:ext cx="4205145" cy="1379180"/>
            <a:chOff x="849275" y="1163426"/>
            <a:chExt cx="4205145" cy="13791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9F606B6-9136-4551-BC6C-CA5B3BD183E5}"/>
                    </a:ext>
                  </a:extLst>
                </p:cNvPr>
                <p:cNvSpPr txBox="1"/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275" y="1546971"/>
                  <a:ext cx="550920" cy="494559"/>
                </a:xfrm>
                <a:prstGeom prst="rect">
                  <a:avLst/>
                </a:prstGeom>
                <a:blipFill>
                  <a:blip r:embed="rId9"/>
                  <a:stretch>
                    <a:fillRect l="-3333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Left Bracket 63">
              <a:extLst>
                <a:ext uri="{FF2B5EF4-FFF2-40B4-BE49-F238E27FC236}">
                  <a16:creationId xmlns:a16="http://schemas.microsoft.com/office/drawing/2014/main" id="{6690E844-B6AF-4F1B-9263-A6F5CE83E1FA}"/>
                </a:ext>
              </a:extLst>
            </p:cNvPr>
            <p:cNvSpPr/>
            <p:nvPr/>
          </p:nvSpPr>
          <p:spPr>
            <a:xfrm>
              <a:off x="1455219" y="1163426"/>
              <a:ext cx="159601" cy="1315885"/>
            </a:xfrm>
            <a:prstGeom prst="lef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4E8FCCF2-1F41-41CF-9394-637DC95EF61E}"/>
                </a:ext>
              </a:extLst>
            </p:cNvPr>
            <p:cNvSpPr/>
            <p:nvPr/>
          </p:nvSpPr>
          <p:spPr>
            <a:xfrm>
              <a:off x="4064988" y="1217011"/>
              <a:ext cx="172633" cy="1325595"/>
            </a:xfrm>
            <a:prstGeom prst="rightBracket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1FE2264-92E2-4A09-BF85-E571B2E45CD9}"/>
                </a:ext>
              </a:extLst>
            </p:cNvPr>
            <p:cNvSpPr txBox="1"/>
            <p:nvPr/>
          </p:nvSpPr>
          <p:spPr>
            <a:xfrm>
              <a:off x="4259009" y="1614318"/>
              <a:ext cx="7954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= 0.2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8007ABE-B7BB-417D-9EAB-D9F6D93457C6}"/>
                  </a:ext>
                </a:extLst>
              </p:cNvPr>
              <p:cNvSpPr txBox="1"/>
              <p:nvPr/>
            </p:nvSpPr>
            <p:spPr>
              <a:xfrm>
                <a:off x="4418125" y="5145271"/>
                <a:ext cx="7624841" cy="5177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Alw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step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&lt;0.05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8007ABE-B7BB-417D-9EAB-D9F6D9345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25" y="5145271"/>
                <a:ext cx="7624841" cy="5177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2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6B7939-6024-4899-8C35-6C8EF2310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Quantitative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48D54-FDE9-45CF-B26B-BB1D7A03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053BB73-7B60-43E3-B4F2-CC76693B7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8214888"/>
                  </p:ext>
                </p:extLst>
              </p:nvPr>
            </p:nvGraphicFramePr>
            <p:xfrm>
              <a:off x="86402" y="1051560"/>
              <a:ext cx="11080974" cy="43320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34285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46689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</m:oMath>
                          </a14:m>
                          <a:r>
                            <a:rPr lang="en-US" sz="28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  <m:d>
                                  <m:dPr>
                                    <m:ctrlP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dirty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d>
                                      <m:dPr>
                                        <m:ctrlP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  <m:r>
                                          <a:rPr lang="en-US" sz="2400" b="1" i="0" dirty="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dirty="0" smtClean="0">
                                            <a:latin typeface="Cambria Math" panose="02040503050406030204" pitchFamily="18" charset="0"/>
                                          </a:rPr>
                                          <m:t>t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𝐅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1" i="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𝐆</m:t>
                                    </m:r>
                                  </m:e>
                                  <m: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d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inf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6113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sup</m:t>
                                        </m:r>
                                      </m:e>
                                      <m:li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</m:d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unc>
                                          <m:func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2400" b="0" i="0" smtClean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𝜌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𝜓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</m:t>
                                                    </m:r>
                                                    <m:r>
                                                      <a:rPr lang="en-US" sz="2400" b="1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𝐱</m:t>
                                                    </m:r>
                                                    <m:r>
                                                      <a:rPr lang="en-US" sz="2400" b="0" i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, </m:t>
                                                    </m:r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𝜏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func>
                                                  <m:funcPr>
                                                    <m:ctrlP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funcPr>
                                                  <m:fName>
                                                    <m:limLow>
                                                      <m:limLow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limLowPr>
                                                      <m:e>
                                                        <m:r>
                                                          <m:rPr>
                                                            <m:sty m:val="p"/>
                                                          </m:rPr>
                                                          <a:rPr lang="en-US" sz="2400" b="0" i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inf</m:t>
                                                        </m:r>
                                                      </m:e>
                                                      <m:lim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𝜏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′</m:t>
                                                            </m:r>
                                                          </m:sup>
                                                        </m:sSup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∈</m:t>
                                                        </m:r>
                                                        <m:d>
                                                          <m:dPr>
                                                            <m:begChr m:val="["/>
                                                            <m:ctrlP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𝑡</m:t>
                                                            </m:r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,</m:t>
                                                            </m:r>
                                                            <m:r>
                                                              <a:rPr lang="en-US" sz="2400" b="0" i="1" smtClean="0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𝜏</m:t>
                                                            </m:r>
                                                          </m:e>
                                                        </m:d>
                                                      </m:lim>
                                                    </m:limLow>
                                                  </m:fName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𝜌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𝜑</m:t>
                                                        </m:r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2400" b="1" i="0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𝐱</m:t>
                                                        </m:r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,</m:t>
                                                        </m:r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𝑡</m:t>
                                                        </m:r>
                                                      </m:e>
                                                    </m:d>
                                                  </m:e>
                                                </m:func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d>
                                  </m:e>
                                </m:func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053BB73-7B60-43E3-B4F2-CC76693B78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8214888"/>
                  </p:ext>
                </p:extLst>
              </p:nvPr>
            </p:nvGraphicFramePr>
            <p:xfrm>
              <a:off x="86402" y="1051560"/>
              <a:ext cx="11080974" cy="433209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34285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7746689">
                      <a:extLst>
                        <a:ext uri="{9D8B030D-6E8A-4147-A177-3AD203B41FA5}">
                          <a16:colId xmlns:a16="http://schemas.microsoft.com/office/drawing/2014/main" val="269026332"/>
                        </a:ext>
                      </a:extLst>
                    </a:gridCol>
                  </a:tblGrid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83" t="-1064" r="-232907" b="-6574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3116" t="-1064" r="-236" b="-6574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665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87156" r="-232907" b="-4669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87156" r="-236" b="-4669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217021" r="-232907" b="-44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217021" r="-236" b="-4414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317021" r="-232907" b="-3414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317021" r="-236" b="-3414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672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353153" r="-232907" b="-1891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353153" r="-236" b="-1891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6080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503000" r="-232907" b="-1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503000" r="-236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6720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83" t="-548182" r="-2329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3116" t="-548182" r="-2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38781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79BA6-B496-43B7-91B6-7B39CA3F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11180D-68BA-450B-89C2-9683CC9E6B9A}"/>
                  </a:ext>
                </a:extLst>
              </p:cNvPr>
              <p:cNvSpPr/>
              <p:nvPr/>
            </p:nvSpPr>
            <p:spPr>
              <a:xfrm>
                <a:off x="994132" y="3270182"/>
                <a:ext cx="185785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&gt;1.5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11180D-68BA-450B-89C2-9683CC9E6B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132" y="3270182"/>
                <a:ext cx="1857856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5AD6EAB-0C58-44EC-9EA2-A7B8790F9E81}"/>
              </a:ext>
            </a:extLst>
          </p:cNvPr>
          <p:cNvGrpSpPr/>
          <p:nvPr/>
        </p:nvGrpSpPr>
        <p:grpSpPr>
          <a:xfrm>
            <a:off x="3074266" y="1067621"/>
            <a:ext cx="7467665" cy="2089928"/>
            <a:chOff x="920974" y="1874258"/>
            <a:chExt cx="7467665" cy="208992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8DFB5A1-38D3-4098-8726-CEC3C6762566}"/>
                </a:ext>
              </a:extLst>
            </p:cNvPr>
            <p:cNvCxnSpPr/>
            <p:nvPr/>
          </p:nvCxnSpPr>
          <p:spPr>
            <a:xfrm>
              <a:off x="1295400" y="1979414"/>
              <a:ext cx="0" cy="17924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A1BA081-1D14-4FB8-9FFE-A4AEFD060BB3}"/>
                </a:ext>
              </a:extLst>
            </p:cNvPr>
            <p:cNvCxnSpPr/>
            <p:nvPr/>
          </p:nvCxnSpPr>
          <p:spPr>
            <a:xfrm>
              <a:off x="1066800" y="3579614"/>
              <a:ext cx="72390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C216A6-5714-4026-91CC-40E60342475D}"/>
                </a:ext>
              </a:extLst>
            </p:cNvPr>
            <p:cNvCxnSpPr/>
            <p:nvPr/>
          </p:nvCxnSpPr>
          <p:spPr>
            <a:xfrm>
              <a:off x="2209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349A06-3EB8-41D6-8592-ED81E5E6555E}"/>
                </a:ext>
              </a:extLst>
            </p:cNvPr>
            <p:cNvCxnSpPr/>
            <p:nvPr/>
          </p:nvCxnSpPr>
          <p:spPr>
            <a:xfrm>
              <a:off x="3124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DB87483-4409-4A4C-8E2D-B7F434A40F83}"/>
                </a:ext>
              </a:extLst>
            </p:cNvPr>
            <p:cNvCxnSpPr/>
            <p:nvPr/>
          </p:nvCxnSpPr>
          <p:spPr>
            <a:xfrm>
              <a:off x="40386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00F0218-0D99-4B5A-A943-EF2835A23EFA}"/>
                </a:ext>
              </a:extLst>
            </p:cNvPr>
            <p:cNvCxnSpPr/>
            <p:nvPr/>
          </p:nvCxnSpPr>
          <p:spPr>
            <a:xfrm>
              <a:off x="49530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33DC8F4-7224-46F9-ADAA-883F9059DEAD}"/>
                </a:ext>
              </a:extLst>
            </p:cNvPr>
            <p:cNvCxnSpPr/>
            <p:nvPr/>
          </p:nvCxnSpPr>
          <p:spPr>
            <a:xfrm>
              <a:off x="58674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7DF4F9-B26D-443F-A019-7E9560D49779}"/>
                </a:ext>
              </a:extLst>
            </p:cNvPr>
            <p:cNvCxnSpPr/>
            <p:nvPr/>
          </p:nvCxnSpPr>
          <p:spPr>
            <a:xfrm>
              <a:off x="67818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3E02B1-689C-4E3C-B775-EDD57AE722D2}"/>
                </a:ext>
              </a:extLst>
            </p:cNvPr>
            <p:cNvCxnSpPr/>
            <p:nvPr/>
          </p:nvCxnSpPr>
          <p:spPr>
            <a:xfrm>
              <a:off x="1295400" y="31224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06E471-3574-4413-B19B-14F22BA6D0CF}"/>
                </a:ext>
              </a:extLst>
            </p:cNvPr>
            <p:cNvCxnSpPr/>
            <p:nvPr/>
          </p:nvCxnSpPr>
          <p:spPr>
            <a:xfrm>
              <a:off x="1295400" y="26652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1A239D-103E-47CC-BC61-4C92AE2E7B7E}"/>
                </a:ext>
              </a:extLst>
            </p:cNvPr>
            <p:cNvCxnSpPr/>
            <p:nvPr/>
          </p:nvCxnSpPr>
          <p:spPr>
            <a:xfrm>
              <a:off x="1295400" y="2208014"/>
              <a:ext cx="6400800" cy="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453F6D9-F16A-46FF-BFBD-0304890C40A7}"/>
                </a:ext>
              </a:extLst>
            </p:cNvPr>
            <p:cNvCxnSpPr/>
            <p:nvPr/>
          </p:nvCxnSpPr>
          <p:spPr>
            <a:xfrm>
              <a:off x="7696200" y="2208014"/>
              <a:ext cx="0" cy="1371600"/>
            </a:xfrm>
            <a:prstGeom prst="line">
              <a:avLst/>
            </a:prstGeom>
            <a:ln w="127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E8575-BAB9-4916-9B2C-9BF5D48AC0B1}"/>
                </a:ext>
              </a:extLst>
            </p:cNvPr>
            <p:cNvCxnSpPr/>
            <p:nvPr/>
          </p:nvCxnSpPr>
          <p:spPr>
            <a:xfrm>
              <a:off x="1279416" y="2419709"/>
              <a:ext cx="90027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2536236-7269-4C6D-9E2A-1A24D43D4D57}"/>
                </a:ext>
              </a:extLst>
            </p:cNvPr>
            <p:cNvCxnSpPr/>
            <p:nvPr/>
          </p:nvCxnSpPr>
          <p:spPr>
            <a:xfrm>
              <a:off x="2179692" y="2436614"/>
              <a:ext cx="929454" cy="2497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9A0E21-92D8-49E6-ACA6-D91438267310}"/>
                </a:ext>
              </a:extLst>
            </p:cNvPr>
            <p:cNvCxnSpPr/>
            <p:nvPr/>
          </p:nvCxnSpPr>
          <p:spPr>
            <a:xfrm>
              <a:off x="3124200" y="2665214"/>
              <a:ext cx="895164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2F236D3-4D0B-4A99-967C-12FD774B27F9}"/>
                </a:ext>
              </a:extLst>
            </p:cNvPr>
            <p:cNvCxnSpPr/>
            <p:nvPr/>
          </p:nvCxnSpPr>
          <p:spPr>
            <a:xfrm flipV="1">
              <a:off x="4038600" y="3116700"/>
              <a:ext cx="914399" cy="571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4097AF-6144-479F-B296-8830E410AF2E}"/>
                </a:ext>
              </a:extLst>
            </p:cNvPr>
            <p:cNvCxnSpPr/>
            <p:nvPr/>
          </p:nvCxnSpPr>
          <p:spPr>
            <a:xfrm>
              <a:off x="4952999" y="3346235"/>
              <a:ext cx="90093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272DBB-6529-4D21-A50D-4DF573E8B1D9}"/>
                </a:ext>
              </a:extLst>
            </p:cNvPr>
            <p:cNvCxnSpPr/>
            <p:nvPr/>
          </p:nvCxnSpPr>
          <p:spPr>
            <a:xfrm flipV="1">
              <a:off x="5858507" y="2649615"/>
              <a:ext cx="934595" cy="1143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CD3F365-1382-4C84-8044-DCE40C459411}"/>
                </a:ext>
              </a:extLst>
            </p:cNvPr>
            <p:cNvCxnSpPr/>
            <p:nvPr/>
          </p:nvCxnSpPr>
          <p:spPr>
            <a:xfrm flipV="1">
              <a:off x="6771703" y="2903099"/>
              <a:ext cx="914400" cy="152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115">
              <a:extLst>
                <a:ext uri="{FF2B5EF4-FFF2-40B4-BE49-F238E27FC236}">
                  <a16:creationId xmlns:a16="http://schemas.microsoft.com/office/drawing/2014/main" id="{217B5475-36A3-4688-84CF-C664987146BA}"/>
                </a:ext>
              </a:extLst>
            </p:cNvPr>
            <p:cNvSpPr txBox="1"/>
            <p:nvPr/>
          </p:nvSpPr>
          <p:spPr>
            <a:xfrm>
              <a:off x="190782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>
                  <a:latin typeface="+mj-lt"/>
                </a:rPr>
                <a:t>0.1</a:t>
              </a:r>
              <a:endParaRPr lang="en-US" dirty="0">
                <a:latin typeface="+mj-lt"/>
              </a:endParaRPr>
            </a:p>
          </p:txBody>
        </p:sp>
        <p:sp>
          <p:nvSpPr>
            <p:cNvPr id="27" name="TextBox 116">
              <a:extLst>
                <a:ext uri="{FF2B5EF4-FFF2-40B4-BE49-F238E27FC236}">
                  <a16:creationId xmlns:a16="http://schemas.microsoft.com/office/drawing/2014/main" id="{63F6478A-BA3C-4D6E-8266-00DD78EDC4AC}"/>
                </a:ext>
              </a:extLst>
            </p:cNvPr>
            <p:cNvSpPr txBox="1"/>
            <p:nvPr/>
          </p:nvSpPr>
          <p:spPr>
            <a:xfrm>
              <a:off x="28908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0.2</a:t>
              </a:r>
            </a:p>
          </p:txBody>
        </p:sp>
        <p:sp>
          <p:nvSpPr>
            <p:cNvPr id="28" name="TextBox 117">
              <a:extLst>
                <a:ext uri="{FF2B5EF4-FFF2-40B4-BE49-F238E27FC236}">
                  <a16:creationId xmlns:a16="http://schemas.microsoft.com/office/drawing/2014/main" id="{C89EDC8C-AF9F-4558-B00F-E5F912C43C56}"/>
                </a:ext>
              </a:extLst>
            </p:cNvPr>
            <p:cNvSpPr txBox="1"/>
            <p:nvPr/>
          </p:nvSpPr>
          <p:spPr>
            <a:xfrm>
              <a:off x="38052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0.3</a:t>
              </a:r>
            </a:p>
          </p:txBody>
        </p:sp>
        <p:sp>
          <p:nvSpPr>
            <p:cNvPr id="29" name="TextBox 118">
              <a:extLst>
                <a:ext uri="{FF2B5EF4-FFF2-40B4-BE49-F238E27FC236}">
                  <a16:creationId xmlns:a16="http://schemas.microsoft.com/office/drawing/2014/main" id="{E90893B0-CB40-4085-BF6F-B71B3B829429}"/>
                </a:ext>
              </a:extLst>
            </p:cNvPr>
            <p:cNvSpPr txBox="1"/>
            <p:nvPr/>
          </p:nvSpPr>
          <p:spPr>
            <a:xfrm>
              <a:off x="47196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0.4</a:t>
              </a:r>
            </a:p>
          </p:txBody>
        </p:sp>
        <p:sp>
          <p:nvSpPr>
            <p:cNvPr id="30" name="TextBox 119">
              <a:extLst>
                <a:ext uri="{FF2B5EF4-FFF2-40B4-BE49-F238E27FC236}">
                  <a16:creationId xmlns:a16="http://schemas.microsoft.com/office/drawing/2014/main" id="{1CC02926-BB22-4FE4-A909-3F5C80EBCF73}"/>
                </a:ext>
              </a:extLst>
            </p:cNvPr>
            <p:cNvSpPr txBox="1"/>
            <p:nvPr/>
          </p:nvSpPr>
          <p:spPr>
            <a:xfrm>
              <a:off x="5634003" y="357961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0.5</a:t>
              </a:r>
            </a:p>
          </p:txBody>
        </p:sp>
        <p:sp>
          <p:nvSpPr>
            <p:cNvPr id="31" name="TextBox 120">
              <a:extLst>
                <a:ext uri="{FF2B5EF4-FFF2-40B4-BE49-F238E27FC236}">
                  <a16:creationId xmlns:a16="http://schemas.microsoft.com/office/drawing/2014/main" id="{6FFBFC8D-1C05-4098-BBE3-CDBF58E18E5F}"/>
                </a:ext>
              </a:extLst>
            </p:cNvPr>
            <p:cNvSpPr txBox="1"/>
            <p:nvPr/>
          </p:nvSpPr>
          <p:spPr>
            <a:xfrm>
              <a:off x="6548403" y="358723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0.6</a:t>
              </a:r>
            </a:p>
          </p:txBody>
        </p:sp>
        <p:sp>
          <p:nvSpPr>
            <p:cNvPr id="32" name="TextBox 121">
              <a:extLst>
                <a:ext uri="{FF2B5EF4-FFF2-40B4-BE49-F238E27FC236}">
                  <a16:creationId xmlns:a16="http://schemas.microsoft.com/office/drawing/2014/main" id="{30BD7B00-06A4-4863-958C-ED5B70075C4D}"/>
                </a:ext>
              </a:extLst>
            </p:cNvPr>
            <p:cNvSpPr txBox="1"/>
            <p:nvPr/>
          </p:nvSpPr>
          <p:spPr>
            <a:xfrm>
              <a:off x="7462803" y="3594854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0.7</a:t>
              </a:r>
            </a:p>
          </p:txBody>
        </p:sp>
        <p:sp>
          <p:nvSpPr>
            <p:cNvPr id="33" name="TextBox 122">
              <a:extLst>
                <a:ext uri="{FF2B5EF4-FFF2-40B4-BE49-F238E27FC236}">
                  <a16:creationId xmlns:a16="http://schemas.microsoft.com/office/drawing/2014/main" id="{C559D46C-7B6B-48FB-A611-6E672722B421}"/>
                </a:ext>
              </a:extLst>
            </p:cNvPr>
            <p:cNvSpPr txBox="1"/>
            <p:nvPr/>
          </p:nvSpPr>
          <p:spPr>
            <a:xfrm>
              <a:off x="920974" y="293774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1</a:t>
              </a:r>
            </a:p>
          </p:txBody>
        </p:sp>
        <p:sp>
          <p:nvSpPr>
            <p:cNvPr id="34" name="TextBox 123">
              <a:extLst>
                <a:ext uri="{FF2B5EF4-FFF2-40B4-BE49-F238E27FC236}">
                  <a16:creationId xmlns:a16="http://schemas.microsoft.com/office/drawing/2014/main" id="{96326A1F-C717-4912-8625-B85A0C9DE8DD}"/>
                </a:ext>
              </a:extLst>
            </p:cNvPr>
            <p:cNvSpPr txBox="1"/>
            <p:nvPr/>
          </p:nvSpPr>
          <p:spPr>
            <a:xfrm>
              <a:off x="923333" y="2469118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j-lt"/>
                </a:rPr>
                <a:t>2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7276B6B-676E-461A-87F0-17EB8ED8F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3334" y="1874258"/>
              <a:ext cx="240517" cy="210312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26E1D31-5FDB-42CD-AF3E-FB8D15024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0721" y="3657600"/>
              <a:ext cx="177918" cy="228600"/>
            </a:xfrm>
            <a:prstGeom prst="rect">
              <a:avLst/>
            </a:prstGeom>
            <a:noFill/>
            <a:ln/>
            <a:effectLst/>
            <a:extLst>
              <a:ext uri="{909E8E84-426E-40DD-AFC4-6F175D3DCCD1}">
                <a14:hiddenFill xmlns:a14="http://schemas.microsoft.com/office/drawing/2010/main">
                  <a:pattFill prst="pct5">
                    <a:fgClr>
                      <a:srgbClr val="FFFFFF">
                        <a:alpha val="0"/>
                      </a:srgbClr>
                    </a:fgClr>
                    <a:bgClr>
                      <a:srgbClr val="FFFFFF">
                        <a:alpha val="0"/>
                      </a:srgbClr>
                    </a:bgClr>
                  </a:patt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37" name="TextBox 123">
            <a:extLst>
              <a:ext uri="{FF2B5EF4-FFF2-40B4-BE49-F238E27FC236}">
                <a16:creationId xmlns:a16="http://schemas.microsoft.com/office/drawing/2014/main" id="{24D7E575-B998-43E1-9EF7-A57C39F3F50C}"/>
              </a:ext>
            </a:extLst>
          </p:cNvPr>
          <p:cNvSpPr txBox="1"/>
          <p:nvPr/>
        </p:nvSpPr>
        <p:spPr>
          <a:xfrm>
            <a:off x="3086177" y="1224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5FF38E-77C8-48BB-B172-1768ED4E7DC1}"/>
              </a:ext>
            </a:extLst>
          </p:cNvPr>
          <p:cNvSpPr/>
          <p:nvPr/>
        </p:nvSpPr>
        <p:spPr>
          <a:xfrm>
            <a:off x="3401599" y="1546399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EF47BA-F7D9-4F10-97BA-88DEFB94FC4B}"/>
              </a:ext>
            </a:extLst>
          </p:cNvPr>
          <p:cNvSpPr/>
          <p:nvPr/>
        </p:nvSpPr>
        <p:spPr>
          <a:xfrm>
            <a:off x="4287396" y="156901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403B1D8-96CB-483D-AD0A-542891ADEB6C}"/>
              </a:ext>
            </a:extLst>
          </p:cNvPr>
          <p:cNvSpPr/>
          <p:nvPr/>
        </p:nvSpPr>
        <p:spPr>
          <a:xfrm>
            <a:off x="5208651" y="1810181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1135D8-847B-4CFF-84A1-F04E1E376E90}"/>
              </a:ext>
            </a:extLst>
          </p:cNvPr>
          <p:cNvSpPr/>
          <p:nvPr/>
        </p:nvSpPr>
        <p:spPr>
          <a:xfrm>
            <a:off x="8895091" y="2049197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3F0E6E-BE3C-415D-ACE1-8B5B389BBA64}"/>
              </a:ext>
            </a:extLst>
          </p:cNvPr>
          <p:cNvCxnSpPr>
            <a:endCxn id="40" idx="0"/>
          </p:cNvCxnSpPr>
          <p:nvPr/>
        </p:nvCxnSpPr>
        <p:spPr>
          <a:xfrm>
            <a:off x="5262438" y="1613072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37E0801-3749-458C-ABBC-1DFCA37AC48C}"/>
              </a:ext>
            </a:extLst>
          </p:cNvPr>
          <p:cNvCxnSpPr>
            <a:endCxn id="47" idx="3"/>
          </p:cNvCxnSpPr>
          <p:nvPr/>
        </p:nvCxnSpPr>
        <p:spPr>
          <a:xfrm>
            <a:off x="6177442" y="1851017"/>
            <a:ext cx="0" cy="48036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8061CCF-BBA6-4B97-918E-A510C0550ECE}"/>
              </a:ext>
            </a:extLst>
          </p:cNvPr>
          <p:cNvCxnSpPr/>
          <p:nvPr/>
        </p:nvCxnSpPr>
        <p:spPr>
          <a:xfrm>
            <a:off x="7110368" y="2303334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353A93-FCD7-4DBF-B5F7-135CFA25E3A9}"/>
              </a:ext>
            </a:extLst>
          </p:cNvPr>
          <p:cNvCxnSpPr>
            <a:stCxn id="49" idx="3"/>
          </p:cNvCxnSpPr>
          <p:nvPr/>
        </p:nvCxnSpPr>
        <p:spPr>
          <a:xfrm flipH="1">
            <a:off x="8020692" y="1835897"/>
            <a:ext cx="0" cy="68395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A3740AD-053E-46F3-8897-C44AF86C463D}"/>
              </a:ext>
            </a:extLst>
          </p:cNvPr>
          <p:cNvCxnSpPr/>
          <p:nvPr/>
        </p:nvCxnSpPr>
        <p:spPr>
          <a:xfrm>
            <a:off x="9833375" y="184458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72E85FC1-11F4-47FE-8D66-CD53132740F8}"/>
              </a:ext>
            </a:extLst>
          </p:cNvPr>
          <p:cNvSpPr/>
          <p:nvPr/>
        </p:nvSpPr>
        <p:spPr>
          <a:xfrm>
            <a:off x="6125354" y="225910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772CFF7-A8B1-4B40-A29C-EE87D62DF7A0}"/>
              </a:ext>
            </a:extLst>
          </p:cNvPr>
          <p:cNvSpPr/>
          <p:nvPr/>
        </p:nvSpPr>
        <p:spPr>
          <a:xfrm>
            <a:off x="7056583" y="2456864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1486EF-55A9-4BAE-ABCC-5727E58DBB21}"/>
              </a:ext>
            </a:extLst>
          </p:cNvPr>
          <p:cNvSpPr/>
          <p:nvPr/>
        </p:nvSpPr>
        <p:spPr>
          <a:xfrm>
            <a:off x="7951993" y="1763628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3E747C-373E-4B22-AA50-650066246E0A}"/>
              </a:ext>
            </a:extLst>
          </p:cNvPr>
          <p:cNvSpPr/>
          <p:nvPr/>
        </p:nvSpPr>
        <p:spPr>
          <a:xfrm>
            <a:off x="9783322" y="1755830"/>
            <a:ext cx="119613" cy="144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758A4D0-FB6D-4C45-9839-336922B43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313862"/>
                  </p:ext>
                </p:extLst>
              </p:nvPr>
            </p:nvGraphicFramePr>
            <p:xfrm>
              <a:off x="969273" y="3250476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Alw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  <m: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Ev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[0,0.2]</m:t>
                                    </m:r>
                                  </m:sub>
                                </m:sSub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1" name="Table 50">
                <a:extLst>
                  <a:ext uri="{FF2B5EF4-FFF2-40B4-BE49-F238E27FC236}">
                    <a16:creationId xmlns:a16="http://schemas.microsoft.com/office/drawing/2014/main" id="{B758A4D0-FB6D-4C45-9839-336922B439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8313862"/>
                  </p:ext>
                </p:extLst>
              </p:nvPr>
            </p:nvGraphicFramePr>
            <p:xfrm>
              <a:off x="969273" y="3250476"/>
              <a:ext cx="9256161" cy="11955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85951">
                      <a:extLst>
                        <a:ext uri="{9D8B030D-6E8A-4147-A177-3AD203B41FA5}">
                          <a16:colId xmlns:a16="http://schemas.microsoft.com/office/drawing/2014/main" val="1368025544"/>
                        </a:ext>
                      </a:extLst>
                    </a:gridCol>
                    <a:gridCol w="937945">
                      <a:extLst>
                        <a:ext uri="{9D8B030D-6E8A-4147-A177-3AD203B41FA5}">
                          <a16:colId xmlns:a16="http://schemas.microsoft.com/office/drawing/2014/main" val="4148978103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722836064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812067807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0792089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987732055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1016644150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570451412"/>
                        </a:ext>
                      </a:extLst>
                    </a:gridCol>
                    <a:gridCol w="918895">
                      <a:extLst>
                        <a:ext uri="{9D8B030D-6E8A-4147-A177-3AD203B41FA5}">
                          <a16:colId xmlns:a16="http://schemas.microsoft.com/office/drawing/2014/main" val="3020288272"/>
                        </a:ext>
                      </a:extLst>
                    </a:gridCol>
                  </a:tblGrid>
                  <a:tr h="4101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94" t="-7353" r="-393528" b="-198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73533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94" t="-114063" r="-393528" b="-1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3752310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94" t="-210769" r="-393528" b="-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077478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2" name="TextBox 122">
            <a:extLst>
              <a:ext uri="{FF2B5EF4-FFF2-40B4-BE49-F238E27FC236}">
                <a16:creationId xmlns:a16="http://schemas.microsoft.com/office/drawing/2014/main" id="{E1610B10-9D3A-4C7F-8609-51994EEA116F}"/>
              </a:ext>
            </a:extLst>
          </p:cNvPr>
          <p:cNvSpPr txBox="1"/>
          <p:nvPr/>
        </p:nvSpPr>
        <p:spPr>
          <a:xfrm>
            <a:off x="2971471" y="277463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</a:rPr>
              <a:t>0,0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323381-1E50-4C63-A016-16C44981F64A}"/>
              </a:ext>
            </a:extLst>
          </p:cNvPr>
          <p:cNvCxnSpPr/>
          <p:nvPr/>
        </p:nvCxnSpPr>
        <p:spPr>
          <a:xfrm>
            <a:off x="8928500" y="1863637"/>
            <a:ext cx="6020" cy="19710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4CE4137-3D4B-4F50-8F1B-ED911A04EC5A}"/>
              </a:ext>
            </a:extLst>
          </p:cNvPr>
          <p:cNvGrpSpPr/>
          <p:nvPr/>
        </p:nvGrpSpPr>
        <p:grpSpPr>
          <a:xfrm>
            <a:off x="2893325" y="3250476"/>
            <a:ext cx="2781300" cy="594778"/>
            <a:chOff x="2181226" y="3291422"/>
            <a:chExt cx="2781300" cy="5947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E45444E-DB02-4A99-8415-FC6896065854}"/>
                </a:ext>
              </a:extLst>
            </p:cNvPr>
            <p:cNvSpPr/>
            <p:nvPr/>
          </p:nvSpPr>
          <p:spPr>
            <a:xfrm>
              <a:off x="2181226" y="329142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384B13C1-8DE3-497A-9921-123B7C8D5898}"/>
                </a:ext>
              </a:extLst>
            </p:cNvPr>
            <p:cNvCxnSpPr/>
            <p:nvPr/>
          </p:nvCxnSpPr>
          <p:spPr>
            <a:xfrm>
              <a:off x="2259372" y="3695700"/>
              <a:ext cx="248621" cy="19050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724AF3-A316-496D-8BA0-9A0A981FAAE7}"/>
              </a:ext>
            </a:extLst>
          </p:cNvPr>
          <p:cNvGrpSpPr/>
          <p:nvPr/>
        </p:nvGrpSpPr>
        <p:grpSpPr>
          <a:xfrm>
            <a:off x="3816382" y="3250476"/>
            <a:ext cx="2781300" cy="588944"/>
            <a:chOff x="3132858" y="3291422"/>
            <a:chExt cx="2781300" cy="58894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CAFC8CF-961A-49FC-813A-2D3EE4FD65BD}"/>
                </a:ext>
              </a:extLst>
            </p:cNvPr>
            <p:cNvSpPr/>
            <p:nvPr/>
          </p:nvSpPr>
          <p:spPr>
            <a:xfrm>
              <a:off x="3132858" y="329142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B72ECAE-909F-449E-9414-CFD3CECE7958}"/>
                </a:ext>
              </a:extLst>
            </p:cNvPr>
            <p:cNvCxnSpPr/>
            <p:nvPr/>
          </p:nvCxnSpPr>
          <p:spPr>
            <a:xfrm>
              <a:off x="3323255" y="3723655"/>
              <a:ext cx="187886" cy="156711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964B607-635D-4483-80DC-CF5E34DDA5C1}"/>
              </a:ext>
            </a:extLst>
          </p:cNvPr>
          <p:cNvGrpSpPr/>
          <p:nvPr/>
        </p:nvGrpSpPr>
        <p:grpSpPr>
          <a:xfrm>
            <a:off x="4734703" y="3241607"/>
            <a:ext cx="2781300" cy="575561"/>
            <a:chOff x="3132858" y="3291422"/>
            <a:chExt cx="2781300" cy="57556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58A4EDA-AFE9-4B23-83B9-CBBBBEB9B74B}"/>
                </a:ext>
              </a:extLst>
            </p:cNvPr>
            <p:cNvSpPr/>
            <p:nvPr/>
          </p:nvSpPr>
          <p:spPr>
            <a:xfrm>
              <a:off x="3132858" y="329142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3ED4445-3A94-4939-B532-8D939C0935F1}"/>
                </a:ext>
              </a:extLst>
            </p:cNvPr>
            <p:cNvCxnSpPr>
              <a:endCxn id="74" idx="1"/>
            </p:cNvCxnSpPr>
            <p:nvPr/>
          </p:nvCxnSpPr>
          <p:spPr>
            <a:xfrm>
              <a:off x="3869306" y="3730188"/>
              <a:ext cx="178483" cy="13679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DA38559-EBE9-4A12-8DB6-DF0E9CB0419D}"/>
              </a:ext>
            </a:extLst>
          </p:cNvPr>
          <p:cNvGrpSpPr/>
          <p:nvPr/>
        </p:nvGrpSpPr>
        <p:grpSpPr>
          <a:xfrm>
            <a:off x="5644545" y="3250836"/>
            <a:ext cx="2781300" cy="547638"/>
            <a:chOff x="4932446" y="3291782"/>
            <a:chExt cx="2781300" cy="54763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83D109D-33B6-4D7C-95C9-42B976D6553F}"/>
                </a:ext>
              </a:extLst>
            </p:cNvPr>
            <p:cNvSpPr/>
            <p:nvPr/>
          </p:nvSpPr>
          <p:spPr>
            <a:xfrm>
              <a:off x="4932446" y="329178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8C6E8EA-397B-4530-9FD0-43038AA8EB13}"/>
                </a:ext>
              </a:extLst>
            </p:cNvPr>
            <p:cNvCxnSpPr>
              <a:endCxn id="75" idx="1"/>
            </p:cNvCxnSpPr>
            <p:nvPr/>
          </p:nvCxnSpPr>
          <p:spPr>
            <a:xfrm>
              <a:off x="5681207" y="3678640"/>
              <a:ext cx="201824" cy="160780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D1528B4-E09F-4576-A7B5-D419C61CA010}"/>
              </a:ext>
            </a:extLst>
          </p:cNvPr>
          <p:cNvGrpSpPr/>
          <p:nvPr/>
        </p:nvGrpSpPr>
        <p:grpSpPr>
          <a:xfrm>
            <a:off x="6624638" y="3241607"/>
            <a:ext cx="2690953" cy="556507"/>
            <a:chOff x="4932446" y="3291782"/>
            <a:chExt cx="2781300" cy="5565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1B250E7-02FC-40A6-B80D-FDA285B3F3F4}"/>
                </a:ext>
              </a:extLst>
            </p:cNvPr>
            <p:cNvSpPr/>
            <p:nvPr/>
          </p:nvSpPr>
          <p:spPr>
            <a:xfrm>
              <a:off x="4932446" y="329178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C2287BE-6551-447C-AEF1-70AA428C3B12}"/>
                </a:ext>
              </a:extLst>
            </p:cNvPr>
            <p:cNvCxnSpPr>
              <a:endCxn id="76" idx="1"/>
            </p:cNvCxnSpPr>
            <p:nvPr/>
          </p:nvCxnSpPr>
          <p:spPr>
            <a:xfrm>
              <a:off x="5770991" y="3728037"/>
              <a:ext cx="154208" cy="120252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0BEF7C9-C3AE-4221-BE17-B04099B0521E}"/>
              </a:ext>
            </a:extLst>
          </p:cNvPr>
          <p:cNvGrpSpPr/>
          <p:nvPr/>
        </p:nvGrpSpPr>
        <p:grpSpPr>
          <a:xfrm>
            <a:off x="7522280" y="3241607"/>
            <a:ext cx="2703153" cy="613411"/>
            <a:chOff x="4932446" y="3291782"/>
            <a:chExt cx="2781300" cy="61341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24385F2-02C9-4ABD-9F12-020C637EBE75}"/>
                </a:ext>
              </a:extLst>
            </p:cNvPr>
            <p:cNvSpPr/>
            <p:nvPr/>
          </p:nvSpPr>
          <p:spPr>
            <a:xfrm>
              <a:off x="4932446" y="3291782"/>
              <a:ext cx="2781300" cy="404278"/>
            </a:xfrm>
            <a:prstGeom prst="rect">
              <a:avLst/>
            </a:prstGeom>
            <a:noFill/>
            <a:ln w="762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BD96073-D69F-420F-AD46-4192D4E4FAC6}"/>
                </a:ext>
              </a:extLst>
            </p:cNvPr>
            <p:cNvCxnSpPr/>
            <p:nvPr/>
          </p:nvCxnSpPr>
          <p:spPr>
            <a:xfrm>
              <a:off x="5005405" y="3714158"/>
              <a:ext cx="115188" cy="191035"/>
            </a:xfrm>
            <a:prstGeom prst="straightConnector1">
              <a:avLst/>
            </a:prstGeom>
            <a:ln w="3810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67AB5D43-76C1-412B-8CEC-02CD9B12EAD5}"/>
              </a:ext>
            </a:extLst>
          </p:cNvPr>
          <p:cNvSpPr txBox="1"/>
          <p:nvPr/>
        </p:nvSpPr>
        <p:spPr>
          <a:xfrm>
            <a:off x="3238968" y="3654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9CCC577-FC43-4DF0-983D-45BA7B974363}"/>
              </a:ext>
            </a:extLst>
          </p:cNvPr>
          <p:cNvSpPr txBox="1"/>
          <p:nvPr/>
        </p:nvSpPr>
        <p:spPr>
          <a:xfrm>
            <a:off x="4132942" y="36547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584363-B0AE-44D1-AF41-EA5101DC86E0}"/>
              </a:ext>
            </a:extLst>
          </p:cNvPr>
          <p:cNvSpPr txBox="1"/>
          <p:nvPr/>
        </p:nvSpPr>
        <p:spPr>
          <a:xfrm>
            <a:off x="4937535" y="367344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E23CFB-647F-4A51-85D8-15DD19D5F118}"/>
              </a:ext>
            </a:extLst>
          </p:cNvPr>
          <p:cNvSpPr txBox="1"/>
          <p:nvPr/>
        </p:nvSpPr>
        <p:spPr>
          <a:xfrm>
            <a:off x="5883031" y="365475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E75255F-6DB3-4E16-BC01-C4E0C44EAB87}"/>
              </a:ext>
            </a:extLst>
          </p:cNvPr>
          <p:cNvSpPr txBox="1"/>
          <p:nvPr/>
        </p:nvSpPr>
        <p:spPr>
          <a:xfrm>
            <a:off x="6873044" y="365439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51573A-C01E-43F2-B19D-04AE29EC8DD9}"/>
              </a:ext>
            </a:extLst>
          </p:cNvPr>
          <p:cNvSpPr txBox="1"/>
          <p:nvPr/>
        </p:nvSpPr>
        <p:spPr>
          <a:xfrm>
            <a:off x="7649165" y="364755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D888364-895E-4A14-8459-1805A516FF70}"/>
                  </a:ext>
                </a:extLst>
              </p:cNvPr>
              <p:cNvSpPr txBox="1"/>
              <p:nvPr/>
            </p:nvSpPr>
            <p:spPr>
              <a:xfrm>
                <a:off x="55245" y="1607158"/>
                <a:ext cx="3067122" cy="7298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D888364-895E-4A14-8459-1805A516F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" y="1607158"/>
                <a:ext cx="3067122" cy="729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ight Brace 78">
            <a:extLst>
              <a:ext uri="{FF2B5EF4-FFF2-40B4-BE49-F238E27FC236}">
                <a16:creationId xmlns:a16="http://schemas.microsoft.com/office/drawing/2014/main" id="{55B573BD-A3EF-41FD-943F-C506BC40E18C}"/>
              </a:ext>
            </a:extLst>
          </p:cNvPr>
          <p:cNvSpPr/>
          <p:nvPr/>
        </p:nvSpPr>
        <p:spPr>
          <a:xfrm rot="5400000">
            <a:off x="5595034" y="1342721"/>
            <a:ext cx="245856" cy="5287393"/>
          </a:xfrm>
          <a:prstGeom prst="rightBrace">
            <a:avLst>
              <a:gd name="adj1" fmla="val 8333"/>
              <a:gd name="adj2" fmla="val 9377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2B2D5822-28DF-44B6-B8B3-B468F94FDA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478470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b="0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Always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endParaRPr lang="en-US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Minimum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Eventually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i="0" dirty="0">
                              <a:solidFill>
                                <a:schemeClr val="tx1"/>
                              </a:solidFill>
                            </a:rPr>
                            <a:t> at time t</a:t>
                          </a: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Maximum</a:t>
                          </a:r>
                          <a:r>
                            <a:rPr lang="en-US" baseline="0" dirty="0">
                              <a:solidFill>
                                <a:schemeClr val="tx1"/>
                              </a:solidFill>
                            </a:rPr>
                            <a:t> over robustness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⊕[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0" name="Table 79">
                <a:extLst>
                  <a:ext uri="{FF2B5EF4-FFF2-40B4-BE49-F238E27FC236}">
                    <a16:creationId xmlns:a16="http://schemas.microsoft.com/office/drawing/2014/main" id="{2B2D5822-28DF-44B6-B8B3-B468F94FDA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4478470"/>
                  </p:ext>
                </p:extLst>
              </p:nvPr>
            </p:nvGraphicFramePr>
            <p:xfrm>
              <a:off x="2174551" y="4576050"/>
              <a:ext cx="8364062" cy="11490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27250">
                      <a:extLst>
                        <a:ext uri="{9D8B030D-6E8A-4147-A177-3AD203B41FA5}">
                          <a16:colId xmlns:a16="http://schemas.microsoft.com/office/drawing/2014/main" val="805083485"/>
                        </a:ext>
                      </a:extLst>
                    </a:gridCol>
                    <a:gridCol w="4936812">
                      <a:extLst>
                        <a:ext uri="{9D8B030D-6E8A-4147-A177-3AD203B41FA5}">
                          <a16:colId xmlns:a16="http://schemas.microsoft.com/office/drawing/2014/main" val="30252051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197" r="-144050" b="-2327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506" t="-8197" r="-123" b="-2327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80923057"/>
                      </a:ext>
                    </a:extLst>
                  </a:tr>
                  <a:tr h="39268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1538" r="-144050" b="-1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506" t="-101538" r="-123" b="-1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7809833"/>
                      </a:ext>
                    </a:extLst>
                  </a:tr>
                  <a:tr h="3855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4688" r="-144050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bg1">
                              <a:lumMod val="7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69506" t="-204688" r="-123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31228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3A35E763-CE80-4C7D-B7E1-D2FFD21CEA42}"/>
              </a:ext>
            </a:extLst>
          </p:cNvPr>
          <p:cNvSpPr txBox="1"/>
          <p:nvPr/>
        </p:nvSpPr>
        <p:spPr>
          <a:xfrm>
            <a:off x="3144051" y="410051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0.5</a:t>
            </a:r>
          </a:p>
        </p:txBody>
      </p:sp>
      <p:sp>
        <p:nvSpPr>
          <p:cNvPr id="82" name="Title 1">
            <a:extLst>
              <a:ext uri="{FF2B5EF4-FFF2-40B4-BE49-F238E27FC236}">
                <a16:creationId xmlns:a16="http://schemas.microsoft.com/office/drawing/2014/main" id="{E41CC78E-368B-45E0-BEC0-B59F1135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4" y="370996"/>
            <a:ext cx="10515600" cy="681080"/>
          </a:xfrm>
        </p:spPr>
        <p:txBody>
          <a:bodyPr>
            <a:normAutofit fontScale="90000"/>
          </a:bodyPr>
          <a:lstStyle/>
          <a:p>
            <a:r>
              <a:rPr lang="en-US" dirty="0"/>
              <a:t>Robustness computation example</a:t>
            </a:r>
          </a:p>
        </p:txBody>
      </p:sp>
    </p:spTree>
    <p:extLst>
      <p:ext uri="{BB962C8B-B14F-4D97-AF65-F5344CB8AC3E}">
        <p14:creationId xmlns:p14="http://schemas.microsoft.com/office/powerpoint/2010/main" val="62230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2" grpId="0"/>
      <p:bldP spid="73" grpId="0"/>
      <p:bldP spid="74" grpId="0"/>
      <p:bldP spid="75" grpId="0"/>
      <p:bldP spid="76" grpId="0"/>
      <p:bldP spid="77" grpId="0"/>
      <p:bldP spid="79" grpId="0" animBg="1"/>
      <p:bldP spid="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DBEFFB-6292-45E7-B345-E139DAE99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use STL for testing, falsification</a:t>
            </a:r>
          </a:p>
          <a:p>
            <a:r>
              <a:rPr lang="en-US" dirty="0"/>
              <a:t>How can we infer STL requirements from a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2D5298-E92E-4865-8AEB-55A581B2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90EBF-1DF4-4109-8B51-57EBAC66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992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157007-FD10-46D2-B23C-11C167C67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G. Fainekos, and G. J. Pappas. </a:t>
            </a:r>
            <a:r>
              <a:rPr lang="en-US" sz="1600" i="1" dirty="0">
                <a:solidFill>
                  <a:schemeClr val="tx2"/>
                </a:solidFill>
              </a:rPr>
              <a:t>Robustness of temporal logic specifications for continuous-time signals</a:t>
            </a:r>
            <a:r>
              <a:rPr lang="en-US" sz="1600" dirty="0">
                <a:solidFill>
                  <a:schemeClr val="tx2"/>
                </a:solidFill>
              </a:rPr>
              <a:t>. Theoretical Computer Science 2009.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Maler, Oded, and Dejan Nickovic. "Monitoring temporal properties of continuous signals." Formal Techniques, Modelling and Analysis of Timed and Fault-Tolerant Systems. Springer, Berlin, Heidelberg, 2004. 152-166.</a:t>
            </a:r>
          </a:p>
          <a:p>
            <a:pPr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</a:rPr>
              <a:t>Donzé</a:t>
            </a:r>
            <a:r>
              <a:rPr lang="en-US" sz="1600" dirty="0">
                <a:solidFill>
                  <a:schemeClr val="tx2"/>
                </a:solidFill>
              </a:rPr>
              <a:t>, Alexandre, and Oded Maler. "Robust satisfaction of temporal logic over real-valued signals." International Conference on Formal Modeling and Analysis of Timed Systems. Springer, Berlin, Heidelberg, 2010.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</a:rPr>
              <a:t>Kapinski, James, et al. ST-Lib: A library for specifying and classifying model behaviors. No. 2016-01-0621. SAE Technical Paper, 2016.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72D671-731B-41FA-9AC5-734BEBC4B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D441-B642-4940-AE7C-07E06CC5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2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E7B7A-9366-4587-BF00-25621F76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70057" y="5907122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D7E626F-E076-4886-811B-98F0C276FAF4}"/>
              </a:ext>
            </a:extLst>
          </p:cNvPr>
          <p:cNvSpPr/>
          <p:nvPr/>
        </p:nvSpPr>
        <p:spPr>
          <a:xfrm>
            <a:off x="2490961" y="432667"/>
            <a:ext cx="3708400" cy="533400"/>
          </a:xfrm>
          <a:prstGeom prst="wedgeRoundRectCallout">
            <a:avLst>
              <a:gd name="adj1" fmla="val -49073"/>
              <a:gd name="adj2" fmla="val 6845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Let’s reduce the engine size and add a turbocharger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21DB5191-CA6A-4B9D-B84D-D984ED6875EA}"/>
              </a:ext>
            </a:extLst>
          </p:cNvPr>
          <p:cNvSpPr/>
          <p:nvPr/>
        </p:nvSpPr>
        <p:spPr>
          <a:xfrm>
            <a:off x="7313350" y="763140"/>
            <a:ext cx="3448050" cy="520700"/>
          </a:xfrm>
          <a:prstGeom prst="wedgeRoundRectCallout">
            <a:avLst>
              <a:gd name="adj1" fmla="val 46654"/>
              <a:gd name="adj2" fmla="val 654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Sure, how does the turbocharger behave? How can I model it?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0842DD7-D7BE-43F9-A17F-3EAD28C6E3F3}"/>
              </a:ext>
            </a:extLst>
          </p:cNvPr>
          <p:cNvSpPr/>
          <p:nvPr/>
        </p:nvSpPr>
        <p:spPr>
          <a:xfrm>
            <a:off x="2487575" y="1187378"/>
            <a:ext cx="2971800" cy="428963"/>
          </a:xfrm>
          <a:prstGeom prst="wedgeRoundRectCallout">
            <a:avLst>
              <a:gd name="adj1" fmla="val -49073"/>
              <a:gd name="adj2" fmla="val 6845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It’s still being designed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BC641BFD-32DA-4E0C-8E46-54A04559DA5F}"/>
              </a:ext>
            </a:extLst>
          </p:cNvPr>
          <p:cNvSpPr/>
          <p:nvPr/>
        </p:nvSpPr>
        <p:spPr>
          <a:xfrm>
            <a:off x="6468800" y="1543864"/>
            <a:ext cx="4292600" cy="431800"/>
          </a:xfrm>
          <a:prstGeom prst="wedgeRoundRectCallout">
            <a:avLst>
              <a:gd name="adj1" fmla="val 46654"/>
              <a:gd name="adj2" fmla="val 654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Let me assume a textbook model..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A2BB2289-91B8-43A3-8688-E2F71D3336FE}"/>
              </a:ext>
            </a:extLst>
          </p:cNvPr>
          <p:cNvSpPr/>
          <p:nvPr/>
        </p:nvSpPr>
        <p:spPr>
          <a:xfrm>
            <a:off x="2487575" y="1897836"/>
            <a:ext cx="4197350" cy="520700"/>
          </a:xfrm>
          <a:prstGeom prst="wedgeRoundRectCallout">
            <a:avLst>
              <a:gd name="adj1" fmla="val -49073"/>
              <a:gd name="adj2" fmla="val 6845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Here’s some hardware spec data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13080A5-4A79-4305-B25A-185D21A853C9}"/>
              </a:ext>
            </a:extLst>
          </p:cNvPr>
          <p:cNvSpPr/>
          <p:nvPr/>
        </p:nvSpPr>
        <p:spPr>
          <a:xfrm>
            <a:off x="5822363" y="2321460"/>
            <a:ext cx="4940300" cy="628650"/>
          </a:xfrm>
          <a:prstGeom prst="wedgeRoundRectCallout">
            <a:avLst>
              <a:gd name="adj1" fmla="val 46654"/>
              <a:gd name="adj2" fmla="val 654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I enhanced the physics-based model and tuned it to match your data, and have a controller that works!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89FB908-C02B-44CF-AC32-3339E44B1071}"/>
              </a:ext>
            </a:extLst>
          </p:cNvPr>
          <p:cNvSpPr/>
          <p:nvPr/>
        </p:nvSpPr>
        <p:spPr>
          <a:xfrm>
            <a:off x="2462386" y="2906983"/>
            <a:ext cx="3765550" cy="660400"/>
          </a:xfrm>
          <a:prstGeom prst="wedgeRoundRectCallout">
            <a:avLst>
              <a:gd name="adj1" fmla="val -49073"/>
              <a:gd name="adj2" fmla="val 6845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Actually, here’s some new data, the hardware specs changed 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6292F1C-3E73-4A42-88D5-0F8B314F2FC5}"/>
              </a:ext>
            </a:extLst>
          </p:cNvPr>
          <p:cNvSpPr/>
          <p:nvPr/>
        </p:nvSpPr>
        <p:spPr>
          <a:xfrm>
            <a:off x="2443644" y="4789922"/>
            <a:ext cx="3467100" cy="320675"/>
          </a:xfrm>
          <a:prstGeom prst="wedgeRoundRectCallout">
            <a:avLst>
              <a:gd name="adj1" fmla="val -49073"/>
              <a:gd name="adj2" fmla="val 68452"/>
              <a:gd name="adj3" fmla="val 1666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Here’s my final hardware design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A5A2ADB6-AD62-4C15-AF4E-46F8078E0EA0}"/>
              </a:ext>
            </a:extLst>
          </p:cNvPr>
          <p:cNvSpPr/>
          <p:nvPr/>
        </p:nvSpPr>
        <p:spPr>
          <a:xfrm>
            <a:off x="6281258" y="4647364"/>
            <a:ext cx="4432300" cy="374650"/>
          </a:xfrm>
          <a:prstGeom prst="wedgeRoundRectCallout">
            <a:avLst>
              <a:gd name="adj1" fmla="val 46654"/>
              <a:gd name="adj2" fmla="val 654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Here’s my final controller specification model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85FE8C16-791E-4502-8958-878B786E0BAE}"/>
              </a:ext>
            </a:extLst>
          </p:cNvPr>
          <p:cNvSpPr/>
          <p:nvPr/>
        </p:nvSpPr>
        <p:spPr>
          <a:xfrm>
            <a:off x="5656000" y="3375183"/>
            <a:ext cx="5105400" cy="457200"/>
          </a:xfrm>
          <a:prstGeom prst="wedgeRoundRectCallout">
            <a:avLst>
              <a:gd name="adj1" fmla="val 46654"/>
              <a:gd name="adj2" fmla="val 65422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The new specs need to have X,Y,Z characteristics</a:t>
            </a: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5AB33174-BE64-4587-97EB-7C7E83AD875B}"/>
              </a:ext>
            </a:extLst>
          </p:cNvPr>
          <p:cNvSpPr/>
          <p:nvPr/>
        </p:nvSpPr>
        <p:spPr>
          <a:xfrm>
            <a:off x="5920675" y="4367106"/>
            <a:ext cx="381000" cy="387350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Left Arrow 15">
            <a:extLst>
              <a:ext uri="{FF2B5EF4-FFF2-40B4-BE49-F238E27FC236}">
                <a16:creationId xmlns:a16="http://schemas.microsoft.com/office/drawing/2014/main" id="{6CA32CE0-20E2-47B3-A97D-C71AE3A656F1}"/>
              </a:ext>
            </a:extLst>
          </p:cNvPr>
          <p:cNvSpPr/>
          <p:nvPr/>
        </p:nvSpPr>
        <p:spPr>
          <a:xfrm rot="10800000">
            <a:off x="2028013" y="966067"/>
            <a:ext cx="1295400" cy="3868622"/>
          </a:xfrm>
          <a:prstGeom prst="curvedLeftArrow">
            <a:avLst/>
          </a:prstGeom>
          <a:solidFill>
            <a:schemeClr val="lt1">
              <a:alpha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19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Curved Left Arrow 16">
            <a:extLst>
              <a:ext uri="{FF2B5EF4-FFF2-40B4-BE49-F238E27FC236}">
                <a16:creationId xmlns:a16="http://schemas.microsoft.com/office/drawing/2014/main" id="{BA7D2FD0-76A6-44E1-818D-7154272DBB6A}"/>
              </a:ext>
            </a:extLst>
          </p:cNvPr>
          <p:cNvSpPr/>
          <p:nvPr/>
        </p:nvSpPr>
        <p:spPr>
          <a:xfrm rot="10800000" flipH="1">
            <a:off x="10469647" y="937303"/>
            <a:ext cx="1295400" cy="3833446"/>
          </a:xfrm>
          <a:prstGeom prst="curvedLeftArrow">
            <a:avLst/>
          </a:prstGeom>
          <a:solidFill>
            <a:schemeClr val="lt1">
              <a:alpha val="60000"/>
            </a:schemeClr>
          </a:solidFill>
          <a:ln>
            <a:noFill/>
          </a:ln>
          <a:effectLst>
            <a:outerShdw blurRad="40000" dist="20000" dir="5400000" rotWithShape="0">
              <a:srgbClr val="000000">
                <a:alpha val="19000"/>
              </a:srgb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64B78370-5ECB-4D52-8899-CF7D9500F031}"/>
              </a:ext>
            </a:extLst>
          </p:cNvPr>
          <p:cNvSpPr/>
          <p:nvPr/>
        </p:nvSpPr>
        <p:spPr>
          <a:xfrm>
            <a:off x="3286865" y="5355263"/>
            <a:ext cx="5257800" cy="428348"/>
          </a:xfrm>
          <a:prstGeom prst="wedgeRoundRectCallout">
            <a:avLst>
              <a:gd name="adj1" fmla="val -44393"/>
              <a:gd name="adj2" fmla="val -83013"/>
              <a:gd name="adj3" fmla="val 16667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54C75C-6396-417E-969C-8FC98F86ED20}"/>
              </a:ext>
            </a:extLst>
          </p:cNvPr>
          <p:cNvSpPr/>
          <p:nvPr/>
        </p:nvSpPr>
        <p:spPr>
          <a:xfrm>
            <a:off x="6015925" y="4144856"/>
            <a:ext cx="1905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3AF693C-2709-401F-87EB-A43E04BA48BD}"/>
              </a:ext>
            </a:extLst>
          </p:cNvPr>
          <p:cNvSpPr/>
          <p:nvPr/>
        </p:nvSpPr>
        <p:spPr>
          <a:xfrm>
            <a:off x="6022275" y="3916256"/>
            <a:ext cx="190500" cy="1524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A1F80E3-1131-4EA6-B64C-5C3B5BF5B5DC}"/>
              </a:ext>
            </a:extLst>
          </p:cNvPr>
          <p:cNvSpPr txBox="1">
            <a:spLocks/>
          </p:cNvSpPr>
          <p:nvPr/>
        </p:nvSpPr>
        <p:spPr>
          <a:xfrm>
            <a:off x="55361" y="937303"/>
            <a:ext cx="2083025" cy="44593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does CPS software design actually happen in reality?</a:t>
            </a:r>
          </a:p>
        </p:txBody>
      </p:sp>
      <p:sp>
        <p:nvSpPr>
          <p:cNvPr id="25" name="Rounded Rectangular Callout 17">
            <a:extLst>
              <a:ext uri="{FF2B5EF4-FFF2-40B4-BE49-F238E27FC236}">
                <a16:creationId xmlns:a16="http://schemas.microsoft.com/office/drawing/2014/main" id="{3B88D964-0DD5-48BD-AE39-95BFBC8BD3E4}"/>
              </a:ext>
            </a:extLst>
          </p:cNvPr>
          <p:cNvSpPr/>
          <p:nvPr/>
        </p:nvSpPr>
        <p:spPr>
          <a:xfrm>
            <a:off x="4400719" y="5355263"/>
            <a:ext cx="5257800" cy="428348"/>
          </a:xfrm>
          <a:prstGeom prst="wedgeRoundRectCallout">
            <a:avLst>
              <a:gd name="adj1" fmla="val 38870"/>
              <a:gd name="adj2" fmla="val -103794"/>
              <a:gd name="adj3" fmla="val 16667"/>
            </a:avLst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Closed-Loop System Model</a:t>
            </a:r>
          </a:p>
        </p:txBody>
      </p:sp>
    </p:spTree>
    <p:extLst>
      <p:ext uri="{BB962C8B-B14F-4D97-AF65-F5344CB8AC3E}">
        <p14:creationId xmlns:p14="http://schemas.microsoft.com/office/powerpoint/2010/main" val="17482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29370B-959B-4260-ABB6-AD25245C4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52741"/>
          </a:xfrm>
        </p:spPr>
        <p:txBody>
          <a:bodyPr/>
          <a:lstStyle/>
          <a:p>
            <a:r>
              <a:rPr lang="en-US" dirty="0"/>
              <a:t>Testing design quality!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11FE3-F407-4D72-B56A-2D2EADB80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closed-loop models used for?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6E5D3-527E-40A0-AA3D-347CE2D3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00E5A-06AE-4C65-9756-B278BC642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09" y="3213872"/>
            <a:ext cx="2355908" cy="1999422"/>
          </a:xfrm>
          <a:prstGeom prst="rect">
            <a:avLst/>
          </a:prstGeom>
        </p:spPr>
      </p:pic>
      <p:sp>
        <p:nvSpPr>
          <p:cNvPr id="6" name="Oval Callout 6">
            <a:extLst>
              <a:ext uri="{FF2B5EF4-FFF2-40B4-BE49-F238E27FC236}">
                <a16:creationId xmlns:a16="http://schemas.microsoft.com/office/drawing/2014/main" id="{FEDC7A44-9FC7-4A95-A495-F01BF1497E01}"/>
              </a:ext>
            </a:extLst>
          </p:cNvPr>
          <p:cNvSpPr/>
          <p:nvPr/>
        </p:nvSpPr>
        <p:spPr>
          <a:xfrm>
            <a:off x="166680" y="2249585"/>
            <a:ext cx="4987391" cy="1051866"/>
          </a:xfrm>
          <a:prstGeom prst="wedgeEllipseCallout">
            <a:avLst>
              <a:gd name="adj1" fmla="val 8155"/>
              <a:gd name="adj2" fmla="val 111218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Check transient response of x when driving with highway 73 pattern with temperature below freezing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BBC0B2-8061-422E-B283-2B676F228B79}"/>
              </a:ext>
            </a:extLst>
          </p:cNvPr>
          <p:cNvSpPr txBox="1"/>
          <p:nvPr/>
        </p:nvSpPr>
        <p:spPr>
          <a:xfrm>
            <a:off x="1362874" y="5319080"/>
            <a:ext cx="1999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Chief Engineer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14BB66-23A5-4F8B-A5CE-F22F6B7723C3}"/>
              </a:ext>
            </a:extLst>
          </p:cNvPr>
          <p:cNvGrpSpPr/>
          <p:nvPr/>
        </p:nvGrpSpPr>
        <p:grpSpPr>
          <a:xfrm>
            <a:off x="7653717" y="1571821"/>
            <a:ext cx="3581399" cy="2943245"/>
            <a:chOff x="7653717" y="1571821"/>
            <a:chExt cx="3581399" cy="294324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C8ED94-8592-4978-B8EE-08A6680AD090}"/>
                </a:ext>
              </a:extLst>
            </p:cNvPr>
            <p:cNvSpPr txBox="1"/>
            <p:nvPr/>
          </p:nvSpPr>
          <p:spPr>
            <a:xfrm>
              <a:off x="7653717" y="1571821"/>
              <a:ext cx="175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Designer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301244C-1D32-463C-81DD-1DBDB1A9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60075" y="2087836"/>
              <a:ext cx="3475041" cy="242723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7EA7C77-030A-4FB4-847D-891F3716C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907" y="3339522"/>
            <a:ext cx="2219628" cy="23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869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65DE50-63DA-4BF6-944F-C1D5E08D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day in a control designer’s life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E1ACD-B2AB-429E-B3AB-616389D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E709E-97B2-4AE2-9A70-5A9ABE3B1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554" y="2279688"/>
            <a:ext cx="3547872" cy="2478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53B79D9-592F-45B3-B176-77CB2696400C}"/>
              </a:ext>
            </a:extLst>
          </p:cNvPr>
          <p:cNvGrpSpPr/>
          <p:nvPr/>
        </p:nvGrpSpPr>
        <p:grpSpPr>
          <a:xfrm>
            <a:off x="1341930" y="1581133"/>
            <a:ext cx="5883639" cy="1398803"/>
            <a:chOff x="293931" y="1544396"/>
            <a:chExt cx="5883639" cy="1398803"/>
          </a:xfrm>
        </p:grpSpPr>
        <p:sp>
          <p:nvSpPr>
            <p:cNvPr id="7" name="Oval Callout 15">
              <a:extLst>
                <a:ext uri="{FF2B5EF4-FFF2-40B4-BE49-F238E27FC236}">
                  <a16:creationId xmlns:a16="http://schemas.microsoft.com/office/drawing/2014/main" id="{B1547B14-667B-4E54-9775-40A47B50441E}"/>
                </a:ext>
              </a:extLst>
            </p:cNvPr>
            <p:cNvSpPr/>
            <p:nvPr/>
          </p:nvSpPr>
          <p:spPr>
            <a:xfrm>
              <a:off x="4301232" y="1931019"/>
              <a:ext cx="1876338" cy="706805"/>
            </a:xfrm>
            <a:prstGeom prst="wedgeEllipseCallout">
              <a:avLst>
                <a:gd name="adj1" fmla="val 70054"/>
                <a:gd name="adj2" fmla="val 74095"/>
              </a:avLst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Uh Oh!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6B1A1-6FF2-4A58-90BE-3093367C639F}"/>
                </a:ext>
              </a:extLst>
            </p:cNvPr>
            <p:cNvGrpSpPr/>
            <p:nvPr/>
          </p:nvGrpSpPr>
          <p:grpSpPr>
            <a:xfrm>
              <a:off x="651393" y="1544396"/>
              <a:ext cx="2261299" cy="1398803"/>
              <a:chOff x="1976549" y="2268551"/>
              <a:chExt cx="3871371" cy="244134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0253CD6-EBFA-46A6-A3D2-4CF2DE01B887}"/>
                  </a:ext>
                </a:extLst>
              </p:cNvPr>
              <p:cNvCxnSpPr/>
              <p:nvPr/>
            </p:nvCxnSpPr>
            <p:spPr>
              <a:xfrm flipV="1">
                <a:off x="2126568" y="2268551"/>
                <a:ext cx="2381" cy="24413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33F244D-050C-4633-BAA5-FD7F6A36EF41}"/>
                  </a:ext>
                </a:extLst>
              </p:cNvPr>
              <p:cNvCxnSpPr/>
              <p:nvPr/>
            </p:nvCxnSpPr>
            <p:spPr>
              <a:xfrm>
                <a:off x="1976549" y="3716350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91C8BCC-15D1-4B5E-9B20-E3F9D272CC89}"/>
                  </a:ext>
                </a:extLst>
              </p:cNvPr>
              <p:cNvCxnSpPr/>
              <p:nvPr/>
            </p:nvCxnSpPr>
            <p:spPr>
              <a:xfrm>
                <a:off x="2128949" y="2878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97E5E8E-F1F1-4F68-9148-1EEA8DF903A6}"/>
                  </a:ext>
                </a:extLst>
              </p:cNvPr>
              <p:cNvCxnSpPr/>
              <p:nvPr/>
            </p:nvCxnSpPr>
            <p:spPr>
              <a:xfrm>
                <a:off x="2890949" y="3487750"/>
                <a:ext cx="6096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052E800-B9F2-47D6-81E8-BF066CA07B85}"/>
                  </a:ext>
                </a:extLst>
              </p:cNvPr>
              <p:cNvCxnSpPr/>
              <p:nvPr/>
            </p:nvCxnSpPr>
            <p:spPr>
              <a:xfrm>
                <a:off x="3576749" y="30305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DE0E875-B2FE-4DBE-A9BF-38D21B9D3D2B}"/>
                  </a:ext>
                </a:extLst>
              </p:cNvPr>
              <p:cNvCxnSpPr/>
              <p:nvPr/>
            </p:nvCxnSpPr>
            <p:spPr>
              <a:xfrm>
                <a:off x="4338749" y="4021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1AD69524-ECE4-4ED1-A729-B3C8BF8EE557}"/>
                  </a:ext>
                </a:extLst>
              </p:cNvPr>
              <p:cNvCxnSpPr/>
              <p:nvPr/>
            </p:nvCxnSpPr>
            <p:spPr>
              <a:xfrm>
                <a:off x="4262549" y="3030550"/>
                <a:ext cx="76200" cy="990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6AC6B02-A50A-46D2-9D8A-2C78D2FA5FC9}"/>
                  </a:ext>
                </a:extLst>
              </p:cNvPr>
              <p:cNvCxnSpPr/>
              <p:nvPr/>
            </p:nvCxnSpPr>
            <p:spPr>
              <a:xfrm flipH="1">
                <a:off x="3494199" y="3030550"/>
                <a:ext cx="82550" cy="4572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9592956-86CD-4E53-9664-53DDDC0A0F4D}"/>
                  </a:ext>
                </a:extLst>
              </p:cNvPr>
              <p:cNvCxnSpPr/>
              <p:nvPr/>
            </p:nvCxnSpPr>
            <p:spPr>
              <a:xfrm>
                <a:off x="2814749" y="2878150"/>
                <a:ext cx="76200" cy="609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4F462206-AF24-4978-83E5-BD4FEB81B337}"/>
                  </a:ext>
                </a:extLst>
              </p:cNvPr>
              <p:cNvSpPr/>
              <p:nvPr/>
            </p:nvSpPr>
            <p:spPr>
              <a:xfrm>
                <a:off x="2126568" y="2592400"/>
                <a:ext cx="2907506" cy="1584524"/>
              </a:xfrm>
              <a:custGeom>
                <a:avLst/>
                <a:gdLst>
                  <a:gd name="connsiteX0" fmla="*/ 0 w 2907506"/>
                  <a:gd name="connsiteY0" fmla="*/ 340519 h 1584524"/>
                  <a:gd name="connsiteX1" fmla="*/ 9525 w 2907506"/>
                  <a:gd name="connsiteY1" fmla="*/ 290513 h 1584524"/>
                  <a:gd name="connsiteX2" fmla="*/ 11906 w 2907506"/>
                  <a:gd name="connsiteY2" fmla="*/ 280988 h 1584524"/>
                  <a:gd name="connsiteX3" fmla="*/ 14287 w 2907506"/>
                  <a:gd name="connsiteY3" fmla="*/ 259556 h 1584524"/>
                  <a:gd name="connsiteX4" fmla="*/ 16669 w 2907506"/>
                  <a:gd name="connsiteY4" fmla="*/ 250031 h 1584524"/>
                  <a:gd name="connsiteX5" fmla="*/ 21431 w 2907506"/>
                  <a:gd name="connsiteY5" fmla="*/ 223838 h 1584524"/>
                  <a:gd name="connsiteX6" fmla="*/ 30956 w 2907506"/>
                  <a:gd name="connsiteY6" fmla="*/ 183356 h 1584524"/>
                  <a:gd name="connsiteX7" fmla="*/ 40481 w 2907506"/>
                  <a:gd name="connsiteY7" fmla="*/ 140494 h 1584524"/>
                  <a:gd name="connsiteX8" fmla="*/ 57150 w 2907506"/>
                  <a:gd name="connsiteY8" fmla="*/ 107156 h 1584524"/>
                  <a:gd name="connsiteX9" fmla="*/ 66675 w 2907506"/>
                  <a:gd name="connsiteY9" fmla="*/ 85725 h 1584524"/>
                  <a:gd name="connsiteX10" fmla="*/ 71437 w 2907506"/>
                  <a:gd name="connsiteY10" fmla="*/ 73819 h 1584524"/>
                  <a:gd name="connsiteX11" fmla="*/ 95250 w 2907506"/>
                  <a:gd name="connsiteY11" fmla="*/ 40481 h 1584524"/>
                  <a:gd name="connsiteX12" fmla="*/ 119062 w 2907506"/>
                  <a:gd name="connsiteY12" fmla="*/ 4763 h 1584524"/>
                  <a:gd name="connsiteX13" fmla="*/ 128587 w 2907506"/>
                  <a:gd name="connsiteY13" fmla="*/ 0 h 1584524"/>
                  <a:gd name="connsiteX14" fmla="*/ 138112 w 2907506"/>
                  <a:gd name="connsiteY14" fmla="*/ 2381 h 1584524"/>
                  <a:gd name="connsiteX15" fmla="*/ 142875 w 2907506"/>
                  <a:gd name="connsiteY15" fmla="*/ 9525 h 1584524"/>
                  <a:gd name="connsiteX16" fmla="*/ 150019 w 2907506"/>
                  <a:gd name="connsiteY16" fmla="*/ 38100 h 1584524"/>
                  <a:gd name="connsiteX17" fmla="*/ 154781 w 2907506"/>
                  <a:gd name="connsiteY17" fmla="*/ 61913 h 1584524"/>
                  <a:gd name="connsiteX18" fmla="*/ 164306 w 2907506"/>
                  <a:gd name="connsiteY18" fmla="*/ 114300 h 1584524"/>
                  <a:gd name="connsiteX19" fmla="*/ 166687 w 2907506"/>
                  <a:gd name="connsiteY19" fmla="*/ 173831 h 1584524"/>
                  <a:gd name="connsiteX20" fmla="*/ 173831 w 2907506"/>
                  <a:gd name="connsiteY20" fmla="*/ 273844 h 1584524"/>
                  <a:gd name="connsiteX21" fmla="*/ 178594 w 2907506"/>
                  <a:gd name="connsiteY21" fmla="*/ 297656 h 1584524"/>
                  <a:gd name="connsiteX22" fmla="*/ 188119 w 2907506"/>
                  <a:gd name="connsiteY22" fmla="*/ 345281 h 1584524"/>
                  <a:gd name="connsiteX23" fmla="*/ 200025 w 2907506"/>
                  <a:gd name="connsiteY23" fmla="*/ 376238 h 1584524"/>
                  <a:gd name="connsiteX24" fmla="*/ 207169 w 2907506"/>
                  <a:gd name="connsiteY24" fmla="*/ 404813 h 1584524"/>
                  <a:gd name="connsiteX25" fmla="*/ 214312 w 2907506"/>
                  <a:gd name="connsiteY25" fmla="*/ 421481 h 1584524"/>
                  <a:gd name="connsiteX26" fmla="*/ 223837 w 2907506"/>
                  <a:gd name="connsiteY26" fmla="*/ 435769 h 1584524"/>
                  <a:gd name="connsiteX27" fmla="*/ 242887 w 2907506"/>
                  <a:gd name="connsiteY27" fmla="*/ 442913 h 1584524"/>
                  <a:gd name="connsiteX28" fmla="*/ 252412 w 2907506"/>
                  <a:gd name="connsiteY28" fmla="*/ 440531 h 1584524"/>
                  <a:gd name="connsiteX29" fmla="*/ 266700 w 2907506"/>
                  <a:gd name="connsiteY29" fmla="*/ 421481 h 1584524"/>
                  <a:gd name="connsiteX30" fmla="*/ 285750 w 2907506"/>
                  <a:gd name="connsiteY30" fmla="*/ 359569 h 1584524"/>
                  <a:gd name="connsiteX31" fmla="*/ 302419 w 2907506"/>
                  <a:gd name="connsiteY31" fmla="*/ 288131 h 1584524"/>
                  <a:gd name="connsiteX32" fmla="*/ 309562 w 2907506"/>
                  <a:gd name="connsiteY32" fmla="*/ 261938 h 1584524"/>
                  <a:gd name="connsiteX33" fmla="*/ 326231 w 2907506"/>
                  <a:gd name="connsiteY33" fmla="*/ 233363 h 1584524"/>
                  <a:gd name="connsiteX34" fmla="*/ 345281 w 2907506"/>
                  <a:gd name="connsiteY34" fmla="*/ 216694 h 1584524"/>
                  <a:gd name="connsiteX35" fmla="*/ 366712 w 2907506"/>
                  <a:gd name="connsiteY35" fmla="*/ 219075 h 1584524"/>
                  <a:gd name="connsiteX36" fmla="*/ 392906 w 2907506"/>
                  <a:gd name="connsiteY36" fmla="*/ 252413 h 1584524"/>
                  <a:gd name="connsiteX37" fmla="*/ 414337 w 2907506"/>
                  <a:gd name="connsiteY37" fmla="*/ 290513 h 1584524"/>
                  <a:gd name="connsiteX38" fmla="*/ 426244 w 2907506"/>
                  <a:gd name="connsiteY38" fmla="*/ 311944 h 1584524"/>
                  <a:gd name="connsiteX39" fmla="*/ 428625 w 2907506"/>
                  <a:gd name="connsiteY39" fmla="*/ 319088 h 1584524"/>
                  <a:gd name="connsiteX40" fmla="*/ 440531 w 2907506"/>
                  <a:gd name="connsiteY40" fmla="*/ 333375 h 1584524"/>
                  <a:gd name="connsiteX41" fmla="*/ 450056 w 2907506"/>
                  <a:gd name="connsiteY41" fmla="*/ 340519 h 1584524"/>
                  <a:gd name="connsiteX42" fmla="*/ 452437 w 2907506"/>
                  <a:gd name="connsiteY42" fmla="*/ 347663 h 1584524"/>
                  <a:gd name="connsiteX43" fmla="*/ 457200 w 2907506"/>
                  <a:gd name="connsiteY43" fmla="*/ 354806 h 1584524"/>
                  <a:gd name="connsiteX44" fmla="*/ 466725 w 2907506"/>
                  <a:gd name="connsiteY44" fmla="*/ 371475 h 1584524"/>
                  <a:gd name="connsiteX45" fmla="*/ 481012 w 2907506"/>
                  <a:gd name="connsiteY45" fmla="*/ 376238 h 1584524"/>
                  <a:gd name="connsiteX46" fmla="*/ 507206 w 2907506"/>
                  <a:gd name="connsiteY46" fmla="*/ 364331 h 1584524"/>
                  <a:gd name="connsiteX47" fmla="*/ 521494 w 2907506"/>
                  <a:gd name="connsiteY47" fmla="*/ 342900 h 1584524"/>
                  <a:gd name="connsiteX48" fmla="*/ 526256 w 2907506"/>
                  <a:gd name="connsiteY48" fmla="*/ 319088 h 1584524"/>
                  <a:gd name="connsiteX49" fmla="*/ 533400 w 2907506"/>
                  <a:gd name="connsiteY49" fmla="*/ 302419 h 1584524"/>
                  <a:gd name="connsiteX50" fmla="*/ 535781 w 2907506"/>
                  <a:gd name="connsiteY50" fmla="*/ 288131 h 1584524"/>
                  <a:gd name="connsiteX51" fmla="*/ 540544 w 2907506"/>
                  <a:gd name="connsiteY51" fmla="*/ 278606 h 1584524"/>
                  <a:gd name="connsiteX52" fmla="*/ 557212 w 2907506"/>
                  <a:gd name="connsiteY52" fmla="*/ 259556 h 1584524"/>
                  <a:gd name="connsiteX53" fmla="*/ 564356 w 2907506"/>
                  <a:gd name="connsiteY53" fmla="*/ 254794 h 1584524"/>
                  <a:gd name="connsiteX54" fmla="*/ 581025 w 2907506"/>
                  <a:gd name="connsiteY54" fmla="*/ 259556 h 1584524"/>
                  <a:gd name="connsiteX55" fmla="*/ 597694 w 2907506"/>
                  <a:gd name="connsiteY55" fmla="*/ 261938 h 1584524"/>
                  <a:gd name="connsiteX56" fmla="*/ 604837 w 2907506"/>
                  <a:gd name="connsiteY56" fmla="*/ 266700 h 1584524"/>
                  <a:gd name="connsiteX57" fmla="*/ 628650 w 2907506"/>
                  <a:gd name="connsiteY57" fmla="*/ 280988 h 1584524"/>
                  <a:gd name="connsiteX58" fmla="*/ 638175 w 2907506"/>
                  <a:gd name="connsiteY58" fmla="*/ 295275 h 1584524"/>
                  <a:gd name="connsiteX59" fmla="*/ 645319 w 2907506"/>
                  <a:gd name="connsiteY59" fmla="*/ 304800 h 1584524"/>
                  <a:gd name="connsiteX60" fmla="*/ 666750 w 2907506"/>
                  <a:gd name="connsiteY60" fmla="*/ 319088 h 1584524"/>
                  <a:gd name="connsiteX61" fmla="*/ 688181 w 2907506"/>
                  <a:gd name="connsiteY61" fmla="*/ 326231 h 1584524"/>
                  <a:gd name="connsiteX62" fmla="*/ 700087 w 2907506"/>
                  <a:gd name="connsiteY62" fmla="*/ 323850 h 1584524"/>
                  <a:gd name="connsiteX63" fmla="*/ 707231 w 2907506"/>
                  <a:gd name="connsiteY63" fmla="*/ 316706 h 1584524"/>
                  <a:gd name="connsiteX64" fmla="*/ 726281 w 2907506"/>
                  <a:gd name="connsiteY64" fmla="*/ 297656 h 1584524"/>
                  <a:gd name="connsiteX65" fmla="*/ 745331 w 2907506"/>
                  <a:gd name="connsiteY65" fmla="*/ 302419 h 1584524"/>
                  <a:gd name="connsiteX66" fmla="*/ 762000 w 2907506"/>
                  <a:gd name="connsiteY66" fmla="*/ 316706 h 1584524"/>
                  <a:gd name="connsiteX67" fmla="*/ 776287 w 2907506"/>
                  <a:gd name="connsiteY67" fmla="*/ 338138 h 1584524"/>
                  <a:gd name="connsiteX68" fmla="*/ 783431 w 2907506"/>
                  <a:gd name="connsiteY68" fmla="*/ 347663 h 1584524"/>
                  <a:gd name="connsiteX69" fmla="*/ 790575 w 2907506"/>
                  <a:gd name="connsiteY69" fmla="*/ 361950 h 1584524"/>
                  <a:gd name="connsiteX70" fmla="*/ 807244 w 2907506"/>
                  <a:gd name="connsiteY70" fmla="*/ 385763 h 1584524"/>
                  <a:gd name="connsiteX71" fmla="*/ 821531 w 2907506"/>
                  <a:gd name="connsiteY71" fmla="*/ 411956 h 1584524"/>
                  <a:gd name="connsiteX72" fmla="*/ 828675 w 2907506"/>
                  <a:gd name="connsiteY72" fmla="*/ 419100 h 1584524"/>
                  <a:gd name="connsiteX73" fmla="*/ 833437 w 2907506"/>
                  <a:gd name="connsiteY73" fmla="*/ 426244 h 1584524"/>
                  <a:gd name="connsiteX74" fmla="*/ 835819 w 2907506"/>
                  <a:gd name="connsiteY74" fmla="*/ 433388 h 1584524"/>
                  <a:gd name="connsiteX75" fmla="*/ 842962 w 2907506"/>
                  <a:gd name="connsiteY75" fmla="*/ 438150 h 1584524"/>
                  <a:gd name="connsiteX76" fmla="*/ 845344 w 2907506"/>
                  <a:gd name="connsiteY76" fmla="*/ 445294 h 1584524"/>
                  <a:gd name="connsiteX77" fmla="*/ 857250 w 2907506"/>
                  <a:gd name="connsiteY77" fmla="*/ 464344 h 1584524"/>
                  <a:gd name="connsiteX78" fmla="*/ 859631 w 2907506"/>
                  <a:gd name="connsiteY78" fmla="*/ 473869 h 1584524"/>
                  <a:gd name="connsiteX79" fmla="*/ 869156 w 2907506"/>
                  <a:gd name="connsiteY79" fmla="*/ 490538 h 1584524"/>
                  <a:gd name="connsiteX80" fmla="*/ 883444 w 2907506"/>
                  <a:gd name="connsiteY80" fmla="*/ 521494 h 1584524"/>
                  <a:gd name="connsiteX81" fmla="*/ 888206 w 2907506"/>
                  <a:gd name="connsiteY81" fmla="*/ 528638 h 1584524"/>
                  <a:gd name="connsiteX82" fmla="*/ 897731 w 2907506"/>
                  <a:gd name="connsiteY82" fmla="*/ 554831 h 1584524"/>
                  <a:gd name="connsiteX83" fmla="*/ 914400 w 2907506"/>
                  <a:gd name="connsiteY83" fmla="*/ 583406 h 1584524"/>
                  <a:gd name="connsiteX84" fmla="*/ 928687 w 2907506"/>
                  <a:gd name="connsiteY84" fmla="*/ 621506 h 1584524"/>
                  <a:gd name="connsiteX85" fmla="*/ 933450 w 2907506"/>
                  <a:gd name="connsiteY85" fmla="*/ 635794 h 1584524"/>
                  <a:gd name="connsiteX86" fmla="*/ 950119 w 2907506"/>
                  <a:gd name="connsiteY86" fmla="*/ 673894 h 1584524"/>
                  <a:gd name="connsiteX87" fmla="*/ 971550 w 2907506"/>
                  <a:gd name="connsiteY87" fmla="*/ 721519 h 1584524"/>
                  <a:gd name="connsiteX88" fmla="*/ 992981 w 2907506"/>
                  <a:gd name="connsiteY88" fmla="*/ 752475 h 1584524"/>
                  <a:gd name="connsiteX89" fmla="*/ 1000125 w 2907506"/>
                  <a:gd name="connsiteY89" fmla="*/ 759619 h 1584524"/>
                  <a:gd name="connsiteX90" fmla="*/ 1012031 w 2907506"/>
                  <a:gd name="connsiteY90" fmla="*/ 778669 h 1584524"/>
                  <a:gd name="connsiteX91" fmla="*/ 1021556 w 2907506"/>
                  <a:gd name="connsiteY91" fmla="*/ 792956 h 1584524"/>
                  <a:gd name="connsiteX92" fmla="*/ 1033462 w 2907506"/>
                  <a:gd name="connsiteY92" fmla="*/ 809625 h 1584524"/>
                  <a:gd name="connsiteX93" fmla="*/ 1059656 w 2907506"/>
                  <a:gd name="connsiteY93" fmla="*/ 833438 h 1584524"/>
                  <a:gd name="connsiteX94" fmla="*/ 1071562 w 2907506"/>
                  <a:gd name="connsiteY94" fmla="*/ 840581 h 1584524"/>
                  <a:gd name="connsiteX95" fmla="*/ 1085850 w 2907506"/>
                  <a:gd name="connsiteY95" fmla="*/ 854869 h 1584524"/>
                  <a:gd name="connsiteX96" fmla="*/ 1092994 w 2907506"/>
                  <a:gd name="connsiteY96" fmla="*/ 859631 h 1584524"/>
                  <a:gd name="connsiteX97" fmla="*/ 1104900 w 2907506"/>
                  <a:gd name="connsiteY97" fmla="*/ 869156 h 1584524"/>
                  <a:gd name="connsiteX98" fmla="*/ 1116806 w 2907506"/>
                  <a:gd name="connsiteY98" fmla="*/ 881063 h 1584524"/>
                  <a:gd name="connsiteX99" fmla="*/ 1133475 w 2907506"/>
                  <a:gd name="connsiteY99" fmla="*/ 892969 h 1584524"/>
                  <a:gd name="connsiteX100" fmla="*/ 1140619 w 2907506"/>
                  <a:gd name="connsiteY100" fmla="*/ 902494 h 1584524"/>
                  <a:gd name="connsiteX101" fmla="*/ 1169194 w 2907506"/>
                  <a:gd name="connsiteY101" fmla="*/ 921544 h 1584524"/>
                  <a:gd name="connsiteX102" fmla="*/ 1178719 w 2907506"/>
                  <a:gd name="connsiteY102" fmla="*/ 926306 h 1584524"/>
                  <a:gd name="connsiteX103" fmla="*/ 1190625 w 2907506"/>
                  <a:gd name="connsiteY103" fmla="*/ 928688 h 1584524"/>
                  <a:gd name="connsiteX104" fmla="*/ 1235869 w 2907506"/>
                  <a:gd name="connsiteY104" fmla="*/ 921544 h 1584524"/>
                  <a:gd name="connsiteX105" fmla="*/ 1245394 w 2907506"/>
                  <a:gd name="connsiteY105" fmla="*/ 907256 h 1584524"/>
                  <a:gd name="connsiteX106" fmla="*/ 1250156 w 2907506"/>
                  <a:gd name="connsiteY106" fmla="*/ 883444 h 1584524"/>
                  <a:gd name="connsiteX107" fmla="*/ 1252537 w 2907506"/>
                  <a:gd name="connsiteY107" fmla="*/ 876300 h 1584524"/>
                  <a:gd name="connsiteX108" fmla="*/ 1254919 w 2907506"/>
                  <a:gd name="connsiteY108" fmla="*/ 864394 h 1584524"/>
                  <a:gd name="connsiteX109" fmla="*/ 1259681 w 2907506"/>
                  <a:gd name="connsiteY109" fmla="*/ 845344 h 1584524"/>
                  <a:gd name="connsiteX110" fmla="*/ 1271587 w 2907506"/>
                  <a:gd name="connsiteY110" fmla="*/ 859631 h 1584524"/>
                  <a:gd name="connsiteX111" fmla="*/ 1273969 w 2907506"/>
                  <a:gd name="connsiteY111" fmla="*/ 869156 h 1584524"/>
                  <a:gd name="connsiteX112" fmla="*/ 1290637 w 2907506"/>
                  <a:gd name="connsiteY112" fmla="*/ 895350 h 1584524"/>
                  <a:gd name="connsiteX113" fmla="*/ 1295400 w 2907506"/>
                  <a:gd name="connsiteY113" fmla="*/ 902494 h 1584524"/>
                  <a:gd name="connsiteX114" fmla="*/ 1307306 w 2907506"/>
                  <a:gd name="connsiteY114" fmla="*/ 904875 h 1584524"/>
                  <a:gd name="connsiteX115" fmla="*/ 1323975 w 2907506"/>
                  <a:gd name="connsiteY115" fmla="*/ 902494 h 1584524"/>
                  <a:gd name="connsiteX116" fmla="*/ 1333500 w 2907506"/>
                  <a:gd name="connsiteY116" fmla="*/ 890588 h 1584524"/>
                  <a:gd name="connsiteX117" fmla="*/ 1343025 w 2907506"/>
                  <a:gd name="connsiteY117" fmla="*/ 862013 h 1584524"/>
                  <a:gd name="connsiteX118" fmla="*/ 1350169 w 2907506"/>
                  <a:gd name="connsiteY118" fmla="*/ 838200 h 1584524"/>
                  <a:gd name="connsiteX119" fmla="*/ 1357312 w 2907506"/>
                  <a:gd name="connsiteY119" fmla="*/ 845344 h 1584524"/>
                  <a:gd name="connsiteX120" fmla="*/ 1369219 w 2907506"/>
                  <a:gd name="connsiteY120" fmla="*/ 892969 h 1584524"/>
                  <a:gd name="connsiteX121" fmla="*/ 1371600 w 2907506"/>
                  <a:gd name="connsiteY121" fmla="*/ 904875 h 1584524"/>
                  <a:gd name="connsiteX122" fmla="*/ 1378744 w 2907506"/>
                  <a:gd name="connsiteY122" fmla="*/ 923925 h 1584524"/>
                  <a:gd name="connsiteX123" fmla="*/ 1381125 w 2907506"/>
                  <a:gd name="connsiteY123" fmla="*/ 931069 h 1584524"/>
                  <a:gd name="connsiteX124" fmla="*/ 1414462 w 2907506"/>
                  <a:gd name="connsiteY124" fmla="*/ 890588 h 1584524"/>
                  <a:gd name="connsiteX125" fmla="*/ 1421606 w 2907506"/>
                  <a:gd name="connsiteY125" fmla="*/ 871538 h 1584524"/>
                  <a:gd name="connsiteX126" fmla="*/ 1428750 w 2907506"/>
                  <a:gd name="connsiteY126" fmla="*/ 835819 h 1584524"/>
                  <a:gd name="connsiteX127" fmla="*/ 1431131 w 2907506"/>
                  <a:gd name="connsiteY127" fmla="*/ 826294 h 1584524"/>
                  <a:gd name="connsiteX128" fmla="*/ 1433512 w 2907506"/>
                  <a:gd name="connsiteY128" fmla="*/ 783431 h 1584524"/>
                  <a:gd name="connsiteX129" fmla="*/ 1438275 w 2907506"/>
                  <a:gd name="connsiteY129" fmla="*/ 623888 h 1584524"/>
                  <a:gd name="connsiteX130" fmla="*/ 1450181 w 2907506"/>
                  <a:gd name="connsiteY130" fmla="*/ 500063 h 1584524"/>
                  <a:gd name="connsiteX131" fmla="*/ 1452562 w 2907506"/>
                  <a:gd name="connsiteY131" fmla="*/ 452438 h 1584524"/>
                  <a:gd name="connsiteX132" fmla="*/ 1457325 w 2907506"/>
                  <a:gd name="connsiteY132" fmla="*/ 438150 h 1584524"/>
                  <a:gd name="connsiteX133" fmla="*/ 1462087 w 2907506"/>
                  <a:gd name="connsiteY133" fmla="*/ 414338 h 1584524"/>
                  <a:gd name="connsiteX134" fmla="*/ 1488281 w 2907506"/>
                  <a:gd name="connsiteY134" fmla="*/ 297656 h 1584524"/>
                  <a:gd name="connsiteX135" fmla="*/ 1493044 w 2907506"/>
                  <a:gd name="connsiteY135" fmla="*/ 288131 h 1584524"/>
                  <a:gd name="connsiteX136" fmla="*/ 1500187 w 2907506"/>
                  <a:gd name="connsiteY136" fmla="*/ 261938 h 1584524"/>
                  <a:gd name="connsiteX137" fmla="*/ 1502569 w 2907506"/>
                  <a:gd name="connsiteY137" fmla="*/ 250031 h 1584524"/>
                  <a:gd name="connsiteX138" fmla="*/ 1516856 w 2907506"/>
                  <a:gd name="connsiteY138" fmla="*/ 211931 h 1584524"/>
                  <a:gd name="connsiteX139" fmla="*/ 1521619 w 2907506"/>
                  <a:gd name="connsiteY139" fmla="*/ 202406 h 1584524"/>
                  <a:gd name="connsiteX140" fmla="*/ 1526381 w 2907506"/>
                  <a:gd name="connsiteY140" fmla="*/ 185738 h 1584524"/>
                  <a:gd name="connsiteX141" fmla="*/ 1540669 w 2907506"/>
                  <a:gd name="connsiteY141" fmla="*/ 166688 h 1584524"/>
                  <a:gd name="connsiteX142" fmla="*/ 1562100 w 2907506"/>
                  <a:gd name="connsiteY142" fmla="*/ 492919 h 1584524"/>
                  <a:gd name="connsiteX143" fmla="*/ 1564481 w 2907506"/>
                  <a:gd name="connsiteY143" fmla="*/ 500063 h 1584524"/>
                  <a:gd name="connsiteX144" fmla="*/ 1581150 w 2907506"/>
                  <a:gd name="connsiteY144" fmla="*/ 533400 h 1584524"/>
                  <a:gd name="connsiteX145" fmla="*/ 1588294 w 2907506"/>
                  <a:gd name="connsiteY145" fmla="*/ 535781 h 1584524"/>
                  <a:gd name="connsiteX146" fmla="*/ 1612106 w 2907506"/>
                  <a:gd name="connsiteY146" fmla="*/ 521494 h 1584524"/>
                  <a:gd name="connsiteX147" fmla="*/ 1616869 w 2907506"/>
                  <a:gd name="connsiteY147" fmla="*/ 511969 h 1584524"/>
                  <a:gd name="connsiteX148" fmla="*/ 1643062 w 2907506"/>
                  <a:gd name="connsiteY148" fmla="*/ 438150 h 1584524"/>
                  <a:gd name="connsiteX149" fmla="*/ 1650206 w 2907506"/>
                  <a:gd name="connsiteY149" fmla="*/ 419100 h 1584524"/>
                  <a:gd name="connsiteX150" fmla="*/ 1652587 w 2907506"/>
                  <a:gd name="connsiteY150" fmla="*/ 409575 h 1584524"/>
                  <a:gd name="connsiteX151" fmla="*/ 1659731 w 2907506"/>
                  <a:gd name="connsiteY151" fmla="*/ 400050 h 1584524"/>
                  <a:gd name="connsiteX152" fmla="*/ 1666875 w 2907506"/>
                  <a:gd name="connsiteY152" fmla="*/ 407194 h 1584524"/>
                  <a:gd name="connsiteX153" fmla="*/ 1685925 w 2907506"/>
                  <a:gd name="connsiteY153" fmla="*/ 464344 h 1584524"/>
                  <a:gd name="connsiteX154" fmla="*/ 1690687 w 2907506"/>
                  <a:gd name="connsiteY154" fmla="*/ 476250 h 1584524"/>
                  <a:gd name="connsiteX155" fmla="*/ 1695450 w 2907506"/>
                  <a:gd name="connsiteY155" fmla="*/ 490538 h 1584524"/>
                  <a:gd name="connsiteX156" fmla="*/ 1700212 w 2907506"/>
                  <a:gd name="connsiteY156" fmla="*/ 478631 h 1584524"/>
                  <a:gd name="connsiteX157" fmla="*/ 1709737 w 2907506"/>
                  <a:gd name="connsiteY157" fmla="*/ 438150 h 1584524"/>
                  <a:gd name="connsiteX158" fmla="*/ 1719262 w 2907506"/>
                  <a:gd name="connsiteY158" fmla="*/ 414338 h 1584524"/>
                  <a:gd name="connsiteX159" fmla="*/ 1738312 w 2907506"/>
                  <a:gd name="connsiteY159" fmla="*/ 464344 h 1584524"/>
                  <a:gd name="connsiteX160" fmla="*/ 1745456 w 2907506"/>
                  <a:gd name="connsiteY160" fmla="*/ 454819 h 1584524"/>
                  <a:gd name="connsiteX161" fmla="*/ 1750219 w 2907506"/>
                  <a:gd name="connsiteY161" fmla="*/ 440531 h 1584524"/>
                  <a:gd name="connsiteX162" fmla="*/ 1771650 w 2907506"/>
                  <a:gd name="connsiteY162" fmla="*/ 397669 h 1584524"/>
                  <a:gd name="connsiteX163" fmla="*/ 1785937 w 2907506"/>
                  <a:gd name="connsiteY163" fmla="*/ 426244 h 1584524"/>
                  <a:gd name="connsiteX164" fmla="*/ 1800225 w 2907506"/>
                  <a:gd name="connsiteY164" fmla="*/ 483394 h 1584524"/>
                  <a:gd name="connsiteX165" fmla="*/ 1802606 w 2907506"/>
                  <a:gd name="connsiteY165" fmla="*/ 490538 h 1584524"/>
                  <a:gd name="connsiteX166" fmla="*/ 1807369 w 2907506"/>
                  <a:gd name="connsiteY166" fmla="*/ 500063 h 1584524"/>
                  <a:gd name="connsiteX167" fmla="*/ 1831181 w 2907506"/>
                  <a:gd name="connsiteY167" fmla="*/ 464344 h 1584524"/>
                  <a:gd name="connsiteX168" fmla="*/ 1850231 w 2907506"/>
                  <a:gd name="connsiteY168" fmla="*/ 414338 h 1584524"/>
                  <a:gd name="connsiteX169" fmla="*/ 1852612 w 2907506"/>
                  <a:gd name="connsiteY169" fmla="*/ 407194 h 1584524"/>
                  <a:gd name="connsiteX170" fmla="*/ 1864519 w 2907506"/>
                  <a:gd name="connsiteY170" fmla="*/ 397669 h 1584524"/>
                  <a:gd name="connsiteX171" fmla="*/ 1883569 w 2907506"/>
                  <a:gd name="connsiteY171" fmla="*/ 416719 h 1584524"/>
                  <a:gd name="connsiteX172" fmla="*/ 1902619 w 2907506"/>
                  <a:gd name="connsiteY172" fmla="*/ 478631 h 1584524"/>
                  <a:gd name="connsiteX173" fmla="*/ 1907381 w 2907506"/>
                  <a:gd name="connsiteY173" fmla="*/ 490538 h 1584524"/>
                  <a:gd name="connsiteX174" fmla="*/ 1933575 w 2907506"/>
                  <a:gd name="connsiteY174" fmla="*/ 428625 h 1584524"/>
                  <a:gd name="connsiteX175" fmla="*/ 1938337 w 2907506"/>
                  <a:gd name="connsiteY175" fmla="*/ 419100 h 1584524"/>
                  <a:gd name="connsiteX176" fmla="*/ 1964531 w 2907506"/>
                  <a:gd name="connsiteY176" fmla="*/ 414338 h 1584524"/>
                  <a:gd name="connsiteX177" fmla="*/ 1974056 w 2907506"/>
                  <a:gd name="connsiteY177" fmla="*/ 428625 h 1584524"/>
                  <a:gd name="connsiteX178" fmla="*/ 1981200 w 2907506"/>
                  <a:gd name="connsiteY178" fmla="*/ 442913 h 1584524"/>
                  <a:gd name="connsiteX179" fmla="*/ 1985962 w 2907506"/>
                  <a:gd name="connsiteY179" fmla="*/ 433388 h 1584524"/>
                  <a:gd name="connsiteX180" fmla="*/ 2002631 w 2907506"/>
                  <a:gd name="connsiteY180" fmla="*/ 409575 h 1584524"/>
                  <a:gd name="connsiteX181" fmla="*/ 2021681 w 2907506"/>
                  <a:gd name="connsiteY181" fmla="*/ 447675 h 1584524"/>
                  <a:gd name="connsiteX182" fmla="*/ 2026444 w 2907506"/>
                  <a:gd name="connsiteY182" fmla="*/ 502444 h 1584524"/>
                  <a:gd name="connsiteX183" fmla="*/ 2050256 w 2907506"/>
                  <a:gd name="connsiteY183" fmla="*/ 478631 h 1584524"/>
                  <a:gd name="connsiteX184" fmla="*/ 2057400 w 2907506"/>
                  <a:gd name="connsiteY184" fmla="*/ 464344 h 1584524"/>
                  <a:gd name="connsiteX185" fmla="*/ 2105025 w 2907506"/>
                  <a:gd name="connsiteY185" fmla="*/ 395288 h 1584524"/>
                  <a:gd name="connsiteX186" fmla="*/ 2124075 w 2907506"/>
                  <a:gd name="connsiteY186" fmla="*/ 428625 h 1584524"/>
                  <a:gd name="connsiteX187" fmla="*/ 2133600 w 2907506"/>
                  <a:gd name="connsiteY187" fmla="*/ 488156 h 1584524"/>
                  <a:gd name="connsiteX188" fmla="*/ 2135981 w 2907506"/>
                  <a:gd name="connsiteY188" fmla="*/ 495300 h 1584524"/>
                  <a:gd name="connsiteX189" fmla="*/ 2152650 w 2907506"/>
                  <a:gd name="connsiteY189" fmla="*/ 490538 h 1584524"/>
                  <a:gd name="connsiteX190" fmla="*/ 2164556 w 2907506"/>
                  <a:gd name="connsiteY190" fmla="*/ 485775 h 1584524"/>
                  <a:gd name="connsiteX191" fmla="*/ 2169319 w 2907506"/>
                  <a:gd name="connsiteY191" fmla="*/ 492919 h 1584524"/>
                  <a:gd name="connsiteX192" fmla="*/ 2174081 w 2907506"/>
                  <a:gd name="connsiteY192" fmla="*/ 552450 h 1584524"/>
                  <a:gd name="connsiteX193" fmla="*/ 2178844 w 2907506"/>
                  <a:gd name="connsiteY193" fmla="*/ 702469 h 1584524"/>
                  <a:gd name="connsiteX194" fmla="*/ 2209800 w 2907506"/>
                  <a:gd name="connsiteY194" fmla="*/ 871538 h 1584524"/>
                  <a:gd name="connsiteX195" fmla="*/ 2214562 w 2907506"/>
                  <a:gd name="connsiteY195" fmla="*/ 902494 h 1584524"/>
                  <a:gd name="connsiteX196" fmla="*/ 2226469 w 2907506"/>
                  <a:gd name="connsiteY196" fmla="*/ 1009650 h 1584524"/>
                  <a:gd name="connsiteX197" fmla="*/ 2245519 w 2907506"/>
                  <a:gd name="connsiteY197" fmla="*/ 1145381 h 1584524"/>
                  <a:gd name="connsiteX198" fmla="*/ 2264569 w 2907506"/>
                  <a:gd name="connsiteY198" fmla="*/ 1273969 h 1584524"/>
                  <a:gd name="connsiteX199" fmla="*/ 2266950 w 2907506"/>
                  <a:gd name="connsiteY199" fmla="*/ 1288256 h 1584524"/>
                  <a:gd name="connsiteX200" fmla="*/ 2278856 w 2907506"/>
                  <a:gd name="connsiteY200" fmla="*/ 1381125 h 1584524"/>
                  <a:gd name="connsiteX201" fmla="*/ 2288381 w 2907506"/>
                  <a:gd name="connsiteY201" fmla="*/ 1457325 h 1584524"/>
                  <a:gd name="connsiteX202" fmla="*/ 2307431 w 2907506"/>
                  <a:gd name="connsiteY202" fmla="*/ 1512094 h 1584524"/>
                  <a:gd name="connsiteX203" fmla="*/ 2314575 w 2907506"/>
                  <a:gd name="connsiteY203" fmla="*/ 1526381 h 1584524"/>
                  <a:gd name="connsiteX204" fmla="*/ 2324100 w 2907506"/>
                  <a:gd name="connsiteY204" fmla="*/ 1533525 h 1584524"/>
                  <a:gd name="connsiteX205" fmla="*/ 2355056 w 2907506"/>
                  <a:gd name="connsiteY205" fmla="*/ 1509713 h 1584524"/>
                  <a:gd name="connsiteX206" fmla="*/ 2362200 w 2907506"/>
                  <a:gd name="connsiteY206" fmla="*/ 1493044 h 1584524"/>
                  <a:gd name="connsiteX207" fmla="*/ 2381250 w 2907506"/>
                  <a:gd name="connsiteY207" fmla="*/ 1395413 h 1584524"/>
                  <a:gd name="connsiteX208" fmla="*/ 2383631 w 2907506"/>
                  <a:gd name="connsiteY208" fmla="*/ 1366838 h 1584524"/>
                  <a:gd name="connsiteX209" fmla="*/ 2395537 w 2907506"/>
                  <a:gd name="connsiteY209" fmla="*/ 1164431 h 1584524"/>
                  <a:gd name="connsiteX210" fmla="*/ 2405062 w 2907506"/>
                  <a:gd name="connsiteY210" fmla="*/ 1107281 h 1584524"/>
                  <a:gd name="connsiteX211" fmla="*/ 2409825 w 2907506"/>
                  <a:gd name="connsiteY211" fmla="*/ 1121569 h 1584524"/>
                  <a:gd name="connsiteX212" fmla="*/ 2428875 w 2907506"/>
                  <a:gd name="connsiteY212" fmla="*/ 1245394 h 1584524"/>
                  <a:gd name="connsiteX213" fmla="*/ 2431256 w 2907506"/>
                  <a:gd name="connsiteY213" fmla="*/ 1583531 h 1584524"/>
                  <a:gd name="connsiteX214" fmla="*/ 2438400 w 2907506"/>
                  <a:gd name="connsiteY214" fmla="*/ 1581150 h 1584524"/>
                  <a:gd name="connsiteX215" fmla="*/ 2462212 w 2907506"/>
                  <a:gd name="connsiteY215" fmla="*/ 1535906 h 1584524"/>
                  <a:gd name="connsiteX216" fmla="*/ 2474119 w 2907506"/>
                  <a:gd name="connsiteY216" fmla="*/ 1497806 h 1584524"/>
                  <a:gd name="connsiteX217" fmla="*/ 2490787 w 2907506"/>
                  <a:gd name="connsiteY217" fmla="*/ 1388269 h 1584524"/>
                  <a:gd name="connsiteX218" fmla="*/ 2514600 w 2907506"/>
                  <a:gd name="connsiteY218" fmla="*/ 1273969 h 1584524"/>
                  <a:gd name="connsiteX219" fmla="*/ 2521744 w 2907506"/>
                  <a:gd name="connsiteY219" fmla="*/ 1259681 h 1584524"/>
                  <a:gd name="connsiteX220" fmla="*/ 2531269 w 2907506"/>
                  <a:gd name="connsiteY220" fmla="*/ 1276350 h 1584524"/>
                  <a:gd name="connsiteX221" fmla="*/ 2540794 w 2907506"/>
                  <a:gd name="connsiteY221" fmla="*/ 1319213 h 1584524"/>
                  <a:gd name="connsiteX222" fmla="*/ 2545556 w 2907506"/>
                  <a:gd name="connsiteY222" fmla="*/ 1343025 h 1584524"/>
                  <a:gd name="connsiteX223" fmla="*/ 2569369 w 2907506"/>
                  <a:gd name="connsiteY223" fmla="*/ 1528763 h 1584524"/>
                  <a:gd name="connsiteX224" fmla="*/ 2576512 w 2907506"/>
                  <a:gd name="connsiteY224" fmla="*/ 1564481 h 1584524"/>
                  <a:gd name="connsiteX225" fmla="*/ 2588419 w 2907506"/>
                  <a:gd name="connsiteY225" fmla="*/ 1557338 h 1584524"/>
                  <a:gd name="connsiteX226" fmla="*/ 2593181 w 2907506"/>
                  <a:gd name="connsiteY226" fmla="*/ 1547813 h 1584524"/>
                  <a:gd name="connsiteX227" fmla="*/ 2609850 w 2907506"/>
                  <a:gd name="connsiteY227" fmla="*/ 1478756 h 1584524"/>
                  <a:gd name="connsiteX228" fmla="*/ 2628900 w 2907506"/>
                  <a:gd name="connsiteY228" fmla="*/ 1319213 h 1584524"/>
                  <a:gd name="connsiteX229" fmla="*/ 2645569 w 2907506"/>
                  <a:gd name="connsiteY229" fmla="*/ 1233488 h 1584524"/>
                  <a:gd name="connsiteX230" fmla="*/ 2664619 w 2907506"/>
                  <a:gd name="connsiteY230" fmla="*/ 1202531 h 1584524"/>
                  <a:gd name="connsiteX231" fmla="*/ 2709862 w 2907506"/>
                  <a:gd name="connsiteY231" fmla="*/ 1369219 h 1584524"/>
                  <a:gd name="connsiteX232" fmla="*/ 2714625 w 2907506"/>
                  <a:gd name="connsiteY232" fmla="*/ 1395413 h 1584524"/>
                  <a:gd name="connsiteX233" fmla="*/ 2721769 w 2907506"/>
                  <a:gd name="connsiteY233" fmla="*/ 1469231 h 1584524"/>
                  <a:gd name="connsiteX234" fmla="*/ 2740819 w 2907506"/>
                  <a:gd name="connsiteY234" fmla="*/ 1538288 h 1584524"/>
                  <a:gd name="connsiteX235" fmla="*/ 2745581 w 2907506"/>
                  <a:gd name="connsiteY235" fmla="*/ 1545431 h 1584524"/>
                  <a:gd name="connsiteX236" fmla="*/ 2771775 w 2907506"/>
                  <a:gd name="connsiteY236" fmla="*/ 1464469 h 1584524"/>
                  <a:gd name="connsiteX237" fmla="*/ 2774156 w 2907506"/>
                  <a:gd name="connsiteY237" fmla="*/ 1440656 h 1584524"/>
                  <a:gd name="connsiteX238" fmla="*/ 2793206 w 2907506"/>
                  <a:gd name="connsiteY238" fmla="*/ 1340644 h 1584524"/>
                  <a:gd name="connsiteX239" fmla="*/ 2797969 w 2907506"/>
                  <a:gd name="connsiteY239" fmla="*/ 1328738 h 1584524"/>
                  <a:gd name="connsiteX240" fmla="*/ 2809875 w 2907506"/>
                  <a:gd name="connsiteY240" fmla="*/ 1312069 h 1584524"/>
                  <a:gd name="connsiteX241" fmla="*/ 2828925 w 2907506"/>
                  <a:gd name="connsiteY241" fmla="*/ 1383506 h 1584524"/>
                  <a:gd name="connsiteX242" fmla="*/ 2831306 w 2907506"/>
                  <a:gd name="connsiteY242" fmla="*/ 1407319 h 1584524"/>
                  <a:gd name="connsiteX243" fmla="*/ 2833687 w 2907506"/>
                  <a:gd name="connsiteY243" fmla="*/ 1426369 h 1584524"/>
                  <a:gd name="connsiteX244" fmla="*/ 2838450 w 2907506"/>
                  <a:gd name="connsiteY244" fmla="*/ 1493044 h 1584524"/>
                  <a:gd name="connsiteX245" fmla="*/ 2843212 w 2907506"/>
                  <a:gd name="connsiteY245" fmla="*/ 1516856 h 1584524"/>
                  <a:gd name="connsiteX246" fmla="*/ 2867025 w 2907506"/>
                  <a:gd name="connsiteY246" fmla="*/ 1457325 h 1584524"/>
                  <a:gd name="connsiteX247" fmla="*/ 2871787 w 2907506"/>
                  <a:gd name="connsiteY247" fmla="*/ 1440656 h 1584524"/>
                  <a:gd name="connsiteX248" fmla="*/ 2886075 w 2907506"/>
                  <a:gd name="connsiteY248" fmla="*/ 1400175 h 1584524"/>
                  <a:gd name="connsiteX249" fmla="*/ 2893219 w 2907506"/>
                  <a:gd name="connsiteY249" fmla="*/ 1409700 h 1584524"/>
                  <a:gd name="connsiteX250" fmla="*/ 2907506 w 2907506"/>
                  <a:gd name="connsiteY250" fmla="*/ 1504950 h 1584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907506" h="1584524">
                    <a:moveTo>
                      <a:pt x="0" y="340519"/>
                    </a:moveTo>
                    <a:cubicBezTo>
                      <a:pt x="3175" y="323850"/>
                      <a:pt x="6197" y="307152"/>
                      <a:pt x="9525" y="290513"/>
                    </a:cubicBezTo>
                    <a:cubicBezTo>
                      <a:pt x="10167" y="287304"/>
                      <a:pt x="11408" y="284223"/>
                      <a:pt x="11906" y="280988"/>
                    </a:cubicBezTo>
                    <a:cubicBezTo>
                      <a:pt x="12999" y="273884"/>
                      <a:pt x="13194" y="266660"/>
                      <a:pt x="14287" y="259556"/>
                    </a:cubicBezTo>
                    <a:cubicBezTo>
                      <a:pt x="14785" y="256321"/>
                      <a:pt x="16027" y="253240"/>
                      <a:pt x="16669" y="250031"/>
                    </a:cubicBezTo>
                    <a:cubicBezTo>
                      <a:pt x="18409" y="241329"/>
                      <a:pt x="19691" y="232540"/>
                      <a:pt x="21431" y="223838"/>
                    </a:cubicBezTo>
                    <a:cubicBezTo>
                      <a:pt x="28729" y="187349"/>
                      <a:pt x="23422" y="217258"/>
                      <a:pt x="30956" y="183356"/>
                    </a:cubicBezTo>
                    <a:cubicBezTo>
                      <a:pt x="32176" y="177864"/>
                      <a:pt x="37659" y="147393"/>
                      <a:pt x="40481" y="140494"/>
                    </a:cubicBezTo>
                    <a:cubicBezTo>
                      <a:pt x="45185" y="128995"/>
                      <a:pt x="52104" y="118509"/>
                      <a:pt x="57150" y="107156"/>
                    </a:cubicBezTo>
                    <a:cubicBezTo>
                      <a:pt x="60325" y="100012"/>
                      <a:pt x="63596" y="92910"/>
                      <a:pt x="66675" y="85725"/>
                    </a:cubicBezTo>
                    <a:cubicBezTo>
                      <a:pt x="68359" y="81796"/>
                      <a:pt x="69390" y="77571"/>
                      <a:pt x="71437" y="73819"/>
                    </a:cubicBezTo>
                    <a:cubicBezTo>
                      <a:pt x="78513" y="60847"/>
                      <a:pt x="87030" y="53127"/>
                      <a:pt x="95250" y="40481"/>
                    </a:cubicBezTo>
                    <a:cubicBezTo>
                      <a:pt x="100573" y="32293"/>
                      <a:pt x="108104" y="12590"/>
                      <a:pt x="119062" y="4763"/>
                    </a:cubicBezTo>
                    <a:cubicBezTo>
                      <a:pt x="121951" y="2700"/>
                      <a:pt x="125412" y="1588"/>
                      <a:pt x="128587" y="0"/>
                    </a:cubicBezTo>
                    <a:cubicBezTo>
                      <a:pt x="131762" y="794"/>
                      <a:pt x="135389" y="566"/>
                      <a:pt x="138112" y="2381"/>
                    </a:cubicBezTo>
                    <a:cubicBezTo>
                      <a:pt x="140493" y="3969"/>
                      <a:pt x="141713" y="6910"/>
                      <a:pt x="142875" y="9525"/>
                    </a:cubicBezTo>
                    <a:cubicBezTo>
                      <a:pt x="148352" y="21849"/>
                      <a:pt x="147592" y="25155"/>
                      <a:pt x="150019" y="38100"/>
                    </a:cubicBezTo>
                    <a:cubicBezTo>
                      <a:pt x="151511" y="46056"/>
                      <a:pt x="153450" y="53928"/>
                      <a:pt x="154781" y="61913"/>
                    </a:cubicBezTo>
                    <a:cubicBezTo>
                      <a:pt x="160875" y="98472"/>
                      <a:pt x="157650" y="81019"/>
                      <a:pt x="164306" y="114300"/>
                    </a:cubicBezTo>
                    <a:cubicBezTo>
                      <a:pt x="165100" y="134144"/>
                      <a:pt x="165965" y="153985"/>
                      <a:pt x="166687" y="173831"/>
                    </a:cubicBezTo>
                    <a:cubicBezTo>
                      <a:pt x="170765" y="285956"/>
                      <a:pt x="164596" y="209189"/>
                      <a:pt x="173831" y="273844"/>
                    </a:cubicBezTo>
                    <a:cubicBezTo>
                      <a:pt x="176567" y="292998"/>
                      <a:pt x="174436" y="285189"/>
                      <a:pt x="178594" y="297656"/>
                    </a:cubicBezTo>
                    <a:cubicBezTo>
                      <a:pt x="182338" y="320122"/>
                      <a:pt x="182433" y="325380"/>
                      <a:pt x="188119" y="345281"/>
                    </a:cubicBezTo>
                    <a:cubicBezTo>
                      <a:pt x="191935" y="358636"/>
                      <a:pt x="194344" y="362984"/>
                      <a:pt x="200025" y="376238"/>
                    </a:cubicBezTo>
                    <a:cubicBezTo>
                      <a:pt x="202231" y="387268"/>
                      <a:pt x="203162" y="393594"/>
                      <a:pt x="207169" y="404813"/>
                    </a:cubicBezTo>
                    <a:cubicBezTo>
                      <a:pt x="209202" y="410506"/>
                      <a:pt x="212067" y="415869"/>
                      <a:pt x="214312" y="421481"/>
                    </a:cubicBezTo>
                    <a:cubicBezTo>
                      <a:pt x="217347" y="429068"/>
                      <a:pt x="215472" y="430541"/>
                      <a:pt x="223837" y="435769"/>
                    </a:cubicBezTo>
                    <a:cubicBezTo>
                      <a:pt x="227083" y="437798"/>
                      <a:pt x="238143" y="441331"/>
                      <a:pt x="242887" y="442913"/>
                    </a:cubicBezTo>
                    <a:cubicBezTo>
                      <a:pt x="246062" y="442119"/>
                      <a:pt x="249570" y="442155"/>
                      <a:pt x="252412" y="440531"/>
                    </a:cubicBezTo>
                    <a:cubicBezTo>
                      <a:pt x="257926" y="437380"/>
                      <a:pt x="264563" y="426290"/>
                      <a:pt x="266700" y="421481"/>
                    </a:cubicBezTo>
                    <a:cubicBezTo>
                      <a:pt x="278411" y="395132"/>
                      <a:pt x="279948" y="387417"/>
                      <a:pt x="285750" y="359569"/>
                    </a:cubicBezTo>
                    <a:cubicBezTo>
                      <a:pt x="297956" y="300977"/>
                      <a:pt x="280073" y="371928"/>
                      <a:pt x="302419" y="288131"/>
                    </a:cubicBezTo>
                    <a:cubicBezTo>
                      <a:pt x="304751" y="279387"/>
                      <a:pt x="305515" y="270032"/>
                      <a:pt x="309562" y="261938"/>
                    </a:cubicBezTo>
                    <a:cubicBezTo>
                      <a:pt x="315121" y="250821"/>
                      <a:pt x="318208" y="243169"/>
                      <a:pt x="326231" y="233363"/>
                    </a:cubicBezTo>
                    <a:cubicBezTo>
                      <a:pt x="334591" y="223145"/>
                      <a:pt x="336306" y="222676"/>
                      <a:pt x="345281" y="216694"/>
                    </a:cubicBezTo>
                    <a:cubicBezTo>
                      <a:pt x="352425" y="217488"/>
                      <a:pt x="360962" y="214762"/>
                      <a:pt x="366712" y="219075"/>
                    </a:cubicBezTo>
                    <a:cubicBezTo>
                      <a:pt x="378018" y="227555"/>
                      <a:pt x="384229" y="241257"/>
                      <a:pt x="392906" y="252413"/>
                    </a:cubicBezTo>
                    <a:cubicBezTo>
                      <a:pt x="402573" y="264842"/>
                      <a:pt x="408650" y="273455"/>
                      <a:pt x="414337" y="290513"/>
                    </a:cubicBezTo>
                    <a:cubicBezTo>
                      <a:pt x="420165" y="307995"/>
                      <a:pt x="415550" y="301250"/>
                      <a:pt x="426244" y="311944"/>
                    </a:cubicBezTo>
                    <a:cubicBezTo>
                      <a:pt x="427038" y="314325"/>
                      <a:pt x="427503" y="316843"/>
                      <a:pt x="428625" y="319088"/>
                    </a:cubicBezTo>
                    <a:cubicBezTo>
                      <a:pt x="431380" y="324599"/>
                      <a:pt x="435923" y="329426"/>
                      <a:pt x="440531" y="333375"/>
                    </a:cubicBezTo>
                    <a:cubicBezTo>
                      <a:pt x="443544" y="335958"/>
                      <a:pt x="446881" y="338138"/>
                      <a:pt x="450056" y="340519"/>
                    </a:cubicBezTo>
                    <a:cubicBezTo>
                      <a:pt x="450850" y="342900"/>
                      <a:pt x="451314" y="345418"/>
                      <a:pt x="452437" y="347663"/>
                    </a:cubicBezTo>
                    <a:cubicBezTo>
                      <a:pt x="453717" y="350223"/>
                      <a:pt x="456073" y="352176"/>
                      <a:pt x="457200" y="354806"/>
                    </a:cubicBezTo>
                    <a:cubicBezTo>
                      <a:pt x="461099" y="363903"/>
                      <a:pt x="456545" y="365819"/>
                      <a:pt x="466725" y="371475"/>
                    </a:cubicBezTo>
                    <a:cubicBezTo>
                      <a:pt x="471113" y="373913"/>
                      <a:pt x="481012" y="376238"/>
                      <a:pt x="481012" y="376238"/>
                    </a:cubicBezTo>
                    <a:cubicBezTo>
                      <a:pt x="499691" y="370011"/>
                      <a:pt x="490995" y="374058"/>
                      <a:pt x="507206" y="364331"/>
                    </a:cubicBezTo>
                    <a:cubicBezTo>
                      <a:pt x="511969" y="357187"/>
                      <a:pt x="518162" y="350813"/>
                      <a:pt x="521494" y="342900"/>
                    </a:cubicBezTo>
                    <a:cubicBezTo>
                      <a:pt x="524635" y="335440"/>
                      <a:pt x="524436" y="326975"/>
                      <a:pt x="526256" y="319088"/>
                    </a:cubicBezTo>
                    <a:cubicBezTo>
                      <a:pt x="527758" y="312579"/>
                      <a:pt x="530345" y="308529"/>
                      <a:pt x="533400" y="302419"/>
                    </a:cubicBezTo>
                    <a:cubicBezTo>
                      <a:pt x="534194" y="297656"/>
                      <a:pt x="534394" y="292756"/>
                      <a:pt x="535781" y="288131"/>
                    </a:cubicBezTo>
                    <a:cubicBezTo>
                      <a:pt x="536801" y="284731"/>
                      <a:pt x="538575" y="281560"/>
                      <a:pt x="540544" y="278606"/>
                    </a:cubicBezTo>
                    <a:cubicBezTo>
                      <a:pt x="543757" y="273786"/>
                      <a:pt x="552051" y="263857"/>
                      <a:pt x="557212" y="259556"/>
                    </a:cubicBezTo>
                    <a:cubicBezTo>
                      <a:pt x="559411" y="257724"/>
                      <a:pt x="561975" y="256381"/>
                      <a:pt x="564356" y="254794"/>
                    </a:cubicBezTo>
                    <a:cubicBezTo>
                      <a:pt x="569912" y="256381"/>
                      <a:pt x="575375" y="258345"/>
                      <a:pt x="581025" y="259556"/>
                    </a:cubicBezTo>
                    <a:cubicBezTo>
                      <a:pt x="586513" y="260732"/>
                      <a:pt x="592318" y="260325"/>
                      <a:pt x="597694" y="261938"/>
                    </a:cubicBezTo>
                    <a:cubicBezTo>
                      <a:pt x="600435" y="262760"/>
                      <a:pt x="602400" y="265200"/>
                      <a:pt x="604837" y="266700"/>
                    </a:cubicBezTo>
                    <a:cubicBezTo>
                      <a:pt x="612721" y="271552"/>
                      <a:pt x="628650" y="280988"/>
                      <a:pt x="628650" y="280988"/>
                    </a:cubicBezTo>
                    <a:cubicBezTo>
                      <a:pt x="632700" y="293138"/>
                      <a:pt x="628446" y="283924"/>
                      <a:pt x="638175" y="295275"/>
                    </a:cubicBezTo>
                    <a:cubicBezTo>
                      <a:pt x="640758" y="298288"/>
                      <a:pt x="642513" y="301994"/>
                      <a:pt x="645319" y="304800"/>
                    </a:cubicBezTo>
                    <a:cubicBezTo>
                      <a:pt x="651448" y="310929"/>
                      <a:pt x="658650" y="315973"/>
                      <a:pt x="666750" y="319088"/>
                    </a:cubicBezTo>
                    <a:cubicBezTo>
                      <a:pt x="673778" y="321791"/>
                      <a:pt x="688181" y="326231"/>
                      <a:pt x="688181" y="326231"/>
                    </a:cubicBezTo>
                    <a:cubicBezTo>
                      <a:pt x="692150" y="325437"/>
                      <a:pt x="696467" y="325660"/>
                      <a:pt x="700087" y="323850"/>
                    </a:cubicBezTo>
                    <a:cubicBezTo>
                      <a:pt x="703099" y="322344"/>
                      <a:pt x="704994" y="319223"/>
                      <a:pt x="707231" y="316706"/>
                    </a:cubicBezTo>
                    <a:cubicBezTo>
                      <a:pt x="723218" y="298721"/>
                      <a:pt x="712941" y="306550"/>
                      <a:pt x="726281" y="297656"/>
                    </a:cubicBezTo>
                    <a:cubicBezTo>
                      <a:pt x="729292" y="298258"/>
                      <a:pt x="741391" y="300167"/>
                      <a:pt x="745331" y="302419"/>
                    </a:cubicBezTo>
                    <a:cubicBezTo>
                      <a:pt x="749553" y="304831"/>
                      <a:pt x="758835" y="312486"/>
                      <a:pt x="762000" y="316706"/>
                    </a:cubicBezTo>
                    <a:cubicBezTo>
                      <a:pt x="767151" y="323575"/>
                      <a:pt x="771135" y="331269"/>
                      <a:pt x="776287" y="338138"/>
                    </a:cubicBezTo>
                    <a:cubicBezTo>
                      <a:pt x="778668" y="341313"/>
                      <a:pt x="781389" y="344260"/>
                      <a:pt x="783431" y="347663"/>
                    </a:cubicBezTo>
                    <a:cubicBezTo>
                      <a:pt x="786171" y="352229"/>
                      <a:pt x="787753" y="357435"/>
                      <a:pt x="790575" y="361950"/>
                    </a:cubicBezTo>
                    <a:cubicBezTo>
                      <a:pt x="795710" y="370166"/>
                      <a:pt x="807244" y="385763"/>
                      <a:pt x="807244" y="385763"/>
                    </a:cubicBezTo>
                    <a:cubicBezTo>
                      <a:pt x="811379" y="398167"/>
                      <a:pt x="810128" y="396276"/>
                      <a:pt x="821531" y="411956"/>
                    </a:cubicBezTo>
                    <a:cubicBezTo>
                      <a:pt x="823512" y="414680"/>
                      <a:pt x="826519" y="416513"/>
                      <a:pt x="828675" y="419100"/>
                    </a:cubicBezTo>
                    <a:cubicBezTo>
                      <a:pt x="830507" y="421299"/>
                      <a:pt x="832157" y="423684"/>
                      <a:pt x="833437" y="426244"/>
                    </a:cubicBezTo>
                    <a:cubicBezTo>
                      <a:pt x="834560" y="428489"/>
                      <a:pt x="834251" y="431428"/>
                      <a:pt x="835819" y="433388"/>
                    </a:cubicBezTo>
                    <a:cubicBezTo>
                      <a:pt x="837607" y="435623"/>
                      <a:pt x="840581" y="436563"/>
                      <a:pt x="842962" y="438150"/>
                    </a:cubicBezTo>
                    <a:cubicBezTo>
                      <a:pt x="843756" y="440531"/>
                      <a:pt x="844221" y="443049"/>
                      <a:pt x="845344" y="445294"/>
                    </a:cubicBezTo>
                    <a:cubicBezTo>
                      <a:pt x="848219" y="451045"/>
                      <a:pt x="853469" y="458673"/>
                      <a:pt x="857250" y="464344"/>
                    </a:cubicBezTo>
                    <a:cubicBezTo>
                      <a:pt x="858044" y="467519"/>
                      <a:pt x="858482" y="470805"/>
                      <a:pt x="859631" y="473869"/>
                    </a:cubicBezTo>
                    <a:cubicBezTo>
                      <a:pt x="865889" y="490556"/>
                      <a:pt x="862252" y="476729"/>
                      <a:pt x="869156" y="490538"/>
                    </a:cubicBezTo>
                    <a:cubicBezTo>
                      <a:pt x="874238" y="500703"/>
                      <a:pt x="878362" y="511329"/>
                      <a:pt x="883444" y="521494"/>
                    </a:cubicBezTo>
                    <a:cubicBezTo>
                      <a:pt x="884724" y="524054"/>
                      <a:pt x="887079" y="526008"/>
                      <a:pt x="888206" y="528638"/>
                    </a:cubicBezTo>
                    <a:cubicBezTo>
                      <a:pt x="891866" y="537177"/>
                      <a:pt x="893723" y="546450"/>
                      <a:pt x="897731" y="554831"/>
                    </a:cubicBezTo>
                    <a:cubicBezTo>
                      <a:pt x="902489" y="564779"/>
                      <a:pt x="910528" y="573081"/>
                      <a:pt x="914400" y="583406"/>
                    </a:cubicBezTo>
                    <a:cubicBezTo>
                      <a:pt x="919162" y="596106"/>
                      <a:pt x="924052" y="608759"/>
                      <a:pt x="928687" y="621506"/>
                    </a:cubicBezTo>
                    <a:cubicBezTo>
                      <a:pt x="930403" y="626224"/>
                      <a:pt x="931549" y="631147"/>
                      <a:pt x="933450" y="635794"/>
                    </a:cubicBezTo>
                    <a:cubicBezTo>
                      <a:pt x="938699" y="648624"/>
                      <a:pt x="944971" y="661023"/>
                      <a:pt x="950119" y="673894"/>
                    </a:cubicBezTo>
                    <a:cubicBezTo>
                      <a:pt x="961734" y="702932"/>
                      <a:pt x="925913" y="655598"/>
                      <a:pt x="971550" y="721519"/>
                    </a:cubicBezTo>
                    <a:cubicBezTo>
                      <a:pt x="978694" y="731838"/>
                      <a:pt x="984107" y="743601"/>
                      <a:pt x="992981" y="752475"/>
                    </a:cubicBezTo>
                    <a:cubicBezTo>
                      <a:pt x="995362" y="754856"/>
                      <a:pt x="998144" y="756895"/>
                      <a:pt x="1000125" y="759619"/>
                    </a:cubicBezTo>
                    <a:cubicBezTo>
                      <a:pt x="1004529" y="765675"/>
                      <a:pt x="1007982" y="772370"/>
                      <a:pt x="1012031" y="778669"/>
                    </a:cubicBezTo>
                    <a:cubicBezTo>
                      <a:pt x="1015126" y="783484"/>
                      <a:pt x="1018298" y="788250"/>
                      <a:pt x="1021556" y="792956"/>
                    </a:cubicBezTo>
                    <a:cubicBezTo>
                      <a:pt x="1025443" y="798570"/>
                      <a:pt x="1028000" y="805528"/>
                      <a:pt x="1033462" y="809625"/>
                    </a:cubicBezTo>
                    <a:cubicBezTo>
                      <a:pt x="1068959" y="836248"/>
                      <a:pt x="1001205" y="784730"/>
                      <a:pt x="1059656" y="833438"/>
                    </a:cubicBezTo>
                    <a:cubicBezTo>
                      <a:pt x="1063211" y="836401"/>
                      <a:pt x="1067980" y="837650"/>
                      <a:pt x="1071562" y="840581"/>
                    </a:cubicBezTo>
                    <a:cubicBezTo>
                      <a:pt x="1076775" y="844846"/>
                      <a:pt x="1080816" y="850394"/>
                      <a:pt x="1085850" y="854869"/>
                    </a:cubicBezTo>
                    <a:cubicBezTo>
                      <a:pt x="1087989" y="856770"/>
                      <a:pt x="1090704" y="857914"/>
                      <a:pt x="1092994" y="859631"/>
                    </a:cubicBezTo>
                    <a:cubicBezTo>
                      <a:pt x="1097060" y="862680"/>
                      <a:pt x="1101122" y="865756"/>
                      <a:pt x="1104900" y="869156"/>
                    </a:cubicBezTo>
                    <a:cubicBezTo>
                      <a:pt x="1109072" y="872911"/>
                      <a:pt x="1112494" y="877470"/>
                      <a:pt x="1116806" y="881063"/>
                    </a:cubicBezTo>
                    <a:cubicBezTo>
                      <a:pt x="1122051" y="885434"/>
                      <a:pt x="1128400" y="888401"/>
                      <a:pt x="1133475" y="892969"/>
                    </a:cubicBezTo>
                    <a:cubicBezTo>
                      <a:pt x="1136425" y="895624"/>
                      <a:pt x="1137520" y="900015"/>
                      <a:pt x="1140619" y="902494"/>
                    </a:cubicBezTo>
                    <a:cubicBezTo>
                      <a:pt x="1149558" y="909645"/>
                      <a:pt x="1159486" y="915477"/>
                      <a:pt x="1169194" y="921544"/>
                    </a:cubicBezTo>
                    <a:cubicBezTo>
                      <a:pt x="1172204" y="923425"/>
                      <a:pt x="1175351" y="925183"/>
                      <a:pt x="1178719" y="926306"/>
                    </a:cubicBezTo>
                    <a:cubicBezTo>
                      <a:pt x="1182559" y="927586"/>
                      <a:pt x="1186656" y="927894"/>
                      <a:pt x="1190625" y="928688"/>
                    </a:cubicBezTo>
                    <a:cubicBezTo>
                      <a:pt x="1193507" y="928496"/>
                      <a:pt x="1226493" y="930920"/>
                      <a:pt x="1235869" y="921544"/>
                    </a:cubicBezTo>
                    <a:cubicBezTo>
                      <a:pt x="1239916" y="917497"/>
                      <a:pt x="1242219" y="912019"/>
                      <a:pt x="1245394" y="907256"/>
                    </a:cubicBezTo>
                    <a:cubicBezTo>
                      <a:pt x="1246981" y="899319"/>
                      <a:pt x="1248336" y="891331"/>
                      <a:pt x="1250156" y="883444"/>
                    </a:cubicBezTo>
                    <a:cubicBezTo>
                      <a:pt x="1250720" y="880998"/>
                      <a:pt x="1251928" y="878735"/>
                      <a:pt x="1252537" y="876300"/>
                    </a:cubicBezTo>
                    <a:cubicBezTo>
                      <a:pt x="1253519" y="872374"/>
                      <a:pt x="1254009" y="868338"/>
                      <a:pt x="1254919" y="864394"/>
                    </a:cubicBezTo>
                    <a:cubicBezTo>
                      <a:pt x="1256391" y="858016"/>
                      <a:pt x="1258094" y="851694"/>
                      <a:pt x="1259681" y="845344"/>
                    </a:cubicBezTo>
                    <a:cubicBezTo>
                      <a:pt x="1263650" y="850106"/>
                      <a:pt x="1268397" y="854315"/>
                      <a:pt x="1271587" y="859631"/>
                    </a:cubicBezTo>
                    <a:cubicBezTo>
                      <a:pt x="1273271" y="862437"/>
                      <a:pt x="1272615" y="866177"/>
                      <a:pt x="1273969" y="869156"/>
                    </a:cubicBezTo>
                    <a:cubicBezTo>
                      <a:pt x="1280472" y="883463"/>
                      <a:pt x="1282749" y="884307"/>
                      <a:pt x="1290637" y="895350"/>
                    </a:cubicBezTo>
                    <a:cubicBezTo>
                      <a:pt x="1292301" y="897679"/>
                      <a:pt x="1292915" y="901074"/>
                      <a:pt x="1295400" y="902494"/>
                    </a:cubicBezTo>
                    <a:cubicBezTo>
                      <a:pt x="1298914" y="904502"/>
                      <a:pt x="1303337" y="904081"/>
                      <a:pt x="1307306" y="904875"/>
                    </a:cubicBezTo>
                    <a:cubicBezTo>
                      <a:pt x="1312862" y="904081"/>
                      <a:pt x="1319048" y="905182"/>
                      <a:pt x="1323975" y="902494"/>
                    </a:cubicBezTo>
                    <a:cubicBezTo>
                      <a:pt x="1328437" y="900060"/>
                      <a:pt x="1331336" y="895187"/>
                      <a:pt x="1333500" y="890588"/>
                    </a:cubicBezTo>
                    <a:cubicBezTo>
                      <a:pt x="1337775" y="881503"/>
                      <a:pt x="1340002" y="871587"/>
                      <a:pt x="1343025" y="862013"/>
                    </a:cubicBezTo>
                    <a:cubicBezTo>
                      <a:pt x="1359326" y="810391"/>
                      <a:pt x="1341246" y="864961"/>
                      <a:pt x="1350169" y="838200"/>
                    </a:cubicBezTo>
                    <a:cubicBezTo>
                      <a:pt x="1352550" y="840581"/>
                      <a:pt x="1356206" y="842163"/>
                      <a:pt x="1357312" y="845344"/>
                    </a:cubicBezTo>
                    <a:cubicBezTo>
                      <a:pt x="1362688" y="860799"/>
                      <a:pt x="1366010" y="876923"/>
                      <a:pt x="1369219" y="892969"/>
                    </a:cubicBezTo>
                    <a:cubicBezTo>
                      <a:pt x="1370013" y="896938"/>
                      <a:pt x="1370410" y="901007"/>
                      <a:pt x="1371600" y="904875"/>
                    </a:cubicBezTo>
                    <a:cubicBezTo>
                      <a:pt x="1373594" y="911357"/>
                      <a:pt x="1376426" y="917551"/>
                      <a:pt x="1378744" y="923925"/>
                    </a:cubicBezTo>
                    <a:cubicBezTo>
                      <a:pt x="1379602" y="926284"/>
                      <a:pt x="1380331" y="928688"/>
                      <a:pt x="1381125" y="931069"/>
                    </a:cubicBezTo>
                    <a:cubicBezTo>
                      <a:pt x="1388608" y="922517"/>
                      <a:pt x="1408858" y="900115"/>
                      <a:pt x="1414462" y="890588"/>
                    </a:cubicBezTo>
                    <a:cubicBezTo>
                      <a:pt x="1417900" y="884742"/>
                      <a:pt x="1419894" y="878100"/>
                      <a:pt x="1421606" y="871538"/>
                    </a:cubicBezTo>
                    <a:cubicBezTo>
                      <a:pt x="1424671" y="859789"/>
                      <a:pt x="1426249" y="847701"/>
                      <a:pt x="1428750" y="835819"/>
                    </a:cubicBezTo>
                    <a:cubicBezTo>
                      <a:pt x="1429424" y="832617"/>
                      <a:pt x="1430337" y="829469"/>
                      <a:pt x="1431131" y="826294"/>
                    </a:cubicBezTo>
                    <a:cubicBezTo>
                      <a:pt x="1431925" y="812006"/>
                      <a:pt x="1433027" y="797732"/>
                      <a:pt x="1433512" y="783431"/>
                    </a:cubicBezTo>
                    <a:cubicBezTo>
                      <a:pt x="1434817" y="744941"/>
                      <a:pt x="1435646" y="667710"/>
                      <a:pt x="1438275" y="623888"/>
                    </a:cubicBezTo>
                    <a:cubicBezTo>
                      <a:pt x="1440682" y="583762"/>
                      <a:pt x="1445924" y="539794"/>
                      <a:pt x="1450181" y="500063"/>
                    </a:cubicBezTo>
                    <a:cubicBezTo>
                      <a:pt x="1450975" y="484188"/>
                      <a:pt x="1450740" y="468228"/>
                      <a:pt x="1452562" y="452438"/>
                    </a:cubicBezTo>
                    <a:cubicBezTo>
                      <a:pt x="1453137" y="447451"/>
                      <a:pt x="1456107" y="443020"/>
                      <a:pt x="1457325" y="438150"/>
                    </a:cubicBezTo>
                    <a:cubicBezTo>
                      <a:pt x="1459288" y="430297"/>
                      <a:pt x="1460639" y="422302"/>
                      <a:pt x="1462087" y="414338"/>
                    </a:cubicBezTo>
                    <a:cubicBezTo>
                      <a:pt x="1467091" y="386816"/>
                      <a:pt x="1476233" y="321750"/>
                      <a:pt x="1488281" y="297656"/>
                    </a:cubicBezTo>
                    <a:cubicBezTo>
                      <a:pt x="1489869" y="294481"/>
                      <a:pt x="1491921" y="291499"/>
                      <a:pt x="1493044" y="288131"/>
                    </a:cubicBezTo>
                    <a:cubicBezTo>
                      <a:pt x="1495906" y="279546"/>
                      <a:pt x="1497992" y="270718"/>
                      <a:pt x="1500187" y="261938"/>
                    </a:cubicBezTo>
                    <a:cubicBezTo>
                      <a:pt x="1501169" y="258011"/>
                      <a:pt x="1501289" y="253871"/>
                      <a:pt x="1502569" y="250031"/>
                    </a:cubicBezTo>
                    <a:cubicBezTo>
                      <a:pt x="1506858" y="237163"/>
                      <a:pt x="1511819" y="224524"/>
                      <a:pt x="1516856" y="211931"/>
                    </a:cubicBezTo>
                    <a:cubicBezTo>
                      <a:pt x="1518174" y="208635"/>
                      <a:pt x="1520406" y="205742"/>
                      <a:pt x="1521619" y="202406"/>
                    </a:cubicBezTo>
                    <a:cubicBezTo>
                      <a:pt x="1523594" y="196976"/>
                      <a:pt x="1523662" y="190836"/>
                      <a:pt x="1526381" y="185738"/>
                    </a:cubicBezTo>
                    <a:cubicBezTo>
                      <a:pt x="1530116" y="178734"/>
                      <a:pt x="1535906" y="173038"/>
                      <a:pt x="1540669" y="166688"/>
                    </a:cubicBezTo>
                    <a:cubicBezTo>
                      <a:pt x="1607601" y="281434"/>
                      <a:pt x="1554769" y="180137"/>
                      <a:pt x="1562100" y="492919"/>
                    </a:cubicBezTo>
                    <a:cubicBezTo>
                      <a:pt x="1562159" y="495428"/>
                      <a:pt x="1563623" y="497704"/>
                      <a:pt x="1564481" y="500063"/>
                    </a:cubicBezTo>
                    <a:cubicBezTo>
                      <a:pt x="1568700" y="511666"/>
                      <a:pt x="1572028" y="524278"/>
                      <a:pt x="1581150" y="533400"/>
                    </a:cubicBezTo>
                    <a:cubicBezTo>
                      <a:pt x="1582925" y="535175"/>
                      <a:pt x="1585913" y="534987"/>
                      <a:pt x="1588294" y="535781"/>
                    </a:cubicBezTo>
                    <a:cubicBezTo>
                      <a:pt x="1596231" y="531019"/>
                      <a:pt x="1604995" y="527420"/>
                      <a:pt x="1612106" y="521494"/>
                    </a:cubicBezTo>
                    <a:cubicBezTo>
                      <a:pt x="1614833" y="519221"/>
                      <a:pt x="1615633" y="515297"/>
                      <a:pt x="1616869" y="511969"/>
                    </a:cubicBezTo>
                    <a:cubicBezTo>
                      <a:pt x="1625960" y="487493"/>
                      <a:pt x="1633894" y="462597"/>
                      <a:pt x="1643062" y="438150"/>
                    </a:cubicBezTo>
                    <a:cubicBezTo>
                      <a:pt x="1645443" y="431800"/>
                      <a:pt x="1648061" y="425534"/>
                      <a:pt x="1650206" y="419100"/>
                    </a:cubicBezTo>
                    <a:cubicBezTo>
                      <a:pt x="1651241" y="415995"/>
                      <a:pt x="1651123" y="412502"/>
                      <a:pt x="1652587" y="409575"/>
                    </a:cubicBezTo>
                    <a:cubicBezTo>
                      <a:pt x="1654362" y="406025"/>
                      <a:pt x="1657350" y="403225"/>
                      <a:pt x="1659731" y="400050"/>
                    </a:cubicBezTo>
                    <a:cubicBezTo>
                      <a:pt x="1662112" y="402431"/>
                      <a:pt x="1665007" y="404392"/>
                      <a:pt x="1666875" y="407194"/>
                    </a:cubicBezTo>
                    <a:cubicBezTo>
                      <a:pt x="1677637" y="423336"/>
                      <a:pt x="1680988" y="448121"/>
                      <a:pt x="1685925" y="464344"/>
                    </a:cubicBezTo>
                    <a:cubicBezTo>
                      <a:pt x="1687169" y="468433"/>
                      <a:pt x="1689226" y="472233"/>
                      <a:pt x="1690687" y="476250"/>
                    </a:cubicBezTo>
                    <a:cubicBezTo>
                      <a:pt x="1692403" y="480968"/>
                      <a:pt x="1693862" y="485775"/>
                      <a:pt x="1695450" y="490538"/>
                    </a:cubicBezTo>
                    <a:cubicBezTo>
                      <a:pt x="1697037" y="486569"/>
                      <a:pt x="1699087" y="482755"/>
                      <a:pt x="1700212" y="478631"/>
                    </a:cubicBezTo>
                    <a:cubicBezTo>
                      <a:pt x="1703859" y="465257"/>
                      <a:pt x="1704589" y="451021"/>
                      <a:pt x="1709737" y="438150"/>
                    </a:cubicBezTo>
                    <a:lnTo>
                      <a:pt x="1719262" y="414338"/>
                    </a:lnTo>
                    <a:cubicBezTo>
                      <a:pt x="1739553" y="449121"/>
                      <a:pt x="1734713" y="431953"/>
                      <a:pt x="1738312" y="464344"/>
                    </a:cubicBezTo>
                    <a:cubicBezTo>
                      <a:pt x="1740693" y="461169"/>
                      <a:pt x="1743681" y="458369"/>
                      <a:pt x="1745456" y="454819"/>
                    </a:cubicBezTo>
                    <a:cubicBezTo>
                      <a:pt x="1747701" y="450329"/>
                      <a:pt x="1748354" y="445192"/>
                      <a:pt x="1750219" y="440531"/>
                    </a:cubicBezTo>
                    <a:cubicBezTo>
                      <a:pt x="1763806" y="406564"/>
                      <a:pt x="1757995" y="415875"/>
                      <a:pt x="1771650" y="397669"/>
                    </a:cubicBezTo>
                    <a:cubicBezTo>
                      <a:pt x="1776412" y="407194"/>
                      <a:pt x="1782569" y="416141"/>
                      <a:pt x="1785937" y="426244"/>
                    </a:cubicBezTo>
                    <a:cubicBezTo>
                      <a:pt x="1792147" y="444873"/>
                      <a:pt x="1794016" y="464765"/>
                      <a:pt x="1800225" y="483394"/>
                    </a:cubicBezTo>
                    <a:cubicBezTo>
                      <a:pt x="1801019" y="485775"/>
                      <a:pt x="1801617" y="488231"/>
                      <a:pt x="1802606" y="490538"/>
                    </a:cubicBezTo>
                    <a:cubicBezTo>
                      <a:pt x="1804004" y="493801"/>
                      <a:pt x="1805781" y="496888"/>
                      <a:pt x="1807369" y="500063"/>
                    </a:cubicBezTo>
                    <a:cubicBezTo>
                      <a:pt x="1819906" y="483943"/>
                      <a:pt x="1824343" y="481128"/>
                      <a:pt x="1831181" y="464344"/>
                    </a:cubicBezTo>
                    <a:cubicBezTo>
                      <a:pt x="1837911" y="447825"/>
                      <a:pt x="1843968" y="431040"/>
                      <a:pt x="1850231" y="414338"/>
                    </a:cubicBezTo>
                    <a:cubicBezTo>
                      <a:pt x="1851112" y="411988"/>
                      <a:pt x="1850978" y="409100"/>
                      <a:pt x="1852612" y="407194"/>
                    </a:cubicBezTo>
                    <a:cubicBezTo>
                      <a:pt x="1855920" y="403335"/>
                      <a:pt x="1860550" y="400844"/>
                      <a:pt x="1864519" y="397669"/>
                    </a:cubicBezTo>
                    <a:cubicBezTo>
                      <a:pt x="1876926" y="401805"/>
                      <a:pt x="1873506" y="399109"/>
                      <a:pt x="1883569" y="416719"/>
                    </a:cubicBezTo>
                    <a:cubicBezTo>
                      <a:pt x="1893388" y="433902"/>
                      <a:pt x="1898116" y="463193"/>
                      <a:pt x="1902619" y="478631"/>
                    </a:cubicBezTo>
                    <a:cubicBezTo>
                      <a:pt x="1903816" y="482735"/>
                      <a:pt x="1905794" y="486569"/>
                      <a:pt x="1907381" y="490538"/>
                    </a:cubicBezTo>
                    <a:cubicBezTo>
                      <a:pt x="1931499" y="474458"/>
                      <a:pt x="1911750" y="489737"/>
                      <a:pt x="1933575" y="428625"/>
                    </a:cubicBezTo>
                    <a:cubicBezTo>
                      <a:pt x="1934769" y="425282"/>
                      <a:pt x="1935114" y="420587"/>
                      <a:pt x="1938337" y="419100"/>
                    </a:cubicBezTo>
                    <a:cubicBezTo>
                      <a:pt x="1946395" y="415381"/>
                      <a:pt x="1955800" y="415925"/>
                      <a:pt x="1964531" y="414338"/>
                    </a:cubicBezTo>
                    <a:cubicBezTo>
                      <a:pt x="1967706" y="419100"/>
                      <a:pt x="1972246" y="423195"/>
                      <a:pt x="1974056" y="428625"/>
                    </a:cubicBezTo>
                    <a:cubicBezTo>
                      <a:pt x="1977342" y="438484"/>
                      <a:pt x="1975045" y="433681"/>
                      <a:pt x="1981200" y="442913"/>
                    </a:cubicBezTo>
                    <a:cubicBezTo>
                      <a:pt x="1982787" y="439738"/>
                      <a:pt x="1984043" y="436374"/>
                      <a:pt x="1985962" y="433388"/>
                    </a:cubicBezTo>
                    <a:cubicBezTo>
                      <a:pt x="1991201" y="425238"/>
                      <a:pt x="2002631" y="409575"/>
                      <a:pt x="2002631" y="409575"/>
                    </a:cubicBezTo>
                    <a:cubicBezTo>
                      <a:pt x="2008981" y="422275"/>
                      <a:pt x="2018154" y="433921"/>
                      <a:pt x="2021681" y="447675"/>
                    </a:cubicBezTo>
                    <a:cubicBezTo>
                      <a:pt x="2026233" y="465426"/>
                      <a:pt x="2026444" y="502444"/>
                      <a:pt x="2026444" y="502444"/>
                    </a:cubicBezTo>
                    <a:cubicBezTo>
                      <a:pt x="2034381" y="494506"/>
                      <a:pt x="2043177" y="487343"/>
                      <a:pt x="2050256" y="478631"/>
                    </a:cubicBezTo>
                    <a:cubicBezTo>
                      <a:pt x="2053614" y="474499"/>
                      <a:pt x="2054661" y="468910"/>
                      <a:pt x="2057400" y="464344"/>
                    </a:cubicBezTo>
                    <a:cubicBezTo>
                      <a:pt x="2092225" y="406303"/>
                      <a:pt x="2078201" y="422112"/>
                      <a:pt x="2105025" y="395288"/>
                    </a:cubicBezTo>
                    <a:cubicBezTo>
                      <a:pt x="2111375" y="406400"/>
                      <a:pt x="2120311" y="416392"/>
                      <a:pt x="2124075" y="428625"/>
                    </a:cubicBezTo>
                    <a:cubicBezTo>
                      <a:pt x="2129985" y="447832"/>
                      <a:pt x="2130067" y="468373"/>
                      <a:pt x="2133600" y="488156"/>
                    </a:cubicBezTo>
                    <a:cubicBezTo>
                      <a:pt x="2134041" y="490627"/>
                      <a:pt x="2135187" y="492919"/>
                      <a:pt x="2135981" y="495300"/>
                    </a:cubicBezTo>
                    <a:cubicBezTo>
                      <a:pt x="2141537" y="493713"/>
                      <a:pt x="2147168" y="492365"/>
                      <a:pt x="2152650" y="490538"/>
                    </a:cubicBezTo>
                    <a:cubicBezTo>
                      <a:pt x="2156705" y="489186"/>
                      <a:pt x="2160324" y="485171"/>
                      <a:pt x="2164556" y="485775"/>
                    </a:cubicBezTo>
                    <a:cubicBezTo>
                      <a:pt x="2167389" y="486180"/>
                      <a:pt x="2167731" y="490538"/>
                      <a:pt x="2169319" y="492919"/>
                    </a:cubicBezTo>
                    <a:cubicBezTo>
                      <a:pt x="2170906" y="512763"/>
                      <a:pt x="2173177" y="532563"/>
                      <a:pt x="2174081" y="552450"/>
                    </a:cubicBezTo>
                    <a:cubicBezTo>
                      <a:pt x="2176353" y="602430"/>
                      <a:pt x="2173278" y="652748"/>
                      <a:pt x="2178844" y="702469"/>
                    </a:cubicBezTo>
                    <a:cubicBezTo>
                      <a:pt x="2185218" y="759407"/>
                      <a:pt x="2201089" y="814911"/>
                      <a:pt x="2209800" y="871538"/>
                    </a:cubicBezTo>
                    <a:cubicBezTo>
                      <a:pt x="2211387" y="881857"/>
                      <a:pt x="2213311" y="892129"/>
                      <a:pt x="2214562" y="902494"/>
                    </a:cubicBezTo>
                    <a:cubicBezTo>
                      <a:pt x="2218868" y="938174"/>
                      <a:pt x="2220561" y="974200"/>
                      <a:pt x="2226469" y="1009650"/>
                    </a:cubicBezTo>
                    <a:cubicBezTo>
                      <a:pt x="2247270" y="1134454"/>
                      <a:pt x="2224191" y="990755"/>
                      <a:pt x="2245519" y="1145381"/>
                    </a:cubicBezTo>
                    <a:cubicBezTo>
                      <a:pt x="2251440" y="1188305"/>
                      <a:pt x="2258141" y="1231118"/>
                      <a:pt x="2264569" y="1273969"/>
                    </a:cubicBezTo>
                    <a:cubicBezTo>
                      <a:pt x="2265285" y="1278744"/>
                      <a:pt x="2266417" y="1283458"/>
                      <a:pt x="2266950" y="1288256"/>
                    </a:cubicBezTo>
                    <a:cubicBezTo>
                      <a:pt x="2276182" y="1371355"/>
                      <a:pt x="2266621" y="1289361"/>
                      <a:pt x="2278856" y="1381125"/>
                    </a:cubicBezTo>
                    <a:cubicBezTo>
                      <a:pt x="2282359" y="1407396"/>
                      <a:pt x="2282641" y="1429903"/>
                      <a:pt x="2288381" y="1457325"/>
                    </a:cubicBezTo>
                    <a:cubicBezTo>
                      <a:pt x="2304299" y="1533373"/>
                      <a:pt x="2293337" y="1486724"/>
                      <a:pt x="2307431" y="1512094"/>
                    </a:cubicBezTo>
                    <a:cubicBezTo>
                      <a:pt x="2310017" y="1516748"/>
                      <a:pt x="2311306" y="1522178"/>
                      <a:pt x="2314575" y="1526381"/>
                    </a:cubicBezTo>
                    <a:cubicBezTo>
                      <a:pt x="2317012" y="1529514"/>
                      <a:pt x="2320925" y="1531144"/>
                      <a:pt x="2324100" y="1533525"/>
                    </a:cubicBezTo>
                    <a:cubicBezTo>
                      <a:pt x="2334419" y="1525588"/>
                      <a:pt x="2346134" y="1519193"/>
                      <a:pt x="2355056" y="1509713"/>
                    </a:cubicBezTo>
                    <a:cubicBezTo>
                      <a:pt x="2359199" y="1505311"/>
                      <a:pt x="2360850" y="1498936"/>
                      <a:pt x="2362200" y="1493044"/>
                    </a:cubicBezTo>
                    <a:cubicBezTo>
                      <a:pt x="2369607" y="1460724"/>
                      <a:pt x="2374900" y="1427957"/>
                      <a:pt x="2381250" y="1395413"/>
                    </a:cubicBezTo>
                    <a:cubicBezTo>
                      <a:pt x="2382044" y="1385888"/>
                      <a:pt x="2383041" y="1376378"/>
                      <a:pt x="2383631" y="1366838"/>
                    </a:cubicBezTo>
                    <a:cubicBezTo>
                      <a:pt x="2387803" y="1299381"/>
                      <a:pt x="2385976" y="1231337"/>
                      <a:pt x="2395537" y="1164431"/>
                    </a:cubicBezTo>
                    <a:cubicBezTo>
                      <a:pt x="2399858" y="1134198"/>
                      <a:pt x="2396944" y="1153290"/>
                      <a:pt x="2405062" y="1107281"/>
                    </a:cubicBezTo>
                    <a:cubicBezTo>
                      <a:pt x="2406650" y="1112044"/>
                      <a:pt x="2408864" y="1116642"/>
                      <a:pt x="2409825" y="1121569"/>
                    </a:cubicBezTo>
                    <a:cubicBezTo>
                      <a:pt x="2422925" y="1188709"/>
                      <a:pt x="2422497" y="1191185"/>
                      <a:pt x="2428875" y="1245394"/>
                    </a:cubicBezTo>
                    <a:cubicBezTo>
                      <a:pt x="2429669" y="1358106"/>
                      <a:pt x="2428060" y="1470861"/>
                      <a:pt x="2431256" y="1583531"/>
                    </a:cubicBezTo>
                    <a:cubicBezTo>
                      <a:pt x="2431327" y="1586040"/>
                      <a:pt x="2437032" y="1583255"/>
                      <a:pt x="2438400" y="1581150"/>
                    </a:cubicBezTo>
                    <a:cubicBezTo>
                      <a:pt x="2447688" y="1566861"/>
                      <a:pt x="2454590" y="1551149"/>
                      <a:pt x="2462212" y="1535906"/>
                    </a:cubicBezTo>
                    <a:cubicBezTo>
                      <a:pt x="2469460" y="1521410"/>
                      <a:pt x="2471409" y="1514365"/>
                      <a:pt x="2474119" y="1497806"/>
                    </a:cubicBezTo>
                    <a:cubicBezTo>
                      <a:pt x="2480083" y="1461358"/>
                      <a:pt x="2484649" y="1424688"/>
                      <a:pt x="2490787" y="1388269"/>
                    </a:cubicBezTo>
                    <a:cubicBezTo>
                      <a:pt x="2496136" y="1356530"/>
                      <a:pt x="2498725" y="1308892"/>
                      <a:pt x="2514600" y="1273969"/>
                    </a:cubicBezTo>
                    <a:cubicBezTo>
                      <a:pt x="2516804" y="1269122"/>
                      <a:pt x="2519363" y="1264444"/>
                      <a:pt x="2521744" y="1259681"/>
                    </a:cubicBezTo>
                    <a:cubicBezTo>
                      <a:pt x="2524919" y="1265237"/>
                      <a:pt x="2529319" y="1270255"/>
                      <a:pt x="2531269" y="1276350"/>
                    </a:cubicBezTo>
                    <a:cubicBezTo>
                      <a:pt x="2535730" y="1290290"/>
                      <a:pt x="2537727" y="1304902"/>
                      <a:pt x="2540794" y="1319213"/>
                    </a:cubicBezTo>
                    <a:cubicBezTo>
                      <a:pt x="2542490" y="1327128"/>
                      <a:pt x="2544462" y="1335005"/>
                      <a:pt x="2545556" y="1343025"/>
                    </a:cubicBezTo>
                    <a:cubicBezTo>
                      <a:pt x="2553990" y="1404872"/>
                      <a:pt x="2561358" y="1466860"/>
                      <a:pt x="2569369" y="1528763"/>
                    </a:cubicBezTo>
                    <a:cubicBezTo>
                      <a:pt x="2572031" y="1549331"/>
                      <a:pt x="2571141" y="1542995"/>
                      <a:pt x="2576512" y="1564481"/>
                    </a:cubicBezTo>
                    <a:cubicBezTo>
                      <a:pt x="2580481" y="1562100"/>
                      <a:pt x="2585146" y="1560611"/>
                      <a:pt x="2588419" y="1557338"/>
                    </a:cubicBezTo>
                    <a:cubicBezTo>
                      <a:pt x="2590929" y="1554828"/>
                      <a:pt x="2592247" y="1551238"/>
                      <a:pt x="2593181" y="1547813"/>
                    </a:cubicBezTo>
                    <a:cubicBezTo>
                      <a:pt x="2599412" y="1524967"/>
                      <a:pt x="2604294" y="1501775"/>
                      <a:pt x="2609850" y="1478756"/>
                    </a:cubicBezTo>
                    <a:cubicBezTo>
                      <a:pt x="2616200" y="1425575"/>
                      <a:pt x="2622682" y="1372410"/>
                      <a:pt x="2628900" y="1319213"/>
                    </a:cubicBezTo>
                    <a:cubicBezTo>
                      <a:pt x="2633744" y="1277770"/>
                      <a:pt x="2628543" y="1294026"/>
                      <a:pt x="2645569" y="1233488"/>
                    </a:cubicBezTo>
                    <a:cubicBezTo>
                      <a:pt x="2648409" y="1223391"/>
                      <a:pt x="2659051" y="1210326"/>
                      <a:pt x="2664619" y="1202531"/>
                    </a:cubicBezTo>
                    <a:cubicBezTo>
                      <a:pt x="2710317" y="1248235"/>
                      <a:pt x="2672680" y="1208101"/>
                      <a:pt x="2709862" y="1369219"/>
                    </a:cubicBezTo>
                    <a:cubicBezTo>
                      <a:pt x="2711858" y="1377866"/>
                      <a:pt x="2713576" y="1386601"/>
                      <a:pt x="2714625" y="1395413"/>
                    </a:cubicBezTo>
                    <a:cubicBezTo>
                      <a:pt x="2717548" y="1419961"/>
                      <a:pt x="2716000" y="1445193"/>
                      <a:pt x="2721769" y="1469231"/>
                    </a:cubicBezTo>
                    <a:cubicBezTo>
                      <a:pt x="2728629" y="1497816"/>
                      <a:pt x="2728365" y="1516494"/>
                      <a:pt x="2740819" y="1538288"/>
                    </a:cubicBezTo>
                    <a:cubicBezTo>
                      <a:pt x="2742239" y="1540773"/>
                      <a:pt x="2743994" y="1543050"/>
                      <a:pt x="2745581" y="1545431"/>
                    </a:cubicBezTo>
                    <a:cubicBezTo>
                      <a:pt x="2754312" y="1518444"/>
                      <a:pt x="2764312" y="1491834"/>
                      <a:pt x="2771775" y="1464469"/>
                    </a:cubicBezTo>
                    <a:cubicBezTo>
                      <a:pt x="2773874" y="1456773"/>
                      <a:pt x="2772796" y="1448516"/>
                      <a:pt x="2774156" y="1440656"/>
                    </a:cubicBezTo>
                    <a:cubicBezTo>
                      <a:pt x="2779944" y="1407216"/>
                      <a:pt x="2780601" y="1372153"/>
                      <a:pt x="2793206" y="1340644"/>
                    </a:cubicBezTo>
                    <a:cubicBezTo>
                      <a:pt x="2794794" y="1336675"/>
                      <a:pt x="2795815" y="1332430"/>
                      <a:pt x="2797969" y="1328738"/>
                    </a:cubicBezTo>
                    <a:cubicBezTo>
                      <a:pt x="2801410" y="1322840"/>
                      <a:pt x="2805906" y="1317625"/>
                      <a:pt x="2809875" y="1312069"/>
                    </a:cubicBezTo>
                    <a:cubicBezTo>
                      <a:pt x="2816225" y="1335881"/>
                      <a:pt x="2823515" y="1359463"/>
                      <a:pt x="2828925" y="1383506"/>
                    </a:cubicBezTo>
                    <a:cubicBezTo>
                      <a:pt x="2830676" y="1391289"/>
                      <a:pt x="2830425" y="1399391"/>
                      <a:pt x="2831306" y="1407319"/>
                    </a:cubicBezTo>
                    <a:cubicBezTo>
                      <a:pt x="2832013" y="1413679"/>
                      <a:pt x="2833156" y="1419992"/>
                      <a:pt x="2833687" y="1426369"/>
                    </a:cubicBezTo>
                    <a:cubicBezTo>
                      <a:pt x="2835537" y="1448574"/>
                      <a:pt x="2836117" y="1470885"/>
                      <a:pt x="2838450" y="1493044"/>
                    </a:cubicBezTo>
                    <a:cubicBezTo>
                      <a:pt x="2839297" y="1501094"/>
                      <a:pt x="2841625" y="1508919"/>
                      <a:pt x="2843212" y="1516856"/>
                    </a:cubicBezTo>
                    <a:cubicBezTo>
                      <a:pt x="2851150" y="1497012"/>
                      <a:pt x="2859521" y="1477337"/>
                      <a:pt x="2867025" y="1457325"/>
                    </a:cubicBezTo>
                    <a:cubicBezTo>
                      <a:pt x="2869054" y="1451914"/>
                      <a:pt x="2869713" y="1446049"/>
                      <a:pt x="2871787" y="1440656"/>
                    </a:cubicBezTo>
                    <a:cubicBezTo>
                      <a:pt x="2889276" y="1395183"/>
                      <a:pt x="2866825" y="1470755"/>
                      <a:pt x="2886075" y="1400175"/>
                    </a:cubicBezTo>
                    <a:cubicBezTo>
                      <a:pt x="2888456" y="1403350"/>
                      <a:pt x="2892424" y="1405812"/>
                      <a:pt x="2893219" y="1409700"/>
                    </a:cubicBezTo>
                    <a:cubicBezTo>
                      <a:pt x="2899653" y="1441154"/>
                      <a:pt x="2907506" y="1504950"/>
                      <a:pt x="2907506" y="150495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A53323-0176-4FD8-B34F-4C56068B1B59}"/>
                  </a:ext>
                </a:extLst>
              </p:cNvPr>
              <p:cNvSpPr txBox="1"/>
              <p:nvPr/>
            </p:nvSpPr>
            <p:spPr>
              <a:xfrm>
                <a:off x="5328227" y="3333860"/>
                <a:ext cx="519693" cy="3077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0734C88-9EE4-4044-968B-ABEA1F3F78A0}"/>
                    </a:ext>
                  </a:extLst>
                </p:cNvPr>
                <p:cNvSpPr txBox="1"/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97408D0-A095-4A9F-9D96-899E6EE5C7A0}"/>
              </a:ext>
            </a:extLst>
          </p:cNvPr>
          <p:cNvGrpSpPr/>
          <p:nvPr/>
        </p:nvGrpSpPr>
        <p:grpSpPr>
          <a:xfrm>
            <a:off x="1341930" y="2955961"/>
            <a:ext cx="5878882" cy="1357501"/>
            <a:chOff x="293931" y="2919224"/>
            <a:chExt cx="5878882" cy="1357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5AF19E-213C-482F-B732-EB4404BDE14B}"/>
                </a:ext>
              </a:extLst>
            </p:cNvPr>
            <p:cNvSpPr txBox="1"/>
            <p:nvPr/>
          </p:nvSpPr>
          <p:spPr>
            <a:xfrm>
              <a:off x="2641116" y="348002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EECDF22-84FA-455D-836B-01CCDC98531B}"/>
                </a:ext>
              </a:extLst>
            </p:cNvPr>
            <p:cNvGrpSpPr/>
            <p:nvPr/>
          </p:nvGrpSpPr>
          <p:grpSpPr>
            <a:xfrm>
              <a:off x="293931" y="2919224"/>
              <a:ext cx="5878882" cy="1357501"/>
              <a:chOff x="293931" y="2919224"/>
              <a:chExt cx="5878882" cy="13575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6F4A593-DF3F-491D-ADEA-4A55335FA7F8}"/>
                  </a:ext>
                </a:extLst>
              </p:cNvPr>
              <p:cNvGrpSpPr/>
              <p:nvPr/>
            </p:nvGrpSpPr>
            <p:grpSpPr>
              <a:xfrm>
                <a:off x="658032" y="2986520"/>
                <a:ext cx="2113743" cy="1290205"/>
                <a:chOff x="1976549" y="2268552"/>
                <a:chExt cx="3352800" cy="226938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9BA13CD-DD31-4EDD-9A0E-1413BFF17204}"/>
                    </a:ext>
                  </a:extLst>
                </p:cNvPr>
                <p:cNvCxnSpPr/>
                <p:nvPr/>
              </p:nvCxnSpPr>
              <p:spPr>
                <a:xfrm flipV="1">
                  <a:off x="2128949" y="2268552"/>
                  <a:ext cx="0" cy="22693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3CB1C474-F4EE-444F-A4DC-EA32F3967B26}"/>
                    </a:ext>
                  </a:extLst>
                </p:cNvPr>
                <p:cNvCxnSpPr/>
                <p:nvPr/>
              </p:nvCxnSpPr>
              <p:spPr>
                <a:xfrm>
                  <a:off x="1976549" y="3716350"/>
                  <a:ext cx="33528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42E4ED7-A634-4A21-BFC9-31CB5ED4FBB4}"/>
                    </a:ext>
                  </a:extLst>
                </p:cNvPr>
                <p:cNvCxnSpPr/>
                <p:nvPr/>
              </p:nvCxnSpPr>
              <p:spPr>
                <a:xfrm>
                  <a:off x="2128949" y="2878149"/>
                  <a:ext cx="68580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38FAD697-9B47-44B2-8DCF-ACB961BAE261}"/>
                    </a:ext>
                  </a:extLst>
                </p:cNvPr>
                <p:cNvCxnSpPr/>
                <p:nvPr/>
              </p:nvCxnSpPr>
              <p:spPr>
                <a:xfrm>
                  <a:off x="2890949" y="3487750"/>
                  <a:ext cx="6096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262F23F-929A-4917-B2BA-9F58E4E508B5}"/>
                    </a:ext>
                  </a:extLst>
                </p:cNvPr>
                <p:cNvCxnSpPr/>
                <p:nvPr/>
              </p:nvCxnSpPr>
              <p:spPr>
                <a:xfrm>
                  <a:off x="3576749" y="30305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F3184F1C-B47E-49BB-AFE4-6E223B3973BE}"/>
                    </a:ext>
                  </a:extLst>
                </p:cNvPr>
                <p:cNvCxnSpPr/>
                <p:nvPr/>
              </p:nvCxnSpPr>
              <p:spPr>
                <a:xfrm>
                  <a:off x="4338749" y="40211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DB870957-D9C3-4179-9531-E66A8DFCD082}"/>
                    </a:ext>
                  </a:extLst>
                </p:cNvPr>
                <p:cNvCxnSpPr/>
                <p:nvPr/>
              </p:nvCxnSpPr>
              <p:spPr>
                <a:xfrm>
                  <a:off x="4262549" y="3030550"/>
                  <a:ext cx="76200" cy="990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79D68B0-56CC-4844-93C6-65AAEFEF55DF}"/>
                    </a:ext>
                  </a:extLst>
                </p:cNvPr>
                <p:cNvCxnSpPr/>
                <p:nvPr/>
              </p:nvCxnSpPr>
              <p:spPr>
                <a:xfrm flipH="1">
                  <a:off x="3494199" y="3030550"/>
                  <a:ext cx="82550" cy="4572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7D60478-CD4C-44F1-96D8-A67502321B77}"/>
                    </a:ext>
                  </a:extLst>
                </p:cNvPr>
                <p:cNvCxnSpPr/>
                <p:nvPr/>
              </p:nvCxnSpPr>
              <p:spPr>
                <a:xfrm>
                  <a:off x="2814749" y="2878150"/>
                  <a:ext cx="76200" cy="609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77">
                  <a:extLst>
                    <a:ext uri="{FF2B5EF4-FFF2-40B4-BE49-F238E27FC236}">
                      <a16:creationId xmlns:a16="http://schemas.microsoft.com/office/drawing/2014/main" id="{1CF70E20-A5A9-4D6A-BA08-54905EB5A15B}"/>
                    </a:ext>
                  </a:extLst>
                </p:cNvPr>
                <p:cNvSpPr/>
                <p:nvPr/>
              </p:nvSpPr>
              <p:spPr>
                <a:xfrm>
                  <a:off x="2135658" y="2746319"/>
                  <a:ext cx="2876873" cy="1335145"/>
                </a:xfrm>
                <a:custGeom>
                  <a:avLst/>
                  <a:gdLst>
                    <a:gd name="connsiteX0" fmla="*/ 0 w 2845593"/>
                    <a:gd name="connsiteY0" fmla="*/ 64293 h 1266825"/>
                    <a:gd name="connsiteX1" fmla="*/ 23812 w 2845593"/>
                    <a:gd name="connsiteY1" fmla="*/ 28575 h 1266825"/>
                    <a:gd name="connsiteX2" fmla="*/ 30956 w 2845593"/>
                    <a:gd name="connsiteY2" fmla="*/ 23812 h 1266825"/>
                    <a:gd name="connsiteX3" fmla="*/ 33337 w 2845593"/>
                    <a:gd name="connsiteY3" fmla="*/ 16668 h 1266825"/>
                    <a:gd name="connsiteX4" fmla="*/ 54768 w 2845593"/>
                    <a:gd name="connsiteY4" fmla="*/ 0 h 1266825"/>
                    <a:gd name="connsiteX5" fmla="*/ 97631 w 2845593"/>
                    <a:gd name="connsiteY5" fmla="*/ 7143 h 1266825"/>
                    <a:gd name="connsiteX6" fmla="*/ 104775 w 2845593"/>
                    <a:gd name="connsiteY6" fmla="*/ 14287 h 1266825"/>
                    <a:gd name="connsiteX7" fmla="*/ 111918 w 2845593"/>
                    <a:gd name="connsiteY7" fmla="*/ 19050 h 1266825"/>
                    <a:gd name="connsiteX8" fmla="*/ 121443 w 2845593"/>
                    <a:gd name="connsiteY8" fmla="*/ 38100 h 1266825"/>
                    <a:gd name="connsiteX9" fmla="*/ 126206 w 2845593"/>
                    <a:gd name="connsiteY9" fmla="*/ 57150 h 1266825"/>
                    <a:gd name="connsiteX10" fmla="*/ 133350 w 2845593"/>
                    <a:gd name="connsiteY10" fmla="*/ 69056 h 1266825"/>
                    <a:gd name="connsiteX11" fmla="*/ 145256 w 2845593"/>
                    <a:gd name="connsiteY11" fmla="*/ 85725 h 1266825"/>
                    <a:gd name="connsiteX12" fmla="*/ 159543 w 2845593"/>
                    <a:gd name="connsiteY12" fmla="*/ 78581 h 1266825"/>
                    <a:gd name="connsiteX13" fmla="*/ 204787 w 2845593"/>
                    <a:gd name="connsiteY13" fmla="*/ 19050 h 1266825"/>
                    <a:gd name="connsiteX14" fmla="*/ 216693 w 2845593"/>
                    <a:gd name="connsiteY14" fmla="*/ 14287 h 1266825"/>
                    <a:gd name="connsiteX15" fmla="*/ 245268 w 2845593"/>
                    <a:gd name="connsiteY15" fmla="*/ 30956 h 1266825"/>
                    <a:gd name="connsiteX16" fmla="*/ 257175 w 2845593"/>
                    <a:gd name="connsiteY16" fmla="*/ 57150 h 1266825"/>
                    <a:gd name="connsiteX17" fmla="*/ 259556 w 2845593"/>
                    <a:gd name="connsiteY17" fmla="*/ 66675 h 1266825"/>
                    <a:gd name="connsiteX18" fmla="*/ 266700 w 2845593"/>
                    <a:gd name="connsiteY18" fmla="*/ 73818 h 1266825"/>
                    <a:gd name="connsiteX19" fmla="*/ 276225 w 2845593"/>
                    <a:gd name="connsiteY19" fmla="*/ 66675 h 1266825"/>
                    <a:gd name="connsiteX20" fmla="*/ 302418 w 2845593"/>
                    <a:gd name="connsiteY20" fmla="*/ 28575 h 1266825"/>
                    <a:gd name="connsiteX21" fmla="*/ 316706 w 2845593"/>
                    <a:gd name="connsiteY21" fmla="*/ 26193 h 1266825"/>
                    <a:gd name="connsiteX22" fmla="*/ 345281 w 2845593"/>
                    <a:gd name="connsiteY22" fmla="*/ 42862 h 1266825"/>
                    <a:gd name="connsiteX23" fmla="*/ 352425 w 2845593"/>
                    <a:gd name="connsiteY23" fmla="*/ 47625 h 1266825"/>
                    <a:gd name="connsiteX24" fmla="*/ 373856 w 2845593"/>
                    <a:gd name="connsiteY24" fmla="*/ 66675 h 1266825"/>
                    <a:gd name="connsiteX25" fmla="*/ 392906 w 2845593"/>
                    <a:gd name="connsiteY25" fmla="*/ 61912 h 1266825"/>
                    <a:gd name="connsiteX26" fmla="*/ 428625 w 2845593"/>
                    <a:gd name="connsiteY26" fmla="*/ 33337 h 1266825"/>
                    <a:gd name="connsiteX27" fmla="*/ 445293 w 2845593"/>
                    <a:gd name="connsiteY27" fmla="*/ 30956 h 1266825"/>
                    <a:gd name="connsiteX28" fmla="*/ 481012 w 2845593"/>
                    <a:gd name="connsiteY28" fmla="*/ 40481 h 1266825"/>
                    <a:gd name="connsiteX29" fmla="*/ 495300 w 2845593"/>
                    <a:gd name="connsiteY29" fmla="*/ 42862 h 1266825"/>
                    <a:gd name="connsiteX30" fmla="*/ 538162 w 2845593"/>
                    <a:gd name="connsiteY30" fmla="*/ 47625 h 1266825"/>
                    <a:gd name="connsiteX31" fmla="*/ 585787 w 2845593"/>
                    <a:gd name="connsiteY31" fmla="*/ 52387 h 1266825"/>
                    <a:gd name="connsiteX32" fmla="*/ 611981 w 2845593"/>
                    <a:gd name="connsiteY32" fmla="*/ 45243 h 1266825"/>
                    <a:gd name="connsiteX33" fmla="*/ 626268 w 2845593"/>
                    <a:gd name="connsiteY33" fmla="*/ 40481 h 1266825"/>
                    <a:gd name="connsiteX34" fmla="*/ 640556 w 2845593"/>
                    <a:gd name="connsiteY34" fmla="*/ 47625 h 1266825"/>
                    <a:gd name="connsiteX35" fmla="*/ 673893 w 2845593"/>
                    <a:gd name="connsiteY35" fmla="*/ 57150 h 1266825"/>
                    <a:gd name="connsiteX36" fmla="*/ 683418 w 2845593"/>
                    <a:gd name="connsiteY36" fmla="*/ 76200 h 1266825"/>
                    <a:gd name="connsiteX37" fmla="*/ 685800 w 2845593"/>
                    <a:gd name="connsiteY37" fmla="*/ 90487 h 1266825"/>
                    <a:gd name="connsiteX38" fmla="*/ 692943 w 2845593"/>
                    <a:gd name="connsiteY38" fmla="*/ 111918 h 1266825"/>
                    <a:gd name="connsiteX39" fmla="*/ 702468 w 2845593"/>
                    <a:gd name="connsiteY39" fmla="*/ 133350 h 1266825"/>
                    <a:gd name="connsiteX40" fmla="*/ 711993 w 2845593"/>
                    <a:gd name="connsiteY40" fmla="*/ 178593 h 1266825"/>
                    <a:gd name="connsiteX41" fmla="*/ 716756 w 2845593"/>
                    <a:gd name="connsiteY41" fmla="*/ 192881 h 1266825"/>
                    <a:gd name="connsiteX42" fmla="*/ 731043 w 2845593"/>
                    <a:gd name="connsiteY42" fmla="*/ 250031 h 1266825"/>
                    <a:gd name="connsiteX43" fmla="*/ 735806 w 2845593"/>
                    <a:gd name="connsiteY43" fmla="*/ 269081 h 1266825"/>
                    <a:gd name="connsiteX44" fmla="*/ 740568 w 2845593"/>
                    <a:gd name="connsiteY44" fmla="*/ 369093 h 1266825"/>
                    <a:gd name="connsiteX45" fmla="*/ 745331 w 2845593"/>
                    <a:gd name="connsiteY45" fmla="*/ 390525 h 1266825"/>
                    <a:gd name="connsiteX46" fmla="*/ 757237 w 2845593"/>
                    <a:gd name="connsiteY46" fmla="*/ 452437 h 1266825"/>
                    <a:gd name="connsiteX47" fmla="*/ 762000 w 2845593"/>
                    <a:gd name="connsiteY47" fmla="*/ 504825 h 1266825"/>
                    <a:gd name="connsiteX48" fmla="*/ 766762 w 2845593"/>
                    <a:gd name="connsiteY48" fmla="*/ 554831 h 1266825"/>
                    <a:gd name="connsiteX49" fmla="*/ 771525 w 2845593"/>
                    <a:gd name="connsiteY49" fmla="*/ 595312 h 1266825"/>
                    <a:gd name="connsiteX50" fmla="*/ 776287 w 2845593"/>
                    <a:gd name="connsiteY50" fmla="*/ 628650 h 1266825"/>
                    <a:gd name="connsiteX51" fmla="*/ 783431 w 2845593"/>
                    <a:gd name="connsiteY51" fmla="*/ 642937 h 1266825"/>
                    <a:gd name="connsiteX52" fmla="*/ 788193 w 2845593"/>
                    <a:gd name="connsiteY52" fmla="*/ 654843 h 1266825"/>
                    <a:gd name="connsiteX53" fmla="*/ 797718 w 2845593"/>
                    <a:gd name="connsiteY53" fmla="*/ 676275 h 1266825"/>
                    <a:gd name="connsiteX54" fmla="*/ 826293 w 2845593"/>
                    <a:gd name="connsiteY54" fmla="*/ 700087 h 1266825"/>
                    <a:gd name="connsiteX55" fmla="*/ 847725 w 2845593"/>
                    <a:gd name="connsiteY55" fmla="*/ 709612 h 1266825"/>
                    <a:gd name="connsiteX56" fmla="*/ 859631 w 2845593"/>
                    <a:gd name="connsiteY56" fmla="*/ 704850 h 1266825"/>
                    <a:gd name="connsiteX57" fmla="*/ 866775 w 2845593"/>
                    <a:gd name="connsiteY57" fmla="*/ 702468 h 1266825"/>
                    <a:gd name="connsiteX58" fmla="*/ 888206 w 2845593"/>
                    <a:gd name="connsiteY58" fmla="*/ 678656 h 1266825"/>
                    <a:gd name="connsiteX59" fmla="*/ 900112 w 2845593"/>
                    <a:gd name="connsiteY59" fmla="*/ 640556 h 1266825"/>
                    <a:gd name="connsiteX60" fmla="*/ 904875 w 2845593"/>
                    <a:gd name="connsiteY60" fmla="*/ 626268 h 1266825"/>
                    <a:gd name="connsiteX61" fmla="*/ 914400 w 2845593"/>
                    <a:gd name="connsiteY61" fmla="*/ 614362 h 1266825"/>
                    <a:gd name="connsiteX62" fmla="*/ 938212 w 2845593"/>
                    <a:gd name="connsiteY62" fmla="*/ 616743 h 1266825"/>
                    <a:gd name="connsiteX63" fmla="*/ 978693 w 2845593"/>
                    <a:gd name="connsiteY63" fmla="*/ 657225 h 1266825"/>
                    <a:gd name="connsiteX64" fmla="*/ 1007268 w 2845593"/>
                    <a:gd name="connsiteY64" fmla="*/ 681037 h 1266825"/>
                    <a:gd name="connsiteX65" fmla="*/ 1014412 w 2845593"/>
                    <a:gd name="connsiteY65" fmla="*/ 688181 h 1266825"/>
                    <a:gd name="connsiteX66" fmla="*/ 1031081 w 2845593"/>
                    <a:gd name="connsiteY66" fmla="*/ 683418 h 1266825"/>
                    <a:gd name="connsiteX67" fmla="*/ 1050131 w 2845593"/>
                    <a:gd name="connsiteY67" fmla="*/ 657225 h 1266825"/>
                    <a:gd name="connsiteX68" fmla="*/ 1073943 w 2845593"/>
                    <a:gd name="connsiteY68" fmla="*/ 631031 h 1266825"/>
                    <a:gd name="connsiteX69" fmla="*/ 1081087 w 2845593"/>
                    <a:gd name="connsiteY69" fmla="*/ 628650 h 1266825"/>
                    <a:gd name="connsiteX70" fmla="*/ 1112043 w 2845593"/>
                    <a:gd name="connsiteY70" fmla="*/ 642937 h 1266825"/>
                    <a:gd name="connsiteX71" fmla="*/ 1128712 w 2845593"/>
                    <a:gd name="connsiteY71" fmla="*/ 659606 h 1266825"/>
                    <a:gd name="connsiteX72" fmla="*/ 1143000 w 2845593"/>
                    <a:gd name="connsiteY72" fmla="*/ 676275 h 1266825"/>
                    <a:gd name="connsiteX73" fmla="*/ 1159668 w 2845593"/>
                    <a:gd name="connsiteY73" fmla="*/ 688181 h 1266825"/>
                    <a:gd name="connsiteX74" fmla="*/ 1173956 w 2845593"/>
                    <a:gd name="connsiteY74" fmla="*/ 678656 h 1266825"/>
                    <a:gd name="connsiteX75" fmla="*/ 1195387 w 2845593"/>
                    <a:gd name="connsiteY75" fmla="*/ 652462 h 1266825"/>
                    <a:gd name="connsiteX76" fmla="*/ 1209675 w 2845593"/>
                    <a:gd name="connsiteY76" fmla="*/ 647700 h 1266825"/>
                    <a:gd name="connsiteX77" fmla="*/ 1219200 w 2845593"/>
                    <a:gd name="connsiteY77" fmla="*/ 652462 h 1266825"/>
                    <a:gd name="connsiteX78" fmla="*/ 1245393 w 2845593"/>
                    <a:gd name="connsiteY78" fmla="*/ 676275 h 1266825"/>
                    <a:gd name="connsiteX79" fmla="*/ 1259681 w 2845593"/>
                    <a:gd name="connsiteY79" fmla="*/ 673893 h 1266825"/>
                    <a:gd name="connsiteX80" fmla="*/ 1266825 w 2845593"/>
                    <a:gd name="connsiteY80" fmla="*/ 669131 h 1266825"/>
                    <a:gd name="connsiteX81" fmla="*/ 1295400 w 2845593"/>
                    <a:gd name="connsiteY81" fmla="*/ 659606 h 1266825"/>
                    <a:gd name="connsiteX82" fmla="*/ 1319212 w 2845593"/>
                    <a:gd name="connsiteY82" fmla="*/ 661987 h 1266825"/>
                    <a:gd name="connsiteX83" fmla="*/ 1352550 w 2845593"/>
                    <a:gd name="connsiteY83" fmla="*/ 669131 h 1266825"/>
                    <a:gd name="connsiteX84" fmla="*/ 1359693 w 2845593"/>
                    <a:gd name="connsiteY84" fmla="*/ 666750 h 1266825"/>
                    <a:gd name="connsiteX85" fmla="*/ 1373981 w 2845593"/>
                    <a:gd name="connsiteY85" fmla="*/ 650081 h 1266825"/>
                    <a:gd name="connsiteX86" fmla="*/ 1378743 w 2845593"/>
                    <a:gd name="connsiteY86" fmla="*/ 640556 h 1266825"/>
                    <a:gd name="connsiteX87" fmla="*/ 1388268 w 2845593"/>
                    <a:gd name="connsiteY87" fmla="*/ 619125 h 1266825"/>
                    <a:gd name="connsiteX88" fmla="*/ 1397793 w 2845593"/>
                    <a:gd name="connsiteY88" fmla="*/ 576262 h 1266825"/>
                    <a:gd name="connsiteX89" fmla="*/ 1400175 w 2845593"/>
                    <a:gd name="connsiteY89" fmla="*/ 561975 h 1266825"/>
                    <a:gd name="connsiteX90" fmla="*/ 1402556 w 2845593"/>
                    <a:gd name="connsiteY90" fmla="*/ 554831 h 1266825"/>
                    <a:gd name="connsiteX91" fmla="*/ 1414462 w 2845593"/>
                    <a:gd name="connsiteY91" fmla="*/ 497681 h 1266825"/>
                    <a:gd name="connsiteX92" fmla="*/ 1416843 w 2845593"/>
                    <a:gd name="connsiteY92" fmla="*/ 473868 h 1266825"/>
                    <a:gd name="connsiteX93" fmla="*/ 1419225 w 2845593"/>
                    <a:gd name="connsiteY93" fmla="*/ 464343 h 1266825"/>
                    <a:gd name="connsiteX94" fmla="*/ 1423987 w 2845593"/>
                    <a:gd name="connsiteY94" fmla="*/ 442912 h 1266825"/>
                    <a:gd name="connsiteX95" fmla="*/ 1431131 w 2845593"/>
                    <a:gd name="connsiteY95" fmla="*/ 402431 h 1266825"/>
                    <a:gd name="connsiteX96" fmla="*/ 1433512 w 2845593"/>
                    <a:gd name="connsiteY96" fmla="*/ 395287 h 1266825"/>
                    <a:gd name="connsiteX97" fmla="*/ 1438275 w 2845593"/>
                    <a:gd name="connsiteY97" fmla="*/ 376237 h 1266825"/>
                    <a:gd name="connsiteX98" fmla="*/ 1447800 w 2845593"/>
                    <a:gd name="connsiteY98" fmla="*/ 333375 h 1266825"/>
                    <a:gd name="connsiteX99" fmla="*/ 1450181 w 2845593"/>
                    <a:gd name="connsiteY99" fmla="*/ 326231 h 1266825"/>
                    <a:gd name="connsiteX100" fmla="*/ 1459706 w 2845593"/>
                    <a:gd name="connsiteY100" fmla="*/ 290512 h 1266825"/>
                    <a:gd name="connsiteX101" fmla="*/ 1462087 w 2845593"/>
                    <a:gd name="connsiteY101" fmla="*/ 261937 h 1266825"/>
                    <a:gd name="connsiteX102" fmla="*/ 1464468 w 2845593"/>
                    <a:gd name="connsiteY102" fmla="*/ 254793 h 1266825"/>
                    <a:gd name="connsiteX103" fmla="*/ 1473993 w 2845593"/>
                    <a:gd name="connsiteY103" fmla="*/ 221456 h 1266825"/>
                    <a:gd name="connsiteX104" fmla="*/ 1495425 w 2845593"/>
                    <a:gd name="connsiteY104" fmla="*/ 169068 h 1266825"/>
                    <a:gd name="connsiteX105" fmla="*/ 1507331 w 2845593"/>
                    <a:gd name="connsiteY105" fmla="*/ 130968 h 1266825"/>
                    <a:gd name="connsiteX106" fmla="*/ 1526381 w 2845593"/>
                    <a:gd name="connsiteY106" fmla="*/ 109537 h 1266825"/>
                    <a:gd name="connsiteX107" fmla="*/ 1545431 w 2845593"/>
                    <a:gd name="connsiteY107" fmla="*/ 107156 h 1266825"/>
                    <a:gd name="connsiteX108" fmla="*/ 1557337 w 2845593"/>
                    <a:gd name="connsiteY108" fmla="*/ 116681 h 1266825"/>
                    <a:gd name="connsiteX109" fmla="*/ 1566862 w 2845593"/>
                    <a:gd name="connsiteY109" fmla="*/ 121443 h 1266825"/>
                    <a:gd name="connsiteX110" fmla="*/ 1585912 w 2845593"/>
                    <a:gd name="connsiteY110" fmla="*/ 161925 h 1266825"/>
                    <a:gd name="connsiteX111" fmla="*/ 1597818 w 2845593"/>
                    <a:gd name="connsiteY111" fmla="*/ 188118 h 1266825"/>
                    <a:gd name="connsiteX112" fmla="*/ 1602581 w 2845593"/>
                    <a:gd name="connsiteY112" fmla="*/ 197643 h 1266825"/>
                    <a:gd name="connsiteX113" fmla="*/ 1612106 w 2845593"/>
                    <a:gd name="connsiteY113" fmla="*/ 228600 h 1266825"/>
                    <a:gd name="connsiteX114" fmla="*/ 1621631 w 2845593"/>
                    <a:gd name="connsiteY114" fmla="*/ 264318 h 1266825"/>
                    <a:gd name="connsiteX115" fmla="*/ 1662112 w 2845593"/>
                    <a:gd name="connsiteY115" fmla="*/ 214312 h 1266825"/>
                    <a:gd name="connsiteX116" fmla="*/ 1693068 w 2845593"/>
                    <a:gd name="connsiteY116" fmla="*/ 192881 h 1266825"/>
                    <a:gd name="connsiteX117" fmla="*/ 1719262 w 2845593"/>
                    <a:gd name="connsiteY117" fmla="*/ 197643 h 1266825"/>
                    <a:gd name="connsiteX118" fmla="*/ 1726406 w 2845593"/>
                    <a:gd name="connsiteY118" fmla="*/ 204787 h 1266825"/>
                    <a:gd name="connsiteX119" fmla="*/ 1757362 w 2845593"/>
                    <a:gd name="connsiteY119" fmla="*/ 228600 h 1266825"/>
                    <a:gd name="connsiteX120" fmla="*/ 1783556 w 2845593"/>
                    <a:gd name="connsiteY120" fmla="*/ 221456 h 1266825"/>
                    <a:gd name="connsiteX121" fmla="*/ 1795462 w 2845593"/>
                    <a:gd name="connsiteY121" fmla="*/ 209550 h 1266825"/>
                    <a:gd name="connsiteX122" fmla="*/ 1802606 w 2845593"/>
                    <a:gd name="connsiteY122" fmla="*/ 204787 h 1266825"/>
                    <a:gd name="connsiteX123" fmla="*/ 1845468 w 2845593"/>
                    <a:gd name="connsiteY123" fmla="*/ 161925 h 1266825"/>
                    <a:gd name="connsiteX124" fmla="*/ 1876425 w 2845593"/>
                    <a:gd name="connsiteY124" fmla="*/ 169068 h 1266825"/>
                    <a:gd name="connsiteX125" fmla="*/ 1883568 w 2845593"/>
                    <a:gd name="connsiteY125" fmla="*/ 173831 h 1266825"/>
                    <a:gd name="connsiteX126" fmla="*/ 1909762 w 2845593"/>
                    <a:gd name="connsiteY126" fmla="*/ 204787 h 1266825"/>
                    <a:gd name="connsiteX127" fmla="*/ 1924050 w 2845593"/>
                    <a:gd name="connsiteY127" fmla="*/ 214312 h 1266825"/>
                    <a:gd name="connsiteX128" fmla="*/ 1947862 w 2845593"/>
                    <a:gd name="connsiteY128" fmla="*/ 209550 h 1266825"/>
                    <a:gd name="connsiteX129" fmla="*/ 1969293 w 2845593"/>
                    <a:gd name="connsiteY129" fmla="*/ 185737 h 1266825"/>
                    <a:gd name="connsiteX130" fmla="*/ 1978818 w 2845593"/>
                    <a:gd name="connsiteY130" fmla="*/ 176212 h 1266825"/>
                    <a:gd name="connsiteX131" fmla="*/ 2016918 w 2845593"/>
                    <a:gd name="connsiteY131" fmla="*/ 219075 h 1266825"/>
                    <a:gd name="connsiteX132" fmla="*/ 2043112 w 2845593"/>
                    <a:gd name="connsiteY132" fmla="*/ 242887 h 1266825"/>
                    <a:gd name="connsiteX133" fmla="*/ 2062162 w 2845593"/>
                    <a:gd name="connsiteY133" fmla="*/ 238125 h 1266825"/>
                    <a:gd name="connsiteX134" fmla="*/ 2083593 w 2845593"/>
                    <a:gd name="connsiteY134" fmla="*/ 226218 h 1266825"/>
                    <a:gd name="connsiteX135" fmla="*/ 2090737 w 2845593"/>
                    <a:gd name="connsiteY135" fmla="*/ 230981 h 1266825"/>
                    <a:gd name="connsiteX136" fmla="*/ 2097881 w 2845593"/>
                    <a:gd name="connsiteY136" fmla="*/ 233362 h 1266825"/>
                    <a:gd name="connsiteX137" fmla="*/ 2112168 w 2845593"/>
                    <a:gd name="connsiteY137" fmla="*/ 242887 h 1266825"/>
                    <a:gd name="connsiteX138" fmla="*/ 2114550 w 2845593"/>
                    <a:gd name="connsiteY138" fmla="*/ 259556 h 1266825"/>
                    <a:gd name="connsiteX139" fmla="*/ 2116931 w 2845593"/>
                    <a:gd name="connsiteY139" fmla="*/ 297656 h 1266825"/>
                    <a:gd name="connsiteX140" fmla="*/ 2124075 w 2845593"/>
                    <a:gd name="connsiteY140" fmla="*/ 319087 h 1266825"/>
                    <a:gd name="connsiteX141" fmla="*/ 2138362 w 2845593"/>
                    <a:gd name="connsiteY141" fmla="*/ 359568 h 1266825"/>
                    <a:gd name="connsiteX142" fmla="*/ 2140743 w 2845593"/>
                    <a:gd name="connsiteY142" fmla="*/ 402431 h 1266825"/>
                    <a:gd name="connsiteX143" fmla="*/ 2150268 w 2845593"/>
                    <a:gd name="connsiteY143" fmla="*/ 457200 h 1266825"/>
                    <a:gd name="connsiteX144" fmla="*/ 2157412 w 2845593"/>
                    <a:gd name="connsiteY144" fmla="*/ 523875 h 1266825"/>
                    <a:gd name="connsiteX145" fmla="*/ 2166937 w 2845593"/>
                    <a:gd name="connsiteY145" fmla="*/ 569118 h 1266825"/>
                    <a:gd name="connsiteX146" fmla="*/ 2174081 w 2845593"/>
                    <a:gd name="connsiteY146" fmla="*/ 597693 h 1266825"/>
                    <a:gd name="connsiteX147" fmla="*/ 2178843 w 2845593"/>
                    <a:gd name="connsiteY147" fmla="*/ 633412 h 1266825"/>
                    <a:gd name="connsiteX148" fmla="*/ 2197893 w 2845593"/>
                    <a:gd name="connsiteY148" fmla="*/ 726281 h 1266825"/>
                    <a:gd name="connsiteX149" fmla="*/ 2209800 w 2845593"/>
                    <a:gd name="connsiteY149" fmla="*/ 790575 h 1266825"/>
                    <a:gd name="connsiteX150" fmla="*/ 2214562 w 2845593"/>
                    <a:gd name="connsiteY150" fmla="*/ 835818 h 1266825"/>
                    <a:gd name="connsiteX151" fmla="*/ 2219325 w 2845593"/>
                    <a:gd name="connsiteY151" fmla="*/ 859631 h 1266825"/>
                    <a:gd name="connsiteX152" fmla="*/ 2226468 w 2845593"/>
                    <a:gd name="connsiteY152" fmla="*/ 900112 h 1266825"/>
                    <a:gd name="connsiteX153" fmla="*/ 2238375 w 2845593"/>
                    <a:gd name="connsiteY153" fmla="*/ 940593 h 1266825"/>
                    <a:gd name="connsiteX154" fmla="*/ 2240756 w 2845593"/>
                    <a:gd name="connsiteY154" fmla="*/ 954881 h 1266825"/>
                    <a:gd name="connsiteX155" fmla="*/ 2250281 w 2845593"/>
                    <a:gd name="connsiteY155" fmla="*/ 981075 h 1266825"/>
                    <a:gd name="connsiteX156" fmla="*/ 2257425 w 2845593"/>
                    <a:gd name="connsiteY156" fmla="*/ 1009650 h 1266825"/>
                    <a:gd name="connsiteX157" fmla="*/ 2281237 w 2845593"/>
                    <a:gd name="connsiteY157" fmla="*/ 1076325 h 1266825"/>
                    <a:gd name="connsiteX158" fmla="*/ 2297906 w 2845593"/>
                    <a:gd name="connsiteY158" fmla="*/ 1128712 h 1266825"/>
                    <a:gd name="connsiteX159" fmla="*/ 2316956 w 2845593"/>
                    <a:gd name="connsiteY159" fmla="*/ 1152525 h 1266825"/>
                    <a:gd name="connsiteX160" fmla="*/ 2333625 w 2845593"/>
                    <a:gd name="connsiteY160" fmla="*/ 1178718 h 1266825"/>
                    <a:gd name="connsiteX161" fmla="*/ 2347912 w 2845593"/>
                    <a:gd name="connsiteY161" fmla="*/ 1195387 h 1266825"/>
                    <a:gd name="connsiteX162" fmla="*/ 2352675 w 2845593"/>
                    <a:gd name="connsiteY162" fmla="*/ 1202531 h 1266825"/>
                    <a:gd name="connsiteX163" fmla="*/ 2362200 w 2845593"/>
                    <a:gd name="connsiteY163" fmla="*/ 1212056 h 1266825"/>
                    <a:gd name="connsiteX164" fmla="*/ 2374106 w 2845593"/>
                    <a:gd name="connsiteY164" fmla="*/ 1226343 h 1266825"/>
                    <a:gd name="connsiteX165" fmla="*/ 2402681 w 2845593"/>
                    <a:gd name="connsiteY165" fmla="*/ 1250156 h 1266825"/>
                    <a:gd name="connsiteX166" fmla="*/ 2414587 w 2845593"/>
                    <a:gd name="connsiteY166" fmla="*/ 1252537 h 1266825"/>
                    <a:gd name="connsiteX167" fmla="*/ 2447925 w 2845593"/>
                    <a:gd name="connsiteY167" fmla="*/ 1245393 h 1266825"/>
                    <a:gd name="connsiteX168" fmla="*/ 2483643 w 2845593"/>
                    <a:gd name="connsiteY168" fmla="*/ 1212056 h 1266825"/>
                    <a:gd name="connsiteX169" fmla="*/ 2502693 w 2845593"/>
                    <a:gd name="connsiteY169" fmla="*/ 1195387 h 1266825"/>
                    <a:gd name="connsiteX170" fmla="*/ 2512218 w 2845593"/>
                    <a:gd name="connsiteY170" fmla="*/ 1193006 h 1266825"/>
                    <a:gd name="connsiteX171" fmla="*/ 2531268 w 2845593"/>
                    <a:gd name="connsiteY171" fmla="*/ 1197768 h 1266825"/>
                    <a:gd name="connsiteX172" fmla="*/ 2543175 w 2845593"/>
                    <a:gd name="connsiteY172" fmla="*/ 1200150 h 1266825"/>
                    <a:gd name="connsiteX173" fmla="*/ 2566987 w 2845593"/>
                    <a:gd name="connsiteY173" fmla="*/ 1207293 h 1266825"/>
                    <a:gd name="connsiteX174" fmla="*/ 2602706 w 2845593"/>
                    <a:gd name="connsiteY174" fmla="*/ 1233487 h 1266825"/>
                    <a:gd name="connsiteX175" fmla="*/ 2638425 w 2845593"/>
                    <a:gd name="connsiteY175" fmla="*/ 1266825 h 1266825"/>
                    <a:gd name="connsiteX176" fmla="*/ 2659856 w 2845593"/>
                    <a:gd name="connsiteY176" fmla="*/ 1238250 h 1266825"/>
                    <a:gd name="connsiteX177" fmla="*/ 2683668 w 2845593"/>
                    <a:gd name="connsiteY177" fmla="*/ 1195387 h 1266825"/>
                    <a:gd name="connsiteX178" fmla="*/ 2688431 w 2845593"/>
                    <a:gd name="connsiteY178" fmla="*/ 1188243 h 1266825"/>
                    <a:gd name="connsiteX179" fmla="*/ 2700337 w 2845593"/>
                    <a:gd name="connsiteY179" fmla="*/ 1173956 h 1266825"/>
                    <a:gd name="connsiteX180" fmla="*/ 2709862 w 2845593"/>
                    <a:gd name="connsiteY180" fmla="*/ 1169193 h 1266825"/>
                    <a:gd name="connsiteX181" fmla="*/ 2736056 w 2845593"/>
                    <a:gd name="connsiteY181" fmla="*/ 1195387 h 1266825"/>
                    <a:gd name="connsiteX182" fmla="*/ 2757487 w 2845593"/>
                    <a:gd name="connsiteY182" fmla="*/ 1231106 h 1266825"/>
                    <a:gd name="connsiteX183" fmla="*/ 2767012 w 2845593"/>
                    <a:gd name="connsiteY183" fmla="*/ 1245393 h 1266825"/>
                    <a:gd name="connsiteX184" fmla="*/ 2783681 w 2845593"/>
                    <a:gd name="connsiteY184" fmla="*/ 1247775 h 1266825"/>
                    <a:gd name="connsiteX185" fmla="*/ 2800350 w 2845593"/>
                    <a:gd name="connsiteY185" fmla="*/ 1223962 h 1266825"/>
                    <a:gd name="connsiteX186" fmla="*/ 2817018 w 2845593"/>
                    <a:gd name="connsiteY186" fmla="*/ 1202531 h 1266825"/>
                    <a:gd name="connsiteX187" fmla="*/ 2838450 w 2845593"/>
                    <a:gd name="connsiteY187" fmla="*/ 1209675 h 1266825"/>
                    <a:gd name="connsiteX188" fmla="*/ 2845593 w 2845593"/>
                    <a:gd name="connsiteY188" fmla="*/ 1214437 h 1266825"/>
                    <a:gd name="connsiteX0" fmla="*/ 8075 w 2853668"/>
                    <a:gd name="connsiteY0" fmla="*/ 64293 h 1266825"/>
                    <a:gd name="connsiteX1" fmla="*/ 931 w 2853668"/>
                    <a:gd name="connsiteY1" fmla="*/ 69056 h 1266825"/>
                    <a:gd name="connsiteX2" fmla="*/ 31887 w 2853668"/>
                    <a:gd name="connsiteY2" fmla="*/ 28575 h 1266825"/>
                    <a:gd name="connsiteX3" fmla="*/ 39031 w 2853668"/>
                    <a:gd name="connsiteY3" fmla="*/ 23812 h 1266825"/>
                    <a:gd name="connsiteX4" fmla="*/ 41412 w 2853668"/>
                    <a:gd name="connsiteY4" fmla="*/ 16668 h 1266825"/>
                    <a:gd name="connsiteX5" fmla="*/ 62843 w 2853668"/>
                    <a:gd name="connsiteY5" fmla="*/ 0 h 1266825"/>
                    <a:gd name="connsiteX6" fmla="*/ 105706 w 2853668"/>
                    <a:gd name="connsiteY6" fmla="*/ 7143 h 1266825"/>
                    <a:gd name="connsiteX7" fmla="*/ 112850 w 2853668"/>
                    <a:gd name="connsiteY7" fmla="*/ 14287 h 1266825"/>
                    <a:gd name="connsiteX8" fmla="*/ 119993 w 2853668"/>
                    <a:gd name="connsiteY8" fmla="*/ 19050 h 1266825"/>
                    <a:gd name="connsiteX9" fmla="*/ 129518 w 2853668"/>
                    <a:gd name="connsiteY9" fmla="*/ 38100 h 1266825"/>
                    <a:gd name="connsiteX10" fmla="*/ 134281 w 2853668"/>
                    <a:gd name="connsiteY10" fmla="*/ 57150 h 1266825"/>
                    <a:gd name="connsiteX11" fmla="*/ 141425 w 2853668"/>
                    <a:gd name="connsiteY11" fmla="*/ 69056 h 1266825"/>
                    <a:gd name="connsiteX12" fmla="*/ 153331 w 2853668"/>
                    <a:gd name="connsiteY12" fmla="*/ 85725 h 1266825"/>
                    <a:gd name="connsiteX13" fmla="*/ 167618 w 2853668"/>
                    <a:gd name="connsiteY13" fmla="*/ 78581 h 1266825"/>
                    <a:gd name="connsiteX14" fmla="*/ 212862 w 2853668"/>
                    <a:gd name="connsiteY14" fmla="*/ 19050 h 1266825"/>
                    <a:gd name="connsiteX15" fmla="*/ 224768 w 2853668"/>
                    <a:gd name="connsiteY15" fmla="*/ 14287 h 1266825"/>
                    <a:gd name="connsiteX16" fmla="*/ 253343 w 2853668"/>
                    <a:gd name="connsiteY16" fmla="*/ 30956 h 1266825"/>
                    <a:gd name="connsiteX17" fmla="*/ 265250 w 2853668"/>
                    <a:gd name="connsiteY17" fmla="*/ 57150 h 1266825"/>
                    <a:gd name="connsiteX18" fmla="*/ 267631 w 2853668"/>
                    <a:gd name="connsiteY18" fmla="*/ 66675 h 1266825"/>
                    <a:gd name="connsiteX19" fmla="*/ 274775 w 2853668"/>
                    <a:gd name="connsiteY19" fmla="*/ 73818 h 1266825"/>
                    <a:gd name="connsiteX20" fmla="*/ 284300 w 2853668"/>
                    <a:gd name="connsiteY20" fmla="*/ 66675 h 1266825"/>
                    <a:gd name="connsiteX21" fmla="*/ 310493 w 2853668"/>
                    <a:gd name="connsiteY21" fmla="*/ 28575 h 1266825"/>
                    <a:gd name="connsiteX22" fmla="*/ 324781 w 2853668"/>
                    <a:gd name="connsiteY22" fmla="*/ 26193 h 1266825"/>
                    <a:gd name="connsiteX23" fmla="*/ 353356 w 2853668"/>
                    <a:gd name="connsiteY23" fmla="*/ 42862 h 1266825"/>
                    <a:gd name="connsiteX24" fmla="*/ 360500 w 2853668"/>
                    <a:gd name="connsiteY24" fmla="*/ 47625 h 1266825"/>
                    <a:gd name="connsiteX25" fmla="*/ 381931 w 2853668"/>
                    <a:gd name="connsiteY25" fmla="*/ 66675 h 1266825"/>
                    <a:gd name="connsiteX26" fmla="*/ 400981 w 2853668"/>
                    <a:gd name="connsiteY26" fmla="*/ 61912 h 1266825"/>
                    <a:gd name="connsiteX27" fmla="*/ 436700 w 2853668"/>
                    <a:gd name="connsiteY27" fmla="*/ 33337 h 1266825"/>
                    <a:gd name="connsiteX28" fmla="*/ 453368 w 2853668"/>
                    <a:gd name="connsiteY28" fmla="*/ 30956 h 1266825"/>
                    <a:gd name="connsiteX29" fmla="*/ 489087 w 2853668"/>
                    <a:gd name="connsiteY29" fmla="*/ 40481 h 1266825"/>
                    <a:gd name="connsiteX30" fmla="*/ 503375 w 2853668"/>
                    <a:gd name="connsiteY30" fmla="*/ 42862 h 1266825"/>
                    <a:gd name="connsiteX31" fmla="*/ 546237 w 2853668"/>
                    <a:gd name="connsiteY31" fmla="*/ 47625 h 1266825"/>
                    <a:gd name="connsiteX32" fmla="*/ 593862 w 2853668"/>
                    <a:gd name="connsiteY32" fmla="*/ 52387 h 1266825"/>
                    <a:gd name="connsiteX33" fmla="*/ 620056 w 2853668"/>
                    <a:gd name="connsiteY33" fmla="*/ 45243 h 1266825"/>
                    <a:gd name="connsiteX34" fmla="*/ 634343 w 2853668"/>
                    <a:gd name="connsiteY34" fmla="*/ 40481 h 1266825"/>
                    <a:gd name="connsiteX35" fmla="*/ 648631 w 2853668"/>
                    <a:gd name="connsiteY35" fmla="*/ 47625 h 1266825"/>
                    <a:gd name="connsiteX36" fmla="*/ 681968 w 2853668"/>
                    <a:gd name="connsiteY36" fmla="*/ 57150 h 1266825"/>
                    <a:gd name="connsiteX37" fmla="*/ 691493 w 2853668"/>
                    <a:gd name="connsiteY37" fmla="*/ 76200 h 1266825"/>
                    <a:gd name="connsiteX38" fmla="*/ 693875 w 2853668"/>
                    <a:gd name="connsiteY38" fmla="*/ 90487 h 1266825"/>
                    <a:gd name="connsiteX39" fmla="*/ 701018 w 2853668"/>
                    <a:gd name="connsiteY39" fmla="*/ 111918 h 1266825"/>
                    <a:gd name="connsiteX40" fmla="*/ 710543 w 2853668"/>
                    <a:gd name="connsiteY40" fmla="*/ 133350 h 1266825"/>
                    <a:gd name="connsiteX41" fmla="*/ 720068 w 2853668"/>
                    <a:gd name="connsiteY41" fmla="*/ 178593 h 1266825"/>
                    <a:gd name="connsiteX42" fmla="*/ 724831 w 2853668"/>
                    <a:gd name="connsiteY42" fmla="*/ 192881 h 1266825"/>
                    <a:gd name="connsiteX43" fmla="*/ 739118 w 2853668"/>
                    <a:gd name="connsiteY43" fmla="*/ 250031 h 1266825"/>
                    <a:gd name="connsiteX44" fmla="*/ 743881 w 2853668"/>
                    <a:gd name="connsiteY44" fmla="*/ 269081 h 1266825"/>
                    <a:gd name="connsiteX45" fmla="*/ 748643 w 2853668"/>
                    <a:gd name="connsiteY45" fmla="*/ 369093 h 1266825"/>
                    <a:gd name="connsiteX46" fmla="*/ 753406 w 2853668"/>
                    <a:gd name="connsiteY46" fmla="*/ 390525 h 1266825"/>
                    <a:gd name="connsiteX47" fmla="*/ 765312 w 2853668"/>
                    <a:gd name="connsiteY47" fmla="*/ 452437 h 1266825"/>
                    <a:gd name="connsiteX48" fmla="*/ 770075 w 2853668"/>
                    <a:gd name="connsiteY48" fmla="*/ 504825 h 1266825"/>
                    <a:gd name="connsiteX49" fmla="*/ 774837 w 2853668"/>
                    <a:gd name="connsiteY49" fmla="*/ 554831 h 1266825"/>
                    <a:gd name="connsiteX50" fmla="*/ 779600 w 2853668"/>
                    <a:gd name="connsiteY50" fmla="*/ 595312 h 1266825"/>
                    <a:gd name="connsiteX51" fmla="*/ 784362 w 2853668"/>
                    <a:gd name="connsiteY51" fmla="*/ 628650 h 1266825"/>
                    <a:gd name="connsiteX52" fmla="*/ 791506 w 2853668"/>
                    <a:gd name="connsiteY52" fmla="*/ 642937 h 1266825"/>
                    <a:gd name="connsiteX53" fmla="*/ 796268 w 2853668"/>
                    <a:gd name="connsiteY53" fmla="*/ 654843 h 1266825"/>
                    <a:gd name="connsiteX54" fmla="*/ 805793 w 2853668"/>
                    <a:gd name="connsiteY54" fmla="*/ 676275 h 1266825"/>
                    <a:gd name="connsiteX55" fmla="*/ 834368 w 2853668"/>
                    <a:gd name="connsiteY55" fmla="*/ 700087 h 1266825"/>
                    <a:gd name="connsiteX56" fmla="*/ 855800 w 2853668"/>
                    <a:gd name="connsiteY56" fmla="*/ 709612 h 1266825"/>
                    <a:gd name="connsiteX57" fmla="*/ 867706 w 2853668"/>
                    <a:gd name="connsiteY57" fmla="*/ 704850 h 1266825"/>
                    <a:gd name="connsiteX58" fmla="*/ 874850 w 2853668"/>
                    <a:gd name="connsiteY58" fmla="*/ 702468 h 1266825"/>
                    <a:gd name="connsiteX59" fmla="*/ 896281 w 2853668"/>
                    <a:gd name="connsiteY59" fmla="*/ 678656 h 1266825"/>
                    <a:gd name="connsiteX60" fmla="*/ 908187 w 2853668"/>
                    <a:gd name="connsiteY60" fmla="*/ 640556 h 1266825"/>
                    <a:gd name="connsiteX61" fmla="*/ 912950 w 2853668"/>
                    <a:gd name="connsiteY61" fmla="*/ 626268 h 1266825"/>
                    <a:gd name="connsiteX62" fmla="*/ 922475 w 2853668"/>
                    <a:gd name="connsiteY62" fmla="*/ 614362 h 1266825"/>
                    <a:gd name="connsiteX63" fmla="*/ 946287 w 2853668"/>
                    <a:gd name="connsiteY63" fmla="*/ 616743 h 1266825"/>
                    <a:gd name="connsiteX64" fmla="*/ 986768 w 2853668"/>
                    <a:gd name="connsiteY64" fmla="*/ 657225 h 1266825"/>
                    <a:gd name="connsiteX65" fmla="*/ 1015343 w 2853668"/>
                    <a:gd name="connsiteY65" fmla="*/ 681037 h 1266825"/>
                    <a:gd name="connsiteX66" fmla="*/ 1022487 w 2853668"/>
                    <a:gd name="connsiteY66" fmla="*/ 688181 h 1266825"/>
                    <a:gd name="connsiteX67" fmla="*/ 1039156 w 2853668"/>
                    <a:gd name="connsiteY67" fmla="*/ 683418 h 1266825"/>
                    <a:gd name="connsiteX68" fmla="*/ 1058206 w 2853668"/>
                    <a:gd name="connsiteY68" fmla="*/ 657225 h 1266825"/>
                    <a:gd name="connsiteX69" fmla="*/ 1082018 w 2853668"/>
                    <a:gd name="connsiteY69" fmla="*/ 631031 h 1266825"/>
                    <a:gd name="connsiteX70" fmla="*/ 1089162 w 2853668"/>
                    <a:gd name="connsiteY70" fmla="*/ 628650 h 1266825"/>
                    <a:gd name="connsiteX71" fmla="*/ 1120118 w 2853668"/>
                    <a:gd name="connsiteY71" fmla="*/ 642937 h 1266825"/>
                    <a:gd name="connsiteX72" fmla="*/ 1136787 w 2853668"/>
                    <a:gd name="connsiteY72" fmla="*/ 659606 h 1266825"/>
                    <a:gd name="connsiteX73" fmla="*/ 1151075 w 2853668"/>
                    <a:gd name="connsiteY73" fmla="*/ 676275 h 1266825"/>
                    <a:gd name="connsiteX74" fmla="*/ 1167743 w 2853668"/>
                    <a:gd name="connsiteY74" fmla="*/ 688181 h 1266825"/>
                    <a:gd name="connsiteX75" fmla="*/ 1182031 w 2853668"/>
                    <a:gd name="connsiteY75" fmla="*/ 678656 h 1266825"/>
                    <a:gd name="connsiteX76" fmla="*/ 1203462 w 2853668"/>
                    <a:gd name="connsiteY76" fmla="*/ 652462 h 1266825"/>
                    <a:gd name="connsiteX77" fmla="*/ 1217750 w 2853668"/>
                    <a:gd name="connsiteY77" fmla="*/ 647700 h 1266825"/>
                    <a:gd name="connsiteX78" fmla="*/ 1227275 w 2853668"/>
                    <a:gd name="connsiteY78" fmla="*/ 652462 h 1266825"/>
                    <a:gd name="connsiteX79" fmla="*/ 1253468 w 2853668"/>
                    <a:gd name="connsiteY79" fmla="*/ 676275 h 1266825"/>
                    <a:gd name="connsiteX80" fmla="*/ 1267756 w 2853668"/>
                    <a:gd name="connsiteY80" fmla="*/ 673893 h 1266825"/>
                    <a:gd name="connsiteX81" fmla="*/ 1274900 w 2853668"/>
                    <a:gd name="connsiteY81" fmla="*/ 669131 h 1266825"/>
                    <a:gd name="connsiteX82" fmla="*/ 1303475 w 2853668"/>
                    <a:gd name="connsiteY82" fmla="*/ 659606 h 1266825"/>
                    <a:gd name="connsiteX83" fmla="*/ 1327287 w 2853668"/>
                    <a:gd name="connsiteY83" fmla="*/ 661987 h 1266825"/>
                    <a:gd name="connsiteX84" fmla="*/ 1360625 w 2853668"/>
                    <a:gd name="connsiteY84" fmla="*/ 669131 h 1266825"/>
                    <a:gd name="connsiteX85" fmla="*/ 1367768 w 2853668"/>
                    <a:gd name="connsiteY85" fmla="*/ 666750 h 1266825"/>
                    <a:gd name="connsiteX86" fmla="*/ 1382056 w 2853668"/>
                    <a:gd name="connsiteY86" fmla="*/ 650081 h 1266825"/>
                    <a:gd name="connsiteX87" fmla="*/ 1386818 w 2853668"/>
                    <a:gd name="connsiteY87" fmla="*/ 640556 h 1266825"/>
                    <a:gd name="connsiteX88" fmla="*/ 1396343 w 2853668"/>
                    <a:gd name="connsiteY88" fmla="*/ 619125 h 1266825"/>
                    <a:gd name="connsiteX89" fmla="*/ 1405868 w 2853668"/>
                    <a:gd name="connsiteY89" fmla="*/ 576262 h 1266825"/>
                    <a:gd name="connsiteX90" fmla="*/ 1408250 w 2853668"/>
                    <a:gd name="connsiteY90" fmla="*/ 561975 h 1266825"/>
                    <a:gd name="connsiteX91" fmla="*/ 1410631 w 2853668"/>
                    <a:gd name="connsiteY91" fmla="*/ 554831 h 1266825"/>
                    <a:gd name="connsiteX92" fmla="*/ 1422537 w 2853668"/>
                    <a:gd name="connsiteY92" fmla="*/ 497681 h 1266825"/>
                    <a:gd name="connsiteX93" fmla="*/ 1424918 w 2853668"/>
                    <a:gd name="connsiteY93" fmla="*/ 473868 h 1266825"/>
                    <a:gd name="connsiteX94" fmla="*/ 1427300 w 2853668"/>
                    <a:gd name="connsiteY94" fmla="*/ 464343 h 1266825"/>
                    <a:gd name="connsiteX95" fmla="*/ 1432062 w 2853668"/>
                    <a:gd name="connsiteY95" fmla="*/ 442912 h 1266825"/>
                    <a:gd name="connsiteX96" fmla="*/ 1439206 w 2853668"/>
                    <a:gd name="connsiteY96" fmla="*/ 402431 h 1266825"/>
                    <a:gd name="connsiteX97" fmla="*/ 1441587 w 2853668"/>
                    <a:gd name="connsiteY97" fmla="*/ 395287 h 1266825"/>
                    <a:gd name="connsiteX98" fmla="*/ 1446350 w 2853668"/>
                    <a:gd name="connsiteY98" fmla="*/ 376237 h 1266825"/>
                    <a:gd name="connsiteX99" fmla="*/ 1455875 w 2853668"/>
                    <a:gd name="connsiteY99" fmla="*/ 333375 h 1266825"/>
                    <a:gd name="connsiteX100" fmla="*/ 1458256 w 2853668"/>
                    <a:gd name="connsiteY100" fmla="*/ 326231 h 1266825"/>
                    <a:gd name="connsiteX101" fmla="*/ 1467781 w 2853668"/>
                    <a:gd name="connsiteY101" fmla="*/ 290512 h 1266825"/>
                    <a:gd name="connsiteX102" fmla="*/ 1470162 w 2853668"/>
                    <a:gd name="connsiteY102" fmla="*/ 261937 h 1266825"/>
                    <a:gd name="connsiteX103" fmla="*/ 1472543 w 2853668"/>
                    <a:gd name="connsiteY103" fmla="*/ 254793 h 1266825"/>
                    <a:gd name="connsiteX104" fmla="*/ 1482068 w 2853668"/>
                    <a:gd name="connsiteY104" fmla="*/ 221456 h 1266825"/>
                    <a:gd name="connsiteX105" fmla="*/ 1503500 w 2853668"/>
                    <a:gd name="connsiteY105" fmla="*/ 169068 h 1266825"/>
                    <a:gd name="connsiteX106" fmla="*/ 1515406 w 2853668"/>
                    <a:gd name="connsiteY106" fmla="*/ 130968 h 1266825"/>
                    <a:gd name="connsiteX107" fmla="*/ 1534456 w 2853668"/>
                    <a:gd name="connsiteY107" fmla="*/ 109537 h 1266825"/>
                    <a:gd name="connsiteX108" fmla="*/ 1553506 w 2853668"/>
                    <a:gd name="connsiteY108" fmla="*/ 107156 h 1266825"/>
                    <a:gd name="connsiteX109" fmla="*/ 1565412 w 2853668"/>
                    <a:gd name="connsiteY109" fmla="*/ 116681 h 1266825"/>
                    <a:gd name="connsiteX110" fmla="*/ 1574937 w 2853668"/>
                    <a:gd name="connsiteY110" fmla="*/ 121443 h 1266825"/>
                    <a:gd name="connsiteX111" fmla="*/ 1593987 w 2853668"/>
                    <a:gd name="connsiteY111" fmla="*/ 161925 h 1266825"/>
                    <a:gd name="connsiteX112" fmla="*/ 1605893 w 2853668"/>
                    <a:gd name="connsiteY112" fmla="*/ 188118 h 1266825"/>
                    <a:gd name="connsiteX113" fmla="*/ 1610656 w 2853668"/>
                    <a:gd name="connsiteY113" fmla="*/ 197643 h 1266825"/>
                    <a:gd name="connsiteX114" fmla="*/ 1620181 w 2853668"/>
                    <a:gd name="connsiteY114" fmla="*/ 228600 h 1266825"/>
                    <a:gd name="connsiteX115" fmla="*/ 1629706 w 2853668"/>
                    <a:gd name="connsiteY115" fmla="*/ 264318 h 1266825"/>
                    <a:gd name="connsiteX116" fmla="*/ 1670187 w 2853668"/>
                    <a:gd name="connsiteY116" fmla="*/ 214312 h 1266825"/>
                    <a:gd name="connsiteX117" fmla="*/ 1701143 w 2853668"/>
                    <a:gd name="connsiteY117" fmla="*/ 192881 h 1266825"/>
                    <a:gd name="connsiteX118" fmla="*/ 1727337 w 2853668"/>
                    <a:gd name="connsiteY118" fmla="*/ 197643 h 1266825"/>
                    <a:gd name="connsiteX119" fmla="*/ 1734481 w 2853668"/>
                    <a:gd name="connsiteY119" fmla="*/ 204787 h 1266825"/>
                    <a:gd name="connsiteX120" fmla="*/ 1765437 w 2853668"/>
                    <a:gd name="connsiteY120" fmla="*/ 228600 h 1266825"/>
                    <a:gd name="connsiteX121" fmla="*/ 1791631 w 2853668"/>
                    <a:gd name="connsiteY121" fmla="*/ 221456 h 1266825"/>
                    <a:gd name="connsiteX122" fmla="*/ 1803537 w 2853668"/>
                    <a:gd name="connsiteY122" fmla="*/ 209550 h 1266825"/>
                    <a:gd name="connsiteX123" fmla="*/ 1810681 w 2853668"/>
                    <a:gd name="connsiteY123" fmla="*/ 204787 h 1266825"/>
                    <a:gd name="connsiteX124" fmla="*/ 1853543 w 2853668"/>
                    <a:gd name="connsiteY124" fmla="*/ 161925 h 1266825"/>
                    <a:gd name="connsiteX125" fmla="*/ 1884500 w 2853668"/>
                    <a:gd name="connsiteY125" fmla="*/ 169068 h 1266825"/>
                    <a:gd name="connsiteX126" fmla="*/ 1891643 w 2853668"/>
                    <a:gd name="connsiteY126" fmla="*/ 173831 h 1266825"/>
                    <a:gd name="connsiteX127" fmla="*/ 1917837 w 2853668"/>
                    <a:gd name="connsiteY127" fmla="*/ 204787 h 1266825"/>
                    <a:gd name="connsiteX128" fmla="*/ 1932125 w 2853668"/>
                    <a:gd name="connsiteY128" fmla="*/ 214312 h 1266825"/>
                    <a:gd name="connsiteX129" fmla="*/ 1955937 w 2853668"/>
                    <a:gd name="connsiteY129" fmla="*/ 209550 h 1266825"/>
                    <a:gd name="connsiteX130" fmla="*/ 1977368 w 2853668"/>
                    <a:gd name="connsiteY130" fmla="*/ 185737 h 1266825"/>
                    <a:gd name="connsiteX131" fmla="*/ 1986893 w 2853668"/>
                    <a:gd name="connsiteY131" fmla="*/ 176212 h 1266825"/>
                    <a:gd name="connsiteX132" fmla="*/ 2024993 w 2853668"/>
                    <a:gd name="connsiteY132" fmla="*/ 219075 h 1266825"/>
                    <a:gd name="connsiteX133" fmla="*/ 2051187 w 2853668"/>
                    <a:gd name="connsiteY133" fmla="*/ 242887 h 1266825"/>
                    <a:gd name="connsiteX134" fmla="*/ 2070237 w 2853668"/>
                    <a:gd name="connsiteY134" fmla="*/ 238125 h 1266825"/>
                    <a:gd name="connsiteX135" fmla="*/ 2091668 w 2853668"/>
                    <a:gd name="connsiteY135" fmla="*/ 226218 h 1266825"/>
                    <a:gd name="connsiteX136" fmla="*/ 2098812 w 2853668"/>
                    <a:gd name="connsiteY136" fmla="*/ 230981 h 1266825"/>
                    <a:gd name="connsiteX137" fmla="*/ 2105956 w 2853668"/>
                    <a:gd name="connsiteY137" fmla="*/ 233362 h 1266825"/>
                    <a:gd name="connsiteX138" fmla="*/ 2120243 w 2853668"/>
                    <a:gd name="connsiteY138" fmla="*/ 242887 h 1266825"/>
                    <a:gd name="connsiteX139" fmla="*/ 2122625 w 2853668"/>
                    <a:gd name="connsiteY139" fmla="*/ 259556 h 1266825"/>
                    <a:gd name="connsiteX140" fmla="*/ 2125006 w 2853668"/>
                    <a:gd name="connsiteY140" fmla="*/ 297656 h 1266825"/>
                    <a:gd name="connsiteX141" fmla="*/ 2132150 w 2853668"/>
                    <a:gd name="connsiteY141" fmla="*/ 319087 h 1266825"/>
                    <a:gd name="connsiteX142" fmla="*/ 2146437 w 2853668"/>
                    <a:gd name="connsiteY142" fmla="*/ 359568 h 1266825"/>
                    <a:gd name="connsiteX143" fmla="*/ 2148818 w 2853668"/>
                    <a:gd name="connsiteY143" fmla="*/ 402431 h 1266825"/>
                    <a:gd name="connsiteX144" fmla="*/ 2158343 w 2853668"/>
                    <a:gd name="connsiteY144" fmla="*/ 457200 h 1266825"/>
                    <a:gd name="connsiteX145" fmla="*/ 2165487 w 2853668"/>
                    <a:gd name="connsiteY145" fmla="*/ 523875 h 1266825"/>
                    <a:gd name="connsiteX146" fmla="*/ 2175012 w 2853668"/>
                    <a:gd name="connsiteY146" fmla="*/ 569118 h 1266825"/>
                    <a:gd name="connsiteX147" fmla="*/ 2182156 w 2853668"/>
                    <a:gd name="connsiteY147" fmla="*/ 597693 h 1266825"/>
                    <a:gd name="connsiteX148" fmla="*/ 2186918 w 2853668"/>
                    <a:gd name="connsiteY148" fmla="*/ 633412 h 1266825"/>
                    <a:gd name="connsiteX149" fmla="*/ 2205968 w 2853668"/>
                    <a:gd name="connsiteY149" fmla="*/ 726281 h 1266825"/>
                    <a:gd name="connsiteX150" fmla="*/ 2217875 w 2853668"/>
                    <a:gd name="connsiteY150" fmla="*/ 790575 h 1266825"/>
                    <a:gd name="connsiteX151" fmla="*/ 2222637 w 2853668"/>
                    <a:gd name="connsiteY151" fmla="*/ 835818 h 1266825"/>
                    <a:gd name="connsiteX152" fmla="*/ 2227400 w 2853668"/>
                    <a:gd name="connsiteY152" fmla="*/ 859631 h 1266825"/>
                    <a:gd name="connsiteX153" fmla="*/ 2234543 w 2853668"/>
                    <a:gd name="connsiteY153" fmla="*/ 900112 h 1266825"/>
                    <a:gd name="connsiteX154" fmla="*/ 2246450 w 2853668"/>
                    <a:gd name="connsiteY154" fmla="*/ 940593 h 1266825"/>
                    <a:gd name="connsiteX155" fmla="*/ 2248831 w 2853668"/>
                    <a:gd name="connsiteY155" fmla="*/ 954881 h 1266825"/>
                    <a:gd name="connsiteX156" fmla="*/ 2258356 w 2853668"/>
                    <a:gd name="connsiteY156" fmla="*/ 981075 h 1266825"/>
                    <a:gd name="connsiteX157" fmla="*/ 2265500 w 2853668"/>
                    <a:gd name="connsiteY157" fmla="*/ 1009650 h 1266825"/>
                    <a:gd name="connsiteX158" fmla="*/ 2289312 w 2853668"/>
                    <a:gd name="connsiteY158" fmla="*/ 1076325 h 1266825"/>
                    <a:gd name="connsiteX159" fmla="*/ 2305981 w 2853668"/>
                    <a:gd name="connsiteY159" fmla="*/ 1128712 h 1266825"/>
                    <a:gd name="connsiteX160" fmla="*/ 2325031 w 2853668"/>
                    <a:gd name="connsiteY160" fmla="*/ 1152525 h 1266825"/>
                    <a:gd name="connsiteX161" fmla="*/ 2341700 w 2853668"/>
                    <a:gd name="connsiteY161" fmla="*/ 1178718 h 1266825"/>
                    <a:gd name="connsiteX162" fmla="*/ 2355987 w 2853668"/>
                    <a:gd name="connsiteY162" fmla="*/ 1195387 h 1266825"/>
                    <a:gd name="connsiteX163" fmla="*/ 2360750 w 2853668"/>
                    <a:gd name="connsiteY163" fmla="*/ 1202531 h 1266825"/>
                    <a:gd name="connsiteX164" fmla="*/ 2370275 w 2853668"/>
                    <a:gd name="connsiteY164" fmla="*/ 1212056 h 1266825"/>
                    <a:gd name="connsiteX165" fmla="*/ 2382181 w 2853668"/>
                    <a:gd name="connsiteY165" fmla="*/ 1226343 h 1266825"/>
                    <a:gd name="connsiteX166" fmla="*/ 2410756 w 2853668"/>
                    <a:gd name="connsiteY166" fmla="*/ 1250156 h 1266825"/>
                    <a:gd name="connsiteX167" fmla="*/ 2422662 w 2853668"/>
                    <a:gd name="connsiteY167" fmla="*/ 1252537 h 1266825"/>
                    <a:gd name="connsiteX168" fmla="*/ 2456000 w 2853668"/>
                    <a:gd name="connsiteY168" fmla="*/ 1245393 h 1266825"/>
                    <a:gd name="connsiteX169" fmla="*/ 2491718 w 2853668"/>
                    <a:gd name="connsiteY169" fmla="*/ 1212056 h 1266825"/>
                    <a:gd name="connsiteX170" fmla="*/ 2510768 w 2853668"/>
                    <a:gd name="connsiteY170" fmla="*/ 1195387 h 1266825"/>
                    <a:gd name="connsiteX171" fmla="*/ 2520293 w 2853668"/>
                    <a:gd name="connsiteY171" fmla="*/ 1193006 h 1266825"/>
                    <a:gd name="connsiteX172" fmla="*/ 2539343 w 2853668"/>
                    <a:gd name="connsiteY172" fmla="*/ 1197768 h 1266825"/>
                    <a:gd name="connsiteX173" fmla="*/ 2551250 w 2853668"/>
                    <a:gd name="connsiteY173" fmla="*/ 1200150 h 1266825"/>
                    <a:gd name="connsiteX174" fmla="*/ 2575062 w 2853668"/>
                    <a:gd name="connsiteY174" fmla="*/ 1207293 h 1266825"/>
                    <a:gd name="connsiteX175" fmla="*/ 2610781 w 2853668"/>
                    <a:gd name="connsiteY175" fmla="*/ 1233487 h 1266825"/>
                    <a:gd name="connsiteX176" fmla="*/ 2646500 w 2853668"/>
                    <a:gd name="connsiteY176" fmla="*/ 1266825 h 1266825"/>
                    <a:gd name="connsiteX177" fmla="*/ 2667931 w 2853668"/>
                    <a:gd name="connsiteY177" fmla="*/ 1238250 h 1266825"/>
                    <a:gd name="connsiteX178" fmla="*/ 2691743 w 2853668"/>
                    <a:gd name="connsiteY178" fmla="*/ 1195387 h 1266825"/>
                    <a:gd name="connsiteX179" fmla="*/ 2696506 w 2853668"/>
                    <a:gd name="connsiteY179" fmla="*/ 1188243 h 1266825"/>
                    <a:gd name="connsiteX180" fmla="*/ 2708412 w 2853668"/>
                    <a:gd name="connsiteY180" fmla="*/ 1173956 h 1266825"/>
                    <a:gd name="connsiteX181" fmla="*/ 2717937 w 2853668"/>
                    <a:gd name="connsiteY181" fmla="*/ 1169193 h 1266825"/>
                    <a:gd name="connsiteX182" fmla="*/ 2744131 w 2853668"/>
                    <a:gd name="connsiteY182" fmla="*/ 1195387 h 1266825"/>
                    <a:gd name="connsiteX183" fmla="*/ 2765562 w 2853668"/>
                    <a:gd name="connsiteY183" fmla="*/ 1231106 h 1266825"/>
                    <a:gd name="connsiteX184" fmla="*/ 2775087 w 2853668"/>
                    <a:gd name="connsiteY184" fmla="*/ 1245393 h 1266825"/>
                    <a:gd name="connsiteX185" fmla="*/ 2791756 w 2853668"/>
                    <a:gd name="connsiteY185" fmla="*/ 1247775 h 1266825"/>
                    <a:gd name="connsiteX186" fmla="*/ 2808425 w 2853668"/>
                    <a:gd name="connsiteY186" fmla="*/ 1223962 h 1266825"/>
                    <a:gd name="connsiteX187" fmla="*/ 2825093 w 2853668"/>
                    <a:gd name="connsiteY187" fmla="*/ 1202531 h 1266825"/>
                    <a:gd name="connsiteX188" fmla="*/ 2846525 w 2853668"/>
                    <a:gd name="connsiteY188" fmla="*/ 1209675 h 1266825"/>
                    <a:gd name="connsiteX189" fmla="*/ 2853668 w 2853668"/>
                    <a:gd name="connsiteY189" fmla="*/ 1214437 h 1266825"/>
                    <a:gd name="connsiteX0" fmla="*/ 31280 w 2876873"/>
                    <a:gd name="connsiteY0" fmla="*/ 64293 h 1266825"/>
                    <a:gd name="connsiteX1" fmla="*/ 324 w 2876873"/>
                    <a:gd name="connsiteY1" fmla="*/ 47625 h 1266825"/>
                    <a:gd name="connsiteX2" fmla="*/ 55092 w 2876873"/>
                    <a:gd name="connsiteY2" fmla="*/ 28575 h 1266825"/>
                    <a:gd name="connsiteX3" fmla="*/ 62236 w 2876873"/>
                    <a:gd name="connsiteY3" fmla="*/ 23812 h 1266825"/>
                    <a:gd name="connsiteX4" fmla="*/ 64617 w 2876873"/>
                    <a:gd name="connsiteY4" fmla="*/ 16668 h 1266825"/>
                    <a:gd name="connsiteX5" fmla="*/ 86048 w 2876873"/>
                    <a:gd name="connsiteY5" fmla="*/ 0 h 1266825"/>
                    <a:gd name="connsiteX6" fmla="*/ 128911 w 2876873"/>
                    <a:gd name="connsiteY6" fmla="*/ 7143 h 1266825"/>
                    <a:gd name="connsiteX7" fmla="*/ 136055 w 2876873"/>
                    <a:gd name="connsiteY7" fmla="*/ 14287 h 1266825"/>
                    <a:gd name="connsiteX8" fmla="*/ 143198 w 2876873"/>
                    <a:gd name="connsiteY8" fmla="*/ 19050 h 1266825"/>
                    <a:gd name="connsiteX9" fmla="*/ 152723 w 2876873"/>
                    <a:gd name="connsiteY9" fmla="*/ 38100 h 1266825"/>
                    <a:gd name="connsiteX10" fmla="*/ 157486 w 2876873"/>
                    <a:gd name="connsiteY10" fmla="*/ 57150 h 1266825"/>
                    <a:gd name="connsiteX11" fmla="*/ 164630 w 2876873"/>
                    <a:gd name="connsiteY11" fmla="*/ 69056 h 1266825"/>
                    <a:gd name="connsiteX12" fmla="*/ 176536 w 2876873"/>
                    <a:gd name="connsiteY12" fmla="*/ 85725 h 1266825"/>
                    <a:gd name="connsiteX13" fmla="*/ 190823 w 2876873"/>
                    <a:gd name="connsiteY13" fmla="*/ 78581 h 1266825"/>
                    <a:gd name="connsiteX14" fmla="*/ 236067 w 2876873"/>
                    <a:gd name="connsiteY14" fmla="*/ 19050 h 1266825"/>
                    <a:gd name="connsiteX15" fmla="*/ 247973 w 2876873"/>
                    <a:gd name="connsiteY15" fmla="*/ 14287 h 1266825"/>
                    <a:gd name="connsiteX16" fmla="*/ 276548 w 2876873"/>
                    <a:gd name="connsiteY16" fmla="*/ 30956 h 1266825"/>
                    <a:gd name="connsiteX17" fmla="*/ 288455 w 2876873"/>
                    <a:gd name="connsiteY17" fmla="*/ 57150 h 1266825"/>
                    <a:gd name="connsiteX18" fmla="*/ 290836 w 2876873"/>
                    <a:gd name="connsiteY18" fmla="*/ 66675 h 1266825"/>
                    <a:gd name="connsiteX19" fmla="*/ 297980 w 2876873"/>
                    <a:gd name="connsiteY19" fmla="*/ 73818 h 1266825"/>
                    <a:gd name="connsiteX20" fmla="*/ 307505 w 2876873"/>
                    <a:gd name="connsiteY20" fmla="*/ 66675 h 1266825"/>
                    <a:gd name="connsiteX21" fmla="*/ 333698 w 2876873"/>
                    <a:gd name="connsiteY21" fmla="*/ 28575 h 1266825"/>
                    <a:gd name="connsiteX22" fmla="*/ 347986 w 2876873"/>
                    <a:gd name="connsiteY22" fmla="*/ 26193 h 1266825"/>
                    <a:gd name="connsiteX23" fmla="*/ 376561 w 2876873"/>
                    <a:gd name="connsiteY23" fmla="*/ 42862 h 1266825"/>
                    <a:gd name="connsiteX24" fmla="*/ 383705 w 2876873"/>
                    <a:gd name="connsiteY24" fmla="*/ 47625 h 1266825"/>
                    <a:gd name="connsiteX25" fmla="*/ 405136 w 2876873"/>
                    <a:gd name="connsiteY25" fmla="*/ 66675 h 1266825"/>
                    <a:gd name="connsiteX26" fmla="*/ 424186 w 2876873"/>
                    <a:gd name="connsiteY26" fmla="*/ 61912 h 1266825"/>
                    <a:gd name="connsiteX27" fmla="*/ 459905 w 2876873"/>
                    <a:gd name="connsiteY27" fmla="*/ 33337 h 1266825"/>
                    <a:gd name="connsiteX28" fmla="*/ 476573 w 2876873"/>
                    <a:gd name="connsiteY28" fmla="*/ 30956 h 1266825"/>
                    <a:gd name="connsiteX29" fmla="*/ 512292 w 2876873"/>
                    <a:gd name="connsiteY29" fmla="*/ 40481 h 1266825"/>
                    <a:gd name="connsiteX30" fmla="*/ 526580 w 2876873"/>
                    <a:gd name="connsiteY30" fmla="*/ 42862 h 1266825"/>
                    <a:gd name="connsiteX31" fmla="*/ 569442 w 2876873"/>
                    <a:gd name="connsiteY31" fmla="*/ 47625 h 1266825"/>
                    <a:gd name="connsiteX32" fmla="*/ 617067 w 2876873"/>
                    <a:gd name="connsiteY32" fmla="*/ 52387 h 1266825"/>
                    <a:gd name="connsiteX33" fmla="*/ 643261 w 2876873"/>
                    <a:gd name="connsiteY33" fmla="*/ 45243 h 1266825"/>
                    <a:gd name="connsiteX34" fmla="*/ 657548 w 2876873"/>
                    <a:gd name="connsiteY34" fmla="*/ 40481 h 1266825"/>
                    <a:gd name="connsiteX35" fmla="*/ 671836 w 2876873"/>
                    <a:gd name="connsiteY35" fmla="*/ 47625 h 1266825"/>
                    <a:gd name="connsiteX36" fmla="*/ 705173 w 2876873"/>
                    <a:gd name="connsiteY36" fmla="*/ 57150 h 1266825"/>
                    <a:gd name="connsiteX37" fmla="*/ 714698 w 2876873"/>
                    <a:gd name="connsiteY37" fmla="*/ 76200 h 1266825"/>
                    <a:gd name="connsiteX38" fmla="*/ 717080 w 2876873"/>
                    <a:gd name="connsiteY38" fmla="*/ 90487 h 1266825"/>
                    <a:gd name="connsiteX39" fmla="*/ 724223 w 2876873"/>
                    <a:gd name="connsiteY39" fmla="*/ 111918 h 1266825"/>
                    <a:gd name="connsiteX40" fmla="*/ 733748 w 2876873"/>
                    <a:gd name="connsiteY40" fmla="*/ 133350 h 1266825"/>
                    <a:gd name="connsiteX41" fmla="*/ 743273 w 2876873"/>
                    <a:gd name="connsiteY41" fmla="*/ 178593 h 1266825"/>
                    <a:gd name="connsiteX42" fmla="*/ 748036 w 2876873"/>
                    <a:gd name="connsiteY42" fmla="*/ 192881 h 1266825"/>
                    <a:gd name="connsiteX43" fmla="*/ 762323 w 2876873"/>
                    <a:gd name="connsiteY43" fmla="*/ 250031 h 1266825"/>
                    <a:gd name="connsiteX44" fmla="*/ 767086 w 2876873"/>
                    <a:gd name="connsiteY44" fmla="*/ 269081 h 1266825"/>
                    <a:gd name="connsiteX45" fmla="*/ 771848 w 2876873"/>
                    <a:gd name="connsiteY45" fmla="*/ 369093 h 1266825"/>
                    <a:gd name="connsiteX46" fmla="*/ 776611 w 2876873"/>
                    <a:gd name="connsiteY46" fmla="*/ 390525 h 1266825"/>
                    <a:gd name="connsiteX47" fmla="*/ 788517 w 2876873"/>
                    <a:gd name="connsiteY47" fmla="*/ 452437 h 1266825"/>
                    <a:gd name="connsiteX48" fmla="*/ 793280 w 2876873"/>
                    <a:gd name="connsiteY48" fmla="*/ 504825 h 1266825"/>
                    <a:gd name="connsiteX49" fmla="*/ 798042 w 2876873"/>
                    <a:gd name="connsiteY49" fmla="*/ 554831 h 1266825"/>
                    <a:gd name="connsiteX50" fmla="*/ 802805 w 2876873"/>
                    <a:gd name="connsiteY50" fmla="*/ 595312 h 1266825"/>
                    <a:gd name="connsiteX51" fmla="*/ 807567 w 2876873"/>
                    <a:gd name="connsiteY51" fmla="*/ 628650 h 1266825"/>
                    <a:gd name="connsiteX52" fmla="*/ 814711 w 2876873"/>
                    <a:gd name="connsiteY52" fmla="*/ 642937 h 1266825"/>
                    <a:gd name="connsiteX53" fmla="*/ 819473 w 2876873"/>
                    <a:gd name="connsiteY53" fmla="*/ 654843 h 1266825"/>
                    <a:gd name="connsiteX54" fmla="*/ 828998 w 2876873"/>
                    <a:gd name="connsiteY54" fmla="*/ 676275 h 1266825"/>
                    <a:gd name="connsiteX55" fmla="*/ 857573 w 2876873"/>
                    <a:gd name="connsiteY55" fmla="*/ 700087 h 1266825"/>
                    <a:gd name="connsiteX56" fmla="*/ 879005 w 2876873"/>
                    <a:gd name="connsiteY56" fmla="*/ 709612 h 1266825"/>
                    <a:gd name="connsiteX57" fmla="*/ 890911 w 2876873"/>
                    <a:gd name="connsiteY57" fmla="*/ 704850 h 1266825"/>
                    <a:gd name="connsiteX58" fmla="*/ 898055 w 2876873"/>
                    <a:gd name="connsiteY58" fmla="*/ 702468 h 1266825"/>
                    <a:gd name="connsiteX59" fmla="*/ 919486 w 2876873"/>
                    <a:gd name="connsiteY59" fmla="*/ 678656 h 1266825"/>
                    <a:gd name="connsiteX60" fmla="*/ 931392 w 2876873"/>
                    <a:gd name="connsiteY60" fmla="*/ 640556 h 1266825"/>
                    <a:gd name="connsiteX61" fmla="*/ 936155 w 2876873"/>
                    <a:gd name="connsiteY61" fmla="*/ 626268 h 1266825"/>
                    <a:gd name="connsiteX62" fmla="*/ 945680 w 2876873"/>
                    <a:gd name="connsiteY62" fmla="*/ 614362 h 1266825"/>
                    <a:gd name="connsiteX63" fmla="*/ 969492 w 2876873"/>
                    <a:gd name="connsiteY63" fmla="*/ 616743 h 1266825"/>
                    <a:gd name="connsiteX64" fmla="*/ 1009973 w 2876873"/>
                    <a:gd name="connsiteY64" fmla="*/ 657225 h 1266825"/>
                    <a:gd name="connsiteX65" fmla="*/ 1038548 w 2876873"/>
                    <a:gd name="connsiteY65" fmla="*/ 681037 h 1266825"/>
                    <a:gd name="connsiteX66" fmla="*/ 1045692 w 2876873"/>
                    <a:gd name="connsiteY66" fmla="*/ 688181 h 1266825"/>
                    <a:gd name="connsiteX67" fmla="*/ 1062361 w 2876873"/>
                    <a:gd name="connsiteY67" fmla="*/ 683418 h 1266825"/>
                    <a:gd name="connsiteX68" fmla="*/ 1081411 w 2876873"/>
                    <a:gd name="connsiteY68" fmla="*/ 657225 h 1266825"/>
                    <a:gd name="connsiteX69" fmla="*/ 1105223 w 2876873"/>
                    <a:gd name="connsiteY69" fmla="*/ 631031 h 1266825"/>
                    <a:gd name="connsiteX70" fmla="*/ 1112367 w 2876873"/>
                    <a:gd name="connsiteY70" fmla="*/ 628650 h 1266825"/>
                    <a:gd name="connsiteX71" fmla="*/ 1143323 w 2876873"/>
                    <a:gd name="connsiteY71" fmla="*/ 642937 h 1266825"/>
                    <a:gd name="connsiteX72" fmla="*/ 1159992 w 2876873"/>
                    <a:gd name="connsiteY72" fmla="*/ 659606 h 1266825"/>
                    <a:gd name="connsiteX73" fmla="*/ 1174280 w 2876873"/>
                    <a:gd name="connsiteY73" fmla="*/ 676275 h 1266825"/>
                    <a:gd name="connsiteX74" fmla="*/ 1190948 w 2876873"/>
                    <a:gd name="connsiteY74" fmla="*/ 688181 h 1266825"/>
                    <a:gd name="connsiteX75" fmla="*/ 1205236 w 2876873"/>
                    <a:gd name="connsiteY75" fmla="*/ 678656 h 1266825"/>
                    <a:gd name="connsiteX76" fmla="*/ 1226667 w 2876873"/>
                    <a:gd name="connsiteY76" fmla="*/ 652462 h 1266825"/>
                    <a:gd name="connsiteX77" fmla="*/ 1240955 w 2876873"/>
                    <a:gd name="connsiteY77" fmla="*/ 647700 h 1266825"/>
                    <a:gd name="connsiteX78" fmla="*/ 1250480 w 2876873"/>
                    <a:gd name="connsiteY78" fmla="*/ 652462 h 1266825"/>
                    <a:gd name="connsiteX79" fmla="*/ 1276673 w 2876873"/>
                    <a:gd name="connsiteY79" fmla="*/ 676275 h 1266825"/>
                    <a:gd name="connsiteX80" fmla="*/ 1290961 w 2876873"/>
                    <a:gd name="connsiteY80" fmla="*/ 673893 h 1266825"/>
                    <a:gd name="connsiteX81" fmla="*/ 1298105 w 2876873"/>
                    <a:gd name="connsiteY81" fmla="*/ 669131 h 1266825"/>
                    <a:gd name="connsiteX82" fmla="*/ 1326680 w 2876873"/>
                    <a:gd name="connsiteY82" fmla="*/ 659606 h 1266825"/>
                    <a:gd name="connsiteX83" fmla="*/ 1350492 w 2876873"/>
                    <a:gd name="connsiteY83" fmla="*/ 661987 h 1266825"/>
                    <a:gd name="connsiteX84" fmla="*/ 1383830 w 2876873"/>
                    <a:gd name="connsiteY84" fmla="*/ 669131 h 1266825"/>
                    <a:gd name="connsiteX85" fmla="*/ 1390973 w 2876873"/>
                    <a:gd name="connsiteY85" fmla="*/ 666750 h 1266825"/>
                    <a:gd name="connsiteX86" fmla="*/ 1405261 w 2876873"/>
                    <a:gd name="connsiteY86" fmla="*/ 650081 h 1266825"/>
                    <a:gd name="connsiteX87" fmla="*/ 1410023 w 2876873"/>
                    <a:gd name="connsiteY87" fmla="*/ 640556 h 1266825"/>
                    <a:gd name="connsiteX88" fmla="*/ 1419548 w 2876873"/>
                    <a:gd name="connsiteY88" fmla="*/ 619125 h 1266825"/>
                    <a:gd name="connsiteX89" fmla="*/ 1429073 w 2876873"/>
                    <a:gd name="connsiteY89" fmla="*/ 576262 h 1266825"/>
                    <a:gd name="connsiteX90" fmla="*/ 1431455 w 2876873"/>
                    <a:gd name="connsiteY90" fmla="*/ 561975 h 1266825"/>
                    <a:gd name="connsiteX91" fmla="*/ 1433836 w 2876873"/>
                    <a:gd name="connsiteY91" fmla="*/ 554831 h 1266825"/>
                    <a:gd name="connsiteX92" fmla="*/ 1445742 w 2876873"/>
                    <a:gd name="connsiteY92" fmla="*/ 497681 h 1266825"/>
                    <a:gd name="connsiteX93" fmla="*/ 1448123 w 2876873"/>
                    <a:gd name="connsiteY93" fmla="*/ 473868 h 1266825"/>
                    <a:gd name="connsiteX94" fmla="*/ 1450505 w 2876873"/>
                    <a:gd name="connsiteY94" fmla="*/ 464343 h 1266825"/>
                    <a:gd name="connsiteX95" fmla="*/ 1455267 w 2876873"/>
                    <a:gd name="connsiteY95" fmla="*/ 442912 h 1266825"/>
                    <a:gd name="connsiteX96" fmla="*/ 1462411 w 2876873"/>
                    <a:gd name="connsiteY96" fmla="*/ 402431 h 1266825"/>
                    <a:gd name="connsiteX97" fmla="*/ 1464792 w 2876873"/>
                    <a:gd name="connsiteY97" fmla="*/ 395287 h 1266825"/>
                    <a:gd name="connsiteX98" fmla="*/ 1469555 w 2876873"/>
                    <a:gd name="connsiteY98" fmla="*/ 376237 h 1266825"/>
                    <a:gd name="connsiteX99" fmla="*/ 1479080 w 2876873"/>
                    <a:gd name="connsiteY99" fmla="*/ 333375 h 1266825"/>
                    <a:gd name="connsiteX100" fmla="*/ 1481461 w 2876873"/>
                    <a:gd name="connsiteY100" fmla="*/ 326231 h 1266825"/>
                    <a:gd name="connsiteX101" fmla="*/ 1490986 w 2876873"/>
                    <a:gd name="connsiteY101" fmla="*/ 290512 h 1266825"/>
                    <a:gd name="connsiteX102" fmla="*/ 1493367 w 2876873"/>
                    <a:gd name="connsiteY102" fmla="*/ 261937 h 1266825"/>
                    <a:gd name="connsiteX103" fmla="*/ 1495748 w 2876873"/>
                    <a:gd name="connsiteY103" fmla="*/ 254793 h 1266825"/>
                    <a:gd name="connsiteX104" fmla="*/ 1505273 w 2876873"/>
                    <a:gd name="connsiteY104" fmla="*/ 221456 h 1266825"/>
                    <a:gd name="connsiteX105" fmla="*/ 1526705 w 2876873"/>
                    <a:gd name="connsiteY105" fmla="*/ 169068 h 1266825"/>
                    <a:gd name="connsiteX106" fmla="*/ 1538611 w 2876873"/>
                    <a:gd name="connsiteY106" fmla="*/ 130968 h 1266825"/>
                    <a:gd name="connsiteX107" fmla="*/ 1557661 w 2876873"/>
                    <a:gd name="connsiteY107" fmla="*/ 109537 h 1266825"/>
                    <a:gd name="connsiteX108" fmla="*/ 1576711 w 2876873"/>
                    <a:gd name="connsiteY108" fmla="*/ 107156 h 1266825"/>
                    <a:gd name="connsiteX109" fmla="*/ 1588617 w 2876873"/>
                    <a:gd name="connsiteY109" fmla="*/ 116681 h 1266825"/>
                    <a:gd name="connsiteX110" fmla="*/ 1598142 w 2876873"/>
                    <a:gd name="connsiteY110" fmla="*/ 121443 h 1266825"/>
                    <a:gd name="connsiteX111" fmla="*/ 1617192 w 2876873"/>
                    <a:gd name="connsiteY111" fmla="*/ 161925 h 1266825"/>
                    <a:gd name="connsiteX112" fmla="*/ 1629098 w 2876873"/>
                    <a:gd name="connsiteY112" fmla="*/ 188118 h 1266825"/>
                    <a:gd name="connsiteX113" fmla="*/ 1633861 w 2876873"/>
                    <a:gd name="connsiteY113" fmla="*/ 197643 h 1266825"/>
                    <a:gd name="connsiteX114" fmla="*/ 1643386 w 2876873"/>
                    <a:gd name="connsiteY114" fmla="*/ 228600 h 1266825"/>
                    <a:gd name="connsiteX115" fmla="*/ 1652911 w 2876873"/>
                    <a:gd name="connsiteY115" fmla="*/ 264318 h 1266825"/>
                    <a:gd name="connsiteX116" fmla="*/ 1693392 w 2876873"/>
                    <a:gd name="connsiteY116" fmla="*/ 214312 h 1266825"/>
                    <a:gd name="connsiteX117" fmla="*/ 1724348 w 2876873"/>
                    <a:gd name="connsiteY117" fmla="*/ 192881 h 1266825"/>
                    <a:gd name="connsiteX118" fmla="*/ 1750542 w 2876873"/>
                    <a:gd name="connsiteY118" fmla="*/ 197643 h 1266825"/>
                    <a:gd name="connsiteX119" fmla="*/ 1757686 w 2876873"/>
                    <a:gd name="connsiteY119" fmla="*/ 204787 h 1266825"/>
                    <a:gd name="connsiteX120" fmla="*/ 1788642 w 2876873"/>
                    <a:gd name="connsiteY120" fmla="*/ 228600 h 1266825"/>
                    <a:gd name="connsiteX121" fmla="*/ 1814836 w 2876873"/>
                    <a:gd name="connsiteY121" fmla="*/ 221456 h 1266825"/>
                    <a:gd name="connsiteX122" fmla="*/ 1826742 w 2876873"/>
                    <a:gd name="connsiteY122" fmla="*/ 209550 h 1266825"/>
                    <a:gd name="connsiteX123" fmla="*/ 1833886 w 2876873"/>
                    <a:gd name="connsiteY123" fmla="*/ 204787 h 1266825"/>
                    <a:gd name="connsiteX124" fmla="*/ 1876748 w 2876873"/>
                    <a:gd name="connsiteY124" fmla="*/ 161925 h 1266825"/>
                    <a:gd name="connsiteX125" fmla="*/ 1907705 w 2876873"/>
                    <a:gd name="connsiteY125" fmla="*/ 169068 h 1266825"/>
                    <a:gd name="connsiteX126" fmla="*/ 1914848 w 2876873"/>
                    <a:gd name="connsiteY126" fmla="*/ 173831 h 1266825"/>
                    <a:gd name="connsiteX127" fmla="*/ 1941042 w 2876873"/>
                    <a:gd name="connsiteY127" fmla="*/ 204787 h 1266825"/>
                    <a:gd name="connsiteX128" fmla="*/ 1955330 w 2876873"/>
                    <a:gd name="connsiteY128" fmla="*/ 214312 h 1266825"/>
                    <a:gd name="connsiteX129" fmla="*/ 1979142 w 2876873"/>
                    <a:gd name="connsiteY129" fmla="*/ 209550 h 1266825"/>
                    <a:gd name="connsiteX130" fmla="*/ 2000573 w 2876873"/>
                    <a:gd name="connsiteY130" fmla="*/ 185737 h 1266825"/>
                    <a:gd name="connsiteX131" fmla="*/ 2010098 w 2876873"/>
                    <a:gd name="connsiteY131" fmla="*/ 176212 h 1266825"/>
                    <a:gd name="connsiteX132" fmla="*/ 2048198 w 2876873"/>
                    <a:gd name="connsiteY132" fmla="*/ 219075 h 1266825"/>
                    <a:gd name="connsiteX133" fmla="*/ 2074392 w 2876873"/>
                    <a:gd name="connsiteY133" fmla="*/ 242887 h 1266825"/>
                    <a:gd name="connsiteX134" fmla="*/ 2093442 w 2876873"/>
                    <a:gd name="connsiteY134" fmla="*/ 238125 h 1266825"/>
                    <a:gd name="connsiteX135" fmla="*/ 2114873 w 2876873"/>
                    <a:gd name="connsiteY135" fmla="*/ 226218 h 1266825"/>
                    <a:gd name="connsiteX136" fmla="*/ 2122017 w 2876873"/>
                    <a:gd name="connsiteY136" fmla="*/ 230981 h 1266825"/>
                    <a:gd name="connsiteX137" fmla="*/ 2129161 w 2876873"/>
                    <a:gd name="connsiteY137" fmla="*/ 233362 h 1266825"/>
                    <a:gd name="connsiteX138" fmla="*/ 2143448 w 2876873"/>
                    <a:gd name="connsiteY138" fmla="*/ 242887 h 1266825"/>
                    <a:gd name="connsiteX139" fmla="*/ 2145830 w 2876873"/>
                    <a:gd name="connsiteY139" fmla="*/ 259556 h 1266825"/>
                    <a:gd name="connsiteX140" fmla="*/ 2148211 w 2876873"/>
                    <a:gd name="connsiteY140" fmla="*/ 297656 h 1266825"/>
                    <a:gd name="connsiteX141" fmla="*/ 2155355 w 2876873"/>
                    <a:gd name="connsiteY141" fmla="*/ 319087 h 1266825"/>
                    <a:gd name="connsiteX142" fmla="*/ 2169642 w 2876873"/>
                    <a:gd name="connsiteY142" fmla="*/ 359568 h 1266825"/>
                    <a:gd name="connsiteX143" fmla="*/ 2172023 w 2876873"/>
                    <a:gd name="connsiteY143" fmla="*/ 402431 h 1266825"/>
                    <a:gd name="connsiteX144" fmla="*/ 2181548 w 2876873"/>
                    <a:gd name="connsiteY144" fmla="*/ 457200 h 1266825"/>
                    <a:gd name="connsiteX145" fmla="*/ 2188692 w 2876873"/>
                    <a:gd name="connsiteY145" fmla="*/ 523875 h 1266825"/>
                    <a:gd name="connsiteX146" fmla="*/ 2198217 w 2876873"/>
                    <a:gd name="connsiteY146" fmla="*/ 569118 h 1266825"/>
                    <a:gd name="connsiteX147" fmla="*/ 2205361 w 2876873"/>
                    <a:gd name="connsiteY147" fmla="*/ 597693 h 1266825"/>
                    <a:gd name="connsiteX148" fmla="*/ 2210123 w 2876873"/>
                    <a:gd name="connsiteY148" fmla="*/ 633412 h 1266825"/>
                    <a:gd name="connsiteX149" fmla="*/ 2229173 w 2876873"/>
                    <a:gd name="connsiteY149" fmla="*/ 726281 h 1266825"/>
                    <a:gd name="connsiteX150" fmla="*/ 2241080 w 2876873"/>
                    <a:gd name="connsiteY150" fmla="*/ 790575 h 1266825"/>
                    <a:gd name="connsiteX151" fmla="*/ 2245842 w 2876873"/>
                    <a:gd name="connsiteY151" fmla="*/ 835818 h 1266825"/>
                    <a:gd name="connsiteX152" fmla="*/ 2250605 w 2876873"/>
                    <a:gd name="connsiteY152" fmla="*/ 859631 h 1266825"/>
                    <a:gd name="connsiteX153" fmla="*/ 2257748 w 2876873"/>
                    <a:gd name="connsiteY153" fmla="*/ 900112 h 1266825"/>
                    <a:gd name="connsiteX154" fmla="*/ 2269655 w 2876873"/>
                    <a:gd name="connsiteY154" fmla="*/ 940593 h 1266825"/>
                    <a:gd name="connsiteX155" fmla="*/ 2272036 w 2876873"/>
                    <a:gd name="connsiteY155" fmla="*/ 954881 h 1266825"/>
                    <a:gd name="connsiteX156" fmla="*/ 2281561 w 2876873"/>
                    <a:gd name="connsiteY156" fmla="*/ 981075 h 1266825"/>
                    <a:gd name="connsiteX157" fmla="*/ 2288705 w 2876873"/>
                    <a:gd name="connsiteY157" fmla="*/ 1009650 h 1266825"/>
                    <a:gd name="connsiteX158" fmla="*/ 2312517 w 2876873"/>
                    <a:gd name="connsiteY158" fmla="*/ 1076325 h 1266825"/>
                    <a:gd name="connsiteX159" fmla="*/ 2329186 w 2876873"/>
                    <a:gd name="connsiteY159" fmla="*/ 1128712 h 1266825"/>
                    <a:gd name="connsiteX160" fmla="*/ 2348236 w 2876873"/>
                    <a:gd name="connsiteY160" fmla="*/ 1152525 h 1266825"/>
                    <a:gd name="connsiteX161" fmla="*/ 2364905 w 2876873"/>
                    <a:gd name="connsiteY161" fmla="*/ 1178718 h 1266825"/>
                    <a:gd name="connsiteX162" fmla="*/ 2379192 w 2876873"/>
                    <a:gd name="connsiteY162" fmla="*/ 1195387 h 1266825"/>
                    <a:gd name="connsiteX163" fmla="*/ 2383955 w 2876873"/>
                    <a:gd name="connsiteY163" fmla="*/ 1202531 h 1266825"/>
                    <a:gd name="connsiteX164" fmla="*/ 2393480 w 2876873"/>
                    <a:gd name="connsiteY164" fmla="*/ 1212056 h 1266825"/>
                    <a:gd name="connsiteX165" fmla="*/ 2405386 w 2876873"/>
                    <a:gd name="connsiteY165" fmla="*/ 1226343 h 1266825"/>
                    <a:gd name="connsiteX166" fmla="*/ 2433961 w 2876873"/>
                    <a:gd name="connsiteY166" fmla="*/ 1250156 h 1266825"/>
                    <a:gd name="connsiteX167" fmla="*/ 2445867 w 2876873"/>
                    <a:gd name="connsiteY167" fmla="*/ 1252537 h 1266825"/>
                    <a:gd name="connsiteX168" fmla="*/ 2479205 w 2876873"/>
                    <a:gd name="connsiteY168" fmla="*/ 1245393 h 1266825"/>
                    <a:gd name="connsiteX169" fmla="*/ 2514923 w 2876873"/>
                    <a:gd name="connsiteY169" fmla="*/ 1212056 h 1266825"/>
                    <a:gd name="connsiteX170" fmla="*/ 2533973 w 2876873"/>
                    <a:gd name="connsiteY170" fmla="*/ 1195387 h 1266825"/>
                    <a:gd name="connsiteX171" fmla="*/ 2543498 w 2876873"/>
                    <a:gd name="connsiteY171" fmla="*/ 1193006 h 1266825"/>
                    <a:gd name="connsiteX172" fmla="*/ 2562548 w 2876873"/>
                    <a:gd name="connsiteY172" fmla="*/ 1197768 h 1266825"/>
                    <a:gd name="connsiteX173" fmla="*/ 2574455 w 2876873"/>
                    <a:gd name="connsiteY173" fmla="*/ 1200150 h 1266825"/>
                    <a:gd name="connsiteX174" fmla="*/ 2598267 w 2876873"/>
                    <a:gd name="connsiteY174" fmla="*/ 1207293 h 1266825"/>
                    <a:gd name="connsiteX175" fmla="*/ 2633986 w 2876873"/>
                    <a:gd name="connsiteY175" fmla="*/ 1233487 h 1266825"/>
                    <a:gd name="connsiteX176" fmla="*/ 2669705 w 2876873"/>
                    <a:gd name="connsiteY176" fmla="*/ 1266825 h 1266825"/>
                    <a:gd name="connsiteX177" fmla="*/ 2691136 w 2876873"/>
                    <a:gd name="connsiteY177" fmla="*/ 1238250 h 1266825"/>
                    <a:gd name="connsiteX178" fmla="*/ 2714948 w 2876873"/>
                    <a:gd name="connsiteY178" fmla="*/ 1195387 h 1266825"/>
                    <a:gd name="connsiteX179" fmla="*/ 2719711 w 2876873"/>
                    <a:gd name="connsiteY179" fmla="*/ 1188243 h 1266825"/>
                    <a:gd name="connsiteX180" fmla="*/ 2731617 w 2876873"/>
                    <a:gd name="connsiteY180" fmla="*/ 1173956 h 1266825"/>
                    <a:gd name="connsiteX181" fmla="*/ 2741142 w 2876873"/>
                    <a:gd name="connsiteY181" fmla="*/ 1169193 h 1266825"/>
                    <a:gd name="connsiteX182" fmla="*/ 2767336 w 2876873"/>
                    <a:gd name="connsiteY182" fmla="*/ 1195387 h 1266825"/>
                    <a:gd name="connsiteX183" fmla="*/ 2788767 w 2876873"/>
                    <a:gd name="connsiteY183" fmla="*/ 1231106 h 1266825"/>
                    <a:gd name="connsiteX184" fmla="*/ 2798292 w 2876873"/>
                    <a:gd name="connsiteY184" fmla="*/ 1245393 h 1266825"/>
                    <a:gd name="connsiteX185" fmla="*/ 2814961 w 2876873"/>
                    <a:gd name="connsiteY185" fmla="*/ 1247775 h 1266825"/>
                    <a:gd name="connsiteX186" fmla="*/ 2831630 w 2876873"/>
                    <a:gd name="connsiteY186" fmla="*/ 1223962 h 1266825"/>
                    <a:gd name="connsiteX187" fmla="*/ 2848298 w 2876873"/>
                    <a:gd name="connsiteY187" fmla="*/ 1202531 h 1266825"/>
                    <a:gd name="connsiteX188" fmla="*/ 2869730 w 2876873"/>
                    <a:gd name="connsiteY188" fmla="*/ 1209675 h 1266825"/>
                    <a:gd name="connsiteX189" fmla="*/ 2876873 w 2876873"/>
                    <a:gd name="connsiteY189" fmla="*/ 1214437 h 126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</a:cxnLst>
                  <a:rect l="l" t="t" r="r" b="b"/>
                  <a:pathLst>
                    <a:path w="2876873" h="1266825">
                      <a:moveTo>
                        <a:pt x="31280" y="64293"/>
                      </a:moveTo>
                      <a:cubicBezTo>
                        <a:pt x="30089" y="65087"/>
                        <a:pt x="-3645" y="53578"/>
                        <a:pt x="324" y="47625"/>
                      </a:cubicBezTo>
                      <a:cubicBezTo>
                        <a:pt x="4293" y="41672"/>
                        <a:pt x="44773" y="32544"/>
                        <a:pt x="55092" y="28575"/>
                      </a:cubicBezTo>
                      <a:cubicBezTo>
                        <a:pt x="65411" y="24606"/>
                        <a:pt x="60448" y="26047"/>
                        <a:pt x="62236" y="23812"/>
                      </a:cubicBezTo>
                      <a:cubicBezTo>
                        <a:pt x="63804" y="21852"/>
                        <a:pt x="63076" y="18649"/>
                        <a:pt x="64617" y="16668"/>
                      </a:cubicBezTo>
                      <a:cubicBezTo>
                        <a:pt x="75860" y="2213"/>
                        <a:pt x="74311" y="3912"/>
                        <a:pt x="86048" y="0"/>
                      </a:cubicBezTo>
                      <a:cubicBezTo>
                        <a:pt x="122626" y="5225"/>
                        <a:pt x="108496" y="2040"/>
                        <a:pt x="128911" y="7143"/>
                      </a:cubicBezTo>
                      <a:cubicBezTo>
                        <a:pt x="131292" y="9524"/>
                        <a:pt x="133468" y="12131"/>
                        <a:pt x="136055" y="14287"/>
                      </a:cubicBezTo>
                      <a:cubicBezTo>
                        <a:pt x="138253" y="16119"/>
                        <a:pt x="141557" y="16705"/>
                        <a:pt x="143198" y="19050"/>
                      </a:cubicBezTo>
                      <a:cubicBezTo>
                        <a:pt x="147269" y="24866"/>
                        <a:pt x="150230" y="31453"/>
                        <a:pt x="152723" y="38100"/>
                      </a:cubicBezTo>
                      <a:cubicBezTo>
                        <a:pt x="155021" y="44229"/>
                        <a:pt x="155136" y="51041"/>
                        <a:pt x="157486" y="57150"/>
                      </a:cubicBezTo>
                      <a:cubicBezTo>
                        <a:pt x="159148" y="61470"/>
                        <a:pt x="162560" y="64916"/>
                        <a:pt x="164630" y="69056"/>
                      </a:cubicBezTo>
                      <a:cubicBezTo>
                        <a:pt x="172640" y="85076"/>
                        <a:pt x="164372" y="77615"/>
                        <a:pt x="176536" y="85725"/>
                      </a:cubicBezTo>
                      <a:cubicBezTo>
                        <a:pt x="181298" y="83344"/>
                        <a:pt x="187261" y="82539"/>
                        <a:pt x="190823" y="78581"/>
                      </a:cubicBezTo>
                      <a:cubicBezTo>
                        <a:pt x="200970" y="67306"/>
                        <a:pt x="220421" y="32088"/>
                        <a:pt x="236067" y="19050"/>
                      </a:cubicBezTo>
                      <a:cubicBezTo>
                        <a:pt x="239351" y="16314"/>
                        <a:pt x="244004" y="15875"/>
                        <a:pt x="247973" y="14287"/>
                      </a:cubicBezTo>
                      <a:cubicBezTo>
                        <a:pt x="262035" y="17099"/>
                        <a:pt x="265884" y="15849"/>
                        <a:pt x="276548" y="30956"/>
                      </a:cubicBezTo>
                      <a:cubicBezTo>
                        <a:pt x="282079" y="38792"/>
                        <a:pt x="284893" y="48245"/>
                        <a:pt x="288455" y="57150"/>
                      </a:cubicBezTo>
                      <a:cubicBezTo>
                        <a:pt x="289670" y="60189"/>
                        <a:pt x="289212" y="63834"/>
                        <a:pt x="290836" y="66675"/>
                      </a:cubicBezTo>
                      <a:cubicBezTo>
                        <a:pt x="292507" y="69599"/>
                        <a:pt x="295599" y="71437"/>
                        <a:pt x="297980" y="73818"/>
                      </a:cubicBezTo>
                      <a:cubicBezTo>
                        <a:pt x="301155" y="71437"/>
                        <a:pt x="305026" y="69774"/>
                        <a:pt x="307505" y="66675"/>
                      </a:cubicBezTo>
                      <a:cubicBezTo>
                        <a:pt x="320450" y="50494"/>
                        <a:pt x="314615" y="43255"/>
                        <a:pt x="333698" y="28575"/>
                      </a:cubicBezTo>
                      <a:cubicBezTo>
                        <a:pt x="337525" y="25631"/>
                        <a:pt x="343223" y="26987"/>
                        <a:pt x="347986" y="26193"/>
                      </a:cubicBezTo>
                      <a:cubicBezTo>
                        <a:pt x="369990" y="33529"/>
                        <a:pt x="356149" y="26987"/>
                        <a:pt x="376561" y="42862"/>
                      </a:cubicBezTo>
                      <a:cubicBezTo>
                        <a:pt x="378820" y="44619"/>
                        <a:pt x="381681" y="45601"/>
                        <a:pt x="383705" y="47625"/>
                      </a:cubicBezTo>
                      <a:cubicBezTo>
                        <a:pt x="403555" y="67475"/>
                        <a:pt x="386819" y="57515"/>
                        <a:pt x="405136" y="66675"/>
                      </a:cubicBezTo>
                      <a:cubicBezTo>
                        <a:pt x="411486" y="65087"/>
                        <a:pt x="418691" y="65468"/>
                        <a:pt x="424186" y="61912"/>
                      </a:cubicBezTo>
                      <a:cubicBezTo>
                        <a:pt x="450510" y="44879"/>
                        <a:pt x="435987" y="40697"/>
                        <a:pt x="459905" y="33337"/>
                      </a:cubicBezTo>
                      <a:cubicBezTo>
                        <a:pt x="465269" y="31686"/>
                        <a:pt x="471017" y="31750"/>
                        <a:pt x="476573" y="30956"/>
                      </a:cubicBezTo>
                      <a:cubicBezTo>
                        <a:pt x="509408" y="36428"/>
                        <a:pt x="468939" y="28920"/>
                        <a:pt x="512292" y="40481"/>
                      </a:cubicBezTo>
                      <a:cubicBezTo>
                        <a:pt x="516957" y="41725"/>
                        <a:pt x="521789" y="42263"/>
                        <a:pt x="526580" y="42862"/>
                      </a:cubicBezTo>
                      <a:cubicBezTo>
                        <a:pt x="540844" y="44645"/>
                        <a:pt x="555146" y="46120"/>
                        <a:pt x="569442" y="47625"/>
                      </a:cubicBezTo>
                      <a:lnTo>
                        <a:pt x="617067" y="52387"/>
                      </a:lnTo>
                      <a:cubicBezTo>
                        <a:pt x="625798" y="50006"/>
                        <a:pt x="634578" y="47797"/>
                        <a:pt x="643261" y="45243"/>
                      </a:cubicBezTo>
                      <a:cubicBezTo>
                        <a:pt x="648077" y="43827"/>
                        <a:pt x="657548" y="40481"/>
                        <a:pt x="657548" y="40481"/>
                      </a:cubicBezTo>
                      <a:cubicBezTo>
                        <a:pt x="683597" y="49163"/>
                        <a:pt x="644144" y="35317"/>
                        <a:pt x="671836" y="47625"/>
                      </a:cubicBezTo>
                      <a:cubicBezTo>
                        <a:pt x="680616" y="51527"/>
                        <a:pt x="696530" y="54989"/>
                        <a:pt x="705173" y="57150"/>
                      </a:cubicBezTo>
                      <a:cubicBezTo>
                        <a:pt x="710209" y="64702"/>
                        <a:pt x="712008" y="66337"/>
                        <a:pt x="714698" y="76200"/>
                      </a:cubicBezTo>
                      <a:cubicBezTo>
                        <a:pt x="715968" y="80858"/>
                        <a:pt x="715836" y="85822"/>
                        <a:pt x="717080" y="90487"/>
                      </a:cubicBezTo>
                      <a:cubicBezTo>
                        <a:pt x="719020" y="97763"/>
                        <a:pt x="721494" y="104900"/>
                        <a:pt x="724223" y="111918"/>
                      </a:cubicBezTo>
                      <a:cubicBezTo>
                        <a:pt x="727056" y="119204"/>
                        <a:pt x="731276" y="125933"/>
                        <a:pt x="733748" y="133350"/>
                      </a:cubicBezTo>
                      <a:cubicBezTo>
                        <a:pt x="749067" y="179308"/>
                        <a:pt x="735608" y="145381"/>
                        <a:pt x="743273" y="178593"/>
                      </a:cubicBezTo>
                      <a:cubicBezTo>
                        <a:pt x="744402" y="183485"/>
                        <a:pt x="746619" y="188065"/>
                        <a:pt x="748036" y="192881"/>
                      </a:cubicBezTo>
                      <a:cubicBezTo>
                        <a:pt x="757915" y="226468"/>
                        <a:pt x="753205" y="213560"/>
                        <a:pt x="762323" y="250031"/>
                      </a:cubicBezTo>
                      <a:cubicBezTo>
                        <a:pt x="769649" y="279335"/>
                        <a:pt x="758306" y="225176"/>
                        <a:pt x="767086" y="269081"/>
                      </a:cubicBezTo>
                      <a:cubicBezTo>
                        <a:pt x="768673" y="302418"/>
                        <a:pt x="769238" y="335820"/>
                        <a:pt x="771848" y="369093"/>
                      </a:cubicBezTo>
                      <a:cubicBezTo>
                        <a:pt x="772420" y="376389"/>
                        <a:pt x="775176" y="383349"/>
                        <a:pt x="776611" y="390525"/>
                      </a:cubicBezTo>
                      <a:cubicBezTo>
                        <a:pt x="780733" y="411132"/>
                        <a:pt x="785911" y="431584"/>
                        <a:pt x="788517" y="452437"/>
                      </a:cubicBezTo>
                      <a:cubicBezTo>
                        <a:pt x="792605" y="485144"/>
                        <a:pt x="789876" y="460574"/>
                        <a:pt x="793280" y="504825"/>
                      </a:cubicBezTo>
                      <a:cubicBezTo>
                        <a:pt x="796062" y="540986"/>
                        <a:pt x="794753" y="523582"/>
                        <a:pt x="798042" y="554831"/>
                      </a:cubicBezTo>
                      <a:cubicBezTo>
                        <a:pt x="802965" y="601608"/>
                        <a:pt x="797899" y="558518"/>
                        <a:pt x="802805" y="595312"/>
                      </a:cubicBezTo>
                      <a:cubicBezTo>
                        <a:pt x="803082" y="597392"/>
                        <a:pt x="806173" y="624468"/>
                        <a:pt x="807567" y="628650"/>
                      </a:cubicBezTo>
                      <a:cubicBezTo>
                        <a:pt x="809251" y="633701"/>
                        <a:pt x="812508" y="638090"/>
                        <a:pt x="814711" y="642937"/>
                      </a:cubicBezTo>
                      <a:cubicBezTo>
                        <a:pt x="816480" y="646828"/>
                        <a:pt x="818012" y="650826"/>
                        <a:pt x="819473" y="654843"/>
                      </a:cubicBezTo>
                      <a:cubicBezTo>
                        <a:pt x="823490" y="665891"/>
                        <a:pt x="822393" y="668349"/>
                        <a:pt x="828998" y="676275"/>
                      </a:cubicBezTo>
                      <a:cubicBezTo>
                        <a:pt x="836071" y="684763"/>
                        <a:pt x="850873" y="694933"/>
                        <a:pt x="857573" y="700087"/>
                      </a:cubicBezTo>
                      <a:cubicBezTo>
                        <a:pt x="869905" y="709573"/>
                        <a:pt x="863646" y="706541"/>
                        <a:pt x="879005" y="709612"/>
                      </a:cubicBezTo>
                      <a:cubicBezTo>
                        <a:pt x="882974" y="708025"/>
                        <a:pt x="886909" y="706351"/>
                        <a:pt x="890911" y="704850"/>
                      </a:cubicBezTo>
                      <a:cubicBezTo>
                        <a:pt x="893261" y="703969"/>
                        <a:pt x="896205" y="704164"/>
                        <a:pt x="898055" y="702468"/>
                      </a:cubicBezTo>
                      <a:cubicBezTo>
                        <a:pt x="905927" y="695252"/>
                        <a:pt x="912342" y="686593"/>
                        <a:pt x="919486" y="678656"/>
                      </a:cubicBezTo>
                      <a:cubicBezTo>
                        <a:pt x="923455" y="665956"/>
                        <a:pt x="927358" y="653235"/>
                        <a:pt x="931392" y="640556"/>
                      </a:cubicBezTo>
                      <a:cubicBezTo>
                        <a:pt x="932914" y="635772"/>
                        <a:pt x="933019" y="630188"/>
                        <a:pt x="936155" y="626268"/>
                      </a:cubicBezTo>
                      <a:lnTo>
                        <a:pt x="945680" y="614362"/>
                      </a:lnTo>
                      <a:cubicBezTo>
                        <a:pt x="953617" y="615156"/>
                        <a:pt x="961878" y="614364"/>
                        <a:pt x="969492" y="616743"/>
                      </a:cubicBezTo>
                      <a:cubicBezTo>
                        <a:pt x="984731" y="621505"/>
                        <a:pt x="1004397" y="650852"/>
                        <a:pt x="1009973" y="657225"/>
                      </a:cubicBezTo>
                      <a:cubicBezTo>
                        <a:pt x="1018868" y="667390"/>
                        <a:pt x="1026954" y="671375"/>
                        <a:pt x="1038548" y="681037"/>
                      </a:cubicBezTo>
                      <a:cubicBezTo>
                        <a:pt x="1041135" y="683193"/>
                        <a:pt x="1043311" y="685800"/>
                        <a:pt x="1045692" y="688181"/>
                      </a:cubicBezTo>
                      <a:cubicBezTo>
                        <a:pt x="1051248" y="686593"/>
                        <a:pt x="1057553" y="686623"/>
                        <a:pt x="1062361" y="683418"/>
                      </a:cubicBezTo>
                      <a:cubicBezTo>
                        <a:pt x="1071732" y="677171"/>
                        <a:pt x="1075182" y="665790"/>
                        <a:pt x="1081411" y="657225"/>
                      </a:cubicBezTo>
                      <a:cubicBezTo>
                        <a:pt x="1085374" y="651775"/>
                        <a:pt x="1099377" y="635415"/>
                        <a:pt x="1105223" y="631031"/>
                      </a:cubicBezTo>
                      <a:cubicBezTo>
                        <a:pt x="1107231" y="629525"/>
                        <a:pt x="1109986" y="629444"/>
                        <a:pt x="1112367" y="628650"/>
                      </a:cubicBezTo>
                      <a:cubicBezTo>
                        <a:pt x="1118961" y="631288"/>
                        <a:pt x="1135720" y="636094"/>
                        <a:pt x="1143323" y="642937"/>
                      </a:cubicBezTo>
                      <a:cubicBezTo>
                        <a:pt x="1149164" y="648194"/>
                        <a:pt x="1154735" y="653765"/>
                        <a:pt x="1159992" y="659606"/>
                      </a:cubicBezTo>
                      <a:cubicBezTo>
                        <a:pt x="1172305" y="673287"/>
                        <a:pt x="1154794" y="660331"/>
                        <a:pt x="1174280" y="676275"/>
                      </a:cubicBezTo>
                      <a:cubicBezTo>
                        <a:pt x="1179564" y="680599"/>
                        <a:pt x="1185392" y="684212"/>
                        <a:pt x="1190948" y="688181"/>
                      </a:cubicBezTo>
                      <a:cubicBezTo>
                        <a:pt x="1195711" y="685006"/>
                        <a:pt x="1201189" y="682703"/>
                        <a:pt x="1205236" y="678656"/>
                      </a:cubicBezTo>
                      <a:cubicBezTo>
                        <a:pt x="1213213" y="670679"/>
                        <a:pt x="1215964" y="656029"/>
                        <a:pt x="1226667" y="652462"/>
                      </a:cubicBezTo>
                      <a:lnTo>
                        <a:pt x="1240955" y="647700"/>
                      </a:lnTo>
                      <a:cubicBezTo>
                        <a:pt x="1244130" y="649287"/>
                        <a:pt x="1247708" y="650245"/>
                        <a:pt x="1250480" y="652462"/>
                      </a:cubicBezTo>
                      <a:cubicBezTo>
                        <a:pt x="1259694" y="659833"/>
                        <a:pt x="1266244" y="670754"/>
                        <a:pt x="1276673" y="676275"/>
                      </a:cubicBezTo>
                      <a:cubicBezTo>
                        <a:pt x="1280940" y="678534"/>
                        <a:pt x="1286198" y="674687"/>
                        <a:pt x="1290961" y="673893"/>
                      </a:cubicBezTo>
                      <a:cubicBezTo>
                        <a:pt x="1293342" y="672306"/>
                        <a:pt x="1295500" y="670315"/>
                        <a:pt x="1298105" y="669131"/>
                      </a:cubicBezTo>
                      <a:cubicBezTo>
                        <a:pt x="1311623" y="662987"/>
                        <a:pt x="1314724" y="662595"/>
                        <a:pt x="1326680" y="659606"/>
                      </a:cubicBezTo>
                      <a:cubicBezTo>
                        <a:pt x="1334617" y="660400"/>
                        <a:pt x="1342603" y="660804"/>
                        <a:pt x="1350492" y="661987"/>
                      </a:cubicBezTo>
                      <a:cubicBezTo>
                        <a:pt x="1363996" y="664013"/>
                        <a:pt x="1371917" y="666153"/>
                        <a:pt x="1383830" y="669131"/>
                      </a:cubicBezTo>
                      <a:cubicBezTo>
                        <a:pt x="1386211" y="668337"/>
                        <a:pt x="1389097" y="668417"/>
                        <a:pt x="1390973" y="666750"/>
                      </a:cubicBezTo>
                      <a:cubicBezTo>
                        <a:pt x="1396443" y="661888"/>
                        <a:pt x="1400957" y="655999"/>
                        <a:pt x="1405261" y="650081"/>
                      </a:cubicBezTo>
                      <a:cubicBezTo>
                        <a:pt x="1407349" y="647210"/>
                        <a:pt x="1408536" y="643779"/>
                        <a:pt x="1410023" y="640556"/>
                      </a:cubicBezTo>
                      <a:cubicBezTo>
                        <a:pt x="1413299" y="633458"/>
                        <a:pt x="1416373" y="626269"/>
                        <a:pt x="1419548" y="619125"/>
                      </a:cubicBezTo>
                      <a:cubicBezTo>
                        <a:pt x="1424344" y="585562"/>
                        <a:pt x="1418625" y="620666"/>
                        <a:pt x="1429073" y="576262"/>
                      </a:cubicBezTo>
                      <a:cubicBezTo>
                        <a:pt x="1430179" y="571562"/>
                        <a:pt x="1430408" y="566688"/>
                        <a:pt x="1431455" y="561975"/>
                      </a:cubicBezTo>
                      <a:cubicBezTo>
                        <a:pt x="1432000" y="559525"/>
                        <a:pt x="1433227" y="557266"/>
                        <a:pt x="1433836" y="554831"/>
                      </a:cubicBezTo>
                      <a:cubicBezTo>
                        <a:pt x="1437532" y="540046"/>
                        <a:pt x="1443302" y="509881"/>
                        <a:pt x="1445742" y="497681"/>
                      </a:cubicBezTo>
                      <a:cubicBezTo>
                        <a:pt x="1446536" y="489743"/>
                        <a:pt x="1446995" y="481765"/>
                        <a:pt x="1448123" y="473868"/>
                      </a:cubicBezTo>
                      <a:cubicBezTo>
                        <a:pt x="1448586" y="470628"/>
                        <a:pt x="1449769" y="467532"/>
                        <a:pt x="1450505" y="464343"/>
                      </a:cubicBezTo>
                      <a:cubicBezTo>
                        <a:pt x="1452151" y="457213"/>
                        <a:pt x="1453885" y="450098"/>
                        <a:pt x="1455267" y="442912"/>
                      </a:cubicBezTo>
                      <a:cubicBezTo>
                        <a:pt x="1457855" y="429456"/>
                        <a:pt x="1459724" y="415867"/>
                        <a:pt x="1462411" y="402431"/>
                      </a:cubicBezTo>
                      <a:cubicBezTo>
                        <a:pt x="1462903" y="399970"/>
                        <a:pt x="1464132" y="397709"/>
                        <a:pt x="1464792" y="395287"/>
                      </a:cubicBezTo>
                      <a:cubicBezTo>
                        <a:pt x="1466514" y="388972"/>
                        <a:pt x="1468083" y="382615"/>
                        <a:pt x="1469555" y="376237"/>
                      </a:cubicBezTo>
                      <a:cubicBezTo>
                        <a:pt x="1472846" y="361976"/>
                        <a:pt x="1475690" y="347613"/>
                        <a:pt x="1479080" y="333375"/>
                      </a:cubicBezTo>
                      <a:cubicBezTo>
                        <a:pt x="1479661" y="330933"/>
                        <a:pt x="1480789" y="328650"/>
                        <a:pt x="1481461" y="326231"/>
                      </a:cubicBezTo>
                      <a:cubicBezTo>
                        <a:pt x="1484759" y="314358"/>
                        <a:pt x="1487811" y="302418"/>
                        <a:pt x="1490986" y="290512"/>
                      </a:cubicBezTo>
                      <a:cubicBezTo>
                        <a:pt x="1491780" y="280987"/>
                        <a:pt x="1492104" y="271411"/>
                        <a:pt x="1493367" y="261937"/>
                      </a:cubicBezTo>
                      <a:cubicBezTo>
                        <a:pt x="1493699" y="259449"/>
                        <a:pt x="1495040" y="257201"/>
                        <a:pt x="1495748" y="254793"/>
                      </a:cubicBezTo>
                      <a:cubicBezTo>
                        <a:pt x="1499009" y="243706"/>
                        <a:pt x="1501847" y="232494"/>
                        <a:pt x="1505273" y="221456"/>
                      </a:cubicBezTo>
                      <a:cubicBezTo>
                        <a:pt x="1517100" y="183347"/>
                        <a:pt x="1512026" y="194757"/>
                        <a:pt x="1526705" y="169068"/>
                      </a:cubicBezTo>
                      <a:cubicBezTo>
                        <a:pt x="1530693" y="149125"/>
                        <a:pt x="1529043" y="146516"/>
                        <a:pt x="1538611" y="130968"/>
                      </a:cubicBezTo>
                      <a:cubicBezTo>
                        <a:pt x="1541008" y="127072"/>
                        <a:pt x="1549519" y="111758"/>
                        <a:pt x="1557661" y="109537"/>
                      </a:cubicBezTo>
                      <a:cubicBezTo>
                        <a:pt x="1563835" y="107853"/>
                        <a:pt x="1570361" y="107950"/>
                        <a:pt x="1576711" y="107156"/>
                      </a:cubicBezTo>
                      <a:cubicBezTo>
                        <a:pt x="1580680" y="110331"/>
                        <a:pt x="1584388" y="113862"/>
                        <a:pt x="1588617" y="116681"/>
                      </a:cubicBezTo>
                      <a:cubicBezTo>
                        <a:pt x="1591571" y="118650"/>
                        <a:pt x="1596247" y="118442"/>
                        <a:pt x="1598142" y="121443"/>
                      </a:cubicBezTo>
                      <a:cubicBezTo>
                        <a:pt x="1606106" y="134052"/>
                        <a:pt x="1610912" y="148398"/>
                        <a:pt x="1617192" y="161925"/>
                      </a:cubicBezTo>
                      <a:cubicBezTo>
                        <a:pt x="1621231" y="170624"/>
                        <a:pt x="1625042" y="179427"/>
                        <a:pt x="1629098" y="188118"/>
                      </a:cubicBezTo>
                      <a:cubicBezTo>
                        <a:pt x="1630599" y="191335"/>
                        <a:pt x="1632817" y="194250"/>
                        <a:pt x="1633861" y="197643"/>
                      </a:cubicBezTo>
                      <a:cubicBezTo>
                        <a:pt x="1637036" y="207962"/>
                        <a:pt x="1640420" y="218219"/>
                        <a:pt x="1643386" y="228600"/>
                      </a:cubicBezTo>
                      <a:cubicBezTo>
                        <a:pt x="1646771" y="240448"/>
                        <a:pt x="1652911" y="264318"/>
                        <a:pt x="1652911" y="264318"/>
                      </a:cubicBezTo>
                      <a:cubicBezTo>
                        <a:pt x="1681335" y="254845"/>
                        <a:pt x="1636260" y="271444"/>
                        <a:pt x="1693392" y="214312"/>
                      </a:cubicBezTo>
                      <a:cubicBezTo>
                        <a:pt x="1710318" y="197386"/>
                        <a:pt x="1700278" y="204916"/>
                        <a:pt x="1724348" y="192881"/>
                      </a:cubicBezTo>
                      <a:cubicBezTo>
                        <a:pt x="1733079" y="194468"/>
                        <a:pt x="1742185" y="194658"/>
                        <a:pt x="1750542" y="197643"/>
                      </a:cubicBezTo>
                      <a:cubicBezTo>
                        <a:pt x="1753714" y="198776"/>
                        <a:pt x="1755194" y="202522"/>
                        <a:pt x="1757686" y="204787"/>
                      </a:cubicBezTo>
                      <a:cubicBezTo>
                        <a:pt x="1777734" y="223013"/>
                        <a:pt x="1770864" y="217933"/>
                        <a:pt x="1788642" y="228600"/>
                      </a:cubicBezTo>
                      <a:cubicBezTo>
                        <a:pt x="1797373" y="226219"/>
                        <a:pt x="1806741" y="225503"/>
                        <a:pt x="1814836" y="221456"/>
                      </a:cubicBezTo>
                      <a:cubicBezTo>
                        <a:pt x="1819856" y="218946"/>
                        <a:pt x="1822518" y="213246"/>
                        <a:pt x="1826742" y="209550"/>
                      </a:cubicBezTo>
                      <a:cubicBezTo>
                        <a:pt x="1828896" y="207665"/>
                        <a:pt x="1831862" y="206811"/>
                        <a:pt x="1833886" y="204787"/>
                      </a:cubicBezTo>
                      <a:cubicBezTo>
                        <a:pt x="1879097" y="159576"/>
                        <a:pt x="1853882" y="177169"/>
                        <a:pt x="1876748" y="161925"/>
                      </a:cubicBezTo>
                      <a:cubicBezTo>
                        <a:pt x="1887067" y="164306"/>
                        <a:pt x="1897597" y="165909"/>
                        <a:pt x="1907705" y="169068"/>
                      </a:cubicBezTo>
                      <a:cubicBezTo>
                        <a:pt x="1910437" y="169922"/>
                        <a:pt x="1912895" y="171739"/>
                        <a:pt x="1914848" y="173831"/>
                      </a:cubicBezTo>
                      <a:cubicBezTo>
                        <a:pt x="1924071" y="183713"/>
                        <a:pt x="1931484" y="195229"/>
                        <a:pt x="1941042" y="204787"/>
                      </a:cubicBezTo>
                      <a:cubicBezTo>
                        <a:pt x="1945089" y="208834"/>
                        <a:pt x="1955330" y="214312"/>
                        <a:pt x="1955330" y="214312"/>
                      </a:cubicBezTo>
                      <a:cubicBezTo>
                        <a:pt x="1963267" y="212725"/>
                        <a:pt x="1972298" y="213872"/>
                        <a:pt x="1979142" y="209550"/>
                      </a:cubicBezTo>
                      <a:cubicBezTo>
                        <a:pt x="1988171" y="203847"/>
                        <a:pt x="1993307" y="193562"/>
                        <a:pt x="2000573" y="185737"/>
                      </a:cubicBezTo>
                      <a:cubicBezTo>
                        <a:pt x="2003628" y="182447"/>
                        <a:pt x="2006923" y="179387"/>
                        <a:pt x="2010098" y="176212"/>
                      </a:cubicBezTo>
                      <a:cubicBezTo>
                        <a:pt x="2051258" y="187973"/>
                        <a:pt x="1997506" y="168387"/>
                        <a:pt x="2048198" y="219075"/>
                      </a:cubicBezTo>
                      <a:cubicBezTo>
                        <a:pt x="2066080" y="236956"/>
                        <a:pt x="2057227" y="229155"/>
                        <a:pt x="2074392" y="242887"/>
                      </a:cubicBezTo>
                      <a:cubicBezTo>
                        <a:pt x="2080742" y="241300"/>
                        <a:pt x="2087278" y="240326"/>
                        <a:pt x="2093442" y="238125"/>
                      </a:cubicBezTo>
                      <a:cubicBezTo>
                        <a:pt x="2102517" y="234884"/>
                        <a:pt x="2107477" y="231150"/>
                        <a:pt x="2114873" y="226218"/>
                      </a:cubicBezTo>
                      <a:cubicBezTo>
                        <a:pt x="2117254" y="227806"/>
                        <a:pt x="2119457" y="229701"/>
                        <a:pt x="2122017" y="230981"/>
                      </a:cubicBezTo>
                      <a:cubicBezTo>
                        <a:pt x="2124262" y="232104"/>
                        <a:pt x="2127072" y="231970"/>
                        <a:pt x="2129161" y="233362"/>
                      </a:cubicBezTo>
                      <a:cubicBezTo>
                        <a:pt x="2147000" y="245254"/>
                        <a:pt x="2126463" y="237225"/>
                        <a:pt x="2143448" y="242887"/>
                      </a:cubicBezTo>
                      <a:cubicBezTo>
                        <a:pt x="2152716" y="256788"/>
                        <a:pt x="2145830" y="242642"/>
                        <a:pt x="2145830" y="259556"/>
                      </a:cubicBezTo>
                      <a:cubicBezTo>
                        <a:pt x="2145830" y="272281"/>
                        <a:pt x="2146201" y="285091"/>
                        <a:pt x="2148211" y="297656"/>
                      </a:cubicBezTo>
                      <a:cubicBezTo>
                        <a:pt x="2149401" y="305092"/>
                        <a:pt x="2153286" y="311847"/>
                        <a:pt x="2155355" y="319087"/>
                      </a:cubicBezTo>
                      <a:cubicBezTo>
                        <a:pt x="2165768" y="355532"/>
                        <a:pt x="2140860" y="290490"/>
                        <a:pt x="2169642" y="359568"/>
                      </a:cubicBezTo>
                      <a:cubicBezTo>
                        <a:pt x="2170436" y="373856"/>
                        <a:pt x="2170291" y="388227"/>
                        <a:pt x="2172023" y="402431"/>
                      </a:cubicBezTo>
                      <a:cubicBezTo>
                        <a:pt x="2174266" y="420825"/>
                        <a:pt x="2181548" y="457200"/>
                        <a:pt x="2181548" y="457200"/>
                      </a:cubicBezTo>
                      <a:cubicBezTo>
                        <a:pt x="2183619" y="486185"/>
                        <a:pt x="2183474" y="495176"/>
                        <a:pt x="2188692" y="523875"/>
                      </a:cubicBezTo>
                      <a:cubicBezTo>
                        <a:pt x="2191449" y="539038"/>
                        <a:pt x="2194822" y="554085"/>
                        <a:pt x="2198217" y="569118"/>
                      </a:cubicBezTo>
                      <a:cubicBezTo>
                        <a:pt x="2200380" y="578695"/>
                        <a:pt x="2203573" y="588039"/>
                        <a:pt x="2205361" y="597693"/>
                      </a:cubicBezTo>
                      <a:cubicBezTo>
                        <a:pt x="2207548" y="609504"/>
                        <a:pt x="2207936" y="621601"/>
                        <a:pt x="2210123" y="633412"/>
                      </a:cubicBezTo>
                      <a:cubicBezTo>
                        <a:pt x="2215877" y="664485"/>
                        <a:pt x="2223418" y="695208"/>
                        <a:pt x="2229173" y="726281"/>
                      </a:cubicBezTo>
                      <a:cubicBezTo>
                        <a:pt x="2233142" y="747712"/>
                        <a:pt x="2237801" y="769027"/>
                        <a:pt x="2241080" y="790575"/>
                      </a:cubicBezTo>
                      <a:cubicBezTo>
                        <a:pt x="2243361" y="805567"/>
                        <a:pt x="2243770" y="820796"/>
                        <a:pt x="2245842" y="835818"/>
                      </a:cubicBezTo>
                      <a:cubicBezTo>
                        <a:pt x="2246948" y="843837"/>
                        <a:pt x="2249131" y="851671"/>
                        <a:pt x="2250605" y="859631"/>
                      </a:cubicBezTo>
                      <a:cubicBezTo>
                        <a:pt x="2253100" y="873104"/>
                        <a:pt x="2254610" y="886774"/>
                        <a:pt x="2257748" y="900112"/>
                      </a:cubicBezTo>
                      <a:cubicBezTo>
                        <a:pt x="2260970" y="913803"/>
                        <a:pt x="2266105" y="926983"/>
                        <a:pt x="2269655" y="940593"/>
                      </a:cubicBezTo>
                      <a:cubicBezTo>
                        <a:pt x="2270874" y="945265"/>
                        <a:pt x="2270674" y="950249"/>
                        <a:pt x="2272036" y="954881"/>
                      </a:cubicBezTo>
                      <a:cubicBezTo>
                        <a:pt x="2274657" y="963794"/>
                        <a:pt x="2278856" y="972187"/>
                        <a:pt x="2281561" y="981075"/>
                      </a:cubicBezTo>
                      <a:cubicBezTo>
                        <a:pt x="2284420" y="990468"/>
                        <a:pt x="2285956" y="1000225"/>
                        <a:pt x="2288705" y="1009650"/>
                      </a:cubicBezTo>
                      <a:cubicBezTo>
                        <a:pt x="2294748" y="1030369"/>
                        <a:pt x="2305203" y="1056820"/>
                        <a:pt x="2312517" y="1076325"/>
                      </a:cubicBezTo>
                      <a:cubicBezTo>
                        <a:pt x="2315374" y="1102041"/>
                        <a:pt x="2313117" y="1102314"/>
                        <a:pt x="2329186" y="1128712"/>
                      </a:cubicBezTo>
                      <a:cubicBezTo>
                        <a:pt x="2334471" y="1137395"/>
                        <a:pt x="2342328" y="1144253"/>
                        <a:pt x="2348236" y="1152525"/>
                      </a:cubicBezTo>
                      <a:cubicBezTo>
                        <a:pt x="2354251" y="1160946"/>
                        <a:pt x="2358846" y="1170328"/>
                        <a:pt x="2364905" y="1178718"/>
                      </a:cubicBezTo>
                      <a:cubicBezTo>
                        <a:pt x="2369190" y="1184651"/>
                        <a:pt x="2374621" y="1189673"/>
                        <a:pt x="2379192" y="1195387"/>
                      </a:cubicBezTo>
                      <a:cubicBezTo>
                        <a:pt x="2380980" y="1197622"/>
                        <a:pt x="2382092" y="1200358"/>
                        <a:pt x="2383955" y="1202531"/>
                      </a:cubicBezTo>
                      <a:cubicBezTo>
                        <a:pt x="2386877" y="1205940"/>
                        <a:pt x="2390476" y="1208719"/>
                        <a:pt x="2393480" y="1212056"/>
                      </a:cubicBezTo>
                      <a:cubicBezTo>
                        <a:pt x="2397627" y="1216664"/>
                        <a:pt x="2401239" y="1221735"/>
                        <a:pt x="2405386" y="1226343"/>
                      </a:cubicBezTo>
                      <a:cubicBezTo>
                        <a:pt x="2412855" y="1234642"/>
                        <a:pt x="2424876" y="1245264"/>
                        <a:pt x="2433961" y="1250156"/>
                      </a:cubicBezTo>
                      <a:cubicBezTo>
                        <a:pt x="2437524" y="1252075"/>
                        <a:pt x="2441898" y="1251743"/>
                        <a:pt x="2445867" y="1252537"/>
                      </a:cubicBezTo>
                      <a:cubicBezTo>
                        <a:pt x="2458767" y="1251104"/>
                        <a:pt x="2468225" y="1251981"/>
                        <a:pt x="2479205" y="1245393"/>
                      </a:cubicBezTo>
                      <a:cubicBezTo>
                        <a:pt x="2489540" y="1239192"/>
                        <a:pt x="2510346" y="1216633"/>
                        <a:pt x="2514923" y="1212056"/>
                      </a:cubicBezTo>
                      <a:cubicBezTo>
                        <a:pt x="2519194" y="1207786"/>
                        <a:pt x="2527086" y="1198339"/>
                        <a:pt x="2533973" y="1195387"/>
                      </a:cubicBezTo>
                      <a:cubicBezTo>
                        <a:pt x="2536981" y="1194098"/>
                        <a:pt x="2540323" y="1193800"/>
                        <a:pt x="2543498" y="1193006"/>
                      </a:cubicBezTo>
                      <a:lnTo>
                        <a:pt x="2562548" y="1197768"/>
                      </a:lnTo>
                      <a:cubicBezTo>
                        <a:pt x="2566492" y="1198678"/>
                        <a:pt x="2570544" y="1199107"/>
                        <a:pt x="2574455" y="1200150"/>
                      </a:cubicBezTo>
                      <a:cubicBezTo>
                        <a:pt x="2582462" y="1202285"/>
                        <a:pt x="2590330" y="1204912"/>
                        <a:pt x="2598267" y="1207293"/>
                      </a:cubicBezTo>
                      <a:cubicBezTo>
                        <a:pt x="2610173" y="1216024"/>
                        <a:pt x="2626389" y="1220827"/>
                        <a:pt x="2633986" y="1233487"/>
                      </a:cubicBezTo>
                      <a:cubicBezTo>
                        <a:pt x="2647256" y="1255603"/>
                        <a:pt x="2637427" y="1242616"/>
                        <a:pt x="2669705" y="1266825"/>
                      </a:cubicBezTo>
                      <a:cubicBezTo>
                        <a:pt x="2676849" y="1257300"/>
                        <a:pt x="2685354" y="1248658"/>
                        <a:pt x="2691136" y="1238250"/>
                      </a:cubicBezTo>
                      <a:cubicBezTo>
                        <a:pt x="2699073" y="1223962"/>
                        <a:pt x="2706839" y="1209578"/>
                        <a:pt x="2714948" y="1195387"/>
                      </a:cubicBezTo>
                      <a:cubicBezTo>
                        <a:pt x="2716368" y="1192902"/>
                        <a:pt x="2717954" y="1190502"/>
                        <a:pt x="2719711" y="1188243"/>
                      </a:cubicBezTo>
                      <a:cubicBezTo>
                        <a:pt x="2723517" y="1183350"/>
                        <a:pt x="2726984" y="1178075"/>
                        <a:pt x="2731617" y="1173956"/>
                      </a:cubicBezTo>
                      <a:cubicBezTo>
                        <a:pt x="2734270" y="1171598"/>
                        <a:pt x="2737967" y="1170781"/>
                        <a:pt x="2741142" y="1169193"/>
                      </a:cubicBezTo>
                      <a:cubicBezTo>
                        <a:pt x="2749873" y="1177924"/>
                        <a:pt x="2760983" y="1184799"/>
                        <a:pt x="2767336" y="1195387"/>
                      </a:cubicBezTo>
                      <a:cubicBezTo>
                        <a:pt x="2774480" y="1207293"/>
                        <a:pt x="2781459" y="1219300"/>
                        <a:pt x="2788767" y="1231106"/>
                      </a:cubicBezTo>
                      <a:cubicBezTo>
                        <a:pt x="2791780" y="1235973"/>
                        <a:pt x="2793463" y="1242320"/>
                        <a:pt x="2798292" y="1245393"/>
                      </a:cubicBezTo>
                      <a:cubicBezTo>
                        <a:pt x="2803027" y="1248406"/>
                        <a:pt x="2809405" y="1246981"/>
                        <a:pt x="2814961" y="1247775"/>
                      </a:cubicBezTo>
                      <a:cubicBezTo>
                        <a:pt x="2830459" y="1232277"/>
                        <a:pt x="2813158" y="1250831"/>
                        <a:pt x="2831630" y="1223962"/>
                      </a:cubicBezTo>
                      <a:cubicBezTo>
                        <a:pt x="2836757" y="1216504"/>
                        <a:pt x="2842742" y="1209675"/>
                        <a:pt x="2848298" y="1202531"/>
                      </a:cubicBezTo>
                      <a:cubicBezTo>
                        <a:pt x="2855442" y="1204912"/>
                        <a:pt x="2863464" y="1205498"/>
                        <a:pt x="2869730" y="1209675"/>
                      </a:cubicBezTo>
                      <a:lnTo>
                        <a:pt x="2876873" y="1214437"/>
                      </a:lnTo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Oval Callout 79">
                <a:extLst>
                  <a:ext uri="{FF2B5EF4-FFF2-40B4-BE49-F238E27FC236}">
                    <a16:creationId xmlns:a16="http://schemas.microsoft.com/office/drawing/2014/main" id="{64ACC170-8C72-4BA0-B564-29F80638CBDE}"/>
                  </a:ext>
                </a:extLst>
              </p:cNvPr>
              <p:cNvSpPr/>
              <p:nvPr/>
            </p:nvSpPr>
            <p:spPr>
              <a:xfrm>
                <a:off x="4296475" y="2919224"/>
                <a:ext cx="1876338" cy="706805"/>
              </a:xfrm>
              <a:prstGeom prst="wedgeEllipseCallout">
                <a:avLst>
                  <a:gd name="adj1" fmla="val 71029"/>
                  <a:gd name="adj2" fmla="val 13614"/>
                </a:avLst>
              </a:prstGeom>
              <a:solidFill>
                <a:srgbClr val="FFC0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should be okay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B0DEDAFE-679A-4D2E-A4FD-9B3298DC3F6C}"/>
                      </a:ext>
                    </a:extLst>
                  </p:cNvPr>
                  <p:cNvSpPr txBox="1"/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r>
                      <a:rPr lang="en-US" sz="1400" b="1" dirty="0"/>
                      <a:t>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r="-1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A54FE1-F505-4A6A-9A63-F8E15328B5F7}"/>
              </a:ext>
            </a:extLst>
          </p:cNvPr>
          <p:cNvGrpSpPr/>
          <p:nvPr/>
        </p:nvGrpSpPr>
        <p:grpSpPr>
          <a:xfrm>
            <a:off x="1341930" y="3817008"/>
            <a:ext cx="5943344" cy="1874496"/>
            <a:chOff x="293931" y="3780271"/>
            <a:chExt cx="5943344" cy="18744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3B0F7C5-23B9-45FA-B5D5-DCF0FA1AB93D}"/>
                </a:ext>
              </a:extLst>
            </p:cNvPr>
            <p:cNvGrpSpPr/>
            <p:nvPr/>
          </p:nvGrpSpPr>
          <p:grpSpPr>
            <a:xfrm>
              <a:off x="669375" y="4399477"/>
              <a:ext cx="2011453" cy="1255290"/>
              <a:chOff x="2322422" y="3197608"/>
              <a:chExt cx="3352800" cy="222104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7D845EA-41AE-42D4-AFC8-91A33A196B23}"/>
                  </a:ext>
                </a:extLst>
              </p:cNvPr>
              <p:cNvCxnSpPr/>
              <p:nvPr/>
            </p:nvCxnSpPr>
            <p:spPr>
              <a:xfrm flipH="1" flipV="1">
                <a:off x="2474823" y="3197608"/>
                <a:ext cx="0" cy="22210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D0D7D501-E53D-4F4C-867E-EB2C95963663}"/>
                  </a:ext>
                </a:extLst>
              </p:cNvPr>
              <p:cNvCxnSpPr/>
              <p:nvPr/>
            </p:nvCxnSpPr>
            <p:spPr>
              <a:xfrm>
                <a:off x="2322422" y="4645406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E99231D-0DC2-4E9B-92BF-E57ADAC2DADA}"/>
                  </a:ext>
                </a:extLst>
              </p:cNvPr>
              <p:cNvCxnSpPr/>
              <p:nvPr/>
            </p:nvCxnSpPr>
            <p:spPr>
              <a:xfrm>
                <a:off x="2474822" y="3807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D4F94BC-096A-4C2C-8A8F-A02FEA9B7535}"/>
                  </a:ext>
                </a:extLst>
              </p:cNvPr>
              <p:cNvCxnSpPr/>
              <p:nvPr/>
            </p:nvCxnSpPr>
            <p:spPr>
              <a:xfrm>
                <a:off x="3236822" y="4416806"/>
                <a:ext cx="6096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A83C06D-4962-4BBB-869A-F296FA43D9EB}"/>
                  </a:ext>
                </a:extLst>
              </p:cNvPr>
              <p:cNvCxnSpPr/>
              <p:nvPr/>
            </p:nvCxnSpPr>
            <p:spPr>
              <a:xfrm>
                <a:off x="3922622" y="39596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F8DAF68-BE94-4EDA-8C07-E0BA630B0683}"/>
                  </a:ext>
                </a:extLst>
              </p:cNvPr>
              <p:cNvCxnSpPr/>
              <p:nvPr/>
            </p:nvCxnSpPr>
            <p:spPr>
              <a:xfrm>
                <a:off x="4684622" y="4950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A730713-8955-49F4-99EC-FF2951E769F6}"/>
                  </a:ext>
                </a:extLst>
              </p:cNvPr>
              <p:cNvCxnSpPr/>
              <p:nvPr/>
            </p:nvCxnSpPr>
            <p:spPr>
              <a:xfrm>
                <a:off x="4608422" y="3959606"/>
                <a:ext cx="76200" cy="990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D9F0A46-C5AE-4EAD-8331-0F35F7127B94}"/>
                  </a:ext>
                </a:extLst>
              </p:cNvPr>
              <p:cNvCxnSpPr/>
              <p:nvPr/>
            </p:nvCxnSpPr>
            <p:spPr>
              <a:xfrm flipH="1">
                <a:off x="3840072" y="3959606"/>
                <a:ext cx="82550" cy="4572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36989D7-1467-4AB0-9F73-4DE2CB5329AC}"/>
                  </a:ext>
                </a:extLst>
              </p:cNvPr>
              <p:cNvCxnSpPr/>
              <p:nvPr/>
            </p:nvCxnSpPr>
            <p:spPr>
              <a:xfrm>
                <a:off x="3160622" y="3807206"/>
                <a:ext cx="76200" cy="609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B26642F7-F2E0-4519-AE1A-0887280D8EF2}"/>
                  </a:ext>
                </a:extLst>
              </p:cNvPr>
              <p:cNvSpPr/>
              <p:nvPr/>
            </p:nvSpPr>
            <p:spPr>
              <a:xfrm>
                <a:off x="2474823" y="3729406"/>
                <a:ext cx="2874057" cy="1252538"/>
              </a:xfrm>
              <a:custGeom>
                <a:avLst/>
                <a:gdLst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83419 w 2847975"/>
                  <a:gd name="connsiteY40" fmla="*/ 176213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78527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8008 w 2847975"/>
                  <a:gd name="connsiteY36" fmla="*/ 97632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34 w 2847975"/>
                  <a:gd name="connsiteY37" fmla="*/ 128588 h 1252538"/>
                  <a:gd name="connsiteX38" fmla="*/ 690477 w 2847975"/>
                  <a:gd name="connsiteY38" fmla="*/ 154782 h 1252538"/>
                  <a:gd name="connsiteX39" fmla="*/ 697577 w 2847975"/>
                  <a:gd name="connsiteY39" fmla="*/ 178594 h 1252538"/>
                  <a:gd name="connsiteX40" fmla="*/ 709440 w 2847975"/>
                  <a:gd name="connsiteY40" fmla="*/ 223838 h 1252538"/>
                  <a:gd name="connsiteX41" fmla="*/ 709570 w 2847975"/>
                  <a:gd name="connsiteY41" fmla="*/ 259556 h 1252538"/>
                  <a:gd name="connsiteX42" fmla="*/ 716757 w 2847975"/>
                  <a:gd name="connsiteY42" fmla="*/ 297656 h 1252538"/>
                  <a:gd name="connsiteX43" fmla="*/ 726282 w 2847975"/>
                  <a:gd name="connsiteY43" fmla="*/ 323850 h 1252538"/>
                  <a:gd name="connsiteX44" fmla="*/ 728663 w 2847975"/>
                  <a:gd name="connsiteY44" fmla="*/ 330994 h 1252538"/>
                  <a:gd name="connsiteX45" fmla="*/ 733425 w 2847975"/>
                  <a:gd name="connsiteY45" fmla="*/ 354806 h 1252538"/>
                  <a:gd name="connsiteX46" fmla="*/ 740569 w 2847975"/>
                  <a:gd name="connsiteY46" fmla="*/ 373856 h 1252538"/>
                  <a:gd name="connsiteX47" fmla="*/ 752475 w 2847975"/>
                  <a:gd name="connsiteY47" fmla="*/ 431006 h 1252538"/>
                  <a:gd name="connsiteX48" fmla="*/ 764382 w 2847975"/>
                  <a:gd name="connsiteY48" fmla="*/ 478631 h 1252538"/>
                  <a:gd name="connsiteX49" fmla="*/ 766763 w 2847975"/>
                  <a:gd name="connsiteY49" fmla="*/ 485775 h 1252538"/>
                  <a:gd name="connsiteX50" fmla="*/ 776288 w 2847975"/>
                  <a:gd name="connsiteY50" fmla="*/ 507206 h 1252538"/>
                  <a:gd name="connsiteX51" fmla="*/ 795338 w 2847975"/>
                  <a:gd name="connsiteY51" fmla="*/ 564356 h 1252538"/>
                  <a:gd name="connsiteX52" fmla="*/ 826294 w 2847975"/>
                  <a:gd name="connsiteY52" fmla="*/ 611981 h 1252538"/>
                  <a:gd name="connsiteX53" fmla="*/ 840582 w 2847975"/>
                  <a:gd name="connsiteY53" fmla="*/ 640556 h 1252538"/>
                  <a:gd name="connsiteX54" fmla="*/ 871538 w 2847975"/>
                  <a:gd name="connsiteY54" fmla="*/ 711994 h 1252538"/>
                  <a:gd name="connsiteX55" fmla="*/ 876300 w 2847975"/>
                  <a:gd name="connsiteY55" fmla="*/ 719138 h 1252538"/>
                  <a:gd name="connsiteX56" fmla="*/ 883444 w 2847975"/>
                  <a:gd name="connsiteY56" fmla="*/ 726281 h 1252538"/>
                  <a:gd name="connsiteX57" fmla="*/ 900113 w 2847975"/>
                  <a:gd name="connsiteY57" fmla="*/ 742950 h 1252538"/>
                  <a:gd name="connsiteX58" fmla="*/ 914400 w 2847975"/>
                  <a:gd name="connsiteY58" fmla="*/ 747713 h 1252538"/>
                  <a:gd name="connsiteX59" fmla="*/ 935832 w 2847975"/>
                  <a:gd name="connsiteY59" fmla="*/ 740569 h 1252538"/>
                  <a:gd name="connsiteX60" fmla="*/ 954882 w 2847975"/>
                  <a:gd name="connsiteY60" fmla="*/ 721519 h 1252538"/>
                  <a:gd name="connsiteX61" fmla="*/ 957263 w 2847975"/>
                  <a:gd name="connsiteY61" fmla="*/ 711994 h 1252538"/>
                  <a:gd name="connsiteX62" fmla="*/ 966788 w 2847975"/>
                  <a:gd name="connsiteY62" fmla="*/ 702469 h 1252538"/>
                  <a:gd name="connsiteX63" fmla="*/ 1004888 w 2847975"/>
                  <a:gd name="connsiteY63" fmla="*/ 673894 h 1252538"/>
                  <a:gd name="connsiteX64" fmla="*/ 1033463 w 2847975"/>
                  <a:gd name="connsiteY64" fmla="*/ 666750 h 1252538"/>
                  <a:gd name="connsiteX65" fmla="*/ 1083469 w 2847975"/>
                  <a:gd name="connsiteY65" fmla="*/ 681038 h 1252538"/>
                  <a:gd name="connsiteX66" fmla="*/ 1104900 w 2847975"/>
                  <a:gd name="connsiteY66" fmla="*/ 688181 h 1252538"/>
                  <a:gd name="connsiteX67" fmla="*/ 1138238 w 2847975"/>
                  <a:gd name="connsiteY67" fmla="*/ 697706 h 1252538"/>
                  <a:gd name="connsiteX68" fmla="*/ 1147763 w 2847975"/>
                  <a:gd name="connsiteY68" fmla="*/ 700088 h 1252538"/>
                  <a:gd name="connsiteX69" fmla="*/ 1164432 w 2847975"/>
                  <a:gd name="connsiteY69" fmla="*/ 704850 h 1252538"/>
                  <a:gd name="connsiteX70" fmla="*/ 1178719 w 2847975"/>
                  <a:gd name="connsiteY70" fmla="*/ 709613 h 1252538"/>
                  <a:gd name="connsiteX71" fmla="*/ 1207294 w 2847975"/>
                  <a:gd name="connsiteY71" fmla="*/ 711994 h 1252538"/>
                  <a:gd name="connsiteX72" fmla="*/ 1243013 w 2847975"/>
                  <a:gd name="connsiteY72" fmla="*/ 709613 h 1252538"/>
                  <a:gd name="connsiteX73" fmla="*/ 1259682 w 2847975"/>
                  <a:gd name="connsiteY73" fmla="*/ 707231 h 1252538"/>
                  <a:gd name="connsiteX74" fmla="*/ 1281113 w 2847975"/>
                  <a:gd name="connsiteY74" fmla="*/ 704850 h 1252538"/>
                  <a:gd name="connsiteX75" fmla="*/ 1304925 w 2847975"/>
                  <a:gd name="connsiteY75" fmla="*/ 697706 h 1252538"/>
                  <a:gd name="connsiteX76" fmla="*/ 1312069 w 2847975"/>
                  <a:gd name="connsiteY76" fmla="*/ 695325 h 1252538"/>
                  <a:gd name="connsiteX77" fmla="*/ 1323975 w 2847975"/>
                  <a:gd name="connsiteY77" fmla="*/ 692944 h 1252538"/>
                  <a:gd name="connsiteX78" fmla="*/ 1333500 w 2847975"/>
                  <a:gd name="connsiteY78" fmla="*/ 688181 h 1252538"/>
                  <a:gd name="connsiteX79" fmla="*/ 1350169 w 2847975"/>
                  <a:gd name="connsiteY79" fmla="*/ 678656 h 1252538"/>
                  <a:gd name="connsiteX80" fmla="*/ 1357313 w 2847975"/>
                  <a:gd name="connsiteY80" fmla="*/ 676275 h 1252538"/>
                  <a:gd name="connsiteX81" fmla="*/ 1366838 w 2847975"/>
                  <a:gd name="connsiteY81" fmla="*/ 661988 h 1252538"/>
                  <a:gd name="connsiteX82" fmla="*/ 1388269 w 2847975"/>
                  <a:gd name="connsiteY82" fmla="*/ 609600 h 1252538"/>
                  <a:gd name="connsiteX83" fmla="*/ 1395413 w 2847975"/>
                  <a:gd name="connsiteY83" fmla="*/ 595313 h 1252538"/>
                  <a:gd name="connsiteX84" fmla="*/ 1400175 w 2847975"/>
                  <a:gd name="connsiteY84" fmla="*/ 581025 h 1252538"/>
                  <a:gd name="connsiteX85" fmla="*/ 1407319 w 2847975"/>
                  <a:gd name="connsiteY85" fmla="*/ 557213 h 1252538"/>
                  <a:gd name="connsiteX86" fmla="*/ 1412082 w 2847975"/>
                  <a:gd name="connsiteY86" fmla="*/ 547688 h 1252538"/>
                  <a:gd name="connsiteX87" fmla="*/ 1423988 w 2847975"/>
                  <a:gd name="connsiteY87" fmla="*/ 495300 h 1252538"/>
                  <a:gd name="connsiteX88" fmla="*/ 1431132 w 2847975"/>
                  <a:gd name="connsiteY88" fmla="*/ 452438 h 1252538"/>
                  <a:gd name="connsiteX89" fmla="*/ 1433513 w 2847975"/>
                  <a:gd name="connsiteY89" fmla="*/ 442913 h 1252538"/>
                  <a:gd name="connsiteX90" fmla="*/ 1443038 w 2847975"/>
                  <a:gd name="connsiteY90" fmla="*/ 400050 h 1252538"/>
                  <a:gd name="connsiteX91" fmla="*/ 1445419 w 2847975"/>
                  <a:gd name="connsiteY91" fmla="*/ 390525 h 1252538"/>
                  <a:gd name="connsiteX92" fmla="*/ 1457325 w 2847975"/>
                  <a:gd name="connsiteY92" fmla="*/ 338138 h 1252538"/>
                  <a:gd name="connsiteX93" fmla="*/ 1471613 w 2847975"/>
                  <a:gd name="connsiteY93" fmla="*/ 295275 h 1252538"/>
                  <a:gd name="connsiteX94" fmla="*/ 1473994 w 2847975"/>
                  <a:gd name="connsiteY94" fmla="*/ 285750 h 1252538"/>
                  <a:gd name="connsiteX95" fmla="*/ 1495425 w 2847975"/>
                  <a:gd name="connsiteY95" fmla="*/ 242888 h 1252538"/>
                  <a:gd name="connsiteX96" fmla="*/ 1512094 w 2847975"/>
                  <a:gd name="connsiteY96" fmla="*/ 207169 h 1252538"/>
                  <a:gd name="connsiteX97" fmla="*/ 1526382 w 2847975"/>
                  <a:gd name="connsiteY97" fmla="*/ 192881 h 1252538"/>
                  <a:gd name="connsiteX98" fmla="*/ 1562100 w 2847975"/>
                  <a:gd name="connsiteY98" fmla="*/ 161925 h 1252538"/>
                  <a:gd name="connsiteX99" fmla="*/ 1581150 w 2847975"/>
                  <a:gd name="connsiteY99" fmla="*/ 150019 h 1252538"/>
                  <a:gd name="connsiteX100" fmla="*/ 1600200 w 2847975"/>
                  <a:gd name="connsiteY100" fmla="*/ 152400 h 1252538"/>
                  <a:gd name="connsiteX101" fmla="*/ 1607344 w 2847975"/>
                  <a:gd name="connsiteY101" fmla="*/ 154781 h 1252538"/>
                  <a:gd name="connsiteX102" fmla="*/ 1624013 w 2847975"/>
                  <a:gd name="connsiteY102" fmla="*/ 161925 h 1252538"/>
                  <a:gd name="connsiteX103" fmla="*/ 1633538 w 2847975"/>
                  <a:gd name="connsiteY103" fmla="*/ 166688 h 1252538"/>
                  <a:gd name="connsiteX104" fmla="*/ 1657350 w 2847975"/>
                  <a:gd name="connsiteY104" fmla="*/ 185738 h 1252538"/>
                  <a:gd name="connsiteX105" fmla="*/ 1669257 w 2847975"/>
                  <a:gd name="connsiteY105" fmla="*/ 202406 h 1252538"/>
                  <a:gd name="connsiteX106" fmla="*/ 1685925 w 2847975"/>
                  <a:gd name="connsiteY106" fmla="*/ 216694 h 1252538"/>
                  <a:gd name="connsiteX107" fmla="*/ 1707357 w 2847975"/>
                  <a:gd name="connsiteY107" fmla="*/ 230981 h 1252538"/>
                  <a:gd name="connsiteX108" fmla="*/ 1745457 w 2847975"/>
                  <a:gd name="connsiteY108" fmla="*/ 240506 h 1252538"/>
                  <a:gd name="connsiteX109" fmla="*/ 1804988 w 2847975"/>
                  <a:gd name="connsiteY109" fmla="*/ 250031 h 1252538"/>
                  <a:gd name="connsiteX110" fmla="*/ 1826419 w 2847975"/>
                  <a:gd name="connsiteY110" fmla="*/ 252413 h 1252538"/>
                  <a:gd name="connsiteX111" fmla="*/ 1833563 w 2847975"/>
                  <a:gd name="connsiteY111" fmla="*/ 254794 h 1252538"/>
                  <a:gd name="connsiteX112" fmla="*/ 1921669 w 2847975"/>
                  <a:gd name="connsiteY112" fmla="*/ 254794 h 1252538"/>
                  <a:gd name="connsiteX113" fmla="*/ 1947863 w 2847975"/>
                  <a:gd name="connsiteY113" fmla="*/ 252413 h 1252538"/>
                  <a:gd name="connsiteX114" fmla="*/ 1966913 w 2847975"/>
                  <a:gd name="connsiteY114" fmla="*/ 247650 h 1252538"/>
                  <a:gd name="connsiteX115" fmla="*/ 1981200 w 2847975"/>
                  <a:gd name="connsiteY115" fmla="*/ 242888 h 1252538"/>
                  <a:gd name="connsiteX116" fmla="*/ 1995488 w 2847975"/>
                  <a:gd name="connsiteY116" fmla="*/ 240506 h 1252538"/>
                  <a:gd name="connsiteX117" fmla="*/ 2005013 w 2847975"/>
                  <a:gd name="connsiteY117" fmla="*/ 238125 h 1252538"/>
                  <a:gd name="connsiteX118" fmla="*/ 2045494 w 2847975"/>
                  <a:gd name="connsiteY118" fmla="*/ 223838 h 1252538"/>
                  <a:gd name="connsiteX119" fmla="*/ 2052638 w 2847975"/>
                  <a:gd name="connsiteY119" fmla="*/ 216694 h 1252538"/>
                  <a:gd name="connsiteX120" fmla="*/ 2078832 w 2847975"/>
                  <a:gd name="connsiteY120" fmla="*/ 209550 h 1252538"/>
                  <a:gd name="connsiteX121" fmla="*/ 2097882 w 2847975"/>
                  <a:gd name="connsiteY121" fmla="*/ 216694 h 1252538"/>
                  <a:gd name="connsiteX122" fmla="*/ 2124075 w 2847975"/>
                  <a:gd name="connsiteY122" fmla="*/ 254794 h 1252538"/>
                  <a:gd name="connsiteX123" fmla="*/ 2135982 w 2847975"/>
                  <a:gd name="connsiteY123" fmla="*/ 285750 h 1252538"/>
                  <a:gd name="connsiteX124" fmla="*/ 2147888 w 2847975"/>
                  <a:gd name="connsiteY124" fmla="*/ 316706 h 1252538"/>
                  <a:gd name="connsiteX125" fmla="*/ 2152650 w 2847975"/>
                  <a:gd name="connsiteY125" fmla="*/ 340519 h 1252538"/>
                  <a:gd name="connsiteX126" fmla="*/ 2162175 w 2847975"/>
                  <a:gd name="connsiteY126" fmla="*/ 369094 h 1252538"/>
                  <a:gd name="connsiteX127" fmla="*/ 2169319 w 2847975"/>
                  <a:gd name="connsiteY127" fmla="*/ 388144 h 1252538"/>
                  <a:gd name="connsiteX128" fmla="*/ 2181225 w 2847975"/>
                  <a:gd name="connsiteY128" fmla="*/ 454819 h 1252538"/>
                  <a:gd name="connsiteX129" fmla="*/ 2195513 w 2847975"/>
                  <a:gd name="connsiteY129" fmla="*/ 528638 h 1252538"/>
                  <a:gd name="connsiteX130" fmla="*/ 2200275 w 2847975"/>
                  <a:gd name="connsiteY130" fmla="*/ 559594 h 1252538"/>
                  <a:gd name="connsiteX131" fmla="*/ 2205038 w 2847975"/>
                  <a:gd name="connsiteY131" fmla="*/ 595313 h 1252538"/>
                  <a:gd name="connsiteX132" fmla="*/ 2216944 w 2847975"/>
                  <a:gd name="connsiteY132" fmla="*/ 640556 h 1252538"/>
                  <a:gd name="connsiteX133" fmla="*/ 2228850 w 2847975"/>
                  <a:gd name="connsiteY133" fmla="*/ 719138 h 1252538"/>
                  <a:gd name="connsiteX134" fmla="*/ 2240757 w 2847975"/>
                  <a:gd name="connsiteY134" fmla="*/ 759619 h 1252538"/>
                  <a:gd name="connsiteX135" fmla="*/ 2262188 w 2847975"/>
                  <a:gd name="connsiteY135" fmla="*/ 873919 h 1252538"/>
                  <a:gd name="connsiteX136" fmla="*/ 2278857 w 2847975"/>
                  <a:gd name="connsiteY136" fmla="*/ 954881 h 1252538"/>
                  <a:gd name="connsiteX137" fmla="*/ 2286000 w 2847975"/>
                  <a:gd name="connsiteY137" fmla="*/ 990600 h 1252538"/>
                  <a:gd name="connsiteX138" fmla="*/ 2295525 w 2847975"/>
                  <a:gd name="connsiteY138" fmla="*/ 1066800 h 1252538"/>
                  <a:gd name="connsiteX139" fmla="*/ 2307432 w 2847975"/>
                  <a:gd name="connsiteY139" fmla="*/ 1150144 h 1252538"/>
                  <a:gd name="connsiteX140" fmla="*/ 2312194 w 2847975"/>
                  <a:gd name="connsiteY140" fmla="*/ 1171575 h 1252538"/>
                  <a:gd name="connsiteX141" fmla="*/ 2333625 w 2847975"/>
                  <a:gd name="connsiteY141" fmla="*/ 1209675 h 1252538"/>
                  <a:gd name="connsiteX142" fmla="*/ 2369344 w 2847975"/>
                  <a:gd name="connsiteY142" fmla="*/ 1245394 h 1252538"/>
                  <a:gd name="connsiteX143" fmla="*/ 2400300 w 2847975"/>
                  <a:gd name="connsiteY143" fmla="*/ 1252538 h 1252538"/>
                  <a:gd name="connsiteX144" fmla="*/ 2433638 w 2847975"/>
                  <a:gd name="connsiteY144" fmla="*/ 1247775 h 1252538"/>
                  <a:gd name="connsiteX145" fmla="*/ 2440782 w 2847975"/>
                  <a:gd name="connsiteY145" fmla="*/ 1245394 h 1252538"/>
                  <a:gd name="connsiteX146" fmla="*/ 2476500 w 2847975"/>
                  <a:gd name="connsiteY146" fmla="*/ 1221581 h 1252538"/>
                  <a:gd name="connsiteX147" fmla="*/ 2490788 w 2847975"/>
                  <a:gd name="connsiteY147" fmla="*/ 1212056 h 1252538"/>
                  <a:gd name="connsiteX148" fmla="*/ 2540794 w 2847975"/>
                  <a:gd name="connsiteY148" fmla="*/ 1157288 h 1252538"/>
                  <a:gd name="connsiteX149" fmla="*/ 2552700 w 2847975"/>
                  <a:gd name="connsiteY149" fmla="*/ 1152525 h 1252538"/>
                  <a:gd name="connsiteX150" fmla="*/ 2566988 w 2847975"/>
                  <a:gd name="connsiteY150" fmla="*/ 1154906 h 1252538"/>
                  <a:gd name="connsiteX151" fmla="*/ 2602707 w 2847975"/>
                  <a:gd name="connsiteY151" fmla="*/ 1169194 h 1252538"/>
                  <a:gd name="connsiteX152" fmla="*/ 2643188 w 2847975"/>
                  <a:gd name="connsiteY152" fmla="*/ 1190625 h 1252538"/>
                  <a:gd name="connsiteX153" fmla="*/ 2669382 w 2847975"/>
                  <a:gd name="connsiteY153" fmla="*/ 1202531 h 1252538"/>
                  <a:gd name="connsiteX154" fmla="*/ 2683669 w 2847975"/>
                  <a:gd name="connsiteY154" fmla="*/ 1212056 h 1252538"/>
                  <a:gd name="connsiteX155" fmla="*/ 2736057 w 2847975"/>
                  <a:gd name="connsiteY155" fmla="*/ 1228725 h 1252538"/>
                  <a:gd name="connsiteX156" fmla="*/ 2757488 w 2847975"/>
                  <a:gd name="connsiteY156" fmla="*/ 1231106 h 1252538"/>
                  <a:gd name="connsiteX157" fmla="*/ 2771775 w 2847975"/>
                  <a:gd name="connsiteY157" fmla="*/ 1233488 h 1252538"/>
                  <a:gd name="connsiteX158" fmla="*/ 2790825 w 2847975"/>
                  <a:gd name="connsiteY158" fmla="*/ 1231106 h 1252538"/>
                  <a:gd name="connsiteX159" fmla="*/ 2807494 w 2847975"/>
                  <a:gd name="connsiteY159" fmla="*/ 1233488 h 1252538"/>
                  <a:gd name="connsiteX160" fmla="*/ 2847975 w 2847975"/>
                  <a:gd name="connsiteY160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0477 w 2847975"/>
                  <a:gd name="connsiteY37" fmla="*/ 154782 h 1252538"/>
                  <a:gd name="connsiteX38" fmla="*/ 697577 w 2847975"/>
                  <a:gd name="connsiteY38" fmla="*/ 178594 h 1252538"/>
                  <a:gd name="connsiteX39" fmla="*/ 709440 w 2847975"/>
                  <a:gd name="connsiteY39" fmla="*/ 223838 h 1252538"/>
                  <a:gd name="connsiteX40" fmla="*/ 709570 w 2847975"/>
                  <a:gd name="connsiteY40" fmla="*/ 259556 h 1252538"/>
                  <a:gd name="connsiteX41" fmla="*/ 716757 w 2847975"/>
                  <a:gd name="connsiteY41" fmla="*/ 297656 h 1252538"/>
                  <a:gd name="connsiteX42" fmla="*/ 726282 w 2847975"/>
                  <a:gd name="connsiteY42" fmla="*/ 323850 h 1252538"/>
                  <a:gd name="connsiteX43" fmla="*/ 728663 w 2847975"/>
                  <a:gd name="connsiteY43" fmla="*/ 330994 h 1252538"/>
                  <a:gd name="connsiteX44" fmla="*/ 733425 w 2847975"/>
                  <a:gd name="connsiteY44" fmla="*/ 354806 h 1252538"/>
                  <a:gd name="connsiteX45" fmla="*/ 740569 w 2847975"/>
                  <a:gd name="connsiteY45" fmla="*/ 373856 h 1252538"/>
                  <a:gd name="connsiteX46" fmla="*/ 752475 w 2847975"/>
                  <a:gd name="connsiteY46" fmla="*/ 431006 h 1252538"/>
                  <a:gd name="connsiteX47" fmla="*/ 764382 w 2847975"/>
                  <a:gd name="connsiteY47" fmla="*/ 478631 h 1252538"/>
                  <a:gd name="connsiteX48" fmla="*/ 766763 w 2847975"/>
                  <a:gd name="connsiteY48" fmla="*/ 485775 h 1252538"/>
                  <a:gd name="connsiteX49" fmla="*/ 776288 w 2847975"/>
                  <a:gd name="connsiteY49" fmla="*/ 507206 h 1252538"/>
                  <a:gd name="connsiteX50" fmla="*/ 795338 w 2847975"/>
                  <a:gd name="connsiteY50" fmla="*/ 564356 h 1252538"/>
                  <a:gd name="connsiteX51" fmla="*/ 826294 w 2847975"/>
                  <a:gd name="connsiteY51" fmla="*/ 611981 h 1252538"/>
                  <a:gd name="connsiteX52" fmla="*/ 840582 w 2847975"/>
                  <a:gd name="connsiteY52" fmla="*/ 640556 h 1252538"/>
                  <a:gd name="connsiteX53" fmla="*/ 871538 w 2847975"/>
                  <a:gd name="connsiteY53" fmla="*/ 711994 h 1252538"/>
                  <a:gd name="connsiteX54" fmla="*/ 876300 w 2847975"/>
                  <a:gd name="connsiteY54" fmla="*/ 719138 h 1252538"/>
                  <a:gd name="connsiteX55" fmla="*/ 883444 w 2847975"/>
                  <a:gd name="connsiteY55" fmla="*/ 726281 h 1252538"/>
                  <a:gd name="connsiteX56" fmla="*/ 900113 w 2847975"/>
                  <a:gd name="connsiteY56" fmla="*/ 742950 h 1252538"/>
                  <a:gd name="connsiteX57" fmla="*/ 914400 w 2847975"/>
                  <a:gd name="connsiteY57" fmla="*/ 747713 h 1252538"/>
                  <a:gd name="connsiteX58" fmla="*/ 935832 w 2847975"/>
                  <a:gd name="connsiteY58" fmla="*/ 740569 h 1252538"/>
                  <a:gd name="connsiteX59" fmla="*/ 954882 w 2847975"/>
                  <a:gd name="connsiteY59" fmla="*/ 721519 h 1252538"/>
                  <a:gd name="connsiteX60" fmla="*/ 957263 w 2847975"/>
                  <a:gd name="connsiteY60" fmla="*/ 711994 h 1252538"/>
                  <a:gd name="connsiteX61" fmla="*/ 966788 w 2847975"/>
                  <a:gd name="connsiteY61" fmla="*/ 702469 h 1252538"/>
                  <a:gd name="connsiteX62" fmla="*/ 1004888 w 2847975"/>
                  <a:gd name="connsiteY62" fmla="*/ 673894 h 1252538"/>
                  <a:gd name="connsiteX63" fmla="*/ 1033463 w 2847975"/>
                  <a:gd name="connsiteY63" fmla="*/ 666750 h 1252538"/>
                  <a:gd name="connsiteX64" fmla="*/ 1083469 w 2847975"/>
                  <a:gd name="connsiteY64" fmla="*/ 681038 h 1252538"/>
                  <a:gd name="connsiteX65" fmla="*/ 1104900 w 2847975"/>
                  <a:gd name="connsiteY65" fmla="*/ 688181 h 1252538"/>
                  <a:gd name="connsiteX66" fmla="*/ 1138238 w 2847975"/>
                  <a:gd name="connsiteY66" fmla="*/ 697706 h 1252538"/>
                  <a:gd name="connsiteX67" fmla="*/ 1147763 w 2847975"/>
                  <a:gd name="connsiteY67" fmla="*/ 700088 h 1252538"/>
                  <a:gd name="connsiteX68" fmla="*/ 1164432 w 2847975"/>
                  <a:gd name="connsiteY68" fmla="*/ 704850 h 1252538"/>
                  <a:gd name="connsiteX69" fmla="*/ 1178719 w 2847975"/>
                  <a:gd name="connsiteY69" fmla="*/ 709613 h 1252538"/>
                  <a:gd name="connsiteX70" fmla="*/ 1207294 w 2847975"/>
                  <a:gd name="connsiteY70" fmla="*/ 711994 h 1252538"/>
                  <a:gd name="connsiteX71" fmla="*/ 1243013 w 2847975"/>
                  <a:gd name="connsiteY71" fmla="*/ 709613 h 1252538"/>
                  <a:gd name="connsiteX72" fmla="*/ 1259682 w 2847975"/>
                  <a:gd name="connsiteY72" fmla="*/ 707231 h 1252538"/>
                  <a:gd name="connsiteX73" fmla="*/ 1281113 w 2847975"/>
                  <a:gd name="connsiteY73" fmla="*/ 704850 h 1252538"/>
                  <a:gd name="connsiteX74" fmla="*/ 1304925 w 2847975"/>
                  <a:gd name="connsiteY74" fmla="*/ 697706 h 1252538"/>
                  <a:gd name="connsiteX75" fmla="*/ 1312069 w 2847975"/>
                  <a:gd name="connsiteY75" fmla="*/ 695325 h 1252538"/>
                  <a:gd name="connsiteX76" fmla="*/ 1323975 w 2847975"/>
                  <a:gd name="connsiteY76" fmla="*/ 692944 h 1252538"/>
                  <a:gd name="connsiteX77" fmla="*/ 1333500 w 2847975"/>
                  <a:gd name="connsiteY77" fmla="*/ 688181 h 1252538"/>
                  <a:gd name="connsiteX78" fmla="*/ 1350169 w 2847975"/>
                  <a:gd name="connsiteY78" fmla="*/ 678656 h 1252538"/>
                  <a:gd name="connsiteX79" fmla="*/ 1357313 w 2847975"/>
                  <a:gd name="connsiteY79" fmla="*/ 676275 h 1252538"/>
                  <a:gd name="connsiteX80" fmla="*/ 1366838 w 2847975"/>
                  <a:gd name="connsiteY80" fmla="*/ 661988 h 1252538"/>
                  <a:gd name="connsiteX81" fmla="*/ 1388269 w 2847975"/>
                  <a:gd name="connsiteY81" fmla="*/ 609600 h 1252538"/>
                  <a:gd name="connsiteX82" fmla="*/ 1395413 w 2847975"/>
                  <a:gd name="connsiteY82" fmla="*/ 595313 h 1252538"/>
                  <a:gd name="connsiteX83" fmla="*/ 1400175 w 2847975"/>
                  <a:gd name="connsiteY83" fmla="*/ 581025 h 1252538"/>
                  <a:gd name="connsiteX84" fmla="*/ 1407319 w 2847975"/>
                  <a:gd name="connsiteY84" fmla="*/ 557213 h 1252538"/>
                  <a:gd name="connsiteX85" fmla="*/ 1412082 w 2847975"/>
                  <a:gd name="connsiteY85" fmla="*/ 547688 h 1252538"/>
                  <a:gd name="connsiteX86" fmla="*/ 1423988 w 2847975"/>
                  <a:gd name="connsiteY86" fmla="*/ 495300 h 1252538"/>
                  <a:gd name="connsiteX87" fmla="*/ 1431132 w 2847975"/>
                  <a:gd name="connsiteY87" fmla="*/ 452438 h 1252538"/>
                  <a:gd name="connsiteX88" fmla="*/ 1433513 w 2847975"/>
                  <a:gd name="connsiteY88" fmla="*/ 442913 h 1252538"/>
                  <a:gd name="connsiteX89" fmla="*/ 1443038 w 2847975"/>
                  <a:gd name="connsiteY89" fmla="*/ 400050 h 1252538"/>
                  <a:gd name="connsiteX90" fmla="*/ 1445419 w 2847975"/>
                  <a:gd name="connsiteY90" fmla="*/ 390525 h 1252538"/>
                  <a:gd name="connsiteX91" fmla="*/ 1457325 w 2847975"/>
                  <a:gd name="connsiteY91" fmla="*/ 338138 h 1252538"/>
                  <a:gd name="connsiteX92" fmla="*/ 1471613 w 2847975"/>
                  <a:gd name="connsiteY92" fmla="*/ 295275 h 1252538"/>
                  <a:gd name="connsiteX93" fmla="*/ 1473994 w 2847975"/>
                  <a:gd name="connsiteY93" fmla="*/ 285750 h 1252538"/>
                  <a:gd name="connsiteX94" fmla="*/ 1495425 w 2847975"/>
                  <a:gd name="connsiteY94" fmla="*/ 242888 h 1252538"/>
                  <a:gd name="connsiteX95" fmla="*/ 1512094 w 2847975"/>
                  <a:gd name="connsiteY95" fmla="*/ 207169 h 1252538"/>
                  <a:gd name="connsiteX96" fmla="*/ 1526382 w 2847975"/>
                  <a:gd name="connsiteY96" fmla="*/ 192881 h 1252538"/>
                  <a:gd name="connsiteX97" fmla="*/ 1562100 w 2847975"/>
                  <a:gd name="connsiteY97" fmla="*/ 161925 h 1252538"/>
                  <a:gd name="connsiteX98" fmla="*/ 1581150 w 2847975"/>
                  <a:gd name="connsiteY98" fmla="*/ 150019 h 1252538"/>
                  <a:gd name="connsiteX99" fmla="*/ 1600200 w 2847975"/>
                  <a:gd name="connsiteY99" fmla="*/ 152400 h 1252538"/>
                  <a:gd name="connsiteX100" fmla="*/ 1607344 w 2847975"/>
                  <a:gd name="connsiteY100" fmla="*/ 154781 h 1252538"/>
                  <a:gd name="connsiteX101" fmla="*/ 1624013 w 2847975"/>
                  <a:gd name="connsiteY101" fmla="*/ 161925 h 1252538"/>
                  <a:gd name="connsiteX102" fmla="*/ 1633538 w 2847975"/>
                  <a:gd name="connsiteY102" fmla="*/ 166688 h 1252538"/>
                  <a:gd name="connsiteX103" fmla="*/ 1657350 w 2847975"/>
                  <a:gd name="connsiteY103" fmla="*/ 185738 h 1252538"/>
                  <a:gd name="connsiteX104" fmla="*/ 1669257 w 2847975"/>
                  <a:gd name="connsiteY104" fmla="*/ 202406 h 1252538"/>
                  <a:gd name="connsiteX105" fmla="*/ 1685925 w 2847975"/>
                  <a:gd name="connsiteY105" fmla="*/ 216694 h 1252538"/>
                  <a:gd name="connsiteX106" fmla="*/ 1707357 w 2847975"/>
                  <a:gd name="connsiteY106" fmla="*/ 230981 h 1252538"/>
                  <a:gd name="connsiteX107" fmla="*/ 1745457 w 2847975"/>
                  <a:gd name="connsiteY107" fmla="*/ 240506 h 1252538"/>
                  <a:gd name="connsiteX108" fmla="*/ 1804988 w 2847975"/>
                  <a:gd name="connsiteY108" fmla="*/ 250031 h 1252538"/>
                  <a:gd name="connsiteX109" fmla="*/ 1826419 w 2847975"/>
                  <a:gd name="connsiteY109" fmla="*/ 252413 h 1252538"/>
                  <a:gd name="connsiteX110" fmla="*/ 1833563 w 2847975"/>
                  <a:gd name="connsiteY110" fmla="*/ 254794 h 1252538"/>
                  <a:gd name="connsiteX111" fmla="*/ 1921669 w 2847975"/>
                  <a:gd name="connsiteY111" fmla="*/ 254794 h 1252538"/>
                  <a:gd name="connsiteX112" fmla="*/ 1947863 w 2847975"/>
                  <a:gd name="connsiteY112" fmla="*/ 252413 h 1252538"/>
                  <a:gd name="connsiteX113" fmla="*/ 1966913 w 2847975"/>
                  <a:gd name="connsiteY113" fmla="*/ 247650 h 1252538"/>
                  <a:gd name="connsiteX114" fmla="*/ 1981200 w 2847975"/>
                  <a:gd name="connsiteY114" fmla="*/ 242888 h 1252538"/>
                  <a:gd name="connsiteX115" fmla="*/ 1995488 w 2847975"/>
                  <a:gd name="connsiteY115" fmla="*/ 240506 h 1252538"/>
                  <a:gd name="connsiteX116" fmla="*/ 2005013 w 2847975"/>
                  <a:gd name="connsiteY116" fmla="*/ 238125 h 1252538"/>
                  <a:gd name="connsiteX117" fmla="*/ 2045494 w 2847975"/>
                  <a:gd name="connsiteY117" fmla="*/ 223838 h 1252538"/>
                  <a:gd name="connsiteX118" fmla="*/ 2052638 w 2847975"/>
                  <a:gd name="connsiteY118" fmla="*/ 216694 h 1252538"/>
                  <a:gd name="connsiteX119" fmla="*/ 2078832 w 2847975"/>
                  <a:gd name="connsiteY119" fmla="*/ 209550 h 1252538"/>
                  <a:gd name="connsiteX120" fmla="*/ 2097882 w 2847975"/>
                  <a:gd name="connsiteY120" fmla="*/ 216694 h 1252538"/>
                  <a:gd name="connsiteX121" fmla="*/ 2124075 w 2847975"/>
                  <a:gd name="connsiteY121" fmla="*/ 254794 h 1252538"/>
                  <a:gd name="connsiteX122" fmla="*/ 2135982 w 2847975"/>
                  <a:gd name="connsiteY122" fmla="*/ 285750 h 1252538"/>
                  <a:gd name="connsiteX123" fmla="*/ 2147888 w 2847975"/>
                  <a:gd name="connsiteY123" fmla="*/ 316706 h 1252538"/>
                  <a:gd name="connsiteX124" fmla="*/ 2152650 w 2847975"/>
                  <a:gd name="connsiteY124" fmla="*/ 340519 h 1252538"/>
                  <a:gd name="connsiteX125" fmla="*/ 2162175 w 2847975"/>
                  <a:gd name="connsiteY125" fmla="*/ 369094 h 1252538"/>
                  <a:gd name="connsiteX126" fmla="*/ 2169319 w 2847975"/>
                  <a:gd name="connsiteY126" fmla="*/ 388144 h 1252538"/>
                  <a:gd name="connsiteX127" fmla="*/ 2181225 w 2847975"/>
                  <a:gd name="connsiteY127" fmla="*/ 454819 h 1252538"/>
                  <a:gd name="connsiteX128" fmla="*/ 2195513 w 2847975"/>
                  <a:gd name="connsiteY128" fmla="*/ 528638 h 1252538"/>
                  <a:gd name="connsiteX129" fmla="*/ 2200275 w 2847975"/>
                  <a:gd name="connsiteY129" fmla="*/ 559594 h 1252538"/>
                  <a:gd name="connsiteX130" fmla="*/ 2205038 w 2847975"/>
                  <a:gd name="connsiteY130" fmla="*/ 595313 h 1252538"/>
                  <a:gd name="connsiteX131" fmla="*/ 2216944 w 2847975"/>
                  <a:gd name="connsiteY131" fmla="*/ 640556 h 1252538"/>
                  <a:gd name="connsiteX132" fmla="*/ 2228850 w 2847975"/>
                  <a:gd name="connsiteY132" fmla="*/ 719138 h 1252538"/>
                  <a:gd name="connsiteX133" fmla="*/ 2240757 w 2847975"/>
                  <a:gd name="connsiteY133" fmla="*/ 759619 h 1252538"/>
                  <a:gd name="connsiteX134" fmla="*/ 2262188 w 2847975"/>
                  <a:gd name="connsiteY134" fmla="*/ 873919 h 1252538"/>
                  <a:gd name="connsiteX135" fmla="*/ 2278857 w 2847975"/>
                  <a:gd name="connsiteY135" fmla="*/ 954881 h 1252538"/>
                  <a:gd name="connsiteX136" fmla="*/ 2286000 w 2847975"/>
                  <a:gd name="connsiteY136" fmla="*/ 990600 h 1252538"/>
                  <a:gd name="connsiteX137" fmla="*/ 2295525 w 2847975"/>
                  <a:gd name="connsiteY137" fmla="*/ 1066800 h 1252538"/>
                  <a:gd name="connsiteX138" fmla="*/ 2307432 w 2847975"/>
                  <a:gd name="connsiteY138" fmla="*/ 1150144 h 1252538"/>
                  <a:gd name="connsiteX139" fmla="*/ 2312194 w 2847975"/>
                  <a:gd name="connsiteY139" fmla="*/ 1171575 h 1252538"/>
                  <a:gd name="connsiteX140" fmla="*/ 2333625 w 2847975"/>
                  <a:gd name="connsiteY140" fmla="*/ 1209675 h 1252538"/>
                  <a:gd name="connsiteX141" fmla="*/ 2369344 w 2847975"/>
                  <a:gd name="connsiteY141" fmla="*/ 1245394 h 1252538"/>
                  <a:gd name="connsiteX142" fmla="*/ 2400300 w 2847975"/>
                  <a:gd name="connsiteY142" fmla="*/ 1252538 h 1252538"/>
                  <a:gd name="connsiteX143" fmla="*/ 2433638 w 2847975"/>
                  <a:gd name="connsiteY143" fmla="*/ 1247775 h 1252538"/>
                  <a:gd name="connsiteX144" fmla="*/ 2440782 w 2847975"/>
                  <a:gd name="connsiteY144" fmla="*/ 1245394 h 1252538"/>
                  <a:gd name="connsiteX145" fmla="*/ 2476500 w 2847975"/>
                  <a:gd name="connsiteY145" fmla="*/ 1221581 h 1252538"/>
                  <a:gd name="connsiteX146" fmla="*/ 2490788 w 2847975"/>
                  <a:gd name="connsiteY146" fmla="*/ 1212056 h 1252538"/>
                  <a:gd name="connsiteX147" fmla="*/ 2540794 w 2847975"/>
                  <a:gd name="connsiteY147" fmla="*/ 1157288 h 1252538"/>
                  <a:gd name="connsiteX148" fmla="*/ 2552700 w 2847975"/>
                  <a:gd name="connsiteY148" fmla="*/ 1152525 h 1252538"/>
                  <a:gd name="connsiteX149" fmla="*/ 2566988 w 2847975"/>
                  <a:gd name="connsiteY149" fmla="*/ 1154906 h 1252538"/>
                  <a:gd name="connsiteX150" fmla="*/ 2602707 w 2847975"/>
                  <a:gd name="connsiteY150" fmla="*/ 1169194 h 1252538"/>
                  <a:gd name="connsiteX151" fmla="*/ 2643188 w 2847975"/>
                  <a:gd name="connsiteY151" fmla="*/ 1190625 h 1252538"/>
                  <a:gd name="connsiteX152" fmla="*/ 2669382 w 2847975"/>
                  <a:gd name="connsiteY152" fmla="*/ 1202531 h 1252538"/>
                  <a:gd name="connsiteX153" fmla="*/ 2683669 w 2847975"/>
                  <a:gd name="connsiteY153" fmla="*/ 1212056 h 1252538"/>
                  <a:gd name="connsiteX154" fmla="*/ 2736057 w 2847975"/>
                  <a:gd name="connsiteY154" fmla="*/ 1228725 h 1252538"/>
                  <a:gd name="connsiteX155" fmla="*/ 2757488 w 2847975"/>
                  <a:gd name="connsiteY155" fmla="*/ 1231106 h 1252538"/>
                  <a:gd name="connsiteX156" fmla="*/ 2771775 w 2847975"/>
                  <a:gd name="connsiteY156" fmla="*/ 1233488 h 1252538"/>
                  <a:gd name="connsiteX157" fmla="*/ 2790825 w 2847975"/>
                  <a:gd name="connsiteY157" fmla="*/ 1231106 h 1252538"/>
                  <a:gd name="connsiteX158" fmla="*/ 2807494 w 2847975"/>
                  <a:gd name="connsiteY158" fmla="*/ 1233488 h 1252538"/>
                  <a:gd name="connsiteX159" fmla="*/ 2847975 w 2847975"/>
                  <a:gd name="connsiteY159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77 w 2847975"/>
                  <a:gd name="connsiteY37" fmla="*/ 178594 h 1252538"/>
                  <a:gd name="connsiteX38" fmla="*/ 709440 w 2847975"/>
                  <a:gd name="connsiteY38" fmla="*/ 223838 h 1252538"/>
                  <a:gd name="connsiteX39" fmla="*/ 709570 w 2847975"/>
                  <a:gd name="connsiteY39" fmla="*/ 259556 h 1252538"/>
                  <a:gd name="connsiteX40" fmla="*/ 716757 w 2847975"/>
                  <a:gd name="connsiteY40" fmla="*/ 297656 h 1252538"/>
                  <a:gd name="connsiteX41" fmla="*/ 726282 w 2847975"/>
                  <a:gd name="connsiteY41" fmla="*/ 323850 h 1252538"/>
                  <a:gd name="connsiteX42" fmla="*/ 728663 w 2847975"/>
                  <a:gd name="connsiteY42" fmla="*/ 330994 h 1252538"/>
                  <a:gd name="connsiteX43" fmla="*/ 733425 w 2847975"/>
                  <a:gd name="connsiteY43" fmla="*/ 354806 h 1252538"/>
                  <a:gd name="connsiteX44" fmla="*/ 740569 w 2847975"/>
                  <a:gd name="connsiteY44" fmla="*/ 373856 h 1252538"/>
                  <a:gd name="connsiteX45" fmla="*/ 752475 w 2847975"/>
                  <a:gd name="connsiteY45" fmla="*/ 431006 h 1252538"/>
                  <a:gd name="connsiteX46" fmla="*/ 764382 w 2847975"/>
                  <a:gd name="connsiteY46" fmla="*/ 478631 h 1252538"/>
                  <a:gd name="connsiteX47" fmla="*/ 766763 w 2847975"/>
                  <a:gd name="connsiteY47" fmla="*/ 485775 h 1252538"/>
                  <a:gd name="connsiteX48" fmla="*/ 776288 w 2847975"/>
                  <a:gd name="connsiteY48" fmla="*/ 507206 h 1252538"/>
                  <a:gd name="connsiteX49" fmla="*/ 795338 w 2847975"/>
                  <a:gd name="connsiteY49" fmla="*/ 564356 h 1252538"/>
                  <a:gd name="connsiteX50" fmla="*/ 826294 w 2847975"/>
                  <a:gd name="connsiteY50" fmla="*/ 611981 h 1252538"/>
                  <a:gd name="connsiteX51" fmla="*/ 840582 w 2847975"/>
                  <a:gd name="connsiteY51" fmla="*/ 640556 h 1252538"/>
                  <a:gd name="connsiteX52" fmla="*/ 871538 w 2847975"/>
                  <a:gd name="connsiteY52" fmla="*/ 711994 h 1252538"/>
                  <a:gd name="connsiteX53" fmla="*/ 876300 w 2847975"/>
                  <a:gd name="connsiteY53" fmla="*/ 719138 h 1252538"/>
                  <a:gd name="connsiteX54" fmla="*/ 883444 w 2847975"/>
                  <a:gd name="connsiteY54" fmla="*/ 726281 h 1252538"/>
                  <a:gd name="connsiteX55" fmla="*/ 900113 w 2847975"/>
                  <a:gd name="connsiteY55" fmla="*/ 742950 h 1252538"/>
                  <a:gd name="connsiteX56" fmla="*/ 914400 w 2847975"/>
                  <a:gd name="connsiteY56" fmla="*/ 747713 h 1252538"/>
                  <a:gd name="connsiteX57" fmla="*/ 935832 w 2847975"/>
                  <a:gd name="connsiteY57" fmla="*/ 740569 h 1252538"/>
                  <a:gd name="connsiteX58" fmla="*/ 954882 w 2847975"/>
                  <a:gd name="connsiteY58" fmla="*/ 721519 h 1252538"/>
                  <a:gd name="connsiteX59" fmla="*/ 957263 w 2847975"/>
                  <a:gd name="connsiteY59" fmla="*/ 711994 h 1252538"/>
                  <a:gd name="connsiteX60" fmla="*/ 966788 w 2847975"/>
                  <a:gd name="connsiteY60" fmla="*/ 702469 h 1252538"/>
                  <a:gd name="connsiteX61" fmla="*/ 1004888 w 2847975"/>
                  <a:gd name="connsiteY61" fmla="*/ 673894 h 1252538"/>
                  <a:gd name="connsiteX62" fmla="*/ 1033463 w 2847975"/>
                  <a:gd name="connsiteY62" fmla="*/ 666750 h 1252538"/>
                  <a:gd name="connsiteX63" fmla="*/ 1083469 w 2847975"/>
                  <a:gd name="connsiteY63" fmla="*/ 681038 h 1252538"/>
                  <a:gd name="connsiteX64" fmla="*/ 1104900 w 2847975"/>
                  <a:gd name="connsiteY64" fmla="*/ 688181 h 1252538"/>
                  <a:gd name="connsiteX65" fmla="*/ 1138238 w 2847975"/>
                  <a:gd name="connsiteY65" fmla="*/ 697706 h 1252538"/>
                  <a:gd name="connsiteX66" fmla="*/ 1147763 w 2847975"/>
                  <a:gd name="connsiteY66" fmla="*/ 700088 h 1252538"/>
                  <a:gd name="connsiteX67" fmla="*/ 1164432 w 2847975"/>
                  <a:gd name="connsiteY67" fmla="*/ 704850 h 1252538"/>
                  <a:gd name="connsiteX68" fmla="*/ 1178719 w 2847975"/>
                  <a:gd name="connsiteY68" fmla="*/ 709613 h 1252538"/>
                  <a:gd name="connsiteX69" fmla="*/ 1207294 w 2847975"/>
                  <a:gd name="connsiteY69" fmla="*/ 711994 h 1252538"/>
                  <a:gd name="connsiteX70" fmla="*/ 1243013 w 2847975"/>
                  <a:gd name="connsiteY70" fmla="*/ 709613 h 1252538"/>
                  <a:gd name="connsiteX71" fmla="*/ 1259682 w 2847975"/>
                  <a:gd name="connsiteY71" fmla="*/ 707231 h 1252538"/>
                  <a:gd name="connsiteX72" fmla="*/ 1281113 w 2847975"/>
                  <a:gd name="connsiteY72" fmla="*/ 704850 h 1252538"/>
                  <a:gd name="connsiteX73" fmla="*/ 1304925 w 2847975"/>
                  <a:gd name="connsiteY73" fmla="*/ 697706 h 1252538"/>
                  <a:gd name="connsiteX74" fmla="*/ 1312069 w 2847975"/>
                  <a:gd name="connsiteY74" fmla="*/ 695325 h 1252538"/>
                  <a:gd name="connsiteX75" fmla="*/ 1323975 w 2847975"/>
                  <a:gd name="connsiteY75" fmla="*/ 692944 h 1252538"/>
                  <a:gd name="connsiteX76" fmla="*/ 1333500 w 2847975"/>
                  <a:gd name="connsiteY76" fmla="*/ 688181 h 1252538"/>
                  <a:gd name="connsiteX77" fmla="*/ 1350169 w 2847975"/>
                  <a:gd name="connsiteY77" fmla="*/ 678656 h 1252538"/>
                  <a:gd name="connsiteX78" fmla="*/ 1357313 w 2847975"/>
                  <a:gd name="connsiteY78" fmla="*/ 676275 h 1252538"/>
                  <a:gd name="connsiteX79" fmla="*/ 1366838 w 2847975"/>
                  <a:gd name="connsiteY79" fmla="*/ 661988 h 1252538"/>
                  <a:gd name="connsiteX80" fmla="*/ 1388269 w 2847975"/>
                  <a:gd name="connsiteY80" fmla="*/ 609600 h 1252538"/>
                  <a:gd name="connsiteX81" fmla="*/ 1395413 w 2847975"/>
                  <a:gd name="connsiteY81" fmla="*/ 595313 h 1252538"/>
                  <a:gd name="connsiteX82" fmla="*/ 1400175 w 2847975"/>
                  <a:gd name="connsiteY82" fmla="*/ 581025 h 1252538"/>
                  <a:gd name="connsiteX83" fmla="*/ 1407319 w 2847975"/>
                  <a:gd name="connsiteY83" fmla="*/ 557213 h 1252538"/>
                  <a:gd name="connsiteX84" fmla="*/ 1412082 w 2847975"/>
                  <a:gd name="connsiteY84" fmla="*/ 547688 h 1252538"/>
                  <a:gd name="connsiteX85" fmla="*/ 1423988 w 2847975"/>
                  <a:gd name="connsiteY85" fmla="*/ 495300 h 1252538"/>
                  <a:gd name="connsiteX86" fmla="*/ 1431132 w 2847975"/>
                  <a:gd name="connsiteY86" fmla="*/ 452438 h 1252538"/>
                  <a:gd name="connsiteX87" fmla="*/ 1433513 w 2847975"/>
                  <a:gd name="connsiteY87" fmla="*/ 442913 h 1252538"/>
                  <a:gd name="connsiteX88" fmla="*/ 1443038 w 2847975"/>
                  <a:gd name="connsiteY88" fmla="*/ 400050 h 1252538"/>
                  <a:gd name="connsiteX89" fmla="*/ 1445419 w 2847975"/>
                  <a:gd name="connsiteY89" fmla="*/ 390525 h 1252538"/>
                  <a:gd name="connsiteX90" fmla="*/ 1457325 w 2847975"/>
                  <a:gd name="connsiteY90" fmla="*/ 338138 h 1252538"/>
                  <a:gd name="connsiteX91" fmla="*/ 1471613 w 2847975"/>
                  <a:gd name="connsiteY91" fmla="*/ 295275 h 1252538"/>
                  <a:gd name="connsiteX92" fmla="*/ 1473994 w 2847975"/>
                  <a:gd name="connsiteY92" fmla="*/ 285750 h 1252538"/>
                  <a:gd name="connsiteX93" fmla="*/ 1495425 w 2847975"/>
                  <a:gd name="connsiteY93" fmla="*/ 242888 h 1252538"/>
                  <a:gd name="connsiteX94" fmla="*/ 1512094 w 2847975"/>
                  <a:gd name="connsiteY94" fmla="*/ 207169 h 1252538"/>
                  <a:gd name="connsiteX95" fmla="*/ 1526382 w 2847975"/>
                  <a:gd name="connsiteY95" fmla="*/ 192881 h 1252538"/>
                  <a:gd name="connsiteX96" fmla="*/ 1562100 w 2847975"/>
                  <a:gd name="connsiteY96" fmla="*/ 161925 h 1252538"/>
                  <a:gd name="connsiteX97" fmla="*/ 1581150 w 2847975"/>
                  <a:gd name="connsiteY97" fmla="*/ 150019 h 1252538"/>
                  <a:gd name="connsiteX98" fmla="*/ 1600200 w 2847975"/>
                  <a:gd name="connsiteY98" fmla="*/ 152400 h 1252538"/>
                  <a:gd name="connsiteX99" fmla="*/ 1607344 w 2847975"/>
                  <a:gd name="connsiteY99" fmla="*/ 154781 h 1252538"/>
                  <a:gd name="connsiteX100" fmla="*/ 1624013 w 2847975"/>
                  <a:gd name="connsiteY100" fmla="*/ 161925 h 1252538"/>
                  <a:gd name="connsiteX101" fmla="*/ 1633538 w 2847975"/>
                  <a:gd name="connsiteY101" fmla="*/ 166688 h 1252538"/>
                  <a:gd name="connsiteX102" fmla="*/ 1657350 w 2847975"/>
                  <a:gd name="connsiteY102" fmla="*/ 185738 h 1252538"/>
                  <a:gd name="connsiteX103" fmla="*/ 1669257 w 2847975"/>
                  <a:gd name="connsiteY103" fmla="*/ 202406 h 1252538"/>
                  <a:gd name="connsiteX104" fmla="*/ 1685925 w 2847975"/>
                  <a:gd name="connsiteY104" fmla="*/ 216694 h 1252538"/>
                  <a:gd name="connsiteX105" fmla="*/ 1707357 w 2847975"/>
                  <a:gd name="connsiteY105" fmla="*/ 230981 h 1252538"/>
                  <a:gd name="connsiteX106" fmla="*/ 1745457 w 2847975"/>
                  <a:gd name="connsiteY106" fmla="*/ 240506 h 1252538"/>
                  <a:gd name="connsiteX107" fmla="*/ 1804988 w 2847975"/>
                  <a:gd name="connsiteY107" fmla="*/ 250031 h 1252538"/>
                  <a:gd name="connsiteX108" fmla="*/ 1826419 w 2847975"/>
                  <a:gd name="connsiteY108" fmla="*/ 252413 h 1252538"/>
                  <a:gd name="connsiteX109" fmla="*/ 1833563 w 2847975"/>
                  <a:gd name="connsiteY109" fmla="*/ 254794 h 1252538"/>
                  <a:gd name="connsiteX110" fmla="*/ 1921669 w 2847975"/>
                  <a:gd name="connsiteY110" fmla="*/ 254794 h 1252538"/>
                  <a:gd name="connsiteX111" fmla="*/ 1947863 w 2847975"/>
                  <a:gd name="connsiteY111" fmla="*/ 252413 h 1252538"/>
                  <a:gd name="connsiteX112" fmla="*/ 1966913 w 2847975"/>
                  <a:gd name="connsiteY112" fmla="*/ 247650 h 1252538"/>
                  <a:gd name="connsiteX113" fmla="*/ 1981200 w 2847975"/>
                  <a:gd name="connsiteY113" fmla="*/ 242888 h 1252538"/>
                  <a:gd name="connsiteX114" fmla="*/ 1995488 w 2847975"/>
                  <a:gd name="connsiteY114" fmla="*/ 240506 h 1252538"/>
                  <a:gd name="connsiteX115" fmla="*/ 2005013 w 2847975"/>
                  <a:gd name="connsiteY115" fmla="*/ 238125 h 1252538"/>
                  <a:gd name="connsiteX116" fmla="*/ 2045494 w 2847975"/>
                  <a:gd name="connsiteY116" fmla="*/ 223838 h 1252538"/>
                  <a:gd name="connsiteX117" fmla="*/ 2052638 w 2847975"/>
                  <a:gd name="connsiteY117" fmla="*/ 216694 h 1252538"/>
                  <a:gd name="connsiteX118" fmla="*/ 2078832 w 2847975"/>
                  <a:gd name="connsiteY118" fmla="*/ 209550 h 1252538"/>
                  <a:gd name="connsiteX119" fmla="*/ 2097882 w 2847975"/>
                  <a:gd name="connsiteY119" fmla="*/ 216694 h 1252538"/>
                  <a:gd name="connsiteX120" fmla="*/ 2124075 w 2847975"/>
                  <a:gd name="connsiteY120" fmla="*/ 254794 h 1252538"/>
                  <a:gd name="connsiteX121" fmla="*/ 2135982 w 2847975"/>
                  <a:gd name="connsiteY121" fmla="*/ 285750 h 1252538"/>
                  <a:gd name="connsiteX122" fmla="*/ 2147888 w 2847975"/>
                  <a:gd name="connsiteY122" fmla="*/ 316706 h 1252538"/>
                  <a:gd name="connsiteX123" fmla="*/ 2152650 w 2847975"/>
                  <a:gd name="connsiteY123" fmla="*/ 340519 h 1252538"/>
                  <a:gd name="connsiteX124" fmla="*/ 2162175 w 2847975"/>
                  <a:gd name="connsiteY124" fmla="*/ 369094 h 1252538"/>
                  <a:gd name="connsiteX125" fmla="*/ 2169319 w 2847975"/>
                  <a:gd name="connsiteY125" fmla="*/ 388144 h 1252538"/>
                  <a:gd name="connsiteX126" fmla="*/ 2181225 w 2847975"/>
                  <a:gd name="connsiteY126" fmla="*/ 454819 h 1252538"/>
                  <a:gd name="connsiteX127" fmla="*/ 2195513 w 2847975"/>
                  <a:gd name="connsiteY127" fmla="*/ 528638 h 1252538"/>
                  <a:gd name="connsiteX128" fmla="*/ 2200275 w 2847975"/>
                  <a:gd name="connsiteY128" fmla="*/ 559594 h 1252538"/>
                  <a:gd name="connsiteX129" fmla="*/ 2205038 w 2847975"/>
                  <a:gd name="connsiteY129" fmla="*/ 595313 h 1252538"/>
                  <a:gd name="connsiteX130" fmla="*/ 2216944 w 2847975"/>
                  <a:gd name="connsiteY130" fmla="*/ 640556 h 1252538"/>
                  <a:gd name="connsiteX131" fmla="*/ 2228850 w 2847975"/>
                  <a:gd name="connsiteY131" fmla="*/ 719138 h 1252538"/>
                  <a:gd name="connsiteX132" fmla="*/ 2240757 w 2847975"/>
                  <a:gd name="connsiteY132" fmla="*/ 759619 h 1252538"/>
                  <a:gd name="connsiteX133" fmla="*/ 2262188 w 2847975"/>
                  <a:gd name="connsiteY133" fmla="*/ 873919 h 1252538"/>
                  <a:gd name="connsiteX134" fmla="*/ 2278857 w 2847975"/>
                  <a:gd name="connsiteY134" fmla="*/ 954881 h 1252538"/>
                  <a:gd name="connsiteX135" fmla="*/ 2286000 w 2847975"/>
                  <a:gd name="connsiteY135" fmla="*/ 990600 h 1252538"/>
                  <a:gd name="connsiteX136" fmla="*/ 2295525 w 2847975"/>
                  <a:gd name="connsiteY136" fmla="*/ 1066800 h 1252538"/>
                  <a:gd name="connsiteX137" fmla="*/ 2307432 w 2847975"/>
                  <a:gd name="connsiteY137" fmla="*/ 1150144 h 1252538"/>
                  <a:gd name="connsiteX138" fmla="*/ 2312194 w 2847975"/>
                  <a:gd name="connsiteY138" fmla="*/ 1171575 h 1252538"/>
                  <a:gd name="connsiteX139" fmla="*/ 2333625 w 2847975"/>
                  <a:gd name="connsiteY139" fmla="*/ 1209675 h 1252538"/>
                  <a:gd name="connsiteX140" fmla="*/ 2369344 w 2847975"/>
                  <a:gd name="connsiteY140" fmla="*/ 1245394 h 1252538"/>
                  <a:gd name="connsiteX141" fmla="*/ 2400300 w 2847975"/>
                  <a:gd name="connsiteY141" fmla="*/ 1252538 h 1252538"/>
                  <a:gd name="connsiteX142" fmla="*/ 2433638 w 2847975"/>
                  <a:gd name="connsiteY142" fmla="*/ 1247775 h 1252538"/>
                  <a:gd name="connsiteX143" fmla="*/ 2440782 w 2847975"/>
                  <a:gd name="connsiteY143" fmla="*/ 1245394 h 1252538"/>
                  <a:gd name="connsiteX144" fmla="*/ 2476500 w 2847975"/>
                  <a:gd name="connsiteY144" fmla="*/ 1221581 h 1252538"/>
                  <a:gd name="connsiteX145" fmla="*/ 2490788 w 2847975"/>
                  <a:gd name="connsiteY145" fmla="*/ 1212056 h 1252538"/>
                  <a:gd name="connsiteX146" fmla="*/ 2540794 w 2847975"/>
                  <a:gd name="connsiteY146" fmla="*/ 1157288 h 1252538"/>
                  <a:gd name="connsiteX147" fmla="*/ 2552700 w 2847975"/>
                  <a:gd name="connsiteY147" fmla="*/ 1152525 h 1252538"/>
                  <a:gd name="connsiteX148" fmla="*/ 2566988 w 2847975"/>
                  <a:gd name="connsiteY148" fmla="*/ 1154906 h 1252538"/>
                  <a:gd name="connsiteX149" fmla="*/ 2602707 w 2847975"/>
                  <a:gd name="connsiteY149" fmla="*/ 1169194 h 1252538"/>
                  <a:gd name="connsiteX150" fmla="*/ 2643188 w 2847975"/>
                  <a:gd name="connsiteY150" fmla="*/ 1190625 h 1252538"/>
                  <a:gd name="connsiteX151" fmla="*/ 2669382 w 2847975"/>
                  <a:gd name="connsiteY151" fmla="*/ 1202531 h 1252538"/>
                  <a:gd name="connsiteX152" fmla="*/ 2683669 w 2847975"/>
                  <a:gd name="connsiteY152" fmla="*/ 1212056 h 1252538"/>
                  <a:gd name="connsiteX153" fmla="*/ 2736057 w 2847975"/>
                  <a:gd name="connsiteY153" fmla="*/ 1228725 h 1252538"/>
                  <a:gd name="connsiteX154" fmla="*/ 2757488 w 2847975"/>
                  <a:gd name="connsiteY154" fmla="*/ 1231106 h 1252538"/>
                  <a:gd name="connsiteX155" fmla="*/ 2771775 w 2847975"/>
                  <a:gd name="connsiteY155" fmla="*/ 1233488 h 1252538"/>
                  <a:gd name="connsiteX156" fmla="*/ 2790825 w 2847975"/>
                  <a:gd name="connsiteY156" fmla="*/ 1231106 h 1252538"/>
                  <a:gd name="connsiteX157" fmla="*/ 2807494 w 2847975"/>
                  <a:gd name="connsiteY157" fmla="*/ 1233488 h 1252538"/>
                  <a:gd name="connsiteX158" fmla="*/ 2847975 w 2847975"/>
                  <a:gd name="connsiteY158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09570 w 2847975"/>
                  <a:gd name="connsiteY38" fmla="*/ 259556 h 1252538"/>
                  <a:gd name="connsiteX39" fmla="*/ 716757 w 2847975"/>
                  <a:gd name="connsiteY39" fmla="*/ 297656 h 1252538"/>
                  <a:gd name="connsiteX40" fmla="*/ 726282 w 2847975"/>
                  <a:gd name="connsiteY40" fmla="*/ 323850 h 1252538"/>
                  <a:gd name="connsiteX41" fmla="*/ 728663 w 2847975"/>
                  <a:gd name="connsiteY41" fmla="*/ 330994 h 1252538"/>
                  <a:gd name="connsiteX42" fmla="*/ 733425 w 2847975"/>
                  <a:gd name="connsiteY42" fmla="*/ 354806 h 1252538"/>
                  <a:gd name="connsiteX43" fmla="*/ 740569 w 2847975"/>
                  <a:gd name="connsiteY43" fmla="*/ 373856 h 1252538"/>
                  <a:gd name="connsiteX44" fmla="*/ 752475 w 2847975"/>
                  <a:gd name="connsiteY44" fmla="*/ 431006 h 1252538"/>
                  <a:gd name="connsiteX45" fmla="*/ 764382 w 2847975"/>
                  <a:gd name="connsiteY45" fmla="*/ 478631 h 1252538"/>
                  <a:gd name="connsiteX46" fmla="*/ 766763 w 2847975"/>
                  <a:gd name="connsiteY46" fmla="*/ 485775 h 1252538"/>
                  <a:gd name="connsiteX47" fmla="*/ 776288 w 2847975"/>
                  <a:gd name="connsiteY47" fmla="*/ 507206 h 1252538"/>
                  <a:gd name="connsiteX48" fmla="*/ 795338 w 2847975"/>
                  <a:gd name="connsiteY48" fmla="*/ 564356 h 1252538"/>
                  <a:gd name="connsiteX49" fmla="*/ 826294 w 2847975"/>
                  <a:gd name="connsiteY49" fmla="*/ 611981 h 1252538"/>
                  <a:gd name="connsiteX50" fmla="*/ 840582 w 2847975"/>
                  <a:gd name="connsiteY50" fmla="*/ 640556 h 1252538"/>
                  <a:gd name="connsiteX51" fmla="*/ 871538 w 2847975"/>
                  <a:gd name="connsiteY51" fmla="*/ 711994 h 1252538"/>
                  <a:gd name="connsiteX52" fmla="*/ 876300 w 2847975"/>
                  <a:gd name="connsiteY52" fmla="*/ 719138 h 1252538"/>
                  <a:gd name="connsiteX53" fmla="*/ 883444 w 2847975"/>
                  <a:gd name="connsiteY53" fmla="*/ 726281 h 1252538"/>
                  <a:gd name="connsiteX54" fmla="*/ 900113 w 2847975"/>
                  <a:gd name="connsiteY54" fmla="*/ 742950 h 1252538"/>
                  <a:gd name="connsiteX55" fmla="*/ 914400 w 2847975"/>
                  <a:gd name="connsiteY55" fmla="*/ 747713 h 1252538"/>
                  <a:gd name="connsiteX56" fmla="*/ 935832 w 2847975"/>
                  <a:gd name="connsiteY56" fmla="*/ 740569 h 1252538"/>
                  <a:gd name="connsiteX57" fmla="*/ 954882 w 2847975"/>
                  <a:gd name="connsiteY57" fmla="*/ 721519 h 1252538"/>
                  <a:gd name="connsiteX58" fmla="*/ 957263 w 2847975"/>
                  <a:gd name="connsiteY58" fmla="*/ 711994 h 1252538"/>
                  <a:gd name="connsiteX59" fmla="*/ 966788 w 2847975"/>
                  <a:gd name="connsiteY59" fmla="*/ 702469 h 1252538"/>
                  <a:gd name="connsiteX60" fmla="*/ 1004888 w 2847975"/>
                  <a:gd name="connsiteY60" fmla="*/ 673894 h 1252538"/>
                  <a:gd name="connsiteX61" fmla="*/ 1033463 w 2847975"/>
                  <a:gd name="connsiteY61" fmla="*/ 666750 h 1252538"/>
                  <a:gd name="connsiteX62" fmla="*/ 1083469 w 2847975"/>
                  <a:gd name="connsiteY62" fmla="*/ 681038 h 1252538"/>
                  <a:gd name="connsiteX63" fmla="*/ 1104900 w 2847975"/>
                  <a:gd name="connsiteY63" fmla="*/ 688181 h 1252538"/>
                  <a:gd name="connsiteX64" fmla="*/ 1138238 w 2847975"/>
                  <a:gd name="connsiteY64" fmla="*/ 697706 h 1252538"/>
                  <a:gd name="connsiteX65" fmla="*/ 1147763 w 2847975"/>
                  <a:gd name="connsiteY65" fmla="*/ 700088 h 1252538"/>
                  <a:gd name="connsiteX66" fmla="*/ 1164432 w 2847975"/>
                  <a:gd name="connsiteY66" fmla="*/ 704850 h 1252538"/>
                  <a:gd name="connsiteX67" fmla="*/ 1178719 w 2847975"/>
                  <a:gd name="connsiteY67" fmla="*/ 709613 h 1252538"/>
                  <a:gd name="connsiteX68" fmla="*/ 1207294 w 2847975"/>
                  <a:gd name="connsiteY68" fmla="*/ 711994 h 1252538"/>
                  <a:gd name="connsiteX69" fmla="*/ 1243013 w 2847975"/>
                  <a:gd name="connsiteY69" fmla="*/ 709613 h 1252538"/>
                  <a:gd name="connsiteX70" fmla="*/ 1259682 w 2847975"/>
                  <a:gd name="connsiteY70" fmla="*/ 707231 h 1252538"/>
                  <a:gd name="connsiteX71" fmla="*/ 1281113 w 2847975"/>
                  <a:gd name="connsiteY71" fmla="*/ 704850 h 1252538"/>
                  <a:gd name="connsiteX72" fmla="*/ 1304925 w 2847975"/>
                  <a:gd name="connsiteY72" fmla="*/ 697706 h 1252538"/>
                  <a:gd name="connsiteX73" fmla="*/ 1312069 w 2847975"/>
                  <a:gd name="connsiteY73" fmla="*/ 695325 h 1252538"/>
                  <a:gd name="connsiteX74" fmla="*/ 1323975 w 2847975"/>
                  <a:gd name="connsiteY74" fmla="*/ 692944 h 1252538"/>
                  <a:gd name="connsiteX75" fmla="*/ 1333500 w 2847975"/>
                  <a:gd name="connsiteY75" fmla="*/ 688181 h 1252538"/>
                  <a:gd name="connsiteX76" fmla="*/ 1350169 w 2847975"/>
                  <a:gd name="connsiteY76" fmla="*/ 678656 h 1252538"/>
                  <a:gd name="connsiteX77" fmla="*/ 1357313 w 2847975"/>
                  <a:gd name="connsiteY77" fmla="*/ 676275 h 1252538"/>
                  <a:gd name="connsiteX78" fmla="*/ 1366838 w 2847975"/>
                  <a:gd name="connsiteY78" fmla="*/ 661988 h 1252538"/>
                  <a:gd name="connsiteX79" fmla="*/ 1388269 w 2847975"/>
                  <a:gd name="connsiteY79" fmla="*/ 609600 h 1252538"/>
                  <a:gd name="connsiteX80" fmla="*/ 1395413 w 2847975"/>
                  <a:gd name="connsiteY80" fmla="*/ 595313 h 1252538"/>
                  <a:gd name="connsiteX81" fmla="*/ 1400175 w 2847975"/>
                  <a:gd name="connsiteY81" fmla="*/ 581025 h 1252538"/>
                  <a:gd name="connsiteX82" fmla="*/ 1407319 w 2847975"/>
                  <a:gd name="connsiteY82" fmla="*/ 557213 h 1252538"/>
                  <a:gd name="connsiteX83" fmla="*/ 1412082 w 2847975"/>
                  <a:gd name="connsiteY83" fmla="*/ 547688 h 1252538"/>
                  <a:gd name="connsiteX84" fmla="*/ 1423988 w 2847975"/>
                  <a:gd name="connsiteY84" fmla="*/ 495300 h 1252538"/>
                  <a:gd name="connsiteX85" fmla="*/ 1431132 w 2847975"/>
                  <a:gd name="connsiteY85" fmla="*/ 452438 h 1252538"/>
                  <a:gd name="connsiteX86" fmla="*/ 1433513 w 2847975"/>
                  <a:gd name="connsiteY86" fmla="*/ 442913 h 1252538"/>
                  <a:gd name="connsiteX87" fmla="*/ 1443038 w 2847975"/>
                  <a:gd name="connsiteY87" fmla="*/ 400050 h 1252538"/>
                  <a:gd name="connsiteX88" fmla="*/ 1445419 w 2847975"/>
                  <a:gd name="connsiteY88" fmla="*/ 390525 h 1252538"/>
                  <a:gd name="connsiteX89" fmla="*/ 1457325 w 2847975"/>
                  <a:gd name="connsiteY89" fmla="*/ 338138 h 1252538"/>
                  <a:gd name="connsiteX90" fmla="*/ 1471613 w 2847975"/>
                  <a:gd name="connsiteY90" fmla="*/ 295275 h 1252538"/>
                  <a:gd name="connsiteX91" fmla="*/ 1473994 w 2847975"/>
                  <a:gd name="connsiteY91" fmla="*/ 285750 h 1252538"/>
                  <a:gd name="connsiteX92" fmla="*/ 1495425 w 2847975"/>
                  <a:gd name="connsiteY92" fmla="*/ 242888 h 1252538"/>
                  <a:gd name="connsiteX93" fmla="*/ 1512094 w 2847975"/>
                  <a:gd name="connsiteY93" fmla="*/ 207169 h 1252538"/>
                  <a:gd name="connsiteX94" fmla="*/ 1526382 w 2847975"/>
                  <a:gd name="connsiteY94" fmla="*/ 192881 h 1252538"/>
                  <a:gd name="connsiteX95" fmla="*/ 1562100 w 2847975"/>
                  <a:gd name="connsiteY95" fmla="*/ 161925 h 1252538"/>
                  <a:gd name="connsiteX96" fmla="*/ 1581150 w 2847975"/>
                  <a:gd name="connsiteY96" fmla="*/ 150019 h 1252538"/>
                  <a:gd name="connsiteX97" fmla="*/ 1600200 w 2847975"/>
                  <a:gd name="connsiteY97" fmla="*/ 152400 h 1252538"/>
                  <a:gd name="connsiteX98" fmla="*/ 1607344 w 2847975"/>
                  <a:gd name="connsiteY98" fmla="*/ 154781 h 1252538"/>
                  <a:gd name="connsiteX99" fmla="*/ 1624013 w 2847975"/>
                  <a:gd name="connsiteY99" fmla="*/ 161925 h 1252538"/>
                  <a:gd name="connsiteX100" fmla="*/ 1633538 w 2847975"/>
                  <a:gd name="connsiteY100" fmla="*/ 166688 h 1252538"/>
                  <a:gd name="connsiteX101" fmla="*/ 1657350 w 2847975"/>
                  <a:gd name="connsiteY101" fmla="*/ 185738 h 1252538"/>
                  <a:gd name="connsiteX102" fmla="*/ 1669257 w 2847975"/>
                  <a:gd name="connsiteY102" fmla="*/ 202406 h 1252538"/>
                  <a:gd name="connsiteX103" fmla="*/ 1685925 w 2847975"/>
                  <a:gd name="connsiteY103" fmla="*/ 216694 h 1252538"/>
                  <a:gd name="connsiteX104" fmla="*/ 1707357 w 2847975"/>
                  <a:gd name="connsiteY104" fmla="*/ 230981 h 1252538"/>
                  <a:gd name="connsiteX105" fmla="*/ 1745457 w 2847975"/>
                  <a:gd name="connsiteY105" fmla="*/ 240506 h 1252538"/>
                  <a:gd name="connsiteX106" fmla="*/ 1804988 w 2847975"/>
                  <a:gd name="connsiteY106" fmla="*/ 250031 h 1252538"/>
                  <a:gd name="connsiteX107" fmla="*/ 1826419 w 2847975"/>
                  <a:gd name="connsiteY107" fmla="*/ 252413 h 1252538"/>
                  <a:gd name="connsiteX108" fmla="*/ 1833563 w 2847975"/>
                  <a:gd name="connsiteY108" fmla="*/ 254794 h 1252538"/>
                  <a:gd name="connsiteX109" fmla="*/ 1921669 w 2847975"/>
                  <a:gd name="connsiteY109" fmla="*/ 254794 h 1252538"/>
                  <a:gd name="connsiteX110" fmla="*/ 1947863 w 2847975"/>
                  <a:gd name="connsiteY110" fmla="*/ 252413 h 1252538"/>
                  <a:gd name="connsiteX111" fmla="*/ 1966913 w 2847975"/>
                  <a:gd name="connsiteY111" fmla="*/ 247650 h 1252538"/>
                  <a:gd name="connsiteX112" fmla="*/ 1981200 w 2847975"/>
                  <a:gd name="connsiteY112" fmla="*/ 242888 h 1252538"/>
                  <a:gd name="connsiteX113" fmla="*/ 1995488 w 2847975"/>
                  <a:gd name="connsiteY113" fmla="*/ 240506 h 1252538"/>
                  <a:gd name="connsiteX114" fmla="*/ 2005013 w 2847975"/>
                  <a:gd name="connsiteY114" fmla="*/ 238125 h 1252538"/>
                  <a:gd name="connsiteX115" fmla="*/ 2045494 w 2847975"/>
                  <a:gd name="connsiteY115" fmla="*/ 223838 h 1252538"/>
                  <a:gd name="connsiteX116" fmla="*/ 2052638 w 2847975"/>
                  <a:gd name="connsiteY116" fmla="*/ 216694 h 1252538"/>
                  <a:gd name="connsiteX117" fmla="*/ 2078832 w 2847975"/>
                  <a:gd name="connsiteY117" fmla="*/ 209550 h 1252538"/>
                  <a:gd name="connsiteX118" fmla="*/ 2097882 w 2847975"/>
                  <a:gd name="connsiteY118" fmla="*/ 216694 h 1252538"/>
                  <a:gd name="connsiteX119" fmla="*/ 2124075 w 2847975"/>
                  <a:gd name="connsiteY119" fmla="*/ 254794 h 1252538"/>
                  <a:gd name="connsiteX120" fmla="*/ 2135982 w 2847975"/>
                  <a:gd name="connsiteY120" fmla="*/ 285750 h 1252538"/>
                  <a:gd name="connsiteX121" fmla="*/ 2147888 w 2847975"/>
                  <a:gd name="connsiteY121" fmla="*/ 316706 h 1252538"/>
                  <a:gd name="connsiteX122" fmla="*/ 2152650 w 2847975"/>
                  <a:gd name="connsiteY122" fmla="*/ 340519 h 1252538"/>
                  <a:gd name="connsiteX123" fmla="*/ 2162175 w 2847975"/>
                  <a:gd name="connsiteY123" fmla="*/ 369094 h 1252538"/>
                  <a:gd name="connsiteX124" fmla="*/ 2169319 w 2847975"/>
                  <a:gd name="connsiteY124" fmla="*/ 388144 h 1252538"/>
                  <a:gd name="connsiteX125" fmla="*/ 2181225 w 2847975"/>
                  <a:gd name="connsiteY125" fmla="*/ 454819 h 1252538"/>
                  <a:gd name="connsiteX126" fmla="*/ 2195513 w 2847975"/>
                  <a:gd name="connsiteY126" fmla="*/ 528638 h 1252538"/>
                  <a:gd name="connsiteX127" fmla="*/ 2200275 w 2847975"/>
                  <a:gd name="connsiteY127" fmla="*/ 559594 h 1252538"/>
                  <a:gd name="connsiteX128" fmla="*/ 2205038 w 2847975"/>
                  <a:gd name="connsiteY128" fmla="*/ 595313 h 1252538"/>
                  <a:gd name="connsiteX129" fmla="*/ 2216944 w 2847975"/>
                  <a:gd name="connsiteY129" fmla="*/ 640556 h 1252538"/>
                  <a:gd name="connsiteX130" fmla="*/ 2228850 w 2847975"/>
                  <a:gd name="connsiteY130" fmla="*/ 719138 h 1252538"/>
                  <a:gd name="connsiteX131" fmla="*/ 2240757 w 2847975"/>
                  <a:gd name="connsiteY131" fmla="*/ 759619 h 1252538"/>
                  <a:gd name="connsiteX132" fmla="*/ 2262188 w 2847975"/>
                  <a:gd name="connsiteY132" fmla="*/ 873919 h 1252538"/>
                  <a:gd name="connsiteX133" fmla="*/ 2278857 w 2847975"/>
                  <a:gd name="connsiteY133" fmla="*/ 954881 h 1252538"/>
                  <a:gd name="connsiteX134" fmla="*/ 2286000 w 2847975"/>
                  <a:gd name="connsiteY134" fmla="*/ 990600 h 1252538"/>
                  <a:gd name="connsiteX135" fmla="*/ 2295525 w 2847975"/>
                  <a:gd name="connsiteY135" fmla="*/ 1066800 h 1252538"/>
                  <a:gd name="connsiteX136" fmla="*/ 2307432 w 2847975"/>
                  <a:gd name="connsiteY136" fmla="*/ 1150144 h 1252538"/>
                  <a:gd name="connsiteX137" fmla="*/ 2312194 w 2847975"/>
                  <a:gd name="connsiteY137" fmla="*/ 1171575 h 1252538"/>
                  <a:gd name="connsiteX138" fmla="*/ 2333625 w 2847975"/>
                  <a:gd name="connsiteY138" fmla="*/ 1209675 h 1252538"/>
                  <a:gd name="connsiteX139" fmla="*/ 2369344 w 2847975"/>
                  <a:gd name="connsiteY139" fmla="*/ 1245394 h 1252538"/>
                  <a:gd name="connsiteX140" fmla="*/ 2400300 w 2847975"/>
                  <a:gd name="connsiteY140" fmla="*/ 1252538 h 1252538"/>
                  <a:gd name="connsiteX141" fmla="*/ 2433638 w 2847975"/>
                  <a:gd name="connsiteY141" fmla="*/ 1247775 h 1252538"/>
                  <a:gd name="connsiteX142" fmla="*/ 2440782 w 2847975"/>
                  <a:gd name="connsiteY142" fmla="*/ 1245394 h 1252538"/>
                  <a:gd name="connsiteX143" fmla="*/ 2476500 w 2847975"/>
                  <a:gd name="connsiteY143" fmla="*/ 1221581 h 1252538"/>
                  <a:gd name="connsiteX144" fmla="*/ 2490788 w 2847975"/>
                  <a:gd name="connsiteY144" fmla="*/ 1212056 h 1252538"/>
                  <a:gd name="connsiteX145" fmla="*/ 2540794 w 2847975"/>
                  <a:gd name="connsiteY145" fmla="*/ 1157288 h 1252538"/>
                  <a:gd name="connsiteX146" fmla="*/ 2552700 w 2847975"/>
                  <a:gd name="connsiteY146" fmla="*/ 1152525 h 1252538"/>
                  <a:gd name="connsiteX147" fmla="*/ 2566988 w 2847975"/>
                  <a:gd name="connsiteY147" fmla="*/ 1154906 h 1252538"/>
                  <a:gd name="connsiteX148" fmla="*/ 2602707 w 2847975"/>
                  <a:gd name="connsiteY148" fmla="*/ 1169194 h 1252538"/>
                  <a:gd name="connsiteX149" fmla="*/ 2643188 w 2847975"/>
                  <a:gd name="connsiteY149" fmla="*/ 1190625 h 1252538"/>
                  <a:gd name="connsiteX150" fmla="*/ 2669382 w 2847975"/>
                  <a:gd name="connsiteY150" fmla="*/ 1202531 h 1252538"/>
                  <a:gd name="connsiteX151" fmla="*/ 2683669 w 2847975"/>
                  <a:gd name="connsiteY151" fmla="*/ 1212056 h 1252538"/>
                  <a:gd name="connsiteX152" fmla="*/ 2736057 w 2847975"/>
                  <a:gd name="connsiteY152" fmla="*/ 1228725 h 1252538"/>
                  <a:gd name="connsiteX153" fmla="*/ 2757488 w 2847975"/>
                  <a:gd name="connsiteY153" fmla="*/ 1231106 h 1252538"/>
                  <a:gd name="connsiteX154" fmla="*/ 2771775 w 2847975"/>
                  <a:gd name="connsiteY154" fmla="*/ 1233488 h 1252538"/>
                  <a:gd name="connsiteX155" fmla="*/ 2790825 w 2847975"/>
                  <a:gd name="connsiteY155" fmla="*/ 1231106 h 1252538"/>
                  <a:gd name="connsiteX156" fmla="*/ 2807494 w 2847975"/>
                  <a:gd name="connsiteY156" fmla="*/ 1233488 h 1252538"/>
                  <a:gd name="connsiteX157" fmla="*/ 2847975 w 2847975"/>
                  <a:gd name="connsiteY157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16757 w 2847975"/>
                  <a:gd name="connsiteY38" fmla="*/ 297656 h 1252538"/>
                  <a:gd name="connsiteX39" fmla="*/ 726282 w 2847975"/>
                  <a:gd name="connsiteY39" fmla="*/ 323850 h 1252538"/>
                  <a:gd name="connsiteX40" fmla="*/ 728663 w 2847975"/>
                  <a:gd name="connsiteY40" fmla="*/ 330994 h 1252538"/>
                  <a:gd name="connsiteX41" fmla="*/ 733425 w 2847975"/>
                  <a:gd name="connsiteY41" fmla="*/ 354806 h 1252538"/>
                  <a:gd name="connsiteX42" fmla="*/ 740569 w 2847975"/>
                  <a:gd name="connsiteY42" fmla="*/ 373856 h 1252538"/>
                  <a:gd name="connsiteX43" fmla="*/ 752475 w 2847975"/>
                  <a:gd name="connsiteY43" fmla="*/ 431006 h 1252538"/>
                  <a:gd name="connsiteX44" fmla="*/ 764382 w 2847975"/>
                  <a:gd name="connsiteY44" fmla="*/ 478631 h 1252538"/>
                  <a:gd name="connsiteX45" fmla="*/ 766763 w 2847975"/>
                  <a:gd name="connsiteY45" fmla="*/ 485775 h 1252538"/>
                  <a:gd name="connsiteX46" fmla="*/ 776288 w 2847975"/>
                  <a:gd name="connsiteY46" fmla="*/ 507206 h 1252538"/>
                  <a:gd name="connsiteX47" fmla="*/ 795338 w 2847975"/>
                  <a:gd name="connsiteY47" fmla="*/ 564356 h 1252538"/>
                  <a:gd name="connsiteX48" fmla="*/ 826294 w 2847975"/>
                  <a:gd name="connsiteY48" fmla="*/ 611981 h 1252538"/>
                  <a:gd name="connsiteX49" fmla="*/ 840582 w 2847975"/>
                  <a:gd name="connsiteY49" fmla="*/ 640556 h 1252538"/>
                  <a:gd name="connsiteX50" fmla="*/ 871538 w 2847975"/>
                  <a:gd name="connsiteY50" fmla="*/ 711994 h 1252538"/>
                  <a:gd name="connsiteX51" fmla="*/ 876300 w 2847975"/>
                  <a:gd name="connsiteY51" fmla="*/ 719138 h 1252538"/>
                  <a:gd name="connsiteX52" fmla="*/ 883444 w 2847975"/>
                  <a:gd name="connsiteY52" fmla="*/ 726281 h 1252538"/>
                  <a:gd name="connsiteX53" fmla="*/ 900113 w 2847975"/>
                  <a:gd name="connsiteY53" fmla="*/ 742950 h 1252538"/>
                  <a:gd name="connsiteX54" fmla="*/ 914400 w 2847975"/>
                  <a:gd name="connsiteY54" fmla="*/ 747713 h 1252538"/>
                  <a:gd name="connsiteX55" fmla="*/ 935832 w 2847975"/>
                  <a:gd name="connsiteY55" fmla="*/ 740569 h 1252538"/>
                  <a:gd name="connsiteX56" fmla="*/ 954882 w 2847975"/>
                  <a:gd name="connsiteY56" fmla="*/ 721519 h 1252538"/>
                  <a:gd name="connsiteX57" fmla="*/ 957263 w 2847975"/>
                  <a:gd name="connsiteY57" fmla="*/ 711994 h 1252538"/>
                  <a:gd name="connsiteX58" fmla="*/ 966788 w 2847975"/>
                  <a:gd name="connsiteY58" fmla="*/ 702469 h 1252538"/>
                  <a:gd name="connsiteX59" fmla="*/ 1004888 w 2847975"/>
                  <a:gd name="connsiteY59" fmla="*/ 673894 h 1252538"/>
                  <a:gd name="connsiteX60" fmla="*/ 1033463 w 2847975"/>
                  <a:gd name="connsiteY60" fmla="*/ 666750 h 1252538"/>
                  <a:gd name="connsiteX61" fmla="*/ 1083469 w 2847975"/>
                  <a:gd name="connsiteY61" fmla="*/ 681038 h 1252538"/>
                  <a:gd name="connsiteX62" fmla="*/ 1104900 w 2847975"/>
                  <a:gd name="connsiteY62" fmla="*/ 688181 h 1252538"/>
                  <a:gd name="connsiteX63" fmla="*/ 1138238 w 2847975"/>
                  <a:gd name="connsiteY63" fmla="*/ 697706 h 1252538"/>
                  <a:gd name="connsiteX64" fmla="*/ 1147763 w 2847975"/>
                  <a:gd name="connsiteY64" fmla="*/ 700088 h 1252538"/>
                  <a:gd name="connsiteX65" fmla="*/ 1164432 w 2847975"/>
                  <a:gd name="connsiteY65" fmla="*/ 704850 h 1252538"/>
                  <a:gd name="connsiteX66" fmla="*/ 1178719 w 2847975"/>
                  <a:gd name="connsiteY66" fmla="*/ 709613 h 1252538"/>
                  <a:gd name="connsiteX67" fmla="*/ 1207294 w 2847975"/>
                  <a:gd name="connsiteY67" fmla="*/ 711994 h 1252538"/>
                  <a:gd name="connsiteX68" fmla="*/ 1243013 w 2847975"/>
                  <a:gd name="connsiteY68" fmla="*/ 709613 h 1252538"/>
                  <a:gd name="connsiteX69" fmla="*/ 1259682 w 2847975"/>
                  <a:gd name="connsiteY69" fmla="*/ 707231 h 1252538"/>
                  <a:gd name="connsiteX70" fmla="*/ 1281113 w 2847975"/>
                  <a:gd name="connsiteY70" fmla="*/ 704850 h 1252538"/>
                  <a:gd name="connsiteX71" fmla="*/ 1304925 w 2847975"/>
                  <a:gd name="connsiteY71" fmla="*/ 697706 h 1252538"/>
                  <a:gd name="connsiteX72" fmla="*/ 1312069 w 2847975"/>
                  <a:gd name="connsiteY72" fmla="*/ 695325 h 1252538"/>
                  <a:gd name="connsiteX73" fmla="*/ 1323975 w 2847975"/>
                  <a:gd name="connsiteY73" fmla="*/ 692944 h 1252538"/>
                  <a:gd name="connsiteX74" fmla="*/ 1333500 w 2847975"/>
                  <a:gd name="connsiteY74" fmla="*/ 688181 h 1252538"/>
                  <a:gd name="connsiteX75" fmla="*/ 1350169 w 2847975"/>
                  <a:gd name="connsiteY75" fmla="*/ 678656 h 1252538"/>
                  <a:gd name="connsiteX76" fmla="*/ 1357313 w 2847975"/>
                  <a:gd name="connsiteY76" fmla="*/ 676275 h 1252538"/>
                  <a:gd name="connsiteX77" fmla="*/ 1366838 w 2847975"/>
                  <a:gd name="connsiteY77" fmla="*/ 661988 h 1252538"/>
                  <a:gd name="connsiteX78" fmla="*/ 1388269 w 2847975"/>
                  <a:gd name="connsiteY78" fmla="*/ 609600 h 1252538"/>
                  <a:gd name="connsiteX79" fmla="*/ 1395413 w 2847975"/>
                  <a:gd name="connsiteY79" fmla="*/ 595313 h 1252538"/>
                  <a:gd name="connsiteX80" fmla="*/ 1400175 w 2847975"/>
                  <a:gd name="connsiteY80" fmla="*/ 581025 h 1252538"/>
                  <a:gd name="connsiteX81" fmla="*/ 1407319 w 2847975"/>
                  <a:gd name="connsiteY81" fmla="*/ 557213 h 1252538"/>
                  <a:gd name="connsiteX82" fmla="*/ 1412082 w 2847975"/>
                  <a:gd name="connsiteY82" fmla="*/ 547688 h 1252538"/>
                  <a:gd name="connsiteX83" fmla="*/ 1423988 w 2847975"/>
                  <a:gd name="connsiteY83" fmla="*/ 495300 h 1252538"/>
                  <a:gd name="connsiteX84" fmla="*/ 1431132 w 2847975"/>
                  <a:gd name="connsiteY84" fmla="*/ 452438 h 1252538"/>
                  <a:gd name="connsiteX85" fmla="*/ 1433513 w 2847975"/>
                  <a:gd name="connsiteY85" fmla="*/ 442913 h 1252538"/>
                  <a:gd name="connsiteX86" fmla="*/ 1443038 w 2847975"/>
                  <a:gd name="connsiteY86" fmla="*/ 400050 h 1252538"/>
                  <a:gd name="connsiteX87" fmla="*/ 1445419 w 2847975"/>
                  <a:gd name="connsiteY87" fmla="*/ 390525 h 1252538"/>
                  <a:gd name="connsiteX88" fmla="*/ 1457325 w 2847975"/>
                  <a:gd name="connsiteY88" fmla="*/ 338138 h 1252538"/>
                  <a:gd name="connsiteX89" fmla="*/ 1471613 w 2847975"/>
                  <a:gd name="connsiteY89" fmla="*/ 295275 h 1252538"/>
                  <a:gd name="connsiteX90" fmla="*/ 1473994 w 2847975"/>
                  <a:gd name="connsiteY90" fmla="*/ 285750 h 1252538"/>
                  <a:gd name="connsiteX91" fmla="*/ 1495425 w 2847975"/>
                  <a:gd name="connsiteY91" fmla="*/ 242888 h 1252538"/>
                  <a:gd name="connsiteX92" fmla="*/ 1512094 w 2847975"/>
                  <a:gd name="connsiteY92" fmla="*/ 207169 h 1252538"/>
                  <a:gd name="connsiteX93" fmla="*/ 1526382 w 2847975"/>
                  <a:gd name="connsiteY93" fmla="*/ 192881 h 1252538"/>
                  <a:gd name="connsiteX94" fmla="*/ 1562100 w 2847975"/>
                  <a:gd name="connsiteY94" fmla="*/ 161925 h 1252538"/>
                  <a:gd name="connsiteX95" fmla="*/ 1581150 w 2847975"/>
                  <a:gd name="connsiteY95" fmla="*/ 150019 h 1252538"/>
                  <a:gd name="connsiteX96" fmla="*/ 1600200 w 2847975"/>
                  <a:gd name="connsiteY96" fmla="*/ 152400 h 1252538"/>
                  <a:gd name="connsiteX97" fmla="*/ 1607344 w 2847975"/>
                  <a:gd name="connsiteY97" fmla="*/ 154781 h 1252538"/>
                  <a:gd name="connsiteX98" fmla="*/ 1624013 w 2847975"/>
                  <a:gd name="connsiteY98" fmla="*/ 161925 h 1252538"/>
                  <a:gd name="connsiteX99" fmla="*/ 1633538 w 2847975"/>
                  <a:gd name="connsiteY99" fmla="*/ 166688 h 1252538"/>
                  <a:gd name="connsiteX100" fmla="*/ 1657350 w 2847975"/>
                  <a:gd name="connsiteY100" fmla="*/ 185738 h 1252538"/>
                  <a:gd name="connsiteX101" fmla="*/ 1669257 w 2847975"/>
                  <a:gd name="connsiteY101" fmla="*/ 202406 h 1252538"/>
                  <a:gd name="connsiteX102" fmla="*/ 1685925 w 2847975"/>
                  <a:gd name="connsiteY102" fmla="*/ 216694 h 1252538"/>
                  <a:gd name="connsiteX103" fmla="*/ 1707357 w 2847975"/>
                  <a:gd name="connsiteY103" fmla="*/ 230981 h 1252538"/>
                  <a:gd name="connsiteX104" fmla="*/ 1745457 w 2847975"/>
                  <a:gd name="connsiteY104" fmla="*/ 240506 h 1252538"/>
                  <a:gd name="connsiteX105" fmla="*/ 1804988 w 2847975"/>
                  <a:gd name="connsiteY105" fmla="*/ 250031 h 1252538"/>
                  <a:gd name="connsiteX106" fmla="*/ 1826419 w 2847975"/>
                  <a:gd name="connsiteY106" fmla="*/ 252413 h 1252538"/>
                  <a:gd name="connsiteX107" fmla="*/ 1833563 w 2847975"/>
                  <a:gd name="connsiteY107" fmla="*/ 254794 h 1252538"/>
                  <a:gd name="connsiteX108" fmla="*/ 1921669 w 2847975"/>
                  <a:gd name="connsiteY108" fmla="*/ 254794 h 1252538"/>
                  <a:gd name="connsiteX109" fmla="*/ 1947863 w 2847975"/>
                  <a:gd name="connsiteY109" fmla="*/ 252413 h 1252538"/>
                  <a:gd name="connsiteX110" fmla="*/ 1966913 w 2847975"/>
                  <a:gd name="connsiteY110" fmla="*/ 247650 h 1252538"/>
                  <a:gd name="connsiteX111" fmla="*/ 1981200 w 2847975"/>
                  <a:gd name="connsiteY111" fmla="*/ 242888 h 1252538"/>
                  <a:gd name="connsiteX112" fmla="*/ 1995488 w 2847975"/>
                  <a:gd name="connsiteY112" fmla="*/ 240506 h 1252538"/>
                  <a:gd name="connsiteX113" fmla="*/ 2005013 w 2847975"/>
                  <a:gd name="connsiteY113" fmla="*/ 238125 h 1252538"/>
                  <a:gd name="connsiteX114" fmla="*/ 2045494 w 2847975"/>
                  <a:gd name="connsiteY114" fmla="*/ 223838 h 1252538"/>
                  <a:gd name="connsiteX115" fmla="*/ 2052638 w 2847975"/>
                  <a:gd name="connsiteY115" fmla="*/ 216694 h 1252538"/>
                  <a:gd name="connsiteX116" fmla="*/ 2078832 w 2847975"/>
                  <a:gd name="connsiteY116" fmla="*/ 209550 h 1252538"/>
                  <a:gd name="connsiteX117" fmla="*/ 2097882 w 2847975"/>
                  <a:gd name="connsiteY117" fmla="*/ 216694 h 1252538"/>
                  <a:gd name="connsiteX118" fmla="*/ 2124075 w 2847975"/>
                  <a:gd name="connsiteY118" fmla="*/ 254794 h 1252538"/>
                  <a:gd name="connsiteX119" fmla="*/ 2135982 w 2847975"/>
                  <a:gd name="connsiteY119" fmla="*/ 285750 h 1252538"/>
                  <a:gd name="connsiteX120" fmla="*/ 2147888 w 2847975"/>
                  <a:gd name="connsiteY120" fmla="*/ 316706 h 1252538"/>
                  <a:gd name="connsiteX121" fmla="*/ 2152650 w 2847975"/>
                  <a:gd name="connsiteY121" fmla="*/ 340519 h 1252538"/>
                  <a:gd name="connsiteX122" fmla="*/ 2162175 w 2847975"/>
                  <a:gd name="connsiteY122" fmla="*/ 369094 h 1252538"/>
                  <a:gd name="connsiteX123" fmla="*/ 2169319 w 2847975"/>
                  <a:gd name="connsiteY123" fmla="*/ 388144 h 1252538"/>
                  <a:gd name="connsiteX124" fmla="*/ 2181225 w 2847975"/>
                  <a:gd name="connsiteY124" fmla="*/ 454819 h 1252538"/>
                  <a:gd name="connsiteX125" fmla="*/ 2195513 w 2847975"/>
                  <a:gd name="connsiteY125" fmla="*/ 528638 h 1252538"/>
                  <a:gd name="connsiteX126" fmla="*/ 2200275 w 2847975"/>
                  <a:gd name="connsiteY126" fmla="*/ 559594 h 1252538"/>
                  <a:gd name="connsiteX127" fmla="*/ 2205038 w 2847975"/>
                  <a:gd name="connsiteY127" fmla="*/ 595313 h 1252538"/>
                  <a:gd name="connsiteX128" fmla="*/ 2216944 w 2847975"/>
                  <a:gd name="connsiteY128" fmla="*/ 640556 h 1252538"/>
                  <a:gd name="connsiteX129" fmla="*/ 2228850 w 2847975"/>
                  <a:gd name="connsiteY129" fmla="*/ 719138 h 1252538"/>
                  <a:gd name="connsiteX130" fmla="*/ 2240757 w 2847975"/>
                  <a:gd name="connsiteY130" fmla="*/ 759619 h 1252538"/>
                  <a:gd name="connsiteX131" fmla="*/ 2262188 w 2847975"/>
                  <a:gd name="connsiteY131" fmla="*/ 873919 h 1252538"/>
                  <a:gd name="connsiteX132" fmla="*/ 2278857 w 2847975"/>
                  <a:gd name="connsiteY132" fmla="*/ 954881 h 1252538"/>
                  <a:gd name="connsiteX133" fmla="*/ 2286000 w 2847975"/>
                  <a:gd name="connsiteY133" fmla="*/ 990600 h 1252538"/>
                  <a:gd name="connsiteX134" fmla="*/ 2295525 w 2847975"/>
                  <a:gd name="connsiteY134" fmla="*/ 1066800 h 1252538"/>
                  <a:gd name="connsiteX135" fmla="*/ 2307432 w 2847975"/>
                  <a:gd name="connsiteY135" fmla="*/ 1150144 h 1252538"/>
                  <a:gd name="connsiteX136" fmla="*/ 2312194 w 2847975"/>
                  <a:gd name="connsiteY136" fmla="*/ 1171575 h 1252538"/>
                  <a:gd name="connsiteX137" fmla="*/ 2333625 w 2847975"/>
                  <a:gd name="connsiteY137" fmla="*/ 1209675 h 1252538"/>
                  <a:gd name="connsiteX138" fmla="*/ 2369344 w 2847975"/>
                  <a:gd name="connsiteY138" fmla="*/ 1245394 h 1252538"/>
                  <a:gd name="connsiteX139" fmla="*/ 2400300 w 2847975"/>
                  <a:gd name="connsiteY139" fmla="*/ 1252538 h 1252538"/>
                  <a:gd name="connsiteX140" fmla="*/ 2433638 w 2847975"/>
                  <a:gd name="connsiteY140" fmla="*/ 1247775 h 1252538"/>
                  <a:gd name="connsiteX141" fmla="*/ 2440782 w 2847975"/>
                  <a:gd name="connsiteY141" fmla="*/ 1245394 h 1252538"/>
                  <a:gd name="connsiteX142" fmla="*/ 2476500 w 2847975"/>
                  <a:gd name="connsiteY142" fmla="*/ 1221581 h 1252538"/>
                  <a:gd name="connsiteX143" fmla="*/ 2490788 w 2847975"/>
                  <a:gd name="connsiteY143" fmla="*/ 1212056 h 1252538"/>
                  <a:gd name="connsiteX144" fmla="*/ 2540794 w 2847975"/>
                  <a:gd name="connsiteY144" fmla="*/ 1157288 h 1252538"/>
                  <a:gd name="connsiteX145" fmla="*/ 2552700 w 2847975"/>
                  <a:gd name="connsiteY145" fmla="*/ 1152525 h 1252538"/>
                  <a:gd name="connsiteX146" fmla="*/ 2566988 w 2847975"/>
                  <a:gd name="connsiteY146" fmla="*/ 1154906 h 1252538"/>
                  <a:gd name="connsiteX147" fmla="*/ 2602707 w 2847975"/>
                  <a:gd name="connsiteY147" fmla="*/ 1169194 h 1252538"/>
                  <a:gd name="connsiteX148" fmla="*/ 2643188 w 2847975"/>
                  <a:gd name="connsiteY148" fmla="*/ 1190625 h 1252538"/>
                  <a:gd name="connsiteX149" fmla="*/ 2669382 w 2847975"/>
                  <a:gd name="connsiteY149" fmla="*/ 1202531 h 1252538"/>
                  <a:gd name="connsiteX150" fmla="*/ 2683669 w 2847975"/>
                  <a:gd name="connsiteY150" fmla="*/ 1212056 h 1252538"/>
                  <a:gd name="connsiteX151" fmla="*/ 2736057 w 2847975"/>
                  <a:gd name="connsiteY151" fmla="*/ 1228725 h 1252538"/>
                  <a:gd name="connsiteX152" fmla="*/ 2757488 w 2847975"/>
                  <a:gd name="connsiteY152" fmla="*/ 1231106 h 1252538"/>
                  <a:gd name="connsiteX153" fmla="*/ 2771775 w 2847975"/>
                  <a:gd name="connsiteY153" fmla="*/ 1233488 h 1252538"/>
                  <a:gd name="connsiteX154" fmla="*/ 2790825 w 2847975"/>
                  <a:gd name="connsiteY154" fmla="*/ 1231106 h 1252538"/>
                  <a:gd name="connsiteX155" fmla="*/ 2807494 w 2847975"/>
                  <a:gd name="connsiteY155" fmla="*/ 1233488 h 1252538"/>
                  <a:gd name="connsiteX156" fmla="*/ 2847975 w 2847975"/>
                  <a:gd name="connsiteY156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26282 w 2847975"/>
                  <a:gd name="connsiteY38" fmla="*/ 323850 h 1252538"/>
                  <a:gd name="connsiteX39" fmla="*/ 728663 w 2847975"/>
                  <a:gd name="connsiteY39" fmla="*/ 330994 h 1252538"/>
                  <a:gd name="connsiteX40" fmla="*/ 733425 w 2847975"/>
                  <a:gd name="connsiteY40" fmla="*/ 354806 h 1252538"/>
                  <a:gd name="connsiteX41" fmla="*/ 740569 w 2847975"/>
                  <a:gd name="connsiteY41" fmla="*/ 373856 h 1252538"/>
                  <a:gd name="connsiteX42" fmla="*/ 752475 w 2847975"/>
                  <a:gd name="connsiteY42" fmla="*/ 431006 h 1252538"/>
                  <a:gd name="connsiteX43" fmla="*/ 764382 w 2847975"/>
                  <a:gd name="connsiteY43" fmla="*/ 478631 h 1252538"/>
                  <a:gd name="connsiteX44" fmla="*/ 766763 w 2847975"/>
                  <a:gd name="connsiteY44" fmla="*/ 485775 h 1252538"/>
                  <a:gd name="connsiteX45" fmla="*/ 776288 w 2847975"/>
                  <a:gd name="connsiteY45" fmla="*/ 507206 h 1252538"/>
                  <a:gd name="connsiteX46" fmla="*/ 795338 w 2847975"/>
                  <a:gd name="connsiteY46" fmla="*/ 564356 h 1252538"/>
                  <a:gd name="connsiteX47" fmla="*/ 826294 w 2847975"/>
                  <a:gd name="connsiteY47" fmla="*/ 611981 h 1252538"/>
                  <a:gd name="connsiteX48" fmla="*/ 840582 w 2847975"/>
                  <a:gd name="connsiteY48" fmla="*/ 640556 h 1252538"/>
                  <a:gd name="connsiteX49" fmla="*/ 871538 w 2847975"/>
                  <a:gd name="connsiteY49" fmla="*/ 711994 h 1252538"/>
                  <a:gd name="connsiteX50" fmla="*/ 876300 w 2847975"/>
                  <a:gd name="connsiteY50" fmla="*/ 719138 h 1252538"/>
                  <a:gd name="connsiteX51" fmla="*/ 883444 w 2847975"/>
                  <a:gd name="connsiteY51" fmla="*/ 726281 h 1252538"/>
                  <a:gd name="connsiteX52" fmla="*/ 900113 w 2847975"/>
                  <a:gd name="connsiteY52" fmla="*/ 742950 h 1252538"/>
                  <a:gd name="connsiteX53" fmla="*/ 914400 w 2847975"/>
                  <a:gd name="connsiteY53" fmla="*/ 747713 h 1252538"/>
                  <a:gd name="connsiteX54" fmla="*/ 935832 w 2847975"/>
                  <a:gd name="connsiteY54" fmla="*/ 740569 h 1252538"/>
                  <a:gd name="connsiteX55" fmla="*/ 954882 w 2847975"/>
                  <a:gd name="connsiteY55" fmla="*/ 721519 h 1252538"/>
                  <a:gd name="connsiteX56" fmla="*/ 957263 w 2847975"/>
                  <a:gd name="connsiteY56" fmla="*/ 711994 h 1252538"/>
                  <a:gd name="connsiteX57" fmla="*/ 966788 w 2847975"/>
                  <a:gd name="connsiteY57" fmla="*/ 702469 h 1252538"/>
                  <a:gd name="connsiteX58" fmla="*/ 1004888 w 2847975"/>
                  <a:gd name="connsiteY58" fmla="*/ 673894 h 1252538"/>
                  <a:gd name="connsiteX59" fmla="*/ 1033463 w 2847975"/>
                  <a:gd name="connsiteY59" fmla="*/ 666750 h 1252538"/>
                  <a:gd name="connsiteX60" fmla="*/ 1083469 w 2847975"/>
                  <a:gd name="connsiteY60" fmla="*/ 681038 h 1252538"/>
                  <a:gd name="connsiteX61" fmla="*/ 1104900 w 2847975"/>
                  <a:gd name="connsiteY61" fmla="*/ 688181 h 1252538"/>
                  <a:gd name="connsiteX62" fmla="*/ 1138238 w 2847975"/>
                  <a:gd name="connsiteY62" fmla="*/ 697706 h 1252538"/>
                  <a:gd name="connsiteX63" fmla="*/ 1147763 w 2847975"/>
                  <a:gd name="connsiteY63" fmla="*/ 700088 h 1252538"/>
                  <a:gd name="connsiteX64" fmla="*/ 1164432 w 2847975"/>
                  <a:gd name="connsiteY64" fmla="*/ 704850 h 1252538"/>
                  <a:gd name="connsiteX65" fmla="*/ 1178719 w 2847975"/>
                  <a:gd name="connsiteY65" fmla="*/ 709613 h 1252538"/>
                  <a:gd name="connsiteX66" fmla="*/ 1207294 w 2847975"/>
                  <a:gd name="connsiteY66" fmla="*/ 711994 h 1252538"/>
                  <a:gd name="connsiteX67" fmla="*/ 1243013 w 2847975"/>
                  <a:gd name="connsiteY67" fmla="*/ 709613 h 1252538"/>
                  <a:gd name="connsiteX68" fmla="*/ 1259682 w 2847975"/>
                  <a:gd name="connsiteY68" fmla="*/ 707231 h 1252538"/>
                  <a:gd name="connsiteX69" fmla="*/ 1281113 w 2847975"/>
                  <a:gd name="connsiteY69" fmla="*/ 704850 h 1252538"/>
                  <a:gd name="connsiteX70" fmla="*/ 1304925 w 2847975"/>
                  <a:gd name="connsiteY70" fmla="*/ 697706 h 1252538"/>
                  <a:gd name="connsiteX71" fmla="*/ 1312069 w 2847975"/>
                  <a:gd name="connsiteY71" fmla="*/ 695325 h 1252538"/>
                  <a:gd name="connsiteX72" fmla="*/ 1323975 w 2847975"/>
                  <a:gd name="connsiteY72" fmla="*/ 692944 h 1252538"/>
                  <a:gd name="connsiteX73" fmla="*/ 1333500 w 2847975"/>
                  <a:gd name="connsiteY73" fmla="*/ 688181 h 1252538"/>
                  <a:gd name="connsiteX74" fmla="*/ 1350169 w 2847975"/>
                  <a:gd name="connsiteY74" fmla="*/ 678656 h 1252538"/>
                  <a:gd name="connsiteX75" fmla="*/ 1357313 w 2847975"/>
                  <a:gd name="connsiteY75" fmla="*/ 676275 h 1252538"/>
                  <a:gd name="connsiteX76" fmla="*/ 1366838 w 2847975"/>
                  <a:gd name="connsiteY76" fmla="*/ 661988 h 1252538"/>
                  <a:gd name="connsiteX77" fmla="*/ 1388269 w 2847975"/>
                  <a:gd name="connsiteY77" fmla="*/ 609600 h 1252538"/>
                  <a:gd name="connsiteX78" fmla="*/ 1395413 w 2847975"/>
                  <a:gd name="connsiteY78" fmla="*/ 595313 h 1252538"/>
                  <a:gd name="connsiteX79" fmla="*/ 1400175 w 2847975"/>
                  <a:gd name="connsiteY79" fmla="*/ 581025 h 1252538"/>
                  <a:gd name="connsiteX80" fmla="*/ 1407319 w 2847975"/>
                  <a:gd name="connsiteY80" fmla="*/ 557213 h 1252538"/>
                  <a:gd name="connsiteX81" fmla="*/ 1412082 w 2847975"/>
                  <a:gd name="connsiteY81" fmla="*/ 547688 h 1252538"/>
                  <a:gd name="connsiteX82" fmla="*/ 1423988 w 2847975"/>
                  <a:gd name="connsiteY82" fmla="*/ 495300 h 1252538"/>
                  <a:gd name="connsiteX83" fmla="*/ 1431132 w 2847975"/>
                  <a:gd name="connsiteY83" fmla="*/ 452438 h 1252538"/>
                  <a:gd name="connsiteX84" fmla="*/ 1433513 w 2847975"/>
                  <a:gd name="connsiteY84" fmla="*/ 442913 h 1252538"/>
                  <a:gd name="connsiteX85" fmla="*/ 1443038 w 2847975"/>
                  <a:gd name="connsiteY85" fmla="*/ 400050 h 1252538"/>
                  <a:gd name="connsiteX86" fmla="*/ 1445419 w 2847975"/>
                  <a:gd name="connsiteY86" fmla="*/ 390525 h 1252538"/>
                  <a:gd name="connsiteX87" fmla="*/ 1457325 w 2847975"/>
                  <a:gd name="connsiteY87" fmla="*/ 338138 h 1252538"/>
                  <a:gd name="connsiteX88" fmla="*/ 1471613 w 2847975"/>
                  <a:gd name="connsiteY88" fmla="*/ 295275 h 1252538"/>
                  <a:gd name="connsiteX89" fmla="*/ 1473994 w 2847975"/>
                  <a:gd name="connsiteY89" fmla="*/ 285750 h 1252538"/>
                  <a:gd name="connsiteX90" fmla="*/ 1495425 w 2847975"/>
                  <a:gd name="connsiteY90" fmla="*/ 242888 h 1252538"/>
                  <a:gd name="connsiteX91" fmla="*/ 1512094 w 2847975"/>
                  <a:gd name="connsiteY91" fmla="*/ 207169 h 1252538"/>
                  <a:gd name="connsiteX92" fmla="*/ 1526382 w 2847975"/>
                  <a:gd name="connsiteY92" fmla="*/ 192881 h 1252538"/>
                  <a:gd name="connsiteX93" fmla="*/ 1562100 w 2847975"/>
                  <a:gd name="connsiteY93" fmla="*/ 161925 h 1252538"/>
                  <a:gd name="connsiteX94" fmla="*/ 1581150 w 2847975"/>
                  <a:gd name="connsiteY94" fmla="*/ 150019 h 1252538"/>
                  <a:gd name="connsiteX95" fmla="*/ 1600200 w 2847975"/>
                  <a:gd name="connsiteY95" fmla="*/ 152400 h 1252538"/>
                  <a:gd name="connsiteX96" fmla="*/ 1607344 w 2847975"/>
                  <a:gd name="connsiteY96" fmla="*/ 154781 h 1252538"/>
                  <a:gd name="connsiteX97" fmla="*/ 1624013 w 2847975"/>
                  <a:gd name="connsiteY97" fmla="*/ 161925 h 1252538"/>
                  <a:gd name="connsiteX98" fmla="*/ 1633538 w 2847975"/>
                  <a:gd name="connsiteY98" fmla="*/ 166688 h 1252538"/>
                  <a:gd name="connsiteX99" fmla="*/ 1657350 w 2847975"/>
                  <a:gd name="connsiteY99" fmla="*/ 185738 h 1252538"/>
                  <a:gd name="connsiteX100" fmla="*/ 1669257 w 2847975"/>
                  <a:gd name="connsiteY100" fmla="*/ 202406 h 1252538"/>
                  <a:gd name="connsiteX101" fmla="*/ 1685925 w 2847975"/>
                  <a:gd name="connsiteY101" fmla="*/ 216694 h 1252538"/>
                  <a:gd name="connsiteX102" fmla="*/ 1707357 w 2847975"/>
                  <a:gd name="connsiteY102" fmla="*/ 230981 h 1252538"/>
                  <a:gd name="connsiteX103" fmla="*/ 1745457 w 2847975"/>
                  <a:gd name="connsiteY103" fmla="*/ 240506 h 1252538"/>
                  <a:gd name="connsiteX104" fmla="*/ 1804988 w 2847975"/>
                  <a:gd name="connsiteY104" fmla="*/ 250031 h 1252538"/>
                  <a:gd name="connsiteX105" fmla="*/ 1826419 w 2847975"/>
                  <a:gd name="connsiteY105" fmla="*/ 252413 h 1252538"/>
                  <a:gd name="connsiteX106" fmla="*/ 1833563 w 2847975"/>
                  <a:gd name="connsiteY106" fmla="*/ 254794 h 1252538"/>
                  <a:gd name="connsiteX107" fmla="*/ 1921669 w 2847975"/>
                  <a:gd name="connsiteY107" fmla="*/ 254794 h 1252538"/>
                  <a:gd name="connsiteX108" fmla="*/ 1947863 w 2847975"/>
                  <a:gd name="connsiteY108" fmla="*/ 252413 h 1252538"/>
                  <a:gd name="connsiteX109" fmla="*/ 1966913 w 2847975"/>
                  <a:gd name="connsiteY109" fmla="*/ 247650 h 1252538"/>
                  <a:gd name="connsiteX110" fmla="*/ 1981200 w 2847975"/>
                  <a:gd name="connsiteY110" fmla="*/ 242888 h 1252538"/>
                  <a:gd name="connsiteX111" fmla="*/ 1995488 w 2847975"/>
                  <a:gd name="connsiteY111" fmla="*/ 240506 h 1252538"/>
                  <a:gd name="connsiteX112" fmla="*/ 2005013 w 2847975"/>
                  <a:gd name="connsiteY112" fmla="*/ 238125 h 1252538"/>
                  <a:gd name="connsiteX113" fmla="*/ 2045494 w 2847975"/>
                  <a:gd name="connsiteY113" fmla="*/ 223838 h 1252538"/>
                  <a:gd name="connsiteX114" fmla="*/ 2052638 w 2847975"/>
                  <a:gd name="connsiteY114" fmla="*/ 216694 h 1252538"/>
                  <a:gd name="connsiteX115" fmla="*/ 2078832 w 2847975"/>
                  <a:gd name="connsiteY115" fmla="*/ 209550 h 1252538"/>
                  <a:gd name="connsiteX116" fmla="*/ 2097882 w 2847975"/>
                  <a:gd name="connsiteY116" fmla="*/ 216694 h 1252538"/>
                  <a:gd name="connsiteX117" fmla="*/ 2124075 w 2847975"/>
                  <a:gd name="connsiteY117" fmla="*/ 254794 h 1252538"/>
                  <a:gd name="connsiteX118" fmla="*/ 2135982 w 2847975"/>
                  <a:gd name="connsiteY118" fmla="*/ 285750 h 1252538"/>
                  <a:gd name="connsiteX119" fmla="*/ 2147888 w 2847975"/>
                  <a:gd name="connsiteY119" fmla="*/ 316706 h 1252538"/>
                  <a:gd name="connsiteX120" fmla="*/ 2152650 w 2847975"/>
                  <a:gd name="connsiteY120" fmla="*/ 340519 h 1252538"/>
                  <a:gd name="connsiteX121" fmla="*/ 2162175 w 2847975"/>
                  <a:gd name="connsiteY121" fmla="*/ 369094 h 1252538"/>
                  <a:gd name="connsiteX122" fmla="*/ 2169319 w 2847975"/>
                  <a:gd name="connsiteY122" fmla="*/ 388144 h 1252538"/>
                  <a:gd name="connsiteX123" fmla="*/ 2181225 w 2847975"/>
                  <a:gd name="connsiteY123" fmla="*/ 454819 h 1252538"/>
                  <a:gd name="connsiteX124" fmla="*/ 2195513 w 2847975"/>
                  <a:gd name="connsiteY124" fmla="*/ 528638 h 1252538"/>
                  <a:gd name="connsiteX125" fmla="*/ 2200275 w 2847975"/>
                  <a:gd name="connsiteY125" fmla="*/ 559594 h 1252538"/>
                  <a:gd name="connsiteX126" fmla="*/ 2205038 w 2847975"/>
                  <a:gd name="connsiteY126" fmla="*/ 595313 h 1252538"/>
                  <a:gd name="connsiteX127" fmla="*/ 2216944 w 2847975"/>
                  <a:gd name="connsiteY127" fmla="*/ 640556 h 1252538"/>
                  <a:gd name="connsiteX128" fmla="*/ 2228850 w 2847975"/>
                  <a:gd name="connsiteY128" fmla="*/ 719138 h 1252538"/>
                  <a:gd name="connsiteX129" fmla="*/ 2240757 w 2847975"/>
                  <a:gd name="connsiteY129" fmla="*/ 759619 h 1252538"/>
                  <a:gd name="connsiteX130" fmla="*/ 2262188 w 2847975"/>
                  <a:gd name="connsiteY130" fmla="*/ 873919 h 1252538"/>
                  <a:gd name="connsiteX131" fmla="*/ 2278857 w 2847975"/>
                  <a:gd name="connsiteY131" fmla="*/ 954881 h 1252538"/>
                  <a:gd name="connsiteX132" fmla="*/ 2286000 w 2847975"/>
                  <a:gd name="connsiteY132" fmla="*/ 990600 h 1252538"/>
                  <a:gd name="connsiteX133" fmla="*/ 2295525 w 2847975"/>
                  <a:gd name="connsiteY133" fmla="*/ 1066800 h 1252538"/>
                  <a:gd name="connsiteX134" fmla="*/ 2307432 w 2847975"/>
                  <a:gd name="connsiteY134" fmla="*/ 1150144 h 1252538"/>
                  <a:gd name="connsiteX135" fmla="*/ 2312194 w 2847975"/>
                  <a:gd name="connsiteY135" fmla="*/ 1171575 h 1252538"/>
                  <a:gd name="connsiteX136" fmla="*/ 2333625 w 2847975"/>
                  <a:gd name="connsiteY136" fmla="*/ 1209675 h 1252538"/>
                  <a:gd name="connsiteX137" fmla="*/ 2369344 w 2847975"/>
                  <a:gd name="connsiteY137" fmla="*/ 1245394 h 1252538"/>
                  <a:gd name="connsiteX138" fmla="*/ 2400300 w 2847975"/>
                  <a:gd name="connsiteY138" fmla="*/ 1252538 h 1252538"/>
                  <a:gd name="connsiteX139" fmla="*/ 2433638 w 2847975"/>
                  <a:gd name="connsiteY139" fmla="*/ 1247775 h 1252538"/>
                  <a:gd name="connsiteX140" fmla="*/ 2440782 w 2847975"/>
                  <a:gd name="connsiteY140" fmla="*/ 1245394 h 1252538"/>
                  <a:gd name="connsiteX141" fmla="*/ 2476500 w 2847975"/>
                  <a:gd name="connsiteY141" fmla="*/ 1221581 h 1252538"/>
                  <a:gd name="connsiteX142" fmla="*/ 2490788 w 2847975"/>
                  <a:gd name="connsiteY142" fmla="*/ 1212056 h 1252538"/>
                  <a:gd name="connsiteX143" fmla="*/ 2540794 w 2847975"/>
                  <a:gd name="connsiteY143" fmla="*/ 1157288 h 1252538"/>
                  <a:gd name="connsiteX144" fmla="*/ 2552700 w 2847975"/>
                  <a:gd name="connsiteY144" fmla="*/ 1152525 h 1252538"/>
                  <a:gd name="connsiteX145" fmla="*/ 2566988 w 2847975"/>
                  <a:gd name="connsiteY145" fmla="*/ 1154906 h 1252538"/>
                  <a:gd name="connsiteX146" fmla="*/ 2602707 w 2847975"/>
                  <a:gd name="connsiteY146" fmla="*/ 1169194 h 1252538"/>
                  <a:gd name="connsiteX147" fmla="*/ 2643188 w 2847975"/>
                  <a:gd name="connsiteY147" fmla="*/ 1190625 h 1252538"/>
                  <a:gd name="connsiteX148" fmla="*/ 2669382 w 2847975"/>
                  <a:gd name="connsiteY148" fmla="*/ 1202531 h 1252538"/>
                  <a:gd name="connsiteX149" fmla="*/ 2683669 w 2847975"/>
                  <a:gd name="connsiteY149" fmla="*/ 1212056 h 1252538"/>
                  <a:gd name="connsiteX150" fmla="*/ 2736057 w 2847975"/>
                  <a:gd name="connsiteY150" fmla="*/ 1228725 h 1252538"/>
                  <a:gd name="connsiteX151" fmla="*/ 2757488 w 2847975"/>
                  <a:gd name="connsiteY151" fmla="*/ 1231106 h 1252538"/>
                  <a:gd name="connsiteX152" fmla="*/ 2771775 w 2847975"/>
                  <a:gd name="connsiteY152" fmla="*/ 1233488 h 1252538"/>
                  <a:gd name="connsiteX153" fmla="*/ 2790825 w 2847975"/>
                  <a:gd name="connsiteY153" fmla="*/ 1231106 h 1252538"/>
                  <a:gd name="connsiteX154" fmla="*/ 2807494 w 2847975"/>
                  <a:gd name="connsiteY154" fmla="*/ 1233488 h 1252538"/>
                  <a:gd name="connsiteX155" fmla="*/ 2847975 w 2847975"/>
                  <a:gd name="connsiteY155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26282 w 2847975"/>
                  <a:gd name="connsiteY37" fmla="*/ 323850 h 1252538"/>
                  <a:gd name="connsiteX38" fmla="*/ 728663 w 2847975"/>
                  <a:gd name="connsiteY38" fmla="*/ 330994 h 1252538"/>
                  <a:gd name="connsiteX39" fmla="*/ 733425 w 2847975"/>
                  <a:gd name="connsiteY39" fmla="*/ 354806 h 1252538"/>
                  <a:gd name="connsiteX40" fmla="*/ 740569 w 2847975"/>
                  <a:gd name="connsiteY40" fmla="*/ 373856 h 1252538"/>
                  <a:gd name="connsiteX41" fmla="*/ 752475 w 2847975"/>
                  <a:gd name="connsiteY41" fmla="*/ 431006 h 1252538"/>
                  <a:gd name="connsiteX42" fmla="*/ 764382 w 2847975"/>
                  <a:gd name="connsiteY42" fmla="*/ 478631 h 1252538"/>
                  <a:gd name="connsiteX43" fmla="*/ 766763 w 2847975"/>
                  <a:gd name="connsiteY43" fmla="*/ 485775 h 1252538"/>
                  <a:gd name="connsiteX44" fmla="*/ 776288 w 2847975"/>
                  <a:gd name="connsiteY44" fmla="*/ 507206 h 1252538"/>
                  <a:gd name="connsiteX45" fmla="*/ 795338 w 2847975"/>
                  <a:gd name="connsiteY45" fmla="*/ 564356 h 1252538"/>
                  <a:gd name="connsiteX46" fmla="*/ 826294 w 2847975"/>
                  <a:gd name="connsiteY46" fmla="*/ 611981 h 1252538"/>
                  <a:gd name="connsiteX47" fmla="*/ 840582 w 2847975"/>
                  <a:gd name="connsiteY47" fmla="*/ 640556 h 1252538"/>
                  <a:gd name="connsiteX48" fmla="*/ 871538 w 2847975"/>
                  <a:gd name="connsiteY48" fmla="*/ 711994 h 1252538"/>
                  <a:gd name="connsiteX49" fmla="*/ 876300 w 2847975"/>
                  <a:gd name="connsiteY49" fmla="*/ 719138 h 1252538"/>
                  <a:gd name="connsiteX50" fmla="*/ 883444 w 2847975"/>
                  <a:gd name="connsiteY50" fmla="*/ 726281 h 1252538"/>
                  <a:gd name="connsiteX51" fmla="*/ 900113 w 2847975"/>
                  <a:gd name="connsiteY51" fmla="*/ 742950 h 1252538"/>
                  <a:gd name="connsiteX52" fmla="*/ 914400 w 2847975"/>
                  <a:gd name="connsiteY52" fmla="*/ 747713 h 1252538"/>
                  <a:gd name="connsiteX53" fmla="*/ 935832 w 2847975"/>
                  <a:gd name="connsiteY53" fmla="*/ 740569 h 1252538"/>
                  <a:gd name="connsiteX54" fmla="*/ 954882 w 2847975"/>
                  <a:gd name="connsiteY54" fmla="*/ 721519 h 1252538"/>
                  <a:gd name="connsiteX55" fmla="*/ 957263 w 2847975"/>
                  <a:gd name="connsiteY55" fmla="*/ 711994 h 1252538"/>
                  <a:gd name="connsiteX56" fmla="*/ 966788 w 2847975"/>
                  <a:gd name="connsiteY56" fmla="*/ 702469 h 1252538"/>
                  <a:gd name="connsiteX57" fmla="*/ 1004888 w 2847975"/>
                  <a:gd name="connsiteY57" fmla="*/ 673894 h 1252538"/>
                  <a:gd name="connsiteX58" fmla="*/ 1033463 w 2847975"/>
                  <a:gd name="connsiteY58" fmla="*/ 666750 h 1252538"/>
                  <a:gd name="connsiteX59" fmla="*/ 1083469 w 2847975"/>
                  <a:gd name="connsiteY59" fmla="*/ 681038 h 1252538"/>
                  <a:gd name="connsiteX60" fmla="*/ 1104900 w 2847975"/>
                  <a:gd name="connsiteY60" fmla="*/ 688181 h 1252538"/>
                  <a:gd name="connsiteX61" fmla="*/ 1138238 w 2847975"/>
                  <a:gd name="connsiteY61" fmla="*/ 697706 h 1252538"/>
                  <a:gd name="connsiteX62" fmla="*/ 1147763 w 2847975"/>
                  <a:gd name="connsiteY62" fmla="*/ 700088 h 1252538"/>
                  <a:gd name="connsiteX63" fmla="*/ 1164432 w 2847975"/>
                  <a:gd name="connsiteY63" fmla="*/ 704850 h 1252538"/>
                  <a:gd name="connsiteX64" fmla="*/ 1178719 w 2847975"/>
                  <a:gd name="connsiteY64" fmla="*/ 709613 h 1252538"/>
                  <a:gd name="connsiteX65" fmla="*/ 1207294 w 2847975"/>
                  <a:gd name="connsiteY65" fmla="*/ 711994 h 1252538"/>
                  <a:gd name="connsiteX66" fmla="*/ 1243013 w 2847975"/>
                  <a:gd name="connsiteY66" fmla="*/ 709613 h 1252538"/>
                  <a:gd name="connsiteX67" fmla="*/ 1259682 w 2847975"/>
                  <a:gd name="connsiteY67" fmla="*/ 707231 h 1252538"/>
                  <a:gd name="connsiteX68" fmla="*/ 1281113 w 2847975"/>
                  <a:gd name="connsiteY68" fmla="*/ 704850 h 1252538"/>
                  <a:gd name="connsiteX69" fmla="*/ 1304925 w 2847975"/>
                  <a:gd name="connsiteY69" fmla="*/ 697706 h 1252538"/>
                  <a:gd name="connsiteX70" fmla="*/ 1312069 w 2847975"/>
                  <a:gd name="connsiteY70" fmla="*/ 695325 h 1252538"/>
                  <a:gd name="connsiteX71" fmla="*/ 1323975 w 2847975"/>
                  <a:gd name="connsiteY71" fmla="*/ 692944 h 1252538"/>
                  <a:gd name="connsiteX72" fmla="*/ 1333500 w 2847975"/>
                  <a:gd name="connsiteY72" fmla="*/ 688181 h 1252538"/>
                  <a:gd name="connsiteX73" fmla="*/ 1350169 w 2847975"/>
                  <a:gd name="connsiteY73" fmla="*/ 678656 h 1252538"/>
                  <a:gd name="connsiteX74" fmla="*/ 1357313 w 2847975"/>
                  <a:gd name="connsiteY74" fmla="*/ 676275 h 1252538"/>
                  <a:gd name="connsiteX75" fmla="*/ 1366838 w 2847975"/>
                  <a:gd name="connsiteY75" fmla="*/ 661988 h 1252538"/>
                  <a:gd name="connsiteX76" fmla="*/ 1388269 w 2847975"/>
                  <a:gd name="connsiteY76" fmla="*/ 609600 h 1252538"/>
                  <a:gd name="connsiteX77" fmla="*/ 1395413 w 2847975"/>
                  <a:gd name="connsiteY77" fmla="*/ 595313 h 1252538"/>
                  <a:gd name="connsiteX78" fmla="*/ 1400175 w 2847975"/>
                  <a:gd name="connsiteY78" fmla="*/ 581025 h 1252538"/>
                  <a:gd name="connsiteX79" fmla="*/ 1407319 w 2847975"/>
                  <a:gd name="connsiteY79" fmla="*/ 557213 h 1252538"/>
                  <a:gd name="connsiteX80" fmla="*/ 1412082 w 2847975"/>
                  <a:gd name="connsiteY80" fmla="*/ 547688 h 1252538"/>
                  <a:gd name="connsiteX81" fmla="*/ 1423988 w 2847975"/>
                  <a:gd name="connsiteY81" fmla="*/ 495300 h 1252538"/>
                  <a:gd name="connsiteX82" fmla="*/ 1431132 w 2847975"/>
                  <a:gd name="connsiteY82" fmla="*/ 452438 h 1252538"/>
                  <a:gd name="connsiteX83" fmla="*/ 1433513 w 2847975"/>
                  <a:gd name="connsiteY83" fmla="*/ 442913 h 1252538"/>
                  <a:gd name="connsiteX84" fmla="*/ 1443038 w 2847975"/>
                  <a:gd name="connsiteY84" fmla="*/ 400050 h 1252538"/>
                  <a:gd name="connsiteX85" fmla="*/ 1445419 w 2847975"/>
                  <a:gd name="connsiteY85" fmla="*/ 390525 h 1252538"/>
                  <a:gd name="connsiteX86" fmla="*/ 1457325 w 2847975"/>
                  <a:gd name="connsiteY86" fmla="*/ 338138 h 1252538"/>
                  <a:gd name="connsiteX87" fmla="*/ 1471613 w 2847975"/>
                  <a:gd name="connsiteY87" fmla="*/ 295275 h 1252538"/>
                  <a:gd name="connsiteX88" fmla="*/ 1473994 w 2847975"/>
                  <a:gd name="connsiteY88" fmla="*/ 285750 h 1252538"/>
                  <a:gd name="connsiteX89" fmla="*/ 1495425 w 2847975"/>
                  <a:gd name="connsiteY89" fmla="*/ 242888 h 1252538"/>
                  <a:gd name="connsiteX90" fmla="*/ 1512094 w 2847975"/>
                  <a:gd name="connsiteY90" fmla="*/ 207169 h 1252538"/>
                  <a:gd name="connsiteX91" fmla="*/ 1526382 w 2847975"/>
                  <a:gd name="connsiteY91" fmla="*/ 192881 h 1252538"/>
                  <a:gd name="connsiteX92" fmla="*/ 1562100 w 2847975"/>
                  <a:gd name="connsiteY92" fmla="*/ 161925 h 1252538"/>
                  <a:gd name="connsiteX93" fmla="*/ 1581150 w 2847975"/>
                  <a:gd name="connsiteY93" fmla="*/ 150019 h 1252538"/>
                  <a:gd name="connsiteX94" fmla="*/ 1600200 w 2847975"/>
                  <a:gd name="connsiteY94" fmla="*/ 152400 h 1252538"/>
                  <a:gd name="connsiteX95" fmla="*/ 1607344 w 2847975"/>
                  <a:gd name="connsiteY95" fmla="*/ 154781 h 1252538"/>
                  <a:gd name="connsiteX96" fmla="*/ 1624013 w 2847975"/>
                  <a:gd name="connsiteY96" fmla="*/ 161925 h 1252538"/>
                  <a:gd name="connsiteX97" fmla="*/ 1633538 w 2847975"/>
                  <a:gd name="connsiteY97" fmla="*/ 166688 h 1252538"/>
                  <a:gd name="connsiteX98" fmla="*/ 1657350 w 2847975"/>
                  <a:gd name="connsiteY98" fmla="*/ 185738 h 1252538"/>
                  <a:gd name="connsiteX99" fmla="*/ 1669257 w 2847975"/>
                  <a:gd name="connsiteY99" fmla="*/ 202406 h 1252538"/>
                  <a:gd name="connsiteX100" fmla="*/ 1685925 w 2847975"/>
                  <a:gd name="connsiteY100" fmla="*/ 216694 h 1252538"/>
                  <a:gd name="connsiteX101" fmla="*/ 1707357 w 2847975"/>
                  <a:gd name="connsiteY101" fmla="*/ 230981 h 1252538"/>
                  <a:gd name="connsiteX102" fmla="*/ 1745457 w 2847975"/>
                  <a:gd name="connsiteY102" fmla="*/ 240506 h 1252538"/>
                  <a:gd name="connsiteX103" fmla="*/ 1804988 w 2847975"/>
                  <a:gd name="connsiteY103" fmla="*/ 250031 h 1252538"/>
                  <a:gd name="connsiteX104" fmla="*/ 1826419 w 2847975"/>
                  <a:gd name="connsiteY104" fmla="*/ 252413 h 1252538"/>
                  <a:gd name="connsiteX105" fmla="*/ 1833563 w 2847975"/>
                  <a:gd name="connsiteY105" fmla="*/ 254794 h 1252538"/>
                  <a:gd name="connsiteX106" fmla="*/ 1921669 w 2847975"/>
                  <a:gd name="connsiteY106" fmla="*/ 254794 h 1252538"/>
                  <a:gd name="connsiteX107" fmla="*/ 1947863 w 2847975"/>
                  <a:gd name="connsiteY107" fmla="*/ 252413 h 1252538"/>
                  <a:gd name="connsiteX108" fmla="*/ 1966913 w 2847975"/>
                  <a:gd name="connsiteY108" fmla="*/ 247650 h 1252538"/>
                  <a:gd name="connsiteX109" fmla="*/ 1981200 w 2847975"/>
                  <a:gd name="connsiteY109" fmla="*/ 242888 h 1252538"/>
                  <a:gd name="connsiteX110" fmla="*/ 1995488 w 2847975"/>
                  <a:gd name="connsiteY110" fmla="*/ 240506 h 1252538"/>
                  <a:gd name="connsiteX111" fmla="*/ 2005013 w 2847975"/>
                  <a:gd name="connsiteY111" fmla="*/ 238125 h 1252538"/>
                  <a:gd name="connsiteX112" fmla="*/ 2045494 w 2847975"/>
                  <a:gd name="connsiteY112" fmla="*/ 223838 h 1252538"/>
                  <a:gd name="connsiteX113" fmla="*/ 2052638 w 2847975"/>
                  <a:gd name="connsiteY113" fmla="*/ 216694 h 1252538"/>
                  <a:gd name="connsiteX114" fmla="*/ 2078832 w 2847975"/>
                  <a:gd name="connsiteY114" fmla="*/ 209550 h 1252538"/>
                  <a:gd name="connsiteX115" fmla="*/ 2097882 w 2847975"/>
                  <a:gd name="connsiteY115" fmla="*/ 216694 h 1252538"/>
                  <a:gd name="connsiteX116" fmla="*/ 2124075 w 2847975"/>
                  <a:gd name="connsiteY116" fmla="*/ 254794 h 1252538"/>
                  <a:gd name="connsiteX117" fmla="*/ 2135982 w 2847975"/>
                  <a:gd name="connsiteY117" fmla="*/ 285750 h 1252538"/>
                  <a:gd name="connsiteX118" fmla="*/ 2147888 w 2847975"/>
                  <a:gd name="connsiteY118" fmla="*/ 316706 h 1252538"/>
                  <a:gd name="connsiteX119" fmla="*/ 2152650 w 2847975"/>
                  <a:gd name="connsiteY119" fmla="*/ 340519 h 1252538"/>
                  <a:gd name="connsiteX120" fmla="*/ 2162175 w 2847975"/>
                  <a:gd name="connsiteY120" fmla="*/ 369094 h 1252538"/>
                  <a:gd name="connsiteX121" fmla="*/ 2169319 w 2847975"/>
                  <a:gd name="connsiteY121" fmla="*/ 388144 h 1252538"/>
                  <a:gd name="connsiteX122" fmla="*/ 2181225 w 2847975"/>
                  <a:gd name="connsiteY122" fmla="*/ 454819 h 1252538"/>
                  <a:gd name="connsiteX123" fmla="*/ 2195513 w 2847975"/>
                  <a:gd name="connsiteY123" fmla="*/ 528638 h 1252538"/>
                  <a:gd name="connsiteX124" fmla="*/ 2200275 w 2847975"/>
                  <a:gd name="connsiteY124" fmla="*/ 559594 h 1252538"/>
                  <a:gd name="connsiteX125" fmla="*/ 2205038 w 2847975"/>
                  <a:gd name="connsiteY125" fmla="*/ 595313 h 1252538"/>
                  <a:gd name="connsiteX126" fmla="*/ 2216944 w 2847975"/>
                  <a:gd name="connsiteY126" fmla="*/ 640556 h 1252538"/>
                  <a:gd name="connsiteX127" fmla="*/ 2228850 w 2847975"/>
                  <a:gd name="connsiteY127" fmla="*/ 719138 h 1252538"/>
                  <a:gd name="connsiteX128" fmla="*/ 2240757 w 2847975"/>
                  <a:gd name="connsiteY128" fmla="*/ 759619 h 1252538"/>
                  <a:gd name="connsiteX129" fmla="*/ 2262188 w 2847975"/>
                  <a:gd name="connsiteY129" fmla="*/ 873919 h 1252538"/>
                  <a:gd name="connsiteX130" fmla="*/ 2278857 w 2847975"/>
                  <a:gd name="connsiteY130" fmla="*/ 954881 h 1252538"/>
                  <a:gd name="connsiteX131" fmla="*/ 2286000 w 2847975"/>
                  <a:gd name="connsiteY131" fmla="*/ 990600 h 1252538"/>
                  <a:gd name="connsiteX132" fmla="*/ 2295525 w 2847975"/>
                  <a:gd name="connsiteY132" fmla="*/ 1066800 h 1252538"/>
                  <a:gd name="connsiteX133" fmla="*/ 2307432 w 2847975"/>
                  <a:gd name="connsiteY133" fmla="*/ 1150144 h 1252538"/>
                  <a:gd name="connsiteX134" fmla="*/ 2312194 w 2847975"/>
                  <a:gd name="connsiteY134" fmla="*/ 1171575 h 1252538"/>
                  <a:gd name="connsiteX135" fmla="*/ 2333625 w 2847975"/>
                  <a:gd name="connsiteY135" fmla="*/ 1209675 h 1252538"/>
                  <a:gd name="connsiteX136" fmla="*/ 2369344 w 2847975"/>
                  <a:gd name="connsiteY136" fmla="*/ 1245394 h 1252538"/>
                  <a:gd name="connsiteX137" fmla="*/ 2400300 w 2847975"/>
                  <a:gd name="connsiteY137" fmla="*/ 1252538 h 1252538"/>
                  <a:gd name="connsiteX138" fmla="*/ 2433638 w 2847975"/>
                  <a:gd name="connsiteY138" fmla="*/ 1247775 h 1252538"/>
                  <a:gd name="connsiteX139" fmla="*/ 2440782 w 2847975"/>
                  <a:gd name="connsiteY139" fmla="*/ 1245394 h 1252538"/>
                  <a:gd name="connsiteX140" fmla="*/ 2476500 w 2847975"/>
                  <a:gd name="connsiteY140" fmla="*/ 1221581 h 1252538"/>
                  <a:gd name="connsiteX141" fmla="*/ 2490788 w 2847975"/>
                  <a:gd name="connsiteY141" fmla="*/ 1212056 h 1252538"/>
                  <a:gd name="connsiteX142" fmla="*/ 2540794 w 2847975"/>
                  <a:gd name="connsiteY142" fmla="*/ 1157288 h 1252538"/>
                  <a:gd name="connsiteX143" fmla="*/ 2552700 w 2847975"/>
                  <a:gd name="connsiteY143" fmla="*/ 1152525 h 1252538"/>
                  <a:gd name="connsiteX144" fmla="*/ 2566988 w 2847975"/>
                  <a:gd name="connsiteY144" fmla="*/ 1154906 h 1252538"/>
                  <a:gd name="connsiteX145" fmla="*/ 2602707 w 2847975"/>
                  <a:gd name="connsiteY145" fmla="*/ 1169194 h 1252538"/>
                  <a:gd name="connsiteX146" fmla="*/ 2643188 w 2847975"/>
                  <a:gd name="connsiteY146" fmla="*/ 1190625 h 1252538"/>
                  <a:gd name="connsiteX147" fmla="*/ 2669382 w 2847975"/>
                  <a:gd name="connsiteY147" fmla="*/ 1202531 h 1252538"/>
                  <a:gd name="connsiteX148" fmla="*/ 2683669 w 2847975"/>
                  <a:gd name="connsiteY148" fmla="*/ 1212056 h 1252538"/>
                  <a:gd name="connsiteX149" fmla="*/ 2736057 w 2847975"/>
                  <a:gd name="connsiteY149" fmla="*/ 1228725 h 1252538"/>
                  <a:gd name="connsiteX150" fmla="*/ 2757488 w 2847975"/>
                  <a:gd name="connsiteY150" fmla="*/ 1231106 h 1252538"/>
                  <a:gd name="connsiteX151" fmla="*/ 2771775 w 2847975"/>
                  <a:gd name="connsiteY151" fmla="*/ 1233488 h 1252538"/>
                  <a:gd name="connsiteX152" fmla="*/ 2790825 w 2847975"/>
                  <a:gd name="connsiteY152" fmla="*/ 1231106 h 1252538"/>
                  <a:gd name="connsiteX153" fmla="*/ 2807494 w 2847975"/>
                  <a:gd name="connsiteY153" fmla="*/ 1233488 h 1252538"/>
                  <a:gd name="connsiteX154" fmla="*/ 2847975 w 2847975"/>
                  <a:gd name="connsiteY154" fmla="*/ 1223963 h 125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847975" h="1252538">
                    <a:moveTo>
                      <a:pt x="0" y="64294"/>
                    </a:moveTo>
                    <a:cubicBezTo>
                      <a:pt x="37991" y="18704"/>
                      <a:pt x="19084" y="29748"/>
                      <a:pt x="45244" y="16669"/>
                    </a:cubicBezTo>
                    <a:cubicBezTo>
                      <a:pt x="47625" y="14288"/>
                      <a:pt x="49586" y="11393"/>
                      <a:pt x="52388" y="9525"/>
                    </a:cubicBezTo>
                    <a:cubicBezTo>
                      <a:pt x="62718" y="2638"/>
                      <a:pt x="65741" y="2614"/>
                      <a:pt x="76200" y="0"/>
                    </a:cubicBezTo>
                    <a:cubicBezTo>
                      <a:pt x="104789" y="3176"/>
                      <a:pt x="90482" y="-1736"/>
                      <a:pt x="111919" y="11906"/>
                    </a:cubicBezTo>
                    <a:cubicBezTo>
                      <a:pt x="115824" y="14391"/>
                      <a:pt x="123825" y="19050"/>
                      <a:pt x="123825" y="19050"/>
                    </a:cubicBezTo>
                    <a:cubicBezTo>
                      <a:pt x="125413" y="21431"/>
                      <a:pt x="127071" y="23767"/>
                      <a:pt x="128588" y="26194"/>
                    </a:cubicBezTo>
                    <a:cubicBezTo>
                      <a:pt x="131041" y="30119"/>
                      <a:pt x="132955" y="34397"/>
                      <a:pt x="135732" y="38100"/>
                    </a:cubicBezTo>
                    <a:cubicBezTo>
                      <a:pt x="137752" y="40794"/>
                      <a:pt x="140719" y="42657"/>
                      <a:pt x="142875" y="45244"/>
                    </a:cubicBezTo>
                    <a:cubicBezTo>
                      <a:pt x="144707" y="47443"/>
                      <a:pt x="145484" y="50503"/>
                      <a:pt x="147638" y="52388"/>
                    </a:cubicBezTo>
                    <a:cubicBezTo>
                      <a:pt x="151945" y="56157"/>
                      <a:pt x="157163" y="58738"/>
                      <a:pt x="161925" y="61913"/>
                    </a:cubicBezTo>
                    <a:lnTo>
                      <a:pt x="169069" y="66675"/>
                    </a:lnTo>
                    <a:cubicBezTo>
                      <a:pt x="171450" y="68263"/>
                      <a:pt x="173653" y="70158"/>
                      <a:pt x="176213" y="71438"/>
                    </a:cubicBezTo>
                    <a:cubicBezTo>
                      <a:pt x="184126" y="75394"/>
                      <a:pt x="186148" y="75913"/>
                      <a:pt x="192882" y="80963"/>
                    </a:cubicBezTo>
                    <a:cubicBezTo>
                      <a:pt x="218183" y="99939"/>
                      <a:pt x="191523" y="81899"/>
                      <a:pt x="216694" y="97631"/>
                    </a:cubicBezTo>
                    <a:cubicBezTo>
                      <a:pt x="219121" y="99148"/>
                      <a:pt x="221278" y="101114"/>
                      <a:pt x="223838" y="102394"/>
                    </a:cubicBezTo>
                    <a:cubicBezTo>
                      <a:pt x="226083" y="103517"/>
                      <a:pt x="228737" y="103652"/>
                      <a:pt x="230982" y="104775"/>
                    </a:cubicBezTo>
                    <a:cubicBezTo>
                      <a:pt x="239334" y="108951"/>
                      <a:pt x="241592" y="112766"/>
                      <a:pt x="250032" y="114300"/>
                    </a:cubicBezTo>
                    <a:cubicBezTo>
                      <a:pt x="255161" y="115232"/>
                      <a:pt x="286368" y="118602"/>
                      <a:pt x="290513" y="119063"/>
                    </a:cubicBezTo>
                    <a:lnTo>
                      <a:pt x="316707" y="116681"/>
                    </a:lnTo>
                    <a:cubicBezTo>
                      <a:pt x="327020" y="115821"/>
                      <a:pt x="337418" y="115763"/>
                      <a:pt x="347663" y="114300"/>
                    </a:cubicBezTo>
                    <a:cubicBezTo>
                      <a:pt x="354143" y="113374"/>
                      <a:pt x="366713" y="109538"/>
                      <a:pt x="366713" y="109538"/>
                    </a:cubicBezTo>
                    <a:cubicBezTo>
                      <a:pt x="376346" y="103116"/>
                      <a:pt x="374909" y="103647"/>
                      <a:pt x="388144" y="97631"/>
                    </a:cubicBezTo>
                    <a:cubicBezTo>
                      <a:pt x="392035" y="95862"/>
                      <a:pt x="395965" y="94126"/>
                      <a:pt x="400050" y="92869"/>
                    </a:cubicBezTo>
                    <a:cubicBezTo>
                      <a:pt x="406306" y="90944"/>
                      <a:pt x="412936" y="90307"/>
                      <a:pt x="419100" y="88106"/>
                    </a:cubicBezTo>
                    <a:cubicBezTo>
                      <a:pt x="424114" y="86315"/>
                      <a:pt x="428444" y="82940"/>
                      <a:pt x="433388" y="80963"/>
                    </a:cubicBezTo>
                    <a:cubicBezTo>
                      <a:pt x="444395" y="76560"/>
                      <a:pt x="467731" y="70082"/>
                      <a:pt x="478632" y="66675"/>
                    </a:cubicBezTo>
                    <a:cubicBezTo>
                      <a:pt x="483423" y="65178"/>
                      <a:pt x="488049" y="63131"/>
                      <a:pt x="492919" y="61913"/>
                    </a:cubicBezTo>
                    <a:cubicBezTo>
                      <a:pt x="506094" y="58619"/>
                      <a:pt x="530315" y="57752"/>
                      <a:pt x="540544" y="57150"/>
                    </a:cubicBezTo>
                    <a:lnTo>
                      <a:pt x="588169" y="54769"/>
                    </a:lnTo>
                    <a:cubicBezTo>
                      <a:pt x="592138" y="53975"/>
                      <a:pt x="596028" y="52388"/>
                      <a:pt x="600075" y="52388"/>
                    </a:cubicBezTo>
                    <a:cubicBezTo>
                      <a:pt x="604903" y="52388"/>
                      <a:pt x="609583" y="54086"/>
                      <a:pt x="614363" y="54769"/>
                    </a:cubicBezTo>
                    <a:cubicBezTo>
                      <a:pt x="640376" y="58485"/>
                      <a:pt x="625304" y="55123"/>
                      <a:pt x="642938" y="59531"/>
                    </a:cubicBezTo>
                    <a:cubicBezTo>
                      <a:pt x="647700" y="62706"/>
                      <a:pt x="654050" y="64294"/>
                      <a:pt x="657225" y="69056"/>
                    </a:cubicBezTo>
                    <a:cubicBezTo>
                      <a:pt x="664190" y="79502"/>
                      <a:pt x="660271" y="73910"/>
                      <a:pt x="669132" y="85725"/>
                    </a:cubicBezTo>
                    <a:cubicBezTo>
                      <a:pt x="674263" y="90488"/>
                      <a:pt x="684461" y="92870"/>
                      <a:pt x="688008" y="97632"/>
                    </a:cubicBezTo>
                    <a:cubicBezTo>
                      <a:pt x="691555" y="102395"/>
                      <a:pt x="684033" y="76597"/>
                      <a:pt x="690412" y="114300"/>
                    </a:cubicBezTo>
                    <a:cubicBezTo>
                      <a:pt x="696791" y="152003"/>
                      <a:pt x="719907" y="287734"/>
                      <a:pt x="726282" y="323850"/>
                    </a:cubicBezTo>
                    <a:cubicBezTo>
                      <a:pt x="732657" y="359966"/>
                      <a:pt x="728171" y="328533"/>
                      <a:pt x="728663" y="330994"/>
                    </a:cubicBezTo>
                    <a:cubicBezTo>
                      <a:pt x="730250" y="338931"/>
                      <a:pt x="731259" y="347007"/>
                      <a:pt x="733425" y="354806"/>
                    </a:cubicBezTo>
                    <a:cubicBezTo>
                      <a:pt x="735240" y="361340"/>
                      <a:pt x="738706" y="367335"/>
                      <a:pt x="740569" y="373856"/>
                    </a:cubicBezTo>
                    <a:cubicBezTo>
                      <a:pt x="750676" y="409231"/>
                      <a:pt x="745008" y="397937"/>
                      <a:pt x="752475" y="431006"/>
                    </a:cubicBezTo>
                    <a:cubicBezTo>
                      <a:pt x="756079" y="446968"/>
                      <a:pt x="759208" y="463107"/>
                      <a:pt x="764382" y="478631"/>
                    </a:cubicBezTo>
                    <a:cubicBezTo>
                      <a:pt x="765176" y="481012"/>
                      <a:pt x="765798" y="483458"/>
                      <a:pt x="766763" y="485775"/>
                    </a:cubicBezTo>
                    <a:cubicBezTo>
                      <a:pt x="769770" y="492991"/>
                      <a:pt x="773113" y="500062"/>
                      <a:pt x="776288" y="507206"/>
                    </a:cubicBezTo>
                    <a:cubicBezTo>
                      <a:pt x="779404" y="529022"/>
                      <a:pt x="779985" y="542861"/>
                      <a:pt x="795338" y="564356"/>
                    </a:cubicBezTo>
                    <a:cubicBezTo>
                      <a:pt x="806315" y="579725"/>
                      <a:pt x="817809" y="595012"/>
                      <a:pt x="826294" y="611981"/>
                    </a:cubicBezTo>
                    <a:cubicBezTo>
                      <a:pt x="831057" y="621506"/>
                      <a:pt x="836759" y="630616"/>
                      <a:pt x="840582" y="640556"/>
                    </a:cubicBezTo>
                    <a:cubicBezTo>
                      <a:pt x="854174" y="675897"/>
                      <a:pt x="852727" y="674371"/>
                      <a:pt x="871538" y="711994"/>
                    </a:cubicBezTo>
                    <a:cubicBezTo>
                      <a:pt x="872818" y="714554"/>
                      <a:pt x="874468" y="716939"/>
                      <a:pt x="876300" y="719138"/>
                    </a:cubicBezTo>
                    <a:cubicBezTo>
                      <a:pt x="878456" y="721725"/>
                      <a:pt x="881252" y="723724"/>
                      <a:pt x="883444" y="726281"/>
                    </a:cubicBezTo>
                    <a:cubicBezTo>
                      <a:pt x="890589" y="734616"/>
                      <a:pt x="889794" y="737790"/>
                      <a:pt x="900113" y="742950"/>
                    </a:cubicBezTo>
                    <a:cubicBezTo>
                      <a:pt x="904603" y="745195"/>
                      <a:pt x="909638" y="746125"/>
                      <a:pt x="914400" y="747713"/>
                    </a:cubicBezTo>
                    <a:cubicBezTo>
                      <a:pt x="921897" y="746213"/>
                      <a:pt x="929607" y="745757"/>
                      <a:pt x="935832" y="740569"/>
                    </a:cubicBezTo>
                    <a:cubicBezTo>
                      <a:pt x="942731" y="734820"/>
                      <a:pt x="954882" y="721519"/>
                      <a:pt x="954882" y="721519"/>
                    </a:cubicBezTo>
                    <a:cubicBezTo>
                      <a:pt x="955676" y="718344"/>
                      <a:pt x="955529" y="714769"/>
                      <a:pt x="957263" y="711994"/>
                    </a:cubicBezTo>
                    <a:cubicBezTo>
                      <a:pt x="959643" y="708186"/>
                      <a:pt x="963866" y="705878"/>
                      <a:pt x="966788" y="702469"/>
                    </a:cubicBezTo>
                    <a:cubicBezTo>
                      <a:pt x="979698" y="687407"/>
                      <a:pt x="965356" y="682680"/>
                      <a:pt x="1004888" y="673894"/>
                    </a:cubicBezTo>
                    <a:cubicBezTo>
                      <a:pt x="1028769" y="668586"/>
                      <a:pt x="1019376" y="671445"/>
                      <a:pt x="1033463" y="666750"/>
                    </a:cubicBezTo>
                    <a:cubicBezTo>
                      <a:pt x="1060131" y="671194"/>
                      <a:pt x="1043165" y="667603"/>
                      <a:pt x="1083469" y="681038"/>
                    </a:cubicBezTo>
                    <a:cubicBezTo>
                      <a:pt x="1090613" y="683419"/>
                      <a:pt x="1097516" y="686704"/>
                      <a:pt x="1104900" y="688181"/>
                    </a:cubicBezTo>
                    <a:cubicBezTo>
                      <a:pt x="1127422" y="692687"/>
                      <a:pt x="1106955" y="688080"/>
                      <a:pt x="1138238" y="697706"/>
                    </a:cubicBezTo>
                    <a:cubicBezTo>
                      <a:pt x="1141366" y="698668"/>
                      <a:pt x="1144606" y="699227"/>
                      <a:pt x="1147763" y="700088"/>
                    </a:cubicBezTo>
                    <a:cubicBezTo>
                      <a:pt x="1153338" y="701608"/>
                      <a:pt x="1158909" y="703151"/>
                      <a:pt x="1164432" y="704850"/>
                    </a:cubicBezTo>
                    <a:cubicBezTo>
                      <a:pt x="1169230" y="706326"/>
                      <a:pt x="1173716" y="709196"/>
                      <a:pt x="1178719" y="709613"/>
                    </a:cubicBezTo>
                    <a:lnTo>
                      <a:pt x="1207294" y="711994"/>
                    </a:lnTo>
                    <a:cubicBezTo>
                      <a:pt x="1219200" y="711200"/>
                      <a:pt x="1231129" y="710693"/>
                      <a:pt x="1243013" y="709613"/>
                    </a:cubicBezTo>
                    <a:cubicBezTo>
                      <a:pt x="1248603" y="709105"/>
                      <a:pt x="1254113" y="707927"/>
                      <a:pt x="1259682" y="707231"/>
                    </a:cubicBezTo>
                    <a:cubicBezTo>
                      <a:pt x="1266814" y="706339"/>
                      <a:pt x="1273969" y="705644"/>
                      <a:pt x="1281113" y="704850"/>
                    </a:cubicBezTo>
                    <a:cubicBezTo>
                      <a:pt x="1295512" y="701251"/>
                      <a:pt x="1287527" y="703506"/>
                      <a:pt x="1304925" y="697706"/>
                    </a:cubicBezTo>
                    <a:cubicBezTo>
                      <a:pt x="1307306" y="696912"/>
                      <a:pt x="1309608" y="695817"/>
                      <a:pt x="1312069" y="695325"/>
                    </a:cubicBezTo>
                    <a:lnTo>
                      <a:pt x="1323975" y="692944"/>
                    </a:lnTo>
                    <a:cubicBezTo>
                      <a:pt x="1327150" y="691356"/>
                      <a:pt x="1330384" y="689881"/>
                      <a:pt x="1333500" y="688181"/>
                    </a:cubicBezTo>
                    <a:cubicBezTo>
                      <a:pt x="1339118" y="685117"/>
                      <a:pt x="1344445" y="681518"/>
                      <a:pt x="1350169" y="678656"/>
                    </a:cubicBezTo>
                    <a:cubicBezTo>
                      <a:pt x="1352414" y="677533"/>
                      <a:pt x="1354932" y="677069"/>
                      <a:pt x="1357313" y="676275"/>
                    </a:cubicBezTo>
                    <a:cubicBezTo>
                      <a:pt x="1360488" y="671513"/>
                      <a:pt x="1364671" y="667286"/>
                      <a:pt x="1366838" y="661988"/>
                    </a:cubicBezTo>
                    <a:cubicBezTo>
                      <a:pt x="1373982" y="644525"/>
                      <a:pt x="1381262" y="627118"/>
                      <a:pt x="1388269" y="609600"/>
                    </a:cubicBezTo>
                    <a:cubicBezTo>
                      <a:pt x="1393198" y="597276"/>
                      <a:pt x="1387384" y="607354"/>
                      <a:pt x="1395413" y="595313"/>
                    </a:cubicBezTo>
                    <a:cubicBezTo>
                      <a:pt x="1397000" y="590550"/>
                      <a:pt x="1398732" y="585833"/>
                      <a:pt x="1400175" y="581025"/>
                    </a:cubicBezTo>
                    <a:cubicBezTo>
                      <a:pt x="1402556" y="573088"/>
                      <a:pt x="1404532" y="565017"/>
                      <a:pt x="1407319" y="557213"/>
                    </a:cubicBezTo>
                    <a:cubicBezTo>
                      <a:pt x="1408513" y="553870"/>
                      <a:pt x="1410494" y="550863"/>
                      <a:pt x="1412082" y="547688"/>
                    </a:cubicBezTo>
                    <a:cubicBezTo>
                      <a:pt x="1418144" y="523437"/>
                      <a:pt x="1419809" y="518700"/>
                      <a:pt x="1423988" y="495300"/>
                    </a:cubicBezTo>
                    <a:cubicBezTo>
                      <a:pt x="1426534" y="481041"/>
                      <a:pt x="1428541" y="466689"/>
                      <a:pt x="1431132" y="452438"/>
                    </a:cubicBezTo>
                    <a:cubicBezTo>
                      <a:pt x="1431717" y="449218"/>
                      <a:pt x="1432788" y="446104"/>
                      <a:pt x="1433513" y="442913"/>
                    </a:cubicBezTo>
                    <a:cubicBezTo>
                      <a:pt x="1436757" y="428641"/>
                      <a:pt x="1439794" y="414322"/>
                      <a:pt x="1443038" y="400050"/>
                    </a:cubicBezTo>
                    <a:cubicBezTo>
                      <a:pt x="1443763" y="396859"/>
                      <a:pt x="1444834" y="393745"/>
                      <a:pt x="1445419" y="390525"/>
                    </a:cubicBezTo>
                    <a:cubicBezTo>
                      <a:pt x="1450517" y="362481"/>
                      <a:pt x="1444213" y="377472"/>
                      <a:pt x="1457325" y="338138"/>
                    </a:cubicBezTo>
                    <a:cubicBezTo>
                      <a:pt x="1462088" y="323850"/>
                      <a:pt x="1467047" y="309627"/>
                      <a:pt x="1471613" y="295275"/>
                    </a:cubicBezTo>
                    <a:cubicBezTo>
                      <a:pt x="1472605" y="292156"/>
                      <a:pt x="1472735" y="288771"/>
                      <a:pt x="1473994" y="285750"/>
                    </a:cubicBezTo>
                    <a:cubicBezTo>
                      <a:pt x="1476377" y="280032"/>
                      <a:pt x="1494233" y="246464"/>
                      <a:pt x="1495425" y="242888"/>
                    </a:cubicBezTo>
                    <a:cubicBezTo>
                      <a:pt x="1499964" y="229275"/>
                      <a:pt x="1501824" y="222574"/>
                      <a:pt x="1512094" y="207169"/>
                    </a:cubicBezTo>
                    <a:cubicBezTo>
                      <a:pt x="1515830" y="201565"/>
                      <a:pt x="1521387" y="197400"/>
                      <a:pt x="1526382" y="192881"/>
                    </a:cubicBezTo>
                    <a:cubicBezTo>
                      <a:pt x="1538065" y="182311"/>
                      <a:pt x="1550959" y="173066"/>
                      <a:pt x="1562100" y="161925"/>
                    </a:cubicBezTo>
                    <a:cubicBezTo>
                      <a:pt x="1572266" y="151759"/>
                      <a:pt x="1566117" y="156032"/>
                      <a:pt x="1581150" y="150019"/>
                    </a:cubicBezTo>
                    <a:cubicBezTo>
                      <a:pt x="1587500" y="150813"/>
                      <a:pt x="1593904" y="151255"/>
                      <a:pt x="1600200" y="152400"/>
                    </a:cubicBezTo>
                    <a:cubicBezTo>
                      <a:pt x="1602670" y="152849"/>
                      <a:pt x="1605013" y="153849"/>
                      <a:pt x="1607344" y="154781"/>
                    </a:cubicBezTo>
                    <a:cubicBezTo>
                      <a:pt x="1612957" y="157026"/>
                      <a:pt x="1618510" y="159423"/>
                      <a:pt x="1624013" y="161925"/>
                    </a:cubicBezTo>
                    <a:cubicBezTo>
                      <a:pt x="1627245" y="163394"/>
                      <a:pt x="1630649" y="164625"/>
                      <a:pt x="1633538" y="166688"/>
                    </a:cubicBezTo>
                    <a:cubicBezTo>
                      <a:pt x="1641809" y="172596"/>
                      <a:pt x="1651441" y="177467"/>
                      <a:pt x="1657350" y="185738"/>
                    </a:cubicBezTo>
                    <a:cubicBezTo>
                      <a:pt x="1661319" y="191294"/>
                      <a:pt x="1664626" y="197389"/>
                      <a:pt x="1669257" y="202406"/>
                    </a:cubicBezTo>
                    <a:cubicBezTo>
                      <a:pt x="1674221" y="207783"/>
                      <a:pt x="1680261" y="212060"/>
                      <a:pt x="1685925" y="216694"/>
                    </a:cubicBezTo>
                    <a:cubicBezTo>
                      <a:pt x="1690915" y="220777"/>
                      <a:pt x="1701653" y="228604"/>
                      <a:pt x="1707357" y="230981"/>
                    </a:cubicBezTo>
                    <a:cubicBezTo>
                      <a:pt x="1714239" y="233848"/>
                      <a:pt x="1739690" y="239438"/>
                      <a:pt x="1745457" y="240506"/>
                    </a:cubicBezTo>
                    <a:cubicBezTo>
                      <a:pt x="1755260" y="242321"/>
                      <a:pt x="1788936" y="248024"/>
                      <a:pt x="1804988" y="250031"/>
                    </a:cubicBezTo>
                    <a:cubicBezTo>
                      <a:pt x="1812120" y="250923"/>
                      <a:pt x="1819275" y="251619"/>
                      <a:pt x="1826419" y="252413"/>
                    </a:cubicBezTo>
                    <a:cubicBezTo>
                      <a:pt x="1828800" y="253207"/>
                      <a:pt x="1831058" y="254632"/>
                      <a:pt x="1833563" y="254794"/>
                    </a:cubicBezTo>
                    <a:cubicBezTo>
                      <a:pt x="1903589" y="259311"/>
                      <a:pt x="1879373" y="259023"/>
                      <a:pt x="1921669" y="254794"/>
                    </a:cubicBezTo>
                    <a:lnTo>
                      <a:pt x="1947863" y="252413"/>
                    </a:lnTo>
                    <a:cubicBezTo>
                      <a:pt x="1954213" y="250825"/>
                      <a:pt x="1960619" y="249448"/>
                      <a:pt x="1966913" y="247650"/>
                    </a:cubicBezTo>
                    <a:cubicBezTo>
                      <a:pt x="1971740" y="246271"/>
                      <a:pt x="1976330" y="244106"/>
                      <a:pt x="1981200" y="242888"/>
                    </a:cubicBezTo>
                    <a:cubicBezTo>
                      <a:pt x="1985884" y="241717"/>
                      <a:pt x="1990753" y="241453"/>
                      <a:pt x="1995488" y="240506"/>
                    </a:cubicBezTo>
                    <a:cubicBezTo>
                      <a:pt x="1998697" y="239864"/>
                      <a:pt x="2001856" y="238986"/>
                      <a:pt x="2005013" y="238125"/>
                    </a:cubicBezTo>
                    <a:cubicBezTo>
                      <a:pt x="2027364" y="232030"/>
                      <a:pt x="2020072" y="234007"/>
                      <a:pt x="2045494" y="223838"/>
                    </a:cubicBezTo>
                    <a:cubicBezTo>
                      <a:pt x="2047875" y="221457"/>
                      <a:pt x="2049626" y="218200"/>
                      <a:pt x="2052638" y="216694"/>
                    </a:cubicBezTo>
                    <a:cubicBezTo>
                      <a:pt x="2055472" y="215277"/>
                      <a:pt x="2073318" y="210928"/>
                      <a:pt x="2078832" y="209550"/>
                    </a:cubicBezTo>
                    <a:cubicBezTo>
                      <a:pt x="2082627" y="210815"/>
                      <a:pt x="2096254" y="215202"/>
                      <a:pt x="2097882" y="216694"/>
                    </a:cubicBezTo>
                    <a:cubicBezTo>
                      <a:pt x="2105488" y="223666"/>
                      <a:pt x="2119246" y="244064"/>
                      <a:pt x="2124075" y="254794"/>
                    </a:cubicBezTo>
                    <a:cubicBezTo>
                      <a:pt x="2128612" y="264876"/>
                      <a:pt x="2131772" y="275527"/>
                      <a:pt x="2135982" y="285750"/>
                    </a:cubicBezTo>
                    <a:cubicBezTo>
                      <a:pt x="2144376" y="306136"/>
                      <a:pt x="2139059" y="283156"/>
                      <a:pt x="2147888" y="316706"/>
                    </a:cubicBezTo>
                    <a:cubicBezTo>
                      <a:pt x="2149948" y="324534"/>
                      <a:pt x="2150520" y="332709"/>
                      <a:pt x="2152650" y="340519"/>
                    </a:cubicBezTo>
                    <a:cubicBezTo>
                      <a:pt x="2155292" y="350205"/>
                      <a:pt x="2158858" y="359617"/>
                      <a:pt x="2162175" y="369094"/>
                    </a:cubicBezTo>
                    <a:cubicBezTo>
                      <a:pt x="2164415" y="375495"/>
                      <a:pt x="2167535" y="381601"/>
                      <a:pt x="2169319" y="388144"/>
                    </a:cubicBezTo>
                    <a:cubicBezTo>
                      <a:pt x="2178496" y="421793"/>
                      <a:pt x="2175171" y="420764"/>
                      <a:pt x="2181225" y="454819"/>
                    </a:cubicBezTo>
                    <a:cubicBezTo>
                      <a:pt x="2185612" y="479495"/>
                      <a:pt x="2191702" y="503866"/>
                      <a:pt x="2195513" y="528638"/>
                    </a:cubicBezTo>
                    <a:cubicBezTo>
                      <a:pt x="2197100" y="538957"/>
                      <a:pt x="2198799" y="549259"/>
                      <a:pt x="2200275" y="559594"/>
                    </a:cubicBezTo>
                    <a:cubicBezTo>
                      <a:pt x="2201974" y="571485"/>
                      <a:pt x="2202616" y="583548"/>
                      <a:pt x="2205038" y="595313"/>
                    </a:cubicBezTo>
                    <a:cubicBezTo>
                      <a:pt x="2208183" y="610587"/>
                      <a:pt x="2213799" y="625282"/>
                      <a:pt x="2216944" y="640556"/>
                    </a:cubicBezTo>
                    <a:cubicBezTo>
                      <a:pt x="2234725" y="726917"/>
                      <a:pt x="2206344" y="620672"/>
                      <a:pt x="2228850" y="719138"/>
                    </a:cubicBezTo>
                    <a:cubicBezTo>
                      <a:pt x="2231984" y="732850"/>
                      <a:pt x="2236788" y="746125"/>
                      <a:pt x="2240757" y="759619"/>
                    </a:cubicBezTo>
                    <a:cubicBezTo>
                      <a:pt x="2252151" y="839384"/>
                      <a:pt x="2242753" y="782724"/>
                      <a:pt x="2262188" y="873919"/>
                    </a:cubicBezTo>
                    <a:cubicBezTo>
                      <a:pt x="2267931" y="900867"/>
                      <a:pt x="2273348" y="927884"/>
                      <a:pt x="2278857" y="954881"/>
                    </a:cubicBezTo>
                    <a:cubicBezTo>
                      <a:pt x="2281285" y="966778"/>
                      <a:pt x="2284792" y="978518"/>
                      <a:pt x="2286000" y="990600"/>
                    </a:cubicBezTo>
                    <a:cubicBezTo>
                      <a:pt x="2299045" y="1121035"/>
                      <a:pt x="2283709" y="978182"/>
                      <a:pt x="2295525" y="1066800"/>
                    </a:cubicBezTo>
                    <a:cubicBezTo>
                      <a:pt x="2303841" y="1129169"/>
                      <a:pt x="2295846" y="1089894"/>
                      <a:pt x="2307432" y="1150144"/>
                    </a:cubicBezTo>
                    <a:cubicBezTo>
                      <a:pt x="2308814" y="1157330"/>
                      <a:pt x="2309664" y="1164708"/>
                      <a:pt x="2312194" y="1171575"/>
                    </a:cubicBezTo>
                    <a:cubicBezTo>
                      <a:pt x="2316749" y="1183939"/>
                      <a:pt x="2325569" y="1198690"/>
                      <a:pt x="2333625" y="1209675"/>
                    </a:cubicBezTo>
                    <a:cubicBezTo>
                      <a:pt x="2346290" y="1226945"/>
                      <a:pt x="2350840" y="1234820"/>
                      <a:pt x="2369344" y="1245394"/>
                    </a:cubicBezTo>
                    <a:cubicBezTo>
                      <a:pt x="2378057" y="1250373"/>
                      <a:pt x="2390847" y="1251187"/>
                      <a:pt x="2400300" y="1252538"/>
                    </a:cubicBezTo>
                    <a:cubicBezTo>
                      <a:pt x="2411413" y="1250950"/>
                      <a:pt x="2422583" y="1249726"/>
                      <a:pt x="2433638" y="1247775"/>
                    </a:cubicBezTo>
                    <a:cubicBezTo>
                      <a:pt x="2436110" y="1247339"/>
                      <a:pt x="2438603" y="1246639"/>
                      <a:pt x="2440782" y="1245394"/>
                    </a:cubicBezTo>
                    <a:cubicBezTo>
                      <a:pt x="2473465" y="1226718"/>
                      <a:pt x="2457491" y="1234887"/>
                      <a:pt x="2476500" y="1221581"/>
                    </a:cubicBezTo>
                    <a:cubicBezTo>
                      <a:pt x="2481189" y="1218299"/>
                      <a:pt x="2486025" y="1215231"/>
                      <a:pt x="2490788" y="1212056"/>
                    </a:cubicBezTo>
                    <a:cubicBezTo>
                      <a:pt x="2502550" y="1195590"/>
                      <a:pt x="2519403" y="1165846"/>
                      <a:pt x="2540794" y="1157288"/>
                    </a:cubicBezTo>
                    <a:lnTo>
                      <a:pt x="2552700" y="1152525"/>
                    </a:lnTo>
                    <a:cubicBezTo>
                      <a:pt x="2557463" y="1153319"/>
                      <a:pt x="2562304" y="1153735"/>
                      <a:pt x="2566988" y="1154906"/>
                    </a:cubicBezTo>
                    <a:cubicBezTo>
                      <a:pt x="2577740" y="1157594"/>
                      <a:pt x="2593743" y="1164712"/>
                      <a:pt x="2602707" y="1169194"/>
                    </a:cubicBezTo>
                    <a:cubicBezTo>
                      <a:pt x="2616363" y="1176022"/>
                      <a:pt x="2629642" y="1183581"/>
                      <a:pt x="2643188" y="1190625"/>
                    </a:cubicBezTo>
                    <a:cubicBezTo>
                      <a:pt x="2662202" y="1200512"/>
                      <a:pt x="2656309" y="1198174"/>
                      <a:pt x="2669382" y="1202531"/>
                    </a:cubicBezTo>
                    <a:cubicBezTo>
                      <a:pt x="2674144" y="1205706"/>
                      <a:pt x="2678496" y="1209606"/>
                      <a:pt x="2683669" y="1212056"/>
                    </a:cubicBezTo>
                    <a:cubicBezTo>
                      <a:pt x="2701689" y="1220592"/>
                      <a:pt x="2716917" y="1225535"/>
                      <a:pt x="2736057" y="1228725"/>
                    </a:cubicBezTo>
                    <a:cubicBezTo>
                      <a:pt x="2743147" y="1229907"/>
                      <a:pt x="2750363" y="1230156"/>
                      <a:pt x="2757488" y="1231106"/>
                    </a:cubicBezTo>
                    <a:cubicBezTo>
                      <a:pt x="2762274" y="1231744"/>
                      <a:pt x="2767013" y="1232694"/>
                      <a:pt x="2771775" y="1233488"/>
                    </a:cubicBezTo>
                    <a:cubicBezTo>
                      <a:pt x="2778125" y="1232694"/>
                      <a:pt x="2784426" y="1231106"/>
                      <a:pt x="2790825" y="1231106"/>
                    </a:cubicBezTo>
                    <a:cubicBezTo>
                      <a:pt x="2796438" y="1231106"/>
                      <a:pt x="2801925" y="1234184"/>
                      <a:pt x="2807494" y="1233488"/>
                    </a:cubicBezTo>
                    <a:cubicBezTo>
                      <a:pt x="2821249" y="1231769"/>
                      <a:pt x="2847975" y="1223963"/>
                      <a:pt x="2847975" y="122396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Callout 78">
              <a:extLst>
                <a:ext uri="{FF2B5EF4-FFF2-40B4-BE49-F238E27FC236}">
                  <a16:creationId xmlns:a16="http://schemas.microsoft.com/office/drawing/2014/main" id="{A2E46926-1DB4-4EC0-80ED-8BB7D48D49DA}"/>
                </a:ext>
              </a:extLst>
            </p:cNvPr>
            <p:cNvSpPr/>
            <p:nvPr/>
          </p:nvSpPr>
          <p:spPr>
            <a:xfrm>
              <a:off x="4360937" y="3780271"/>
              <a:ext cx="1876338" cy="706805"/>
            </a:xfrm>
            <a:prstGeom prst="wedgeEllipseCallout">
              <a:avLst>
                <a:gd name="adj1" fmla="val 69546"/>
                <a:gd name="adj2" fmla="val -37757"/>
              </a:avLst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Looks good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4EA3E5-584F-42C8-8099-D9C6822FBB07}"/>
                </a:ext>
              </a:extLst>
            </p:cNvPr>
            <p:cNvSpPr txBox="1"/>
            <p:nvPr/>
          </p:nvSpPr>
          <p:spPr>
            <a:xfrm>
              <a:off x="2579617" y="490996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EA3E6BA3-83E2-4B33-9954-2DADE116A4D7}"/>
                    </a:ext>
                  </a:extLst>
                </p:cNvPr>
                <p:cNvSpPr txBox="1"/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36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286329-3E00-464B-97AD-EBA085902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STL can be used as a logic to formalize many control-theoretic properties, properties of path-planning algorithms, express timing constraints and causality relations</a:t>
            </a:r>
          </a:p>
          <a:p>
            <a:r>
              <a:rPr lang="en-US" dirty="0"/>
              <a:t>LTL/CTL: languages to express properties of discrete-timed, discrete-valued </a:t>
            </a:r>
            <a:r>
              <a:rPr lang="en-US" i="1" dirty="0"/>
              <a:t>reactive </a:t>
            </a:r>
            <a:r>
              <a:rPr lang="en-US" dirty="0"/>
              <a:t>systems</a:t>
            </a:r>
          </a:p>
          <a:p>
            <a:pPr lvl="1"/>
            <a:r>
              <a:rPr lang="en-US" dirty="0"/>
              <a:t>Operating systems, Distributed systems, shared-memory programs, device drivers etc.</a:t>
            </a:r>
          </a:p>
          <a:p>
            <a:r>
              <a:rPr lang="en-US" dirty="0"/>
              <a:t>STL: started as a logic to express properties of mixed-signal and analog circuits</a:t>
            </a:r>
          </a:p>
          <a:p>
            <a:r>
              <a:rPr lang="en-US" dirty="0"/>
              <a:t>Invented by Dejan Nickovic and Oded Maler from </a:t>
            </a:r>
            <a:r>
              <a:rPr lang="en-US" dirty="0" err="1"/>
              <a:t>Verimag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E7EFBC-D26C-4DD7-B02D-EB9804B8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Temporal Logic (STL)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6E725-5600-4128-A818-F193EA13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0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977680-9A6F-409A-B757-48AD6D4F9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MTL = Metric Temporal Logic</a:t>
                </a:r>
              </a:p>
              <a:p>
                <a:r>
                  <a:rPr lang="en-US" dirty="0"/>
                  <a:t>Extended LTL with the notion of temporal operators that range over time-intervals</a:t>
                </a:r>
              </a:p>
              <a:p>
                <a:r>
                  <a:rPr lang="en-US" dirty="0"/>
                  <a:t>Example formula: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0,3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 At all times between time 0 and 3, the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are true</a:t>
                </a:r>
              </a:p>
              <a:p>
                <a:r>
                  <a:rPr lang="en-US" dirty="0"/>
                  <a:t>MTL required separate definition of predicates. 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could mean “it is raining”, or it could mean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&gt;3“</m:t>
                    </m:r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STL introduced signal predicates as atomic formulas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1977680-9A6F-409A-B757-48AD6D4F9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0CAC91-17BF-42C3-82FE-F9AA17D86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STL, there was MTL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06E185-96E4-4FA2-9A2F-241062ABA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88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F316FD-D0B8-4973-A14A-4371EDC1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specifications in STL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0646F-A427-49B3-8285-79985289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EA834B-2B54-48C1-83EB-9FE231DE3E8E}"/>
              </a:ext>
            </a:extLst>
          </p:cNvPr>
          <p:cNvGrpSpPr/>
          <p:nvPr/>
        </p:nvGrpSpPr>
        <p:grpSpPr>
          <a:xfrm>
            <a:off x="6590096" y="1207316"/>
            <a:ext cx="3967999" cy="1360135"/>
            <a:chOff x="4038600" y="2971800"/>
            <a:chExt cx="3967999" cy="136013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E9D532-689B-43BE-A1CE-4E5BC591DD99}"/>
                </a:ext>
              </a:extLst>
            </p:cNvPr>
            <p:cNvCxnSpPr/>
            <p:nvPr/>
          </p:nvCxnSpPr>
          <p:spPr>
            <a:xfrm>
              <a:off x="4038600" y="4039040"/>
              <a:ext cx="3967999" cy="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8993763-063E-464E-B7DD-6C91B248FF05}"/>
                </a:ext>
              </a:extLst>
            </p:cNvPr>
            <p:cNvCxnSpPr/>
            <p:nvPr/>
          </p:nvCxnSpPr>
          <p:spPr>
            <a:xfrm>
              <a:off x="4419600" y="381000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BA776EE-1FCA-4810-B368-CDE8E54AFE37}"/>
                </a:ext>
              </a:extLst>
            </p:cNvPr>
            <p:cNvCxnSpPr/>
            <p:nvPr/>
          </p:nvCxnSpPr>
          <p:spPr>
            <a:xfrm>
              <a:off x="4419600" y="335280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599D100-2C4D-4890-AD0E-0EE2D21B7233}"/>
                </a:ext>
              </a:extLst>
            </p:cNvPr>
            <p:cNvSpPr/>
            <p:nvPr/>
          </p:nvSpPr>
          <p:spPr>
            <a:xfrm>
              <a:off x="4445146" y="3368843"/>
              <a:ext cx="3309283" cy="393030"/>
            </a:xfrm>
            <a:custGeom>
              <a:avLst/>
              <a:gdLst>
                <a:gd name="connsiteX0" fmla="*/ 0 w 3372765"/>
                <a:gd name="connsiteY0" fmla="*/ 301277 h 301277"/>
                <a:gd name="connsiteX1" fmla="*/ 26428 w 3372765"/>
                <a:gd name="connsiteY1" fmla="*/ 280135 h 301277"/>
                <a:gd name="connsiteX2" fmla="*/ 73998 w 3372765"/>
                <a:gd name="connsiteY2" fmla="*/ 248421 h 301277"/>
                <a:gd name="connsiteX3" fmla="*/ 95140 w 3372765"/>
                <a:gd name="connsiteY3" fmla="*/ 227279 h 301277"/>
                <a:gd name="connsiteX4" fmla="*/ 110997 w 3372765"/>
                <a:gd name="connsiteY4" fmla="*/ 216708 h 301277"/>
                <a:gd name="connsiteX5" fmla="*/ 153281 w 3372765"/>
                <a:gd name="connsiteY5" fmla="*/ 184995 h 301277"/>
                <a:gd name="connsiteX6" fmla="*/ 190280 w 3372765"/>
                <a:gd name="connsiteY6" fmla="*/ 147996 h 301277"/>
                <a:gd name="connsiteX7" fmla="*/ 221993 w 3372765"/>
                <a:gd name="connsiteY7" fmla="*/ 126854 h 301277"/>
                <a:gd name="connsiteX8" fmla="*/ 280134 w 3372765"/>
                <a:gd name="connsiteY8" fmla="*/ 68713 h 301277"/>
                <a:gd name="connsiteX9" fmla="*/ 295991 w 3372765"/>
                <a:gd name="connsiteY9" fmla="*/ 52856 h 301277"/>
                <a:gd name="connsiteX10" fmla="*/ 311847 w 3372765"/>
                <a:gd name="connsiteY10" fmla="*/ 42285 h 301277"/>
                <a:gd name="connsiteX11" fmla="*/ 343561 w 3372765"/>
                <a:gd name="connsiteY11" fmla="*/ 15857 h 301277"/>
                <a:gd name="connsiteX12" fmla="*/ 359417 w 3372765"/>
                <a:gd name="connsiteY12" fmla="*/ 21143 h 301277"/>
                <a:gd name="connsiteX13" fmla="*/ 364703 w 3372765"/>
                <a:gd name="connsiteY13" fmla="*/ 36999 h 301277"/>
                <a:gd name="connsiteX14" fmla="*/ 380560 w 3372765"/>
                <a:gd name="connsiteY14" fmla="*/ 52856 h 301277"/>
                <a:gd name="connsiteX15" fmla="*/ 401702 w 3372765"/>
                <a:gd name="connsiteY15" fmla="*/ 89855 h 301277"/>
                <a:gd name="connsiteX16" fmla="*/ 422844 w 3372765"/>
                <a:gd name="connsiteY16" fmla="*/ 137425 h 301277"/>
                <a:gd name="connsiteX17" fmla="*/ 438701 w 3372765"/>
                <a:gd name="connsiteY17" fmla="*/ 147996 h 301277"/>
                <a:gd name="connsiteX18" fmla="*/ 544412 w 3372765"/>
                <a:gd name="connsiteY18" fmla="*/ 142710 h 301277"/>
                <a:gd name="connsiteX19" fmla="*/ 560268 w 3372765"/>
                <a:gd name="connsiteY19" fmla="*/ 137425 h 301277"/>
                <a:gd name="connsiteX20" fmla="*/ 586696 w 3372765"/>
                <a:gd name="connsiteY20" fmla="*/ 132139 h 301277"/>
                <a:gd name="connsiteX21" fmla="*/ 634266 w 3372765"/>
                <a:gd name="connsiteY21" fmla="*/ 116283 h 301277"/>
                <a:gd name="connsiteX22" fmla="*/ 660694 w 3372765"/>
                <a:gd name="connsiteY22" fmla="*/ 105711 h 301277"/>
                <a:gd name="connsiteX23" fmla="*/ 676550 w 3372765"/>
                <a:gd name="connsiteY23" fmla="*/ 100426 h 301277"/>
                <a:gd name="connsiteX24" fmla="*/ 692407 w 3372765"/>
                <a:gd name="connsiteY24" fmla="*/ 105711 h 301277"/>
                <a:gd name="connsiteX25" fmla="*/ 713549 w 3372765"/>
                <a:gd name="connsiteY25" fmla="*/ 132139 h 301277"/>
                <a:gd name="connsiteX26" fmla="*/ 750548 w 3372765"/>
                <a:gd name="connsiteY26" fmla="*/ 179709 h 301277"/>
                <a:gd name="connsiteX27" fmla="*/ 792832 w 3372765"/>
                <a:gd name="connsiteY27" fmla="*/ 206137 h 301277"/>
                <a:gd name="connsiteX28" fmla="*/ 819260 w 3372765"/>
                <a:gd name="connsiteY28" fmla="*/ 211422 h 301277"/>
                <a:gd name="connsiteX29" fmla="*/ 840402 w 3372765"/>
                <a:gd name="connsiteY29" fmla="*/ 221994 h 301277"/>
                <a:gd name="connsiteX30" fmla="*/ 993683 w 3372765"/>
                <a:gd name="connsiteY30" fmla="*/ 216708 h 301277"/>
                <a:gd name="connsiteX31" fmla="*/ 1030682 w 3372765"/>
                <a:gd name="connsiteY31" fmla="*/ 190280 h 301277"/>
                <a:gd name="connsiteX32" fmla="*/ 1051824 w 3372765"/>
                <a:gd name="connsiteY32" fmla="*/ 179709 h 301277"/>
                <a:gd name="connsiteX33" fmla="*/ 1067681 w 3372765"/>
                <a:gd name="connsiteY33" fmla="*/ 163853 h 301277"/>
                <a:gd name="connsiteX34" fmla="*/ 1083538 w 3372765"/>
                <a:gd name="connsiteY34" fmla="*/ 126854 h 301277"/>
                <a:gd name="connsiteX35" fmla="*/ 1088823 w 3372765"/>
                <a:gd name="connsiteY35" fmla="*/ 110997 h 301277"/>
                <a:gd name="connsiteX36" fmla="*/ 1099394 w 3372765"/>
                <a:gd name="connsiteY36" fmla="*/ 95140 h 301277"/>
                <a:gd name="connsiteX37" fmla="*/ 1146964 w 3372765"/>
                <a:gd name="connsiteY37" fmla="*/ 52856 h 301277"/>
                <a:gd name="connsiteX38" fmla="*/ 1215676 w 3372765"/>
                <a:gd name="connsiteY38" fmla="*/ 52856 h 301277"/>
                <a:gd name="connsiteX39" fmla="*/ 1231533 w 3372765"/>
                <a:gd name="connsiteY39" fmla="*/ 42285 h 301277"/>
                <a:gd name="connsiteX40" fmla="*/ 1252675 w 3372765"/>
                <a:gd name="connsiteY40" fmla="*/ 31714 h 301277"/>
                <a:gd name="connsiteX41" fmla="*/ 1284389 w 3372765"/>
                <a:gd name="connsiteY41" fmla="*/ 10572 h 301277"/>
                <a:gd name="connsiteX42" fmla="*/ 1337244 w 3372765"/>
                <a:gd name="connsiteY42" fmla="*/ 21143 h 301277"/>
                <a:gd name="connsiteX43" fmla="*/ 1353101 w 3372765"/>
                <a:gd name="connsiteY43" fmla="*/ 36999 h 301277"/>
                <a:gd name="connsiteX44" fmla="*/ 1368957 w 3372765"/>
                <a:gd name="connsiteY44" fmla="*/ 47570 h 301277"/>
                <a:gd name="connsiteX45" fmla="*/ 1379528 w 3372765"/>
                <a:gd name="connsiteY45" fmla="*/ 58142 h 301277"/>
                <a:gd name="connsiteX46" fmla="*/ 1400671 w 3372765"/>
                <a:gd name="connsiteY46" fmla="*/ 73998 h 301277"/>
                <a:gd name="connsiteX47" fmla="*/ 1464097 w 3372765"/>
                <a:gd name="connsiteY47" fmla="*/ 126854 h 301277"/>
                <a:gd name="connsiteX48" fmla="*/ 1501096 w 3372765"/>
                <a:gd name="connsiteY48" fmla="*/ 142710 h 301277"/>
                <a:gd name="connsiteX49" fmla="*/ 1548666 w 3372765"/>
                <a:gd name="connsiteY49" fmla="*/ 153281 h 301277"/>
                <a:gd name="connsiteX50" fmla="*/ 1580379 w 3372765"/>
                <a:gd name="connsiteY50" fmla="*/ 163853 h 301277"/>
                <a:gd name="connsiteX51" fmla="*/ 1696661 w 3372765"/>
                <a:gd name="connsiteY51" fmla="*/ 158567 h 301277"/>
                <a:gd name="connsiteX52" fmla="*/ 1712518 w 3372765"/>
                <a:gd name="connsiteY52" fmla="*/ 153281 h 301277"/>
                <a:gd name="connsiteX53" fmla="*/ 1733660 w 3372765"/>
                <a:gd name="connsiteY53" fmla="*/ 137425 h 301277"/>
                <a:gd name="connsiteX54" fmla="*/ 1754802 w 3372765"/>
                <a:gd name="connsiteY54" fmla="*/ 105711 h 301277"/>
                <a:gd name="connsiteX55" fmla="*/ 1802372 w 3372765"/>
                <a:gd name="connsiteY55" fmla="*/ 68713 h 301277"/>
                <a:gd name="connsiteX56" fmla="*/ 1823515 w 3372765"/>
                <a:gd name="connsiteY56" fmla="*/ 58142 h 301277"/>
                <a:gd name="connsiteX57" fmla="*/ 1849942 w 3372765"/>
                <a:gd name="connsiteY57" fmla="*/ 52856 h 301277"/>
                <a:gd name="connsiteX58" fmla="*/ 1876370 w 3372765"/>
                <a:gd name="connsiteY58" fmla="*/ 63427 h 301277"/>
                <a:gd name="connsiteX59" fmla="*/ 1923940 w 3372765"/>
                <a:gd name="connsiteY59" fmla="*/ 79284 h 301277"/>
                <a:gd name="connsiteX60" fmla="*/ 1950368 w 3372765"/>
                <a:gd name="connsiteY60" fmla="*/ 100426 h 301277"/>
                <a:gd name="connsiteX61" fmla="*/ 1966224 w 3372765"/>
                <a:gd name="connsiteY61" fmla="*/ 110997 h 301277"/>
                <a:gd name="connsiteX62" fmla="*/ 1997938 w 3372765"/>
                <a:gd name="connsiteY62" fmla="*/ 137425 h 301277"/>
                <a:gd name="connsiteX63" fmla="*/ 2024365 w 3372765"/>
                <a:gd name="connsiteY63" fmla="*/ 126854 h 301277"/>
                <a:gd name="connsiteX64" fmla="*/ 2071935 w 3372765"/>
                <a:gd name="connsiteY64" fmla="*/ 84569 h 301277"/>
                <a:gd name="connsiteX65" fmla="*/ 2087792 w 3372765"/>
                <a:gd name="connsiteY65" fmla="*/ 79284 h 301277"/>
                <a:gd name="connsiteX66" fmla="*/ 2130076 w 3372765"/>
                <a:gd name="connsiteY66" fmla="*/ 116283 h 301277"/>
                <a:gd name="connsiteX67" fmla="*/ 2135362 w 3372765"/>
                <a:gd name="connsiteY67" fmla="*/ 132139 h 301277"/>
                <a:gd name="connsiteX68" fmla="*/ 2172361 w 3372765"/>
                <a:gd name="connsiteY68" fmla="*/ 169138 h 301277"/>
                <a:gd name="connsiteX69" fmla="*/ 2188217 w 3372765"/>
                <a:gd name="connsiteY69" fmla="*/ 190280 h 301277"/>
                <a:gd name="connsiteX70" fmla="*/ 2209360 w 3372765"/>
                <a:gd name="connsiteY70" fmla="*/ 195566 h 301277"/>
                <a:gd name="connsiteX71" fmla="*/ 2251644 w 3372765"/>
                <a:gd name="connsiteY71" fmla="*/ 211422 h 301277"/>
                <a:gd name="connsiteX72" fmla="*/ 2367926 w 3372765"/>
                <a:gd name="connsiteY72" fmla="*/ 200851 h 301277"/>
                <a:gd name="connsiteX73" fmla="*/ 2383783 w 3372765"/>
                <a:gd name="connsiteY73" fmla="*/ 195566 h 301277"/>
                <a:gd name="connsiteX74" fmla="*/ 2415496 w 3372765"/>
                <a:gd name="connsiteY74" fmla="*/ 163853 h 301277"/>
                <a:gd name="connsiteX75" fmla="*/ 2426067 w 3372765"/>
                <a:gd name="connsiteY75" fmla="*/ 153281 h 301277"/>
                <a:gd name="connsiteX76" fmla="*/ 2468352 w 3372765"/>
                <a:gd name="connsiteY76" fmla="*/ 105711 h 301277"/>
                <a:gd name="connsiteX77" fmla="*/ 2484208 w 3372765"/>
                <a:gd name="connsiteY77" fmla="*/ 84569 h 301277"/>
                <a:gd name="connsiteX78" fmla="*/ 2521207 w 3372765"/>
                <a:gd name="connsiteY78" fmla="*/ 58142 h 301277"/>
                <a:gd name="connsiteX79" fmla="*/ 2542349 w 3372765"/>
                <a:gd name="connsiteY79" fmla="*/ 52856 h 301277"/>
                <a:gd name="connsiteX80" fmla="*/ 2558206 w 3372765"/>
                <a:gd name="connsiteY80" fmla="*/ 58142 h 301277"/>
                <a:gd name="connsiteX81" fmla="*/ 2584634 w 3372765"/>
                <a:gd name="connsiteY81" fmla="*/ 89855 h 301277"/>
                <a:gd name="connsiteX82" fmla="*/ 2600490 w 3372765"/>
                <a:gd name="connsiteY82" fmla="*/ 116283 h 301277"/>
                <a:gd name="connsiteX83" fmla="*/ 2605776 w 3372765"/>
                <a:gd name="connsiteY83" fmla="*/ 132139 h 301277"/>
                <a:gd name="connsiteX84" fmla="*/ 2626918 w 3372765"/>
                <a:gd name="connsiteY84" fmla="*/ 153281 h 301277"/>
                <a:gd name="connsiteX85" fmla="*/ 2648060 w 3372765"/>
                <a:gd name="connsiteY85" fmla="*/ 179709 h 301277"/>
                <a:gd name="connsiteX86" fmla="*/ 2679773 w 3372765"/>
                <a:gd name="connsiteY86" fmla="*/ 195566 h 301277"/>
                <a:gd name="connsiteX87" fmla="*/ 2711487 w 3372765"/>
                <a:gd name="connsiteY87" fmla="*/ 190280 h 301277"/>
                <a:gd name="connsiteX88" fmla="*/ 2748486 w 3372765"/>
                <a:gd name="connsiteY88" fmla="*/ 163853 h 301277"/>
                <a:gd name="connsiteX89" fmla="*/ 2780199 w 3372765"/>
                <a:gd name="connsiteY89" fmla="*/ 132139 h 301277"/>
                <a:gd name="connsiteX90" fmla="*/ 2796056 w 3372765"/>
                <a:gd name="connsiteY90" fmla="*/ 116283 h 301277"/>
                <a:gd name="connsiteX91" fmla="*/ 2806627 w 3372765"/>
                <a:gd name="connsiteY91" fmla="*/ 105711 h 301277"/>
                <a:gd name="connsiteX92" fmla="*/ 2838340 w 3372765"/>
                <a:gd name="connsiteY92" fmla="*/ 73998 h 301277"/>
                <a:gd name="connsiteX93" fmla="*/ 2848911 w 3372765"/>
                <a:gd name="connsiteY93" fmla="*/ 58142 h 301277"/>
                <a:gd name="connsiteX94" fmla="*/ 2907052 w 3372765"/>
                <a:gd name="connsiteY94" fmla="*/ 68713 h 301277"/>
                <a:gd name="connsiteX95" fmla="*/ 2965193 w 3372765"/>
                <a:gd name="connsiteY95" fmla="*/ 79284 h 301277"/>
                <a:gd name="connsiteX96" fmla="*/ 3023334 w 3372765"/>
                <a:gd name="connsiteY96" fmla="*/ 73998 h 301277"/>
                <a:gd name="connsiteX97" fmla="*/ 3039191 w 3372765"/>
                <a:gd name="connsiteY97" fmla="*/ 68713 h 301277"/>
                <a:gd name="connsiteX98" fmla="*/ 3060333 w 3372765"/>
                <a:gd name="connsiteY98" fmla="*/ 79284 h 301277"/>
                <a:gd name="connsiteX99" fmla="*/ 3092046 w 3372765"/>
                <a:gd name="connsiteY99" fmla="*/ 132139 h 301277"/>
                <a:gd name="connsiteX100" fmla="*/ 3129045 w 3372765"/>
                <a:gd name="connsiteY100" fmla="*/ 190280 h 301277"/>
                <a:gd name="connsiteX101" fmla="*/ 3139616 w 3372765"/>
                <a:gd name="connsiteY101" fmla="*/ 206137 h 301277"/>
                <a:gd name="connsiteX102" fmla="*/ 3155473 w 3372765"/>
                <a:gd name="connsiteY102" fmla="*/ 216708 h 301277"/>
                <a:gd name="connsiteX103" fmla="*/ 3166044 w 3372765"/>
                <a:gd name="connsiteY103" fmla="*/ 232565 h 301277"/>
                <a:gd name="connsiteX104" fmla="*/ 3213614 w 3372765"/>
                <a:gd name="connsiteY104" fmla="*/ 264278 h 301277"/>
                <a:gd name="connsiteX105" fmla="*/ 3234756 w 3372765"/>
                <a:gd name="connsiteY105" fmla="*/ 269563 h 301277"/>
                <a:gd name="connsiteX106" fmla="*/ 3250613 w 3372765"/>
                <a:gd name="connsiteY106" fmla="*/ 264278 h 301277"/>
                <a:gd name="connsiteX107" fmla="*/ 3261184 w 3372765"/>
                <a:gd name="connsiteY107" fmla="*/ 227279 h 301277"/>
                <a:gd name="connsiteX108" fmla="*/ 3271755 w 3372765"/>
                <a:gd name="connsiteY108" fmla="*/ 163853 h 301277"/>
                <a:gd name="connsiteX109" fmla="*/ 3277041 w 3372765"/>
                <a:gd name="connsiteY109" fmla="*/ 73998 h 301277"/>
                <a:gd name="connsiteX110" fmla="*/ 3292897 w 3372765"/>
                <a:gd name="connsiteY110" fmla="*/ 68713 h 301277"/>
                <a:gd name="connsiteX111" fmla="*/ 3324610 w 3372765"/>
                <a:gd name="connsiteY111" fmla="*/ 52856 h 301277"/>
                <a:gd name="connsiteX112" fmla="*/ 3372180 w 3372765"/>
                <a:gd name="connsiteY112" fmla="*/ 47570 h 301277"/>
                <a:gd name="connsiteX113" fmla="*/ 3372180 w 3372765"/>
                <a:gd name="connsiteY113" fmla="*/ 0 h 301277"/>
                <a:gd name="connsiteX0" fmla="*/ 0 w 3375703"/>
                <a:gd name="connsiteY0" fmla="*/ 290705 h 290705"/>
                <a:gd name="connsiteX1" fmla="*/ 26428 w 3375703"/>
                <a:gd name="connsiteY1" fmla="*/ 269563 h 290705"/>
                <a:gd name="connsiteX2" fmla="*/ 73998 w 3375703"/>
                <a:gd name="connsiteY2" fmla="*/ 237849 h 290705"/>
                <a:gd name="connsiteX3" fmla="*/ 95140 w 3375703"/>
                <a:gd name="connsiteY3" fmla="*/ 216707 h 290705"/>
                <a:gd name="connsiteX4" fmla="*/ 110997 w 3375703"/>
                <a:gd name="connsiteY4" fmla="*/ 206136 h 290705"/>
                <a:gd name="connsiteX5" fmla="*/ 153281 w 3375703"/>
                <a:gd name="connsiteY5" fmla="*/ 174423 h 290705"/>
                <a:gd name="connsiteX6" fmla="*/ 190280 w 3375703"/>
                <a:gd name="connsiteY6" fmla="*/ 137424 h 290705"/>
                <a:gd name="connsiteX7" fmla="*/ 221993 w 3375703"/>
                <a:gd name="connsiteY7" fmla="*/ 116282 h 290705"/>
                <a:gd name="connsiteX8" fmla="*/ 280134 w 3375703"/>
                <a:gd name="connsiteY8" fmla="*/ 58141 h 290705"/>
                <a:gd name="connsiteX9" fmla="*/ 295991 w 3375703"/>
                <a:gd name="connsiteY9" fmla="*/ 42284 h 290705"/>
                <a:gd name="connsiteX10" fmla="*/ 311847 w 3375703"/>
                <a:gd name="connsiteY10" fmla="*/ 31713 h 290705"/>
                <a:gd name="connsiteX11" fmla="*/ 343561 w 3375703"/>
                <a:gd name="connsiteY11" fmla="*/ 5285 h 290705"/>
                <a:gd name="connsiteX12" fmla="*/ 359417 w 3375703"/>
                <a:gd name="connsiteY12" fmla="*/ 10571 h 290705"/>
                <a:gd name="connsiteX13" fmla="*/ 364703 w 3375703"/>
                <a:gd name="connsiteY13" fmla="*/ 26427 h 290705"/>
                <a:gd name="connsiteX14" fmla="*/ 380560 w 3375703"/>
                <a:gd name="connsiteY14" fmla="*/ 42284 h 290705"/>
                <a:gd name="connsiteX15" fmla="*/ 401702 w 3375703"/>
                <a:gd name="connsiteY15" fmla="*/ 79283 h 290705"/>
                <a:gd name="connsiteX16" fmla="*/ 422844 w 3375703"/>
                <a:gd name="connsiteY16" fmla="*/ 126853 h 290705"/>
                <a:gd name="connsiteX17" fmla="*/ 438701 w 3375703"/>
                <a:gd name="connsiteY17" fmla="*/ 137424 h 290705"/>
                <a:gd name="connsiteX18" fmla="*/ 544412 w 3375703"/>
                <a:gd name="connsiteY18" fmla="*/ 132138 h 290705"/>
                <a:gd name="connsiteX19" fmla="*/ 560268 w 3375703"/>
                <a:gd name="connsiteY19" fmla="*/ 126853 h 290705"/>
                <a:gd name="connsiteX20" fmla="*/ 586696 w 3375703"/>
                <a:gd name="connsiteY20" fmla="*/ 121567 h 290705"/>
                <a:gd name="connsiteX21" fmla="*/ 634266 w 3375703"/>
                <a:gd name="connsiteY21" fmla="*/ 105711 h 290705"/>
                <a:gd name="connsiteX22" fmla="*/ 660694 w 3375703"/>
                <a:gd name="connsiteY22" fmla="*/ 95139 h 290705"/>
                <a:gd name="connsiteX23" fmla="*/ 676550 w 3375703"/>
                <a:gd name="connsiteY23" fmla="*/ 89854 h 290705"/>
                <a:gd name="connsiteX24" fmla="*/ 692407 w 3375703"/>
                <a:gd name="connsiteY24" fmla="*/ 95139 h 290705"/>
                <a:gd name="connsiteX25" fmla="*/ 713549 w 3375703"/>
                <a:gd name="connsiteY25" fmla="*/ 121567 h 290705"/>
                <a:gd name="connsiteX26" fmla="*/ 750548 w 3375703"/>
                <a:gd name="connsiteY26" fmla="*/ 169137 h 290705"/>
                <a:gd name="connsiteX27" fmla="*/ 792832 w 3375703"/>
                <a:gd name="connsiteY27" fmla="*/ 195565 h 290705"/>
                <a:gd name="connsiteX28" fmla="*/ 819260 w 3375703"/>
                <a:gd name="connsiteY28" fmla="*/ 200850 h 290705"/>
                <a:gd name="connsiteX29" fmla="*/ 840402 w 3375703"/>
                <a:gd name="connsiteY29" fmla="*/ 211422 h 290705"/>
                <a:gd name="connsiteX30" fmla="*/ 993683 w 3375703"/>
                <a:gd name="connsiteY30" fmla="*/ 206136 h 290705"/>
                <a:gd name="connsiteX31" fmla="*/ 1030682 w 3375703"/>
                <a:gd name="connsiteY31" fmla="*/ 179708 h 290705"/>
                <a:gd name="connsiteX32" fmla="*/ 1051824 w 3375703"/>
                <a:gd name="connsiteY32" fmla="*/ 169137 h 290705"/>
                <a:gd name="connsiteX33" fmla="*/ 1067681 w 3375703"/>
                <a:gd name="connsiteY33" fmla="*/ 153281 h 290705"/>
                <a:gd name="connsiteX34" fmla="*/ 1083538 w 3375703"/>
                <a:gd name="connsiteY34" fmla="*/ 116282 h 290705"/>
                <a:gd name="connsiteX35" fmla="*/ 1088823 w 3375703"/>
                <a:gd name="connsiteY35" fmla="*/ 100425 h 290705"/>
                <a:gd name="connsiteX36" fmla="*/ 1099394 w 3375703"/>
                <a:gd name="connsiteY36" fmla="*/ 84568 h 290705"/>
                <a:gd name="connsiteX37" fmla="*/ 1146964 w 3375703"/>
                <a:gd name="connsiteY37" fmla="*/ 42284 h 290705"/>
                <a:gd name="connsiteX38" fmla="*/ 1215676 w 3375703"/>
                <a:gd name="connsiteY38" fmla="*/ 42284 h 290705"/>
                <a:gd name="connsiteX39" fmla="*/ 1231533 w 3375703"/>
                <a:gd name="connsiteY39" fmla="*/ 31713 h 290705"/>
                <a:gd name="connsiteX40" fmla="*/ 1252675 w 3375703"/>
                <a:gd name="connsiteY40" fmla="*/ 21142 h 290705"/>
                <a:gd name="connsiteX41" fmla="*/ 1284389 w 3375703"/>
                <a:gd name="connsiteY41" fmla="*/ 0 h 290705"/>
                <a:gd name="connsiteX42" fmla="*/ 1337244 w 3375703"/>
                <a:gd name="connsiteY42" fmla="*/ 10571 h 290705"/>
                <a:gd name="connsiteX43" fmla="*/ 1353101 w 3375703"/>
                <a:gd name="connsiteY43" fmla="*/ 26427 h 290705"/>
                <a:gd name="connsiteX44" fmla="*/ 1368957 w 3375703"/>
                <a:gd name="connsiteY44" fmla="*/ 36998 h 290705"/>
                <a:gd name="connsiteX45" fmla="*/ 1379528 w 3375703"/>
                <a:gd name="connsiteY45" fmla="*/ 47570 h 290705"/>
                <a:gd name="connsiteX46" fmla="*/ 1400671 w 3375703"/>
                <a:gd name="connsiteY46" fmla="*/ 63426 h 290705"/>
                <a:gd name="connsiteX47" fmla="*/ 1464097 w 3375703"/>
                <a:gd name="connsiteY47" fmla="*/ 116282 h 290705"/>
                <a:gd name="connsiteX48" fmla="*/ 1501096 w 3375703"/>
                <a:gd name="connsiteY48" fmla="*/ 132138 h 290705"/>
                <a:gd name="connsiteX49" fmla="*/ 1548666 w 3375703"/>
                <a:gd name="connsiteY49" fmla="*/ 142709 h 290705"/>
                <a:gd name="connsiteX50" fmla="*/ 1580379 w 3375703"/>
                <a:gd name="connsiteY50" fmla="*/ 153281 h 290705"/>
                <a:gd name="connsiteX51" fmla="*/ 1696661 w 3375703"/>
                <a:gd name="connsiteY51" fmla="*/ 147995 h 290705"/>
                <a:gd name="connsiteX52" fmla="*/ 1712518 w 3375703"/>
                <a:gd name="connsiteY52" fmla="*/ 142709 h 290705"/>
                <a:gd name="connsiteX53" fmla="*/ 1733660 w 3375703"/>
                <a:gd name="connsiteY53" fmla="*/ 126853 h 290705"/>
                <a:gd name="connsiteX54" fmla="*/ 1754802 w 3375703"/>
                <a:gd name="connsiteY54" fmla="*/ 95139 h 290705"/>
                <a:gd name="connsiteX55" fmla="*/ 1802372 w 3375703"/>
                <a:gd name="connsiteY55" fmla="*/ 58141 h 290705"/>
                <a:gd name="connsiteX56" fmla="*/ 1823515 w 3375703"/>
                <a:gd name="connsiteY56" fmla="*/ 47570 h 290705"/>
                <a:gd name="connsiteX57" fmla="*/ 1849942 w 3375703"/>
                <a:gd name="connsiteY57" fmla="*/ 42284 h 290705"/>
                <a:gd name="connsiteX58" fmla="*/ 1876370 w 3375703"/>
                <a:gd name="connsiteY58" fmla="*/ 52855 h 290705"/>
                <a:gd name="connsiteX59" fmla="*/ 1923940 w 3375703"/>
                <a:gd name="connsiteY59" fmla="*/ 68712 h 290705"/>
                <a:gd name="connsiteX60" fmla="*/ 1950368 w 3375703"/>
                <a:gd name="connsiteY60" fmla="*/ 89854 h 290705"/>
                <a:gd name="connsiteX61" fmla="*/ 1966224 w 3375703"/>
                <a:gd name="connsiteY61" fmla="*/ 100425 h 290705"/>
                <a:gd name="connsiteX62" fmla="*/ 1997938 w 3375703"/>
                <a:gd name="connsiteY62" fmla="*/ 126853 h 290705"/>
                <a:gd name="connsiteX63" fmla="*/ 2024365 w 3375703"/>
                <a:gd name="connsiteY63" fmla="*/ 116282 h 290705"/>
                <a:gd name="connsiteX64" fmla="*/ 2071935 w 3375703"/>
                <a:gd name="connsiteY64" fmla="*/ 73997 h 290705"/>
                <a:gd name="connsiteX65" fmla="*/ 2087792 w 3375703"/>
                <a:gd name="connsiteY65" fmla="*/ 68712 h 290705"/>
                <a:gd name="connsiteX66" fmla="*/ 2130076 w 3375703"/>
                <a:gd name="connsiteY66" fmla="*/ 105711 h 290705"/>
                <a:gd name="connsiteX67" fmla="*/ 2135362 w 3375703"/>
                <a:gd name="connsiteY67" fmla="*/ 121567 h 290705"/>
                <a:gd name="connsiteX68" fmla="*/ 2172361 w 3375703"/>
                <a:gd name="connsiteY68" fmla="*/ 158566 h 290705"/>
                <a:gd name="connsiteX69" fmla="*/ 2188217 w 3375703"/>
                <a:gd name="connsiteY69" fmla="*/ 179708 h 290705"/>
                <a:gd name="connsiteX70" fmla="*/ 2209360 w 3375703"/>
                <a:gd name="connsiteY70" fmla="*/ 184994 h 290705"/>
                <a:gd name="connsiteX71" fmla="*/ 2251644 w 3375703"/>
                <a:gd name="connsiteY71" fmla="*/ 200850 h 290705"/>
                <a:gd name="connsiteX72" fmla="*/ 2367926 w 3375703"/>
                <a:gd name="connsiteY72" fmla="*/ 190279 h 290705"/>
                <a:gd name="connsiteX73" fmla="*/ 2383783 w 3375703"/>
                <a:gd name="connsiteY73" fmla="*/ 184994 h 290705"/>
                <a:gd name="connsiteX74" fmla="*/ 2415496 w 3375703"/>
                <a:gd name="connsiteY74" fmla="*/ 153281 h 290705"/>
                <a:gd name="connsiteX75" fmla="*/ 2426067 w 3375703"/>
                <a:gd name="connsiteY75" fmla="*/ 142709 h 290705"/>
                <a:gd name="connsiteX76" fmla="*/ 2468352 w 3375703"/>
                <a:gd name="connsiteY76" fmla="*/ 95139 h 290705"/>
                <a:gd name="connsiteX77" fmla="*/ 2484208 w 3375703"/>
                <a:gd name="connsiteY77" fmla="*/ 73997 h 290705"/>
                <a:gd name="connsiteX78" fmla="*/ 2521207 w 3375703"/>
                <a:gd name="connsiteY78" fmla="*/ 47570 h 290705"/>
                <a:gd name="connsiteX79" fmla="*/ 2542349 w 3375703"/>
                <a:gd name="connsiteY79" fmla="*/ 42284 h 290705"/>
                <a:gd name="connsiteX80" fmla="*/ 2558206 w 3375703"/>
                <a:gd name="connsiteY80" fmla="*/ 47570 h 290705"/>
                <a:gd name="connsiteX81" fmla="*/ 2584634 w 3375703"/>
                <a:gd name="connsiteY81" fmla="*/ 79283 h 290705"/>
                <a:gd name="connsiteX82" fmla="*/ 2600490 w 3375703"/>
                <a:gd name="connsiteY82" fmla="*/ 105711 h 290705"/>
                <a:gd name="connsiteX83" fmla="*/ 2605776 w 3375703"/>
                <a:gd name="connsiteY83" fmla="*/ 121567 h 290705"/>
                <a:gd name="connsiteX84" fmla="*/ 2626918 w 3375703"/>
                <a:gd name="connsiteY84" fmla="*/ 142709 h 290705"/>
                <a:gd name="connsiteX85" fmla="*/ 2648060 w 3375703"/>
                <a:gd name="connsiteY85" fmla="*/ 169137 h 290705"/>
                <a:gd name="connsiteX86" fmla="*/ 2679773 w 3375703"/>
                <a:gd name="connsiteY86" fmla="*/ 184994 h 290705"/>
                <a:gd name="connsiteX87" fmla="*/ 2711487 w 3375703"/>
                <a:gd name="connsiteY87" fmla="*/ 179708 h 290705"/>
                <a:gd name="connsiteX88" fmla="*/ 2748486 w 3375703"/>
                <a:gd name="connsiteY88" fmla="*/ 153281 h 290705"/>
                <a:gd name="connsiteX89" fmla="*/ 2780199 w 3375703"/>
                <a:gd name="connsiteY89" fmla="*/ 121567 h 290705"/>
                <a:gd name="connsiteX90" fmla="*/ 2796056 w 3375703"/>
                <a:gd name="connsiteY90" fmla="*/ 105711 h 290705"/>
                <a:gd name="connsiteX91" fmla="*/ 2806627 w 3375703"/>
                <a:gd name="connsiteY91" fmla="*/ 95139 h 290705"/>
                <a:gd name="connsiteX92" fmla="*/ 2838340 w 3375703"/>
                <a:gd name="connsiteY92" fmla="*/ 63426 h 290705"/>
                <a:gd name="connsiteX93" fmla="*/ 2848911 w 3375703"/>
                <a:gd name="connsiteY93" fmla="*/ 47570 h 290705"/>
                <a:gd name="connsiteX94" fmla="*/ 2907052 w 3375703"/>
                <a:gd name="connsiteY94" fmla="*/ 58141 h 290705"/>
                <a:gd name="connsiteX95" fmla="*/ 2965193 w 3375703"/>
                <a:gd name="connsiteY95" fmla="*/ 68712 h 290705"/>
                <a:gd name="connsiteX96" fmla="*/ 3023334 w 3375703"/>
                <a:gd name="connsiteY96" fmla="*/ 63426 h 290705"/>
                <a:gd name="connsiteX97" fmla="*/ 3039191 w 3375703"/>
                <a:gd name="connsiteY97" fmla="*/ 58141 h 290705"/>
                <a:gd name="connsiteX98" fmla="*/ 3060333 w 3375703"/>
                <a:gd name="connsiteY98" fmla="*/ 68712 h 290705"/>
                <a:gd name="connsiteX99" fmla="*/ 3092046 w 3375703"/>
                <a:gd name="connsiteY99" fmla="*/ 121567 h 290705"/>
                <a:gd name="connsiteX100" fmla="*/ 3129045 w 3375703"/>
                <a:gd name="connsiteY100" fmla="*/ 179708 h 290705"/>
                <a:gd name="connsiteX101" fmla="*/ 3139616 w 3375703"/>
                <a:gd name="connsiteY101" fmla="*/ 195565 h 290705"/>
                <a:gd name="connsiteX102" fmla="*/ 3155473 w 3375703"/>
                <a:gd name="connsiteY102" fmla="*/ 206136 h 290705"/>
                <a:gd name="connsiteX103" fmla="*/ 3166044 w 3375703"/>
                <a:gd name="connsiteY103" fmla="*/ 221993 h 290705"/>
                <a:gd name="connsiteX104" fmla="*/ 3213614 w 3375703"/>
                <a:gd name="connsiteY104" fmla="*/ 253706 h 290705"/>
                <a:gd name="connsiteX105" fmla="*/ 3234756 w 3375703"/>
                <a:gd name="connsiteY105" fmla="*/ 258991 h 290705"/>
                <a:gd name="connsiteX106" fmla="*/ 3250613 w 3375703"/>
                <a:gd name="connsiteY106" fmla="*/ 253706 h 290705"/>
                <a:gd name="connsiteX107" fmla="*/ 3261184 w 3375703"/>
                <a:gd name="connsiteY107" fmla="*/ 216707 h 290705"/>
                <a:gd name="connsiteX108" fmla="*/ 3271755 w 3375703"/>
                <a:gd name="connsiteY108" fmla="*/ 153281 h 290705"/>
                <a:gd name="connsiteX109" fmla="*/ 3277041 w 3375703"/>
                <a:gd name="connsiteY109" fmla="*/ 63426 h 290705"/>
                <a:gd name="connsiteX110" fmla="*/ 3292897 w 3375703"/>
                <a:gd name="connsiteY110" fmla="*/ 58141 h 290705"/>
                <a:gd name="connsiteX111" fmla="*/ 3324610 w 3375703"/>
                <a:gd name="connsiteY111" fmla="*/ 42284 h 290705"/>
                <a:gd name="connsiteX112" fmla="*/ 3372180 w 3375703"/>
                <a:gd name="connsiteY112" fmla="*/ 36998 h 290705"/>
                <a:gd name="connsiteX113" fmla="*/ 3372180 w 3375703"/>
                <a:gd name="connsiteY113" fmla="*/ 48639 h 290705"/>
                <a:gd name="connsiteX0" fmla="*/ 2199 w 3351475"/>
                <a:gd name="connsiteY0" fmla="*/ 127005 h 274656"/>
                <a:gd name="connsiteX1" fmla="*/ 2200 w 3351475"/>
                <a:gd name="connsiteY1" fmla="*/ 269563 h 274656"/>
                <a:gd name="connsiteX2" fmla="*/ 49770 w 3351475"/>
                <a:gd name="connsiteY2" fmla="*/ 237849 h 274656"/>
                <a:gd name="connsiteX3" fmla="*/ 70912 w 3351475"/>
                <a:gd name="connsiteY3" fmla="*/ 216707 h 274656"/>
                <a:gd name="connsiteX4" fmla="*/ 86769 w 3351475"/>
                <a:gd name="connsiteY4" fmla="*/ 206136 h 274656"/>
                <a:gd name="connsiteX5" fmla="*/ 129053 w 3351475"/>
                <a:gd name="connsiteY5" fmla="*/ 174423 h 274656"/>
                <a:gd name="connsiteX6" fmla="*/ 166052 w 3351475"/>
                <a:gd name="connsiteY6" fmla="*/ 137424 h 274656"/>
                <a:gd name="connsiteX7" fmla="*/ 197765 w 3351475"/>
                <a:gd name="connsiteY7" fmla="*/ 116282 h 274656"/>
                <a:gd name="connsiteX8" fmla="*/ 255906 w 3351475"/>
                <a:gd name="connsiteY8" fmla="*/ 58141 h 274656"/>
                <a:gd name="connsiteX9" fmla="*/ 271763 w 3351475"/>
                <a:gd name="connsiteY9" fmla="*/ 42284 h 274656"/>
                <a:gd name="connsiteX10" fmla="*/ 287619 w 3351475"/>
                <a:gd name="connsiteY10" fmla="*/ 31713 h 274656"/>
                <a:gd name="connsiteX11" fmla="*/ 319333 w 3351475"/>
                <a:gd name="connsiteY11" fmla="*/ 5285 h 274656"/>
                <a:gd name="connsiteX12" fmla="*/ 335189 w 3351475"/>
                <a:gd name="connsiteY12" fmla="*/ 10571 h 274656"/>
                <a:gd name="connsiteX13" fmla="*/ 340475 w 3351475"/>
                <a:gd name="connsiteY13" fmla="*/ 26427 h 274656"/>
                <a:gd name="connsiteX14" fmla="*/ 356332 w 3351475"/>
                <a:gd name="connsiteY14" fmla="*/ 42284 h 274656"/>
                <a:gd name="connsiteX15" fmla="*/ 377474 w 3351475"/>
                <a:gd name="connsiteY15" fmla="*/ 79283 h 274656"/>
                <a:gd name="connsiteX16" fmla="*/ 398616 w 3351475"/>
                <a:gd name="connsiteY16" fmla="*/ 126853 h 274656"/>
                <a:gd name="connsiteX17" fmla="*/ 414473 w 3351475"/>
                <a:gd name="connsiteY17" fmla="*/ 137424 h 274656"/>
                <a:gd name="connsiteX18" fmla="*/ 520184 w 3351475"/>
                <a:gd name="connsiteY18" fmla="*/ 132138 h 274656"/>
                <a:gd name="connsiteX19" fmla="*/ 536040 w 3351475"/>
                <a:gd name="connsiteY19" fmla="*/ 126853 h 274656"/>
                <a:gd name="connsiteX20" fmla="*/ 562468 w 3351475"/>
                <a:gd name="connsiteY20" fmla="*/ 121567 h 274656"/>
                <a:gd name="connsiteX21" fmla="*/ 610038 w 3351475"/>
                <a:gd name="connsiteY21" fmla="*/ 105711 h 274656"/>
                <a:gd name="connsiteX22" fmla="*/ 636466 w 3351475"/>
                <a:gd name="connsiteY22" fmla="*/ 95139 h 274656"/>
                <a:gd name="connsiteX23" fmla="*/ 652322 w 3351475"/>
                <a:gd name="connsiteY23" fmla="*/ 89854 h 274656"/>
                <a:gd name="connsiteX24" fmla="*/ 668179 w 3351475"/>
                <a:gd name="connsiteY24" fmla="*/ 95139 h 274656"/>
                <a:gd name="connsiteX25" fmla="*/ 689321 w 3351475"/>
                <a:gd name="connsiteY25" fmla="*/ 121567 h 274656"/>
                <a:gd name="connsiteX26" fmla="*/ 726320 w 3351475"/>
                <a:gd name="connsiteY26" fmla="*/ 169137 h 274656"/>
                <a:gd name="connsiteX27" fmla="*/ 768604 w 3351475"/>
                <a:gd name="connsiteY27" fmla="*/ 195565 h 274656"/>
                <a:gd name="connsiteX28" fmla="*/ 795032 w 3351475"/>
                <a:gd name="connsiteY28" fmla="*/ 200850 h 274656"/>
                <a:gd name="connsiteX29" fmla="*/ 816174 w 3351475"/>
                <a:gd name="connsiteY29" fmla="*/ 211422 h 274656"/>
                <a:gd name="connsiteX30" fmla="*/ 969455 w 3351475"/>
                <a:gd name="connsiteY30" fmla="*/ 206136 h 274656"/>
                <a:gd name="connsiteX31" fmla="*/ 1006454 w 3351475"/>
                <a:gd name="connsiteY31" fmla="*/ 179708 h 274656"/>
                <a:gd name="connsiteX32" fmla="*/ 1027596 w 3351475"/>
                <a:gd name="connsiteY32" fmla="*/ 169137 h 274656"/>
                <a:gd name="connsiteX33" fmla="*/ 1043453 w 3351475"/>
                <a:gd name="connsiteY33" fmla="*/ 153281 h 274656"/>
                <a:gd name="connsiteX34" fmla="*/ 1059310 w 3351475"/>
                <a:gd name="connsiteY34" fmla="*/ 116282 h 274656"/>
                <a:gd name="connsiteX35" fmla="*/ 1064595 w 3351475"/>
                <a:gd name="connsiteY35" fmla="*/ 100425 h 274656"/>
                <a:gd name="connsiteX36" fmla="*/ 1075166 w 3351475"/>
                <a:gd name="connsiteY36" fmla="*/ 84568 h 274656"/>
                <a:gd name="connsiteX37" fmla="*/ 1122736 w 3351475"/>
                <a:gd name="connsiteY37" fmla="*/ 42284 h 274656"/>
                <a:gd name="connsiteX38" fmla="*/ 1191448 w 3351475"/>
                <a:gd name="connsiteY38" fmla="*/ 42284 h 274656"/>
                <a:gd name="connsiteX39" fmla="*/ 1207305 w 3351475"/>
                <a:gd name="connsiteY39" fmla="*/ 31713 h 274656"/>
                <a:gd name="connsiteX40" fmla="*/ 1228447 w 3351475"/>
                <a:gd name="connsiteY40" fmla="*/ 21142 h 274656"/>
                <a:gd name="connsiteX41" fmla="*/ 1260161 w 3351475"/>
                <a:gd name="connsiteY41" fmla="*/ 0 h 274656"/>
                <a:gd name="connsiteX42" fmla="*/ 1313016 w 3351475"/>
                <a:gd name="connsiteY42" fmla="*/ 10571 h 274656"/>
                <a:gd name="connsiteX43" fmla="*/ 1328873 w 3351475"/>
                <a:gd name="connsiteY43" fmla="*/ 26427 h 274656"/>
                <a:gd name="connsiteX44" fmla="*/ 1344729 w 3351475"/>
                <a:gd name="connsiteY44" fmla="*/ 36998 h 274656"/>
                <a:gd name="connsiteX45" fmla="*/ 1355300 w 3351475"/>
                <a:gd name="connsiteY45" fmla="*/ 47570 h 274656"/>
                <a:gd name="connsiteX46" fmla="*/ 1376443 w 3351475"/>
                <a:gd name="connsiteY46" fmla="*/ 63426 h 274656"/>
                <a:gd name="connsiteX47" fmla="*/ 1439869 w 3351475"/>
                <a:gd name="connsiteY47" fmla="*/ 116282 h 274656"/>
                <a:gd name="connsiteX48" fmla="*/ 1476868 w 3351475"/>
                <a:gd name="connsiteY48" fmla="*/ 132138 h 274656"/>
                <a:gd name="connsiteX49" fmla="*/ 1524438 w 3351475"/>
                <a:gd name="connsiteY49" fmla="*/ 142709 h 274656"/>
                <a:gd name="connsiteX50" fmla="*/ 1556151 w 3351475"/>
                <a:gd name="connsiteY50" fmla="*/ 153281 h 274656"/>
                <a:gd name="connsiteX51" fmla="*/ 1672433 w 3351475"/>
                <a:gd name="connsiteY51" fmla="*/ 147995 h 274656"/>
                <a:gd name="connsiteX52" fmla="*/ 1688290 w 3351475"/>
                <a:gd name="connsiteY52" fmla="*/ 142709 h 274656"/>
                <a:gd name="connsiteX53" fmla="*/ 1709432 w 3351475"/>
                <a:gd name="connsiteY53" fmla="*/ 126853 h 274656"/>
                <a:gd name="connsiteX54" fmla="*/ 1730574 w 3351475"/>
                <a:gd name="connsiteY54" fmla="*/ 95139 h 274656"/>
                <a:gd name="connsiteX55" fmla="*/ 1778144 w 3351475"/>
                <a:gd name="connsiteY55" fmla="*/ 58141 h 274656"/>
                <a:gd name="connsiteX56" fmla="*/ 1799287 w 3351475"/>
                <a:gd name="connsiteY56" fmla="*/ 47570 h 274656"/>
                <a:gd name="connsiteX57" fmla="*/ 1825714 w 3351475"/>
                <a:gd name="connsiteY57" fmla="*/ 42284 h 274656"/>
                <a:gd name="connsiteX58" fmla="*/ 1852142 w 3351475"/>
                <a:gd name="connsiteY58" fmla="*/ 52855 h 274656"/>
                <a:gd name="connsiteX59" fmla="*/ 1899712 w 3351475"/>
                <a:gd name="connsiteY59" fmla="*/ 68712 h 274656"/>
                <a:gd name="connsiteX60" fmla="*/ 1926140 w 3351475"/>
                <a:gd name="connsiteY60" fmla="*/ 89854 h 274656"/>
                <a:gd name="connsiteX61" fmla="*/ 1941996 w 3351475"/>
                <a:gd name="connsiteY61" fmla="*/ 100425 h 274656"/>
                <a:gd name="connsiteX62" fmla="*/ 1973710 w 3351475"/>
                <a:gd name="connsiteY62" fmla="*/ 126853 h 274656"/>
                <a:gd name="connsiteX63" fmla="*/ 2000137 w 3351475"/>
                <a:gd name="connsiteY63" fmla="*/ 116282 h 274656"/>
                <a:gd name="connsiteX64" fmla="*/ 2047707 w 3351475"/>
                <a:gd name="connsiteY64" fmla="*/ 73997 h 274656"/>
                <a:gd name="connsiteX65" fmla="*/ 2063564 w 3351475"/>
                <a:gd name="connsiteY65" fmla="*/ 68712 h 274656"/>
                <a:gd name="connsiteX66" fmla="*/ 2105848 w 3351475"/>
                <a:gd name="connsiteY66" fmla="*/ 105711 h 274656"/>
                <a:gd name="connsiteX67" fmla="*/ 2111134 w 3351475"/>
                <a:gd name="connsiteY67" fmla="*/ 121567 h 274656"/>
                <a:gd name="connsiteX68" fmla="*/ 2148133 w 3351475"/>
                <a:gd name="connsiteY68" fmla="*/ 158566 h 274656"/>
                <a:gd name="connsiteX69" fmla="*/ 2163989 w 3351475"/>
                <a:gd name="connsiteY69" fmla="*/ 179708 h 274656"/>
                <a:gd name="connsiteX70" fmla="*/ 2185132 w 3351475"/>
                <a:gd name="connsiteY70" fmla="*/ 184994 h 274656"/>
                <a:gd name="connsiteX71" fmla="*/ 2227416 w 3351475"/>
                <a:gd name="connsiteY71" fmla="*/ 200850 h 274656"/>
                <a:gd name="connsiteX72" fmla="*/ 2343698 w 3351475"/>
                <a:gd name="connsiteY72" fmla="*/ 190279 h 274656"/>
                <a:gd name="connsiteX73" fmla="*/ 2359555 w 3351475"/>
                <a:gd name="connsiteY73" fmla="*/ 184994 h 274656"/>
                <a:gd name="connsiteX74" fmla="*/ 2391268 w 3351475"/>
                <a:gd name="connsiteY74" fmla="*/ 153281 h 274656"/>
                <a:gd name="connsiteX75" fmla="*/ 2401839 w 3351475"/>
                <a:gd name="connsiteY75" fmla="*/ 142709 h 274656"/>
                <a:gd name="connsiteX76" fmla="*/ 2444124 w 3351475"/>
                <a:gd name="connsiteY76" fmla="*/ 95139 h 274656"/>
                <a:gd name="connsiteX77" fmla="*/ 2459980 w 3351475"/>
                <a:gd name="connsiteY77" fmla="*/ 73997 h 274656"/>
                <a:gd name="connsiteX78" fmla="*/ 2496979 w 3351475"/>
                <a:gd name="connsiteY78" fmla="*/ 47570 h 274656"/>
                <a:gd name="connsiteX79" fmla="*/ 2518121 w 3351475"/>
                <a:gd name="connsiteY79" fmla="*/ 42284 h 274656"/>
                <a:gd name="connsiteX80" fmla="*/ 2533978 w 3351475"/>
                <a:gd name="connsiteY80" fmla="*/ 47570 h 274656"/>
                <a:gd name="connsiteX81" fmla="*/ 2560406 w 3351475"/>
                <a:gd name="connsiteY81" fmla="*/ 79283 h 274656"/>
                <a:gd name="connsiteX82" fmla="*/ 2576262 w 3351475"/>
                <a:gd name="connsiteY82" fmla="*/ 105711 h 274656"/>
                <a:gd name="connsiteX83" fmla="*/ 2581548 w 3351475"/>
                <a:gd name="connsiteY83" fmla="*/ 121567 h 274656"/>
                <a:gd name="connsiteX84" fmla="*/ 2602690 w 3351475"/>
                <a:gd name="connsiteY84" fmla="*/ 142709 h 274656"/>
                <a:gd name="connsiteX85" fmla="*/ 2623832 w 3351475"/>
                <a:gd name="connsiteY85" fmla="*/ 169137 h 274656"/>
                <a:gd name="connsiteX86" fmla="*/ 2655545 w 3351475"/>
                <a:gd name="connsiteY86" fmla="*/ 184994 h 274656"/>
                <a:gd name="connsiteX87" fmla="*/ 2687259 w 3351475"/>
                <a:gd name="connsiteY87" fmla="*/ 179708 h 274656"/>
                <a:gd name="connsiteX88" fmla="*/ 2724258 w 3351475"/>
                <a:gd name="connsiteY88" fmla="*/ 153281 h 274656"/>
                <a:gd name="connsiteX89" fmla="*/ 2755971 w 3351475"/>
                <a:gd name="connsiteY89" fmla="*/ 121567 h 274656"/>
                <a:gd name="connsiteX90" fmla="*/ 2771828 w 3351475"/>
                <a:gd name="connsiteY90" fmla="*/ 105711 h 274656"/>
                <a:gd name="connsiteX91" fmla="*/ 2782399 w 3351475"/>
                <a:gd name="connsiteY91" fmla="*/ 95139 h 274656"/>
                <a:gd name="connsiteX92" fmla="*/ 2814112 w 3351475"/>
                <a:gd name="connsiteY92" fmla="*/ 63426 h 274656"/>
                <a:gd name="connsiteX93" fmla="*/ 2824683 w 3351475"/>
                <a:gd name="connsiteY93" fmla="*/ 47570 h 274656"/>
                <a:gd name="connsiteX94" fmla="*/ 2882824 w 3351475"/>
                <a:gd name="connsiteY94" fmla="*/ 58141 h 274656"/>
                <a:gd name="connsiteX95" fmla="*/ 2940965 w 3351475"/>
                <a:gd name="connsiteY95" fmla="*/ 68712 h 274656"/>
                <a:gd name="connsiteX96" fmla="*/ 2999106 w 3351475"/>
                <a:gd name="connsiteY96" fmla="*/ 63426 h 274656"/>
                <a:gd name="connsiteX97" fmla="*/ 3014963 w 3351475"/>
                <a:gd name="connsiteY97" fmla="*/ 58141 h 274656"/>
                <a:gd name="connsiteX98" fmla="*/ 3036105 w 3351475"/>
                <a:gd name="connsiteY98" fmla="*/ 68712 h 274656"/>
                <a:gd name="connsiteX99" fmla="*/ 3067818 w 3351475"/>
                <a:gd name="connsiteY99" fmla="*/ 121567 h 274656"/>
                <a:gd name="connsiteX100" fmla="*/ 3104817 w 3351475"/>
                <a:gd name="connsiteY100" fmla="*/ 179708 h 274656"/>
                <a:gd name="connsiteX101" fmla="*/ 3115388 w 3351475"/>
                <a:gd name="connsiteY101" fmla="*/ 195565 h 274656"/>
                <a:gd name="connsiteX102" fmla="*/ 3131245 w 3351475"/>
                <a:gd name="connsiteY102" fmla="*/ 206136 h 274656"/>
                <a:gd name="connsiteX103" fmla="*/ 3141816 w 3351475"/>
                <a:gd name="connsiteY103" fmla="*/ 221993 h 274656"/>
                <a:gd name="connsiteX104" fmla="*/ 3189386 w 3351475"/>
                <a:gd name="connsiteY104" fmla="*/ 253706 h 274656"/>
                <a:gd name="connsiteX105" fmla="*/ 3210528 w 3351475"/>
                <a:gd name="connsiteY105" fmla="*/ 258991 h 274656"/>
                <a:gd name="connsiteX106" fmla="*/ 3226385 w 3351475"/>
                <a:gd name="connsiteY106" fmla="*/ 253706 h 274656"/>
                <a:gd name="connsiteX107" fmla="*/ 3236956 w 3351475"/>
                <a:gd name="connsiteY107" fmla="*/ 216707 h 274656"/>
                <a:gd name="connsiteX108" fmla="*/ 3247527 w 3351475"/>
                <a:gd name="connsiteY108" fmla="*/ 153281 h 274656"/>
                <a:gd name="connsiteX109" fmla="*/ 3252813 w 3351475"/>
                <a:gd name="connsiteY109" fmla="*/ 63426 h 274656"/>
                <a:gd name="connsiteX110" fmla="*/ 3268669 w 3351475"/>
                <a:gd name="connsiteY110" fmla="*/ 58141 h 274656"/>
                <a:gd name="connsiteX111" fmla="*/ 3300382 w 3351475"/>
                <a:gd name="connsiteY111" fmla="*/ 42284 h 274656"/>
                <a:gd name="connsiteX112" fmla="*/ 3347952 w 3351475"/>
                <a:gd name="connsiteY112" fmla="*/ 36998 h 274656"/>
                <a:gd name="connsiteX113" fmla="*/ 3347952 w 3351475"/>
                <a:gd name="connsiteY113" fmla="*/ 48639 h 274656"/>
                <a:gd name="connsiteX0" fmla="*/ 0 w 3349276"/>
                <a:gd name="connsiteY0" fmla="*/ 127005 h 258991"/>
                <a:gd name="connsiteX1" fmla="*/ 31715 w 3349276"/>
                <a:gd name="connsiteY1" fmla="*/ 203386 h 258991"/>
                <a:gd name="connsiteX2" fmla="*/ 47571 w 3349276"/>
                <a:gd name="connsiteY2" fmla="*/ 237849 h 258991"/>
                <a:gd name="connsiteX3" fmla="*/ 68713 w 3349276"/>
                <a:gd name="connsiteY3" fmla="*/ 216707 h 258991"/>
                <a:gd name="connsiteX4" fmla="*/ 84570 w 3349276"/>
                <a:gd name="connsiteY4" fmla="*/ 206136 h 258991"/>
                <a:gd name="connsiteX5" fmla="*/ 126854 w 3349276"/>
                <a:gd name="connsiteY5" fmla="*/ 174423 h 258991"/>
                <a:gd name="connsiteX6" fmla="*/ 163853 w 3349276"/>
                <a:gd name="connsiteY6" fmla="*/ 137424 h 258991"/>
                <a:gd name="connsiteX7" fmla="*/ 195566 w 3349276"/>
                <a:gd name="connsiteY7" fmla="*/ 116282 h 258991"/>
                <a:gd name="connsiteX8" fmla="*/ 253707 w 3349276"/>
                <a:gd name="connsiteY8" fmla="*/ 58141 h 258991"/>
                <a:gd name="connsiteX9" fmla="*/ 269564 w 3349276"/>
                <a:gd name="connsiteY9" fmla="*/ 42284 h 258991"/>
                <a:gd name="connsiteX10" fmla="*/ 285420 w 3349276"/>
                <a:gd name="connsiteY10" fmla="*/ 31713 h 258991"/>
                <a:gd name="connsiteX11" fmla="*/ 317134 w 3349276"/>
                <a:gd name="connsiteY11" fmla="*/ 5285 h 258991"/>
                <a:gd name="connsiteX12" fmla="*/ 332990 w 3349276"/>
                <a:gd name="connsiteY12" fmla="*/ 10571 h 258991"/>
                <a:gd name="connsiteX13" fmla="*/ 338276 w 3349276"/>
                <a:gd name="connsiteY13" fmla="*/ 26427 h 258991"/>
                <a:gd name="connsiteX14" fmla="*/ 354133 w 3349276"/>
                <a:gd name="connsiteY14" fmla="*/ 42284 h 258991"/>
                <a:gd name="connsiteX15" fmla="*/ 375275 w 3349276"/>
                <a:gd name="connsiteY15" fmla="*/ 79283 h 258991"/>
                <a:gd name="connsiteX16" fmla="*/ 396417 w 3349276"/>
                <a:gd name="connsiteY16" fmla="*/ 126853 h 258991"/>
                <a:gd name="connsiteX17" fmla="*/ 412274 w 3349276"/>
                <a:gd name="connsiteY17" fmla="*/ 137424 h 258991"/>
                <a:gd name="connsiteX18" fmla="*/ 517985 w 3349276"/>
                <a:gd name="connsiteY18" fmla="*/ 132138 h 258991"/>
                <a:gd name="connsiteX19" fmla="*/ 533841 w 3349276"/>
                <a:gd name="connsiteY19" fmla="*/ 126853 h 258991"/>
                <a:gd name="connsiteX20" fmla="*/ 560269 w 3349276"/>
                <a:gd name="connsiteY20" fmla="*/ 121567 h 258991"/>
                <a:gd name="connsiteX21" fmla="*/ 607839 w 3349276"/>
                <a:gd name="connsiteY21" fmla="*/ 105711 h 258991"/>
                <a:gd name="connsiteX22" fmla="*/ 634267 w 3349276"/>
                <a:gd name="connsiteY22" fmla="*/ 95139 h 258991"/>
                <a:gd name="connsiteX23" fmla="*/ 650123 w 3349276"/>
                <a:gd name="connsiteY23" fmla="*/ 89854 h 258991"/>
                <a:gd name="connsiteX24" fmla="*/ 665980 w 3349276"/>
                <a:gd name="connsiteY24" fmla="*/ 95139 h 258991"/>
                <a:gd name="connsiteX25" fmla="*/ 687122 w 3349276"/>
                <a:gd name="connsiteY25" fmla="*/ 121567 h 258991"/>
                <a:gd name="connsiteX26" fmla="*/ 724121 w 3349276"/>
                <a:gd name="connsiteY26" fmla="*/ 169137 h 258991"/>
                <a:gd name="connsiteX27" fmla="*/ 766405 w 3349276"/>
                <a:gd name="connsiteY27" fmla="*/ 195565 h 258991"/>
                <a:gd name="connsiteX28" fmla="*/ 792833 w 3349276"/>
                <a:gd name="connsiteY28" fmla="*/ 200850 h 258991"/>
                <a:gd name="connsiteX29" fmla="*/ 813975 w 3349276"/>
                <a:gd name="connsiteY29" fmla="*/ 211422 h 258991"/>
                <a:gd name="connsiteX30" fmla="*/ 967256 w 3349276"/>
                <a:gd name="connsiteY30" fmla="*/ 206136 h 258991"/>
                <a:gd name="connsiteX31" fmla="*/ 1004255 w 3349276"/>
                <a:gd name="connsiteY31" fmla="*/ 179708 h 258991"/>
                <a:gd name="connsiteX32" fmla="*/ 1025397 w 3349276"/>
                <a:gd name="connsiteY32" fmla="*/ 169137 h 258991"/>
                <a:gd name="connsiteX33" fmla="*/ 1041254 w 3349276"/>
                <a:gd name="connsiteY33" fmla="*/ 153281 h 258991"/>
                <a:gd name="connsiteX34" fmla="*/ 1057111 w 3349276"/>
                <a:gd name="connsiteY34" fmla="*/ 116282 h 258991"/>
                <a:gd name="connsiteX35" fmla="*/ 1062396 w 3349276"/>
                <a:gd name="connsiteY35" fmla="*/ 100425 h 258991"/>
                <a:gd name="connsiteX36" fmla="*/ 1072967 w 3349276"/>
                <a:gd name="connsiteY36" fmla="*/ 84568 h 258991"/>
                <a:gd name="connsiteX37" fmla="*/ 1120537 w 3349276"/>
                <a:gd name="connsiteY37" fmla="*/ 42284 h 258991"/>
                <a:gd name="connsiteX38" fmla="*/ 1189249 w 3349276"/>
                <a:gd name="connsiteY38" fmla="*/ 42284 h 258991"/>
                <a:gd name="connsiteX39" fmla="*/ 1205106 w 3349276"/>
                <a:gd name="connsiteY39" fmla="*/ 31713 h 258991"/>
                <a:gd name="connsiteX40" fmla="*/ 1226248 w 3349276"/>
                <a:gd name="connsiteY40" fmla="*/ 21142 h 258991"/>
                <a:gd name="connsiteX41" fmla="*/ 1257962 w 3349276"/>
                <a:gd name="connsiteY41" fmla="*/ 0 h 258991"/>
                <a:gd name="connsiteX42" fmla="*/ 1310817 w 3349276"/>
                <a:gd name="connsiteY42" fmla="*/ 10571 h 258991"/>
                <a:gd name="connsiteX43" fmla="*/ 1326674 w 3349276"/>
                <a:gd name="connsiteY43" fmla="*/ 26427 h 258991"/>
                <a:gd name="connsiteX44" fmla="*/ 1342530 w 3349276"/>
                <a:gd name="connsiteY44" fmla="*/ 36998 h 258991"/>
                <a:gd name="connsiteX45" fmla="*/ 1353101 w 3349276"/>
                <a:gd name="connsiteY45" fmla="*/ 47570 h 258991"/>
                <a:gd name="connsiteX46" fmla="*/ 1374244 w 3349276"/>
                <a:gd name="connsiteY46" fmla="*/ 63426 h 258991"/>
                <a:gd name="connsiteX47" fmla="*/ 1437670 w 3349276"/>
                <a:gd name="connsiteY47" fmla="*/ 116282 h 258991"/>
                <a:gd name="connsiteX48" fmla="*/ 1474669 w 3349276"/>
                <a:gd name="connsiteY48" fmla="*/ 132138 h 258991"/>
                <a:gd name="connsiteX49" fmla="*/ 1522239 w 3349276"/>
                <a:gd name="connsiteY49" fmla="*/ 142709 h 258991"/>
                <a:gd name="connsiteX50" fmla="*/ 1553952 w 3349276"/>
                <a:gd name="connsiteY50" fmla="*/ 153281 h 258991"/>
                <a:gd name="connsiteX51" fmla="*/ 1670234 w 3349276"/>
                <a:gd name="connsiteY51" fmla="*/ 147995 h 258991"/>
                <a:gd name="connsiteX52" fmla="*/ 1686091 w 3349276"/>
                <a:gd name="connsiteY52" fmla="*/ 142709 h 258991"/>
                <a:gd name="connsiteX53" fmla="*/ 1707233 w 3349276"/>
                <a:gd name="connsiteY53" fmla="*/ 126853 h 258991"/>
                <a:gd name="connsiteX54" fmla="*/ 1728375 w 3349276"/>
                <a:gd name="connsiteY54" fmla="*/ 95139 h 258991"/>
                <a:gd name="connsiteX55" fmla="*/ 1775945 w 3349276"/>
                <a:gd name="connsiteY55" fmla="*/ 58141 h 258991"/>
                <a:gd name="connsiteX56" fmla="*/ 1797088 w 3349276"/>
                <a:gd name="connsiteY56" fmla="*/ 47570 h 258991"/>
                <a:gd name="connsiteX57" fmla="*/ 1823515 w 3349276"/>
                <a:gd name="connsiteY57" fmla="*/ 42284 h 258991"/>
                <a:gd name="connsiteX58" fmla="*/ 1849943 w 3349276"/>
                <a:gd name="connsiteY58" fmla="*/ 52855 h 258991"/>
                <a:gd name="connsiteX59" fmla="*/ 1897513 w 3349276"/>
                <a:gd name="connsiteY59" fmla="*/ 68712 h 258991"/>
                <a:gd name="connsiteX60" fmla="*/ 1923941 w 3349276"/>
                <a:gd name="connsiteY60" fmla="*/ 89854 h 258991"/>
                <a:gd name="connsiteX61" fmla="*/ 1939797 w 3349276"/>
                <a:gd name="connsiteY61" fmla="*/ 100425 h 258991"/>
                <a:gd name="connsiteX62" fmla="*/ 1971511 w 3349276"/>
                <a:gd name="connsiteY62" fmla="*/ 126853 h 258991"/>
                <a:gd name="connsiteX63" fmla="*/ 1997938 w 3349276"/>
                <a:gd name="connsiteY63" fmla="*/ 116282 h 258991"/>
                <a:gd name="connsiteX64" fmla="*/ 2045508 w 3349276"/>
                <a:gd name="connsiteY64" fmla="*/ 73997 h 258991"/>
                <a:gd name="connsiteX65" fmla="*/ 2061365 w 3349276"/>
                <a:gd name="connsiteY65" fmla="*/ 68712 h 258991"/>
                <a:gd name="connsiteX66" fmla="*/ 2103649 w 3349276"/>
                <a:gd name="connsiteY66" fmla="*/ 105711 h 258991"/>
                <a:gd name="connsiteX67" fmla="*/ 2108935 w 3349276"/>
                <a:gd name="connsiteY67" fmla="*/ 121567 h 258991"/>
                <a:gd name="connsiteX68" fmla="*/ 2145934 w 3349276"/>
                <a:gd name="connsiteY68" fmla="*/ 158566 h 258991"/>
                <a:gd name="connsiteX69" fmla="*/ 2161790 w 3349276"/>
                <a:gd name="connsiteY69" fmla="*/ 179708 h 258991"/>
                <a:gd name="connsiteX70" fmla="*/ 2182933 w 3349276"/>
                <a:gd name="connsiteY70" fmla="*/ 184994 h 258991"/>
                <a:gd name="connsiteX71" fmla="*/ 2225217 w 3349276"/>
                <a:gd name="connsiteY71" fmla="*/ 200850 h 258991"/>
                <a:gd name="connsiteX72" fmla="*/ 2341499 w 3349276"/>
                <a:gd name="connsiteY72" fmla="*/ 190279 h 258991"/>
                <a:gd name="connsiteX73" fmla="*/ 2357356 w 3349276"/>
                <a:gd name="connsiteY73" fmla="*/ 184994 h 258991"/>
                <a:gd name="connsiteX74" fmla="*/ 2389069 w 3349276"/>
                <a:gd name="connsiteY74" fmla="*/ 153281 h 258991"/>
                <a:gd name="connsiteX75" fmla="*/ 2399640 w 3349276"/>
                <a:gd name="connsiteY75" fmla="*/ 142709 h 258991"/>
                <a:gd name="connsiteX76" fmla="*/ 2441925 w 3349276"/>
                <a:gd name="connsiteY76" fmla="*/ 95139 h 258991"/>
                <a:gd name="connsiteX77" fmla="*/ 2457781 w 3349276"/>
                <a:gd name="connsiteY77" fmla="*/ 73997 h 258991"/>
                <a:gd name="connsiteX78" fmla="*/ 2494780 w 3349276"/>
                <a:gd name="connsiteY78" fmla="*/ 47570 h 258991"/>
                <a:gd name="connsiteX79" fmla="*/ 2515922 w 3349276"/>
                <a:gd name="connsiteY79" fmla="*/ 42284 h 258991"/>
                <a:gd name="connsiteX80" fmla="*/ 2531779 w 3349276"/>
                <a:gd name="connsiteY80" fmla="*/ 47570 h 258991"/>
                <a:gd name="connsiteX81" fmla="*/ 2558207 w 3349276"/>
                <a:gd name="connsiteY81" fmla="*/ 79283 h 258991"/>
                <a:gd name="connsiteX82" fmla="*/ 2574063 w 3349276"/>
                <a:gd name="connsiteY82" fmla="*/ 105711 h 258991"/>
                <a:gd name="connsiteX83" fmla="*/ 2579349 w 3349276"/>
                <a:gd name="connsiteY83" fmla="*/ 121567 h 258991"/>
                <a:gd name="connsiteX84" fmla="*/ 2600491 w 3349276"/>
                <a:gd name="connsiteY84" fmla="*/ 142709 h 258991"/>
                <a:gd name="connsiteX85" fmla="*/ 2621633 w 3349276"/>
                <a:gd name="connsiteY85" fmla="*/ 169137 h 258991"/>
                <a:gd name="connsiteX86" fmla="*/ 2653346 w 3349276"/>
                <a:gd name="connsiteY86" fmla="*/ 184994 h 258991"/>
                <a:gd name="connsiteX87" fmla="*/ 2685060 w 3349276"/>
                <a:gd name="connsiteY87" fmla="*/ 179708 h 258991"/>
                <a:gd name="connsiteX88" fmla="*/ 2722059 w 3349276"/>
                <a:gd name="connsiteY88" fmla="*/ 153281 h 258991"/>
                <a:gd name="connsiteX89" fmla="*/ 2753772 w 3349276"/>
                <a:gd name="connsiteY89" fmla="*/ 121567 h 258991"/>
                <a:gd name="connsiteX90" fmla="*/ 2769629 w 3349276"/>
                <a:gd name="connsiteY90" fmla="*/ 105711 h 258991"/>
                <a:gd name="connsiteX91" fmla="*/ 2780200 w 3349276"/>
                <a:gd name="connsiteY91" fmla="*/ 95139 h 258991"/>
                <a:gd name="connsiteX92" fmla="*/ 2811913 w 3349276"/>
                <a:gd name="connsiteY92" fmla="*/ 63426 h 258991"/>
                <a:gd name="connsiteX93" fmla="*/ 2822484 w 3349276"/>
                <a:gd name="connsiteY93" fmla="*/ 47570 h 258991"/>
                <a:gd name="connsiteX94" fmla="*/ 2880625 w 3349276"/>
                <a:gd name="connsiteY94" fmla="*/ 58141 h 258991"/>
                <a:gd name="connsiteX95" fmla="*/ 2938766 w 3349276"/>
                <a:gd name="connsiteY95" fmla="*/ 68712 h 258991"/>
                <a:gd name="connsiteX96" fmla="*/ 2996907 w 3349276"/>
                <a:gd name="connsiteY96" fmla="*/ 63426 h 258991"/>
                <a:gd name="connsiteX97" fmla="*/ 3012764 w 3349276"/>
                <a:gd name="connsiteY97" fmla="*/ 58141 h 258991"/>
                <a:gd name="connsiteX98" fmla="*/ 3033906 w 3349276"/>
                <a:gd name="connsiteY98" fmla="*/ 68712 h 258991"/>
                <a:gd name="connsiteX99" fmla="*/ 3065619 w 3349276"/>
                <a:gd name="connsiteY99" fmla="*/ 121567 h 258991"/>
                <a:gd name="connsiteX100" fmla="*/ 3102618 w 3349276"/>
                <a:gd name="connsiteY100" fmla="*/ 179708 h 258991"/>
                <a:gd name="connsiteX101" fmla="*/ 3113189 w 3349276"/>
                <a:gd name="connsiteY101" fmla="*/ 195565 h 258991"/>
                <a:gd name="connsiteX102" fmla="*/ 3129046 w 3349276"/>
                <a:gd name="connsiteY102" fmla="*/ 206136 h 258991"/>
                <a:gd name="connsiteX103" fmla="*/ 3139617 w 3349276"/>
                <a:gd name="connsiteY103" fmla="*/ 221993 h 258991"/>
                <a:gd name="connsiteX104" fmla="*/ 3187187 w 3349276"/>
                <a:gd name="connsiteY104" fmla="*/ 253706 h 258991"/>
                <a:gd name="connsiteX105" fmla="*/ 3208329 w 3349276"/>
                <a:gd name="connsiteY105" fmla="*/ 258991 h 258991"/>
                <a:gd name="connsiteX106" fmla="*/ 3224186 w 3349276"/>
                <a:gd name="connsiteY106" fmla="*/ 253706 h 258991"/>
                <a:gd name="connsiteX107" fmla="*/ 3234757 w 3349276"/>
                <a:gd name="connsiteY107" fmla="*/ 216707 h 258991"/>
                <a:gd name="connsiteX108" fmla="*/ 3245328 w 3349276"/>
                <a:gd name="connsiteY108" fmla="*/ 153281 h 258991"/>
                <a:gd name="connsiteX109" fmla="*/ 3250614 w 3349276"/>
                <a:gd name="connsiteY109" fmla="*/ 63426 h 258991"/>
                <a:gd name="connsiteX110" fmla="*/ 3266470 w 3349276"/>
                <a:gd name="connsiteY110" fmla="*/ 58141 h 258991"/>
                <a:gd name="connsiteX111" fmla="*/ 3298183 w 3349276"/>
                <a:gd name="connsiteY111" fmla="*/ 42284 h 258991"/>
                <a:gd name="connsiteX112" fmla="*/ 3345753 w 3349276"/>
                <a:gd name="connsiteY112" fmla="*/ 36998 h 258991"/>
                <a:gd name="connsiteX113" fmla="*/ 3345753 w 3349276"/>
                <a:gd name="connsiteY113" fmla="*/ 48639 h 258991"/>
                <a:gd name="connsiteX0" fmla="*/ 0 w 3346119"/>
                <a:gd name="connsiteY0" fmla="*/ 127005 h 258991"/>
                <a:gd name="connsiteX1" fmla="*/ 31715 w 3346119"/>
                <a:gd name="connsiteY1" fmla="*/ 203386 h 258991"/>
                <a:gd name="connsiteX2" fmla="*/ 47571 w 3346119"/>
                <a:gd name="connsiteY2" fmla="*/ 237849 h 258991"/>
                <a:gd name="connsiteX3" fmla="*/ 68713 w 3346119"/>
                <a:gd name="connsiteY3" fmla="*/ 216707 h 258991"/>
                <a:gd name="connsiteX4" fmla="*/ 84570 w 3346119"/>
                <a:gd name="connsiteY4" fmla="*/ 206136 h 258991"/>
                <a:gd name="connsiteX5" fmla="*/ 126854 w 3346119"/>
                <a:gd name="connsiteY5" fmla="*/ 174423 h 258991"/>
                <a:gd name="connsiteX6" fmla="*/ 163853 w 3346119"/>
                <a:gd name="connsiteY6" fmla="*/ 137424 h 258991"/>
                <a:gd name="connsiteX7" fmla="*/ 195566 w 3346119"/>
                <a:gd name="connsiteY7" fmla="*/ 116282 h 258991"/>
                <a:gd name="connsiteX8" fmla="*/ 253707 w 3346119"/>
                <a:gd name="connsiteY8" fmla="*/ 58141 h 258991"/>
                <a:gd name="connsiteX9" fmla="*/ 269564 w 3346119"/>
                <a:gd name="connsiteY9" fmla="*/ 42284 h 258991"/>
                <a:gd name="connsiteX10" fmla="*/ 285420 w 3346119"/>
                <a:gd name="connsiteY10" fmla="*/ 31713 h 258991"/>
                <a:gd name="connsiteX11" fmla="*/ 317134 w 3346119"/>
                <a:gd name="connsiteY11" fmla="*/ 5285 h 258991"/>
                <a:gd name="connsiteX12" fmla="*/ 332990 w 3346119"/>
                <a:gd name="connsiteY12" fmla="*/ 10571 h 258991"/>
                <a:gd name="connsiteX13" fmla="*/ 338276 w 3346119"/>
                <a:gd name="connsiteY13" fmla="*/ 26427 h 258991"/>
                <a:gd name="connsiteX14" fmla="*/ 354133 w 3346119"/>
                <a:gd name="connsiteY14" fmla="*/ 42284 h 258991"/>
                <a:gd name="connsiteX15" fmla="*/ 375275 w 3346119"/>
                <a:gd name="connsiteY15" fmla="*/ 79283 h 258991"/>
                <a:gd name="connsiteX16" fmla="*/ 396417 w 3346119"/>
                <a:gd name="connsiteY16" fmla="*/ 126853 h 258991"/>
                <a:gd name="connsiteX17" fmla="*/ 412274 w 3346119"/>
                <a:gd name="connsiteY17" fmla="*/ 137424 h 258991"/>
                <a:gd name="connsiteX18" fmla="*/ 517985 w 3346119"/>
                <a:gd name="connsiteY18" fmla="*/ 132138 h 258991"/>
                <a:gd name="connsiteX19" fmla="*/ 533841 w 3346119"/>
                <a:gd name="connsiteY19" fmla="*/ 126853 h 258991"/>
                <a:gd name="connsiteX20" fmla="*/ 560269 w 3346119"/>
                <a:gd name="connsiteY20" fmla="*/ 121567 h 258991"/>
                <a:gd name="connsiteX21" fmla="*/ 607839 w 3346119"/>
                <a:gd name="connsiteY21" fmla="*/ 105711 h 258991"/>
                <a:gd name="connsiteX22" fmla="*/ 634267 w 3346119"/>
                <a:gd name="connsiteY22" fmla="*/ 95139 h 258991"/>
                <a:gd name="connsiteX23" fmla="*/ 650123 w 3346119"/>
                <a:gd name="connsiteY23" fmla="*/ 89854 h 258991"/>
                <a:gd name="connsiteX24" fmla="*/ 665980 w 3346119"/>
                <a:gd name="connsiteY24" fmla="*/ 95139 h 258991"/>
                <a:gd name="connsiteX25" fmla="*/ 687122 w 3346119"/>
                <a:gd name="connsiteY25" fmla="*/ 121567 h 258991"/>
                <a:gd name="connsiteX26" fmla="*/ 724121 w 3346119"/>
                <a:gd name="connsiteY26" fmla="*/ 169137 h 258991"/>
                <a:gd name="connsiteX27" fmla="*/ 766405 w 3346119"/>
                <a:gd name="connsiteY27" fmla="*/ 195565 h 258991"/>
                <a:gd name="connsiteX28" fmla="*/ 792833 w 3346119"/>
                <a:gd name="connsiteY28" fmla="*/ 200850 h 258991"/>
                <a:gd name="connsiteX29" fmla="*/ 813975 w 3346119"/>
                <a:gd name="connsiteY29" fmla="*/ 211422 h 258991"/>
                <a:gd name="connsiteX30" fmla="*/ 967256 w 3346119"/>
                <a:gd name="connsiteY30" fmla="*/ 206136 h 258991"/>
                <a:gd name="connsiteX31" fmla="*/ 1004255 w 3346119"/>
                <a:gd name="connsiteY31" fmla="*/ 179708 h 258991"/>
                <a:gd name="connsiteX32" fmla="*/ 1025397 w 3346119"/>
                <a:gd name="connsiteY32" fmla="*/ 169137 h 258991"/>
                <a:gd name="connsiteX33" fmla="*/ 1041254 w 3346119"/>
                <a:gd name="connsiteY33" fmla="*/ 153281 h 258991"/>
                <a:gd name="connsiteX34" fmla="*/ 1057111 w 3346119"/>
                <a:gd name="connsiteY34" fmla="*/ 116282 h 258991"/>
                <a:gd name="connsiteX35" fmla="*/ 1062396 w 3346119"/>
                <a:gd name="connsiteY35" fmla="*/ 100425 h 258991"/>
                <a:gd name="connsiteX36" fmla="*/ 1072967 w 3346119"/>
                <a:gd name="connsiteY36" fmla="*/ 84568 h 258991"/>
                <a:gd name="connsiteX37" fmla="*/ 1120537 w 3346119"/>
                <a:gd name="connsiteY37" fmla="*/ 42284 h 258991"/>
                <a:gd name="connsiteX38" fmla="*/ 1189249 w 3346119"/>
                <a:gd name="connsiteY38" fmla="*/ 42284 h 258991"/>
                <a:gd name="connsiteX39" fmla="*/ 1205106 w 3346119"/>
                <a:gd name="connsiteY39" fmla="*/ 31713 h 258991"/>
                <a:gd name="connsiteX40" fmla="*/ 1226248 w 3346119"/>
                <a:gd name="connsiteY40" fmla="*/ 21142 h 258991"/>
                <a:gd name="connsiteX41" fmla="*/ 1257962 w 3346119"/>
                <a:gd name="connsiteY41" fmla="*/ 0 h 258991"/>
                <a:gd name="connsiteX42" fmla="*/ 1310817 w 3346119"/>
                <a:gd name="connsiteY42" fmla="*/ 10571 h 258991"/>
                <a:gd name="connsiteX43" fmla="*/ 1326674 w 3346119"/>
                <a:gd name="connsiteY43" fmla="*/ 26427 h 258991"/>
                <a:gd name="connsiteX44" fmla="*/ 1342530 w 3346119"/>
                <a:gd name="connsiteY44" fmla="*/ 36998 h 258991"/>
                <a:gd name="connsiteX45" fmla="*/ 1353101 w 3346119"/>
                <a:gd name="connsiteY45" fmla="*/ 47570 h 258991"/>
                <a:gd name="connsiteX46" fmla="*/ 1374244 w 3346119"/>
                <a:gd name="connsiteY46" fmla="*/ 63426 h 258991"/>
                <a:gd name="connsiteX47" fmla="*/ 1437670 w 3346119"/>
                <a:gd name="connsiteY47" fmla="*/ 116282 h 258991"/>
                <a:gd name="connsiteX48" fmla="*/ 1474669 w 3346119"/>
                <a:gd name="connsiteY48" fmla="*/ 132138 h 258991"/>
                <a:gd name="connsiteX49" fmla="*/ 1522239 w 3346119"/>
                <a:gd name="connsiteY49" fmla="*/ 142709 h 258991"/>
                <a:gd name="connsiteX50" fmla="*/ 1553952 w 3346119"/>
                <a:gd name="connsiteY50" fmla="*/ 153281 h 258991"/>
                <a:gd name="connsiteX51" fmla="*/ 1670234 w 3346119"/>
                <a:gd name="connsiteY51" fmla="*/ 147995 h 258991"/>
                <a:gd name="connsiteX52" fmla="*/ 1686091 w 3346119"/>
                <a:gd name="connsiteY52" fmla="*/ 142709 h 258991"/>
                <a:gd name="connsiteX53" fmla="*/ 1707233 w 3346119"/>
                <a:gd name="connsiteY53" fmla="*/ 126853 h 258991"/>
                <a:gd name="connsiteX54" fmla="*/ 1728375 w 3346119"/>
                <a:gd name="connsiteY54" fmla="*/ 95139 h 258991"/>
                <a:gd name="connsiteX55" fmla="*/ 1775945 w 3346119"/>
                <a:gd name="connsiteY55" fmla="*/ 58141 h 258991"/>
                <a:gd name="connsiteX56" fmla="*/ 1797088 w 3346119"/>
                <a:gd name="connsiteY56" fmla="*/ 47570 h 258991"/>
                <a:gd name="connsiteX57" fmla="*/ 1823515 w 3346119"/>
                <a:gd name="connsiteY57" fmla="*/ 42284 h 258991"/>
                <a:gd name="connsiteX58" fmla="*/ 1849943 w 3346119"/>
                <a:gd name="connsiteY58" fmla="*/ 52855 h 258991"/>
                <a:gd name="connsiteX59" fmla="*/ 1897513 w 3346119"/>
                <a:gd name="connsiteY59" fmla="*/ 68712 h 258991"/>
                <a:gd name="connsiteX60" fmla="*/ 1923941 w 3346119"/>
                <a:gd name="connsiteY60" fmla="*/ 89854 h 258991"/>
                <a:gd name="connsiteX61" fmla="*/ 1939797 w 3346119"/>
                <a:gd name="connsiteY61" fmla="*/ 100425 h 258991"/>
                <a:gd name="connsiteX62" fmla="*/ 1971511 w 3346119"/>
                <a:gd name="connsiteY62" fmla="*/ 126853 h 258991"/>
                <a:gd name="connsiteX63" fmla="*/ 1997938 w 3346119"/>
                <a:gd name="connsiteY63" fmla="*/ 116282 h 258991"/>
                <a:gd name="connsiteX64" fmla="*/ 2045508 w 3346119"/>
                <a:gd name="connsiteY64" fmla="*/ 73997 h 258991"/>
                <a:gd name="connsiteX65" fmla="*/ 2061365 w 3346119"/>
                <a:gd name="connsiteY65" fmla="*/ 68712 h 258991"/>
                <a:gd name="connsiteX66" fmla="*/ 2103649 w 3346119"/>
                <a:gd name="connsiteY66" fmla="*/ 105711 h 258991"/>
                <a:gd name="connsiteX67" fmla="*/ 2108935 w 3346119"/>
                <a:gd name="connsiteY67" fmla="*/ 121567 h 258991"/>
                <a:gd name="connsiteX68" fmla="*/ 2145934 w 3346119"/>
                <a:gd name="connsiteY68" fmla="*/ 158566 h 258991"/>
                <a:gd name="connsiteX69" fmla="*/ 2161790 w 3346119"/>
                <a:gd name="connsiteY69" fmla="*/ 179708 h 258991"/>
                <a:gd name="connsiteX70" fmla="*/ 2182933 w 3346119"/>
                <a:gd name="connsiteY70" fmla="*/ 184994 h 258991"/>
                <a:gd name="connsiteX71" fmla="*/ 2225217 w 3346119"/>
                <a:gd name="connsiteY71" fmla="*/ 200850 h 258991"/>
                <a:gd name="connsiteX72" fmla="*/ 2341499 w 3346119"/>
                <a:gd name="connsiteY72" fmla="*/ 190279 h 258991"/>
                <a:gd name="connsiteX73" fmla="*/ 2357356 w 3346119"/>
                <a:gd name="connsiteY73" fmla="*/ 184994 h 258991"/>
                <a:gd name="connsiteX74" fmla="*/ 2389069 w 3346119"/>
                <a:gd name="connsiteY74" fmla="*/ 153281 h 258991"/>
                <a:gd name="connsiteX75" fmla="*/ 2399640 w 3346119"/>
                <a:gd name="connsiteY75" fmla="*/ 142709 h 258991"/>
                <a:gd name="connsiteX76" fmla="*/ 2441925 w 3346119"/>
                <a:gd name="connsiteY76" fmla="*/ 95139 h 258991"/>
                <a:gd name="connsiteX77" fmla="*/ 2457781 w 3346119"/>
                <a:gd name="connsiteY77" fmla="*/ 73997 h 258991"/>
                <a:gd name="connsiteX78" fmla="*/ 2494780 w 3346119"/>
                <a:gd name="connsiteY78" fmla="*/ 47570 h 258991"/>
                <a:gd name="connsiteX79" fmla="*/ 2515922 w 3346119"/>
                <a:gd name="connsiteY79" fmla="*/ 42284 h 258991"/>
                <a:gd name="connsiteX80" fmla="*/ 2531779 w 3346119"/>
                <a:gd name="connsiteY80" fmla="*/ 47570 h 258991"/>
                <a:gd name="connsiteX81" fmla="*/ 2558207 w 3346119"/>
                <a:gd name="connsiteY81" fmla="*/ 79283 h 258991"/>
                <a:gd name="connsiteX82" fmla="*/ 2574063 w 3346119"/>
                <a:gd name="connsiteY82" fmla="*/ 105711 h 258991"/>
                <a:gd name="connsiteX83" fmla="*/ 2579349 w 3346119"/>
                <a:gd name="connsiteY83" fmla="*/ 121567 h 258991"/>
                <a:gd name="connsiteX84" fmla="*/ 2600491 w 3346119"/>
                <a:gd name="connsiteY84" fmla="*/ 142709 h 258991"/>
                <a:gd name="connsiteX85" fmla="*/ 2621633 w 3346119"/>
                <a:gd name="connsiteY85" fmla="*/ 169137 h 258991"/>
                <a:gd name="connsiteX86" fmla="*/ 2653346 w 3346119"/>
                <a:gd name="connsiteY86" fmla="*/ 184994 h 258991"/>
                <a:gd name="connsiteX87" fmla="*/ 2685060 w 3346119"/>
                <a:gd name="connsiteY87" fmla="*/ 179708 h 258991"/>
                <a:gd name="connsiteX88" fmla="*/ 2722059 w 3346119"/>
                <a:gd name="connsiteY88" fmla="*/ 153281 h 258991"/>
                <a:gd name="connsiteX89" fmla="*/ 2753772 w 3346119"/>
                <a:gd name="connsiteY89" fmla="*/ 121567 h 258991"/>
                <a:gd name="connsiteX90" fmla="*/ 2769629 w 3346119"/>
                <a:gd name="connsiteY90" fmla="*/ 105711 h 258991"/>
                <a:gd name="connsiteX91" fmla="*/ 2780200 w 3346119"/>
                <a:gd name="connsiteY91" fmla="*/ 95139 h 258991"/>
                <a:gd name="connsiteX92" fmla="*/ 2811913 w 3346119"/>
                <a:gd name="connsiteY92" fmla="*/ 63426 h 258991"/>
                <a:gd name="connsiteX93" fmla="*/ 2822484 w 3346119"/>
                <a:gd name="connsiteY93" fmla="*/ 47570 h 258991"/>
                <a:gd name="connsiteX94" fmla="*/ 2880625 w 3346119"/>
                <a:gd name="connsiteY94" fmla="*/ 58141 h 258991"/>
                <a:gd name="connsiteX95" fmla="*/ 2938766 w 3346119"/>
                <a:gd name="connsiteY95" fmla="*/ 68712 h 258991"/>
                <a:gd name="connsiteX96" fmla="*/ 2996907 w 3346119"/>
                <a:gd name="connsiteY96" fmla="*/ 63426 h 258991"/>
                <a:gd name="connsiteX97" fmla="*/ 3012764 w 3346119"/>
                <a:gd name="connsiteY97" fmla="*/ 58141 h 258991"/>
                <a:gd name="connsiteX98" fmla="*/ 3033906 w 3346119"/>
                <a:gd name="connsiteY98" fmla="*/ 68712 h 258991"/>
                <a:gd name="connsiteX99" fmla="*/ 3065619 w 3346119"/>
                <a:gd name="connsiteY99" fmla="*/ 121567 h 258991"/>
                <a:gd name="connsiteX100" fmla="*/ 3102618 w 3346119"/>
                <a:gd name="connsiteY100" fmla="*/ 179708 h 258991"/>
                <a:gd name="connsiteX101" fmla="*/ 3113189 w 3346119"/>
                <a:gd name="connsiteY101" fmla="*/ 195565 h 258991"/>
                <a:gd name="connsiteX102" fmla="*/ 3129046 w 3346119"/>
                <a:gd name="connsiteY102" fmla="*/ 206136 h 258991"/>
                <a:gd name="connsiteX103" fmla="*/ 3139617 w 3346119"/>
                <a:gd name="connsiteY103" fmla="*/ 221993 h 258991"/>
                <a:gd name="connsiteX104" fmla="*/ 3187187 w 3346119"/>
                <a:gd name="connsiteY104" fmla="*/ 253706 h 258991"/>
                <a:gd name="connsiteX105" fmla="*/ 3208329 w 3346119"/>
                <a:gd name="connsiteY105" fmla="*/ 258991 h 258991"/>
                <a:gd name="connsiteX106" fmla="*/ 3224186 w 3346119"/>
                <a:gd name="connsiteY106" fmla="*/ 253706 h 258991"/>
                <a:gd name="connsiteX107" fmla="*/ 3234757 w 3346119"/>
                <a:gd name="connsiteY107" fmla="*/ 216707 h 258991"/>
                <a:gd name="connsiteX108" fmla="*/ 3245328 w 3346119"/>
                <a:gd name="connsiteY108" fmla="*/ 153281 h 258991"/>
                <a:gd name="connsiteX109" fmla="*/ 3250614 w 3346119"/>
                <a:gd name="connsiteY109" fmla="*/ 63426 h 258991"/>
                <a:gd name="connsiteX110" fmla="*/ 3266470 w 3346119"/>
                <a:gd name="connsiteY110" fmla="*/ 58141 h 258991"/>
                <a:gd name="connsiteX111" fmla="*/ 3298183 w 3346119"/>
                <a:gd name="connsiteY111" fmla="*/ 42284 h 258991"/>
                <a:gd name="connsiteX112" fmla="*/ 3345753 w 3346119"/>
                <a:gd name="connsiteY112" fmla="*/ 36998 h 258991"/>
                <a:gd name="connsiteX113" fmla="*/ 3277040 w 3346119"/>
                <a:gd name="connsiteY113" fmla="*/ 31224 h 258991"/>
                <a:gd name="connsiteX0" fmla="*/ 0 w 3309283"/>
                <a:gd name="connsiteY0" fmla="*/ 127005 h 258991"/>
                <a:gd name="connsiteX1" fmla="*/ 31715 w 3309283"/>
                <a:gd name="connsiteY1" fmla="*/ 203386 h 258991"/>
                <a:gd name="connsiteX2" fmla="*/ 47571 w 3309283"/>
                <a:gd name="connsiteY2" fmla="*/ 237849 h 258991"/>
                <a:gd name="connsiteX3" fmla="*/ 68713 w 3309283"/>
                <a:gd name="connsiteY3" fmla="*/ 216707 h 258991"/>
                <a:gd name="connsiteX4" fmla="*/ 84570 w 3309283"/>
                <a:gd name="connsiteY4" fmla="*/ 206136 h 258991"/>
                <a:gd name="connsiteX5" fmla="*/ 126854 w 3309283"/>
                <a:gd name="connsiteY5" fmla="*/ 174423 h 258991"/>
                <a:gd name="connsiteX6" fmla="*/ 163853 w 3309283"/>
                <a:gd name="connsiteY6" fmla="*/ 137424 h 258991"/>
                <a:gd name="connsiteX7" fmla="*/ 195566 w 3309283"/>
                <a:gd name="connsiteY7" fmla="*/ 116282 h 258991"/>
                <a:gd name="connsiteX8" fmla="*/ 253707 w 3309283"/>
                <a:gd name="connsiteY8" fmla="*/ 58141 h 258991"/>
                <a:gd name="connsiteX9" fmla="*/ 269564 w 3309283"/>
                <a:gd name="connsiteY9" fmla="*/ 42284 h 258991"/>
                <a:gd name="connsiteX10" fmla="*/ 285420 w 3309283"/>
                <a:gd name="connsiteY10" fmla="*/ 31713 h 258991"/>
                <a:gd name="connsiteX11" fmla="*/ 317134 w 3309283"/>
                <a:gd name="connsiteY11" fmla="*/ 5285 h 258991"/>
                <a:gd name="connsiteX12" fmla="*/ 332990 w 3309283"/>
                <a:gd name="connsiteY12" fmla="*/ 10571 h 258991"/>
                <a:gd name="connsiteX13" fmla="*/ 338276 w 3309283"/>
                <a:gd name="connsiteY13" fmla="*/ 26427 h 258991"/>
                <a:gd name="connsiteX14" fmla="*/ 354133 w 3309283"/>
                <a:gd name="connsiteY14" fmla="*/ 42284 h 258991"/>
                <a:gd name="connsiteX15" fmla="*/ 375275 w 3309283"/>
                <a:gd name="connsiteY15" fmla="*/ 79283 h 258991"/>
                <a:gd name="connsiteX16" fmla="*/ 396417 w 3309283"/>
                <a:gd name="connsiteY16" fmla="*/ 126853 h 258991"/>
                <a:gd name="connsiteX17" fmla="*/ 412274 w 3309283"/>
                <a:gd name="connsiteY17" fmla="*/ 137424 h 258991"/>
                <a:gd name="connsiteX18" fmla="*/ 517985 w 3309283"/>
                <a:gd name="connsiteY18" fmla="*/ 132138 h 258991"/>
                <a:gd name="connsiteX19" fmla="*/ 533841 w 3309283"/>
                <a:gd name="connsiteY19" fmla="*/ 126853 h 258991"/>
                <a:gd name="connsiteX20" fmla="*/ 560269 w 3309283"/>
                <a:gd name="connsiteY20" fmla="*/ 121567 h 258991"/>
                <a:gd name="connsiteX21" fmla="*/ 607839 w 3309283"/>
                <a:gd name="connsiteY21" fmla="*/ 105711 h 258991"/>
                <a:gd name="connsiteX22" fmla="*/ 634267 w 3309283"/>
                <a:gd name="connsiteY22" fmla="*/ 95139 h 258991"/>
                <a:gd name="connsiteX23" fmla="*/ 650123 w 3309283"/>
                <a:gd name="connsiteY23" fmla="*/ 89854 h 258991"/>
                <a:gd name="connsiteX24" fmla="*/ 665980 w 3309283"/>
                <a:gd name="connsiteY24" fmla="*/ 95139 h 258991"/>
                <a:gd name="connsiteX25" fmla="*/ 687122 w 3309283"/>
                <a:gd name="connsiteY25" fmla="*/ 121567 h 258991"/>
                <a:gd name="connsiteX26" fmla="*/ 724121 w 3309283"/>
                <a:gd name="connsiteY26" fmla="*/ 169137 h 258991"/>
                <a:gd name="connsiteX27" fmla="*/ 766405 w 3309283"/>
                <a:gd name="connsiteY27" fmla="*/ 195565 h 258991"/>
                <a:gd name="connsiteX28" fmla="*/ 792833 w 3309283"/>
                <a:gd name="connsiteY28" fmla="*/ 200850 h 258991"/>
                <a:gd name="connsiteX29" fmla="*/ 813975 w 3309283"/>
                <a:gd name="connsiteY29" fmla="*/ 211422 h 258991"/>
                <a:gd name="connsiteX30" fmla="*/ 967256 w 3309283"/>
                <a:gd name="connsiteY30" fmla="*/ 206136 h 258991"/>
                <a:gd name="connsiteX31" fmla="*/ 1004255 w 3309283"/>
                <a:gd name="connsiteY31" fmla="*/ 179708 h 258991"/>
                <a:gd name="connsiteX32" fmla="*/ 1025397 w 3309283"/>
                <a:gd name="connsiteY32" fmla="*/ 169137 h 258991"/>
                <a:gd name="connsiteX33" fmla="*/ 1041254 w 3309283"/>
                <a:gd name="connsiteY33" fmla="*/ 153281 h 258991"/>
                <a:gd name="connsiteX34" fmla="*/ 1057111 w 3309283"/>
                <a:gd name="connsiteY34" fmla="*/ 116282 h 258991"/>
                <a:gd name="connsiteX35" fmla="*/ 1062396 w 3309283"/>
                <a:gd name="connsiteY35" fmla="*/ 100425 h 258991"/>
                <a:gd name="connsiteX36" fmla="*/ 1072967 w 3309283"/>
                <a:gd name="connsiteY36" fmla="*/ 84568 h 258991"/>
                <a:gd name="connsiteX37" fmla="*/ 1120537 w 3309283"/>
                <a:gd name="connsiteY37" fmla="*/ 42284 h 258991"/>
                <a:gd name="connsiteX38" fmla="*/ 1189249 w 3309283"/>
                <a:gd name="connsiteY38" fmla="*/ 42284 h 258991"/>
                <a:gd name="connsiteX39" fmla="*/ 1205106 w 3309283"/>
                <a:gd name="connsiteY39" fmla="*/ 31713 h 258991"/>
                <a:gd name="connsiteX40" fmla="*/ 1226248 w 3309283"/>
                <a:gd name="connsiteY40" fmla="*/ 21142 h 258991"/>
                <a:gd name="connsiteX41" fmla="*/ 1257962 w 3309283"/>
                <a:gd name="connsiteY41" fmla="*/ 0 h 258991"/>
                <a:gd name="connsiteX42" fmla="*/ 1310817 w 3309283"/>
                <a:gd name="connsiteY42" fmla="*/ 10571 h 258991"/>
                <a:gd name="connsiteX43" fmla="*/ 1326674 w 3309283"/>
                <a:gd name="connsiteY43" fmla="*/ 26427 h 258991"/>
                <a:gd name="connsiteX44" fmla="*/ 1342530 w 3309283"/>
                <a:gd name="connsiteY44" fmla="*/ 36998 h 258991"/>
                <a:gd name="connsiteX45" fmla="*/ 1353101 w 3309283"/>
                <a:gd name="connsiteY45" fmla="*/ 47570 h 258991"/>
                <a:gd name="connsiteX46" fmla="*/ 1374244 w 3309283"/>
                <a:gd name="connsiteY46" fmla="*/ 63426 h 258991"/>
                <a:gd name="connsiteX47" fmla="*/ 1437670 w 3309283"/>
                <a:gd name="connsiteY47" fmla="*/ 116282 h 258991"/>
                <a:gd name="connsiteX48" fmla="*/ 1474669 w 3309283"/>
                <a:gd name="connsiteY48" fmla="*/ 132138 h 258991"/>
                <a:gd name="connsiteX49" fmla="*/ 1522239 w 3309283"/>
                <a:gd name="connsiteY49" fmla="*/ 142709 h 258991"/>
                <a:gd name="connsiteX50" fmla="*/ 1553952 w 3309283"/>
                <a:gd name="connsiteY50" fmla="*/ 153281 h 258991"/>
                <a:gd name="connsiteX51" fmla="*/ 1670234 w 3309283"/>
                <a:gd name="connsiteY51" fmla="*/ 147995 h 258991"/>
                <a:gd name="connsiteX52" fmla="*/ 1686091 w 3309283"/>
                <a:gd name="connsiteY52" fmla="*/ 142709 h 258991"/>
                <a:gd name="connsiteX53" fmla="*/ 1707233 w 3309283"/>
                <a:gd name="connsiteY53" fmla="*/ 126853 h 258991"/>
                <a:gd name="connsiteX54" fmla="*/ 1728375 w 3309283"/>
                <a:gd name="connsiteY54" fmla="*/ 95139 h 258991"/>
                <a:gd name="connsiteX55" fmla="*/ 1775945 w 3309283"/>
                <a:gd name="connsiteY55" fmla="*/ 58141 h 258991"/>
                <a:gd name="connsiteX56" fmla="*/ 1797088 w 3309283"/>
                <a:gd name="connsiteY56" fmla="*/ 47570 h 258991"/>
                <a:gd name="connsiteX57" fmla="*/ 1823515 w 3309283"/>
                <a:gd name="connsiteY57" fmla="*/ 42284 h 258991"/>
                <a:gd name="connsiteX58" fmla="*/ 1849943 w 3309283"/>
                <a:gd name="connsiteY58" fmla="*/ 52855 h 258991"/>
                <a:gd name="connsiteX59" fmla="*/ 1897513 w 3309283"/>
                <a:gd name="connsiteY59" fmla="*/ 68712 h 258991"/>
                <a:gd name="connsiteX60" fmla="*/ 1923941 w 3309283"/>
                <a:gd name="connsiteY60" fmla="*/ 89854 h 258991"/>
                <a:gd name="connsiteX61" fmla="*/ 1939797 w 3309283"/>
                <a:gd name="connsiteY61" fmla="*/ 100425 h 258991"/>
                <a:gd name="connsiteX62" fmla="*/ 1971511 w 3309283"/>
                <a:gd name="connsiteY62" fmla="*/ 126853 h 258991"/>
                <a:gd name="connsiteX63" fmla="*/ 1997938 w 3309283"/>
                <a:gd name="connsiteY63" fmla="*/ 116282 h 258991"/>
                <a:gd name="connsiteX64" fmla="*/ 2045508 w 3309283"/>
                <a:gd name="connsiteY64" fmla="*/ 73997 h 258991"/>
                <a:gd name="connsiteX65" fmla="*/ 2061365 w 3309283"/>
                <a:gd name="connsiteY65" fmla="*/ 68712 h 258991"/>
                <a:gd name="connsiteX66" fmla="*/ 2103649 w 3309283"/>
                <a:gd name="connsiteY66" fmla="*/ 105711 h 258991"/>
                <a:gd name="connsiteX67" fmla="*/ 2108935 w 3309283"/>
                <a:gd name="connsiteY67" fmla="*/ 121567 h 258991"/>
                <a:gd name="connsiteX68" fmla="*/ 2145934 w 3309283"/>
                <a:gd name="connsiteY68" fmla="*/ 158566 h 258991"/>
                <a:gd name="connsiteX69" fmla="*/ 2161790 w 3309283"/>
                <a:gd name="connsiteY69" fmla="*/ 179708 h 258991"/>
                <a:gd name="connsiteX70" fmla="*/ 2182933 w 3309283"/>
                <a:gd name="connsiteY70" fmla="*/ 184994 h 258991"/>
                <a:gd name="connsiteX71" fmla="*/ 2225217 w 3309283"/>
                <a:gd name="connsiteY71" fmla="*/ 200850 h 258991"/>
                <a:gd name="connsiteX72" fmla="*/ 2341499 w 3309283"/>
                <a:gd name="connsiteY72" fmla="*/ 190279 h 258991"/>
                <a:gd name="connsiteX73" fmla="*/ 2357356 w 3309283"/>
                <a:gd name="connsiteY73" fmla="*/ 184994 h 258991"/>
                <a:gd name="connsiteX74" fmla="*/ 2389069 w 3309283"/>
                <a:gd name="connsiteY74" fmla="*/ 153281 h 258991"/>
                <a:gd name="connsiteX75" fmla="*/ 2399640 w 3309283"/>
                <a:gd name="connsiteY75" fmla="*/ 142709 h 258991"/>
                <a:gd name="connsiteX76" fmla="*/ 2441925 w 3309283"/>
                <a:gd name="connsiteY76" fmla="*/ 95139 h 258991"/>
                <a:gd name="connsiteX77" fmla="*/ 2457781 w 3309283"/>
                <a:gd name="connsiteY77" fmla="*/ 73997 h 258991"/>
                <a:gd name="connsiteX78" fmla="*/ 2494780 w 3309283"/>
                <a:gd name="connsiteY78" fmla="*/ 47570 h 258991"/>
                <a:gd name="connsiteX79" fmla="*/ 2515922 w 3309283"/>
                <a:gd name="connsiteY79" fmla="*/ 42284 h 258991"/>
                <a:gd name="connsiteX80" fmla="*/ 2531779 w 3309283"/>
                <a:gd name="connsiteY80" fmla="*/ 47570 h 258991"/>
                <a:gd name="connsiteX81" fmla="*/ 2558207 w 3309283"/>
                <a:gd name="connsiteY81" fmla="*/ 79283 h 258991"/>
                <a:gd name="connsiteX82" fmla="*/ 2574063 w 3309283"/>
                <a:gd name="connsiteY82" fmla="*/ 105711 h 258991"/>
                <a:gd name="connsiteX83" fmla="*/ 2579349 w 3309283"/>
                <a:gd name="connsiteY83" fmla="*/ 121567 h 258991"/>
                <a:gd name="connsiteX84" fmla="*/ 2600491 w 3309283"/>
                <a:gd name="connsiteY84" fmla="*/ 142709 h 258991"/>
                <a:gd name="connsiteX85" fmla="*/ 2621633 w 3309283"/>
                <a:gd name="connsiteY85" fmla="*/ 169137 h 258991"/>
                <a:gd name="connsiteX86" fmla="*/ 2653346 w 3309283"/>
                <a:gd name="connsiteY86" fmla="*/ 184994 h 258991"/>
                <a:gd name="connsiteX87" fmla="*/ 2685060 w 3309283"/>
                <a:gd name="connsiteY87" fmla="*/ 179708 h 258991"/>
                <a:gd name="connsiteX88" fmla="*/ 2722059 w 3309283"/>
                <a:gd name="connsiteY88" fmla="*/ 153281 h 258991"/>
                <a:gd name="connsiteX89" fmla="*/ 2753772 w 3309283"/>
                <a:gd name="connsiteY89" fmla="*/ 121567 h 258991"/>
                <a:gd name="connsiteX90" fmla="*/ 2769629 w 3309283"/>
                <a:gd name="connsiteY90" fmla="*/ 105711 h 258991"/>
                <a:gd name="connsiteX91" fmla="*/ 2780200 w 3309283"/>
                <a:gd name="connsiteY91" fmla="*/ 95139 h 258991"/>
                <a:gd name="connsiteX92" fmla="*/ 2811913 w 3309283"/>
                <a:gd name="connsiteY92" fmla="*/ 63426 h 258991"/>
                <a:gd name="connsiteX93" fmla="*/ 2822484 w 3309283"/>
                <a:gd name="connsiteY93" fmla="*/ 47570 h 258991"/>
                <a:gd name="connsiteX94" fmla="*/ 2880625 w 3309283"/>
                <a:gd name="connsiteY94" fmla="*/ 58141 h 258991"/>
                <a:gd name="connsiteX95" fmla="*/ 2938766 w 3309283"/>
                <a:gd name="connsiteY95" fmla="*/ 68712 h 258991"/>
                <a:gd name="connsiteX96" fmla="*/ 2996907 w 3309283"/>
                <a:gd name="connsiteY96" fmla="*/ 63426 h 258991"/>
                <a:gd name="connsiteX97" fmla="*/ 3012764 w 3309283"/>
                <a:gd name="connsiteY97" fmla="*/ 58141 h 258991"/>
                <a:gd name="connsiteX98" fmla="*/ 3033906 w 3309283"/>
                <a:gd name="connsiteY98" fmla="*/ 68712 h 258991"/>
                <a:gd name="connsiteX99" fmla="*/ 3065619 w 3309283"/>
                <a:gd name="connsiteY99" fmla="*/ 121567 h 258991"/>
                <a:gd name="connsiteX100" fmla="*/ 3102618 w 3309283"/>
                <a:gd name="connsiteY100" fmla="*/ 179708 h 258991"/>
                <a:gd name="connsiteX101" fmla="*/ 3113189 w 3309283"/>
                <a:gd name="connsiteY101" fmla="*/ 195565 h 258991"/>
                <a:gd name="connsiteX102" fmla="*/ 3129046 w 3309283"/>
                <a:gd name="connsiteY102" fmla="*/ 206136 h 258991"/>
                <a:gd name="connsiteX103" fmla="*/ 3139617 w 3309283"/>
                <a:gd name="connsiteY103" fmla="*/ 221993 h 258991"/>
                <a:gd name="connsiteX104" fmla="*/ 3187187 w 3309283"/>
                <a:gd name="connsiteY104" fmla="*/ 253706 h 258991"/>
                <a:gd name="connsiteX105" fmla="*/ 3208329 w 3309283"/>
                <a:gd name="connsiteY105" fmla="*/ 258991 h 258991"/>
                <a:gd name="connsiteX106" fmla="*/ 3224186 w 3309283"/>
                <a:gd name="connsiteY106" fmla="*/ 253706 h 258991"/>
                <a:gd name="connsiteX107" fmla="*/ 3234757 w 3309283"/>
                <a:gd name="connsiteY107" fmla="*/ 216707 h 258991"/>
                <a:gd name="connsiteX108" fmla="*/ 3245328 w 3309283"/>
                <a:gd name="connsiteY108" fmla="*/ 153281 h 258991"/>
                <a:gd name="connsiteX109" fmla="*/ 3250614 w 3309283"/>
                <a:gd name="connsiteY109" fmla="*/ 63426 h 258991"/>
                <a:gd name="connsiteX110" fmla="*/ 3266470 w 3309283"/>
                <a:gd name="connsiteY110" fmla="*/ 58141 h 258991"/>
                <a:gd name="connsiteX111" fmla="*/ 3298183 w 3309283"/>
                <a:gd name="connsiteY111" fmla="*/ 42284 h 258991"/>
                <a:gd name="connsiteX112" fmla="*/ 3287612 w 3309283"/>
                <a:gd name="connsiteY112" fmla="*/ 36998 h 258991"/>
                <a:gd name="connsiteX113" fmla="*/ 3277040 w 3309283"/>
                <a:gd name="connsiteY113" fmla="*/ 31224 h 25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3309283" h="258991">
                  <a:moveTo>
                    <a:pt x="0" y="127005"/>
                  </a:moveTo>
                  <a:cubicBezTo>
                    <a:pt x="8809" y="119958"/>
                    <a:pt x="23787" y="184912"/>
                    <a:pt x="31715" y="203386"/>
                  </a:cubicBezTo>
                  <a:cubicBezTo>
                    <a:pt x="39643" y="221860"/>
                    <a:pt x="41405" y="235629"/>
                    <a:pt x="47571" y="237849"/>
                  </a:cubicBezTo>
                  <a:cubicBezTo>
                    <a:pt x="53737" y="240069"/>
                    <a:pt x="61146" y="223193"/>
                    <a:pt x="68713" y="216707"/>
                  </a:cubicBezTo>
                  <a:cubicBezTo>
                    <a:pt x="73536" y="212573"/>
                    <a:pt x="79488" y="209948"/>
                    <a:pt x="84570" y="206136"/>
                  </a:cubicBezTo>
                  <a:cubicBezTo>
                    <a:pt x="134791" y="168470"/>
                    <a:pt x="91005" y="198321"/>
                    <a:pt x="126854" y="174423"/>
                  </a:cubicBezTo>
                  <a:cubicBezTo>
                    <a:pt x="142019" y="151674"/>
                    <a:pt x="135418" y="158104"/>
                    <a:pt x="163853" y="137424"/>
                  </a:cubicBezTo>
                  <a:cubicBezTo>
                    <a:pt x="174128" y="129951"/>
                    <a:pt x="186582" y="125266"/>
                    <a:pt x="195566" y="116282"/>
                  </a:cubicBezTo>
                  <a:lnTo>
                    <a:pt x="253707" y="58141"/>
                  </a:lnTo>
                  <a:cubicBezTo>
                    <a:pt x="258993" y="52855"/>
                    <a:pt x="263344" y="46431"/>
                    <a:pt x="269564" y="42284"/>
                  </a:cubicBezTo>
                  <a:cubicBezTo>
                    <a:pt x="274849" y="38760"/>
                    <a:pt x="280540" y="35780"/>
                    <a:pt x="285420" y="31713"/>
                  </a:cubicBezTo>
                  <a:cubicBezTo>
                    <a:pt x="326111" y="-2197"/>
                    <a:pt x="277770" y="31527"/>
                    <a:pt x="317134" y="5285"/>
                  </a:cubicBezTo>
                  <a:cubicBezTo>
                    <a:pt x="322419" y="7047"/>
                    <a:pt x="329050" y="6631"/>
                    <a:pt x="332990" y="10571"/>
                  </a:cubicBezTo>
                  <a:cubicBezTo>
                    <a:pt x="336930" y="14511"/>
                    <a:pt x="335185" y="21791"/>
                    <a:pt x="338276" y="26427"/>
                  </a:cubicBezTo>
                  <a:cubicBezTo>
                    <a:pt x="342423" y="32647"/>
                    <a:pt x="348847" y="36998"/>
                    <a:pt x="354133" y="42284"/>
                  </a:cubicBezTo>
                  <a:cubicBezTo>
                    <a:pt x="370296" y="90778"/>
                    <a:pt x="343280" y="15295"/>
                    <a:pt x="375275" y="79283"/>
                  </a:cubicBezTo>
                  <a:cubicBezTo>
                    <a:pt x="385742" y="100216"/>
                    <a:pt x="380870" y="111306"/>
                    <a:pt x="396417" y="126853"/>
                  </a:cubicBezTo>
                  <a:cubicBezTo>
                    <a:pt x="400909" y="131345"/>
                    <a:pt x="406988" y="133900"/>
                    <a:pt x="412274" y="137424"/>
                  </a:cubicBezTo>
                  <a:cubicBezTo>
                    <a:pt x="447511" y="135662"/>
                    <a:pt x="482837" y="135194"/>
                    <a:pt x="517985" y="132138"/>
                  </a:cubicBezTo>
                  <a:cubicBezTo>
                    <a:pt x="523535" y="131655"/>
                    <a:pt x="528436" y="128204"/>
                    <a:pt x="533841" y="126853"/>
                  </a:cubicBezTo>
                  <a:cubicBezTo>
                    <a:pt x="542557" y="124674"/>
                    <a:pt x="551460" y="123329"/>
                    <a:pt x="560269" y="121567"/>
                  </a:cubicBezTo>
                  <a:cubicBezTo>
                    <a:pt x="604428" y="99488"/>
                    <a:pt x="556603" y="121082"/>
                    <a:pt x="607839" y="105711"/>
                  </a:cubicBezTo>
                  <a:cubicBezTo>
                    <a:pt x="616927" y="102985"/>
                    <a:pt x="625383" y="98471"/>
                    <a:pt x="634267" y="95139"/>
                  </a:cubicBezTo>
                  <a:cubicBezTo>
                    <a:pt x="639483" y="93183"/>
                    <a:pt x="644838" y="91616"/>
                    <a:pt x="650123" y="89854"/>
                  </a:cubicBezTo>
                  <a:cubicBezTo>
                    <a:pt x="655409" y="91616"/>
                    <a:pt x="661202" y="92272"/>
                    <a:pt x="665980" y="95139"/>
                  </a:cubicBezTo>
                  <a:cubicBezTo>
                    <a:pt x="675202" y="100672"/>
                    <a:pt x="681231" y="113713"/>
                    <a:pt x="687122" y="121567"/>
                  </a:cubicBezTo>
                  <a:cubicBezTo>
                    <a:pt x="699175" y="137638"/>
                    <a:pt x="708051" y="157084"/>
                    <a:pt x="724121" y="169137"/>
                  </a:cubicBezTo>
                  <a:cubicBezTo>
                    <a:pt x="738587" y="179987"/>
                    <a:pt x="748992" y="189761"/>
                    <a:pt x="766405" y="195565"/>
                  </a:cubicBezTo>
                  <a:cubicBezTo>
                    <a:pt x="774928" y="198406"/>
                    <a:pt x="784024" y="199088"/>
                    <a:pt x="792833" y="200850"/>
                  </a:cubicBezTo>
                  <a:cubicBezTo>
                    <a:pt x="799880" y="204374"/>
                    <a:pt x="806500" y="208930"/>
                    <a:pt x="813975" y="211422"/>
                  </a:cubicBezTo>
                  <a:cubicBezTo>
                    <a:pt x="860234" y="226842"/>
                    <a:pt x="934299" y="208882"/>
                    <a:pt x="967256" y="206136"/>
                  </a:cubicBezTo>
                  <a:cubicBezTo>
                    <a:pt x="1035965" y="178653"/>
                    <a:pt x="964062" y="213203"/>
                    <a:pt x="1004255" y="179708"/>
                  </a:cubicBezTo>
                  <a:cubicBezTo>
                    <a:pt x="1010308" y="174664"/>
                    <a:pt x="1018985" y="173717"/>
                    <a:pt x="1025397" y="169137"/>
                  </a:cubicBezTo>
                  <a:cubicBezTo>
                    <a:pt x="1031480" y="164792"/>
                    <a:pt x="1035968" y="158566"/>
                    <a:pt x="1041254" y="153281"/>
                  </a:cubicBezTo>
                  <a:cubicBezTo>
                    <a:pt x="1053654" y="116084"/>
                    <a:pt x="1037512" y="162015"/>
                    <a:pt x="1057111" y="116282"/>
                  </a:cubicBezTo>
                  <a:cubicBezTo>
                    <a:pt x="1059306" y="111161"/>
                    <a:pt x="1059904" y="105408"/>
                    <a:pt x="1062396" y="100425"/>
                  </a:cubicBezTo>
                  <a:cubicBezTo>
                    <a:pt x="1065237" y="94743"/>
                    <a:pt x="1068747" y="89316"/>
                    <a:pt x="1072967" y="84568"/>
                  </a:cubicBezTo>
                  <a:cubicBezTo>
                    <a:pt x="1099296" y="54948"/>
                    <a:pt x="1096439" y="58350"/>
                    <a:pt x="1120537" y="42284"/>
                  </a:cubicBezTo>
                  <a:cubicBezTo>
                    <a:pt x="1150775" y="48332"/>
                    <a:pt x="1154049" y="51884"/>
                    <a:pt x="1189249" y="42284"/>
                  </a:cubicBezTo>
                  <a:cubicBezTo>
                    <a:pt x="1195378" y="40613"/>
                    <a:pt x="1199590" y="34865"/>
                    <a:pt x="1205106" y="31713"/>
                  </a:cubicBezTo>
                  <a:cubicBezTo>
                    <a:pt x="1211947" y="27804"/>
                    <a:pt x="1219836" y="25722"/>
                    <a:pt x="1226248" y="21142"/>
                  </a:cubicBezTo>
                  <a:cubicBezTo>
                    <a:pt x="1260890" y="-3603"/>
                    <a:pt x="1223948" y="11336"/>
                    <a:pt x="1257962" y="0"/>
                  </a:cubicBezTo>
                  <a:cubicBezTo>
                    <a:pt x="1261101" y="448"/>
                    <a:pt x="1300751" y="3861"/>
                    <a:pt x="1310817" y="10571"/>
                  </a:cubicBezTo>
                  <a:cubicBezTo>
                    <a:pt x="1317036" y="14717"/>
                    <a:pt x="1320932" y="21642"/>
                    <a:pt x="1326674" y="26427"/>
                  </a:cubicBezTo>
                  <a:cubicBezTo>
                    <a:pt x="1331554" y="30494"/>
                    <a:pt x="1337570" y="33030"/>
                    <a:pt x="1342530" y="36998"/>
                  </a:cubicBezTo>
                  <a:cubicBezTo>
                    <a:pt x="1346421" y="40111"/>
                    <a:pt x="1349273" y="44380"/>
                    <a:pt x="1353101" y="47570"/>
                  </a:cubicBezTo>
                  <a:cubicBezTo>
                    <a:pt x="1359869" y="53210"/>
                    <a:pt x="1367614" y="57625"/>
                    <a:pt x="1374244" y="63426"/>
                  </a:cubicBezTo>
                  <a:cubicBezTo>
                    <a:pt x="1400092" y="86042"/>
                    <a:pt x="1401118" y="98006"/>
                    <a:pt x="1437670" y="116282"/>
                  </a:cubicBezTo>
                  <a:cubicBezTo>
                    <a:pt x="1452802" y="123848"/>
                    <a:pt x="1459111" y="128249"/>
                    <a:pt x="1474669" y="132138"/>
                  </a:cubicBezTo>
                  <a:cubicBezTo>
                    <a:pt x="1504808" y="139673"/>
                    <a:pt x="1495140" y="134579"/>
                    <a:pt x="1522239" y="142709"/>
                  </a:cubicBezTo>
                  <a:cubicBezTo>
                    <a:pt x="1532912" y="145911"/>
                    <a:pt x="1553952" y="153281"/>
                    <a:pt x="1553952" y="153281"/>
                  </a:cubicBezTo>
                  <a:cubicBezTo>
                    <a:pt x="1592713" y="151519"/>
                    <a:pt x="1631557" y="151089"/>
                    <a:pt x="1670234" y="147995"/>
                  </a:cubicBezTo>
                  <a:cubicBezTo>
                    <a:pt x="1675788" y="147551"/>
                    <a:pt x="1681253" y="145473"/>
                    <a:pt x="1686091" y="142709"/>
                  </a:cubicBezTo>
                  <a:cubicBezTo>
                    <a:pt x="1693739" y="138339"/>
                    <a:pt x="1700186" y="132138"/>
                    <a:pt x="1707233" y="126853"/>
                  </a:cubicBezTo>
                  <a:cubicBezTo>
                    <a:pt x="1714280" y="116282"/>
                    <a:pt x="1719391" y="104123"/>
                    <a:pt x="1728375" y="95139"/>
                  </a:cubicBezTo>
                  <a:cubicBezTo>
                    <a:pt x="1753216" y="70300"/>
                    <a:pt x="1738013" y="83429"/>
                    <a:pt x="1775945" y="58141"/>
                  </a:cubicBezTo>
                  <a:cubicBezTo>
                    <a:pt x="1782501" y="53770"/>
                    <a:pt x="1789613" y="50062"/>
                    <a:pt x="1797088" y="47570"/>
                  </a:cubicBezTo>
                  <a:cubicBezTo>
                    <a:pt x="1805610" y="44729"/>
                    <a:pt x="1814706" y="44046"/>
                    <a:pt x="1823515" y="42284"/>
                  </a:cubicBezTo>
                  <a:cubicBezTo>
                    <a:pt x="1832324" y="45808"/>
                    <a:pt x="1840855" y="50129"/>
                    <a:pt x="1849943" y="52855"/>
                  </a:cubicBezTo>
                  <a:cubicBezTo>
                    <a:pt x="1878289" y="61359"/>
                    <a:pt x="1873429" y="52656"/>
                    <a:pt x="1897513" y="68712"/>
                  </a:cubicBezTo>
                  <a:cubicBezTo>
                    <a:pt x="1906900" y="74970"/>
                    <a:pt x="1914916" y="83085"/>
                    <a:pt x="1923941" y="89854"/>
                  </a:cubicBezTo>
                  <a:cubicBezTo>
                    <a:pt x="1929023" y="93665"/>
                    <a:pt x="1934917" y="96358"/>
                    <a:pt x="1939797" y="100425"/>
                  </a:cubicBezTo>
                  <a:cubicBezTo>
                    <a:pt x="1980488" y="134335"/>
                    <a:pt x="1932147" y="100611"/>
                    <a:pt x="1971511" y="126853"/>
                  </a:cubicBezTo>
                  <a:cubicBezTo>
                    <a:pt x="1980320" y="123329"/>
                    <a:pt x="1990265" y="121862"/>
                    <a:pt x="1997938" y="116282"/>
                  </a:cubicBezTo>
                  <a:cubicBezTo>
                    <a:pt x="2028744" y="93878"/>
                    <a:pt x="2019507" y="86997"/>
                    <a:pt x="2045508" y="73997"/>
                  </a:cubicBezTo>
                  <a:cubicBezTo>
                    <a:pt x="2050491" y="71505"/>
                    <a:pt x="2056079" y="70474"/>
                    <a:pt x="2061365" y="68712"/>
                  </a:cubicBezTo>
                  <a:cubicBezTo>
                    <a:pt x="2075596" y="79385"/>
                    <a:pt x="2093119" y="90969"/>
                    <a:pt x="2103649" y="105711"/>
                  </a:cubicBezTo>
                  <a:cubicBezTo>
                    <a:pt x="2106887" y="110245"/>
                    <a:pt x="2105455" y="117217"/>
                    <a:pt x="2108935" y="121567"/>
                  </a:cubicBezTo>
                  <a:cubicBezTo>
                    <a:pt x="2119831" y="135186"/>
                    <a:pt x="2135469" y="144613"/>
                    <a:pt x="2145934" y="158566"/>
                  </a:cubicBezTo>
                  <a:cubicBezTo>
                    <a:pt x="2151219" y="165613"/>
                    <a:pt x="2154622" y="174588"/>
                    <a:pt x="2161790" y="179708"/>
                  </a:cubicBezTo>
                  <a:cubicBezTo>
                    <a:pt x="2167701" y="183930"/>
                    <a:pt x="2176131" y="182443"/>
                    <a:pt x="2182933" y="184994"/>
                  </a:cubicBezTo>
                  <a:cubicBezTo>
                    <a:pt x="2238205" y="205721"/>
                    <a:pt x="2170955" y="187286"/>
                    <a:pt x="2225217" y="200850"/>
                  </a:cubicBezTo>
                  <a:cubicBezTo>
                    <a:pt x="2265890" y="198308"/>
                    <a:pt x="2302640" y="198914"/>
                    <a:pt x="2341499" y="190279"/>
                  </a:cubicBezTo>
                  <a:cubicBezTo>
                    <a:pt x="2346938" y="189070"/>
                    <a:pt x="2352070" y="186756"/>
                    <a:pt x="2357356" y="184994"/>
                  </a:cubicBezTo>
                  <a:cubicBezTo>
                    <a:pt x="2384086" y="167174"/>
                    <a:pt x="2364486" y="182782"/>
                    <a:pt x="2389069" y="153281"/>
                  </a:cubicBezTo>
                  <a:cubicBezTo>
                    <a:pt x="2392259" y="149453"/>
                    <a:pt x="2396450" y="146537"/>
                    <a:pt x="2399640" y="142709"/>
                  </a:cubicBezTo>
                  <a:cubicBezTo>
                    <a:pt x="2438519" y="96054"/>
                    <a:pt x="2387281" y="149783"/>
                    <a:pt x="2441925" y="95139"/>
                  </a:cubicBezTo>
                  <a:cubicBezTo>
                    <a:pt x="2448154" y="88910"/>
                    <a:pt x="2451552" y="80226"/>
                    <a:pt x="2457781" y="73997"/>
                  </a:cubicBezTo>
                  <a:cubicBezTo>
                    <a:pt x="2459135" y="72643"/>
                    <a:pt x="2489528" y="49821"/>
                    <a:pt x="2494780" y="47570"/>
                  </a:cubicBezTo>
                  <a:cubicBezTo>
                    <a:pt x="2501457" y="44708"/>
                    <a:pt x="2508875" y="44046"/>
                    <a:pt x="2515922" y="42284"/>
                  </a:cubicBezTo>
                  <a:cubicBezTo>
                    <a:pt x="2521208" y="44046"/>
                    <a:pt x="2527143" y="44479"/>
                    <a:pt x="2531779" y="47570"/>
                  </a:cubicBezTo>
                  <a:cubicBezTo>
                    <a:pt x="2543007" y="55055"/>
                    <a:pt x="2551242" y="68138"/>
                    <a:pt x="2558207" y="79283"/>
                  </a:cubicBezTo>
                  <a:cubicBezTo>
                    <a:pt x="2563652" y="87995"/>
                    <a:pt x="2569469" y="96522"/>
                    <a:pt x="2574063" y="105711"/>
                  </a:cubicBezTo>
                  <a:cubicBezTo>
                    <a:pt x="2576555" y="110694"/>
                    <a:pt x="2576111" y="117033"/>
                    <a:pt x="2579349" y="121567"/>
                  </a:cubicBezTo>
                  <a:cubicBezTo>
                    <a:pt x="2585142" y="129677"/>
                    <a:pt x="2593870" y="135260"/>
                    <a:pt x="2600491" y="142709"/>
                  </a:cubicBezTo>
                  <a:cubicBezTo>
                    <a:pt x="2607986" y="151141"/>
                    <a:pt x="2613656" y="161160"/>
                    <a:pt x="2621633" y="169137"/>
                  </a:cubicBezTo>
                  <a:cubicBezTo>
                    <a:pt x="2631878" y="179382"/>
                    <a:pt x="2640451" y="180695"/>
                    <a:pt x="2653346" y="184994"/>
                  </a:cubicBezTo>
                  <a:cubicBezTo>
                    <a:pt x="2663917" y="183232"/>
                    <a:pt x="2674893" y="183097"/>
                    <a:pt x="2685060" y="179708"/>
                  </a:cubicBezTo>
                  <a:cubicBezTo>
                    <a:pt x="2689599" y="178195"/>
                    <a:pt x="2721694" y="153609"/>
                    <a:pt x="2722059" y="153281"/>
                  </a:cubicBezTo>
                  <a:cubicBezTo>
                    <a:pt x="2733171" y="143280"/>
                    <a:pt x="2743201" y="132138"/>
                    <a:pt x="2753772" y="121567"/>
                  </a:cubicBezTo>
                  <a:lnTo>
                    <a:pt x="2769629" y="105711"/>
                  </a:lnTo>
                  <a:cubicBezTo>
                    <a:pt x="2773153" y="102187"/>
                    <a:pt x="2777210" y="99126"/>
                    <a:pt x="2780200" y="95139"/>
                  </a:cubicBezTo>
                  <a:cubicBezTo>
                    <a:pt x="2799867" y="68915"/>
                    <a:pt x="2788726" y="78883"/>
                    <a:pt x="2811913" y="63426"/>
                  </a:cubicBezTo>
                  <a:cubicBezTo>
                    <a:pt x="2815437" y="58141"/>
                    <a:pt x="2816255" y="48816"/>
                    <a:pt x="2822484" y="47570"/>
                  </a:cubicBezTo>
                  <a:cubicBezTo>
                    <a:pt x="2849619" y="42143"/>
                    <a:pt x="2859403" y="52836"/>
                    <a:pt x="2880625" y="58141"/>
                  </a:cubicBezTo>
                  <a:cubicBezTo>
                    <a:pt x="2895386" y="61831"/>
                    <a:pt x="2924645" y="66358"/>
                    <a:pt x="2938766" y="68712"/>
                  </a:cubicBezTo>
                  <a:cubicBezTo>
                    <a:pt x="2958146" y="66950"/>
                    <a:pt x="2977642" y="66178"/>
                    <a:pt x="2996907" y="63426"/>
                  </a:cubicBezTo>
                  <a:cubicBezTo>
                    <a:pt x="3002423" y="62638"/>
                    <a:pt x="3007248" y="57353"/>
                    <a:pt x="3012764" y="58141"/>
                  </a:cubicBezTo>
                  <a:cubicBezTo>
                    <a:pt x="3020564" y="59255"/>
                    <a:pt x="3026859" y="65188"/>
                    <a:pt x="3033906" y="68712"/>
                  </a:cubicBezTo>
                  <a:cubicBezTo>
                    <a:pt x="3063965" y="128827"/>
                    <a:pt x="3035023" y="75673"/>
                    <a:pt x="3065619" y="121567"/>
                  </a:cubicBezTo>
                  <a:cubicBezTo>
                    <a:pt x="3078361" y="140681"/>
                    <a:pt x="3090196" y="160385"/>
                    <a:pt x="3102618" y="179708"/>
                  </a:cubicBezTo>
                  <a:cubicBezTo>
                    <a:pt x="3106053" y="185052"/>
                    <a:pt x="3107903" y="192041"/>
                    <a:pt x="3113189" y="195565"/>
                  </a:cubicBezTo>
                  <a:lnTo>
                    <a:pt x="3129046" y="206136"/>
                  </a:lnTo>
                  <a:cubicBezTo>
                    <a:pt x="3132570" y="211422"/>
                    <a:pt x="3135125" y="217501"/>
                    <a:pt x="3139617" y="221993"/>
                  </a:cubicBezTo>
                  <a:cubicBezTo>
                    <a:pt x="3152827" y="235203"/>
                    <a:pt x="3169484" y="247067"/>
                    <a:pt x="3187187" y="253706"/>
                  </a:cubicBezTo>
                  <a:cubicBezTo>
                    <a:pt x="3193989" y="256257"/>
                    <a:pt x="3201282" y="257229"/>
                    <a:pt x="3208329" y="258991"/>
                  </a:cubicBezTo>
                  <a:cubicBezTo>
                    <a:pt x="3213615" y="257229"/>
                    <a:pt x="3220246" y="257646"/>
                    <a:pt x="3224186" y="253706"/>
                  </a:cubicBezTo>
                  <a:cubicBezTo>
                    <a:pt x="3226701" y="251191"/>
                    <a:pt x="3234726" y="216873"/>
                    <a:pt x="3234757" y="216707"/>
                  </a:cubicBezTo>
                  <a:cubicBezTo>
                    <a:pt x="3238707" y="195641"/>
                    <a:pt x="3245328" y="153281"/>
                    <a:pt x="3245328" y="153281"/>
                  </a:cubicBezTo>
                  <a:cubicBezTo>
                    <a:pt x="3247090" y="123329"/>
                    <a:pt x="3244105" y="92715"/>
                    <a:pt x="3250614" y="63426"/>
                  </a:cubicBezTo>
                  <a:cubicBezTo>
                    <a:pt x="3251823" y="57987"/>
                    <a:pt x="3261487" y="60632"/>
                    <a:pt x="3266470" y="58141"/>
                  </a:cubicBezTo>
                  <a:cubicBezTo>
                    <a:pt x="3307462" y="37646"/>
                    <a:pt x="3258322" y="55573"/>
                    <a:pt x="3298183" y="42284"/>
                  </a:cubicBezTo>
                  <a:cubicBezTo>
                    <a:pt x="3326947" y="49475"/>
                    <a:pt x="3291136" y="38841"/>
                    <a:pt x="3287612" y="36998"/>
                  </a:cubicBezTo>
                  <a:cubicBezTo>
                    <a:pt x="3284088" y="35155"/>
                    <a:pt x="3277040" y="47081"/>
                    <a:pt x="3277040" y="31224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A36421A8-C3F7-47C3-9EA6-DF3653B13049}"/>
                </a:ext>
              </a:extLst>
            </p:cNvPr>
            <p:cNvSpPr txBox="1"/>
            <p:nvPr/>
          </p:nvSpPr>
          <p:spPr>
            <a:xfrm>
              <a:off x="4457778" y="4048730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0</a:t>
              </a:r>
            </a:p>
          </p:txBody>
        </p:sp>
        <p:sp>
          <p:nvSpPr>
            <p:cNvPr id="11" name="TextBox 24">
              <a:extLst>
                <a:ext uri="{FF2B5EF4-FFF2-40B4-BE49-F238E27FC236}">
                  <a16:creationId xmlns:a16="http://schemas.microsoft.com/office/drawing/2014/main" id="{057A681E-34C2-4092-96EA-BFA9801EF92B}"/>
                </a:ext>
              </a:extLst>
            </p:cNvPr>
            <p:cNvSpPr txBox="1"/>
            <p:nvPr/>
          </p:nvSpPr>
          <p:spPr>
            <a:xfrm>
              <a:off x="7371322" y="4070325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latin typeface="Arial Black" pitchFamily="34" charset="0"/>
                </a:rPr>
                <a:t>100</a:t>
              </a:r>
              <a:endParaRPr lang="en-US" sz="1100" dirty="0">
                <a:latin typeface="Arial Black" pitchFamily="34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D85A6E-3068-4D83-B18F-65083EB509AD}"/>
                </a:ext>
              </a:extLst>
            </p:cNvPr>
            <p:cNvCxnSpPr/>
            <p:nvPr/>
          </p:nvCxnSpPr>
          <p:spPr>
            <a:xfrm>
              <a:off x="7772401" y="3124200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49D39-43BC-4B29-B67E-703368CC9FF0}"/>
                </a:ext>
              </a:extLst>
            </p:cNvPr>
            <p:cNvCxnSpPr/>
            <p:nvPr/>
          </p:nvCxnSpPr>
          <p:spPr>
            <a:xfrm>
              <a:off x="6172200" y="3156828"/>
              <a:ext cx="0" cy="895359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2">
              <a:extLst>
                <a:ext uri="{FF2B5EF4-FFF2-40B4-BE49-F238E27FC236}">
                  <a16:creationId xmlns:a16="http://schemas.microsoft.com/office/drawing/2014/main" id="{C00E35E9-3779-4F34-BED7-26F0E609691D}"/>
                </a:ext>
              </a:extLst>
            </p:cNvPr>
            <p:cNvSpPr txBox="1"/>
            <p:nvPr/>
          </p:nvSpPr>
          <p:spPr>
            <a:xfrm>
              <a:off x="5985290" y="4070325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50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489B334-77D3-453F-ABD2-ED69958F72E8}"/>
                </a:ext>
              </a:extLst>
            </p:cNvPr>
            <p:cNvCxnSpPr/>
            <p:nvPr/>
          </p:nvCxnSpPr>
          <p:spPr>
            <a:xfrm>
              <a:off x="4419600" y="2971800"/>
              <a:ext cx="0" cy="1295400"/>
            </a:xfrm>
            <a:prstGeom prst="line">
              <a:avLst/>
            </a:prstGeom>
            <a:ln>
              <a:headEnd type="stealth" w="lg" len="med"/>
              <a:tailEnd type="stealth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33">
              <a:extLst>
                <a:ext uri="{FF2B5EF4-FFF2-40B4-BE49-F238E27FC236}">
                  <a16:creationId xmlns:a16="http://schemas.microsoft.com/office/drawing/2014/main" id="{EE3FA26A-EC7B-4636-8660-4A413F266419}"/>
                </a:ext>
              </a:extLst>
            </p:cNvPr>
            <p:cNvSpPr txBox="1"/>
            <p:nvPr/>
          </p:nvSpPr>
          <p:spPr>
            <a:xfrm>
              <a:off x="4114800" y="3679195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>
                  <a:latin typeface="Arial Black" pitchFamily="34" charset="0"/>
                </a:rPr>
                <a:t>1</a:t>
              </a:r>
              <a:endParaRPr lang="en-US" sz="1100" dirty="0">
                <a:latin typeface="Arial Black" pitchFamily="34" charset="0"/>
              </a:endParaRPr>
            </a:p>
          </p:txBody>
        </p:sp>
        <p:sp>
          <p:nvSpPr>
            <p:cNvPr id="17" name="TextBox 34">
              <a:extLst>
                <a:ext uri="{FF2B5EF4-FFF2-40B4-BE49-F238E27FC236}">
                  <a16:creationId xmlns:a16="http://schemas.microsoft.com/office/drawing/2014/main" id="{CE90E3E7-4A97-4681-AB51-43C8ADA92BB8}"/>
                </a:ext>
              </a:extLst>
            </p:cNvPr>
            <p:cNvSpPr txBox="1"/>
            <p:nvPr/>
          </p:nvSpPr>
          <p:spPr>
            <a:xfrm>
              <a:off x="4134933" y="3188304"/>
              <a:ext cx="2792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3</a:t>
              </a:r>
            </a:p>
          </p:txBody>
        </p:sp>
      </p:grpSp>
      <p:sp>
        <p:nvSpPr>
          <p:cNvPr id="18" name="Rounded Rectangular Callout 9">
            <a:extLst>
              <a:ext uri="{FF2B5EF4-FFF2-40B4-BE49-F238E27FC236}">
                <a16:creationId xmlns:a16="http://schemas.microsoft.com/office/drawing/2014/main" id="{728C1DE6-2B28-4484-A82B-64EE1033D8B8}"/>
              </a:ext>
            </a:extLst>
          </p:cNvPr>
          <p:cNvSpPr/>
          <p:nvPr/>
        </p:nvSpPr>
        <p:spPr>
          <a:xfrm>
            <a:off x="2208597" y="2289472"/>
            <a:ext cx="3048000" cy="419100"/>
          </a:xfrm>
          <a:prstGeom prst="wedgeRoundRectCallout">
            <a:avLst>
              <a:gd name="adj1" fmla="val -44361"/>
              <a:gd name="adj2" fmla="val -2057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Always between time 0 </a:t>
            </a:r>
            <a:r>
              <a:rPr lang="en-US"/>
              <a:t>and 100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0426EF-A308-4094-AAEF-99F7BE2603CE}"/>
                  </a:ext>
                </a:extLst>
              </p:cNvPr>
              <p:cNvSpPr txBox="1"/>
              <p:nvPr/>
            </p:nvSpPr>
            <p:spPr>
              <a:xfrm>
                <a:off x="1780652" y="1184136"/>
                <a:ext cx="3061031" cy="3965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𝐀𝐥𝐰𝐚𝐲𝐬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[0,100]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≤3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0426EF-A308-4094-AAEF-99F7BE260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652" y="1184136"/>
                <a:ext cx="3061031" cy="3965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E56B1A-F3DA-438E-AD51-A15A604A55AB}"/>
                  </a:ext>
                </a:extLst>
              </p:cNvPr>
              <p:cNvSpPr txBox="1"/>
              <p:nvPr/>
            </p:nvSpPr>
            <p:spPr>
              <a:xfrm>
                <a:off x="10476296" y="193650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E56B1A-F3DA-438E-AD51-A15A604A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296" y="1936509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ular Callout 24">
            <a:extLst>
              <a:ext uri="{FF2B5EF4-FFF2-40B4-BE49-F238E27FC236}">
                <a16:creationId xmlns:a16="http://schemas.microsoft.com/office/drawing/2014/main" id="{116DD3C8-3547-4F3C-9DDF-EA9B5834D956}"/>
              </a:ext>
            </a:extLst>
          </p:cNvPr>
          <p:cNvSpPr/>
          <p:nvPr/>
        </p:nvSpPr>
        <p:spPr>
          <a:xfrm>
            <a:off x="2134499" y="4834105"/>
            <a:ext cx="3124199" cy="692657"/>
          </a:xfrm>
          <a:prstGeom prst="wedgeRoundRectCallout">
            <a:avLst>
              <a:gd name="adj1" fmla="val -33449"/>
              <a:gd name="adj2" fmla="val -17727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Eventually at </a:t>
            </a:r>
            <a:r>
              <a:rPr lang="en-US" b="1" dirty="0"/>
              <a:t>some time </a:t>
            </a:r>
            <a:r>
              <a:rPr lang="en-US" b="1" i="1" dirty="0">
                <a:latin typeface="+mj-lt"/>
              </a:rPr>
              <a:t>t</a:t>
            </a:r>
            <a:r>
              <a:rPr lang="en-US" b="1" i="1" dirty="0"/>
              <a:t> </a:t>
            </a:r>
            <a:r>
              <a:rPr lang="en-US" dirty="0"/>
              <a:t>between time 20 and 60</a:t>
            </a:r>
          </a:p>
        </p:txBody>
      </p:sp>
      <p:sp>
        <p:nvSpPr>
          <p:cNvPr id="22" name="Rounded Rectangular Callout 25">
            <a:extLst>
              <a:ext uri="{FF2B5EF4-FFF2-40B4-BE49-F238E27FC236}">
                <a16:creationId xmlns:a16="http://schemas.microsoft.com/office/drawing/2014/main" id="{7AF8D43C-68B7-4711-8FE6-D18B1AC390F3}"/>
              </a:ext>
            </a:extLst>
          </p:cNvPr>
          <p:cNvSpPr/>
          <p:nvPr/>
        </p:nvSpPr>
        <p:spPr>
          <a:xfrm>
            <a:off x="5511139" y="4834103"/>
            <a:ext cx="3199724" cy="845058"/>
          </a:xfrm>
          <a:prstGeom prst="wedgeRoundRectCallout">
            <a:avLst>
              <a:gd name="adj1" fmla="val -90154"/>
              <a:gd name="adj2" fmla="val -17665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From that time </a:t>
            </a:r>
            <a:r>
              <a:rPr lang="en-US" b="1" i="1" dirty="0">
                <a:latin typeface="+mj-lt"/>
              </a:rPr>
              <a:t>t,</a:t>
            </a:r>
            <a:r>
              <a:rPr lang="en-US" dirty="0"/>
              <a:t> always till the end of the signal trace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590ED-B350-4A2B-8514-D5CA5AC676F7}"/>
                  </a:ext>
                </a:extLst>
              </p:cNvPr>
              <p:cNvSpPr txBox="1"/>
              <p:nvPr/>
            </p:nvSpPr>
            <p:spPr>
              <a:xfrm>
                <a:off x="1713977" y="3430168"/>
                <a:ext cx="4351769" cy="3893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𝐄𝐯𝐞𝐧𝐭𝐮𝐚𝐥𝐥</m:t>
                          </m:r>
                          <m:r>
                            <a:rPr lang="en-US" b="1" i="0" dirty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20,60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dirty="0">
                              <a:latin typeface="Cambria Math" panose="02040503050406030204" pitchFamily="18" charset="0"/>
                            </a:rPr>
                            <m:t>𝐀𝐥𝐰𝐚𝐲𝐬</m:t>
                          </m:r>
                          <m:r>
                            <a:rPr lang="en-US" i="0" dirty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&lt;0.1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9590ED-B350-4A2B-8514-D5CA5AC6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77" y="3430168"/>
                <a:ext cx="4351769" cy="389337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822DDD0-DA1A-4BCB-942D-85DA73C50830}"/>
              </a:ext>
            </a:extLst>
          </p:cNvPr>
          <p:cNvGrpSpPr/>
          <p:nvPr/>
        </p:nvGrpSpPr>
        <p:grpSpPr>
          <a:xfrm>
            <a:off x="6683116" y="3073412"/>
            <a:ext cx="3893613" cy="1436412"/>
            <a:chOff x="4190173" y="4648123"/>
            <a:chExt cx="3893613" cy="143641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058345E-1BFD-442C-A0F1-6D52B61AB6B0}"/>
                </a:ext>
              </a:extLst>
            </p:cNvPr>
            <p:cNvCxnSpPr/>
            <p:nvPr/>
          </p:nvCxnSpPr>
          <p:spPr>
            <a:xfrm>
              <a:off x="4487431" y="4892040"/>
              <a:ext cx="3352800" cy="0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260168A-0B25-4A5D-991D-1D15476FD5DB}"/>
                </a:ext>
              </a:extLst>
            </p:cNvPr>
            <p:cNvGrpSpPr/>
            <p:nvPr/>
          </p:nvGrpSpPr>
          <p:grpSpPr>
            <a:xfrm>
              <a:off x="4191000" y="4648123"/>
              <a:ext cx="3892786" cy="1436412"/>
              <a:chOff x="4191000" y="4648123"/>
              <a:chExt cx="3892786" cy="143641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BDD6C15-6578-4927-B987-0F7B5955C085}"/>
                  </a:ext>
                </a:extLst>
              </p:cNvPr>
              <p:cNvCxnSpPr/>
              <p:nvPr/>
            </p:nvCxnSpPr>
            <p:spPr>
              <a:xfrm>
                <a:off x="4495800" y="5354922"/>
                <a:ext cx="3587986" cy="0"/>
              </a:xfrm>
              <a:prstGeom prst="line">
                <a:avLst/>
              </a:prstGeom>
              <a:ln>
                <a:headEnd type="none" w="lg" len="med"/>
                <a:tailEnd type="stealth" w="lg" len="med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4F05EA2-1577-4A02-AD96-20F476FD5D77}"/>
                  </a:ext>
                </a:extLst>
              </p:cNvPr>
              <p:cNvCxnSpPr/>
              <p:nvPr/>
            </p:nvCxnSpPr>
            <p:spPr>
              <a:xfrm>
                <a:off x="4495800" y="5394960"/>
                <a:ext cx="335280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E224037-CDC9-40B4-89D4-5E65456ECDDB}"/>
                  </a:ext>
                </a:extLst>
              </p:cNvPr>
              <p:cNvCxnSpPr/>
              <p:nvPr/>
            </p:nvCxnSpPr>
            <p:spPr>
              <a:xfrm>
                <a:off x="4495800" y="5303520"/>
                <a:ext cx="3352800" cy="0"/>
              </a:xfrm>
              <a:prstGeom prst="line">
                <a:avLst/>
              </a:prstGeom>
              <a:ln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123">
                <a:extLst>
                  <a:ext uri="{FF2B5EF4-FFF2-40B4-BE49-F238E27FC236}">
                    <a16:creationId xmlns:a16="http://schemas.microsoft.com/office/drawing/2014/main" id="{C66AF8FC-3236-484E-BBA3-21E4F46756C7}"/>
                  </a:ext>
                </a:extLst>
              </p:cNvPr>
              <p:cNvSpPr txBox="1"/>
              <p:nvPr/>
            </p:nvSpPr>
            <p:spPr>
              <a:xfrm>
                <a:off x="4525609" y="580133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latin typeface="Arial Black" pitchFamily="34" charset="0"/>
                  </a:rPr>
                  <a:t>0</a:t>
                </a:r>
              </a:p>
            </p:txBody>
          </p:sp>
          <p:sp>
            <p:nvSpPr>
              <p:cNvPr id="36" name="TextBox 124">
                <a:extLst>
                  <a:ext uri="{FF2B5EF4-FFF2-40B4-BE49-F238E27FC236}">
                    <a16:creationId xmlns:a16="http://schemas.microsoft.com/office/drawing/2014/main" id="{F8B5DC50-958B-4251-9FBC-956FB4ADAD3B}"/>
                  </a:ext>
                </a:extLst>
              </p:cNvPr>
              <p:cNvSpPr txBox="1"/>
              <p:nvPr/>
            </p:nvSpPr>
            <p:spPr>
              <a:xfrm>
                <a:off x="7606032" y="5822925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>
                    <a:latin typeface="Arial Black" pitchFamily="34" charset="0"/>
                  </a:rPr>
                  <a:t>100</a:t>
                </a:r>
                <a:endParaRPr lang="en-US" sz="1100" dirty="0">
                  <a:latin typeface="Arial Black" pitchFamily="34" charset="0"/>
                </a:endParaRP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1EFB0F7-6243-4CAA-8F12-9D00A16C9F30}"/>
                  </a:ext>
                </a:extLst>
              </p:cNvPr>
              <p:cNvCxnSpPr/>
              <p:nvPr/>
            </p:nvCxnSpPr>
            <p:spPr>
              <a:xfrm>
                <a:off x="7840232" y="4876800"/>
                <a:ext cx="0" cy="89535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53B816-8D07-4C76-90A3-B552ABE29FA7}"/>
                  </a:ext>
                </a:extLst>
              </p:cNvPr>
              <p:cNvCxnSpPr/>
              <p:nvPr/>
            </p:nvCxnSpPr>
            <p:spPr>
              <a:xfrm>
                <a:off x="6675120" y="4855840"/>
                <a:ext cx="0" cy="89535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2E3ACFE-45B2-4FEA-A256-EC953A9B11B7}"/>
                  </a:ext>
                </a:extLst>
              </p:cNvPr>
              <p:cNvCxnSpPr/>
              <p:nvPr/>
            </p:nvCxnSpPr>
            <p:spPr>
              <a:xfrm>
                <a:off x="4487431" y="4648123"/>
                <a:ext cx="0" cy="1371677"/>
              </a:xfrm>
              <a:prstGeom prst="line">
                <a:avLst/>
              </a:prstGeom>
              <a:ln>
                <a:headEnd type="stealth" w="lg" len="med"/>
                <a:tailEnd type="stealth" w="lg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128">
                <a:extLst>
                  <a:ext uri="{FF2B5EF4-FFF2-40B4-BE49-F238E27FC236}">
                    <a16:creationId xmlns:a16="http://schemas.microsoft.com/office/drawing/2014/main" id="{EB749202-D933-4035-82DC-A39279B1B647}"/>
                  </a:ext>
                </a:extLst>
              </p:cNvPr>
              <p:cNvSpPr txBox="1"/>
              <p:nvPr/>
            </p:nvSpPr>
            <p:spPr>
              <a:xfrm>
                <a:off x="4191000" y="4843790"/>
                <a:ext cx="2792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>
                    <a:latin typeface="Arial Black" pitchFamily="34" charset="0"/>
                  </a:rPr>
                  <a:t>1</a:t>
                </a:r>
                <a:endParaRPr lang="en-US" sz="1100" dirty="0">
                  <a:latin typeface="Arial Black" pitchFamily="34" charset="0"/>
                </a:endParaRPr>
              </a:p>
            </p:txBody>
          </p:sp>
        </p:grp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5ADC0431-C002-46EC-BB48-DE981D67EBF7}"/>
                </a:ext>
              </a:extLst>
            </p:cNvPr>
            <p:cNvSpPr/>
            <p:nvPr/>
          </p:nvSpPr>
          <p:spPr>
            <a:xfrm>
              <a:off x="4492716" y="4904990"/>
              <a:ext cx="3340467" cy="540213"/>
            </a:xfrm>
            <a:custGeom>
              <a:avLst/>
              <a:gdLst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71936 w 3335182"/>
                <a:gd name="connsiteY63" fmla="*/ 406987 h 533841"/>
                <a:gd name="connsiteX64" fmla="*/ 2103649 w 3335182"/>
                <a:gd name="connsiteY64" fmla="*/ 396416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71936 w 3335182"/>
                <a:gd name="connsiteY63" fmla="*/ 406987 h 533841"/>
                <a:gd name="connsiteX64" fmla="*/ 2103649 w 3335182"/>
                <a:gd name="connsiteY64" fmla="*/ 364703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35182"/>
                <a:gd name="connsiteY0" fmla="*/ 0 h 533841"/>
                <a:gd name="connsiteX1" fmla="*/ 200851 w 3335182"/>
                <a:gd name="connsiteY1" fmla="*/ 10571 h 533841"/>
                <a:gd name="connsiteX2" fmla="*/ 232564 w 3335182"/>
                <a:gd name="connsiteY2" fmla="*/ 15857 h 533841"/>
                <a:gd name="connsiteX3" fmla="*/ 486271 w 3335182"/>
                <a:gd name="connsiteY3" fmla="*/ 21142 h 533841"/>
                <a:gd name="connsiteX4" fmla="*/ 570840 w 3335182"/>
                <a:gd name="connsiteY4" fmla="*/ 31713 h 533841"/>
                <a:gd name="connsiteX5" fmla="*/ 586696 w 3335182"/>
                <a:gd name="connsiteY5" fmla="*/ 36999 h 533841"/>
                <a:gd name="connsiteX6" fmla="*/ 623695 w 3335182"/>
                <a:gd name="connsiteY6" fmla="*/ 42285 h 533841"/>
                <a:gd name="connsiteX7" fmla="*/ 655408 w 3335182"/>
                <a:gd name="connsiteY7" fmla="*/ 47570 h 533841"/>
                <a:gd name="connsiteX8" fmla="*/ 671265 w 3335182"/>
                <a:gd name="connsiteY8" fmla="*/ 52856 h 533841"/>
                <a:gd name="connsiteX9" fmla="*/ 713549 w 3335182"/>
                <a:gd name="connsiteY9" fmla="*/ 63427 h 533841"/>
                <a:gd name="connsiteX10" fmla="*/ 745263 w 3335182"/>
                <a:gd name="connsiteY10" fmla="*/ 73998 h 533841"/>
                <a:gd name="connsiteX11" fmla="*/ 776976 w 3335182"/>
                <a:gd name="connsiteY11" fmla="*/ 84569 h 533841"/>
                <a:gd name="connsiteX12" fmla="*/ 792833 w 3335182"/>
                <a:gd name="connsiteY12" fmla="*/ 89854 h 533841"/>
                <a:gd name="connsiteX13" fmla="*/ 819260 w 3335182"/>
                <a:gd name="connsiteY13" fmla="*/ 105711 h 533841"/>
                <a:gd name="connsiteX14" fmla="*/ 866830 w 3335182"/>
                <a:gd name="connsiteY14" fmla="*/ 132139 h 533841"/>
                <a:gd name="connsiteX15" fmla="*/ 882687 w 3335182"/>
                <a:gd name="connsiteY15" fmla="*/ 147996 h 533841"/>
                <a:gd name="connsiteX16" fmla="*/ 903829 w 3335182"/>
                <a:gd name="connsiteY16" fmla="*/ 158567 h 533841"/>
                <a:gd name="connsiteX17" fmla="*/ 935543 w 3335182"/>
                <a:gd name="connsiteY17" fmla="*/ 179709 h 533841"/>
                <a:gd name="connsiteX18" fmla="*/ 983112 w 3335182"/>
                <a:gd name="connsiteY18" fmla="*/ 211422 h 533841"/>
                <a:gd name="connsiteX19" fmla="*/ 998969 w 3335182"/>
                <a:gd name="connsiteY19" fmla="*/ 221993 h 533841"/>
                <a:gd name="connsiteX20" fmla="*/ 1020111 w 3335182"/>
                <a:gd name="connsiteY20" fmla="*/ 232564 h 533841"/>
                <a:gd name="connsiteX21" fmla="*/ 1051825 w 3335182"/>
                <a:gd name="connsiteY21" fmla="*/ 264278 h 533841"/>
                <a:gd name="connsiteX22" fmla="*/ 1067681 w 3335182"/>
                <a:gd name="connsiteY22" fmla="*/ 274849 h 533841"/>
                <a:gd name="connsiteX23" fmla="*/ 1094109 w 3335182"/>
                <a:gd name="connsiteY23" fmla="*/ 301276 h 533841"/>
                <a:gd name="connsiteX24" fmla="*/ 1120537 w 3335182"/>
                <a:gd name="connsiteY24" fmla="*/ 327704 h 533841"/>
                <a:gd name="connsiteX25" fmla="*/ 1131108 w 3335182"/>
                <a:gd name="connsiteY25" fmla="*/ 343561 h 533841"/>
                <a:gd name="connsiteX26" fmla="*/ 1146964 w 3335182"/>
                <a:gd name="connsiteY26" fmla="*/ 354132 h 533841"/>
                <a:gd name="connsiteX27" fmla="*/ 1157536 w 3335182"/>
                <a:gd name="connsiteY27" fmla="*/ 364703 h 533841"/>
                <a:gd name="connsiteX28" fmla="*/ 1178678 w 3335182"/>
                <a:gd name="connsiteY28" fmla="*/ 391131 h 533841"/>
                <a:gd name="connsiteX29" fmla="*/ 1210391 w 3335182"/>
                <a:gd name="connsiteY29" fmla="*/ 438701 h 533841"/>
                <a:gd name="connsiteX30" fmla="*/ 1226248 w 3335182"/>
                <a:gd name="connsiteY30" fmla="*/ 454557 h 533841"/>
                <a:gd name="connsiteX31" fmla="*/ 1236819 w 3335182"/>
                <a:gd name="connsiteY31" fmla="*/ 470414 h 533841"/>
                <a:gd name="connsiteX32" fmla="*/ 1252675 w 3335182"/>
                <a:gd name="connsiteY32" fmla="*/ 480985 h 533841"/>
                <a:gd name="connsiteX33" fmla="*/ 1263247 w 3335182"/>
                <a:gd name="connsiteY33" fmla="*/ 491556 h 533841"/>
                <a:gd name="connsiteX34" fmla="*/ 1284389 w 3335182"/>
                <a:gd name="connsiteY34" fmla="*/ 512698 h 533841"/>
                <a:gd name="connsiteX35" fmla="*/ 1310816 w 3335182"/>
                <a:gd name="connsiteY35" fmla="*/ 533841 h 533841"/>
                <a:gd name="connsiteX36" fmla="*/ 1384814 w 3335182"/>
                <a:gd name="connsiteY36" fmla="*/ 528555 h 533841"/>
                <a:gd name="connsiteX37" fmla="*/ 1427099 w 3335182"/>
                <a:gd name="connsiteY37" fmla="*/ 496842 h 533841"/>
                <a:gd name="connsiteX38" fmla="*/ 1437670 w 3335182"/>
                <a:gd name="connsiteY38" fmla="*/ 480985 h 533841"/>
                <a:gd name="connsiteX39" fmla="*/ 1453526 w 3335182"/>
                <a:gd name="connsiteY39" fmla="*/ 465128 h 533841"/>
                <a:gd name="connsiteX40" fmla="*/ 1474669 w 3335182"/>
                <a:gd name="connsiteY40" fmla="*/ 438701 h 533841"/>
                <a:gd name="connsiteX41" fmla="*/ 1479954 w 3335182"/>
                <a:gd name="connsiteY41" fmla="*/ 422844 h 533841"/>
                <a:gd name="connsiteX42" fmla="*/ 1527524 w 3335182"/>
                <a:gd name="connsiteY42" fmla="*/ 380560 h 533841"/>
                <a:gd name="connsiteX43" fmla="*/ 1559237 w 3335182"/>
                <a:gd name="connsiteY43" fmla="*/ 354132 h 533841"/>
                <a:gd name="connsiteX44" fmla="*/ 1590951 w 3335182"/>
                <a:gd name="connsiteY44" fmla="*/ 343561 h 533841"/>
                <a:gd name="connsiteX45" fmla="*/ 1606807 w 3335182"/>
                <a:gd name="connsiteY45" fmla="*/ 338275 h 533841"/>
                <a:gd name="connsiteX46" fmla="*/ 1649092 w 3335182"/>
                <a:gd name="connsiteY46" fmla="*/ 343561 h 533841"/>
                <a:gd name="connsiteX47" fmla="*/ 1664948 w 3335182"/>
                <a:gd name="connsiteY47" fmla="*/ 354132 h 533841"/>
                <a:gd name="connsiteX48" fmla="*/ 1680805 w 3335182"/>
                <a:gd name="connsiteY48" fmla="*/ 359417 h 533841"/>
                <a:gd name="connsiteX49" fmla="*/ 1707233 w 3335182"/>
                <a:gd name="connsiteY49" fmla="*/ 385845 h 533841"/>
                <a:gd name="connsiteX50" fmla="*/ 1723089 w 3335182"/>
                <a:gd name="connsiteY50" fmla="*/ 396416 h 533841"/>
                <a:gd name="connsiteX51" fmla="*/ 1738946 w 3335182"/>
                <a:gd name="connsiteY51" fmla="*/ 412273 h 533841"/>
                <a:gd name="connsiteX52" fmla="*/ 1770659 w 3335182"/>
                <a:gd name="connsiteY52" fmla="*/ 433415 h 533841"/>
                <a:gd name="connsiteX53" fmla="*/ 1802373 w 3335182"/>
                <a:gd name="connsiteY53" fmla="*/ 459843 h 533841"/>
                <a:gd name="connsiteX54" fmla="*/ 1828800 w 3335182"/>
                <a:gd name="connsiteY54" fmla="*/ 486271 h 533841"/>
                <a:gd name="connsiteX55" fmla="*/ 1860514 w 3335182"/>
                <a:gd name="connsiteY55" fmla="*/ 496842 h 533841"/>
                <a:gd name="connsiteX56" fmla="*/ 1876370 w 3335182"/>
                <a:gd name="connsiteY56" fmla="*/ 507413 h 533841"/>
                <a:gd name="connsiteX57" fmla="*/ 1908084 w 3335182"/>
                <a:gd name="connsiteY57" fmla="*/ 517984 h 533841"/>
                <a:gd name="connsiteX58" fmla="*/ 1997938 w 3335182"/>
                <a:gd name="connsiteY58" fmla="*/ 502127 h 533841"/>
                <a:gd name="connsiteX59" fmla="*/ 2013795 w 3335182"/>
                <a:gd name="connsiteY59" fmla="*/ 491556 h 533841"/>
                <a:gd name="connsiteX60" fmla="*/ 2019080 w 3335182"/>
                <a:gd name="connsiteY60" fmla="*/ 475700 h 533841"/>
                <a:gd name="connsiteX61" fmla="*/ 2045508 w 3335182"/>
                <a:gd name="connsiteY61" fmla="*/ 449272 h 533841"/>
                <a:gd name="connsiteX62" fmla="*/ 2061364 w 3335182"/>
                <a:gd name="connsiteY62" fmla="*/ 417559 h 533841"/>
                <a:gd name="connsiteX63" fmla="*/ 2056079 w 3335182"/>
                <a:gd name="connsiteY63" fmla="*/ 396416 h 533841"/>
                <a:gd name="connsiteX64" fmla="*/ 2103649 w 3335182"/>
                <a:gd name="connsiteY64" fmla="*/ 364703 h 533841"/>
                <a:gd name="connsiteX65" fmla="*/ 2151219 w 3335182"/>
                <a:gd name="connsiteY65" fmla="*/ 412273 h 533841"/>
                <a:gd name="connsiteX66" fmla="*/ 2167075 w 3335182"/>
                <a:gd name="connsiteY66" fmla="*/ 417559 h 533841"/>
                <a:gd name="connsiteX67" fmla="*/ 2198789 w 3335182"/>
                <a:gd name="connsiteY67" fmla="*/ 438701 h 533841"/>
                <a:gd name="connsiteX68" fmla="*/ 2214645 w 3335182"/>
                <a:gd name="connsiteY68" fmla="*/ 449272 h 533841"/>
                <a:gd name="connsiteX69" fmla="*/ 2246359 w 3335182"/>
                <a:gd name="connsiteY69" fmla="*/ 459843 h 533841"/>
                <a:gd name="connsiteX70" fmla="*/ 2262215 w 3335182"/>
                <a:gd name="connsiteY70" fmla="*/ 465128 h 533841"/>
                <a:gd name="connsiteX71" fmla="*/ 2299214 w 3335182"/>
                <a:gd name="connsiteY71" fmla="*/ 454557 h 533841"/>
                <a:gd name="connsiteX72" fmla="*/ 2330927 w 3335182"/>
                <a:gd name="connsiteY72" fmla="*/ 433415 h 533841"/>
                <a:gd name="connsiteX73" fmla="*/ 2352070 w 3335182"/>
                <a:gd name="connsiteY73" fmla="*/ 406987 h 533841"/>
                <a:gd name="connsiteX74" fmla="*/ 2367926 w 3335182"/>
                <a:gd name="connsiteY74" fmla="*/ 401702 h 533841"/>
                <a:gd name="connsiteX75" fmla="*/ 2415496 w 3335182"/>
                <a:gd name="connsiteY75" fmla="*/ 412273 h 533841"/>
                <a:gd name="connsiteX76" fmla="*/ 2447210 w 3335182"/>
                <a:gd name="connsiteY76" fmla="*/ 433415 h 533841"/>
                <a:gd name="connsiteX77" fmla="*/ 2478923 w 3335182"/>
                <a:gd name="connsiteY77" fmla="*/ 443986 h 533841"/>
                <a:gd name="connsiteX78" fmla="*/ 2494780 w 3335182"/>
                <a:gd name="connsiteY78" fmla="*/ 449272 h 533841"/>
                <a:gd name="connsiteX79" fmla="*/ 2510636 w 3335182"/>
                <a:gd name="connsiteY79" fmla="*/ 454557 h 533841"/>
                <a:gd name="connsiteX80" fmla="*/ 2568777 w 3335182"/>
                <a:gd name="connsiteY80" fmla="*/ 438701 h 533841"/>
                <a:gd name="connsiteX81" fmla="*/ 2600490 w 3335182"/>
                <a:gd name="connsiteY81" fmla="*/ 428130 h 533841"/>
                <a:gd name="connsiteX82" fmla="*/ 2648060 w 3335182"/>
                <a:gd name="connsiteY82" fmla="*/ 438701 h 533841"/>
                <a:gd name="connsiteX83" fmla="*/ 2679774 w 3335182"/>
                <a:gd name="connsiteY83" fmla="*/ 454557 h 533841"/>
                <a:gd name="connsiteX84" fmla="*/ 2737915 w 3335182"/>
                <a:gd name="connsiteY84" fmla="*/ 438701 h 533841"/>
                <a:gd name="connsiteX85" fmla="*/ 2753771 w 3335182"/>
                <a:gd name="connsiteY85" fmla="*/ 433415 h 533841"/>
                <a:gd name="connsiteX86" fmla="*/ 2790770 w 3335182"/>
                <a:gd name="connsiteY86" fmla="*/ 449272 h 533841"/>
                <a:gd name="connsiteX87" fmla="*/ 2822484 w 3335182"/>
                <a:gd name="connsiteY87" fmla="*/ 459843 h 533841"/>
                <a:gd name="connsiteX88" fmla="*/ 2901767 w 3335182"/>
                <a:gd name="connsiteY88" fmla="*/ 443986 h 533841"/>
                <a:gd name="connsiteX89" fmla="*/ 2917623 w 3335182"/>
                <a:gd name="connsiteY89" fmla="*/ 433415 h 533841"/>
                <a:gd name="connsiteX90" fmla="*/ 2959908 w 3335182"/>
                <a:gd name="connsiteY90" fmla="*/ 443986 h 533841"/>
                <a:gd name="connsiteX91" fmla="*/ 2986336 w 3335182"/>
                <a:gd name="connsiteY91" fmla="*/ 465128 h 533841"/>
                <a:gd name="connsiteX92" fmla="*/ 3055048 w 3335182"/>
                <a:gd name="connsiteY92" fmla="*/ 449272 h 533841"/>
                <a:gd name="connsiteX93" fmla="*/ 3070904 w 3335182"/>
                <a:gd name="connsiteY93" fmla="*/ 443986 h 533841"/>
                <a:gd name="connsiteX94" fmla="*/ 3086761 w 3335182"/>
                <a:gd name="connsiteY94" fmla="*/ 438701 h 533841"/>
                <a:gd name="connsiteX95" fmla="*/ 3160759 w 3335182"/>
                <a:gd name="connsiteY95" fmla="*/ 454557 h 533841"/>
                <a:gd name="connsiteX96" fmla="*/ 3176615 w 3335182"/>
                <a:gd name="connsiteY96" fmla="*/ 459843 h 533841"/>
                <a:gd name="connsiteX97" fmla="*/ 3197758 w 3335182"/>
                <a:gd name="connsiteY97" fmla="*/ 454557 h 533841"/>
                <a:gd name="connsiteX98" fmla="*/ 3229471 w 3335182"/>
                <a:gd name="connsiteY98" fmla="*/ 433415 h 533841"/>
                <a:gd name="connsiteX99" fmla="*/ 3245327 w 3335182"/>
                <a:gd name="connsiteY99" fmla="*/ 443986 h 533841"/>
                <a:gd name="connsiteX100" fmla="*/ 3255899 w 3335182"/>
                <a:gd name="connsiteY100" fmla="*/ 454557 h 533841"/>
                <a:gd name="connsiteX101" fmla="*/ 3271755 w 3335182"/>
                <a:gd name="connsiteY101" fmla="*/ 459843 h 533841"/>
                <a:gd name="connsiteX102" fmla="*/ 3287612 w 3335182"/>
                <a:gd name="connsiteY102" fmla="*/ 454557 h 533841"/>
                <a:gd name="connsiteX103" fmla="*/ 3303469 w 3335182"/>
                <a:gd name="connsiteY103" fmla="*/ 443986 h 533841"/>
                <a:gd name="connsiteX104" fmla="*/ 3335182 w 3335182"/>
                <a:gd name="connsiteY104" fmla="*/ 443986 h 533841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50793 w 3340467"/>
                <a:gd name="connsiteY61" fmla="*/ 454558 h 539127"/>
                <a:gd name="connsiteX62" fmla="*/ 2066649 w 3340467"/>
                <a:gd name="connsiteY62" fmla="*/ 422845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50793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2024365 w 3340467"/>
                <a:gd name="connsiteY60" fmla="*/ 480986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2019080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2003223 w 3340467"/>
                <a:gd name="connsiteY58" fmla="*/ 50741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912735 w 3340467"/>
                <a:gd name="connsiteY58" fmla="*/ 524082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879398 w 3340467"/>
                <a:gd name="connsiteY58" fmla="*/ 519320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913369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12518 w 3340467"/>
                <a:gd name="connsiteY49" fmla="*/ 391131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884794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688706 w 3340467"/>
                <a:gd name="connsiteY49" fmla="*/ 369699 h 539127"/>
                <a:gd name="connsiteX50" fmla="*/ 1728374 w 3340467"/>
                <a:gd name="connsiteY50" fmla="*/ 401702 h 539127"/>
                <a:gd name="connsiteX51" fmla="*/ 1744231 w 3340467"/>
                <a:gd name="connsiteY51" fmla="*/ 417559 h 539127"/>
                <a:gd name="connsiteX52" fmla="*/ 1775944 w 3340467"/>
                <a:gd name="connsiteY52" fmla="*/ 438701 h 539127"/>
                <a:gd name="connsiteX53" fmla="*/ 1807658 w 3340467"/>
                <a:gd name="connsiteY53" fmla="*/ 465129 h 539127"/>
                <a:gd name="connsiteX54" fmla="*/ 1834085 w 3340467"/>
                <a:gd name="connsiteY54" fmla="*/ 491557 h 539127"/>
                <a:gd name="connsiteX55" fmla="*/ 1865799 w 3340467"/>
                <a:gd name="connsiteY55" fmla="*/ 502128 h 539127"/>
                <a:gd name="connsiteX56" fmla="*/ 1881655 w 3340467"/>
                <a:gd name="connsiteY56" fmla="*/ 512699 h 539127"/>
                <a:gd name="connsiteX57" fmla="*/ 1884794 w 3340467"/>
                <a:gd name="connsiteY57" fmla="*/ 523270 h 539127"/>
                <a:gd name="connsiteX58" fmla="*/ 1931785 w 3340467"/>
                <a:gd name="connsiteY58" fmla="*/ 524083 h 539127"/>
                <a:gd name="connsiteX59" fmla="*/ 1952405 w 3340467"/>
                <a:gd name="connsiteY59" fmla="*/ 496842 h 539127"/>
                <a:gd name="connsiteX60" fmla="*/ 1995790 w 3340467"/>
                <a:gd name="connsiteY60" fmla="*/ 476224 h 539127"/>
                <a:gd name="connsiteX61" fmla="*/ 2019837 w 3340467"/>
                <a:gd name="connsiteY61" fmla="*/ 454558 h 539127"/>
                <a:gd name="connsiteX62" fmla="*/ 2042837 w 3340467"/>
                <a:gd name="connsiteY62" fmla="*/ 420464 h 539127"/>
                <a:gd name="connsiteX63" fmla="*/ 2061364 w 3340467"/>
                <a:gd name="connsiteY63" fmla="*/ 401702 h 539127"/>
                <a:gd name="connsiteX64" fmla="*/ 2108934 w 3340467"/>
                <a:gd name="connsiteY64" fmla="*/ 369989 h 539127"/>
                <a:gd name="connsiteX65" fmla="*/ 2156504 w 3340467"/>
                <a:gd name="connsiteY65" fmla="*/ 417559 h 539127"/>
                <a:gd name="connsiteX66" fmla="*/ 2172360 w 3340467"/>
                <a:gd name="connsiteY66" fmla="*/ 422845 h 539127"/>
                <a:gd name="connsiteX67" fmla="*/ 2204074 w 3340467"/>
                <a:gd name="connsiteY67" fmla="*/ 443987 h 539127"/>
                <a:gd name="connsiteX68" fmla="*/ 2219930 w 3340467"/>
                <a:gd name="connsiteY68" fmla="*/ 454558 h 539127"/>
                <a:gd name="connsiteX69" fmla="*/ 2251644 w 3340467"/>
                <a:gd name="connsiteY69" fmla="*/ 465129 h 539127"/>
                <a:gd name="connsiteX70" fmla="*/ 2267500 w 3340467"/>
                <a:gd name="connsiteY70" fmla="*/ 470414 h 539127"/>
                <a:gd name="connsiteX71" fmla="*/ 2304499 w 3340467"/>
                <a:gd name="connsiteY71" fmla="*/ 459843 h 539127"/>
                <a:gd name="connsiteX72" fmla="*/ 2336212 w 3340467"/>
                <a:gd name="connsiteY72" fmla="*/ 438701 h 539127"/>
                <a:gd name="connsiteX73" fmla="*/ 2357355 w 3340467"/>
                <a:gd name="connsiteY73" fmla="*/ 412273 h 539127"/>
                <a:gd name="connsiteX74" fmla="*/ 2373211 w 3340467"/>
                <a:gd name="connsiteY74" fmla="*/ 406988 h 539127"/>
                <a:gd name="connsiteX75" fmla="*/ 2420781 w 3340467"/>
                <a:gd name="connsiteY75" fmla="*/ 417559 h 539127"/>
                <a:gd name="connsiteX76" fmla="*/ 2452495 w 3340467"/>
                <a:gd name="connsiteY76" fmla="*/ 438701 h 539127"/>
                <a:gd name="connsiteX77" fmla="*/ 2484208 w 3340467"/>
                <a:gd name="connsiteY77" fmla="*/ 449272 h 539127"/>
                <a:gd name="connsiteX78" fmla="*/ 2500065 w 3340467"/>
                <a:gd name="connsiteY78" fmla="*/ 454558 h 539127"/>
                <a:gd name="connsiteX79" fmla="*/ 2515921 w 3340467"/>
                <a:gd name="connsiteY79" fmla="*/ 459843 h 539127"/>
                <a:gd name="connsiteX80" fmla="*/ 2574062 w 3340467"/>
                <a:gd name="connsiteY80" fmla="*/ 443987 h 539127"/>
                <a:gd name="connsiteX81" fmla="*/ 2605775 w 3340467"/>
                <a:gd name="connsiteY81" fmla="*/ 433416 h 539127"/>
                <a:gd name="connsiteX82" fmla="*/ 2653345 w 3340467"/>
                <a:gd name="connsiteY82" fmla="*/ 443987 h 539127"/>
                <a:gd name="connsiteX83" fmla="*/ 2685059 w 3340467"/>
                <a:gd name="connsiteY83" fmla="*/ 459843 h 539127"/>
                <a:gd name="connsiteX84" fmla="*/ 2743200 w 3340467"/>
                <a:gd name="connsiteY84" fmla="*/ 443987 h 539127"/>
                <a:gd name="connsiteX85" fmla="*/ 2759056 w 3340467"/>
                <a:gd name="connsiteY85" fmla="*/ 438701 h 539127"/>
                <a:gd name="connsiteX86" fmla="*/ 2796055 w 3340467"/>
                <a:gd name="connsiteY86" fmla="*/ 454558 h 539127"/>
                <a:gd name="connsiteX87" fmla="*/ 2827769 w 3340467"/>
                <a:gd name="connsiteY87" fmla="*/ 465129 h 539127"/>
                <a:gd name="connsiteX88" fmla="*/ 2907052 w 3340467"/>
                <a:gd name="connsiteY88" fmla="*/ 449272 h 539127"/>
                <a:gd name="connsiteX89" fmla="*/ 2922908 w 3340467"/>
                <a:gd name="connsiteY89" fmla="*/ 438701 h 539127"/>
                <a:gd name="connsiteX90" fmla="*/ 2965193 w 3340467"/>
                <a:gd name="connsiteY90" fmla="*/ 449272 h 539127"/>
                <a:gd name="connsiteX91" fmla="*/ 2991621 w 3340467"/>
                <a:gd name="connsiteY91" fmla="*/ 470414 h 539127"/>
                <a:gd name="connsiteX92" fmla="*/ 3060333 w 3340467"/>
                <a:gd name="connsiteY92" fmla="*/ 454558 h 539127"/>
                <a:gd name="connsiteX93" fmla="*/ 3076189 w 3340467"/>
                <a:gd name="connsiteY93" fmla="*/ 449272 h 539127"/>
                <a:gd name="connsiteX94" fmla="*/ 3092046 w 3340467"/>
                <a:gd name="connsiteY94" fmla="*/ 443987 h 539127"/>
                <a:gd name="connsiteX95" fmla="*/ 3166044 w 3340467"/>
                <a:gd name="connsiteY95" fmla="*/ 459843 h 539127"/>
                <a:gd name="connsiteX96" fmla="*/ 3181900 w 3340467"/>
                <a:gd name="connsiteY96" fmla="*/ 465129 h 539127"/>
                <a:gd name="connsiteX97" fmla="*/ 3203043 w 3340467"/>
                <a:gd name="connsiteY97" fmla="*/ 459843 h 539127"/>
                <a:gd name="connsiteX98" fmla="*/ 3234756 w 3340467"/>
                <a:gd name="connsiteY98" fmla="*/ 438701 h 539127"/>
                <a:gd name="connsiteX99" fmla="*/ 3250612 w 3340467"/>
                <a:gd name="connsiteY99" fmla="*/ 449272 h 539127"/>
                <a:gd name="connsiteX100" fmla="*/ 3261184 w 3340467"/>
                <a:gd name="connsiteY100" fmla="*/ 459843 h 539127"/>
                <a:gd name="connsiteX101" fmla="*/ 3277040 w 3340467"/>
                <a:gd name="connsiteY101" fmla="*/ 465129 h 539127"/>
                <a:gd name="connsiteX102" fmla="*/ 3292897 w 3340467"/>
                <a:gd name="connsiteY102" fmla="*/ 459843 h 539127"/>
                <a:gd name="connsiteX103" fmla="*/ 3308754 w 3340467"/>
                <a:gd name="connsiteY103" fmla="*/ 449272 h 539127"/>
                <a:gd name="connsiteX104" fmla="*/ 3340467 w 3340467"/>
                <a:gd name="connsiteY104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04254 w 3340467"/>
                <a:gd name="connsiteY19" fmla="*/ 227279 h 539127"/>
                <a:gd name="connsiteX20" fmla="*/ 1025396 w 3340467"/>
                <a:gd name="connsiteY20" fmla="*/ 237850 h 539127"/>
                <a:gd name="connsiteX21" fmla="*/ 1057110 w 3340467"/>
                <a:gd name="connsiteY21" fmla="*/ 269564 h 539127"/>
                <a:gd name="connsiteX22" fmla="*/ 1072966 w 3340467"/>
                <a:gd name="connsiteY22" fmla="*/ 280135 h 539127"/>
                <a:gd name="connsiteX23" fmla="*/ 1099394 w 3340467"/>
                <a:gd name="connsiteY23" fmla="*/ 306562 h 539127"/>
                <a:gd name="connsiteX24" fmla="*/ 1125822 w 3340467"/>
                <a:gd name="connsiteY24" fmla="*/ 332990 h 539127"/>
                <a:gd name="connsiteX25" fmla="*/ 1136393 w 3340467"/>
                <a:gd name="connsiteY25" fmla="*/ 348847 h 539127"/>
                <a:gd name="connsiteX26" fmla="*/ 1152249 w 3340467"/>
                <a:gd name="connsiteY26" fmla="*/ 359418 h 539127"/>
                <a:gd name="connsiteX27" fmla="*/ 1162821 w 3340467"/>
                <a:gd name="connsiteY27" fmla="*/ 369989 h 539127"/>
                <a:gd name="connsiteX28" fmla="*/ 1183963 w 3340467"/>
                <a:gd name="connsiteY28" fmla="*/ 396417 h 539127"/>
                <a:gd name="connsiteX29" fmla="*/ 1215676 w 3340467"/>
                <a:gd name="connsiteY29" fmla="*/ 443987 h 539127"/>
                <a:gd name="connsiteX30" fmla="*/ 1231533 w 3340467"/>
                <a:gd name="connsiteY30" fmla="*/ 459843 h 539127"/>
                <a:gd name="connsiteX31" fmla="*/ 1242104 w 3340467"/>
                <a:gd name="connsiteY31" fmla="*/ 475700 h 539127"/>
                <a:gd name="connsiteX32" fmla="*/ 1257960 w 3340467"/>
                <a:gd name="connsiteY32" fmla="*/ 486271 h 539127"/>
                <a:gd name="connsiteX33" fmla="*/ 1268532 w 3340467"/>
                <a:gd name="connsiteY33" fmla="*/ 496842 h 539127"/>
                <a:gd name="connsiteX34" fmla="*/ 1289674 w 3340467"/>
                <a:gd name="connsiteY34" fmla="*/ 517984 h 539127"/>
                <a:gd name="connsiteX35" fmla="*/ 1316101 w 3340467"/>
                <a:gd name="connsiteY35" fmla="*/ 539127 h 539127"/>
                <a:gd name="connsiteX36" fmla="*/ 1390099 w 3340467"/>
                <a:gd name="connsiteY36" fmla="*/ 533841 h 539127"/>
                <a:gd name="connsiteX37" fmla="*/ 1432384 w 3340467"/>
                <a:gd name="connsiteY37" fmla="*/ 502128 h 539127"/>
                <a:gd name="connsiteX38" fmla="*/ 1442955 w 3340467"/>
                <a:gd name="connsiteY38" fmla="*/ 486271 h 539127"/>
                <a:gd name="connsiteX39" fmla="*/ 1458811 w 3340467"/>
                <a:gd name="connsiteY39" fmla="*/ 470414 h 539127"/>
                <a:gd name="connsiteX40" fmla="*/ 1479954 w 3340467"/>
                <a:gd name="connsiteY40" fmla="*/ 443987 h 539127"/>
                <a:gd name="connsiteX41" fmla="*/ 1485239 w 3340467"/>
                <a:gd name="connsiteY41" fmla="*/ 428130 h 539127"/>
                <a:gd name="connsiteX42" fmla="*/ 1532809 w 3340467"/>
                <a:gd name="connsiteY42" fmla="*/ 385846 h 539127"/>
                <a:gd name="connsiteX43" fmla="*/ 1564522 w 3340467"/>
                <a:gd name="connsiteY43" fmla="*/ 359418 h 539127"/>
                <a:gd name="connsiteX44" fmla="*/ 1596236 w 3340467"/>
                <a:gd name="connsiteY44" fmla="*/ 348847 h 539127"/>
                <a:gd name="connsiteX45" fmla="*/ 1612092 w 3340467"/>
                <a:gd name="connsiteY45" fmla="*/ 343561 h 539127"/>
                <a:gd name="connsiteX46" fmla="*/ 1654377 w 3340467"/>
                <a:gd name="connsiteY46" fmla="*/ 348847 h 539127"/>
                <a:gd name="connsiteX47" fmla="*/ 1670233 w 3340467"/>
                <a:gd name="connsiteY47" fmla="*/ 359418 h 539127"/>
                <a:gd name="connsiteX48" fmla="*/ 1686090 w 3340467"/>
                <a:gd name="connsiteY48" fmla="*/ 364703 h 539127"/>
                <a:gd name="connsiteX49" fmla="*/ 1728374 w 3340467"/>
                <a:gd name="connsiteY49" fmla="*/ 401702 h 539127"/>
                <a:gd name="connsiteX50" fmla="*/ 1744231 w 3340467"/>
                <a:gd name="connsiteY50" fmla="*/ 417559 h 539127"/>
                <a:gd name="connsiteX51" fmla="*/ 1775944 w 3340467"/>
                <a:gd name="connsiteY51" fmla="*/ 438701 h 539127"/>
                <a:gd name="connsiteX52" fmla="*/ 1807658 w 3340467"/>
                <a:gd name="connsiteY52" fmla="*/ 465129 h 539127"/>
                <a:gd name="connsiteX53" fmla="*/ 1834085 w 3340467"/>
                <a:gd name="connsiteY53" fmla="*/ 491557 h 539127"/>
                <a:gd name="connsiteX54" fmla="*/ 1865799 w 3340467"/>
                <a:gd name="connsiteY54" fmla="*/ 502128 h 539127"/>
                <a:gd name="connsiteX55" fmla="*/ 1881655 w 3340467"/>
                <a:gd name="connsiteY55" fmla="*/ 512699 h 539127"/>
                <a:gd name="connsiteX56" fmla="*/ 1884794 w 3340467"/>
                <a:gd name="connsiteY56" fmla="*/ 523270 h 539127"/>
                <a:gd name="connsiteX57" fmla="*/ 1931785 w 3340467"/>
                <a:gd name="connsiteY57" fmla="*/ 524083 h 539127"/>
                <a:gd name="connsiteX58" fmla="*/ 1952405 w 3340467"/>
                <a:gd name="connsiteY58" fmla="*/ 496842 h 539127"/>
                <a:gd name="connsiteX59" fmla="*/ 1995790 w 3340467"/>
                <a:gd name="connsiteY59" fmla="*/ 476224 h 539127"/>
                <a:gd name="connsiteX60" fmla="*/ 2019837 w 3340467"/>
                <a:gd name="connsiteY60" fmla="*/ 454558 h 539127"/>
                <a:gd name="connsiteX61" fmla="*/ 2042837 w 3340467"/>
                <a:gd name="connsiteY61" fmla="*/ 420464 h 539127"/>
                <a:gd name="connsiteX62" fmla="*/ 2061364 w 3340467"/>
                <a:gd name="connsiteY62" fmla="*/ 401702 h 539127"/>
                <a:gd name="connsiteX63" fmla="*/ 2108934 w 3340467"/>
                <a:gd name="connsiteY63" fmla="*/ 369989 h 539127"/>
                <a:gd name="connsiteX64" fmla="*/ 2156504 w 3340467"/>
                <a:gd name="connsiteY64" fmla="*/ 417559 h 539127"/>
                <a:gd name="connsiteX65" fmla="*/ 2172360 w 3340467"/>
                <a:gd name="connsiteY65" fmla="*/ 422845 h 539127"/>
                <a:gd name="connsiteX66" fmla="*/ 2204074 w 3340467"/>
                <a:gd name="connsiteY66" fmla="*/ 443987 h 539127"/>
                <a:gd name="connsiteX67" fmla="*/ 2219930 w 3340467"/>
                <a:gd name="connsiteY67" fmla="*/ 454558 h 539127"/>
                <a:gd name="connsiteX68" fmla="*/ 2251644 w 3340467"/>
                <a:gd name="connsiteY68" fmla="*/ 465129 h 539127"/>
                <a:gd name="connsiteX69" fmla="*/ 2267500 w 3340467"/>
                <a:gd name="connsiteY69" fmla="*/ 470414 h 539127"/>
                <a:gd name="connsiteX70" fmla="*/ 2304499 w 3340467"/>
                <a:gd name="connsiteY70" fmla="*/ 459843 h 539127"/>
                <a:gd name="connsiteX71" fmla="*/ 2336212 w 3340467"/>
                <a:gd name="connsiteY71" fmla="*/ 438701 h 539127"/>
                <a:gd name="connsiteX72" fmla="*/ 2357355 w 3340467"/>
                <a:gd name="connsiteY72" fmla="*/ 412273 h 539127"/>
                <a:gd name="connsiteX73" fmla="*/ 2373211 w 3340467"/>
                <a:gd name="connsiteY73" fmla="*/ 406988 h 539127"/>
                <a:gd name="connsiteX74" fmla="*/ 2420781 w 3340467"/>
                <a:gd name="connsiteY74" fmla="*/ 417559 h 539127"/>
                <a:gd name="connsiteX75" fmla="*/ 2452495 w 3340467"/>
                <a:gd name="connsiteY75" fmla="*/ 438701 h 539127"/>
                <a:gd name="connsiteX76" fmla="*/ 2484208 w 3340467"/>
                <a:gd name="connsiteY76" fmla="*/ 449272 h 539127"/>
                <a:gd name="connsiteX77" fmla="*/ 2500065 w 3340467"/>
                <a:gd name="connsiteY77" fmla="*/ 454558 h 539127"/>
                <a:gd name="connsiteX78" fmla="*/ 2515921 w 3340467"/>
                <a:gd name="connsiteY78" fmla="*/ 459843 h 539127"/>
                <a:gd name="connsiteX79" fmla="*/ 2574062 w 3340467"/>
                <a:gd name="connsiteY79" fmla="*/ 443987 h 539127"/>
                <a:gd name="connsiteX80" fmla="*/ 2605775 w 3340467"/>
                <a:gd name="connsiteY80" fmla="*/ 433416 h 539127"/>
                <a:gd name="connsiteX81" fmla="*/ 2653345 w 3340467"/>
                <a:gd name="connsiteY81" fmla="*/ 443987 h 539127"/>
                <a:gd name="connsiteX82" fmla="*/ 2685059 w 3340467"/>
                <a:gd name="connsiteY82" fmla="*/ 459843 h 539127"/>
                <a:gd name="connsiteX83" fmla="*/ 2743200 w 3340467"/>
                <a:gd name="connsiteY83" fmla="*/ 443987 h 539127"/>
                <a:gd name="connsiteX84" fmla="*/ 2759056 w 3340467"/>
                <a:gd name="connsiteY84" fmla="*/ 438701 h 539127"/>
                <a:gd name="connsiteX85" fmla="*/ 2796055 w 3340467"/>
                <a:gd name="connsiteY85" fmla="*/ 454558 h 539127"/>
                <a:gd name="connsiteX86" fmla="*/ 2827769 w 3340467"/>
                <a:gd name="connsiteY86" fmla="*/ 465129 h 539127"/>
                <a:gd name="connsiteX87" fmla="*/ 2907052 w 3340467"/>
                <a:gd name="connsiteY87" fmla="*/ 449272 h 539127"/>
                <a:gd name="connsiteX88" fmla="*/ 2922908 w 3340467"/>
                <a:gd name="connsiteY88" fmla="*/ 438701 h 539127"/>
                <a:gd name="connsiteX89" fmla="*/ 2965193 w 3340467"/>
                <a:gd name="connsiteY89" fmla="*/ 449272 h 539127"/>
                <a:gd name="connsiteX90" fmla="*/ 2991621 w 3340467"/>
                <a:gd name="connsiteY90" fmla="*/ 470414 h 539127"/>
                <a:gd name="connsiteX91" fmla="*/ 3060333 w 3340467"/>
                <a:gd name="connsiteY91" fmla="*/ 454558 h 539127"/>
                <a:gd name="connsiteX92" fmla="*/ 3076189 w 3340467"/>
                <a:gd name="connsiteY92" fmla="*/ 449272 h 539127"/>
                <a:gd name="connsiteX93" fmla="*/ 3092046 w 3340467"/>
                <a:gd name="connsiteY93" fmla="*/ 443987 h 539127"/>
                <a:gd name="connsiteX94" fmla="*/ 3166044 w 3340467"/>
                <a:gd name="connsiteY94" fmla="*/ 459843 h 539127"/>
                <a:gd name="connsiteX95" fmla="*/ 3181900 w 3340467"/>
                <a:gd name="connsiteY95" fmla="*/ 465129 h 539127"/>
                <a:gd name="connsiteX96" fmla="*/ 3203043 w 3340467"/>
                <a:gd name="connsiteY96" fmla="*/ 459843 h 539127"/>
                <a:gd name="connsiteX97" fmla="*/ 3234756 w 3340467"/>
                <a:gd name="connsiteY97" fmla="*/ 438701 h 539127"/>
                <a:gd name="connsiteX98" fmla="*/ 3250612 w 3340467"/>
                <a:gd name="connsiteY98" fmla="*/ 449272 h 539127"/>
                <a:gd name="connsiteX99" fmla="*/ 3261184 w 3340467"/>
                <a:gd name="connsiteY99" fmla="*/ 459843 h 539127"/>
                <a:gd name="connsiteX100" fmla="*/ 3277040 w 3340467"/>
                <a:gd name="connsiteY100" fmla="*/ 465129 h 539127"/>
                <a:gd name="connsiteX101" fmla="*/ 3292897 w 3340467"/>
                <a:gd name="connsiteY101" fmla="*/ 459843 h 539127"/>
                <a:gd name="connsiteX102" fmla="*/ 3308754 w 3340467"/>
                <a:gd name="connsiteY102" fmla="*/ 449272 h 539127"/>
                <a:gd name="connsiteX103" fmla="*/ 3340467 w 3340467"/>
                <a:gd name="connsiteY103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887972 w 3340467"/>
                <a:gd name="connsiteY15" fmla="*/ 153282 h 539127"/>
                <a:gd name="connsiteX16" fmla="*/ 909114 w 3340467"/>
                <a:gd name="connsiteY16" fmla="*/ 163853 h 539127"/>
                <a:gd name="connsiteX17" fmla="*/ 940828 w 3340467"/>
                <a:gd name="connsiteY17" fmla="*/ 184995 h 539127"/>
                <a:gd name="connsiteX18" fmla="*/ 988397 w 3340467"/>
                <a:gd name="connsiteY18" fmla="*/ 216708 h 539127"/>
                <a:gd name="connsiteX19" fmla="*/ 1025396 w 3340467"/>
                <a:gd name="connsiteY19" fmla="*/ 237850 h 539127"/>
                <a:gd name="connsiteX20" fmla="*/ 1057110 w 3340467"/>
                <a:gd name="connsiteY20" fmla="*/ 269564 h 539127"/>
                <a:gd name="connsiteX21" fmla="*/ 1072966 w 3340467"/>
                <a:gd name="connsiteY21" fmla="*/ 280135 h 539127"/>
                <a:gd name="connsiteX22" fmla="*/ 1099394 w 3340467"/>
                <a:gd name="connsiteY22" fmla="*/ 306562 h 539127"/>
                <a:gd name="connsiteX23" fmla="*/ 1125822 w 3340467"/>
                <a:gd name="connsiteY23" fmla="*/ 332990 h 539127"/>
                <a:gd name="connsiteX24" fmla="*/ 1136393 w 3340467"/>
                <a:gd name="connsiteY24" fmla="*/ 348847 h 539127"/>
                <a:gd name="connsiteX25" fmla="*/ 1152249 w 3340467"/>
                <a:gd name="connsiteY25" fmla="*/ 359418 h 539127"/>
                <a:gd name="connsiteX26" fmla="*/ 1162821 w 3340467"/>
                <a:gd name="connsiteY26" fmla="*/ 369989 h 539127"/>
                <a:gd name="connsiteX27" fmla="*/ 1183963 w 3340467"/>
                <a:gd name="connsiteY27" fmla="*/ 396417 h 539127"/>
                <a:gd name="connsiteX28" fmla="*/ 1215676 w 3340467"/>
                <a:gd name="connsiteY28" fmla="*/ 443987 h 539127"/>
                <a:gd name="connsiteX29" fmla="*/ 1231533 w 3340467"/>
                <a:gd name="connsiteY29" fmla="*/ 459843 h 539127"/>
                <a:gd name="connsiteX30" fmla="*/ 1242104 w 3340467"/>
                <a:gd name="connsiteY30" fmla="*/ 475700 h 539127"/>
                <a:gd name="connsiteX31" fmla="*/ 1257960 w 3340467"/>
                <a:gd name="connsiteY31" fmla="*/ 486271 h 539127"/>
                <a:gd name="connsiteX32" fmla="*/ 1268532 w 3340467"/>
                <a:gd name="connsiteY32" fmla="*/ 496842 h 539127"/>
                <a:gd name="connsiteX33" fmla="*/ 1289674 w 3340467"/>
                <a:gd name="connsiteY33" fmla="*/ 517984 h 539127"/>
                <a:gd name="connsiteX34" fmla="*/ 1316101 w 3340467"/>
                <a:gd name="connsiteY34" fmla="*/ 539127 h 539127"/>
                <a:gd name="connsiteX35" fmla="*/ 1390099 w 3340467"/>
                <a:gd name="connsiteY35" fmla="*/ 533841 h 539127"/>
                <a:gd name="connsiteX36" fmla="*/ 1432384 w 3340467"/>
                <a:gd name="connsiteY36" fmla="*/ 502128 h 539127"/>
                <a:gd name="connsiteX37" fmla="*/ 1442955 w 3340467"/>
                <a:gd name="connsiteY37" fmla="*/ 486271 h 539127"/>
                <a:gd name="connsiteX38" fmla="*/ 1458811 w 3340467"/>
                <a:gd name="connsiteY38" fmla="*/ 470414 h 539127"/>
                <a:gd name="connsiteX39" fmla="*/ 1479954 w 3340467"/>
                <a:gd name="connsiteY39" fmla="*/ 443987 h 539127"/>
                <a:gd name="connsiteX40" fmla="*/ 1485239 w 3340467"/>
                <a:gd name="connsiteY40" fmla="*/ 428130 h 539127"/>
                <a:gd name="connsiteX41" fmla="*/ 1532809 w 3340467"/>
                <a:gd name="connsiteY41" fmla="*/ 385846 h 539127"/>
                <a:gd name="connsiteX42" fmla="*/ 1564522 w 3340467"/>
                <a:gd name="connsiteY42" fmla="*/ 359418 h 539127"/>
                <a:gd name="connsiteX43" fmla="*/ 1596236 w 3340467"/>
                <a:gd name="connsiteY43" fmla="*/ 348847 h 539127"/>
                <a:gd name="connsiteX44" fmla="*/ 1612092 w 3340467"/>
                <a:gd name="connsiteY44" fmla="*/ 343561 h 539127"/>
                <a:gd name="connsiteX45" fmla="*/ 1654377 w 3340467"/>
                <a:gd name="connsiteY45" fmla="*/ 348847 h 539127"/>
                <a:gd name="connsiteX46" fmla="*/ 1670233 w 3340467"/>
                <a:gd name="connsiteY46" fmla="*/ 359418 h 539127"/>
                <a:gd name="connsiteX47" fmla="*/ 1686090 w 3340467"/>
                <a:gd name="connsiteY47" fmla="*/ 364703 h 539127"/>
                <a:gd name="connsiteX48" fmla="*/ 1728374 w 3340467"/>
                <a:gd name="connsiteY48" fmla="*/ 401702 h 539127"/>
                <a:gd name="connsiteX49" fmla="*/ 1744231 w 3340467"/>
                <a:gd name="connsiteY49" fmla="*/ 417559 h 539127"/>
                <a:gd name="connsiteX50" fmla="*/ 1775944 w 3340467"/>
                <a:gd name="connsiteY50" fmla="*/ 438701 h 539127"/>
                <a:gd name="connsiteX51" fmla="*/ 1807658 w 3340467"/>
                <a:gd name="connsiteY51" fmla="*/ 465129 h 539127"/>
                <a:gd name="connsiteX52" fmla="*/ 1834085 w 3340467"/>
                <a:gd name="connsiteY52" fmla="*/ 491557 h 539127"/>
                <a:gd name="connsiteX53" fmla="*/ 1865799 w 3340467"/>
                <a:gd name="connsiteY53" fmla="*/ 502128 h 539127"/>
                <a:gd name="connsiteX54" fmla="*/ 1881655 w 3340467"/>
                <a:gd name="connsiteY54" fmla="*/ 512699 h 539127"/>
                <a:gd name="connsiteX55" fmla="*/ 1884794 w 3340467"/>
                <a:gd name="connsiteY55" fmla="*/ 523270 h 539127"/>
                <a:gd name="connsiteX56" fmla="*/ 1931785 w 3340467"/>
                <a:gd name="connsiteY56" fmla="*/ 524083 h 539127"/>
                <a:gd name="connsiteX57" fmla="*/ 1952405 w 3340467"/>
                <a:gd name="connsiteY57" fmla="*/ 496842 h 539127"/>
                <a:gd name="connsiteX58" fmla="*/ 1995790 w 3340467"/>
                <a:gd name="connsiteY58" fmla="*/ 476224 h 539127"/>
                <a:gd name="connsiteX59" fmla="*/ 2019837 w 3340467"/>
                <a:gd name="connsiteY59" fmla="*/ 454558 h 539127"/>
                <a:gd name="connsiteX60" fmla="*/ 2042837 w 3340467"/>
                <a:gd name="connsiteY60" fmla="*/ 420464 h 539127"/>
                <a:gd name="connsiteX61" fmla="*/ 2061364 w 3340467"/>
                <a:gd name="connsiteY61" fmla="*/ 401702 h 539127"/>
                <a:gd name="connsiteX62" fmla="*/ 2108934 w 3340467"/>
                <a:gd name="connsiteY62" fmla="*/ 369989 h 539127"/>
                <a:gd name="connsiteX63" fmla="*/ 2156504 w 3340467"/>
                <a:gd name="connsiteY63" fmla="*/ 417559 h 539127"/>
                <a:gd name="connsiteX64" fmla="*/ 2172360 w 3340467"/>
                <a:gd name="connsiteY64" fmla="*/ 422845 h 539127"/>
                <a:gd name="connsiteX65" fmla="*/ 2204074 w 3340467"/>
                <a:gd name="connsiteY65" fmla="*/ 443987 h 539127"/>
                <a:gd name="connsiteX66" fmla="*/ 2219930 w 3340467"/>
                <a:gd name="connsiteY66" fmla="*/ 454558 h 539127"/>
                <a:gd name="connsiteX67" fmla="*/ 2251644 w 3340467"/>
                <a:gd name="connsiteY67" fmla="*/ 465129 h 539127"/>
                <a:gd name="connsiteX68" fmla="*/ 2267500 w 3340467"/>
                <a:gd name="connsiteY68" fmla="*/ 470414 h 539127"/>
                <a:gd name="connsiteX69" fmla="*/ 2304499 w 3340467"/>
                <a:gd name="connsiteY69" fmla="*/ 459843 h 539127"/>
                <a:gd name="connsiteX70" fmla="*/ 2336212 w 3340467"/>
                <a:gd name="connsiteY70" fmla="*/ 438701 h 539127"/>
                <a:gd name="connsiteX71" fmla="*/ 2357355 w 3340467"/>
                <a:gd name="connsiteY71" fmla="*/ 412273 h 539127"/>
                <a:gd name="connsiteX72" fmla="*/ 2373211 w 3340467"/>
                <a:gd name="connsiteY72" fmla="*/ 406988 h 539127"/>
                <a:gd name="connsiteX73" fmla="*/ 2420781 w 3340467"/>
                <a:gd name="connsiteY73" fmla="*/ 417559 h 539127"/>
                <a:gd name="connsiteX74" fmla="*/ 2452495 w 3340467"/>
                <a:gd name="connsiteY74" fmla="*/ 438701 h 539127"/>
                <a:gd name="connsiteX75" fmla="*/ 2484208 w 3340467"/>
                <a:gd name="connsiteY75" fmla="*/ 449272 h 539127"/>
                <a:gd name="connsiteX76" fmla="*/ 2500065 w 3340467"/>
                <a:gd name="connsiteY76" fmla="*/ 454558 h 539127"/>
                <a:gd name="connsiteX77" fmla="*/ 2515921 w 3340467"/>
                <a:gd name="connsiteY77" fmla="*/ 459843 h 539127"/>
                <a:gd name="connsiteX78" fmla="*/ 2574062 w 3340467"/>
                <a:gd name="connsiteY78" fmla="*/ 443987 h 539127"/>
                <a:gd name="connsiteX79" fmla="*/ 2605775 w 3340467"/>
                <a:gd name="connsiteY79" fmla="*/ 433416 h 539127"/>
                <a:gd name="connsiteX80" fmla="*/ 2653345 w 3340467"/>
                <a:gd name="connsiteY80" fmla="*/ 443987 h 539127"/>
                <a:gd name="connsiteX81" fmla="*/ 2685059 w 3340467"/>
                <a:gd name="connsiteY81" fmla="*/ 459843 h 539127"/>
                <a:gd name="connsiteX82" fmla="*/ 2743200 w 3340467"/>
                <a:gd name="connsiteY82" fmla="*/ 443987 h 539127"/>
                <a:gd name="connsiteX83" fmla="*/ 2759056 w 3340467"/>
                <a:gd name="connsiteY83" fmla="*/ 438701 h 539127"/>
                <a:gd name="connsiteX84" fmla="*/ 2796055 w 3340467"/>
                <a:gd name="connsiteY84" fmla="*/ 454558 h 539127"/>
                <a:gd name="connsiteX85" fmla="*/ 2827769 w 3340467"/>
                <a:gd name="connsiteY85" fmla="*/ 465129 h 539127"/>
                <a:gd name="connsiteX86" fmla="*/ 2907052 w 3340467"/>
                <a:gd name="connsiteY86" fmla="*/ 449272 h 539127"/>
                <a:gd name="connsiteX87" fmla="*/ 2922908 w 3340467"/>
                <a:gd name="connsiteY87" fmla="*/ 438701 h 539127"/>
                <a:gd name="connsiteX88" fmla="*/ 2965193 w 3340467"/>
                <a:gd name="connsiteY88" fmla="*/ 449272 h 539127"/>
                <a:gd name="connsiteX89" fmla="*/ 2991621 w 3340467"/>
                <a:gd name="connsiteY89" fmla="*/ 470414 h 539127"/>
                <a:gd name="connsiteX90" fmla="*/ 3060333 w 3340467"/>
                <a:gd name="connsiteY90" fmla="*/ 454558 h 539127"/>
                <a:gd name="connsiteX91" fmla="*/ 3076189 w 3340467"/>
                <a:gd name="connsiteY91" fmla="*/ 449272 h 539127"/>
                <a:gd name="connsiteX92" fmla="*/ 3092046 w 3340467"/>
                <a:gd name="connsiteY92" fmla="*/ 443987 h 539127"/>
                <a:gd name="connsiteX93" fmla="*/ 3166044 w 3340467"/>
                <a:gd name="connsiteY93" fmla="*/ 459843 h 539127"/>
                <a:gd name="connsiteX94" fmla="*/ 3181900 w 3340467"/>
                <a:gd name="connsiteY94" fmla="*/ 465129 h 539127"/>
                <a:gd name="connsiteX95" fmla="*/ 3203043 w 3340467"/>
                <a:gd name="connsiteY95" fmla="*/ 459843 h 539127"/>
                <a:gd name="connsiteX96" fmla="*/ 3234756 w 3340467"/>
                <a:gd name="connsiteY96" fmla="*/ 438701 h 539127"/>
                <a:gd name="connsiteX97" fmla="*/ 3250612 w 3340467"/>
                <a:gd name="connsiteY97" fmla="*/ 449272 h 539127"/>
                <a:gd name="connsiteX98" fmla="*/ 3261184 w 3340467"/>
                <a:gd name="connsiteY98" fmla="*/ 459843 h 539127"/>
                <a:gd name="connsiteX99" fmla="*/ 3277040 w 3340467"/>
                <a:gd name="connsiteY99" fmla="*/ 465129 h 539127"/>
                <a:gd name="connsiteX100" fmla="*/ 3292897 w 3340467"/>
                <a:gd name="connsiteY100" fmla="*/ 459843 h 539127"/>
                <a:gd name="connsiteX101" fmla="*/ 3308754 w 3340467"/>
                <a:gd name="connsiteY101" fmla="*/ 449272 h 539127"/>
                <a:gd name="connsiteX102" fmla="*/ 3340467 w 3340467"/>
                <a:gd name="connsiteY102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25396 w 3340467"/>
                <a:gd name="connsiteY18" fmla="*/ 237850 h 539127"/>
                <a:gd name="connsiteX19" fmla="*/ 1057110 w 3340467"/>
                <a:gd name="connsiteY19" fmla="*/ 269564 h 539127"/>
                <a:gd name="connsiteX20" fmla="*/ 1072966 w 3340467"/>
                <a:gd name="connsiteY20" fmla="*/ 280135 h 539127"/>
                <a:gd name="connsiteX21" fmla="*/ 1099394 w 3340467"/>
                <a:gd name="connsiteY21" fmla="*/ 306562 h 539127"/>
                <a:gd name="connsiteX22" fmla="*/ 1125822 w 3340467"/>
                <a:gd name="connsiteY22" fmla="*/ 332990 h 539127"/>
                <a:gd name="connsiteX23" fmla="*/ 1136393 w 3340467"/>
                <a:gd name="connsiteY23" fmla="*/ 348847 h 539127"/>
                <a:gd name="connsiteX24" fmla="*/ 1152249 w 3340467"/>
                <a:gd name="connsiteY24" fmla="*/ 359418 h 539127"/>
                <a:gd name="connsiteX25" fmla="*/ 1162821 w 3340467"/>
                <a:gd name="connsiteY25" fmla="*/ 369989 h 539127"/>
                <a:gd name="connsiteX26" fmla="*/ 1183963 w 3340467"/>
                <a:gd name="connsiteY26" fmla="*/ 396417 h 539127"/>
                <a:gd name="connsiteX27" fmla="*/ 1215676 w 3340467"/>
                <a:gd name="connsiteY27" fmla="*/ 443987 h 539127"/>
                <a:gd name="connsiteX28" fmla="*/ 1231533 w 3340467"/>
                <a:gd name="connsiteY28" fmla="*/ 459843 h 539127"/>
                <a:gd name="connsiteX29" fmla="*/ 1242104 w 3340467"/>
                <a:gd name="connsiteY29" fmla="*/ 475700 h 539127"/>
                <a:gd name="connsiteX30" fmla="*/ 1257960 w 3340467"/>
                <a:gd name="connsiteY30" fmla="*/ 486271 h 539127"/>
                <a:gd name="connsiteX31" fmla="*/ 1268532 w 3340467"/>
                <a:gd name="connsiteY31" fmla="*/ 496842 h 539127"/>
                <a:gd name="connsiteX32" fmla="*/ 1289674 w 3340467"/>
                <a:gd name="connsiteY32" fmla="*/ 517984 h 539127"/>
                <a:gd name="connsiteX33" fmla="*/ 1316101 w 3340467"/>
                <a:gd name="connsiteY33" fmla="*/ 539127 h 539127"/>
                <a:gd name="connsiteX34" fmla="*/ 1390099 w 3340467"/>
                <a:gd name="connsiteY34" fmla="*/ 533841 h 539127"/>
                <a:gd name="connsiteX35" fmla="*/ 1432384 w 3340467"/>
                <a:gd name="connsiteY35" fmla="*/ 502128 h 539127"/>
                <a:gd name="connsiteX36" fmla="*/ 1442955 w 3340467"/>
                <a:gd name="connsiteY36" fmla="*/ 486271 h 539127"/>
                <a:gd name="connsiteX37" fmla="*/ 1458811 w 3340467"/>
                <a:gd name="connsiteY37" fmla="*/ 470414 h 539127"/>
                <a:gd name="connsiteX38" fmla="*/ 1479954 w 3340467"/>
                <a:gd name="connsiteY38" fmla="*/ 443987 h 539127"/>
                <a:gd name="connsiteX39" fmla="*/ 1485239 w 3340467"/>
                <a:gd name="connsiteY39" fmla="*/ 428130 h 539127"/>
                <a:gd name="connsiteX40" fmla="*/ 1532809 w 3340467"/>
                <a:gd name="connsiteY40" fmla="*/ 385846 h 539127"/>
                <a:gd name="connsiteX41" fmla="*/ 1564522 w 3340467"/>
                <a:gd name="connsiteY41" fmla="*/ 359418 h 539127"/>
                <a:gd name="connsiteX42" fmla="*/ 1596236 w 3340467"/>
                <a:gd name="connsiteY42" fmla="*/ 348847 h 539127"/>
                <a:gd name="connsiteX43" fmla="*/ 1612092 w 3340467"/>
                <a:gd name="connsiteY43" fmla="*/ 343561 h 539127"/>
                <a:gd name="connsiteX44" fmla="*/ 1654377 w 3340467"/>
                <a:gd name="connsiteY44" fmla="*/ 348847 h 539127"/>
                <a:gd name="connsiteX45" fmla="*/ 1670233 w 3340467"/>
                <a:gd name="connsiteY45" fmla="*/ 359418 h 539127"/>
                <a:gd name="connsiteX46" fmla="*/ 1686090 w 3340467"/>
                <a:gd name="connsiteY46" fmla="*/ 364703 h 539127"/>
                <a:gd name="connsiteX47" fmla="*/ 1728374 w 3340467"/>
                <a:gd name="connsiteY47" fmla="*/ 401702 h 539127"/>
                <a:gd name="connsiteX48" fmla="*/ 1744231 w 3340467"/>
                <a:gd name="connsiteY48" fmla="*/ 417559 h 539127"/>
                <a:gd name="connsiteX49" fmla="*/ 1775944 w 3340467"/>
                <a:gd name="connsiteY49" fmla="*/ 438701 h 539127"/>
                <a:gd name="connsiteX50" fmla="*/ 1807658 w 3340467"/>
                <a:gd name="connsiteY50" fmla="*/ 465129 h 539127"/>
                <a:gd name="connsiteX51" fmla="*/ 1834085 w 3340467"/>
                <a:gd name="connsiteY51" fmla="*/ 491557 h 539127"/>
                <a:gd name="connsiteX52" fmla="*/ 1865799 w 3340467"/>
                <a:gd name="connsiteY52" fmla="*/ 502128 h 539127"/>
                <a:gd name="connsiteX53" fmla="*/ 1881655 w 3340467"/>
                <a:gd name="connsiteY53" fmla="*/ 512699 h 539127"/>
                <a:gd name="connsiteX54" fmla="*/ 1884794 w 3340467"/>
                <a:gd name="connsiteY54" fmla="*/ 523270 h 539127"/>
                <a:gd name="connsiteX55" fmla="*/ 1931785 w 3340467"/>
                <a:gd name="connsiteY55" fmla="*/ 524083 h 539127"/>
                <a:gd name="connsiteX56" fmla="*/ 1952405 w 3340467"/>
                <a:gd name="connsiteY56" fmla="*/ 496842 h 539127"/>
                <a:gd name="connsiteX57" fmla="*/ 1995790 w 3340467"/>
                <a:gd name="connsiteY57" fmla="*/ 476224 h 539127"/>
                <a:gd name="connsiteX58" fmla="*/ 2019837 w 3340467"/>
                <a:gd name="connsiteY58" fmla="*/ 454558 h 539127"/>
                <a:gd name="connsiteX59" fmla="*/ 2042837 w 3340467"/>
                <a:gd name="connsiteY59" fmla="*/ 420464 h 539127"/>
                <a:gd name="connsiteX60" fmla="*/ 2061364 w 3340467"/>
                <a:gd name="connsiteY60" fmla="*/ 401702 h 539127"/>
                <a:gd name="connsiteX61" fmla="*/ 2108934 w 3340467"/>
                <a:gd name="connsiteY61" fmla="*/ 369989 h 539127"/>
                <a:gd name="connsiteX62" fmla="*/ 2156504 w 3340467"/>
                <a:gd name="connsiteY62" fmla="*/ 417559 h 539127"/>
                <a:gd name="connsiteX63" fmla="*/ 2172360 w 3340467"/>
                <a:gd name="connsiteY63" fmla="*/ 422845 h 539127"/>
                <a:gd name="connsiteX64" fmla="*/ 2204074 w 3340467"/>
                <a:gd name="connsiteY64" fmla="*/ 443987 h 539127"/>
                <a:gd name="connsiteX65" fmla="*/ 2219930 w 3340467"/>
                <a:gd name="connsiteY65" fmla="*/ 454558 h 539127"/>
                <a:gd name="connsiteX66" fmla="*/ 2251644 w 3340467"/>
                <a:gd name="connsiteY66" fmla="*/ 465129 h 539127"/>
                <a:gd name="connsiteX67" fmla="*/ 2267500 w 3340467"/>
                <a:gd name="connsiteY67" fmla="*/ 470414 h 539127"/>
                <a:gd name="connsiteX68" fmla="*/ 2304499 w 3340467"/>
                <a:gd name="connsiteY68" fmla="*/ 459843 h 539127"/>
                <a:gd name="connsiteX69" fmla="*/ 2336212 w 3340467"/>
                <a:gd name="connsiteY69" fmla="*/ 438701 h 539127"/>
                <a:gd name="connsiteX70" fmla="*/ 2357355 w 3340467"/>
                <a:gd name="connsiteY70" fmla="*/ 412273 h 539127"/>
                <a:gd name="connsiteX71" fmla="*/ 2373211 w 3340467"/>
                <a:gd name="connsiteY71" fmla="*/ 406988 h 539127"/>
                <a:gd name="connsiteX72" fmla="*/ 2420781 w 3340467"/>
                <a:gd name="connsiteY72" fmla="*/ 417559 h 539127"/>
                <a:gd name="connsiteX73" fmla="*/ 2452495 w 3340467"/>
                <a:gd name="connsiteY73" fmla="*/ 438701 h 539127"/>
                <a:gd name="connsiteX74" fmla="*/ 2484208 w 3340467"/>
                <a:gd name="connsiteY74" fmla="*/ 449272 h 539127"/>
                <a:gd name="connsiteX75" fmla="*/ 2500065 w 3340467"/>
                <a:gd name="connsiteY75" fmla="*/ 454558 h 539127"/>
                <a:gd name="connsiteX76" fmla="*/ 2515921 w 3340467"/>
                <a:gd name="connsiteY76" fmla="*/ 459843 h 539127"/>
                <a:gd name="connsiteX77" fmla="*/ 2574062 w 3340467"/>
                <a:gd name="connsiteY77" fmla="*/ 443987 h 539127"/>
                <a:gd name="connsiteX78" fmla="*/ 2605775 w 3340467"/>
                <a:gd name="connsiteY78" fmla="*/ 433416 h 539127"/>
                <a:gd name="connsiteX79" fmla="*/ 2653345 w 3340467"/>
                <a:gd name="connsiteY79" fmla="*/ 443987 h 539127"/>
                <a:gd name="connsiteX80" fmla="*/ 2685059 w 3340467"/>
                <a:gd name="connsiteY80" fmla="*/ 459843 h 539127"/>
                <a:gd name="connsiteX81" fmla="*/ 2743200 w 3340467"/>
                <a:gd name="connsiteY81" fmla="*/ 443987 h 539127"/>
                <a:gd name="connsiteX82" fmla="*/ 2759056 w 3340467"/>
                <a:gd name="connsiteY82" fmla="*/ 438701 h 539127"/>
                <a:gd name="connsiteX83" fmla="*/ 2796055 w 3340467"/>
                <a:gd name="connsiteY83" fmla="*/ 454558 h 539127"/>
                <a:gd name="connsiteX84" fmla="*/ 2827769 w 3340467"/>
                <a:gd name="connsiteY84" fmla="*/ 465129 h 539127"/>
                <a:gd name="connsiteX85" fmla="*/ 2907052 w 3340467"/>
                <a:gd name="connsiteY85" fmla="*/ 449272 h 539127"/>
                <a:gd name="connsiteX86" fmla="*/ 2922908 w 3340467"/>
                <a:gd name="connsiteY86" fmla="*/ 438701 h 539127"/>
                <a:gd name="connsiteX87" fmla="*/ 2965193 w 3340467"/>
                <a:gd name="connsiteY87" fmla="*/ 449272 h 539127"/>
                <a:gd name="connsiteX88" fmla="*/ 2991621 w 3340467"/>
                <a:gd name="connsiteY88" fmla="*/ 470414 h 539127"/>
                <a:gd name="connsiteX89" fmla="*/ 3060333 w 3340467"/>
                <a:gd name="connsiteY89" fmla="*/ 454558 h 539127"/>
                <a:gd name="connsiteX90" fmla="*/ 3076189 w 3340467"/>
                <a:gd name="connsiteY90" fmla="*/ 449272 h 539127"/>
                <a:gd name="connsiteX91" fmla="*/ 3092046 w 3340467"/>
                <a:gd name="connsiteY91" fmla="*/ 443987 h 539127"/>
                <a:gd name="connsiteX92" fmla="*/ 3166044 w 3340467"/>
                <a:gd name="connsiteY92" fmla="*/ 459843 h 539127"/>
                <a:gd name="connsiteX93" fmla="*/ 3181900 w 3340467"/>
                <a:gd name="connsiteY93" fmla="*/ 465129 h 539127"/>
                <a:gd name="connsiteX94" fmla="*/ 3203043 w 3340467"/>
                <a:gd name="connsiteY94" fmla="*/ 459843 h 539127"/>
                <a:gd name="connsiteX95" fmla="*/ 3234756 w 3340467"/>
                <a:gd name="connsiteY95" fmla="*/ 438701 h 539127"/>
                <a:gd name="connsiteX96" fmla="*/ 3250612 w 3340467"/>
                <a:gd name="connsiteY96" fmla="*/ 449272 h 539127"/>
                <a:gd name="connsiteX97" fmla="*/ 3261184 w 3340467"/>
                <a:gd name="connsiteY97" fmla="*/ 459843 h 539127"/>
                <a:gd name="connsiteX98" fmla="*/ 3277040 w 3340467"/>
                <a:gd name="connsiteY98" fmla="*/ 465129 h 539127"/>
                <a:gd name="connsiteX99" fmla="*/ 3292897 w 3340467"/>
                <a:gd name="connsiteY99" fmla="*/ 459843 h 539127"/>
                <a:gd name="connsiteX100" fmla="*/ 3308754 w 3340467"/>
                <a:gd name="connsiteY100" fmla="*/ 449272 h 539127"/>
                <a:gd name="connsiteX101" fmla="*/ 3340467 w 3340467"/>
                <a:gd name="connsiteY101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237849 w 3340467"/>
                <a:gd name="connsiteY2" fmla="*/ 21143 h 539127"/>
                <a:gd name="connsiteX3" fmla="*/ 491556 w 3340467"/>
                <a:gd name="connsiteY3" fmla="*/ 26428 h 539127"/>
                <a:gd name="connsiteX4" fmla="*/ 576125 w 3340467"/>
                <a:gd name="connsiteY4" fmla="*/ 36999 h 539127"/>
                <a:gd name="connsiteX5" fmla="*/ 591981 w 3340467"/>
                <a:gd name="connsiteY5" fmla="*/ 42285 h 539127"/>
                <a:gd name="connsiteX6" fmla="*/ 628980 w 3340467"/>
                <a:gd name="connsiteY6" fmla="*/ 47571 h 539127"/>
                <a:gd name="connsiteX7" fmla="*/ 660693 w 3340467"/>
                <a:gd name="connsiteY7" fmla="*/ 52856 h 539127"/>
                <a:gd name="connsiteX8" fmla="*/ 676550 w 3340467"/>
                <a:gd name="connsiteY8" fmla="*/ 58142 h 539127"/>
                <a:gd name="connsiteX9" fmla="*/ 718834 w 3340467"/>
                <a:gd name="connsiteY9" fmla="*/ 68713 h 539127"/>
                <a:gd name="connsiteX10" fmla="*/ 750548 w 3340467"/>
                <a:gd name="connsiteY10" fmla="*/ 79284 h 539127"/>
                <a:gd name="connsiteX11" fmla="*/ 782261 w 3340467"/>
                <a:gd name="connsiteY11" fmla="*/ 89855 h 539127"/>
                <a:gd name="connsiteX12" fmla="*/ 798118 w 3340467"/>
                <a:gd name="connsiteY12" fmla="*/ 95140 h 539127"/>
                <a:gd name="connsiteX13" fmla="*/ 824545 w 3340467"/>
                <a:gd name="connsiteY13" fmla="*/ 110997 h 539127"/>
                <a:gd name="connsiteX14" fmla="*/ 872115 w 3340467"/>
                <a:gd name="connsiteY14" fmla="*/ 137425 h 539127"/>
                <a:gd name="connsiteX15" fmla="*/ 909114 w 3340467"/>
                <a:gd name="connsiteY15" fmla="*/ 163853 h 539127"/>
                <a:gd name="connsiteX16" fmla="*/ 940828 w 3340467"/>
                <a:gd name="connsiteY16" fmla="*/ 184995 h 539127"/>
                <a:gd name="connsiteX17" fmla="*/ 988397 w 3340467"/>
                <a:gd name="connsiteY17" fmla="*/ 216708 h 539127"/>
                <a:gd name="connsiteX18" fmla="*/ 1057110 w 3340467"/>
                <a:gd name="connsiteY18" fmla="*/ 269564 h 539127"/>
                <a:gd name="connsiteX19" fmla="*/ 1072966 w 3340467"/>
                <a:gd name="connsiteY19" fmla="*/ 280135 h 539127"/>
                <a:gd name="connsiteX20" fmla="*/ 1099394 w 3340467"/>
                <a:gd name="connsiteY20" fmla="*/ 306562 h 539127"/>
                <a:gd name="connsiteX21" fmla="*/ 1125822 w 3340467"/>
                <a:gd name="connsiteY21" fmla="*/ 332990 h 539127"/>
                <a:gd name="connsiteX22" fmla="*/ 1136393 w 3340467"/>
                <a:gd name="connsiteY22" fmla="*/ 348847 h 539127"/>
                <a:gd name="connsiteX23" fmla="*/ 1152249 w 3340467"/>
                <a:gd name="connsiteY23" fmla="*/ 359418 h 539127"/>
                <a:gd name="connsiteX24" fmla="*/ 1162821 w 3340467"/>
                <a:gd name="connsiteY24" fmla="*/ 369989 h 539127"/>
                <a:gd name="connsiteX25" fmla="*/ 1183963 w 3340467"/>
                <a:gd name="connsiteY25" fmla="*/ 396417 h 539127"/>
                <a:gd name="connsiteX26" fmla="*/ 1215676 w 3340467"/>
                <a:gd name="connsiteY26" fmla="*/ 443987 h 539127"/>
                <a:gd name="connsiteX27" fmla="*/ 1231533 w 3340467"/>
                <a:gd name="connsiteY27" fmla="*/ 459843 h 539127"/>
                <a:gd name="connsiteX28" fmla="*/ 1242104 w 3340467"/>
                <a:gd name="connsiteY28" fmla="*/ 475700 h 539127"/>
                <a:gd name="connsiteX29" fmla="*/ 1257960 w 3340467"/>
                <a:gd name="connsiteY29" fmla="*/ 486271 h 539127"/>
                <a:gd name="connsiteX30" fmla="*/ 1268532 w 3340467"/>
                <a:gd name="connsiteY30" fmla="*/ 496842 h 539127"/>
                <a:gd name="connsiteX31" fmla="*/ 1289674 w 3340467"/>
                <a:gd name="connsiteY31" fmla="*/ 517984 h 539127"/>
                <a:gd name="connsiteX32" fmla="*/ 1316101 w 3340467"/>
                <a:gd name="connsiteY32" fmla="*/ 539127 h 539127"/>
                <a:gd name="connsiteX33" fmla="*/ 1390099 w 3340467"/>
                <a:gd name="connsiteY33" fmla="*/ 533841 h 539127"/>
                <a:gd name="connsiteX34" fmla="*/ 1432384 w 3340467"/>
                <a:gd name="connsiteY34" fmla="*/ 502128 h 539127"/>
                <a:gd name="connsiteX35" fmla="*/ 1442955 w 3340467"/>
                <a:gd name="connsiteY35" fmla="*/ 486271 h 539127"/>
                <a:gd name="connsiteX36" fmla="*/ 1458811 w 3340467"/>
                <a:gd name="connsiteY36" fmla="*/ 470414 h 539127"/>
                <a:gd name="connsiteX37" fmla="*/ 1479954 w 3340467"/>
                <a:gd name="connsiteY37" fmla="*/ 443987 h 539127"/>
                <a:gd name="connsiteX38" fmla="*/ 1485239 w 3340467"/>
                <a:gd name="connsiteY38" fmla="*/ 428130 h 539127"/>
                <a:gd name="connsiteX39" fmla="*/ 1532809 w 3340467"/>
                <a:gd name="connsiteY39" fmla="*/ 385846 h 539127"/>
                <a:gd name="connsiteX40" fmla="*/ 1564522 w 3340467"/>
                <a:gd name="connsiteY40" fmla="*/ 359418 h 539127"/>
                <a:gd name="connsiteX41" fmla="*/ 1596236 w 3340467"/>
                <a:gd name="connsiteY41" fmla="*/ 348847 h 539127"/>
                <a:gd name="connsiteX42" fmla="*/ 1612092 w 3340467"/>
                <a:gd name="connsiteY42" fmla="*/ 343561 h 539127"/>
                <a:gd name="connsiteX43" fmla="*/ 1654377 w 3340467"/>
                <a:gd name="connsiteY43" fmla="*/ 348847 h 539127"/>
                <a:gd name="connsiteX44" fmla="*/ 1670233 w 3340467"/>
                <a:gd name="connsiteY44" fmla="*/ 359418 h 539127"/>
                <a:gd name="connsiteX45" fmla="*/ 1686090 w 3340467"/>
                <a:gd name="connsiteY45" fmla="*/ 364703 h 539127"/>
                <a:gd name="connsiteX46" fmla="*/ 1728374 w 3340467"/>
                <a:gd name="connsiteY46" fmla="*/ 401702 h 539127"/>
                <a:gd name="connsiteX47" fmla="*/ 1744231 w 3340467"/>
                <a:gd name="connsiteY47" fmla="*/ 417559 h 539127"/>
                <a:gd name="connsiteX48" fmla="*/ 1775944 w 3340467"/>
                <a:gd name="connsiteY48" fmla="*/ 438701 h 539127"/>
                <a:gd name="connsiteX49" fmla="*/ 1807658 w 3340467"/>
                <a:gd name="connsiteY49" fmla="*/ 465129 h 539127"/>
                <a:gd name="connsiteX50" fmla="*/ 1834085 w 3340467"/>
                <a:gd name="connsiteY50" fmla="*/ 491557 h 539127"/>
                <a:gd name="connsiteX51" fmla="*/ 1865799 w 3340467"/>
                <a:gd name="connsiteY51" fmla="*/ 502128 h 539127"/>
                <a:gd name="connsiteX52" fmla="*/ 1881655 w 3340467"/>
                <a:gd name="connsiteY52" fmla="*/ 512699 h 539127"/>
                <a:gd name="connsiteX53" fmla="*/ 1884794 w 3340467"/>
                <a:gd name="connsiteY53" fmla="*/ 523270 h 539127"/>
                <a:gd name="connsiteX54" fmla="*/ 1931785 w 3340467"/>
                <a:gd name="connsiteY54" fmla="*/ 524083 h 539127"/>
                <a:gd name="connsiteX55" fmla="*/ 1952405 w 3340467"/>
                <a:gd name="connsiteY55" fmla="*/ 496842 h 539127"/>
                <a:gd name="connsiteX56" fmla="*/ 1995790 w 3340467"/>
                <a:gd name="connsiteY56" fmla="*/ 476224 h 539127"/>
                <a:gd name="connsiteX57" fmla="*/ 2019837 w 3340467"/>
                <a:gd name="connsiteY57" fmla="*/ 454558 h 539127"/>
                <a:gd name="connsiteX58" fmla="*/ 2042837 w 3340467"/>
                <a:gd name="connsiteY58" fmla="*/ 420464 h 539127"/>
                <a:gd name="connsiteX59" fmla="*/ 2061364 w 3340467"/>
                <a:gd name="connsiteY59" fmla="*/ 401702 h 539127"/>
                <a:gd name="connsiteX60" fmla="*/ 2108934 w 3340467"/>
                <a:gd name="connsiteY60" fmla="*/ 369989 h 539127"/>
                <a:gd name="connsiteX61" fmla="*/ 2156504 w 3340467"/>
                <a:gd name="connsiteY61" fmla="*/ 417559 h 539127"/>
                <a:gd name="connsiteX62" fmla="*/ 2172360 w 3340467"/>
                <a:gd name="connsiteY62" fmla="*/ 422845 h 539127"/>
                <a:gd name="connsiteX63" fmla="*/ 2204074 w 3340467"/>
                <a:gd name="connsiteY63" fmla="*/ 443987 h 539127"/>
                <a:gd name="connsiteX64" fmla="*/ 2219930 w 3340467"/>
                <a:gd name="connsiteY64" fmla="*/ 454558 h 539127"/>
                <a:gd name="connsiteX65" fmla="*/ 2251644 w 3340467"/>
                <a:gd name="connsiteY65" fmla="*/ 465129 h 539127"/>
                <a:gd name="connsiteX66" fmla="*/ 2267500 w 3340467"/>
                <a:gd name="connsiteY66" fmla="*/ 470414 h 539127"/>
                <a:gd name="connsiteX67" fmla="*/ 2304499 w 3340467"/>
                <a:gd name="connsiteY67" fmla="*/ 459843 h 539127"/>
                <a:gd name="connsiteX68" fmla="*/ 2336212 w 3340467"/>
                <a:gd name="connsiteY68" fmla="*/ 438701 h 539127"/>
                <a:gd name="connsiteX69" fmla="*/ 2357355 w 3340467"/>
                <a:gd name="connsiteY69" fmla="*/ 412273 h 539127"/>
                <a:gd name="connsiteX70" fmla="*/ 2373211 w 3340467"/>
                <a:gd name="connsiteY70" fmla="*/ 406988 h 539127"/>
                <a:gd name="connsiteX71" fmla="*/ 2420781 w 3340467"/>
                <a:gd name="connsiteY71" fmla="*/ 417559 h 539127"/>
                <a:gd name="connsiteX72" fmla="*/ 2452495 w 3340467"/>
                <a:gd name="connsiteY72" fmla="*/ 438701 h 539127"/>
                <a:gd name="connsiteX73" fmla="*/ 2484208 w 3340467"/>
                <a:gd name="connsiteY73" fmla="*/ 449272 h 539127"/>
                <a:gd name="connsiteX74" fmla="*/ 2500065 w 3340467"/>
                <a:gd name="connsiteY74" fmla="*/ 454558 h 539127"/>
                <a:gd name="connsiteX75" fmla="*/ 2515921 w 3340467"/>
                <a:gd name="connsiteY75" fmla="*/ 459843 h 539127"/>
                <a:gd name="connsiteX76" fmla="*/ 2574062 w 3340467"/>
                <a:gd name="connsiteY76" fmla="*/ 443987 h 539127"/>
                <a:gd name="connsiteX77" fmla="*/ 2605775 w 3340467"/>
                <a:gd name="connsiteY77" fmla="*/ 433416 h 539127"/>
                <a:gd name="connsiteX78" fmla="*/ 2653345 w 3340467"/>
                <a:gd name="connsiteY78" fmla="*/ 443987 h 539127"/>
                <a:gd name="connsiteX79" fmla="*/ 2685059 w 3340467"/>
                <a:gd name="connsiteY79" fmla="*/ 459843 h 539127"/>
                <a:gd name="connsiteX80" fmla="*/ 2743200 w 3340467"/>
                <a:gd name="connsiteY80" fmla="*/ 443987 h 539127"/>
                <a:gd name="connsiteX81" fmla="*/ 2759056 w 3340467"/>
                <a:gd name="connsiteY81" fmla="*/ 438701 h 539127"/>
                <a:gd name="connsiteX82" fmla="*/ 2796055 w 3340467"/>
                <a:gd name="connsiteY82" fmla="*/ 454558 h 539127"/>
                <a:gd name="connsiteX83" fmla="*/ 2827769 w 3340467"/>
                <a:gd name="connsiteY83" fmla="*/ 465129 h 539127"/>
                <a:gd name="connsiteX84" fmla="*/ 2907052 w 3340467"/>
                <a:gd name="connsiteY84" fmla="*/ 449272 h 539127"/>
                <a:gd name="connsiteX85" fmla="*/ 2922908 w 3340467"/>
                <a:gd name="connsiteY85" fmla="*/ 438701 h 539127"/>
                <a:gd name="connsiteX86" fmla="*/ 2965193 w 3340467"/>
                <a:gd name="connsiteY86" fmla="*/ 449272 h 539127"/>
                <a:gd name="connsiteX87" fmla="*/ 2991621 w 3340467"/>
                <a:gd name="connsiteY87" fmla="*/ 470414 h 539127"/>
                <a:gd name="connsiteX88" fmla="*/ 3060333 w 3340467"/>
                <a:gd name="connsiteY88" fmla="*/ 454558 h 539127"/>
                <a:gd name="connsiteX89" fmla="*/ 3076189 w 3340467"/>
                <a:gd name="connsiteY89" fmla="*/ 449272 h 539127"/>
                <a:gd name="connsiteX90" fmla="*/ 3092046 w 3340467"/>
                <a:gd name="connsiteY90" fmla="*/ 443987 h 539127"/>
                <a:gd name="connsiteX91" fmla="*/ 3166044 w 3340467"/>
                <a:gd name="connsiteY91" fmla="*/ 459843 h 539127"/>
                <a:gd name="connsiteX92" fmla="*/ 3181900 w 3340467"/>
                <a:gd name="connsiteY92" fmla="*/ 465129 h 539127"/>
                <a:gd name="connsiteX93" fmla="*/ 3203043 w 3340467"/>
                <a:gd name="connsiteY93" fmla="*/ 459843 h 539127"/>
                <a:gd name="connsiteX94" fmla="*/ 3234756 w 3340467"/>
                <a:gd name="connsiteY94" fmla="*/ 438701 h 539127"/>
                <a:gd name="connsiteX95" fmla="*/ 3250612 w 3340467"/>
                <a:gd name="connsiteY95" fmla="*/ 449272 h 539127"/>
                <a:gd name="connsiteX96" fmla="*/ 3261184 w 3340467"/>
                <a:gd name="connsiteY96" fmla="*/ 459843 h 539127"/>
                <a:gd name="connsiteX97" fmla="*/ 3277040 w 3340467"/>
                <a:gd name="connsiteY97" fmla="*/ 465129 h 539127"/>
                <a:gd name="connsiteX98" fmla="*/ 3292897 w 3340467"/>
                <a:gd name="connsiteY98" fmla="*/ 459843 h 539127"/>
                <a:gd name="connsiteX99" fmla="*/ 3308754 w 3340467"/>
                <a:gd name="connsiteY99" fmla="*/ 449272 h 539127"/>
                <a:gd name="connsiteX100" fmla="*/ 3340467 w 3340467"/>
                <a:gd name="connsiteY100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289674 w 3340467"/>
                <a:gd name="connsiteY30" fmla="*/ 517984 h 539127"/>
                <a:gd name="connsiteX31" fmla="*/ 1316101 w 3340467"/>
                <a:gd name="connsiteY31" fmla="*/ 539127 h 539127"/>
                <a:gd name="connsiteX32" fmla="*/ 1390099 w 3340467"/>
                <a:gd name="connsiteY32" fmla="*/ 533841 h 539127"/>
                <a:gd name="connsiteX33" fmla="*/ 1432384 w 3340467"/>
                <a:gd name="connsiteY33" fmla="*/ 502128 h 539127"/>
                <a:gd name="connsiteX34" fmla="*/ 1442955 w 3340467"/>
                <a:gd name="connsiteY34" fmla="*/ 486271 h 539127"/>
                <a:gd name="connsiteX35" fmla="*/ 1458811 w 3340467"/>
                <a:gd name="connsiteY35" fmla="*/ 470414 h 539127"/>
                <a:gd name="connsiteX36" fmla="*/ 1479954 w 3340467"/>
                <a:gd name="connsiteY36" fmla="*/ 443987 h 539127"/>
                <a:gd name="connsiteX37" fmla="*/ 1485239 w 3340467"/>
                <a:gd name="connsiteY37" fmla="*/ 428130 h 539127"/>
                <a:gd name="connsiteX38" fmla="*/ 1532809 w 3340467"/>
                <a:gd name="connsiteY38" fmla="*/ 385846 h 539127"/>
                <a:gd name="connsiteX39" fmla="*/ 1564522 w 3340467"/>
                <a:gd name="connsiteY39" fmla="*/ 359418 h 539127"/>
                <a:gd name="connsiteX40" fmla="*/ 1596236 w 3340467"/>
                <a:gd name="connsiteY40" fmla="*/ 348847 h 539127"/>
                <a:gd name="connsiteX41" fmla="*/ 1612092 w 3340467"/>
                <a:gd name="connsiteY41" fmla="*/ 343561 h 539127"/>
                <a:gd name="connsiteX42" fmla="*/ 1654377 w 3340467"/>
                <a:gd name="connsiteY42" fmla="*/ 348847 h 539127"/>
                <a:gd name="connsiteX43" fmla="*/ 1670233 w 3340467"/>
                <a:gd name="connsiteY43" fmla="*/ 359418 h 539127"/>
                <a:gd name="connsiteX44" fmla="*/ 1686090 w 3340467"/>
                <a:gd name="connsiteY44" fmla="*/ 364703 h 539127"/>
                <a:gd name="connsiteX45" fmla="*/ 1728374 w 3340467"/>
                <a:gd name="connsiteY45" fmla="*/ 401702 h 539127"/>
                <a:gd name="connsiteX46" fmla="*/ 1744231 w 3340467"/>
                <a:gd name="connsiteY46" fmla="*/ 417559 h 539127"/>
                <a:gd name="connsiteX47" fmla="*/ 1775944 w 3340467"/>
                <a:gd name="connsiteY47" fmla="*/ 438701 h 539127"/>
                <a:gd name="connsiteX48" fmla="*/ 1807658 w 3340467"/>
                <a:gd name="connsiteY48" fmla="*/ 465129 h 539127"/>
                <a:gd name="connsiteX49" fmla="*/ 1834085 w 3340467"/>
                <a:gd name="connsiteY49" fmla="*/ 491557 h 539127"/>
                <a:gd name="connsiteX50" fmla="*/ 1865799 w 3340467"/>
                <a:gd name="connsiteY50" fmla="*/ 502128 h 539127"/>
                <a:gd name="connsiteX51" fmla="*/ 1881655 w 3340467"/>
                <a:gd name="connsiteY51" fmla="*/ 512699 h 539127"/>
                <a:gd name="connsiteX52" fmla="*/ 1884794 w 3340467"/>
                <a:gd name="connsiteY52" fmla="*/ 523270 h 539127"/>
                <a:gd name="connsiteX53" fmla="*/ 1931785 w 3340467"/>
                <a:gd name="connsiteY53" fmla="*/ 524083 h 539127"/>
                <a:gd name="connsiteX54" fmla="*/ 1952405 w 3340467"/>
                <a:gd name="connsiteY54" fmla="*/ 496842 h 539127"/>
                <a:gd name="connsiteX55" fmla="*/ 1995790 w 3340467"/>
                <a:gd name="connsiteY55" fmla="*/ 476224 h 539127"/>
                <a:gd name="connsiteX56" fmla="*/ 2019837 w 3340467"/>
                <a:gd name="connsiteY56" fmla="*/ 454558 h 539127"/>
                <a:gd name="connsiteX57" fmla="*/ 2042837 w 3340467"/>
                <a:gd name="connsiteY57" fmla="*/ 420464 h 539127"/>
                <a:gd name="connsiteX58" fmla="*/ 2061364 w 3340467"/>
                <a:gd name="connsiteY58" fmla="*/ 401702 h 539127"/>
                <a:gd name="connsiteX59" fmla="*/ 2108934 w 3340467"/>
                <a:gd name="connsiteY59" fmla="*/ 369989 h 539127"/>
                <a:gd name="connsiteX60" fmla="*/ 2156504 w 3340467"/>
                <a:gd name="connsiteY60" fmla="*/ 417559 h 539127"/>
                <a:gd name="connsiteX61" fmla="*/ 2172360 w 3340467"/>
                <a:gd name="connsiteY61" fmla="*/ 422845 h 539127"/>
                <a:gd name="connsiteX62" fmla="*/ 2204074 w 3340467"/>
                <a:gd name="connsiteY62" fmla="*/ 443987 h 539127"/>
                <a:gd name="connsiteX63" fmla="*/ 2219930 w 3340467"/>
                <a:gd name="connsiteY63" fmla="*/ 454558 h 539127"/>
                <a:gd name="connsiteX64" fmla="*/ 2251644 w 3340467"/>
                <a:gd name="connsiteY64" fmla="*/ 465129 h 539127"/>
                <a:gd name="connsiteX65" fmla="*/ 2267500 w 3340467"/>
                <a:gd name="connsiteY65" fmla="*/ 470414 h 539127"/>
                <a:gd name="connsiteX66" fmla="*/ 2304499 w 3340467"/>
                <a:gd name="connsiteY66" fmla="*/ 459843 h 539127"/>
                <a:gd name="connsiteX67" fmla="*/ 2336212 w 3340467"/>
                <a:gd name="connsiteY67" fmla="*/ 438701 h 539127"/>
                <a:gd name="connsiteX68" fmla="*/ 2357355 w 3340467"/>
                <a:gd name="connsiteY68" fmla="*/ 412273 h 539127"/>
                <a:gd name="connsiteX69" fmla="*/ 2373211 w 3340467"/>
                <a:gd name="connsiteY69" fmla="*/ 406988 h 539127"/>
                <a:gd name="connsiteX70" fmla="*/ 2420781 w 3340467"/>
                <a:gd name="connsiteY70" fmla="*/ 417559 h 539127"/>
                <a:gd name="connsiteX71" fmla="*/ 2452495 w 3340467"/>
                <a:gd name="connsiteY71" fmla="*/ 438701 h 539127"/>
                <a:gd name="connsiteX72" fmla="*/ 2484208 w 3340467"/>
                <a:gd name="connsiteY72" fmla="*/ 449272 h 539127"/>
                <a:gd name="connsiteX73" fmla="*/ 2500065 w 3340467"/>
                <a:gd name="connsiteY73" fmla="*/ 454558 h 539127"/>
                <a:gd name="connsiteX74" fmla="*/ 2515921 w 3340467"/>
                <a:gd name="connsiteY74" fmla="*/ 459843 h 539127"/>
                <a:gd name="connsiteX75" fmla="*/ 2574062 w 3340467"/>
                <a:gd name="connsiteY75" fmla="*/ 443987 h 539127"/>
                <a:gd name="connsiteX76" fmla="*/ 2605775 w 3340467"/>
                <a:gd name="connsiteY76" fmla="*/ 433416 h 539127"/>
                <a:gd name="connsiteX77" fmla="*/ 2653345 w 3340467"/>
                <a:gd name="connsiteY77" fmla="*/ 443987 h 539127"/>
                <a:gd name="connsiteX78" fmla="*/ 2685059 w 3340467"/>
                <a:gd name="connsiteY78" fmla="*/ 459843 h 539127"/>
                <a:gd name="connsiteX79" fmla="*/ 2743200 w 3340467"/>
                <a:gd name="connsiteY79" fmla="*/ 443987 h 539127"/>
                <a:gd name="connsiteX80" fmla="*/ 2759056 w 3340467"/>
                <a:gd name="connsiteY80" fmla="*/ 438701 h 539127"/>
                <a:gd name="connsiteX81" fmla="*/ 2796055 w 3340467"/>
                <a:gd name="connsiteY81" fmla="*/ 454558 h 539127"/>
                <a:gd name="connsiteX82" fmla="*/ 2827769 w 3340467"/>
                <a:gd name="connsiteY82" fmla="*/ 465129 h 539127"/>
                <a:gd name="connsiteX83" fmla="*/ 2907052 w 3340467"/>
                <a:gd name="connsiteY83" fmla="*/ 449272 h 539127"/>
                <a:gd name="connsiteX84" fmla="*/ 2922908 w 3340467"/>
                <a:gd name="connsiteY84" fmla="*/ 438701 h 539127"/>
                <a:gd name="connsiteX85" fmla="*/ 2965193 w 3340467"/>
                <a:gd name="connsiteY85" fmla="*/ 449272 h 539127"/>
                <a:gd name="connsiteX86" fmla="*/ 2991621 w 3340467"/>
                <a:gd name="connsiteY86" fmla="*/ 470414 h 539127"/>
                <a:gd name="connsiteX87" fmla="*/ 3060333 w 3340467"/>
                <a:gd name="connsiteY87" fmla="*/ 454558 h 539127"/>
                <a:gd name="connsiteX88" fmla="*/ 3076189 w 3340467"/>
                <a:gd name="connsiteY88" fmla="*/ 449272 h 539127"/>
                <a:gd name="connsiteX89" fmla="*/ 3092046 w 3340467"/>
                <a:gd name="connsiteY89" fmla="*/ 443987 h 539127"/>
                <a:gd name="connsiteX90" fmla="*/ 3166044 w 3340467"/>
                <a:gd name="connsiteY90" fmla="*/ 459843 h 539127"/>
                <a:gd name="connsiteX91" fmla="*/ 3181900 w 3340467"/>
                <a:gd name="connsiteY91" fmla="*/ 465129 h 539127"/>
                <a:gd name="connsiteX92" fmla="*/ 3203043 w 3340467"/>
                <a:gd name="connsiteY92" fmla="*/ 459843 h 539127"/>
                <a:gd name="connsiteX93" fmla="*/ 3234756 w 3340467"/>
                <a:gd name="connsiteY93" fmla="*/ 438701 h 539127"/>
                <a:gd name="connsiteX94" fmla="*/ 3250612 w 3340467"/>
                <a:gd name="connsiteY94" fmla="*/ 449272 h 539127"/>
                <a:gd name="connsiteX95" fmla="*/ 3261184 w 3340467"/>
                <a:gd name="connsiteY95" fmla="*/ 459843 h 539127"/>
                <a:gd name="connsiteX96" fmla="*/ 3277040 w 3340467"/>
                <a:gd name="connsiteY96" fmla="*/ 465129 h 539127"/>
                <a:gd name="connsiteX97" fmla="*/ 3292897 w 3340467"/>
                <a:gd name="connsiteY97" fmla="*/ 459843 h 539127"/>
                <a:gd name="connsiteX98" fmla="*/ 3308754 w 3340467"/>
                <a:gd name="connsiteY98" fmla="*/ 449272 h 539127"/>
                <a:gd name="connsiteX99" fmla="*/ 3340467 w 3340467"/>
                <a:gd name="connsiteY99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289674 w 3340467"/>
                <a:gd name="connsiteY30" fmla="*/ 517984 h 539127"/>
                <a:gd name="connsiteX31" fmla="*/ 1316101 w 3340467"/>
                <a:gd name="connsiteY31" fmla="*/ 539127 h 539127"/>
                <a:gd name="connsiteX32" fmla="*/ 1390099 w 3340467"/>
                <a:gd name="connsiteY32" fmla="*/ 533841 h 539127"/>
                <a:gd name="connsiteX33" fmla="*/ 1432384 w 3340467"/>
                <a:gd name="connsiteY33" fmla="*/ 502128 h 539127"/>
                <a:gd name="connsiteX34" fmla="*/ 1442955 w 3340467"/>
                <a:gd name="connsiteY34" fmla="*/ 486271 h 539127"/>
                <a:gd name="connsiteX35" fmla="*/ 1458811 w 3340467"/>
                <a:gd name="connsiteY35" fmla="*/ 470414 h 539127"/>
                <a:gd name="connsiteX36" fmla="*/ 1479954 w 3340467"/>
                <a:gd name="connsiteY36" fmla="*/ 443987 h 539127"/>
                <a:gd name="connsiteX37" fmla="*/ 1485239 w 3340467"/>
                <a:gd name="connsiteY37" fmla="*/ 428130 h 539127"/>
                <a:gd name="connsiteX38" fmla="*/ 1532809 w 3340467"/>
                <a:gd name="connsiteY38" fmla="*/ 385846 h 539127"/>
                <a:gd name="connsiteX39" fmla="*/ 1564522 w 3340467"/>
                <a:gd name="connsiteY39" fmla="*/ 359418 h 539127"/>
                <a:gd name="connsiteX40" fmla="*/ 1596236 w 3340467"/>
                <a:gd name="connsiteY40" fmla="*/ 348847 h 539127"/>
                <a:gd name="connsiteX41" fmla="*/ 1612092 w 3340467"/>
                <a:gd name="connsiteY41" fmla="*/ 343561 h 539127"/>
                <a:gd name="connsiteX42" fmla="*/ 1654377 w 3340467"/>
                <a:gd name="connsiteY42" fmla="*/ 348847 h 539127"/>
                <a:gd name="connsiteX43" fmla="*/ 1670233 w 3340467"/>
                <a:gd name="connsiteY43" fmla="*/ 359418 h 539127"/>
                <a:gd name="connsiteX44" fmla="*/ 1686090 w 3340467"/>
                <a:gd name="connsiteY44" fmla="*/ 364703 h 539127"/>
                <a:gd name="connsiteX45" fmla="*/ 1728374 w 3340467"/>
                <a:gd name="connsiteY45" fmla="*/ 401702 h 539127"/>
                <a:gd name="connsiteX46" fmla="*/ 1744231 w 3340467"/>
                <a:gd name="connsiteY46" fmla="*/ 417559 h 539127"/>
                <a:gd name="connsiteX47" fmla="*/ 1775944 w 3340467"/>
                <a:gd name="connsiteY47" fmla="*/ 438701 h 539127"/>
                <a:gd name="connsiteX48" fmla="*/ 1807658 w 3340467"/>
                <a:gd name="connsiteY48" fmla="*/ 465129 h 539127"/>
                <a:gd name="connsiteX49" fmla="*/ 1834085 w 3340467"/>
                <a:gd name="connsiteY49" fmla="*/ 491557 h 539127"/>
                <a:gd name="connsiteX50" fmla="*/ 1865799 w 3340467"/>
                <a:gd name="connsiteY50" fmla="*/ 502128 h 539127"/>
                <a:gd name="connsiteX51" fmla="*/ 1881655 w 3340467"/>
                <a:gd name="connsiteY51" fmla="*/ 512699 h 539127"/>
                <a:gd name="connsiteX52" fmla="*/ 1884794 w 3340467"/>
                <a:gd name="connsiteY52" fmla="*/ 523270 h 539127"/>
                <a:gd name="connsiteX53" fmla="*/ 1931785 w 3340467"/>
                <a:gd name="connsiteY53" fmla="*/ 524083 h 539127"/>
                <a:gd name="connsiteX54" fmla="*/ 1952405 w 3340467"/>
                <a:gd name="connsiteY54" fmla="*/ 496842 h 539127"/>
                <a:gd name="connsiteX55" fmla="*/ 1995790 w 3340467"/>
                <a:gd name="connsiteY55" fmla="*/ 476224 h 539127"/>
                <a:gd name="connsiteX56" fmla="*/ 2019837 w 3340467"/>
                <a:gd name="connsiteY56" fmla="*/ 454558 h 539127"/>
                <a:gd name="connsiteX57" fmla="*/ 2042837 w 3340467"/>
                <a:gd name="connsiteY57" fmla="*/ 420464 h 539127"/>
                <a:gd name="connsiteX58" fmla="*/ 2061364 w 3340467"/>
                <a:gd name="connsiteY58" fmla="*/ 401702 h 539127"/>
                <a:gd name="connsiteX59" fmla="*/ 2108934 w 3340467"/>
                <a:gd name="connsiteY59" fmla="*/ 369989 h 539127"/>
                <a:gd name="connsiteX60" fmla="*/ 2156504 w 3340467"/>
                <a:gd name="connsiteY60" fmla="*/ 417559 h 539127"/>
                <a:gd name="connsiteX61" fmla="*/ 2172360 w 3340467"/>
                <a:gd name="connsiteY61" fmla="*/ 422845 h 539127"/>
                <a:gd name="connsiteX62" fmla="*/ 2204074 w 3340467"/>
                <a:gd name="connsiteY62" fmla="*/ 443987 h 539127"/>
                <a:gd name="connsiteX63" fmla="*/ 2219930 w 3340467"/>
                <a:gd name="connsiteY63" fmla="*/ 454558 h 539127"/>
                <a:gd name="connsiteX64" fmla="*/ 2251644 w 3340467"/>
                <a:gd name="connsiteY64" fmla="*/ 465129 h 539127"/>
                <a:gd name="connsiteX65" fmla="*/ 2267500 w 3340467"/>
                <a:gd name="connsiteY65" fmla="*/ 470414 h 539127"/>
                <a:gd name="connsiteX66" fmla="*/ 2304499 w 3340467"/>
                <a:gd name="connsiteY66" fmla="*/ 459843 h 539127"/>
                <a:gd name="connsiteX67" fmla="*/ 2336212 w 3340467"/>
                <a:gd name="connsiteY67" fmla="*/ 438701 h 539127"/>
                <a:gd name="connsiteX68" fmla="*/ 2357355 w 3340467"/>
                <a:gd name="connsiteY68" fmla="*/ 412273 h 539127"/>
                <a:gd name="connsiteX69" fmla="*/ 2373211 w 3340467"/>
                <a:gd name="connsiteY69" fmla="*/ 406988 h 539127"/>
                <a:gd name="connsiteX70" fmla="*/ 2420781 w 3340467"/>
                <a:gd name="connsiteY70" fmla="*/ 417559 h 539127"/>
                <a:gd name="connsiteX71" fmla="*/ 2452495 w 3340467"/>
                <a:gd name="connsiteY71" fmla="*/ 438701 h 539127"/>
                <a:gd name="connsiteX72" fmla="*/ 2484208 w 3340467"/>
                <a:gd name="connsiteY72" fmla="*/ 449272 h 539127"/>
                <a:gd name="connsiteX73" fmla="*/ 2500065 w 3340467"/>
                <a:gd name="connsiteY73" fmla="*/ 454558 h 539127"/>
                <a:gd name="connsiteX74" fmla="*/ 2515921 w 3340467"/>
                <a:gd name="connsiteY74" fmla="*/ 459843 h 539127"/>
                <a:gd name="connsiteX75" fmla="*/ 2574062 w 3340467"/>
                <a:gd name="connsiteY75" fmla="*/ 443987 h 539127"/>
                <a:gd name="connsiteX76" fmla="*/ 2605775 w 3340467"/>
                <a:gd name="connsiteY76" fmla="*/ 433416 h 539127"/>
                <a:gd name="connsiteX77" fmla="*/ 2653345 w 3340467"/>
                <a:gd name="connsiteY77" fmla="*/ 443987 h 539127"/>
                <a:gd name="connsiteX78" fmla="*/ 2685059 w 3340467"/>
                <a:gd name="connsiteY78" fmla="*/ 459843 h 539127"/>
                <a:gd name="connsiteX79" fmla="*/ 2743200 w 3340467"/>
                <a:gd name="connsiteY79" fmla="*/ 443987 h 539127"/>
                <a:gd name="connsiteX80" fmla="*/ 2759056 w 3340467"/>
                <a:gd name="connsiteY80" fmla="*/ 438701 h 539127"/>
                <a:gd name="connsiteX81" fmla="*/ 2796055 w 3340467"/>
                <a:gd name="connsiteY81" fmla="*/ 454558 h 539127"/>
                <a:gd name="connsiteX82" fmla="*/ 2827769 w 3340467"/>
                <a:gd name="connsiteY82" fmla="*/ 465129 h 539127"/>
                <a:gd name="connsiteX83" fmla="*/ 2907052 w 3340467"/>
                <a:gd name="connsiteY83" fmla="*/ 449272 h 539127"/>
                <a:gd name="connsiteX84" fmla="*/ 2922908 w 3340467"/>
                <a:gd name="connsiteY84" fmla="*/ 438701 h 539127"/>
                <a:gd name="connsiteX85" fmla="*/ 2965193 w 3340467"/>
                <a:gd name="connsiteY85" fmla="*/ 449272 h 539127"/>
                <a:gd name="connsiteX86" fmla="*/ 2991621 w 3340467"/>
                <a:gd name="connsiteY86" fmla="*/ 470414 h 539127"/>
                <a:gd name="connsiteX87" fmla="*/ 3060333 w 3340467"/>
                <a:gd name="connsiteY87" fmla="*/ 454558 h 539127"/>
                <a:gd name="connsiteX88" fmla="*/ 3076189 w 3340467"/>
                <a:gd name="connsiteY88" fmla="*/ 449272 h 539127"/>
                <a:gd name="connsiteX89" fmla="*/ 3092046 w 3340467"/>
                <a:gd name="connsiteY89" fmla="*/ 443987 h 539127"/>
                <a:gd name="connsiteX90" fmla="*/ 3166044 w 3340467"/>
                <a:gd name="connsiteY90" fmla="*/ 459843 h 539127"/>
                <a:gd name="connsiteX91" fmla="*/ 3181900 w 3340467"/>
                <a:gd name="connsiteY91" fmla="*/ 465129 h 539127"/>
                <a:gd name="connsiteX92" fmla="*/ 3203043 w 3340467"/>
                <a:gd name="connsiteY92" fmla="*/ 459843 h 539127"/>
                <a:gd name="connsiteX93" fmla="*/ 3234756 w 3340467"/>
                <a:gd name="connsiteY93" fmla="*/ 438701 h 539127"/>
                <a:gd name="connsiteX94" fmla="*/ 3250612 w 3340467"/>
                <a:gd name="connsiteY94" fmla="*/ 449272 h 539127"/>
                <a:gd name="connsiteX95" fmla="*/ 3261184 w 3340467"/>
                <a:gd name="connsiteY95" fmla="*/ 459843 h 539127"/>
                <a:gd name="connsiteX96" fmla="*/ 3277040 w 3340467"/>
                <a:gd name="connsiteY96" fmla="*/ 465129 h 539127"/>
                <a:gd name="connsiteX97" fmla="*/ 3292897 w 3340467"/>
                <a:gd name="connsiteY97" fmla="*/ 459843 h 539127"/>
                <a:gd name="connsiteX98" fmla="*/ 3308754 w 3340467"/>
                <a:gd name="connsiteY98" fmla="*/ 449272 h 539127"/>
                <a:gd name="connsiteX99" fmla="*/ 3340467 w 3340467"/>
                <a:gd name="connsiteY99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57960 w 3340467"/>
                <a:gd name="connsiteY28" fmla="*/ 486271 h 539127"/>
                <a:gd name="connsiteX29" fmla="*/ 1268532 w 3340467"/>
                <a:gd name="connsiteY29" fmla="*/ 496842 h 539127"/>
                <a:gd name="connsiteX30" fmla="*/ 1316101 w 3340467"/>
                <a:gd name="connsiteY30" fmla="*/ 539127 h 539127"/>
                <a:gd name="connsiteX31" fmla="*/ 1390099 w 3340467"/>
                <a:gd name="connsiteY31" fmla="*/ 533841 h 539127"/>
                <a:gd name="connsiteX32" fmla="*/ 1432384 w 3340467"/>
                <a:gd name="connsiteY32" fmla="*/ 502128 h 539127"/>
                <a:gd name="connsiteX33" fmla="*/ 1442955 w 3340467"/>
                <a:gd name="connsiteY33" fmla="*/ 486271 h 539127"/>
                <a:gd name="connsiteX34" fmla="*/ 1458811 w 3340467"/>
                <a:gd name="connsiteY34" fmla="*/ 470414 h 539127"/>
                <a:gd name="connsiteX35" fmla="*/ 1479954 w 3340467"/>
                <a:gd name="connsiteY35" fmla="*/ 443987 h 539127"/>
                <a:gd name="connsiteX36" fmla="*/ 1485239 w 3340467"/>
                <a:gd name="connsiteY36" fmla="*/ 428130 h 539127"/>
                <a:gd name="connsiteX37" fmla="*/ 1532809 w 3340467"/>
                <a:gd name="connsiteY37" fmla="*/ 385846 h 539127"/>
                <a:gd name="connsiteX38" fmla="*/ 1564522 w 3340467"/>
                <a:gd name="connsiteY38" fmla="*/ 359418 h 539127"/>
                <a:gd name="connsiteX39" fmla="*/ 1596236 w 3340467"/>
                <a:gd name="connsiteY39" fmla="*/ 348847 h 539127"/>
                <a:gd name="connsiteX40" fmla="*/ 1612092 w 3340467"/>
                <a:gd name="connsiteY40" fmla="*/ 343561 h 539127"/>
                <a:gd name="connsiteX41" fmla="*/ 1654377 w 3340467"/>
                <a:gd name="connsiteY41" fmla="*/ 348847 h 539127"/>
                <a:gd name="connsiteX42" fmla="*/ 1670233 w 3340467"/>
                <a:gd name="connsiteY42" fmla="*/ 359418 h 539127"/>
                <a:gd name="connsiteX43" fmla="*/ 1686090 w 3340467"/>
                <a:gd name="connsiteY43" fmla="*/ 364703 h 539127"/>
                <a:gd name="connsiteX44" fmla="*/ 1728374 w 3340467"/>
                <a:gd name="connsiteY44" fmla="*/ 401702 h 539127"/>
                <a:gd name="connsiteX45" fmla="*/ 1744231 w 3340467"/>
                <a:gd name="connsiteY45" fmla="*/ 417559 h 539127"/>
                <a:gd name="connsiteX46" fmla="*/ 1775944 w 3340467"/>
                <a:gd name="connsiteY46" fmla="*/ 438701 h 539127"/>
                <a:gd name="connsiteX47" fmla="*/ 1807658 w 3340467"/>
                <a:gd name="connsiteY47" fmla="*/ 465129 h 539127"/>
                <a:gd name="connsiteX48" fmla="*/ 1834085 w 3340467"/>
                <a:gd name="connsiteY48" fmla="*/ 491557 h 539127"/>
                <a:gd name="connsiteX49" fmla="*/ 1865799 w 3340467"/>
                <a:gd name="connsiteY49" fmla="*/ 502128 h 539127"/>
                <a:gd name="connsiteX50" fmla="*/ 1881655 w 3340467"/>
                <a:gd name="connsiteY50" fmla="*/ 512699 h 539127"/>
                <a:gd name="connsiteX51" fmla="*/ 1884794 w 3340467"/>
                <a:gd name="connsiteY51" fmla="*/ 523270 h 539127"/>
                <a:gd name="connsiteX52" fmla="*/ 1931785 w 3340467"/>
                <a:gd name="connsiteY52" fmla="*/ 524083 h 539127"/>
                <a:gd name="connsiteX53" fmla="*/ 1952405 w 3340467"/>
                <a:gd name="connsiteY53" fmla="*/ 496842 h 539127"/>
                <a:gd name="connsiteX54" fmla="*/ 1995790 w 3340467"/>
                <a:gd name="connsiteY54" fmla="*/ 476224 h 539127"/>
                <a:gd name="connsiteX55" fmla="*/ 2019837 w 3340467"/>
                <a:gd name="connsiteY55" fmla="*/ 454558 h 539127"/>
                <a:gd name="connsiteX56" fmla="*/ 2042837 w 3340467"/>
                <a:gd name="connsiteY56" fmla="*/ 420464 h 539127"/>
                <a:gd name="connsiteX57" fmla="*/ 2061364 w 3340467"/>
                <a:gd name="connsiteY57" fmla="*/ 401702 h 539127"/>
                <a:gd name="connsiteX58" fmla="*/ 2108934 w 3340467"/>
                <a:gd name="connsiteY58" fmla="*/ 369989 h 539127"/>
                <a:gd name="connsiteX59" fmla="*/ 2156504 w 3340467"/>
                <a:gd name="connsiteY59" fmla="*/ 417559 h 539127"/>
                <a:gd name="connsiteX60" fmla="*/ 2172360 w 3340467"/>
                <a:gd name="connsiteY60" fmla="*/ 422845 h 539127"/>
                <a:gd name="connsiteX61" fmla="*/ 2204074 w 3340467"/>
                <a:gd name="connsiteY61" fmla="*/ 443987 h 539127"/>
                <a:gd name="connsiteX62" fmla="*/ 2219930 w 3340467"/>
                <a:gd name="connsiteY62" fmla="*/ 454558 h 539127"/>
                <a:gd name="connsiteX63" fmla="*/ 2251644 w 3340467"/>
                <a:gd name="connsiteY63" fmla="*/ 465129 h 539127"/>
                <a:gd name="connsiteX64" fmla="*/ 2267500 w 3340467"/>
                <a:gd name="connsiteY64" fmla="*/ 470414 h 539127"/>
                <a:gd name="connsiteX65" fmla="*/ 2304499 w 3340467"/>
                <a:gd name="connsiteY65" fmla="*/ 459843 h 539127"/>
                <a:gd name="connsiteX66" fmla="*/ 2336212 w 3340467"/>
                <a:gd name="connsiteY66" fmla="*/ 438701 h 539127"/>
                <a:gd name="connsiteX67" fmla="*/ 2357355 w 3340467"/>
                <a:gd name="connsiteY67" fmla="*/ 412273 h 539127"/>
                <a:gd name="connsiteX68" fmla="*/ 2373211 w 3340467"/>
                <a:gd name="connsiteY68" fmla="*/ 406988 h 539127"/>
                <a:gd name="connsiteX69" fmla="*/ 2420781 w 3340467"/>
                <a:gd name="connsiteY69" fmla="*/ 417559 h 539127"/>
                <a:gd name="connsiteX70" fmla="*/ 2452495 w 3340467"/>
                <a:gd name="connsiteY70" fmla="*/ 438701 h 539127"/>
                <a:gd name="connsiteX71" fmla="*/ 2484208 w 3340467"/>
                <a:gd name="connsiteY71" fmla="*/ 449272 h 539127"/>
                <a:gd name="connsiteX72" fmla="*/ 2500065 w 3340467"/>
                <a:gd name="connsiteY72" fmla="*/ 454558 h 539127"/>
                <a:gd name="connsiteX73" fmla="*/ 2515921 w 3340467"/>
                <a:gd name="connsiteY73" fmla="*/ 459843 h 539127"/>
                <a:gd name="connsiteX74" fmla="*/ 2574062 w 3340467"/>
                <a:gd name="connsiteY74" fmla="*/ 443987 h 539127"/>
                <a:gd name="connsiteX75" fmla="*/ 2605775 w 3340467"/>
                <a:gd name="connsiteY75" fmla="*/ 433416 h 539127"/>
                <a:gd name="connsiteX76" fmla="*/ 2653345 w 3340467"/>
                <a:gd name="connsiteY76" fmla="*/ 443987 h 539127"/>
                <a:gd name="connsiteX77" fmla="*/ 2685059 w 3340467"/>
                <a:gd name="connsiteY77" fmla="*/ 459843 h 539127"/>
                <a:gd name="connsiteX78" fmla="*/ 2743200 w 3340467"/>
                <a:gd name="connsiteY78" fmla="*/ 443987 h 539127"/>
                <a:gd name="connsiteX79" fmla="*/ 2759056 w 3340467"/>
                <a:gd name="connsiteY79" fmla="*/ 438701 h 539127"/>
                <a:gd name="connsiteX80" fmla="*/ 2796055 w 3340467"/>
                <a:gd name="connsiteY80" fmla="*/ 454558 h 539127"/>
                <a:gd name="connsiteX81" fmla="*/ 2827769 w 3340467"/>
                <a:gd name="connsiteY81" fmla="*/ 465129 h 539127"/>
                <a:gd name="connsiteX82" fmla="*/ 2907052 w 3340467"/>
                <a:gd name="connsiteY82" fmla="*/ 449272 h 539127"/>
                <a:gd name="connsiteX83" fmla="*/ 2922908 w 3340467"/>
                <a:gd name="connsiteY83" fmla="*/ 438701 h 539127"/>
                <a:gd name="connsiteX84" fmla="*/ 2965193 w 3340467"/>
                <a:gd name="connsiteY84" fmla="*/ 449272 h 539127"/>
                <a:gd name="connsiteX85" fmla="*/ 2991621 w 3340467"/>
                <a:gd name="connsiteY85" fmla="*/ 470414 h 539127"/>
                <a:gd name="connsiteX86" fmla="*/ 3060333 w 3340467"/>
                <a:gd name="connsiteY86" fmla="*/ 454558 h 539127"/>
                <a:gd name="connsiteX87" fmla="*/ 3076189 w 3340467"/>
                <a:gd name="connsiteY87" fmla="*/ 449272 h 539127"/>
                <a:gd name="connsiteX88" fmla="*/ 3092046 w 3340467"/>
                <a:gd name="connsiteY88" fmla="*/ 443987 h 539127"/>
                <a:gd name="connsiteX89" fmla="*/ 3166044 w 3340467"/>
                <a:gd name="connsiteY89" fmla="*/ 459843 h 539127"/>
                <a:gd name="connsiteX90" fmla="*/ 3181900 w 3340467"/>
                <a:gd name="connsiteY90" fmla="*/ 465129 h 539127"/>
                <a:gd name="connsiteX91" fmla="*/ 3203043 w 3340467"/>
                <a:gd name="connsiteY91" fmla="*/ 459843 h 539127"/>
                <a:gd name="connsiteX92" fmla="*/ 3234756 w 3340467"/>
                <a:gd name="connsiteY92" fmla="*/ 438701 h 539127"/>
                <a:gd name="connsiteX93" fmla="*/ 3250612 w 3340467"/>
                <a:gd name="connsiteY93" fmla="*/ 449272 h 539127"/>
                <a:gd name="connsiteX94" fmla="*/ 3261184 w 3340467"/>
                <a:gd name="connsiteY94" fmla="*/ 459843 h 539127"/>
                <a:gd name="connsiteX95" fmla="*/ 3277040 w 3340467"/>
                <a:gd name="connsiteY95" fmla="*/ 465129 h 539127"/>
                <a:gd name="connsiteX96" fmla="*/ 3292897 w 3340467"/>
                <a:gd name="connsiteY96" fmla="*/ 459843 h 539127"/>
                <a:gd name="connsiteX97" fmla="*/ 3308754 w 3340467"/>
                <a:gd name="connsiteY97" fmla="*/ 449272 h 539127"/>
                <a:gd name="connsiteX98" fmla="*/ 3340467 w 3340467"/>
                <a:gd name="connsiteY98" fmla="*/ 449272 h 539127"/>
                <a:gd name="connsiteX0" fmla="*/ 0 w 3340467"/>
                <a:gd name="connsiteY0" fmla="*/ 0 h 539127"/>
                <a:gd name="connsiteX1" fmla="*/ 206136 w 3340467"/>
                <a:gd name="connsiteY1" fmla="*/ 15857 h 539127"/>
                <a:gd name="connsiteX2" fmla="*/ 491556 w 3340467"/>
                <a:gd name="connsiteY2" fmla="*/ 26428 h 539127"/>
                <a:gd name="connsiteX3" fmla="*/ 576125 w 3340467"/>
                <a:gd name="connsiteY3" fmla="*/ 36999 h 539127"/>
                <a:gd name="connsiteX4" fmla="*/ 591981 w 3340467"/>
                <a:gd name="connsiteY4" fmla="*/ 42285 h 539127"/>
                <a:gd name="connsiteX5" fmla="*/ 628980 w 3340467"/>
                <a:gd name="connsiteY5" fmla="*/ 47571 h 539127"/>
                <a:gd name="connsiteX6" fmla="*/ 660693 w 3340467"/>
                <a:gd name="connsiteY6" fmla="*/ 52856 h 539127"/>
                <a:gd name="connsiteX7" fmla="*/ 676550 w 3340467"/>
                <a:gd name="connsiteY7" fmla="*/ 58142 h 539127"/>
                <a:gd name="connsiteX8" fmla="*/ 718834 w 3340467"/>
                <a:gd name="connsiteY8" fmla="*/ 68713 h 539127"/>
                <a:gd name="connsiteX9" fmla="*/ 750548 w 3340467"/>
                <a:gd name="connsiteY9" fmla="*/ 79284 h 539127"/>
                <a:gd name="connsiteX10" fmla="*/ 782261 w 3340467"/>
                <a:gd name="connsiteY10" fmla="*/ 89855 h 539127"/>
                <a:gd name="connsiteX11" fmla="*/ 798118 w 3340467"/>
                <a:gd name="connsiteY11" fmla="*/ 95140 h 539127"/>
                <a:gd name="connsiteX12" fmla="*/ 824545 w 3340467"/>
                <a:gd name="connsiteY12" fmla="*/ 110997 h 539127"/>
                <a:gd name="connsiteX13" fmla="*/ 872115 w 3340467"/>
                <a:gd name="connsiteY13" fmla="*/ 137425 h 539127"/>
                <a:gd name="connsiteX14" fmla="*/ 909114 w 3340467"/>
                <a:gd name="connsiteY14" fmla="*/ 163853 h 539127"/>
                <a:gd name="connsiteX15" fmla="*/ 940828 w 3340467"/>
                <a:gd name="connsiteY15" fmla="*/ 184995 h 539127"/>
                <a:gd name="connsiteX16" fmla="*/ 988397 w 3340467"/>
                <a:gd name="connsiteY16" fmla="*/ 216708 h 539127"/>
                <a:gd name="connsiteX17" fmla="*/ 1057110 w 3340467"/>
                <a:gd name="connsiteY17" fmla="*/ 269564 h 539127"/>
                <a:gd name="connsiteX18" fmla="*/ 1072966 w 3340467"/>
                <a:gd name="connsiteY18" fmla="*/ 280135 h 539127"/>
                <a:gd name="connsiteX19" fmla="*/ 1099394 w 3340467"/>
                <a:gd name="connsiteY19" fmla="*/ 306562 h 539127"/>
                <a:gd name="connsiteX20" fmla="*/ 1125822 w 3340467"/>
                <a:gd name="connsiteY20" fmla="*/ 332990 h 539127"/>
                <a:gd name="connsiteX21" fmla="*/ 1136393 w 3340467"/>
                <a:gd name="connsiteY21" fmla="*/ 348847 h 539127"/>
                <a:gd name="connsiteX22" fmla="*/ 1152249 w 3340467"/>
                <a:gd name="connsiteY22" fmla="*/ 359418 h 539127"/>
                <a:gd name="connsiteX23" fmla="*/ 1162821 w 3340467"/>
                <a:gd name="connsiteY23" fmla="*/ 369989 h 539127"/>
                <a:gd name="connsiteX24" fmla="*/ 1183963 w 3340467"/>
                <a:gd name="connsiteY24" fmla="*/ 396417 h 539127"/>
                <a:gd name="connsiteX25" fmla="*/ 1215676 w 3340467"/>
                <a:gd name="connsiteY25" fmla="*/ 443987 h 539127"/>
                <a:gd name="connsiteX26" fmla="*/ 1231533 w 3340467"/>
                <a:gd name="connsiteY26" fmla="*/ 459843 h 539127"/>
                <a:gd name="connsiteX27" fmla="*/ 1242104 w 3340467"/>
                <a:gd name="connsiteY27" fmla="*/ 475700 h 539127"/>
                <a:gd name="connsiteX28" fmla="*/ 1268532 w 3340467"/>
                <a:gd name="connsiteY28" fmla="*/ 496842 h 539127"/>
                <a:gd name="connsiteX29" fmla="*/ 1316101 w 3340467"/>
                <a:gd name="connsiteY29" fmla="*/ 539127 h 539127"/>
                <a:gd name="connsiteX30" fmla="*/ 1390099 w 3340467"/>
                <a:gd name="connsiteY30" fmla="*/ 533841 h 539127"/>
                <a:gd name="connsiteX31" fmla="*/ 1432384 w 3340467"/>
                <a:gd name="connsiteY31" fmla="*/ 502128 h 539127"/>
                <a:gd name="connsiteX32" fmla="*/ 1442955 w 3340467"/>
                <a:gd name="connsiteY32" fmla="*/ 486271 h 539127"/>
                <a:gd name="connsiteX33" fmla="*/ 1458811 w 3340467"/>
                <a:gd name="connsiteY33" fmla="*/ 470414 h 539127"/>
                <a:gd name="connsiteX34" fmla="*/ 1479954 w 3340467"/>
                <a:gd name="connsiteY34" fmla="*/ 443987 h 539127"/>
                <a:gd name="connsiteX35" fmla="*/ 1485239 w 3340467"/>
                <a:gd name="connsiteY35" fmla="*/ 428130 h 539127"/>
                <a:gd name="connsiteX36" fmla="*/ 1532809 w 3340467"/>
                <a:gd name="connsiteY36" fmla="*/ 385846 h 539127"/>
                <a:gd name="connsiteX37" fmla="*/ 1564522 w 3340467"/>
                <a:gd name="connsiteY37" fmla="*/ 359418 h 539127"/>
                <a:gd name="connsiteX38" fmla="*/ 1596236 w 3340467"/>
                <a:gd name="connsiteY38" fmla="*/ 348847 h 539127"/>
                <a:gd name="connsiteX39" fmla="*/ 1612092 w 3340467"/>
                <a:gd name="connsiteY39" fmla="*/ 343561 h 539127"/>
                <a:gd name="connsiteX40" fmla="*/ 1654377 w 3340467"/>
                <a:gd name="connsiteY40" fmla="*/ 348847 h 539127"/>
                <a:gd name="connsiteX41" fmla="*/ 1670233 w 3340467"/>
                <a:gd name="connsiteY41" fmla="*/ 359418 h 539127"/>
                <a:gd name="connsiteX42" fmla="*/ 1686090 w 3340467"/>
                <a:gd name="connsiteY42" fmla="*/ 364703 h 539127"/>
                <a:gd name="connsiteX43" fmla="*/ 1728374 w 3340467"/>
                <a:gd name="connsiteY43" fmla="*/ 401702 h 539127"/>
                <a:gd name="connsiteX44" fmla="*/ 1744231 w 3340467"/>
                <a:gd name="connsiteY44" fmla="*/ 417559 h 539127"/>
                <a:gd name="connsiteX45" fmla="*/ 1775944 w 3340467"/>
                <a:gd name="connsiteY45" fmla="*/ 438701 h 539127"/>
                <a:gd name="connsiteX46" fmla="*/ 1807658 w 3340467"/>
                <a:gd name="connsiteY46" fmla="*/ 465129 h 539127"/>
                <a:gd name="connsiteX47" fmla="*/ 1834085 w 3340467"/>
                <a:gd name="connsiteY47" fmla="*/ 491557 h 539127"/>
                <a:gd name="connsiteX48" fmla="*/ 1865799 w 3340467"/>
                <a:gd name="connsiteY48" fmla="*/ 502128 h 539127"/>
                <a:gd name="connsiteX49" fmla="*/ 1881655 w 3340467"/>
                <a:gd name="connsiteY49" fmla="*/ 512699 h 539127"/>
                <a:gd name="connsiteX50" fmla="*/ 1884794 w 3340467"/>
                <a:gd name="connsiteY50" fmla="*/ 523270 h 539127"/>
                <a:gd name="connsiteX51" fmla="*/ 1931785 w 3340467"/>
                <a:gd name="connsiteY51" fmla="*/ 524083 h 539127"/>
                <a:gd name="connsiteX52" fmla="*/ 1952405 w 3340467"/>
                <a:gd name="connsiteY52" fmla="*/ 496842 h 539127"/>
                <a:gd name="connsiteX53" fmla="*/ 1995790 w 3340467"/>
                <a:gd name="connsiteY53" fmla="*/ 476224 h 539127"/>
                <a:gd name="connsiteX54" fmla="*/ 2019837 w 3340467"/>
                <a:gd name="connsiteY54" fmla="*/ 454558 h 539127"/>
                <a:gd name="connsiteX55" fmla="*/ 2042837 w 3340467"/>
                <a:gd name="connsiteY55" fmla="*/ 420464 h 539127"/>
                <a:gd name="connsiteX56" fmla="*/ 2061364 w 3340467"/>
                <a:gd name="connsiteY56" fmla="*/ 401702 h 539127"/>
                <a:gd name="connsiteX57" fmla="*/ 2108934 w 3340467"/>
                <a:gd name="connsiteY57" fmla="*/ 369989 h 539127"/>
                <a:gd name="connsiteX58" fmla="*/ 2156504 w 3340467"/>
                <a:gd name="connsiteY58" fmla="*/ 417559 h 539127"/>
                <a:gd name="connsiteX59" fmla="*/ 2172360 w 3340467"/>
                <a:gd name="connsiteY59" fmla="*/ 422845 h 539127"/>
                <a:gd name="connsiteX60" fmla="*/ 2204074 w 3340467"/>
                <a:gd name="connsiteY60" fmla="*/ 443987 h 539127"/>
                <a:gd name="connsiteX61" fmla="*/ 2219930 w 3340467"/>
                <a:gd name="connsiteY61" fmla="*/ 454558 h 539127"/>
                <a:gd name="connsiteX62" fmla="*/ 2251644 w 3340467"/>
                <a:gd name="connsiteY62" fmla="*/ 465129 h 539127"/>
                <a:gd name="connsiteX63" fmla="*/ 2267500 w 3340467"/>
                <a:gd name="connsiteY63" fmla="*/ 470414 h 539127"/>
                <a:gd name="connsiteX64" fmla="*/ 2304499 w 3340467"/>
                <a:gd name="connsiteY64" fmla="*/ 459843 h 539127"/>
                <a:gd name="connsiteX65" fmla="*/ 2336212 w 3340467"/>
                <a:gd name="connsiteY65" fmla="*/ 438701 h 539127"/>
                <a:gd name="connsiteX66" fmla="*/ 2357355 w 3340467"/>
                <a:gd name="connsiteY66" fmla="*/ 412273 h 539127"/>
                <a:gd name="connsiteX67" fmla="*/ 2373211 w 3340467"/>
                <a:gd name="connsiteY67" fmla="*/ 406988 h 539127"/>
                <a:gd name="connsiteX68" fmla="*/ 2420781 w 3340467"/>
                <a:gd name="connsiteY68" fmla="*/ 417559 h 539127"/>
                <a:gd name="connsiteX69" fmla="*/ 2452495 w 3340467"/>
                <a:gd name="connsiteY69" fmla="*/ 438701 h 539127"/>
                <a:gd name="connsiteX70" fmla="*/ 2484208 w 3340467"/>
                <a:gd name="connsiteY70" fmla="*/ 449272 h 539127"/>
                <a:gd name="connsiteX71" fmla="*/ 2500065 w 3340467"/>
                <a:gd name="connsiteY71" fmla="*/ 454558 h 539127"/>
                <a:gd name="connsiteX72" fmla="*/ 2515921 w 3340467"/>
                <a:gd name="connsiteY72" fmla="*/ 459843 h 539127"/>
                <a:gd name="connsiteX73" fmla="*/ 2574062 w 3340467"/>
                <a:gd name="connsiteY73" fmla="*/ 443987 h 539127"/>
                <a:gd name="connsiteX74" fmla="*/ 2605775 w 3340467"/>
                <a:gd name="connsiteY74" fmla="*/ 433416 h 539127"/>
                <a:gd name="connsiteX75" fmla="*/ 2653345 w 3340467"/>
                <a:gd name="connsiteY75" fmla="*/ 443987 h 539127"/>
                <a:gd name="connsiteX76" fmla="*/ 2685059 w 3340467"/>
                <a:gd name="connsiteY76" fmla="*/ 459843 h 539127"/>
                <a:gd name="connsiteX77" fmla="*/ 2743200 w 3340467"/>
                <a:gd name="connsiteY77" fmla="*/ 443987 h 539127"/>
                <a:gd name="connsiteX78" fmla="*/ 2759056 w 3340467"/>
                <a:gd name="connsiteY78" fmla="*/ 438701 h 539127"/>
                <a:gd name="connsiteX79" fmla="*/ 2796055 w 3340467"/>
                <a:gd name="connsiteY79" fmla="*/ 454558 h 539127"/>
                <a:gd name="connsiteX80" fmla="*/ 2827769 w 3340467"/>
                <a:gd name="connsiteY80" fmla="*/ 465129 h 539127"/>
                <a:gd name="connsiteX81" fmla="*/ 2907052 w 3340467"/>
                <a:gd name="connsiteY81" fmla="*/ 449272 h 539127"/>
                <a:gd name="connsiteX82" fmla="*/ 2922908 w 3340467"/>
                <a:gd name="connsiteY82" fmla="*/ 438701 h 539127"/>
                <a:gd name="connsiteX83" fmla="*/ 2965193 w 3340467"/>
                <a:gd name="connsiteY83" fmla="*/ 449272 h 539127"/>
                <a:gd name="connsiteX84" fmla="*/ 2991621 w 3340467"/>
                <a:gd name="connsiteY84" fmla="*/ 470414 h 539127"/>
                <a:gd name="connsiteX85" fmla="*/ 3060333 w 3340467"/>
                <a:gd name="connsiteY85" fmla="*/ 454558 h 539127"/>
                <a:gd name="connsiteX86" fmla="*/ 3076189 w 3340467"/>
                <a:gd name="connsiteY86" fmla="*/ 449272 h 539127"/>
                <a:gd name="connsiteX87" fmla="*/ 3092046 w 3340467"/>
                <a:gd name="connsiteY87" fmla="*/ 443987 h 539127"/>
                <a:gd name="connsiteX88" fmla="*/ 3166044 w 3340467"/>
                <a:gd name="connsiteY88" fmla="*/ 459843 h 539127"/>
                <a:gd name="connsiteX89" fmla="*/ 3181900 w 3340467"/>
                <a:gd name="connsiteY89" fmla="*/ 465129 h 539127"/>
                <a:gd name="connsiteX90" fmla="*/ 3203043 w 3340467"/>
                <a:gd name="connsiteY90" fmla="*/ 459843 h 539127"/>
                <a:gd name="connsiteX91" fmla="*/ 3234756 w 3340467"/>
                <a:gd name="connsiteY91" fmla="*/ 438701 h 539127"/>
                <a:gd name="connsiteX92" fmla="*/ 3250612 w 3340467"/>
                <a:gd name="connsiteY92" fmla="*/ 449272 h 539127"/>
                <a:gd name="connsiteX93" fmla="*/ 3261184 w 3340467"/>
                <a:gd name="connsiteY93" fmla="*/ 459843 h 539127"/>
                <a:gd name="connsiteX94" fmla="*/ 3277040 w 3340467"/>
                <a:gd name="connsiteY94" fmla="*/ 465129 h 539127"/>
                <a:gd name="connsiteX95" fmla="*/ 3292897 w 3340467"/>
                <a:gd name="connsiteY95" fmla="*/ 459843 h 539127"/>
                <a:gd name="connsiteX96" fmla="*/ 3308754 w 3340467"/>
                <a:gd name="connsiteY96" fmla="*/ 449272 h 539127"/>
                <a:gd name="connsiteX97" fmla="*/ 3340467 w 3340467"/>
                <a:gd name="connsiteY97" fmla="*/ 449272 h 539127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72"/>
                <a:gd name="connsiteX1" fmla="*/ 206136 w 3340467"/>
                <a:gd name="connsiteY1" fmla="*/ 15857 h 533872"/>
                <a:gd name="connsiteX2" fmla="*/ 491556 w 3340467"/>
                <a:gd name="connsiteY2" fmla="*/ 26428 h 533872"/>
                <a:gd name="connsiteX3" fmla="*/ 576125 w 3340467"/>
                <a:gd name="connsiteY3" fmla="*/ 36999 h 533872"/>
                <a:gd name="connsiteX4" fmla="*/ 591981 w 3340467"/>
                <a:gd name="connsiteY4" fmla="*/ 42285 h 533872"/>
                <a:gd name="connsiteX5" fmla="*/ 628980 w 3340467"/>
                <a:gd name="connsiteY5" fmla="*/ 47571 h 533872"/>
                <a:gd name="connsiteX6" fmla="*/ 660693 w 3340467"/>
                <a:gd name="connsiteY6" fmla="*/ 52856 h 533872"/>
                <a:gd name="connsiteX7" fmla="*/ 676550 w 3340467"/>
                <a:gd name="connsiteY7" fmla="*/ 58142 h 533872"/>
                <a:gd name="connsiteX8" fmla="*/ 718834 w 3340467"/>
                <a:gd name="connsiteY8" fmla="*/ 68713 h 533872"/>
                <a:gd name="connsiteX9" fmla="*/ 750548 w 3340467"/>
                <a:gd name="connsiteY9" fmla="*/ 79284 h 533872"/>
                <a:gd name="connsiteX10" fmla="*/ 782261 w 3340467"/>
                <a:gd name="connsiteY10" fmla="*/ 89855 h 533872"/>
                <a:gd name="connsiteX11" fmla="*/ 798118 w 3340467"/>
                <a:gd name="connsiteY11" fmla="*/ 95140 h 533872"/>
                <a:gd name="connsiteX12" fmla="*/ 824545 w 3340467"/>
                <a:gd name="connsiteY12" fmla="*/ 110997 h 533872"/>
                <a:gd name="connsiteX13" fmla="*/ 872115 w 3340467"/>
                <a:gd name="connsiteY13" fmla="*/ 137425 h 533872"/>
                <a:gd name="connsiteX14" fmla="*/ 909114 w 3340467"/>
                <a:gd name="connsiteY14" fmla="*/ 163853 h 533872"/>
                <a:gd name="connsiteX15" fmla="*/ 940828 w 3340467"/>
                <a:gd name="connsiteY15" fmla="*/ 184995 h 533872"/>
                <a:gd name="connsiteX16" fmla="*/ 988397 w 3340467"/>
                <a:gd name="connsiteY16" fmla="*/ 216708 h 533872"/>
                <a:gd name="connsiteX17" fmla="*/ 1057110 w 3340467"/>
                <a:gd name="connsiteY17" fmla="*/ 269564 h 533872"/>
                <a:gd name="connsiteX18" fmla="*/ 1072966 w 3340467"/>
                <a:gd name="connsiteY18" fmla="*/ 280135 h 533872"/>
                <a:gd name="connsiteX19" fmla="*/ 1099394 w 3340467"/>
                <a:gd name="connsiteY19" fmla="*/ 306562 h 533872"/>
                <a:gd name="connsiteX20" fmla="*/ 1125822 w 3340467"/>
                <a:gd name="connsiteY20" fmla="*/ 332990 h 533872"/>
                <a:gd name="connsiteX21" fmla="*/ 1136393 w 3340467"/>
                <a:gd name="connsiteY21" fmla="*/ 348847 h 533872"/>
                <a:gd name="connsiteX22" fmla="*/ 1152249 w 3340467"/>
                <a:gd name="connsiteY22" fmla="*/ 359418 h 533872"/>
                <a:gd name="connsiteX23" fmla="*/ 1162821 w 3340467"/>
                <a:gd name="connsiteY23" fmla="*/ 369989 h 533872"/>
                <a:gd name="connsiteX24" fmla="*/ 1183963 w 3340467"/>
                <a:gd name="connsiteY24" fmla="*/ 396417 h 533872"/>
                <a:gd name="connsiteX25" fmla="*/ 1215676 w 3340467"/>
                <a:gd name="connsiteY25" fmla="*/ 443987 h 533872"/>
                <a:gd name="connsiteX26" fmla="*/ 1231533 w 3340467"/>
                <a:gd name="connsiteY26" fmla="*/ 459843 h 533872"/>
                <a:gd name="connsiteX27" fmla="*/ 1242104 w 3340467"/>
                <a:gd name="connsiteY27" fmla="*/ 475700 h 533872"/>
                <a:gd name="connsiteX28" fmla="*/ 1268532 w 3340467"/>
                <a:gd name="connsiteY28" fmla="*/ 496842 h 533872"/>
                <a:gd name="connsiteX29" fmla="*/ 1390099 w 3340467"/>
                <a:gd name="connsiteY29" fmla="*/ 533841 h 533872"/>
                <a:gd name="connsiteX30" fmla="*/ 1432384 w 3340467"/>
                <a:gd name="connsiteY30" fmla="*/ 502128 h 533872"/>
                <a:gd name="connsiteX31" fmla="*/ 1442955 w 3340467"/>
                <a:gd name="connsiteY31" fmla="*/ 486271 h 533872"/>
                <a:gd name="connsiteX32" fmla="*/ 1458811 w 3340467"/>
                <a:gd name="connsiteY32" fmla="*/ 470414 h 533872"/>
                <a:gd name="connsiteX33" fmla="*/ 1479954 w 3340467"/>
                <a:gd name="connsiteY33" fmla="*/ 443987 h 533872"/>
                <a:gd name="connsiteX34" fmla="*/ 1485239 w 3340467"/>
                <a:gd name="connsiteY34" fmla="*/ 428130 h 533872"/>
                <a:gd name="connsiteX35" fmla="*/ 1532809 w 3340467"/>
                <a:gd name="connsiteY35" fmla="*/ 385846 h 533872"/>
                <a:gd name="connsiteX36" fmla="*/ 1564522 w 3340467"/>
                <a:gd name="connsiteY36" fmla="*/ 359418 h 533872"/>
                <a:gd name="connsiteX37" fmla="*/ 1596236 w 3340467"/>
                <a:gd name="connsiteY37" fmla="*/ 348847 h 533872"/>
                <a:gd name="connsiteX38" fmla="*/ 1612092 w 3340467"/>
                <a:gd name="connsiteY38" fmla="*/ 343561 h 533872"/>
                <a:gd name="connsiteX39" fmla="*/ 1654377 w 3340467"/>
                <a:gd name="connsiteY39" fmla="*/ 348847 h 533872"/>
                <a:gd name="connsiteX40" fmla="*/ 1670233 w 3340467"/>
                <a:gd name="connsiteY40" fmla="*/ 359418 h 533872"/>
                <a:gd name="connsiteX41" fmla="*/ 1686090 w 3340467"/>
                <a:gd name="connsiteY41" fmla="*/ 364703 h 533872"/>
                <a:gd name="connsiteX42" fmla="*/ 1728374 w 3340467"/>
                <a:gd name="connsiteY42" fmla="*/ 401702 h 533872"/>
                <a:gd name="connsiteX43" fmla="*/ 1744231 w 3340467"/>
                <a:gd name="connsiteY43" fmla="*/ 417559 h 533872"/>
                <a:gd name="connsiteX44" fmla="*/ 1775944 w 3340467"/>
                <a:gd name="connsiteY44" fmla="*/ 438701 h 533872"/>
                <a:gd name="connsiteX45" fmla="*/ 1807658 w 3340467"/>
                <a:gd name="connsiteY45" fmla="*/ 465129 h 533872"/>
                <a:gd name="connsiteX46" fmla="*/ 1834085 w 3340467"/>
                <a:gd name="connsiteY46" fmla="*/ 491557 h 533872"/>
                <a:gd name="connsiteX47" fmla="*/ 1865799 w 3340467"/>
                <a:gd name="connsiteY47" fmla="*/ 502128 h 533872"/>
                <a:gd name="connsiteX48" fmla="*/ 1881655 w 3340467"/>
                <a:gd name="connsiteY48" fmla="*/ 512699 h 533872"/>
                <a:gd name="connsiteX49" fmla="*/ 1884794 w 3340467"/>
                <a:gd name="connsiteY49" fmla="*/ 523270 h 533872"/>
                <a:gd name="connsiteX50" fmla="*/ 1931785 w 3340467"/>
                <a:gd name="connsiteY50" fmla="*/ 524083 h 533872"/>
                <a:gd name="connsiteX51" fmla="*/ 1952405 w 3340467"/>
                <a:gd name="connsiteY51" fmla="*/ 496842 h 533872"/>
                <a:gd name="connsiteX52" fmla="*/ 1995790 w 3340467"/>
                <a:gd name="connsiteY52" fmla="*/ 476224 h 533872"/>
                <a:gd name="connsiteX53" fmla="*/ 2019837 w 3340467"/>
                <a:gd name="connsiteY53" fmla="*/ 454558 h 533872"/>
                <a:gd name="connsiteX54" fmla="*/ 2042837 w 3340467"/>
                <a:gd name="connsiteY54" fmla="*/ 420464 h 533872"/>
                <a:gd name="connsiteX55" fmla="*/ 2061364 w 3340467"/>
                <a:gd name="connsiteY55" fmla="*/ 401702 h 533872"/>
                <a:gd name="connsiteX56" fmla="*/ 2108934 w 3340467"/>
                <a:gd name="connsiteY56" fmla="*/ 369989 h 533872"/>
                <a:gd name="connsiteX57" fmla="*/ 2156504 w 3340467"/>
                <a:gd name="connsiteY57" fmla="*/ 417559 h 533872"/>
                <a:gd name="connsiteX58" fmla="*/ 2172360 w 3340467"/>
                <a:gd name="connsiteY58" fmla="*/ 422845 h 533872"/>
                <a:gd name="connsiteX59" fmla="*/ 2204074 w 3340467"/>
                <a:gd name="connsiteY59" fmla="*/ 443987 h 533872"/>
                <a:gd name="connsiteX60" fmla="*/ 2219930 w 3340467"/>
                <a:gd name="connsiteY60" fmla="*/ 454558 h 533872"/>
                <a:gd name="connsiteX61" fmla="*/ 2251644 w 3340467"/>
                <a:gd name="connsiteY61" fmla="*/ 465129 h 533872"/>
                <a:gd name="connsiteX62" fmla="*/ 2267500 w 3340467"/>
                <a:gd name="connsiteY62" fmla="*/ 470414 h 533872"/>
                <a:gd name="connsiteX63" fmla="*/ 2304499 w 3340467"/>
                <a:gd name="connsiteY63" fmla="*/ 459843 h 533872"/>
                <a:gd name="connsiteX64" fmla="*/ 2336212 w 3340467"/>
                <a:gd name="connsiteY64" fmla="*/ 438701 h 533872"/>
                <a:gd name="connsiteX65" fmla="*/ 2357355 w 3340467"/>
                <a:gd name="connsiteY65" fmla="*/ 412273 h 533872"/>
                <a:gd name="connsiteX66" fmla="*/ 2373211 w 3340467"/>
                <a:gd name="connsiteY66" fmla="*/ 406988 h 533872"/>
                <a:gd name="connsiteX67" fmla="*/ 2420781 w 3340467"/>
                <a:gd name="connsiteY67" fmla="*/ 417559 h 533872"/>
                <a:gd name="connsiteX68" fmla="*/ 2452495 w 3340467"/>
                <a:gd name="connsiteY68" fmla="*/ 438701 h 533872"/>
                <a:gd name="connsiteX69" fmla="*/ 2484208 w 3340467"/>
                <a:gd name="connsiteY69" fmla="*/ 449272 h 533872"/>
                <a:gd name="connsiteX70" fmla="*/ 2500065 w 3340467"/>
                <a:gd name="connsiteY70" fmla="*/ 454558 h 533872"/>
                <a:gd name="connsiteX71" fmla="*/ 2515921 w 3340467"/>
                <a:gd name="connsiteY71" fmla="*/ 459843 h 533872"/>
                <a:gd name="connsiteX72" fmla="*/ 2574062 w 3340467"/>
                <a:gd name="connsiteY72" fmla="*/ 443987 h 533872"/>
                <a:gd name="connsiteX73" fmla="*/ 2605775 w 3340467"/>
                <a:gd name="connsiteY73" fmla="*/ 433416 h 533872"/>
                <a:gd name="connsiteX74" fmla="*/ 2653345 w 3340467"/>
                <a:gd name="connsiteY74" fmla="*/ 443987 h 533872"/>
                <a:gd name="connsiteX75" fmla="*/ 2685059 w 3340467"/>
                <a:gd name="connsiteY75" fmla="*/ 459843 h 533872"/>
                <a:gd name="connsiteX76" fmla="*/ 2743200 w 3340467"/>
                <a:gd name="connsiteY76" fmla="*/ 443987 h 533872"/>
                <a:gd name="connsiteX77" fmla="*/ 2759056 w 3340467"/>
                <a:gd name="connsiteY77" fmla="*/ 438701 h 533872"/>
                <a:gd name="connsiteX78" fmla="*/ 2796055 w 3340467"/>
                <a:gd name="connsiteY78" fmla="*/ 454558 h 533872"/>
                <a:gd name="connsiteX79" fmla="*/ 2827769 w 3340467"/>
                <a:gd name="connsiteY79" fmla="*/ 465129 h 533872"/>
                <a:gd name="connsiteX80" fmla="*/ 2907052 w 3340467"/>
                <a:gd name="connsiteY80" fmla="*/ 449272 h 533872"/>
                <a:gd name="connsiteX81" fmla="*/ 2922908 w 3340467"/>
                <a:gd name="connsiteY81" fmla="*/ 438701 h 533872"/>
                <a:gd name="connsiteX82" fmla="*/ 2965193 w 3340467"/>
                <a:gd name="connsiteY82" fmla="*/ 449272 h 533872"/>
                <a:gd name="connsiteX83" fmla="*/ 2991621 w 3340467"/>
                <a:gd name="connsiteY83" fmla="*/ 470414 h 533872"/>
                <a:gd name="connsiteX84" fmla="*/ 3060333 w 3340467"/>
                <a:gd name="connsiteY84" fmla="*/ 454558 h 533872"/>
                <a:gd name="connsiteX85" fmla="*/ 3076189 w 3340467"/>
                <a:gd name="connsiteY85" fmla="*/ 449272 h 533872"/>
                <a:gd name="connsiteX86" fmla="*/ 3092046 w 3340467"/>
                <a:gd name="connsiteY86" fmla="*/ 443987 h 533872"/>
                <a:gd name="connsiteX87" fmla="*/ 3166044 w 3340467"/>
                <a:gd name="connsiteY87" fmla="*/ 459843 h 533872"/>
                <a:gd name="connsiteX88" fmla="*/ 3181900 w 3340467"/>
                <a:gd name="connsiteY88" fmla="*/ 465129 h 533872"/>
                <a:gd name="connsiteX89" fmla="*/ 3203043 w 3340467"/>
                <a:gd name="connsiteY89" fmla="*/ 459843 h 533872"/>
                <a:gd name="connsiteX90" fmla="*/ 3234756 w 3340467"/>
                <a:gd name="connsiteY90" fmla="*/ 438701 h 533872"/>
                <a:gd name="connsiteX91" fmla="*/ 3250612 w 3340467"/>
                <a:gd name="connsiteY91" fmla="*/ 449272 h 533872"/>
                <a:gd name="connsiteX92" fmla="*/ 3261184 w 3340467"/>
                <a:gd name="connsiteY92" fmla="*/ 459843 h 533872"/>
                <a:gd name="connsiteX93" fmla="*/ 3277040 w 3340467"/>
                <a:gd name="connsiteY93" fmla="*/ 465129 h 533872"/>
                <a:gd name="connsiteX94" fmla="*/ 3292897 w 3340467"/>
                <a:gd name="connsiteY94" fmla="*/ 459843 h 533872"/>
                <a:gd name="connsiteX95" fmla="*/ 3308754 w 3340467"/>
                <a:gd name="connsiteY95" fmla="*/ 449272 h 533872"/>
                <a:gd name="connsiteX96" fmla="*/ 3340467 w 3340467"/>
                <a:gd name="connsiteY96" fmla="*/ 449272 h 533872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479954 w 3340467"/>
                <a:gd name="connsiteY32" fmla="*/ 443987 h 533866"/>
                <a:gd name="connsiteX33" fmla="*/ 1485239 w 3340467"/>
                <a:gd name="connsiteY33" fmla="*/ 428130 h 533866"/>
                <a:gd name="connsiteX34" fmla="*/ 1532809 w 3340467"/>
                <a:gd name="connsiteY34" fmla="*/ 385846 h 533866"/>
                <a:gd name="connsiteX35" fmla="*/ 1564522 w 3340467"/>
                <a:gd name="connsiteY35" fmla="*/ 359418 h 533866"/>
                <a:gd name="connsiteX36" fmla="*/ 1596236 w 3340467"/>
                <a:gd name="connsiteY36" fmla="*/ 348847 h 533866"/>
                <a:gd name="connsiteX37" fmla="*/ 1612092 w 3340467"/>
                <a:gd name="connsiteY37" fmla="*/ 343561 h 533866"/>
                <a:gd name="connsiteX38" fmla="*/ 1654377 w 3340467"/>
                <a:gd name="connsiteY38" fmla="*/ 348847 h 533866"/>
                <a:gd name="connsiteX39" fmla="*/ 1670233 w 3340467"/>
                <a:gd name="connsiteY39" fmla="*/ 359418 h 533866"/>
                <a:gd name="connsiteX40" fmla="*/ 1686090 w 3340467"/>
                <a:gd name="connsiteY40" fmla="*/ 364703 h 533866"/>
                <a:gd name="connsiteX41" fmla="*/ 1728374 w 3340467"/>
                <a:gd name="connsiteY41" fmla="*/ 401702 h 533866"/>
                <a:gd name="connsiteX42" fmla="*/ 1744231 w 3340467"/>
                <a:gd name="connsiteY42" fmla="*/ 417559 h 533866"/>
                <a:gd name="connsiteX43" fmla="*/ 1775944 w 3340467"/>
                <a:gd name="connsiteY43" fmla="*/ 438701 h 533866"/>
                <a:gd name="connsiteX44" fmla="*/ 1807658 w 3340467"/>
                <a:gd name="connsiteY44" fmla="*/ 465129 h 533866"/>
                <a:gd name="connsiteX45" fmla="*/ 1834085 w 3340467"/>
                <a:gd name="connsiteY45" fmla="*/ 491557 h 533866"/>
                <a:gd name="connsiteX46" fmla="*/ 1865799 w 3340467"/>
                <a:gd name="connsiteY46" fmla="*/ 502128 h 533866"/>
                <a:gd name="connsiteX47" fmla="*/ 1881655 w 3340467"/>
                <a:gd name="connsiteY47" fmla="*/ 512699 h 533866"/>
                <a:gd name="connsiteX48" fmla="*/ 1884794 w 3340467"/>
                <a:gd name="connsiteY48" fmla="*/ 523270 h 533866"/>
                <a:gd name="connsiteX49" fmla="*/ 1931785 w 3340467"/>
                <a:gd name="connsiteY49" fmla="*/ 524083 h 533866"/>
                <a:gd name="connsiteX50" fmla="*/ 1952405 w 3340467"/>
                <a:gd name="connsiteY50" fmla="*/ 496842 h 533866"/>
                <a:gd name="connsiteX51" fmla="*/ 1995790 w 3340467"/>
                <a:gd name="connsiteY51" fmla="*/ 476224 h 533866"/>
                <a:gd name="connsiteX52" fmla="*/ 2019837 w 3340467"/>
                <a:gd name="connsiteY52" fmla="*/ 454558 h 533866"/>
                <a:gd name="connsiteX53" fmla="*/ 2042837 w 3340467"/>
                <a:gd name="connsiteY53" fmla="*/ 420464 h 533866"/>
                <a:gd name="connsiteX54" fmla="*/ 2061364 w 3340467"/>
                <a:gd name="connsiteY54" fmla="*/ 401702 h 533866"/>
                <a:gd name="connsiteX55" fmla="*/ 2108934 w 3340467"/>
                <a:gd name="connsiteY55" fmla="*/ 369989 h 533866"/>
                <a:gd name="connsiteX56" fmla="*/ 2156504 w 3340467"/>
                <a:gd name="connsiteY56" fmla="*/ 417559 h 533866"/>
                <a:gd name="connsiteX57" fmla="*/ 2172360 w 3340467"/>
                <a:gd name="connsiteY57" fmla="*/ 422845 h 533866"/>
                <a:gd name="connsiteX58" fmla="*/ 2204074 w 3340467"/>
                <a:gd name="connsiteY58" fmla="*/ 443987 h 533866"/>
                <a:gd name="connsiteX59" fmla="*/ 2219930 w 3340467"/>
                <a:gd name="connsiteY59" fmla="*/ 454558 h 533866"/>
                <a:gd name="connsiteX60" fmla="*/ 2251644 w 3340467"/>
                <a:gd name="connsiteY60" fmla="*/ 465129 h 533866"/>
                <a:gd name="connsiteX61" fmla="*/ 2267500 w 3340467"/>
                <a:gd name="connsiteY61" fmla="*/ 470414 h 533866"/>
                <a:gd name="connsiteX62" fmla="*/ 2304499 w 3340467"/>
                <a:gd name="connsiteY62" fmla="*/ 459843 h 533866"/>
                <a:gd name="connsiteX63" fmla="*/ 2336212 w 3340467"/>
                <a:gd name="connsiteY63" fmla="*/ 438701 h 533866"/>
                <a:gd name="connsiteX64" fmla="*/ 2357355 w 3340467"/>
                <a:gd name="connsiteY64" fmla="*/ 412273 h 533866"/>
                <a:gd name="connsiteX65" fmla="*/ 2373211 w 3340467"/>
                <a:gd name="connsiteY65" fmla="*/ 406988 h 533866"/>
                <a:gd name="connsiteX66" fmla="*/ 2420781 w 3340467"/>
                <a:gd name="connsiteY66" fmla="*/ 417559 h 533866"/>
                <a:gd name="connsiteX67" fmla="*/ 2452495 w 3340467"/>
                <a:gd name="connsiteY67" fmla="*/ 438701 h 533866"/>
                <a:gd name="connsiteX68" fmla="*/ 2484208 w 3340467"/>
                <a:gd name="connsiteY68" fmla="*/ 449272 h 533866"/>
                <a:gd name="connsiteX69" fmla="*/ 2500065 w 3340467"/>
                <a:gd name="connsiteY69" fmla="*/ 454558 h 533866"/>
                <a:gd name="connsiteX70" fmla="*/ 2515921 w 3340467"/>
                <a:gd name="connsiteY70" fmla="*/ 459843 h 533866"/>
                <a:gd name="connsiteX71" fmla="*/ 2574062 w 3340467"/>
                <a:gd name="connsiteY71" fmla="*/ 443987 h 533866"/>
                <a:gd name="connsiteX72" fmla="*/ 2605775 w 3340467"/>
                <a:gd name="connsiteY72" fmla="*/ 433416 h 533866"/>
                <a:gd name="connsiteX73" fmla="*/ 2653345 w 3340467"/>
                <a:gd name="connsiteY73" fmla="*/ 443987 h 533866"/>
                <a:gd name="connsiteX74" fmla="*/ 2685059 w 3340467"/>
                <a:gd name="connsiteY74" fmla="*/ 459843 h 533866"/>
                <a:gd name="connsiteX75" fmla="*/ 2743200 w 3340467"/>
                <a:gd name="connsiteY75" fmla="*/ 443987 h 533866"/>
                <a:gd name="connsiteX76" fmla="*/ 2759056 w 3340467"/>
                <a:gd name="connsiteY76" fmla="*/ 438701 h 533866"/>
                <a:gd name="connsiteX77" fmla="*/ 2796055 w 3340467"/>
                <a:gd name="connsiteY77" fmla="*/ 454558 h 533866"/>
                <a:gd name="connsiteX78" fmla="*/ 2827769 w 3340467"/>
                <a:gd name="connsiteY78" fmla="*/ 465129 h 533866"/>
                <a:gd name="connsiteX79" fmla="*/ 2907052 w 3340467"/>
                <a:gd name="connsiteY79" fmla="*/ 449272 h 533866"/>
                <a:gd name="connsiteX80" fmla="*/ 2922908 w 3340467"/>
                <a:gd name="connsiteY80" fmla="*/ 438701 h 533866"/>
                <a:gd name="connsiteX81" fmla="*/ 2965193 w 3340467"/>
                <a:gd name="connsiteY81" fmla="*/ 449272 h 533866"/>
                <a:gd name="connsiteX82" fmla="*/ 2991621 w 3340467"/>
                <a:gd name="connsiteY82" fmla="*/ 470414 h 533866"/>
                <a:gd name="connsiteX83" fmla="*/ 3060333 w 3340467"/>
                <a:gd name="connsiteY83" fmla="*/ 454558 h 533866"/>
                <a:gd name="connsiteX84" fmla="*/ 3076189 w 3340467"/>
                <a:gd name="connsiteY84" fmla="*/ 449272 h 533866"/>
                <a:gd name="connsiteX85" fmla="*/ 3092046 w 3340467"/>
                <a:gd name="connsiteY85" fmla="*/ 443987 h 533866"/>
                <a:gd name="connsiteX86" fmla="*/ 3166044 w 3340467"/>
                <a:gd name="connsiteY86" fmla="*/ 459843 h 533866"/>
                <a:gd name="connsiteX87" fmla="*/ 3181900 w 3340467"/>
                <a:gd name="connsiteY87" fmla="*/ 465129 h 533866"/>
                <a:gd name="connsiteX88" fmla="*/ 3203043 w 3340467"/>
                <a:gd name="connsiteY88" fmla="*/ 459843 h 533866"/>
                <a:gd name="connsiteX89" fmla="*/ 3234756 w 3340467"/>
                <a:gd name="connsiteY89" fmla="*/ 438701 h 533866"/>
                <a:gd name="connsiteX90" fmla="*/ 3250612 w 3340467"/>
                <a:gd name="connsiteY90" fmla="*/ 449272 h 533866"/>
                <a:gd name="connsiteX91" fmla="*/ 3261184 w 3340467"/>
                <a:gd name="connsiteY91" fmla="*/ 459843 h 533866"/>
                <a:gd name="connsiteX92" fmla="*/ 3277040 w 3340467"/>
                <a:gd name="connsiteY92" fmla="*/ 465129 h 533866"/>
                <a:gd name="connsiteX93" fmla="*/ 3292897 w 3340467"/>
                <a:gd name="connsiteY93" fmla="*/ 459843 h 533866"/>
                <a:gd name="connsiteX94" fmla="*/ 3308754 w 3340467"/>
                <a:gd name="connsiteY94" fmla="*/ 449272 h 533866"/>
                <a:gd name="connsiteX95" fmla="*/ 3340467 w 3340467"/>
                <a:gd name="connsiteY95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485239 w 3340467"/>
                <a:gd name="connsiteY32" fmla="*/ 428130 h 533866"/>
                <a:gd name="connsiteX33" fmla="*/ 1532809 w 3340467"/>
                <a:gd name="connsiteY33" fmla="*/ 385846 h 533866"/>
                <a:gd name="connsiteX34" fmla="*/ 1564522 w 3340467"/>
                <a:gd name="connsiteY34" fmla="*/ 359418 h 533866"/>
                <a:gd name="connsiteX35" fmla="*/ 1596236 w 3340467"/>
                <a:gd name="connsiteY35" fmla="*/ 348847 h 533866"/>
                <a:gd name="connsiteX36" fmla="*/ 1612092 w 3340467"/>
                <a:gd name="connsiteY36" fmla="*/ 343561 h 533866"/>
                <a:gd name="connsiteX37" fmla="*/ 1654377 w 3340467"/>
                <a:gd name="connsiteY37" fmla="*/ 348847 h 533866"/>
                <a:gd name="connsiteX38" fmla="*/ 1670233 w 3340467"/>
                <a:gd name="connsiteY38" fmla="*/ 359418 h 533866"/>
                <a:gd name="connsiteX39" fmla="*/ 1686090 w 3340467"/>
                <a:gd name="connsiteY39" fmla="*/ 364703 h 533866"/>
                <a:gd name="connsiteX40" fmla="*/ 1728374 w 3340467"/>
                <a:gd name="connsiteY40" fmla="*/ 401702 h 533866"/>
                <a:gd name="connsiteX41" fmla="*/ 1744231 w 3340467"/>
                <a:gd name="connsiteY41" fmla="*/ 417559 h 533866"/>
                <a:gd name="connsiteX42" fmla="*/ 1775944 w 3340467"/>
                <a:gd name="connsiteY42" fmla="*/ 438701 h 533866"/>
                <a:gd name="connsiteX43" fmla="*/ 1807658 w 3340467"/>
                <a:gd name="connsiteY43" fmla="*/ 465129 h 533866"/>
                <a:gd name="connsiteX44" fmla="*/ 1834085 w 3340467"/>
                <a:gd name="connsiteY44" fmla="*/ 491557 h 533866"/>
                <a:gd name="connsiteX45" fmla="*/ 1865799 w 3340467"/>
                <a:gd name="connsiteY45" fmla="*/ 502128 h 533866"/>
                <a:gd name="connsiteX46" fmla="*/ 1881655 w 3340467"/>
                <a:gd name="connsiteY46" fmla="*/ 512699 h 533866"/>
                <a:gd name="connsiteX47" fmla="*/ 1884794 w 3340467"/>
                <a:gd name="connsiteY47" fmla="*/ 523270 h 533866"/>
                <a:gd name="connsiteX48" fmla="*/ 1931785 w 3340467"/>
                <a:gd name="connsiteY48" fmla="*/ 524083 h 533866"/>
                <a:gd name="connsiteX49" fmla="*/ 1952405 w 3340467"/>
                <a:gd name="connsiteY49" fmla="*/ 496842 h 533866"/>
                <a:gd name="connsiteX50" fmla="*/ 1995790 w 3340467"/>
                <a:gd name="connsiteY50" fmla="*/ 476224 h 533866"/>
                <a:gd name="connsiteX51" fmla="*/ 2019837 w 3340467"/>
                <a:gd name="connsiteY51" fmla="*/ 454558 h 533866"/>
                <a:gd name="connsiteX52" fmla="*/ 2042837 w 3340467"/>
                <a:gd name="connsiteY52" fmla="*/ 420464 h 533866"/>
                <a:gd name="connsiteX53" fmla="*/ 2061364 w 3340467"/>
                <a:gd name="connsiteY53" fmla="*/ 401702 h 533866"/>
                <a:gd name="connsiteX54" fmla="*/ 2108934 w 3340467"/>
                <a:gd name="connsiteY54" fmla="*/ 369989 h 533866"/>
                <a:gd name="connsiteX55" fmla="*/ 2156504 w 3340467"/>
                <a:gd name="connsiteY55" fmla="*/ 417559 h 533866"/>
                <a:gd name="connsiteX56" fmla="*/ 2172360 w 3340467"/>
                <a:gd name="connsiteY56" fmla="*/ 422845 h 533866"/>
                <a:gd name="connsiteX57" fmla="*/ 2204074 w 3340467"/>
                <a:gd name="connsiteY57" fmla="*/ 443987 h 533866"/>
                <a:gd name="connsiteX58" fmla="*/ 2219930 w 3340467"/>
                <a:gd name="connsiteY58" fmla="*/ 454558 h 533866"/>
                <a:gd name="connsiteX59" fmla="*/ 2251644 w 3340467"/>
                <a:gd name="connsiteY59" fmla="*/ 465129 h 533866"/>
                <a:gd name="connsiteX60" fmla="*/ 2267500 w 3340467"/>
                <a:gd name="connsiteY60" fmla="*/ 470414 h 533866"/>
                <a:gd name="connsiteX61" fmla="*/ 2304499 w 3340467"/>
                <a:gd name="connsiteY61" fmla="*/ 459843 h 533866"/>
                <a:gd name="connsiteX62" fmla="*/ 2336212 w 3340467"/>
                <a:gd name="connsiteY62" fmla="*/ 438701 h 533866"/>
                <a:gd name="connsiteX63" fmla="*/ 2357355 w 3340467"/>
                <a:gd name="connsiteY63" fmla="*/ 412273 h 533866"/>
                <a:gd name="connsiteX64" fmla="*/ 2373211 w 3340467"/>
                <a:gd name="connsiteY64" fmla="*/ 406988 h 533866"/>
                <a:gd name="connsiteX65" fmla="*/ 2420781 w 3340467"/>
                <a:gd name="connsiteY65" fmla="*/ 417559 h 533866"/>
                <a:gd name="connsiteX66" fmla="*/ 2452495 w 3340467"/>
                <a:gd name="connsiteY66" fmla="*/ 438701 h 533866"/>
                <a:gd name="connsiteX67" fmla="*/ 2484208 w 3340467"/>
                <a:gd name="connsiteY67" fmla="*/ 449272 h 533866"/>
                <a:gd name="connsiteX68" fmla="*/ 2500065 w 3340467"/>
                <a:gd name="connsiteY68" fmla="*/ 454558 h 533866"/>
                <a:gd name="connsiteX69" fmla="*/ 2515921 w 3340467"/>
                <a:gd name="connsiteY69" fmla="*/ 459843 h 533866"/>
                <a:gd name="connsiteX70" fmla="*/ 2574062 w 3340467"/>
                <a:gd name="connsiteY70" fmla="*/ 443987 h 533866"/>
                <a:gd name="connsiteX71" fmla="*/ 2605775 w 3340467"/>
                <a:gd name="connsiteY71" fmla="*/ 433416 h 533866"/>
                <a:gd name="connsiteX72" fmla="*/ 2653345 w 3340467"/>
                <a:gd name="connsiteY72" fmla="*/ 443987 h 533866"/>
                <a:gd name="connsiteX73" fmla="*/ 2685059 w 3340467"/>
                <a:gd name="connsiteY73" fmla="*/ 459843 h 533866"/>
                <a:gd name="connsiteX74" fmla="*/ 2743200 w 3340467"/>
                <a:gd name="connsiteY74" fmla="*/ 443987 h 533866"/>
                <a:gd name="connsiteX75" fmla="*/ 2759056 w 3340467"/>
                <a:gd name="connsiteY75" fmla="*/ 438701 h 533866"/>
                <a:gd name="connsiteX76" fmla="*/ 2796055 w 3340467"/>
                <a:gd name="connsiteY76" fmla="*/ 454558 h 533866"/>
                <a:gd name="connsiteX77" fmla="*/ 2827769 w 3340467"/>
                <a:gd name="connsiteY77" fmla="*/ 465129 h 533866"/>
                <a:gd name="connsiteX78" fmla="*/ 2907052 w 3340467"/>
                <a:gd name="connsiteY78" fmla="*/ 449272 h 533866"/>
                <a:gd name="connsiteX79" fmla="*/ 2922908 w 3340467"/>
                <a:gd name="connsiteY79" fmla="*/ 438701 h 533866"/>
                <a:gd name="connsiteX80" fmla="*/ 2965193 w 3340467"/>
                <a:gd name="connsiteY80" fmla="*/ 449272 h 533866"/>
                <a:gd name="connsiteX81" fmla="*/ 2991621 w 3340467"/>
                <a:gd name="connsiteY81" fmla="*/ 470414 h 533866"/>
                <a:gd name="connsiteX82" fmla="*/ 3060333 w 3340467"/>
                <a:gd name="connsiteY82" fmla="*/ 454558 h 533866"/>
                <a:gd name="connsiteX83" fmla="*/ 3076189 w 3340467"/>
                <a:gd name="connsiteY83" fmla="*/ 449272 h 533866"/>
                <a:gd name="connsiteX84" fmla="*/ 3092046 w 3340467"/>
                <a:gd name="connsiteY84" fmla="*/ 443987 h 533866"/>
                <a:gd name="connsiteX85" fmla="*/ 3166044 w 3340467"/>
                <a:gd name="connsiteY85" fmla="*/ 459843 h 533866"/>
                <a:gd name="connsiteX86" fmla="*/ 3181900 w 3340467"/>
                <a:gd name="connsiteY86" fmla="*/ 465129 h 533866"/>
                <a:gd name="connsiteX87" fmla="*/ 3203043 w 3340467"/>
                <a:gd name="connsiteY87" fmla="*/ 459843 h 533866"/>
                <a:gd name="connsiteX88" fmla="*/ 3234756 w 3340467"/>
                <a:gd name="connsiteY88" fmla="*/ 438701 h 533866"/>
                <a:gd name="connsiteX89" fmla="*/ 3250612 w 3340467"/>
                <a:gd name="connsiteY89" fmla="*/ 449272 h 533866"/>
                <a:gd name="connsiteX90" fmla="*/ 3261184 w 3340467"/>
                <a:gd name="connsiteY90" fmla="*/ 459843 h 533866"/>
                <a:gd name="connsiteX91" fmla="*/ 3277040 w 3340467"/>
                <a:gd name="connsiteY91" fmla="*/ 465129 h 533866"/>
                <a:gd name="connsiteX92" fmla="*/ 3292897 w 3340467"/>
                <a:gd name="connsiteY92" fmla="*/ 459843 h 533866"/>
                <a:gd name="connsiteX93" fmla="*/ 3308754 w 3340467"/>
                <a:gd name="connsiteY93" fmla="*/ 449272 h 533866"/>
                <a:gd name="connsiteX94" fmla="*/ 3340467 w 3340467"/>
                <a:gd name="connsiteY94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3866"/>
                <a:gd name="connsiteX1" fmla="*/ 206136 w 3340467"/>
                <a:gd name="connsiteY1" fmla="*/ 15857 h 533866"/>
                <a:gd name="connsiteX2" fmla="*/ 491556 w 3340467"/>
                <a:gd name="connsiteY2" fmla="*/ 26428 h 533866"/>
                <a:gd name="connsiteX3" fmla="*/ 576125 w 3340467"/>
                <a:gd name="connsiteY3" fmla="*/ 36999 h 533866"/>
                <a:gd name="connsiteX4" fmla="*/ 591981 w 3340467"/>
                <a:gd name="connsiteY4" fmla="*/ 42285 h 533866"/>
                <a:gd name="connsiteX5" fmla="*/ 628980 w 3340467"/>
                <a:gd name="connsiteY5" fmla="*/ 47571 h 533866"/>
                <a:gd name="connsiteX6" fmla="*/ 660693 w 3340467"/>
                <a:gd name="connsiteY6" fmla="*/ 52856 h 533866"/>
                <a:gd name="connsiteX7" fmla="*/ 676550 w 3340467"/>
                <a:gd name="connsiteY7" fmla="*/ 58142 h 533866"/>
                <a:gd name="connsiteX8" fmla="*/ 718834 w 3340467"/>
                <a:gd name="connsiteY8" fmla="*/ 68713 h 533866"/>
                <a:gd name="connsiteX9" fmla="*/ 750548 w 3340467"/>
                <a:gd name="connsiteY9" fmla="*/ 79284 h 533866"/>
                <a:gd name="connsiteX10" fmla="*/ 782261 w 3340467"/>
                <a:gd name="connsiteY10" fmla="*/ 89855 h 533866"/>
                <a:gd name="connsiteX11" fmla="*/ 798118 w 3340467"/>
                <a:gd name="connsiteY11" fmla="*/ 95140 h 533866"/>
                <a:gd name="connsiteX12" fmla="*/ 824545 w 3340467"/>
                <a:gd name="connsiteY12" fmla="*/ 110997 h 533866"/>
                <a:gd name="connsiteX13" fmla="*/ 872115 w 3340467"/>
                <a:gd name="connsiteY13" fmla="*/ 137425 h 533866"/>
                <a:gd name="connsiteX14" fmla="*/ 909114 w 3340467"/>
                <a:gd name="connsiteY14" fmla="*/ 163853 h 533866"/>
                <a:gd name="connsiteX15" fmla="*/ 940828 w 3340467"/>
                <a:gd name="connsiteY15" fmla="*/ 184995 h 533866"/>
                <a:gd name="connsiteX16" fmla="*/ 988397 w 3340467"/>
                <a:gd name="connsiteY16" fmla="*/ 216708 h 533866"/>
                <a:gd name="connsiteX17" fmla="*/ 1057110 w 3340467"/>
                <a:gd name="connsiteY17" fmla="*/ 269564 h 533866"/>
                <a:gd name="connsiteX18" fmla="*/ 1072966 w 3340467"/>
                <a:gd name="connsiteY18" fmla="*/ 280135 h 533866"/>
                <a:gd name="connsiteX19" fmla="*/ 1099394 w 3340467"/>
                <a:gd name="connsiteY19" fmla="*/ 306562 h 533866"/>
                <a:gd name="connsiteX20" fmla="*/ 1125822 w 3340467"/>
                <a:gd name="connsiteY20" fmla="*/ 332990 h 533866"/>
                <a:gd name="connsiteX21" fmla="*/ 1136393 w 3340467"/>
                <a:gd name="connsiteY21" fmla="*/ 348847 h 533866"/>
                <a:gd name="connsiteX22" fmla="*/ 1152249 w 3340467"/>
                <a:gd name="connsiteY22" fmla="*/ 359418 h 533866"/>
                <a:gd name="connsiteX23" fmla="*/ 1162821 w 3340467"/>
                <a:gd name="connsiteY23" fmla="*/ 369989 h 533866"/>
                <a:gd name="connsiteX24" fmla="*/ 1183963 w 3340467"/>
                <a:gd name="connsiteY24" fmla="*/ 396417 h 533866"/>
                <a:gd name="connsiteX25" fmla="*/ 1215676 w 3340467"/>
                <a:gd name="connsiteY25" fmla="*/ 443987 h 533866"/>
                <a:gd name="connsiteX26" fmla="*/ 1231533 w 3340467"/>
                <a:gd name="connsiteY26" fmla="*/ 459843 h 533866"/>
                <a:gd name="connsiteX27" fmla="*/ 1242104 w 3340467"/>
                <a:gd name="connsiteY27" fmla="*/ 475700 h 533866"/>
                <a:gd name="connsiteX28" fmla="*/ 1268532 w 3340467"/>
                <a:gd name="connsiteY28" fmla="*/ 496842 h 533866"/>
                <a:gd name="connsiteX29" fmla="*/ 1390099 w 3340467"/>
                <a:gd name="connsiteY29" fmla="*/ 533841 h 533866"/>
                <a:gd name="connsiteX30" fmla="*/ 1432384 w 3340467"/>
                <a:gd name="connsiteY30" fmla="*/ 502128 h 533866"/>
                <a:gd name="connsiteX31" fmla="*/ 1458811 w 3340467"/>
                <a:gd name="connsiteY31" fmla="*/ 470414 h 533866"/>
                <a:gd name="connsiteX32" fmla="*/ 1532809 w 3340467"/>
                <a:gd name="connsiteY32" fmla="*/ 385846 h 533866"/>
                <a:gd name="connsiteX33" fmla="*/ 1564522 w 3340467"/>
                <a:gd name="connsiteY33" fmla="*/ 359418 h 533866"/>
                <a:gd name="connsiteX34" fmla="*/ 1596236 w 3340467"/>
                <a:gd name="connsiteY34" fmla="*/ 348847 h 533866"/>
                <a:gd name="connsiteX35" fmla="*/ 1612092 w 3340467"/>
                <a:gd name="connsiteY35" fmla="*/ 343561 h 533866"/>
                <a:gd name="connsiteX36" fmla="*/ 1654377 w 3340467"/>
                <a:gd name="connsiteY36" fmla="*/ 348847 h 533866"/>
                <a:gd name="connsiteX37" fmla="*/ 1670233 w 3340467"/>
                <a:gd name="connsiteY37" fmla="*/ 359418 h 533866"/>
                <a:gd name="connsiteX38" fmla="*/ 1686090 w 3340467"/>
                <a:gd name="connsiteY38" fmla="*/ 364703 h 533866"/>
                <a:gd name="connsiteX39" fmla="*/ 1728374 w 3340467"/>
                <a:gd name="connsiteY39" fmla="*/ 401702 h 533866"/>
                <a:gd name="connsiteX40" fmla="*/ 1744231 w 3340467"/>
                <a:gd name="connsiteY40" fmla="*/ 417559 h 533866"/>
                <a:gd name="connsiteX41" fmla="*/ 1775944 w 3340467"/>
                <a:gd name="connsiteY41" fmla="*/ 438701 h 533866"/>
                <a:gd name="connsiteX42" fmla="*/ 1807658 w 3340467"/>
                <a:gd name="connsiteY42" fmla="*/ 465129 h 533866"/>
                <a:gd name="connsiteX43" fmla="*/ 1834085 w 3340467"/>
                <a:gd name="connsiteY43" fmla="*/ 491557 h 533866"/>
                <a:gd name="connsiteX44" fmla="*/ 1865799 w 3340467"/>
                <a:gd name="connsiteY44" fmla="*/ 502128 h 533866"/>
                <a:gd name="connsiteX45" fmla="*/ 1881655 w 3340467"/>
                <a:gd name="connsiteY45" fmla="*/ 512699 h 533866"/>
                <a:gd name="connsiteX46" fmla="*/ 1884794 w 3340467"/>
                <a:gd name="connsiteY46" fmla="*/ 523270 h 533866"/>
                <a:gd name="connsiteX47" fmla="*/ 1931785 w 3340467"/>
                <a:gd name="connsiteY47" fmla="*/ 524083 h 533866"/>
                <a:gd name="connsiteX48" fmla="*/ 1952405 w 3340467"/>
                <a:gd name="connsiteY48" fmla="*/ 496842 h 533866"/>
                <a:gd name="connsiteX49" fmla="*/ 1995790 w 3340467"/>
                <a:gd name="connsiteY49" fmla="*/ 476224 h 533866"/>
                <a:gd name="connsiteX50" fmla="*/ 2019837 w 3340467"/>
                <a:gd name="connsiteY50" fmla="*/ 454558 h 533866"/>
                <a:gd name="connsiteX51" fmla="*/ 2042837 w 3340467"/>
                <a:gd name="connsiteY51" fmla="*/ 420464 h 533866"/>
                <a:gd name="connsiteX52" fmla="*/ 2061364 w 3340467"/>
                <a:gd name="connsiteY52" fmla="*/ 401702 h 533866"/>
                <a:gd name="connsiteX53" fmla="*/ 2108934 w 3340467"/>
                <a:gd name="connsiteY53" fmla="*/ 369989 h 533866"/>
                <a:gd name="connsiteX54" fmla="*/ 2156504 w 3340467"/>
                <a:gd name="connsiteY54" fmla="*/ 417559 h 533866"/>
                <a:gd name="connsiteX55" fmla="*/ 2172360 w 3340467"/>
                <a:gd name="connsiteY55" fmla="*/ 422845 h 533866"/>
                <a:gd name="connsiteX56" fmla="*/ 2204074 w 3340467"/>
                <a:gd name="connsiteY56" fmla="*/ 443987 h 533866"/>
                <a:gd name="connsiteX57" fmla="*/ 2219930 w 3340467"/>
                <a:gd name="connsiteY57" fmla="*/ 454558 h 533866"/>
                <a:gd name="connsiteX58" fmla="*/ 2251644 w 3340467"/>
                <a:gd name="connsiteY58" fmla="*/ 465129 h 533866"/>
                <a:gd name="connsiteX59" fmla="*/ 2267500 w 3340467"/>
                <a:gd name="connsiteY59" fmla="*/ 470414 h 533866"/>
                <a:gd name="connsiteX60" fmla="*/ 2304499 w 3340467"/>
                <a:gd name="connsiteY60" fmla="*/ 459843 h 533866"/>
                <a:gd name="connsiteX61" fmla="*/ 2336212 w 3340467"/>
                <a:gd name="connsiteY61" fmla="*/ 438701 h 533866"/>
                <a:gd name="connsiteX62" fmla="*/ 2357355 w 3340467"/>
                <a:gd name="connsiteY62" fmla="*/ 412273 h 533866"/>
                <a:gd name="connsiteX63" fmla="*/ 2373211 w 3340467"/>
                <a:gd name="connsiteY63" fmla="*/ 406988 h 533866"/>
                <a:gd name="connsiteX64" fmla="*/ 2420781 w 3340467"/>
                <a:gd name="connsiteY64" fmla="*/ 417559 h 533866"/>
                <a:gd name="connsiteX65" fmla="*/ 2452495 w 3340467"/>
                <a:gd name="connsiteY65" fmla="*/ 438701 h 533866"/>
                <a:gd name="connsiteX66" fmla="*/ 2484208 w 3340467"/>
                <a:gd name="connsiteY66" fmla="*/ 449272 h 533866"/>
                <a:gd name="connsiteX67" fmla="*/ 2500065 w 3340467"/>
                <a:gd name="connsiteY67" fmla="*/ 454558 h 533866"/>
                <a:gd name="connsiteX68" fmla="*/ 2515921 w 3340467"/>
                <a:gd name="connsiteY68" fmla="*/ 459843 h 533866"/>
                <a:gd name="connsiteX69" fmla="*/ 2574062 w 3340467"/>
                <a:gd name="connsiteY69" fmla="*/ 443987 h 533866"/>
                <a:gd name="connsiteX70" fmla="*/ 2605775 w 3340467"/>
                <a:gd name="connsiteY70" fmla="*/ 433416 h 533866"/>
                <a:gd name="connsiteX71" fmla="*/ 2653345 w 3340467"/>
                <a:gd name="connsiteY71" fmla="*/ 443987 h 533866"/>
                <a:gd name="connsiteX72" fmla="*/ 2685059 w 3340467"/>
                <a:gd name="connsiteY72" fmla="*/ 459843 h 533866"/>
                <a:gd name="connsiteX73" fmla="*/ 2743200 w 3340467"/>
                <a:gd name="connsiteY73" fmla="*/ 443987 h 533866"/>
                <a:gd name="connsiteX74" fmla="*/ 2759056 w 3340467"/>
                <a:gd name="connsiteY74" fmla="*/ 438701 h 533866"/>
                <a:gd name="connsiteX75" fmla="*/ 2796055 w 3340467"/>
                <a:gd name="connsiteY75" fmla="*/ 454558 h 533866"/>
                <a:gd name="connsiteX76" fmla="*/ 2827769 w 3340467"/>
                <a:gd name="connsiteY76" fmla="*/ 465129 h 533866"/>
                <a:gd name="connsiteX77" fmla="*/ 2907052 w 3340467"/>
                <a:gd name="connsiteY77" fmla="*/ 449272 h 533866"/>
                <a:gd name="connsiteX78" fmla="*/ 2922908 w 3340467"/>
                <a:gd name="connsiteY78" fmla="*/ 438701 h 533866"/>
                <a:gd name="connsiteX79" fmla="*/ 2965193 w 3340467"/>
                <a:gd name="connsiteY79" fmla="*/ 449272 h 533866"/>
                <a:gd name="connsiteX80" fmla="*/ 2991621 w 3340467"/>
                <a:gd name="connsiteY80" fmla="*/ 470414 h 533866"/>
                <a:gd name="connsiteX81" fmla="*/ 3060333 w 3340467"/>
                <a:gd name="connsiteY81" fmla="*/ 454558 h 533866"/>
                <a:gd name="connsiteX82" fmla="*/ 3076189 w 3340467"/>
                <a:gd name="connsiteY82" fmla="*/ 449272 h 533866"/>
                <a:gd name="connsiteX83" fmla="*/ 3092046 w 3340467"/>
                <a:gd name="connsiteY83" fmla="*/ 443987 h 533866"/>
                <a:gd name="connsiteX84" fmla="*/ 3166044 w 3340467"/>
                <a:gd name="connsiteY84" fmla="*/ 459843 h 533866"/>
                <a:gd name="connsiteX85" fmla="*/ 3181900 w 3340467"/>
                <a:gd name="connsiteY85" fmla="*/ 465129 h 533866"/>
                <a:gd name="connsiteX86" fmla="*/ 3203043 w 3340467"/>
                <a:gd name="connsiteY86" fmla="*/ 459843 h 533866"/>
                <a:gd name="connsiteX87" fmla="*/ 3234756 w 3340467"/>
                <a:gd name="connsiteY87" fmla="*/ 438701 h 533866"/>
                <a:gd name="connsiteX88" fmla="*/ 3250612 w 3340467"/>
                <a:gd name="connsiteY88" fmla="*/ 449272 h 533866"/>
                <a:gd name="connsiteX89" fmla="*/ 3261184 w 3340467"/>
                <a:gd name="connsiteY89" fmla="*/ 459843 h 533866"/>
                <a:gd name="connsiteX90" fmla="*/ 3277040 w 3340467"/>
                <a:gd name="connsiteY90" fmla="*/ 465129 h 533866"/>
                <a:gd name="connsiteX91" fmla="*/ 3292897 w 3340467"/>
                <a:gd name="connsiteY91" fmla="*/ 459843 h 533866"/>
                <a:gd name="connsiteX92" fmla="*/ 3308754 w 3340467"/>
                <a:gd name="connsiteY92" fmla="*/ 449272 h 533866"/>
                <a:gd name="connsiteX93" fmla="*/ 3340467 w 3340467"/>
                <a:gd name="connsiteY93" fmla="*/ 449272 h 533866"/>
                <a:gd name="connsiteX0" fmla="*/ 0 w 3340467"/>
                <a:gd name="connsiteY0" fmla="*/ 0 h 534601"/>
                <a:gd name="connsiteX1" fmla="*/ 206136 w 3340467"/>
                <a:gd name="connsiteY1" fmla="*/ 15857 h 534601"/>
                <a:gd name="connsiteX2" fmla="*/ 491556 w 3340467"/>
                <a:gd name="connsiteY2" fmla="*/ 26428 h 534601"/>
                <a:gd name="connsiteX3" fmla="*/ 576125 w 3340467"/>
                <a:gd name="connsiteY3" fmla="*/ 36999 h 534601"/>
                <a:gd name="connsiteX4" fmla="*/ 591981 w 3340467"/>
                <a:gd name="connsiteY4" fmla="*/ 42285 h 534601"/>
                <a:gd name="connsiteX5" fmla="*/ 628980 w 3340467"/>
                <a:gd name="connsiteY5" fmla="*/ 47571 h 534601"/>
                <a:gd name="connsiteX6" fmla="*/ 660693 w 3340467"/>
                <a:gd name="connsiteY6" fmla="*/ 52856 h 534601"/>
                <a:gd name="connsiteX7" fmla="*/ 676550 w 3340467"/>
                <a:gd name="connsiteY7" fmla="*/ 58142 h 534601"/>
                <a:gd name="connsiteX8" fmla="*/ 718834 w 3340467"/>
                <a:gd name="connsiteY8" fmla="*/ 68713 h 534601"/>
                <a:gd name="connsiteX9" fmla="*/ 750548 w 3340467"/>
                <a:gd name="connsiteY9" fmla="*/ 79284 h 534601"/>
                <a:gd name="connsiteX10" fmla="*/ 782261 w 3340467"/>
                <a:gd name="connsiteY10" fmla="*/ 89855 h 534601"/>
                <a:gd name="connsiteX11" fmla="*/ 798118 w 3340467"/>
                <a:gd name="connsiteY11" fmla="*/ 95140 h 534601"/>
                <a:gd name="connsiteX12" fmla="*/ 824545 w 3340467"/>
                <a:gd name="connsiteY12" fmla="*/ 110997 h 534601"/>
                <a:gd name="connsiteX13" fmla="*/ 872115 w 3340467"/>
                <a:gd name="connsiteY13" fmla="*/ 137425 h 534601"/>
                <a:gd name="connsiteX14" fmla="*/ 909114 w 3340467"/>
                <a:gd name="connsiteY14" fmla="*/ 163853 h 534601"/>
                <a:gd name="connsiteX15" fmla="*/ 940828 w 3340467"/>
                <a:gd name="connsiteY15" fmla="*/ 184995 h 534601"/>
                <a:gd name="connsiteX16" fmla="*/ 988397 w 3340467"/>
                <a:gd name="connsiteY16" fmla="*/ 216708 h 534601"/>
                <a:gd name="connsiteX17" fmla="*/ 1057110 w 3340467"/>
                <a:gd name="connsiteY17" fmla="*/ 269564 h 534601"/>
                <a:gd name="connsiteX18" fmla="*/ 1072966 w 3340467"/>
                <a:gd name="connsiteY18" fmla="*/ 280135 h 534601"/>
                <a:gd name="connsiteX19" fmla="*/ 1099394 w 3340467"/>
                <a:gd name="connsiteY19" fmla="*/ 306562 h 534601"/>
                <a:gd name="connsiteX20" fmla="*/ 1125822 w 3340467"/>
                <a:gd name="connsiteY20" fmla="*/ 332990 h 534601"/>
                <a:gd name="connsiteX21" fmla="*/ 1136393 w 3340467"/>
                <a:gd name="connsiteY21" fmla="*/ 348847 h 534601"/>
                <a:gd name="connsiteX22" fmla="*/ 1152249 w 3340467"/>
                <a:gd name="connsiteY22" fmla="*/ 359418 h 534601"/>
                <a:gd name="connsiteX23" fmla="*/ 1162821 w 3340467"/>
                <a:gd name="connsiteY23" fmla="*/ 369989 h 534601"/>
                <a:gd name="connsiteX24" fmla="*/ 1183963 w 3340467"/>
                <a:gd name="connsiteY24" fmla="*/ 396417 h 534601"/>
                <a:gd name="connsiteX25" fmla="*/ 1215676 w 3340467"/>
                <a:gd name="connsiteY25" fmla="*/ 443987 h 534601"/>
                <a:gd name="connsiteX26" fmla="*/ 1231533 w 3340467"/>
                <a:gd name="connsiteY26" fmla="*/ 459843 h 534601"/>
                <a:gd name="connsiteX27" fmla="*/ 1242104 w 3340467"/>
                <a:gd name="connsiteY27" fmla="*/ 475700 h 534601"/>
                <a:gd name="connsiteX28" fmla="*/ 1268532 w 3340467"/>
                <a:gd name="connsiteY28" fmla="*/ 496842 h 534601"/>
                <a:gd name="connsiteX29" fmla="*/ 1390099 w 3340467"/>
                <a:gd name="connsiteY29" fmla="*/ 533841 h 534601"/>
                <a:gd name="connsiteX30" fmla="*/ 1458811 w 3340467"/>
                <a:gd name="connsiteY30" fmla="*/ 470414 h 534601"/>
                <a:gd name="connsiteX31" fmla="*/ 1532809 w 3340467"/>
                <a:gd name="connsiteY31" fmla="*/ 385846 h 534601"/>
                <a:gd name="connsiteX32" fmla="*/ 1564522 w 3340467"/>
                <a:gd name="connsiteY32" fmla="*/ 359418 h 534601"/>
                <a:gd name="connsiteX33" fmla="*/ 1596236 w 3340467"/>
                <a:gd name="connsiteY33" fmla="*/ 348847 h 534601"/>
                <a:gd name="connsiteX34" fmla="*/ 1612092 w 3340467"/>
                <a:gd name="connsiteY34" fmla="*/ 343561 h 534601"/>
                <a:gd name="connsiteX35" fmla="*/ 1654377 w 3340467"/>
                <a:gd name="connsiteY35" fmla="*/ 348847 h 534601"/>
                <a:gd name="connsiteX36" fmla="*/ 1670233 w 3340467"/>
                <a:gd name="connsiteY36" fmla="*/ 359418 h 534601"/>
                <a:gd name="connsiteX37" fmla="*/ 1686090 w 3340467"/>
                <a:gd name="connsiteY37" fmla="*/ 364703 h 534601"/>
                <a:gd name="connsiteX38" fmla="*/ 1728374 w 3340467"/>
                <a:gd name="connsiteY38" fmla="*/ 401702 h 534601"/>
                <a:gd name="connsiteX39" fmla="*/ 1744231 w 3340467"/>
                <a:gd name="connsiteY39" fmla="*/ 417559 h 534601"/>
                <a:gd name="connsiteX40" fmla="*/ 1775944 w 3340467"/>
                <a:gd name="connsiteY40" fmla="*/ 438701 h 534601"/>
                <a:gd name="connsiteX41" fmla="*/ 1807658 w 3340467"/>
                <a:gd name="connsiteY41" fmla="*/ 465129 h 534601"/>
                <a:gd name="connsiteX42" fmla="*/ 1834085 w 3340467"/>
                <a:gd name="connsiteY42" fmla="*/ 491557 h 534601"/>
                <a:gd name="connsiteX43" fmla="*/ 1865799 w 3340467"/>
                <a:gd name="connsiteY43" fmla="*/ 502128 h 534601"/>
                <a:gd name="connsiteX44" fmla="*/ 1881655 w 3340467"/>
                <a:gd name="connsiteY44" fmla="*/ 512699 h 534601"/>
                <a:gd name="connsiteX45" fmla="*/ 1884794 w 3340467"/>
                <a:gd name="connsiteY45" fmla="*/ 523270 h 534601"/>
                <a:gd name="connsiteX46" fmla="*/ 1931785 w 3340467"/>
                <a:gd name="connsiteY46" fmla="*/ 524083 h 534601"/>
                <a:gd name="connsiteX47" fmla="*/ 1952405 w 3340467"/>
                <a:gd name="connsiteY47" fmla="*/ 496842 h 534601"/>
                <a:gd name="connsiteX48" fmla="*/ 1995790 w 3340467"/>
                <a:gd name="connsiteY48" fmla="*/ 476224 h 534601"/>
                <a:gd name="connsiteX49" fmla="*/ 2019837 w 3340467"/>
                <a:gd name="connsiteY49" fmla="*/ 454558 h 534601"/>
                <a:gd name="connsiteX50" fmla="*/ 2042837 w 3340467"/>
                <a:gd name="connsiteY50" fmla="*/ 420464 h 534601"/>
                <a:gd name="connsiteX51" fmla="*/ 2061364 w 3340467"/>
                <a:gd name="connsiteY51" fmla="*/ 401702 h 534601"/>
                <a:gd name="connsiteX52" fmla="*/ 2108934 w 3340467"/>
                <a:gd name="connsiteY52" fmla="*/ 369989 h 534601"/>
                <a:gd name="connsiteX53" fmla="*/ 2156504 w 3340467"/>
                <a:gd name="connsiteY53" fmla="*/ 417559 h 534601"/>
                <a:gd name="connsiteX54" fmla="*/ 2172360 w 3340467"/>
                <a:gd name="connsiteY54" fmla="*/ 422845 h 534601"/>
                <a:gd name="connsiteX55" fmla="*/ 2204074 w 3340467"/>
                <a:gd name="connsiteY55" fmla="*/ 443987 h 534601"/>
                <a:gd name="connsiteX56" fmla="*/ 2219930 w 3340467"/>
                <a:gd name="connsiteY56" fmla="*/ 454558 h 534601"/>
                <a:gd name="connsiteX57" fmla="*/ 2251644 w 3340467"/>
                <a:gd name="connsiteY57" fmla="*/ 465129 h 534601"/>
                <a:gd name="connsiteX58" fmla="*/ 2267500 w 3340467"/>
                <a:gd name="connsiteY58" fmla="*/ 470414 h 534601"/>
                <a:gd name="connsiteX59" fmla="*/ 2304499 w 3340467"/>
                <a:gd name="connsiteY59" fmla="*/ 459843 h 534601"/>
                <a:gd name="connsiteX60" fmla="*/ 2336212 w 3340467"/>
                <a:gd name="connsiteY60" fmla="*/ 438701 h 534601"/>
                <a:gd name="connsiteX61" fmla="*/ 2357355 w 3340467"/>
                <a:gd name="connsiteY61" fmla="*/ 412273 h 534601"/>
                <a:gd name="connsiteX62" fmla="*/ 2373211 w 3340467"/>
                <a:gd name="connsiteY62" fmla="*/ 406988 h 534601"/>
                <a:gd name="connsiteX63" fmla="*/ 2420781 w 3340467"/>
                <a:gd name="connsiteY63" fmla="*/ 417559 h 534601"/>
                <a:gd name="connsiteX64" fmla="*/ 2452495 w 3340467"/>
                <a:gd name="connsiteY64" fmla="*/ 438701 h 534601"/>
                <a:gd name="connsiteX65" fmla="*/ 2484208 w 3340467"/>
                <a:gd name="connsiteY65" fmla="*/ 449272 h 534601"/>
                <a:gd name="connsiteX66" fmla="*/ 2500065 w 3340467"/>
                <a:gd name="connsiteY66" fmla="*/ 454558 h 534601"/>
                <a:gd name="connsiteX67" fmla="*/ 2515921 w 3340467"/>
                <a:gd name="connsiteY67" fmla="*/ 459843 h 534601"/>
                <a:gd name="connsiteX68" fmla="*/ 2574062 w 3340467"/>
                <a:gd name="connsiteY68" fmla="*/ 443987 h 534601"/>
                <a:gd name="connsiteX69" fmla="*/ 2605775 w 3340467"/>
                <a:gd name="connsiteY69" fmla="*/ 433416 h 534601"/>
                <a:gd name="connsiteX70" fmla="*/ 2653345 w 3340467"/>
                <a:gd name="connsiteY70" fmla="*/ 443987 h 534601"/>
                <a:gd name="connsiteX71" fmla="*/ 2685059 w 3340467"/>
                <a:gd name="connsiteY71" fmla="*/ 459843 h 534601"/>
                <a:gd name="connsiteX72" fmla="*/ 2743200 w 3340467"/>
                <a:gd name="connsiteY72" fmla="*/ 443987 h 534601"/>
                <a:gd name="connsiteX73" fmla="*/ 2759056 w 3340467"/>
                <a:gd name="connsiteY73" fmla="*/ 438701 h 534601"/>
                <a:gd name="connsiteX74" fmla="*/ 2796055 w 3340467"/>
                <a:gd name="connsiteY74" fmla="*/ 454558 h 534601"/>
                <a:gd name="connsiteX75" fmla="*/ 2827769 w 3340467"/>
                <a:gd name="connsiteY75" fmla="*/ 465129 h 534601"/>
                <a:gd name="connsiteX76" fmla="*/ 2907052 w 3340467"/>
                <a:gd name="connsiteY76" fmla="*/ 449272 h 534601"/>
                <a:gd name="connsiteX77" fmla="*/ 2922908 w 3340467"/>
                <a:gd name="connsiteY77" fmla="*/ 438701 h 534601"/>
                <a:gd name="connsiteX78" fmla="*/ 2965193 w 3340467"/>
                <a:gd name="connsiteY78" fmla="*/ 449272 h 534601"/>
                <a:gd name="connsiteX79" fmla="*/ 2991621 w 3340467"/>
                <a:gd name="connsiteY79" fmla="*/ 470414 h 534601"/>
                <a:gd name="connsiteX80" fmla="*/ 3060333 w 3340467"/>
                <a:gd name="connsiteY80" fmla="*/ 454558 h 534601"/>
                <a:gd name="connsiteX81" fmla="*/ 3076189 w 3340467"/>
                <a:gd name="connsiteY81" fmla="*/ 449272 h 534601"/>
                <a:gd name="connsiteX82" fmla="*/ 3092046 w 3340467"/>
                <a:gd name="connsiteY82" fmla="*/ 443987 h 534601"/>
                <a:gd name="connsiteX83" fmla="*/ 3166044 w 3340467"/>
                <a:gd name="connsiteY83" fmla="*/ 459843 h 534601"/>
                <a:gd name="connsiteX84" fmla="*/ 3181900 w 3340467"/>
                <a:gd name="connsiteY84" fmla="*/ 465129 h 534601"/>
                <a:gd name="connsiteX85" fmla="*/ 3203043 w 3340467"/>
                <a:gd name="connsiteY85" fmla="*/ 459843 h 534601"/>
                <a:gd name="connsiteX86" fmla="*/ 3234756 w 3340467"/>
                <a:gd name="connsiteY86" fmla="*/ 438701 h 534601"/>
                <a:gd name="connsiteX87" fmla="*/ 3250612 w 3340467"/>
                <a:gd name="connsiteY87" fmla="*/ 449272 h 534601"/>
                <a:gd name="connsiteX88" fmla="*/ 3261184 w 3340467"/>
                <a:gd name="connsiteY88" fmla="*/ 459843 h 534601"/>
                <a:gd name="connsiteX89" fmla="*/ 3277040 w 3340467"/>
                <a:gd name="connsiteY89" fmla="*/ 465129 h 534601"/>
                <a:gd name="connsiteX90" fmla="*/ 3292897 w 3340467"/>
                <a:gd name="connsiteY90" fmla="*/ 459843 h 534601"/>
                <a:gd name="connsiteX91" fmla="*/ 3308754 w 3340467"/>
                <a:gd name="connsiteY91" fmla="*/ 449272 h 534601"/>
                <a:gd name="connsiteX92" fmla="*/ 3340467 w 3340467"/>
                <a:gd name="connsiteY92" fmla="*/ 449272 h 534601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670233 w 3340467"/>
                <a:gd name="connsiteY35" fmla="*/ 359418 h 539670"/>
                <a:gd name="connsiteX36" fmla="*/ 1686090 w 3340467"/>
                <a:gd name="connsiteY36" fmla="*/ 364703 h 539670"/>
                <a:gd name="connsiteX37" fmla="*/ 1728374 w 3340467"/>
                <a:gd name="connsiteY37" fmla="*/ 401702 h 539670"/>
                <a:gd name="connsiteX38" fmla="*/ 1744231 w 3340467"/>
                <a:gd name="connsiteY38" fmla="*/ 417559 h 539670"/>
                <a:gd name="connsiteX39" fmla="*/ 1775944 w 3340467"/>
                <a:gd name="connsiteY39" fmla="*/ 438701 h 539670"/>
                <a:gd name="connsiteX40" fmla="*/ 1807658 w 3340467"/>
                <a:gd name="connsiteY40" fmla="*/ 465129 h 539670"/>
                <a:gd name="connsiteX41" fmla="*/ 1834085 w 3340467"/>
                <a:gd name="connsiteY41" fmla="*/ 491557 h 539670"/>
                <a:gd name="connsiteX42" fmla="*/ 1865799 w 3340467"/>
                <a:gd name="connsiteY42" fmla="*/ 502128 h 539670"/>
                <a:gd name="connsiteX43" fmla="*/ 1881655 w 3340467"/>
                <a:gd name="connsiteY43" fmla="*/ 512699 h 539670"/>
                <a:gd name="connsiteX44" fmla="*/ 1884794 w 3340467"/>
                <a:gd name="connsiteY44" fmla="*/ 523270 h 539670"/>
                <a:gd name="connsiteX45" fmla="*/ 1931785 w 3340467"/>
                <a:gd name="connsiteY45" fmla="*/ 524083 h 539670"/>
                <a:gd name="connsiteX46" fmla="*/ 1952405 w 3340467"/>
                <a:gd name="connsiteY46" fmla="*/ 496842 h 539670"/>
                <a:gd name="connsiteX47" fmla="*/ 1995790 w 3340467"/>
                <a:gd name="connsiteY47" fmla="*/ 476224 h 539670"/>
                <a:gd name="connsiteX48" fmla="*/ 2019837 w 3340467"/>
                <a:gd name="connsiteY48" fmla="*/ 454558 h 539670"/>
                <a:gd name="connsiteX49" fmla="*/ 2042837 w 3340467"/>
                <a:gd name="connsiteY49" fmla="*/ 420464 h 539670"/>
                <a:gd name="connsiteX50" fmla="*/ 2061364 w 3340467"/>
                <a:gd name="connsiteY50" fmla="*/ 401702 h 539670"/>
                <a:gd name="connsiteX51" fmla="*/ 2108934 w 3340467"/>
                <a:gd name="connsiteY51" fmla="*/ 369989 h 539670"/>
                <a:gd name="connsiteX52" fmla="*/ 2156504 w 3340467"/>
                <a:gd name="connsiteY52" fmla="*/ 417559 h 539670"/>
                <a:gd name="connsiteX53" fmla="*/ 2172360 w 3340467"/>
                <a:gd name="connsiteY53" fmla="*/ 422845 h 539670"/>
                <a:gd name="connsiteX54" fmla="*/ 2204074 w 3340467"/>
                <a:gd name="connsiteY54" fmla="*/ 443987 h 539670"/>
                <a:gd name="connsiteX55" fmla="*/ 2219930 w 3340467"/>
                <a:gd name="connsiteY55" fmla="*/ 454558 h 539670"/>
                <a:gd name="connsiteX56" fmla="*/ 2251644 w 3340467"/>
                <a:gd name="connsiteY56" fmla="*/ 465129 h 539670"/>
                <a:gd name="connsiteX57" fmla="*/ 2267500 w 3340467"/>
                <a:gd name="connsiteY57" fmla="*/ 470414 h 539670"/>
                <a:gd name="connsiteX58" fmla="*/ 2304499 w 3340467"/>
                <a:gd name="connsiteY58" fmla="*/ 459843 h 539670"/>
                <a:gd name="connsiteX59" fmla="*/ 2336212 w 3340467"/>
                <a:gd name="connsiteY59" fmla="*/ 438701 h 539670"/>
                <a:gd name="connsiteX60" fmla="*/ 2357355 w 3340467"/>
                <a:gd name="connsiteY60" fmla="*/ 412273 h 539670"/>
                <a:gd name="connsiteX61" fmla="*/ 2373211 w 3340467"/>
                <a:gd name="connsiteY61" fmla="*/ 406988 h 539670"/>
                <a:gd name="connsiteX62" fmla="*/ 2420781 w 3340467"/>
                <a:gd name="connsiteY62" fmla="*/ 417559 h 539670"/>
                <a:gd name="connsiteX63" fmla="*/ 2452495 w 3340467"/>
                <a:gd name="connsiteY63" fmla="*/ 438701 h 539670"/>
                <a:gd name="connsiteX64" fmla="*/ 2484208 w 3340467"/>
                <a:gd name="connsiteY64" fmla="*/ 449272 h 539670"/>
                <a:gd name="connsiteX65" fmla="*/ 2500065 w 3340467"/>
                <a:gd name="connsiteY65" fmla="*/ 454558 h 539670"/>
                <a:gd name="connsiteX66" fmla="*/ 2515921 w 3340467"/>
                <a:gd name="connsiteY66" fmla="*/ 459843 h 539670"/>
                <a:gd name="connsiteX67" fmla="*/ 2574062 w 3340467"/>
                <a:gd name="connsiteY67" fmla="*/ 443987 h 539670"/>
                <a:gd name="connsiteX68" fmla="*/ 2605775 w 3340467"/>
                <a:gd name="connsiteY68" fmla="*/ 433416 h 539670"/>
                <a:gd name="connsiteX69" fmla="*/ 2653345 w 3340467"/>
                <a:gd name="connsiteY69" fmla="*/ 443987 h 539670"/>
                <a:gd name="connsiteX70" fmla="*/ 2685059 w 3340467"/>
                <a:gd name="connsiteY70" fmla="*/ 459843 h 539670"/>
                <a:gd name="connsiteX71" fmla="*/ 2743200 w 3340467"/>
                <a:gd name="connsiteY71" fmla="*/ 443987 h 539670"/>
                <a:gd name="connsiteX72" fmla="*/ 2759056 w 3340467"/>
                <a:gd name="connsiteY72" fmla="*/ 438701 h 539670"/>
                <a:gd name="connsiteX73" fmla="*/ 2796055 w 3340467"/>
                <a:gd name="connsiteY73" fmla="*/ 454558 h 539670"/>
                <a:gd name="connsiteX74" fmla="*/ 2827769 w 3340467"/>
                <a:gd name="connsiteY74" fmla="*/ 465129 h 539670"/>
                <a:gd name="connsiteX75" fmla="*/ 2907052 w 3340467"/>
                <a:gd name="connsiteY75" fmla="*/ 449272 h 539670"/>
                <a:gd name="connsiteX76" fmla="*/ 2922908 w 3340467"/>
                <a:gd name="connsiteY76" fmla="*/ 438701 h 539670"/>
                <a:gd name="connsiteX77" fmla="*/ 2965193 w 3340467"/>
                <a:gd name="connsiteY77" fmla="*/ 449272 h 539670"/>
                <a:gd name="connsiteX78" fmla="*/ 2991621 w 3340467"/>
                <a:gd name="connsiteY78" fmla="*/ 470414 h 539670"/>
                <a:gd name="connsiteX79" fmla="*/ 3060333 w 3340467"/>
                <a:gd name="connsiteY79" fmla="*/ 454558 h 539670"/>
                <a:gd name="connsiteX80" fmla="*/ 3076189 w 3340467"/>
                <a:gd name="connsiteY80" fmla="*/ 449272 h 539670"/>
                <a:gd name="connsiteX81" fmla="*/ 3092046 w 3340467"/>
                <a:gd name="connsiteY81" fmla="*/ 443987 h 539670"/>
                <a:gd name="connsiteX82" fmla="*/ 3166044 w 3340467"/>
                <a:gd name="connsiteY82" fmla="*/ 459843 h 539670"/>
                <a:gd name="connsiteX83" fmla="*/ 3181900 w 3340467"/>
                <a:gd name="connsiteY83" fmla="*/ 465129 h 539670"/>
                <a:gd name="connsiteX84" fmla="*/ 3203043 w 3340467"/>
                <a:gd name="connsiteY84" fmla="*/ 459843 h 539670"/>
                <a:gd name="connsiteX85" fmla="*/ 3234756 w 3340467"/>
                <a:gd name="connsiteY85" fmla="*/ 438701 h 539670"/>
                <a:gd name="connsiteX86" fmla="*/ 3250612 w 3340467"/>
                <a:gd name="connsiteY86" fmla="*/ 449272 h 539670"/>
                <a:gd name="connsiteX87" fmla="*/ 3261184 w 3340467"/>
                <a:gd name="connsiteY87" fmla="*/ 459843 h 539670"/>
                <a:gd name="connsiteX88" fmla="*/ 3277040 w 3340467"/>
                <a:gd name="connsiteY88" fmla="*/ 465129 h 539670"/>
                <a:gd name="connsiteX89" fmla="*/ 3292897 w 3340467"/>
                <a:gd name="connsiteY89" fmla="*/ 459843 h 539670"/>
                <a:gd name="connsiteX90" fmla="*/ 3308754 w 3340467"/>
                <a:gd name="connsiteY90" fmla="*/ 449272 h 539670"/>
                <a:gd name="connsiteX91" fmla="*/ 3340467 w 3340467"/>
                <a:gd name="connsiteY9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670233 w 3340467"/>
                <a:gd name="connsiteY35" fmla="*/ 359418 h 539670"/>
                <a:gd name="connsiteX36" fmla="*/ 1728374 w 3340467"/>
                <a:gd name="connsiteY36" fmla="*/ 401702 h 539670"/>
                <a:gd name="connsiteX37" fmla="*/ 1744231 w 3340467"/>
                <a:gd name="connsiteY37" fmla="*/ 417559 h 539670"/>
                <a:gd name="connsiteX38" fmla="*/ 1775944 w 3340467"/>
                <a:gd name="connsiteY38" fmla="*/ 438701 h 539670"/>
                <a:gd name="connsiteX39" fmla="*/ 1807658 w 3340467"/>
                <a:gd name="connsiteY39" fmla="*/ 465129 h 539670"/>
                <a:gd name="connsiteX40" fmla="*/ 1834085 w 3340467"/>
                <a:gd name="connsiteY40" fmla="*/ 491557 h 539670"/>
                <a:gd name="connsiteX41" fmla="*/ 1865799 w 3340467"/>
                <a:gd name="connsiteY41" fmla="*/ 502128 h 539670"/>
                <a:gd name="connsiteX42" fmla="*/ 1881655 w 3340467"/>
                <a:gd name="connsiteY42" fmla="*/ 512699 h 539670"/>
                <a:gd name="connsiteX43" fmla="*/ 1884794 w 3340467"/>
                <a:gd name="connsiteY43" fmla="*/ 523270 h 539670"/>
                <a:gd name="connsiteX44" fmla="*/ 1931785 w 3340467"/>
                <a:gd name="connsiteY44" fmla="*/ 524083 h 539670"/>
                <a:gd name="connsiteX45" fmla="*/ 1952405 w 3340467"/>
                <a:gd name="connsiteY45" fmla="*/ 496842 h 539670"/>
                <a:gd name="connsiteX46" fmla="*/ 1995790 w 3340467"/>
                <a:gd name="connsiteY46" fmla="*/ 476224 h 539670"/>
                <a:gd name="connsiteX47" fmla="*/ 2019837 w 3340467"/>
                <a:gd name="connsiteY47" fmla="*/ 454558 h 539670"/>
                <a:gd name="connsiteX48" fmla="*/ 2042837 w 3340467"/>
                <a:gd name="connsiteY48" fmla="*/ 420464 h 539670"/>
                <a:gd name="connsiteX49" fmla="*/ 2061364 w 3340467"/>
                <a:gd name="connsiteY49" fmla="*/ 401702 h 539670"/>
                <a:gd name="connsiteX50" fmla="*/ 2108934 w 3340467"/>
                <a:gd name="connsiteY50" fmla="*/ 369989 h 539670"/>
                <a:gd name="connsiteX51" fmla="*/ 2156504 w 3340467"/>
                <a:gd name="connsiteY51" fmla="*/ 417559 h 539670"/>
                <a:gd name="connsiteX52" fmla="*/ 2172360 w 3340467"/>
                <a:gd name="connsiteY52" fmla="*/ 422845 h 539670"/>
                <a:gd name="connsiteX53" fmla="*/ 2204074 w 3340467"/>
                <a:gd name="connsiteY53" fmla="*/ 443987 h 539670"/>
                <a:gd name="connsiteX54" fmla="*/ 2219930 w 3340467"/>
                <a:gd name="connsiteY54" fmla="*/ 454558 h 539670"/>
                <a:gd name="connsiteX55" fmla="*/ 2251644 w 3340467"/>
                <a:gd name="connsiteY55" fmla="*/ 465129 h 539670"/>
                <a:gd name="connsiteX56" fmla="*/ 2267500 w 3340467"/>
                <a:gd name="connsiteY56" fmla="*/ 470414 h 539670"/>
                <a:gd name="connsiteX57" fmla="*/ 2304499 w 3340467"/>
                <a:gd name="connsiteY57" fmla="*/ 459843 h 539670"/>
                <a:gd name="connsiteX58" fmla="*/ 2336212 w 3340467"/>
                <a:gd name="connsiteY58" fmla="*/ 438701 h 539670"/>
                <a:gd name="connsiteX59" fmla="*/ 2357355 w 3340467"/>
                <a:gd name="connsiteY59" fmla="*/ 412273 h 539670"/>
                <a:gd name="connsiteX60" fmla="*/ 2373211 w 3340467"/>
                <a:gd name="connsiteY60" fmla="*/ 406988 h 539670"/>
                <a:gd name="connsiteX61" fmla="*/ 2420781 w 3340467"/>
                <a:gd name="connsiteY61" fmla="*/ 417559 h 539670"/>
                <a:gd name="connsiteX62" fmla="*/ 2452495 w 3340467"/>
                <a:gd name="connsiteY62" fmla="*/ 438701 h 539670"/>
                <a:gd name="connsiteX63" fmla="*/ 2484208 w 3340467"/>
                <a:gd name="connsiteY63" fmla="*/ 449272 h 539670"/>
                <a:gd name="connsiteX64" fmla="*/ 2500065 w 3340467"/>
                <a:gd name="connsiteY64" fmla="*/ 454558 h 539670"/>
                <a:gd name="connsiteX65" fmla="*/ 2515921 w 3340467"/>
                <a:gd name="connsiteY65" fmla="*/ 459843 h 539670"/>
                <a:gd name="connsiteX66" fmla="*/ 2574062 w 3340467"/>
                <a:gd name="connsiteY66" fmla="*/ 443987 h 539670"/>
                <a:gd name="connsiteX67" fmla="*/ 2605775 w 3340467"/>
                <a:gd name="connsiteY67" fmla="*/ 433416 h 539670"/>
                <a:gd name="connsiteX68" fmla="*/ 2653345 w 3340467"/>
                <a:gd name="connsiteY68" fmla="*/ 443987 h 539670"/>
                <a:gd name="connsiteX69" fmla="*/ 2685059 w 3340467"/>
                <a:gd name="connsiteY69" fmla="*/ 459843 h 539670"/>
                <a:gd name="connsiteX70" fmla="*/ 2743200 w 3340467"/>
                <a:gd name="connsiteY70" fmla="*/ 443987 h 539670"/>
                <a:gd name="connsiteX71" fmla="*/ 2759056 w 3340467"/>
                <a:gd name="connsiteY71" fmla="*/ 438701 h 539670"/>
                <a:gd name="connsiteX72" fmla="*/ 2796055 w 3340467"/>
                <a:gd name="connsiteY72" fmla="*/ 454558 h 539670"/>
                <a:gd name="connsiteX73" fmla="*/ 2827769 w 3340467"/>
                <a:gd name="connsiteY73" fmla="*/ 465129 h 539670"/>
                <a:gd name="connsiteX74" fmla="*/ 2907052 w 3340467"/>
                <a:gd name="connsiteY74" fmla="*/ 449272 h 539670"/>
                <a:gd name="connsiteX75" fmla="*/ 2922908 w 3340467"/>
                <a:gd name="connsiteY75" fmla="*/ 438701 h 539670"/>
                <a:gd name="connsiteX76" fmla="*/ 2965193 w 3340467"/>
                <a:gd name="connsiteY76" fmla="*/ 449272 h 539670"/>
                <a:gd name="connsiteX77" fmla="*/ 2991621 w 3340467"/>
                <a:gd name="connsiteY77" fmla="*/ 470414 h 539670"/>
                <a:gd name="connsiteX78" fmla="*/ 3060333 w 3340467"/>
                <a:gd name="connsiteY78" fmla="*/ 454558 h 539670"/>
                <a:gd name="connsiteX79" fmla="*/ 3076189 w 3340467"/>
                <a:gd name="connsiteY79" fmla="*/ 449272 h 539670"/>
                <a:gd name="connsiteX80" fmla="*/ 3092046 w 3340467"/>
                <a:gd name="connsiteY80" fmla="*/ 443987 h 539670"/>
                <a:gd name="connsiteX81" fmla="*/ 3166044 w 3340467"/>
                <a:gd name="connsiteY81" fmla="*/ 459843 h 539670"/>
                <a:gd name="connsiteX82" fmla="*/ 3181900 w 3340467"/>
                <a:gd name="connsiteY82" fmla="*/ 465129 h 539670"/>
                <a:gd name="connsiteX83" fmla="*/ 3203043 w 3340467"/>
                <a:gd name="connsiteY83" fmla="*/ 459843 h 539670"/>
                <a:gd name="connsiteX84" fmla="*/ 3234756 w 3340467"/>
                <a:gd name="connsiteY84" fmla="*/ 438701 h 539670"/>
                <a:gd name="connsiteX85" fmla="*/ 3250612 w 3340467"/>
                <a:gd name="connsiteY85" fmla="*/ 449272 h 539670"/>
                <a:gd name="connsiteX86" fmla="*/ 3261184 w 3340467"/>
                <a:gd name="connsiteY86" fmla="*/ 459843 h 539670"/>
                <a:gd name="connsiteX87" fmla="*/ 3277040 w 3340467"/>
                <a:gd name="connsiteY87" fmla="*/ 465129 h 539670"/>
                <a:gd name="connsiteX88" fmla="*/ 3292897 w 3340467"/>
                <a:gd name="connsiteY88" fmla="*/ 459843 h 539670"/>
                <a:gd name="connsiteX89" fmla="*/ 3308754 w 3340467"/>
                <a:gd name="connsiteY89" fmla="*/ 449272 h 539670"/>
                <a:gd name="connsiteX90" fmla="*/ 3340467 w 3340467"/>
                <a:gd name="connsiteY9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34085 w 3340467"/>
                <a:gd name="connsiteY39" fmla="*/ 491557 h 539670"/>
                <a:gd name="connsiteX40" fmla="*/ 1865799 w 3340467"/>
                <a:gd name="connsiteY40" fmla="*/ 502128 h 539670"/>
                <a:gd name="connsiteX41" fmla="*/ 1881655 w 3340467"/>
                <a:gd name="connsiteY41" fmla="*/ 512699 h 539670"/>
                <a:gd name="connsiteX42" fmla="*/ 1884794 w 3340467"/>
                <a:gd name="connsiteY42" fmla="*/ 523270 h 539670"/>
                <a:gd name="connsiteX43" fmla="*/ 1931785 w 3340467"/>
                <a:gd name="connsiteY43" fmla="*/ 524083 h 539670"/>
                <a:gd name="connsiteX44" fmla="*/ 1952405 w 3340467"/>
                <a:gd name="connsiteY44" fmla="*/ 496842 h 539670"/>
                <a:gd name="connsiteX45" fmla="*/ 1995790 w 3340467"/>
                <a:gd name="connsiteY45" fmla="*/ 476224 h 539670"/>
                <a:gd name="connsiteX46" fmla="*/ 2019837 w 3340467"/>
                <a:gd name="connsiteY46" fmla="*/ 454558 h 539670"/>
                <a:gd name="connsiteX47" fmla="*/ 2042837 w 3340467"/>
                <a:gd name="connsiteY47" fmla="*/ 420464 h 539670"/>
                <a:gd name="connsiteX48" fmla="*/ 2061364 w 3340467"/>
                <a:gd name="connsiteY48" fmla="*/ 401702 h 539670"/>
                <a:gd name="connsiteX49" fmla="*/ 2108934 w 3340467"/>
                <a:gd name="connsiteY49" fmla="*/ 369989 h 539670"/>
                <a:gd name="connsiteX50" fmla="*/ 2156504 w 3340467"/>
                <a:gd name="connsiteY50" fmla="*/ 417559 h 539670"/>
                <a:gd name="connsiteX51" fmla="*/ 2172360 w 3340467"/>
                <a:gd name="connsiteY51" fmla="*/ 422845 h 539670"/>
                <a:gd name="connsiteX52" fmla="*/ 2204074 w 3340467"/>
                <a:gd name="connsiteY52" fmla="*/ 443987 h 539670"/>
                <a:gd name="connsiteX53" fmla="*/ 2219930 w 3340467"/>
                <a:gd name="connsiteY53" fmla="*/ 454558 h 539670"/>
                <a:gd name="connsiteX54" fmla="*/ 2251644 w 3340467"/>
                <a:gd name="connsiteY54" fmla="*/ 465129 h 539670"/>
                <a:gd name="connsiteX55" fmla="*/ 2267500 w 3340467"/>
                <a:gd name="connsiteY55" fmla="*/ 470414 h 539670"/>
                <a:gd name="connsiteX56" fmla="*/ 2304499 w 3340467"/>
                <a:gd name="connsiteY56" fmla="*/ 459843 h 539670"/>
                <a:gd name="connsiteX57" fmla="*/ 2336212 w 3340467"/>
                <a:gd name="connsiteY57" fmla="*/ 438701 h 539670"/>
                <a:gd name="connsiteX58" fmla="*/ 2357355 w 3340467"/>
                <a:gd name="connsiteY58" fmla="*/ 412273 h 539670"/>
                <a:gd name="connsiteX59" fmla="*/ 2373211 w 3340467"/>
                <a:gd name="connsiteY59" fmla="*/ 406988 h 539670"/>
                <a:gd name="connsiteX60" fmla="*/ 2420781 w 3340467"/>
                <a:gd name="connsiteY60" fmla="*/ 417559 h 539670"/>
                <a:gd name="connsiteX61" fmla="*/ 2452495 w 3340467"/>
                <a:gd name="connsiteY61" fmla="*/ 438701 h 539670"/>
                <a:gd name="connsiteX62" fmla="*/ 2484208 w 3340467"/>
                <a:gd name="connsiteY62" fmla="*/ 449272 h 539670"/>
                <a:gd name="connsiteX63" fmla="*/ 2500065 w 3340467"/>
                <a:gd name="connsiteY63" fmla="*/ 454558 h 539670"/>
                <a:gd name="connsiteX64" fmla="*/ 2515921 w 3340467"/>
                <a:gd name="connsiteY64" fmla="*/ 459843 h 539670"/>
                <a:gd name="connsiteX65" fmla="*/ 2574062 w 3340467"/>
                <a:gd name="connsiteY65" fmla="*/ 443987 h 539670"/>
                <a:gd name="connsiteX66" fmla="*/ 2605775 w 3340467"/>
                <a:gd name="connsiteY66" fmla="*/ 433416 h 539670"/>
                <a:gd name="connsiteX67" fmla="*/ 2653345 w 3340467"/>
                <a:gd name="connsiteY67" fmla="*/ 443987 h 539670"/>
                <a:gd name="connsiteX68" fmla="*/ 2685059 w 3340467"/>
                <a:gd name="connsiteY68" fmla="*/ 459843 h 539670"/>
                <a:gd name="connsiteX69" fmla="*/ 2743200 w 3340467"/>
                <a:gd name="connsiteY69" fmla="*/ 443987 h 539670"/>
                <a:gd name="connsiteX70" fmla="*/ 2759056 w 3340467"/>
                <a:gd name="connsiteY70" fmla="*/ 438701 h 539670"/>
                <a:gd name="connsiteX71" fmla="*/ 2796055 w 3340467"/>
                <a:gd name="connsiteY71" fmla="*/ 454558 h 539670"/>
                <a:gd name="connsiteX72" fmla="*/ 2827769 w 3340467"/>
                <a:gd name="connsiteY72" fmla="*/ 465129 h 539670"/>
                <a:gd name="connsiteX73" fmla="*/ 2907052 w 3340467"/>
                <a:gd name="connsiteY73" fmla="*/ 449272 h 539670"/>
                <a:gd name="connsiteX74" fmla="*/ 2922908 w 3340467"/>
                <a:gd name="connsiteY74" fmla="*/ 438701 h 539670"/>
                <a:gd name="connsiteX75" fmla="*/ 2965193 w 3340467"/>
                <a:gd name="connsiteY75" fmla="*/ 449272 h 539670"/>
                <a:gd name="connsiteX76" fmla="*/ 2991621 w 3340467"/>
                <a:gd name="connsiteY76" fmla="*/ 470414 h 539670"/>
                <a:gd name="connsiteX77" fmla="*/ 3060333 w 3340467"/>
                <a:gd name="connsiteY77" fmla="*/ 454558 h 539670"/>
                <a:gd name="connsiteX78" fmla="*/ 3076189 w 3340467"/>
                <a:gd name="connsiteY78" fmla="*/ 449272 h 539670"/>
                <a:gd name="connsiteX79" fmla="*/ 3092046 w 3340467"/>
                <a:gd name="connsiteY79" fmla="*/ 443987 h 539670"/>
                <a:gd name="connsiteX80" fmla="*/ 3166044 w 3340467"/>
                <a:gd name="connsiteY80" fmla="*/ 459843 h 539670"/>
                <a:gd name="connsiteX81" fmla="*/ 3181900 w 3340467"/>
                <a:gd name="connsiteY81" fmla="*/ 465129 h 539670"/>
                <a:gd name="connsiteX82" fmla="*/ 3203043 w 3340467"/>
                <a:gd name="connsiteY82" fmla="*/ 459843 h 539670"/>
                <a:gd name="connsiteX83" fmla="*/ 3234756 w 3340467"/>
                <a:gd name="connsiteY83" fmla="*/ 438701 h 539670"/>
                <a:gd name="connsiteX84" fmla="*/ 3250612 w 3340467"/>
                <a:gd name="connsiteY84" fmla="*/ 449272 h 539670"/>
                <a:gd name="connsiteX85" fmla="*/ 3261184 w 3340467"/>
                <a:gd name="connsiteY85" fmla="*/ 459843 h 539670"/>
                <a:gd name="connsiteX86" fmla="*/ 3277040 w 3340467"/>
                <a:gd name="connsiteY86" fmla="*/ 465129 h 539670"/>
                <a:gd name="connsiteX87" fmla="*/ 3292897 w 3340467"/>
                <a:gd name="connsiteY87" fmla="*/ 459843 h 539670"/>
                <a:gd name="connsiteX88" fmla="*/ 3308754 w 3340467"/>
                <a:gd name="connsiteY88" fmla="*/ 449272 h 539670"/>
                <a:gd name="connsiteX89" fmla="*/ 3340467 w 3340467"/>
                <a:gd name="connsiteY8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65799 w 3340467"/>
                <a:gd name="connsiteY39" fmla="*/ 502128 h 539670"/>
                <a:gd name="connsiteX40" fmla="*/ 1881655 w 3340467"/>
                <a:gd name="connsiteY40" fmla="*/ 512699 h 539670"/>
                <a:gd name="connsiteX41" fmla="*/ 1884794 w 3340467"/>
                <a:gd name="connsiteY41" fmla="*/ 523270 h 539670"/>
                <a:gd name="connsiteX42" fmla="*/ 1931785 w 3340467"/>
                <a:gd name="connsiteY42" fmla="*/ 524083 h 539670"/>
                <a:gd name="connsiteX43" fmla="*/ 1952405 w 3340467"/>
                <a:gd name="connsiteY43" fmla="*/ 496842 h 539670"/>
                <a:gd name="connsiteX44" fmla="*/ 1995790 w 3340467"/>
                <a:gd name="connsiteY44" fmla="*/ 476224 h 539670"/>
                <a:gd name="connsiteX45" fmla="*/ 2019837 w 3340467"/>
                <a:gd name="connsiteY45" fmla="*/ 454558 h 539670"/>
                <a:gd name="connsiteX46" fmla="*/ 2042837 w 3340467"/>
                <a:gd name="connsiteY46" fmla="*/ 420464 h 539670"/>
                <a:gd name="connsiteX47" fmla="*/ 2061364 w 3340467"/>
                <a:gd name="connsiteY47" fmla="*/ 401702 h 539670"/>
                <a:gd name="connsiteX48" fmla="*/ 2108934 w 3340467"/>
                <a:gd name="connsiteY48" fmla="*/ 369989 h 539670"/>
                <a:gd name="connsiteX49" fmla="*/ 2156504 w 3340467"/>
                <a:gd name="connsiteY49" fmla="*/ 417559 h 539670"/>
                <a:gd name="connsiteX50" fmla="*/ 2172360 w 3340467"/>
                <a:gd name="connsiteY50" fmla="*/ 422845 h 539670"/>
                <a:gd name="connsiteX51" fmla="*/ 2204074 w 3340467"/>
                <a:gd name="connsiteY51" fmla="*/ 443987 h 539670"/>
                <a:gd name="connsiteX52" fmla="*/ 2219930 w 3340467"/>
                <a:gd name="connsiteY52" fmla="*/ 454558 h 539670"/>
                <a:gd name="connsiteX53" fmla="*/ 2251644 w 3340467"/>
                <a:gd name="connsiteY53" fmla="*/ 465129 h 539670"/>
                <a:gd name="connsiteX54" fmla="*/ 2267500 w 3340467"/>
                <a:gd name="connsiteY54" fmla="*/ 470414 h 539670"/>
                <a:gd name="connsiteX55" fmla="*/ 2304499 w 3340467"/>
                <a:gd name="connsiteY55" fmla="*/ 459843 h 539670"/>
                <a:gd name="connsiteX56" fmla="*/ 2336212 w 3340467"/>
                <a:gd name="connsiteY56" fmla="*/ 438701 h 539670"/>
                <a:gd name="connsiteX57" fmla="*/ 2357355 w 3340467"/>
                <a:gd name="connsiteY57" fmla="*/ 412273 h 539670"/>
                <a:gd name="connsiteX58" fmla="*/ 2373211 w 3340467"/>
                <a:gd name="connsiteY58" fmla="*/ 406988 h 539670"/>
                <a:gd name="connsiteX59" fmla="*/ 2420781 w 3340467"/>
                <a:gd name="connsiteY59" fmla="*/ 417559 h 539670"/>
                <a:gd name="connsiteX60" fmla="*/ 2452495 w 3340467"/>
                <a:gd name="connsiteY60" fmla="*/ 438701 h 539670"/>
                <a:gd name="connsiteX61" fmla="*/ 2484208 w 3340467"/>
                <a:gd name="connsiteY61" fmla="*/ 449272 h 539670"/>
                <a:gd name="connsiteX62" fmla="*/ 2500065 w 3340467"/>
                <a:gd name="connsiteY62" fmla="*/ 454558 h 539670"/>
                <a:gd name="connsiteX63" fmla="*/ 2515921 w 3340467"/>
                <a:gd name="connsiteY63" fmla="*/ 459843 h 539670"/>
                <a:gd name="connsiteX64" fmla="*/ 2574062 w 3340467"/>
                <a:gd name="connsiteY64" fmla="*/ 443987 h 539670"/>
                <a:gd name="connsiteX65" fmla="*/ 2605775 w 3340467"/>
                <a:gd name="connsiteY65" fmla="*/ 433416 h 539670"/>
                <a:gd name="connsiteX66" fmla="*/ 2653345 w 3340467"/>
                <a:gd name="connsiteY66" fmla="*/ 443987 h 539670"/>
                <a:gd name="connsiteX67" fmla="*/ 2685059 w 3340467"/>
                <a:gd name="connsiteY67" fmla="*/ 459843 h 539670"/>
                <a:gd name="connsiteX68" fmla="*/ 2743200 w 3340467"/>
                <a:gd name="connsiteY68" fmla="*/ 443987 h 539670"/>
                <a:gd name="connsiteX69" fmla="*/ 2759056 w 3340467"/>
                <a:gd name="connsiteY69" fmla="*/ 438701 h 539670"/>
                <a:gd name="connsiteX70" fmla="*/ 2796055 w 3340467"/>
                <a:gd name="connsiteY70" fmla="*/ 454558 h 539670"/>
                <a:gd name="connsiteX71" fmla="*/ 2827769 w 3340467"/>
                <a:gd name="connsiteY71" fmla="*/ 465129 h 539670"/>
                <a:gd name="connsiteX72" fmla="*/ 2907052 w 3340467"/>
                <a:gd name="connsiteY72" fmla="*/ 449272 h 539670"/>
                <a:gd name="connsiteX73" fmla="*/ 2922908 w 3340467"/>
                <a:gd name="connsiteY73" fmla="*/ 438701 h 539670"/>
                <a:gd name="connsiteX74" fmla="*/ 2965193 w 3340467"/>
                <a:gd name="connsiteY74" fmla="*/ 449272 h 539670"/>
                <a:gd name="connsiteX75" fmla="*/ 2991621 w 3340467"/>
                <a:gd name="connsiteY75" fmla="*/ 470414 h 539670"/>
                <a:gd name="connsiteX76" fmla="*/ 3060333 w 3340467"/>
                <a:gd name="connsiteY76" fmla="*/ 454558 h 539670"/>
                <a:gd name="connsiteX77" fmla="*/ 3076189 w 3340467"/>
                <a:gd name="connsiteY77" fmla="*/ 449272 h 539670"/>
                <a:gd name="connsiteX78" fmla="*/ 3092046 w 3340467"/>
                <a:gd name="connsiteY78" fmla="*/ 443987 h 539670"/>
                <a:gd name="connsiteX79" fmla="*/ 3166044 w 3340467"/>
                <a:gd name="connsiteY79" fmla="*/ 459843 h 539670"/>
                <a:gd name="connsiteX80" fmla="*/ 3181900 w 3340467"/>
                <a:gd name="connsiteY80" fmla="*/ 465129 h 539670"/>
                <a:gd name="connsiteX81" fmla="*/ 3203043 w 3340467"/>
                <a:gd name="connsiteY81" fmla="*/ 459843 h 539670"/>
                <a:gd name="connsiteX82" fmla="*/ 3234756 w 3340467"/>
                <a:gd name="connsiteY82" fmla="*/ 438701 h 539670"/>
                <a:gd name="connsiteX83" fmla="*/ 3250612 w 3340467"/>
                <a:gd name="connsiteY83" fmla="*/ 449272 h 539670"/>
                <a:gd name="connsiteX84" fmla="*/ 3261184 w 3340467"/>
                <a:gd name="connsiteY84" fmla="*/ 459843 h 539670"/>
                <a:gd name="connsiteX85" fmla="*/ 3277040 w 3340467"/>
                <a:gd name="connsiteY85" fmla="*/ 465129 h 539670"/>
                <a:gd name="connsiteX86" fmla="*/ 3292897 w 3340467"/>
                <a:gd name="connsiteY86" fmla="*/ 459843 h 539670"/>
                <a:gd name="connsiteX87" fmla="*/ 3308754 w 3340467"/>
                <a:gd name="connsiteY87" fmla="*/ 449272 h 539670"/>
                <a:gd name="connsiteX88" fmla="*/ 3340467 w 3340467"/>
                <a:gd name="connsiteY8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65799 w 3340467"/>
                <a:gd name="connsiteY39" fmla="*/ 502128 h 539670"/>
                <a:gd name="connsiteX40" fmla="*/ 1884794 w 3340467"/>
                <a:gd name="connsiteY40" fmla="*/ 523270 h 539670"/>
                <a:gd name="connsiteX41" fmla="*/ 1931785 w 3340467"/>
                <a:gd name="connsiteY41" fmla="*/ 524083 h 539670"/>
                <a:gd name="connsiteX42" fmla="*/ 1952405 w 3340467"/>
                <a:gd name="connsiteY42" fmla="*/ 496842 h 539670"/>
                <a:gd name="connsiteX43" fmla="*/ 1995790 w 3340467"/>
                <a:gd name="connsiteY43" fmla="*/ 476224 h 539670"/>
                <a:gd name="connsiteX44" fmla="*/ 2019837 w 3340467"/>
                <a:gd name="connsiteY44" fmla="*/ 454558 h 539670"/>
                <a:gd name="connsiteX45" fmla="*/ 2042837 w 3340467"/>
                <a:gd name="connsiteY45" fmla="*/ 420464 h 539670"/>
                <a:gd name="connsiteX46" fmla="*/ 2061364 w 3340467"/>
                <a:gd name="connsiteY46" fmla="*/ 401702 h 539670"/>
                <a:gd name="connsiteX47" fmla="*/ 2108934 w 3340467"/>
                <a:gd name="connsiteY47" fmla="*/ 369989 h 539670"/>
                <a:gd name="connsiteX48" fmla="*/ 2156504 w 3340467"/>
                <a:gd name="connsiteY48" fmla="*/ 417559 h 539670"/>
                <a:gd name="connsiteX49" fmla="*/ 2172360 w 3340467"/>
                <a:gd name="connsiteY49" fmla="*/ 422845 h 539670"/>
                <a:gd name="connsiteX50" fmla="*/ 2204074 w 3340467"/>
                <a:gd name="connsiteY50" fmla="*/ 443987 h 539670"/>
                <a:gd name="connsiteX51" fmla="*/ 2219930 w 3340467"/>
                <a:gd name="connsiteY51" fmla="*/ 454558 h 539670"/>
                <a:gd name="connsiteX52" fmla="*/ 2251644 w 3340467"/>
                <a:gd name="connsiteY52" fmla="*/ 465129 h 539670"/>
                <a:gd name="connsiteX53" fmla="*/ 2267500 w 3340467"/>
                <a:gd name="connsiteY53" fmla="*/ 470414 h 539670"/>
                <a:gd name="connsiteX54" fmla="*/ 2304499 w 3340467"/>
                <a:gd name="connsiteY54" fmla="*/ 459843 h 539670"/>
                <a:gd name="connsiteX55" fmla="*/ 2336212 w 3340467"/>
                <a:gd name="connsiteY55" fmla="*/ 438701 h 539670"/>
                <a:gd name="connsiteX56" fmla="*/ 2357355 w 3340467"/>
                <a:gd name="connsiteY56" fmla="*/ 412273 h 539670"/>
                <a:gd name="connsiteX57" fmla="*/ 2373211 w 3340467"/>
                <a:gd name="connsiteY57" fmla="*/ 406988 h 539670"/>
                <a:gd name="connsiteX58" fmla="*/ 2420781 w 3340467"/>
                <a:gd name="connsiteY58" fmla="*/ 417559 h 539670"/>
                <a:gd name="connsiteX59" fmla="*/ 2452495 w 3340467"/>
                <a:gd name="connsiteY59" fmla="*/ 438701 h 539670"/>
                <a:gd name="connsiteX60" fmla="*/ 2484208 w 3340467"/>
                <a:gd name="connsiteY60" fmla="*/ 449272 h 539670"/>
                <a:gd name="connsiteX61" fmla="*/ 2500065 w 3340467"/>
                <a:gd name="connsiteY61" fmla="*/ 454558 h 539670"/>
                <a:gd name="connsiteX62" fmla="*/ 2515921 w 3340467"/>
                <a:gd name="connsiteY62" fmla="*/ 459843 h 539670"/>
                <a:gd name="connsiteX63" fmla="*/ 2574062 w 3340467"/>
                <a:gd name="connsiteY63" fmla="*/ 443987 h 539670"/>
                <a:gd name="connsiteX64" fmla="*/ 2605775 w 3340467"/>
                <a:gd name="connsiteY64" fmla="*/ 433416 h 539670"/>
                <a:gd name="connsiteX65" fmla="*/ 2653345 w 3340467"/>
                <a:gd name="connsiteY65" fmla="*/ 443987 h 539670"/>
                <a:gd name="connsiteX66" fmla="*/ 2685059 w 3340467"/>
                <a:gd name="connsiteY66" fmla="*/ 459843 h 539670"/>
                <a:gd name="connsiteX67" fmla="*/ 2743200 w 3340467"/>
                <a:gd name="connsiteY67" fmla="*/ 443987 h 539670"/>
                <a:gd name="connsiteX68" fmla="*/ 2759056 w 3340467"/>
                <a:gd name="connsiteY68" fmla="*/ 438701 h 539670"/>
                <a:gd name="connsiteX69" fmla="*/ 2796055 w 3340467"/>
                <a:gd name="connsiteY69" fmla="*/ 454558 h 539670"/>
                <a:gd name="connsiteX70" fmla="*/ 2827769 w 3340467"/>
                <a:gd name="connsiteY70" fmla="*/ 465129 h 539670"/>
                <a:gd name="connsiteX71" fmla="*/ 2907052 w 3340467"/>
                <a:gd name="connsiteY71" fmla="*/ 449272 h 539670"/>
                <a:gd name="connsiteX72" fmla="*/ 2922908 w 3340467"/>
                <a:gd name="connsiteY72" fmla="*/ 438701 h 539670"/>
                <a:gd name="connsiteX73" fmla="*/ 2965193 w 3340467"/>
                <a:gd name="connsiteY73" fmla="*/ 449272 h 539670"/>
                <a:gd name="connsiteX74" fmla="*/ 2991621 w 3340467"/>
                <a:gd name="connsiteY74" fmla="*/ 470414 h 539670"/>
                <a:gd name="connsiteX75" fmla="*/ 3060333 w 3340467"/>
                <a:gd name="connsiteY75" fmla="*/ 454558 h 539670"/>
                <a:gd name="connsiteX76" fmla="*/ 3076189 w 3340467"/>
                <a:gd name="connsiteY76" fmla="*/ 449272 h 539670"/>
                <a:gd name="connsiteX77" fmla="*/ 3092046 w 3340467"/>
                <a:gd name="connsiteY77" fmla="*/ 443987 h 539670"/>
                <a:gd name="connsiteX78" fmla="*/ 3166044 w 3340467"/>
                <a:gd name="connsiteY78" fmla="*/ 459843 h 539670"/>
                <a:gd name="connsiteX79" fmla="*/ 3181900 w 3340467"/>
                <a:gd name="connsiteY79" fmla="*/ 465129 h 539670"/>
                <a:gd name="connsiteX80" fmla="*/ 3203043 w 3340467"/>
                <a:gd name="connsiteY80" fmla="*/ 459843 h 539670"/>
                <a:gd name="connsiteX81" fmla="*/ 3234756 w 3340467"/>
                <a:gd name="connsiteY81" fmla="*/ 438701 h 539670"/>
                <a:gd name="connsiteX82" fmla="*/ 3250612 w 3340467"/>
                <a:gd name="connsiteY82" fmla="*/ 449272 h 539670"/>
                <a:gd name="connsiteX83" fmla="*/ 3261184 w 3340467"/>
                <a:gd name="connsiteY83" fmla="*/ 459843 h 539670"/>
                <a:gd name="connsiteX84" fmla="*/ 3277040 w 3340467"/>
                <a:gd name="connsiteY84" fmla="*/ 465129 h 539670"/>
                <a:gd name="connsiteX85" fmla="*/ 3292897 w 3340467"/>
                <a:gd name="connsiteY85" fmla="*/ 459843 h 539670"/>
                <a:gd name="connsiteX86" fmla="*/ 3308754 w 3340467"/>
                <a:gd name="connsiteY86" fmla="*/ 449272 h 539670"/>
                <a:gd name="connsiteX87" fmla="*/ 3340467 w 3340467"/>
                <a:gd name="connsiteY8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52405 w 3340467"/>
                <a:gd name="connsiteY41" fmla="*/ 496842 h 539670"/>
                <a:gd name="connsiteX42" fmla="*/ 1995790 w 3340467"/>
                <a:gd name="connsiteY42" fmla="*/ 476224 h 539670"/>
                <a:gd name="connsiteX43" fmla="*/ 2019837 w 3340467"/>
                <a:gd name="connsiteY43" fmla="*/ 454558 h 539670"/>
                <a:gd name="connsiteX44" fmla="*/ 2042837 w 3340467"/>
                <a:gd name="connsiteY44" fmla="*/ 420464 h 539670"/>
                <a:gd name="connsiteX45" fmla="*/ 2061364 w 3340467"/>
                <a:gd name="connsiteY45" fmla="*/ 401702 h 539670"/>
                <a:gd name="connsiteX46" fmla="*/ 2108934 w 3340467"/>
                <a:gd name="connsiteY46" fmla="*/ 369989 h 539670"/>
                <a:gd name="connsiteX47" fmla="*/ 2156504 w 3340467"/>
                <a:gd name="connsiteY47" fmla="*/ 417559 h 539670"/>
                <a:gd name="connsiteX48" fmla="*/ 2172360 w 3340467"/>
                <a:gd name="connsiteY48" fmla="*/ 422845 h 539670"/>
                <a:gd name="connsiteX49" fmla="*/ 2204074 w 3340467"/>
                <a:gd name="connsiteY49" fmla="*/ 443987 h 539670"/>
                <a:gd name="connsiteX50" fmla="*/ 2219930 w 3340467"/>
                <a:gd name="connsiteY50" fmla="*/ 454558 h 539670"/>
                <a:gd name="connsiteX51" fmla="*/ 2251644 w 3340467"/>
                <a:gd name="connsiteY51" fmla="*/ 465129 h 539670"/>
                <a:gd name="connsiteX52" fmla="*/ 2267500 w 3340467"/>
                <a:gd name="connsiteY52" fmla="*/ 470414 h 539670"/>
                <a:gd name="connsiteX53" fmla="*/ 2304499 w 3340467"/>
                <a:gd name="connsiteY53" fmla="*/ 459843 h 539670"/>
                <a:gd name="connsiteX54" fmla="*/ 2336212 w 3340467"/>
                <a:gd name="connsiteY54" fmla="*/ 438701 h 539670"/>
                <a:gd name="connsiteX55" fmla="*/ 2357355 w 3340467"/>
                <a:gd name="connsiteY55" fmla="*/ 412273 h 539670"/>
                <a:gd name="connsiteX56" fmla="*/ 2373211 w 3340467"/>
                <a:gd name="connsiteY56" fmla="*/ 406988 h 539670"/>
                <a:gd name="connsiteX57" fmla="*/ 2420781 w 3340467"/>
                <a:gd name="connsiteY57" fmla="*/ 417559 h 539670"/>
                <a:gd name="connsiteX58" fmla="*/ 2452495 w 3340467"/>
                <a:gd name="connsiteY58" fmla="*/ 438701 h 539670"/>
                <a:gd name="connsiteX59" fmla="*/ 2484208 w 3340467"/>
                <a:gd name="connsiteY59" fmla="*/ 449272 h 539670"/>
                <a:gd name="connsiteX60" fmla="*/ 2500065 w 3340467"/>
                <a:gd name="connsiteY60" fmla="*/ 454558 h 539670"/>
                <a:gd name="connsiteX61" fmla="*/ 2515921 w 3340467"/>
                <a:gd name="connsiteY61" fmla="*/ 459843 h 539670"/>
                <a:gd name="connsiteX62" fmla="*/ 2574062 w 3340467"/>
                <a:gd name="connsiteY62" fmla="*/ 443987 h 539670"/>
                <a:gd name="connsiteX63" fmla="*/ 2605775 w 3340467"/>
                <a:gd name="connsiteY63" fmla="*/ 433416 h 539670"/>
                <a:gd name="connsiteX64" fmla="*/ 2653345 w 3340467"/>
                <a:gd name="connsiteY64" fmla="*/ 443987 h 539670"/>
                <a:gd name="connsiteX65" fmla="*/ 2685059 w 3340467"/>
                <a:gd name="connsiteY65" fmla="*/ 459843 h 539670"/>
                <a:gd name="connsiteX66" fmla="*/ 2743200 w 3340467"/>
                <a:gd name="connsiteY66" fmla="*/ 443987 h 539670"/>
                <a:gd name="connsiteX67" fmla="*/ 2759056 w 3340467"/>
                <a:gd name="connsiteY67" fmla="*/ 438701 h 539670"/>
                <a:gd name="connsiteX68" fmla="*/ 2796055 w 3340467"/>
                <a:gd name="connsiteY68" fmla="*/ 454558 h 539670"/>
                <a:gd name="connsiteX69" fmla="*/ 2827769 w 3340467"/>
                <a:gd name="connsiteY69" fmla="*/ 465129 h 539670"/>
                <a:gd name="connsiteX70" fmla="*/ 2907052 w 3340467"/>
                <a:gd name="connsiteY70" fmla="*/ 449272 h 539670"/>
                <a:gd name="connsiteX71" fmla="*/ 2922908 w 3340467"/>
                <a:gd name="connsiteY71" fmla="*/ 438701 h 539670"/>
                <a:gd name="connsiteX72" fmla="*/ 2965193 w 3340467"/>
                <a:gd name="connsiteY72" fmla="*/ 449272 h 539670"/>
                <a:gd name="connsiteX73" fmla="*/ 2991621 w 3340467"/>
                <a:gd name="connsiteY73" fmla="*/ 470414 h 539670"/>
                <a:gd name="connsiteX74" fmla="*/ 3060333 w 3340467"/>
                <a:gd name="connsiteY74" fmla="*/ 454558 h 539670"/>
                <a:gd name="connsiteX75" fmla="*/ 3076189 w 3340467"/>
                <a:gd name="connsiteY75" fmla="*/ 449272 h 539670"/>
                <a:gd name="connsiteX76" fmla="*/ 3092046 w 3340467"/>
                <a:gd name="connsiteY76" fmla="*/ 443987 h 539670"/>
                <a:gd name="connsiteX77" fmla="*/ 3166044 w 3340467"/>
                <a:gd name="connsiteY77" fmla="*/ 459843 h 539670"/>
                <a:gd name="connsiteX78" fmla="*/ 3181900 w 3340467"/>
                <a:gd name="connsiteY78" fmla="*/ 465129 h 539670"/>
                <a:gd name="connsiteX79" fmla="*/ 3203043 w 3340467"/>
                <a:gd name="connsiteY79" fmla="*/ 459843 h 539670"/>
                <a:gd name="connsiteX80" fmla="*/ 3234756 w 3340467"/>
                <a:gd name="connsiteY80" fmla="*/ 438701 h 539670"/>
                <a:gd name="connsiteX81" fmla="*/ 3250612 w 3340467"/>
                <a:gd name="connsiteY81" fmla="*/ 449272 h 539670"/>
                <a:gd name="connsiteX82" fmla="*/ 3261184 w 3340467"/>
                <a:gd name="connsiteY82" fmla="*/ 459843 h 539670"/>
                <a:gd name="connsiteX83" fmla="*/ 3277040 w 3340467"/>
                <a:gd name="connsiteY83" fmla="*/ 465129 h 539670"/>
                <a:gd name="connsiteX84" fmla="*/ 3292897 w 3340467"/>
                <a:gd name="connsiteY84" fmla="*/ 459843 h 539670"/>
                <a:gd name="connsiteX85" fmla="*/ 3308754 w 3340467"/>
                <a:gd name="connsiteY85" fmla="*/ 449272 h 539670"/>
                <a:gd name="connsiteX86" fmla="*/ 3340467 w 3340467"/>
                <a:gd name="connsiteY8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42837 w 3340467"/>
                <a:gd name="connsiteY43" fmla="*/ 420464 h 539670"/>
                <a:gd name="connsiteX44" fmla="*/ 2061364 w 3340467"/>
                <a:gd name="connsiteY44" fmla="*/ 401702 h 539670"/>
                <a:gd name="connsiteX45" fmla="*/ 2108934 w 3340467"/>
                <a:gd name="connsiteY45" fmla="*/ 369989 h 539670"/>
                <a:gd name="connsiteX46" fmla="*/ 2156504 w 3340467"/>
                <a:gd name="connsiteY46" fmla="*/ 417559 h 539670"/>
                <a:gd name="connsiteX47" fmla="*/ 2172360 w 3340467"/>
                <a:gd name="connsiteY47" fmla="*/ 422845 h 539670"/>
                <a:gd name="connsiteX48" fmla="*/ 2204074 w 3340467"/>
                <a:gd name="connsiteY48" fmla="*/ 443987 h 539670"/>
                <a:gd name="connsiteX49" fmla="*/ 2219930 w 3340467"/>
                <a:gd name="connsiteY49" fmla="*/ 454558 h 539670"/>
                <a:gd name="connsiteX50" fmla="*/ 2251644 w 3340467"/>
                <a:gd name="connsiteY50" fmla="*/ 465129 h 539670"/>
                <a:gd name="connsiteX51" fmla="*/ 2267500 w 3340467"/>
                <a:gd name="connsiteY51" fmla="*/ 470414 h 539670"/>
                <a:gd name="connsiteX52" fmla="*/ 2304499 w 3340467"/>
                <a:gd name="connsiteY52" fmla="*/ 459843 h 539670"/>
                <a:gd name="connsiteX53" fmla="*/ 2336212 w 3340467"/>
                <a:gd name="connsiteY53" fmla="*/ 438701 h 539670"/>
                <a:gd name="connsiteX54" fmla="*/ 2357355 w 3340467"/>
                <a:gd name="connsiteY54" fmla="*/ 412273 h 539670"/>
                <a:gd name="connsiteX55" fmla="*/ 2373211 w 3340467"/>
                <a:gd name="connsiteY55" fmla="*/ 406988 h 539670"/>
                <a:gd name="connsiteX56" fmla="*/ 2420781 w 3340467"/>
                <a:gd name="connsiteY56" fmla="*/ 417559 h 539670"/>
                <a:gd name="connsiteX57" fmla="*/ 2452495 w 3340467"/>
                <a:gd name="connsiteY57" fmla="*/ 438701 h 539670"/>
                <a:gd name="connsiteX58" fmla="*/ 2484208 w 3340467"/>
                <a:gd name="connsiteY58" fmla="*/ 449272 h 539670"/>
                <a:gd name="connsiteX59" fmla="*/ 2500065 w 3340467"/>
                <a:gd name="connsiteY59" fmla="*/ 454558 h 539670"/>
                <a:gd name="connsiteX60" fmla="*/ 2515921 w 3340467"/>
                <a:gd name="connsiteY60" fmla="*/ 459843 h 539670"/>
                <a:gd name="connsiteX61" fmla="*/ 2574062 w 3340467"/>
                <a:gd name="connsiteY61" fmla="*/ 443987 h 539670"/>
                <a:gd name="connsiteX62" fmla="*/ 2605775 w 3340467"/>
                <a:gd name="connsiteY62" fmla="*/ 433416 h 539670"/>
                <a:gd name="connsiteX63" fmla="*/ 2653345 w 3340467"/>
                <a:gd name="connsiteY63" fmla="*/ 443987 h 539670"/>
                <a:gd name="connsiteX64" fmla="*/ 2685059 w 3340467"/>
                <a:gd name="connsiteY64" fmla="*/ 459843 h 539670"/>
                <a:gd name="connsiteX65" fmla="*/ 2743200 w 3340467"/>
                <a:gd name="connsiteY65" fmla="*/ 443987 h 539670"/>
                <a:gd name="connsiteX66" fmla="*/ 2759056 w 3340467"/>
                <a:gd name="connsiteY66" fmla="*/ 438701 h 539670"/>
                <a:gd name="connsiteX67" fmla="*/ 2796055 w 3340467"/>
                <a:gd name="connsiteY67" fmla="*/ 454558 h 539670"/>
                <a:gd name="connsiteX68" fmla="*/ 2827769 w 3340467"/>
                <a:gd name="connsiteY68" fmla="*/ 465129 h 539670"/>
                <a:gd name="connsiteX69" fmla="*/ 2907052 w 3340467"/>
                <a:gd name="connsiteY69" fmla="*/ 449272 h 539670"/>
                <a:gd name="connsiteX70" fmla="*/ 2922908 w 3340467"/>
                <a:gd name="connsiteY70" fmla="*/ 438701 h 539670"/>
                <a:gd name="connsiteX71" fmla="*/ 2965193 w 3340467"/>
                <a:gd name="connsiteY71" fmla="*/ 449272 h 539670"/>
                <a:gd name="connsiteX72" fmla="*/ 2991621 w 3340467"/>
                <a:gd name="connsiteY72" fmla="*/ 470414 h 539670"/>
                <a:gd name="connsiteX73" fmla="*/ 3060333 w 3340467"/>
                <a:gd name="connsiteY73" fmla="*/ 454558 h 539670"/>
                <a:gd name="connsiteX74" fmla="*/ 3076189 w 3340467"/>
                <a:gd name="connsiteY74" fmla="*/ 449272 h 539670"/>
                <a:gd name="connsiteX75" fmla="*/ 3092046 w 3340467"/>
                <a:gd name="connsiteY75" fmla="*/ 443987 h 539670"/>
                <a:gd name="connsiteX76" fmla="*/ 3166044 w 3340467"/>
                <a:gd name="connsiteY76" fmla="*/ 459843 h 539670"/>
                <a:gd name="connsiteX77" fmla="*/ 3181900 w 3340467"/>
                <a:gd name="connsiteY77" fmla="*/ 465129 h 539670"/>
                <a:gd name="connsiteX78" fmla="*/ 3203043 w 3340467"/>
                <a:gd name="connsiteY78" fmla="*/ 459843 h 539670"/>
                <a:gd name="connsiteX79" fmla="*/ 3234756 w 3340467"/>
                <a:gd name="connsiteY79" fmla="*/ 438701 h 539670"/>
                <a:gd name="connsiteX80" fmla="*/ 3250612 w 3340467"/>
                <a:gd name="connsiteY80" fmla="*/ 449272 h 539670"/>
                <a:gd name="connsiteX81" fmla="*/ 3261184 w 3340467"/>
                <a:gd name="connsiteY81" fmla="*/ 459843 h 539670"/>
                <a:gd name="connsiteX82" fmla="*/ 3277040 w 3340467"/>
                <a:gd name="connsiteY82" fmla="*/ 465129 h 539670"/>
                <a:gd name="connsiteX83" fmla="*/ 3292897 w 3340467"/>
                <a:gd name="connsiteY83" fmla="*/ 459843 h 539670"/>
                <a:gd name="connsiteX84" fmla="*/ 3308754 w 3340467"/>
                <a:gd name="connsiteY84" fmla="*/ 449272 h 539670"/>
                <a:gd name="connsiteX85" fmla="*/ 3340467 w 3340467"/>
                <a:gd name="connsiteY8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172360 w 3340467"/>
                <a:gd name="connsiteY46" fmla="*/ 422845 h 539670"/>
                <a:gd name="connsiteX47" fmla="*/ 2204074 w 3340467"/>
                <a:gd name="connsiteY47" fmla="*/ 443987 h 539670"/>
                <a:gd name="connsiteX48" fmla="*/ 2219930 w 3340467"/>
                <a:gd name="connsiteY48" fmla="*/ 454558 h 539670"/>
                <a:gd name="connsiteX49" fmla="*/ 2251644 w 3340467"/>
                <a:gd name="connsiteY49" fmla="*/ 465129 h 539670"/>
                <a:gd name="connsiteX50" fmla="*/ 2267500 w 3340467"/>
                <a:gd name="connsiteY50" fmla="*/ 470414 h 539670"/>
                <a:gd name="connsiteX51" fmla="*/ 2304499 w 3340467"/>
                <a:gd name="connsiteY51" fmla="*/ 459843 h 539670"/>
                <a:gd name="connsiteX52" fmla="*/ 2336212 w 3340467"/>
                <a:gd name="connsiteY52" fmla="*/ 438701 h 539670"/>
                <a:gd name="connsiteX53" fmla="*/ 2357355 w 3340467"/>
                <a:gd name="connsiteY53" fmla="*/ 412273 h 539670"/>
                <a:gd name="connsiteX54" fmla="*/ 2373211 w 3340467"/>
                <a:gd name="connsiteY54" fmla="*/ 406988 h 539670"/>
                <a:gd name="connsiteX55" fmla="*/ 2420781 w 3340467"/>
                <a:gd name="connsiteY55" fmla="*/ 417559 h 539670"/>
                <a:gd name="connsiteX56" fmla="*/ 2452495 w 3340467"/>
                <a:gd name="connsiteY56" fmla="*/ 438701 h 539670"/>
                <a:gd name="connsiteX57" fmla="*/ 2484208 w 3340467"/>
                <a:gd name="connsiteY57" fmla="*/ 449272 h 539670"/>
                <a:gd name="connsiteX58" fmla="*/ 2500065 w 3340467"/>
                <a:gd name="connsiteY58" fmla="*/ 454558 h 539670"/>
                <a:gd name="connsiteX59" fmla="*/ 2515921 w 3340467"/>
                <a:gd name="connsiteY59" fmla="*/ 459843 h 539670"/>
                <a:gd name="connsiteX60" fmla="*/ 2574062 w 3340467"/>
                <a:gd name="connsiteY60" fmla="*/ 443987 h 539670"/>
                <a:gd name="connsiteX61" fmla="*/ 2605775 w 3340467"/>
                <a:gd name="connsiteY61" fmla="*/ 433416 h 539670"/>
                <a:gd name="connsiteX62" fmla="*/ 2653345 w 3340467"/>
                <a:gd name="connsiteY62" fmla="*/ 443987 h 539670"/>
                <a:gd name="connsiteX63" fmla="*/ 2685059 w 3340467"/>
                <a:gd name="connsiteY63" fmla="*/ 459843 h 539670"/>
                <a:gd name="connsiteX64" fmla="*/ 2743200 w 3340467"/>
                <a:gd name="connsiteY64" fmla="*/ 443987 h 539670"/>
                <a:gd name="connsiteX65" fmla="*/ 2759056 w 3340467"/>
                <a:gd name="connsiteY65" fmla="*/ 438701 h 539670"/>
                <a:gd name="connsiteX66" fmla="*/ 2796055 w 3340467"/>
                <a:gd name="connsiteY66" fmla="*/ 454558 h 539670"/>
                <a:gd name="connsiteX67" fmla="*/ 2827769 w 3340467"/>
                <a:gd name="connsiteY67" fmla="*/ 465129 h 539670"/>
                <a:gd name="connsiteX68" fmla="*/ 2907052 w 3340467"/>
                <a:gd name="connsiteY68" fmla="*/ 449272 h 539670"/>
                <a:gd name="connsiteX69" fmla="*/ 2922908 w 3340467"/>
                <a:gd name="connsiteY69" fmla="*/ 438701 h 539670"/>
                <a:gd name="connsiteX70" fmla="*/ 2965193 w 3340467"/>
                <a:gd name="connsiteY70" fmla="*/ 449272 h 539670"/>
                <a:gd name="connsiteX71" fmla="*/ 2991621 w 3340467"/>
                <a:gd name="connsiteY71" fmla="*/ 470414 h 539670"/>
                <a:gd name="connsiteX72" fmla="*/ 3060333 w 3340467"/>
                <a:gd name="connsiteY72" fmla="*/ 454558 h 539670"/>
                <a:gd name="connsiteX73" fmla="*/ 3076189 w 3340467"/>
                <a:gd name="connsiteY73" fmla="*/ 449272 h 539670"/>
                <a:gd name="connsiteX74" fmla="*/ 3092046 w 3340467"/>
                <a:gd name="connsiteY74" fmla="*/ 443987 h 539670"/>
                <a:gd name="connsiteX75" fmla="*/ 3166044 w 3340467"/>
                <a:gd name="connsiteY75" fmla="*/ 459843 h 539670"/>
                <a:gd name="connsiteX76" fmla="*/ 3181900 w 3340467"/>
                <a:gd name="connsiteY76" fmla="*/ 465129 h 539670"/>
                <a:gd name="connsiteX77" fmla="*/ 3203043 w 3340467"/>
                <a:gd name="connsiteY77" fmla="*/ 459843 h 539670"/>
                <a:gd name="connsiteX78" fmla="*/ 3234756 w 3340467"/>
                <a:gd name="connsiteY78" fmla="*/ 438701 h 539670"/>
                <a:gd name="connsiteX79" fmla="*/ 3250612 w 3340467"/>
                <a:gd name="connsiteY79" fmla="*/ 449272 h 539670"/>
                <a:gd name="connsiteX80" fmla="*/ 3261184 w 3340467"/>
                <a:gd name="connsiteY80" fmla="*/ 459843 h 539670"/>
                <a:gd name="connsiteX81" fmla="*/ 3277040 w 3340467"/>
                <a:gd name="connsiteY81" fmla="*/ 465129 h 539670"/>
                <a:gd name="connsiteX82" fmla="*/ 3292897 w 3340467"/>
                <a:gd name="connsiteY82" fmla="*/ 459843 h 539670"/>
                <a:gd name="connsiteX83" fmla="*/ 3308754 w 3340467"/>
                <a:gd name="connsiteY83" fmla="*/ 449272 h 539670"/>
                <a:gd name="connsiteX84" fmla="*/ 3340467 w 3340467"/>
                <a:gd name="connsiteY8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172360 w 3340467"/>
                <a:gd name="connsiteY46" fmla="*/ 422845 h 539670"/>
                <a:gd name="connsiteX47" fmla="*/ 2204074 w 3340467"/>
                <a:gd name="connsiteY47" fmla="*/ 443987 h 539670"/>
                <a:gd name="connsiteX48" fmla="*/ 2251644 w 3340467"/>
                <a:gd name="connsiteY48" fmla="*/ 465129 h 539670"/>
                <a:gd name="connsiteX49" fmla="*/ 2267500 w 3340467"/>
                <a:gd name="connsiteY49" fmla="*/ 470414 h 539670"/>
                <a:gd name="connsiteX50" fmla="*/ 2304499 w 3340467"/>
                <a:gd name="connsiteY50" fmla="*/ 459843 h 539670"/>
                <a:gd name="connsiteX51" fmla="*/ 2336212 w 3340467"/>
                <a:gd name="connsiteY51" fmla="*/ 438701 h 539670"/>
                <a:gd name="connsiteX52" fmla="*/ 2357355 w 3340467"/>
                <a:gd name="connsiteY52" fmla="*/ 412273 h 539670"/>
                <a:gd name="connsiteX53" fmla="*/ 2373211 w 3340467"/>
                <a:gd name="connsiteY53" fmla="*/ 406988 h 539670"/>
                <a:gd name="connsiteX54" fmla="*/ 2420781 w 3340467"/>
                <a:gd name="connsiteY54" fmla="*/ 417559 h 539670"/>
                <a:gd name="connsiteX55" fmla="*/ 2452495 w 3340467"/>
                <a:gd name="connsiteY55" fmla="*/ 438701 h 539670"/>
                <a:gd name="connsiteX56" fmla="*/ 2484208 w 3340467"/>
                <a:gd name="connsiteY56" fmla="*/ 449272 h 539670"/>
                <a:gd name="connsiteX57" fmla="*/ 2500065 w 3340467"/>
                <a:gd name="connsiteY57" fmla="*/ 454558 h 539670"/>
                <a:gd name="connsiteX58" fmla="*/ 2515921 w 3340467"/>
                <a:gd name="connsiteY58" fmla="*/ 459843 h 539670"/>
                <a:gd name="connsiteX59" fmla="*/ 2574062 w 3340467"/>
                <a:gd name="connsiteY59" fmla="*/ 443987 h 539670"/>
                <a:gd name="connsiteX60" fmla="*/ 2605775 w 3340467"/>
                <a:gd name="connsiteY60" fmla="*/ 433416 h 539670"/>
                <a:gd name="connsiteX61" fmla="*/ 2653345 w 3340467"/>
                <a:gd name="connsiteY61" fmla="*/ 443987 h 539670"/>
                <a:gd name="connsiteX62" fmla="*/ 2685059 w 3340467"/>
                <a:gd name="connsiteY62" fmla="*/ 459843 h 539670"/>
                <a:gd name="connsiteX63" fmla="*/ 2743200 w 3340467"/>
                <a:gd name="connsiteY63" fmla="*/ 443987 h 539670"/>
                <a:gd name="connsiteX64" fmla="*/ 2759056 w 3340467"/>
                <a:gd name="connsiteY64" fmla="*/ 438701 h 539670"/>
                <a:gd name="connsiteX65" fmla="*/ 2796055 w 3340467"/>
                <a:gd name="connsiteY65" fmla="*/ 454558 h 539670"/>
                <a:gd name="connsiteX66" fmla="*/ 2827769 w 3340467"/>
                <a:gd name="connsiteY66" fmla="*/ 465129 h 539670"/>
                <a:gd name="connsiteX67" fmla="*/ 2907052 w 3340467"/>
                <a:gd name="connsiteY67" fmla="*/ 449272 h 539670"/>
                <a:gd name="connsiteX68" fmla="*/ 2922908 w 3340467"/>
                <a:gd name="connsiteY68" fmla="*/ 438701 h 539670"/>
                <a:gd name="connsiteX69" fmla="*/ 2965193 w 3340467"/>
                <a:gd name="connsiteY69" fmla="*/ 449272 h 539670"/>
                <a:gd name="connsiteX70" fmla="*/ 2991621 w 3340467"/>
                <a:gd name="connsiteY70" fmla="*/ 470414 h 539670"/>
                <a:gd name="connsiteX71" fmla="*/ 3060333 w 3340467"/>
                <a:gd name="connsiteY71" fmla="*/ 454558 h 539670"/>
                <a:gd name="connsiteX72" fmla="*/ 3076189 w 3340467"/>
                <a:gd name="connsiteY72" fmla="*/ 449272 h 539670"/>
                <a:gd name="connsiteX73" fmla="*/ 3092046 w 3340467"/>
                <a:gd name="connsiteY73" fmla="*/ 443987 h 539670"/>
                <a:gd name="connsiteX74" fmla="*/ 3166044 w 3340467"/>
                <a:gd name="connsiteY74" fmla="*/ 459843 h 539670"/>
                <a:gd name="connsiteX75" fmla="*/ 3181900 w 3340467"/>
                <a:gd name="connsiteY75" fmla="*/ 465129 h 539670"/>
                <a:gd name="connsiteX76" fmla="*/ 3203043 w 3340467"/>
                <a:gd name="connsiteY76" fmla="*/ 459843 h 539670"/>
                <a:gd name="connsiteX77" fmla="*/ 3234756 w 3340467"/>
                <a:gd name="connsiteY77" fmla="*/ 438701 h 539670"/>
                <a:gd name="connsiteX78" fmla="*/ 3250612 w 3340467"/>
                <a:gd name="connsiteY78" fmla="*/ 449272 h 539670"/>
                <a:gd name="connsiteX79" fmla="*/ 3261184 w 3340467"/>
                <a:gd name="connsiteY79" fmla="*/ 459843 h 539670"/>
                <a:gd name="connsiteX80" fmla="*/ 3277040 w 3340467"/>
                <a:gd name="connsiteY80" fmla="*/ 465129 h 539670"/>
                <a:gd name="connsiteX81" fmla="*/ 3292897 w 3340467"/>
                <a:gd name="connsiteY81" fmla="*/ 459843 h 539670"/>
                <a:gd name="connsiteX82" fmla="*/ 3308754 w 3340467"/>
                <a:gd name="connsiteY82" fmla="*/ 449272 h 539670"/>
                <a:gd name="connsiteX83" fmla="*/ 3340467 w 3340467"/>
                <a:gd name="connsiteY83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156504 w 3340467"/>
                <a:gd name="connsiteY45" fmla="*/ 417559 h 539670"/>
                <a:gd name="connsiteX46" fmla="*/ 2204074 w 3340467"/>
                <a:gd name="connsiteY46" fmla="*/ 443987 h 539670"/>
                <a:gd name="connsiteX47" fmla="*/ 2251644 w 3340467"/>
                <a:gd name="connsiteY47" fmla="*/ 465129 h 539670"/>
                <a:gd name="connsiteX48" fmla="*/ 2267500 w 3340467"/>
                <a:gd name="connsiteY48" fmla="*/ 470414 h 539670"/>
                <a:gd name="connsiteX49" fmla="*/ 2304499 w 3340467"/>
                <a:gd name="connsiteY49" fmla="*/ 459843 h 539670"/>
                <a:gd name="connsiteX50" fmla="*/ 2336212 w 3340467"/>
                <a:gd name="connsiteY50" fmla="*/ 438701 h 539670"/>
                <a:gd name="connsiteX51" fmla="*/ 2357355 w 3340467"/>
                <a:gd name="connsiteY51" fmla="*/ 412273 h 539670"/>
                <a:gd name="connsiteX52" fmla="*/ 2373211 w 3340467"/>
                <a:gd name="connsiteY52" fmla="*/ 406988 h 539670"/>
                <a:gd name="connsiteX53" fmla="*/ 2420781 w 3340467"/>
                <a:gd name="connsiteY53" fmla="*/ 417559 h 539670"/>
                <a:gd name="connsiteX54" fmla="*/ 2452495 w 3340467"/>
                <a:gd name="connsiteY54" fmla="*/ 438701 h 539670"/>
                <a:gd name="connsiteX55" fmla="*/ 2484208 w 3340467"/>
                <a:gd name="connsiteY55" fmla="*/ 449272 h 539670"/>
                <a:gd name="connsiteX56" fmla="*/ 2500065 w 3340467"/>
                <a:gd name="connsiteY56" fmla="*/ 454558 h 539670"/>
                <a:gd name="connsiteX57" fmla="*/ 2515921 w 3340467"/>
                <a:gd name="connsiteY57" fmla="*/ 459843 h 539670"/>
                <a:gd name="connsiteX58" fmla="*/ 2574062 w 3340467"/>
                <a:gd name="connsiteY58" fmla="*/ 443987 h 539670"/>
                <a:gd name="connsiteX59" fmla="*/ 2605775 w 3340467"/>
                <a:gd name="connsiteY59" fmla="*/ 433416 h 539670"/>
                <a:gd name="connsiteX60" fmla="*/ 2653345 w 3340467"/>
                <a:gd name="connsiteY60" fmla="*/ 443987 h 539670"/>
                <a:gd name="connsiteX61" fmla="*/ 2685059 w 3340467"/>
                <a:gd name="connsiteY61" fmla="*/ 459843 h 539670"/>
                <a:gd name="connsiteX62" fmla="*/ 2743200 w 3340467"/>
                <a:gd name="connsiteY62" fmla="*/ 443987 h 539670"/>
                <a:gd name="connsiteX63" fmla="*/ 2759056 w 3340467"/>
                <a:gd name="connsiteY63" fmla="*/ 438701 h 539670"/>
                <a:gd name="connsiteX64" fmla="*/ 2796055 w 3340467"/>
                <a:gd name="connsiteY64" fmla="*/ 454558 h 539670"/>
                <a:gd name="connsiteX65" fmla="*/ 2827769 w 3340467"/>
                <a:gd name="connsiteY65" fmla="*/ 465129 h 539670"/>
                <a:gd name="connsiteX66" fmla="*/ 2907052 w 3340467"/>
                <a:gd name="connsiteY66" fmla="*/ 449272 h 539670"/>
                <a:gd name="connsiteX67" fmla="*/ 2922908 w 3340467"/>
                <a:gd name="connsiteY67" fmla="*/ 438701 h 539670"/>
                <a:gd name="connsiteX68" fmla="*/ 2965193 w 3340467"/>
                <a:gd name="connsiteY68" fmla="*/ 449272 h 539670"/>
                <a:gd name="connsiteX69" fmla="*/ 2991621 w 3340467"/>
                <a:gd name="connsiteY69" fmla="*/ 470414 h 539670"/>
                <a:gd name="connsiteX70" fmla="*/ 3060333 w 3340467"/>
                <a:gd name="connsiteY70" fmla="*/ 454558 h 539670"/>
                <a:gd name="connsiteX71" fmla="*/ 3076189 w 3340467"/>
                <a:gd name="connsiteY71" fmla="*/ 449272 h 539670"/>
                <a:gd name="connsiteX72" fmla="*/ 3092046 w 3340467"/>
                <a:gd name="connsiteY72" fmla="*/ 443987 h 539670"/>
                <a:gd name="connsiteX73" fmla="*/ 3166044 w 3340467"/>
                <a:gd name="connsiteY73" fmla="*/ 459843 h 539670"/>
                <a:gd name="connsiteX74" fmla="*/ 3181900 w 3340467"/>
                <a:gd name="connsiteY74" fmla="*/ 465129 h 539670"/>
                <a:gd name="connsiteX75" fmla="*/ 3203043 w 3340467"/>
                <a:gd name="connsiteY75" fmla="*/ 459843 h 539670"/>
                <a:gd name="connsiteX76" fmla="*/ 3234756 w 3340467"/>
                <a:gd name="connsiteY76" fmla="*/ 438701 h 539670"/>
                <a:gd name="connsiteX77" fmla="*/ 3250612 w 3340467"/>
                <a:gd name="connsiteY77" fmla="*/ 449272 h 539670"/>
                <a:gd name="connsiteX78" fmla="*/ 3261184 w 3340467"/>
                <a:gd name="connsiteY78" fmla="*/ 459843 h 539670"/>
                <a:gd name="connsiteX79" fmla="*/ 3277040 w 3340467"/>
                <a:gd name="connsiteY79" fmla="*/ 465129 h 539670"/>
                <a:gd name="connsiteX80" fmla="*/ 3292897 w 3340467"/>
                <a:gd name="connsiteY80" fmla="*/ 459843 h 539670"/>
                <a:gd name="connsiteX81" fmla="*/ 3308754 w 3340467"/>
                <a:gd name="connsiteY81" fmla="*/ 449272 h 539670"/>
                <a:gd name="connsiteX82" fmla="*/ 3340467 w 3340467"/>
                <a:gd name="connsiteY82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36212 w 3340467"/>
                <a:gd name="connsiteY49" fmla="*/ 438701 h 539670"/>
                <a:gd name="connsiteX50" fmla="*/ 2357355 w 3340467"/>
                <a:gd name="connsiteY50" fmla="*/ 412273 h 539670"/>
                <a:gd name="connsiteX51" fmla="*/ 2373211 w 3340467"/>
                <a:gd name="connsiteY51" fmla="*/ 406988 h 539670"/>
                <a:gd name="connsiteX52" fmla="*/ 2420781 w 3340467"/>
                <a:gd name="connsiteY52" fmla="*/ 417559 h 539670"/>
                <a:gd name="connsiteX53" fmla="*/ 2452495 w 3340467"/>
                <a:gd name="connsiteY53" fmla="*/ 438701 h 539670"/>
                <a:gd name="connsiteX54" fmla="*/ 2484208 w 3340467"/>
                <a:gd name="connsiteY54" fmla="*/ 449272 h 539670"/>
                <a:gd name="connsiteX55" fmla="*/ 2500065 w 3340467"/>
                <a:gd name="connsiteY55" fmla="*/ 454558 h 539670"/>
                <a:gd name="connsiteX56" fmla="*/ 2515921 w 3340467"/>
                <a:gd name="connsiteY56" fmla="*/ 459843 h 539670"/>
                <a:gd name="connsiteX57" fmla="*/ 2574062 w 3340467"/>
                <a:gd name="connsiteY57" fmla="*/ 443987 h 539670"/>
                <a:gd name="connsiteX58" fmla="*/ 2605775 w 3340467"/>
                <a:gd name="connsiteY58" fmla="*/ 433416 h 539670"/>
                <a:gd name="connsiteX59" fmla="*/ 2653345 w 3340467"/>
                <a:gd name="connsiteY59" fmla="*/ 443987 h 539670"/>
                <a:gd name="connsiteX60" fmla="*/ 2685059 w 3340467"/>
                <a:gd name="connsiteY60" fmla="*/ 459843 h 539670"/>
                <a:gd name="connsiteX61" fmla="*/ 2743200 w 3340467"/>
                <a:gd name="connsiteY61" fmla="*/ 443987 h 539670"/>
                <a:gd name="connsiteX62" fmla="*/ 2759056 w 3340467"/>
                <a:gd name="connsiteY62" fmla="*/ 438701 h 539670"/>
                <a:gd name="connsiteX63" fmla="*/ 2796055 w 3340467"/>
                <a:gd name="connsiteY63" fmla="*/ 454558 h 539670"/>
                <a:gd name="connsiteX64" fmla="*/ 2827769 w 3340467"/>
                <a:gd name="connsiteY64" fmla="*/ 465129 h 539670"/>
                <a:gd name="connsiteX65" fmla="*/ 2907052 w 3340467"/>
                <a:gd name="connsiteY65" fmla="*/ 449272 h 539670"/>
                <a:gd name="connsiteX66" fmla="*/ 2922908 w 3340467"/>
                <a:gd name="connsiteY66" fmla="*/ 438701 h 539670"/>
                <a:gd name="connsiteX67" fmla="*/ 2965193 w 3340467"/>
                <a:gd name="connsiteY67" fmla="*/ 449272 h 539670"/>
                <a:gd name="connsiteX68" fmla="*/ 2991621 w 3340467"/>
                <a:gd name="connsiteY68" fmla="*/ 470414 h 539670"/>
                <a:gd name="connsiteX69" fmla="*/ 3060333 w 3340467"/>
                <a:gd name="connsiteY69" fmla="*/ 454558 h 539670"/>
                <a:gd name="connsiteX70" fmla="*/ 3076189 w 3340467"/>
                <a:gd name="connsiteY70" fmla="*/ 449272 h 539670"/>
                <a:gd name="connsiteX71" fmla="*/ 3092046 w 3340467"/>
                <a:gd name="connsiteY71" fmla="*/ 443987 h 539670"/>
                <a:gd name="connsiteX72" fmla="*/ 3166044 w 3340467"/>
                <a:gd name="connsiteY72" fmla="*/ 459843 h 539670"/>
                <a:gd name="connsiteX73" fmla="*/ 3181900 w 3340467"/>
                <a:gd name="connsiteY73" fmla="*/ 465129 h 539670"/>
                <a:gd name="connsiteX74" fmla="*/ 3203043 w 3340467"/>
                <a:gd name="connsiteY74" fmla="*/ 459843 h 539670"/>
                <a:gd name="connsiteX75" fmla="*/ 3234756 w 3340467"/>
                <a:gd name="connsiteY75" fmla="*/ 438701 h 539670"/>
                <a:gd name="connsiteX76" fmla="*/ 3250612 w 3340467"/>
                <a:gd name="connsiteY76" fmla="*/ 449272 h 539670"/>
                <a:gd name="connsiteX77" fmla="*/ 3261184 w 3340467"/>
                <a:gd name="connsiteY77" fmla="*/ 459843 h 539670"/>
                <a:gd name="connsiteX78" fmla="*/ 3277040 w 3340467"/>
                <a:gd name="connsiteY78" fmla="*/ 465129 h 539670"/>
                <a:gd name="connsiteX79" fmla="*/ 3292897 w 3340467"/>
                <a:gd name="connsiteY79" fmla="*/ 459843 h 539670"/>
                <a:gd name="connsiteX80" fmla="*/ 3308754 w 3340467"/>
                <a:gd name="connsiteY80" fmla="*/ 449272 h 539670"/>
                <a:gd name="connsiteX81" fmla="*/ 3340467 w 3340467"/>
                <a:gd name="connsiteY8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59056 w 3340467"/>
                <a:gd name="connsiteY61" fmla="*/ 438701 h 539670"/>
                <a:gd name="connsiteX62" fmla="*/ 2796055 w 3340467"/>
                <a:gd name="connsiteY62" fmla="*/ 454558 h 539670"/>
                <a:gd name="connsiteX63" fmla="*/ 2827769 w 3340467"/>
                <a:gd name="connsiteY63" fmla="*/ 465129 h 539670"/>
                <a:gd name="connsiteX64" fmla="*/ 2907052 w 3340467"/>
                <a:gd name="connsiteY64" fmla="*/ 449272 h 539670"/>
                <a:gd name="connsiteX65" fmla="*/ 2922908 w 3340467"/>
                <a:gd name="connsiteY65" fmla="*/ 438701 h 539670"/>
                <a:gd name="connsiteX66" fmla="*/ 2965193 w 3340467"/>
                <a:gd name="connsiteY66" fmla="*/ 449272 h 539670"/>
                <a:gd name="connsiteX67" fmla="*/ 2991621 w 3340467"/>
                <a:gd name="connsiteY67" fmla="*/ 470414 h 539670"/>
                <a:gd name="connsiteX68" fmla="*/ 3060333 w 3340467"/>
                <a:gd name="connsiteY68" fmla="*/ 454558 h 539670"/>
                <a:gd name="connsiteX69" fmla="*/ 3076189 w 3340467"/>
                <a:gd name="connsiteY69" fmla="*/ 449272 h 539670"/>
                <a:gd name="connsiteX70" fmla="*/ 3092046 w 3340467"/>
                <a:gd name="connsiteY70" fmla="*/ 443987 h 539670"/>
                <a:gd name="connsiteX71" fmla="*/ 3166044 w 3340467"/>
                <a:gd name="connsiteY71" fmla="*/ 459843 h 539670"/>
                <a:gd name="connsiteX72" fmla="*/ 3181900 w 3340467"/>
                <a:gd name="connsiteY72" fmla="*/ 465129 h 539670"/>
                <a:gd name="connsiteX73" fmla="*/ 3203043 w 3340467"/>
                <a:gd name="connsiteY73" fmla="*/ 459843 h 539670"/>
                <a:gd name="connsiteX74" fmla="*/ 3234756 w 3340467"/>
                <a:gd name="connsiteY74" fmla="*/ 438701 h 539670"/>
                <a:gd name="connsiteX75" fmla="*/ 3250612 w 3340467"/>
                <a:gd name="connsiteY75" fmla="*/ 449272 h 539670"/>
                <a:gd name="connsiteX76" fmla="*/ 3261184 w 3340467"/>
                <a:gd name="connsiteY76" fmla="*/ 459843 h 539670"/>
                <a:gd name="connsiteX77" fmla="*/ 3277040 w 3340467"/>
                <a:gd name="connsiteY77" fmla="*/ 465129 h 539670"/>
                <a:gd name="connsiteX78" fmla="*/ 3292897 w 3340467"/>
                <a:gd name="connsiteY78" fmla="*/ 459843 h 539670"/>
                <a:gd name="connsiteX79" fmla="*/ 3308754 w 3340467"/>
                <a:gd name="connsiteY79" fmla="*/ 449272 h 539670"/>
                <a:gd name="connsiteX80" fmla="*/ 3340467 w 3340467"/>
                <a:gd name="connsiteY8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59056 w 3340467"/>
                <a:gd name="connsiteY61" fmla="*/ 438701 h 539670"/>
                <a:gd name="connsiteX62" fmla="*/ 2796055 w 3340467"/>
                <a:gd name="connsiteY62" fmla="*/ 454558 h 539670"/>
                <a:gd name="connsiteX63" fmla="*/ 2827769 w 3340467"/>
                <a:gd name="connsiteY63" fmla="*/ 465129 h 539670"/>
                <a:gd name="connsiteX64" fmla="*/ 2907052 w 3340467"/>
                <a:gd name="connsiteY64" fmla="*/ 449272 h 539670"/>
                <a:gd name="connsiteX65" fmla="*/ 2922908 w 3340467"/>
                <a:gd name="connsiteY65" fmla="*/ 438701 h 539670"/>
                <a:gd name="connsiteX66" fmla="*/ 2965193 w 3340467"/>
                <a:gd name="connsiteY66" fmla="*/ 449272 h 539670"/>
                <a:gd name="connsiteX67" fmla="*/ 2991621 w 3340467"/>
                <a:gd name="connsiteY67" fmla="*/ 470414 h 539670"/>
                <a:gd name="connsiteX68" fmla="*/ 3060333 w 3340467"/>
                <a:gd name="connsiteY68" fmla="*/ 454558 h 539670"/>
                <a:gd name="connsiteX69" fmla="*/ 3076189 w 3340467"/>
                <a:gd name="connsiteY69" fmla="*/ 449272 h 539670"/>
                <a:gd name="connsiteX70" fmla="*/ 3092046 w 3340467"/>
                <a:gd name="connsiteY70" fmla="*/ 443987 h 539670"/>
                <a:gd name="connsiteX71" fmla="*/ 3166044 w 3340467"/>
                <a:gd name="connsiteY71" fmla="*/ 459843 h 539670"/>
                <a:gd name="connsiteX72" fmla="*/ 3181900 w 3340467"/>
                <a:gd name="connsiteY72" fmla="*/ 465129 h 539670"/>
                <a:gd name="connsiteX73" fmla="*/ 3203043 w 3340467"/>
                <a:gd name="connsiteY73" fmla="*/ 459843 h 539670"/>
                <a:gd name="connsiteX74" fmla="*/ 3234756 w 3340467"/>
                <a:gd name="connsiteY74" fmla="*/ 438701 h 539670"/>
                <a:gd name="connsiteX75" fmla="*/ 3250612 w 3340467"/>
                <a:gd name="connsiteY75" fmla="*/ 449272 h 539670"/>
                <a:gd name="connsiteX76" fmla="*/ 3261184 w 3340467"/>
                <a:gd name="connsiteY76" fmla="*/ 459843 h 539670"/>
                <a:gd name="connsiteX77" fmla="*/ 3292897 w 3340467"/>
                <a:gd name="connsiteY77" fmla="*/ 459843 h 539670"/>
                <a:gd name="connsiteX78" fmla="*/ 3308754 w 3340467"/>
                <a:gd name="connsiteY78" fmla="*/ 449272 h 539670"/>
                <a:gd name="connsiteX79" fmla="*/ 3340467 w 3340467"/>
                <a:gd name="connsiteY7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57355 w 3340467"/>
                <a:gd name="connsiteY49" fmla="*/ 412273 h 539670"/>
                <a:gd name="connsiteX50" fmla="*/ 2373211 w 3340467"/>
                <a:gd name="connsiteY50" fmla="*/ 406988 h 539670"/>
                <a:gd name="connsiteX51" fmla="*/ 2420781 w 3340467"/>
                <a:gd name="connsiteY51" fmla="*/ 417559 h 539670"/>
                <a:gd name="connsiteX52" fmla="*/ 2452495 w 3340467"/>
                <a:gd name="connsiteY52" fmla="*/ 438701 h 539670"/>
                <a:gd name="connsiteX53" fmla="*/ 2484208 w 3340467"/>
                <a:gd name="connsiteY53" fmla="*/ 449272 h 539670"/>
                <a:gd name="connsiteX54" fmla="*/ 2500065 w 3340467"/>
                <a:gd name="connsiteY54" fmla="*/ 454558 h 539670"/>
                <a:gd name="connsiteX55" fmla="*/ 2515921 w 3340467"/>
                <a:gd name="connsiteY55" fmla="*/ 459843 h 539670"/>
                <a:gd name="connsiteX56" fmla="*/ 2574062 w 3340467"/>
                <a:gd name="connsiteY56" fmla="*/ 443987 h 539670"/>
                <a:gd name="connsiteX57" fmla="*/ 2605775 w 3340467"/>
                <a:gd name="connsiteY57" fmla="*/ 433416 h 539670"/>
                <a:gd name="connsiteX58" fmla="*/ 2653345 w 3340467"/>
                <a:gd name="connsiteY58" fmla="*/ 443987 h 539670"/>
                <a:gd name="connsiteX59" fmla="*/ 2685059 w 3340467"/>
                <a:gd name="connsiteY59" fmla="*/ 459843 h 539670"/>
                <a:gd name="connsiteX60" fmla="*/ 2743200 w 3340467"/>
                <a:gd name="connsiteY60" fmla="*/ 443987 h 539670"/>
                <a:gd name="connsiteX61" fmla="*/ 2796055 w 3340467"/>
                <a:gd name="connsiteY61" fmla="*/ 454558 h 539670"/>
                <a:gd name="connsiteX62" fmla="*/ 2827769 w 3340467"/>
                <a:gd name="connsiteY62" fmla="*/ 465129 h 539670"/>
                <a:gd name="connsiteX63" fmla="*/ 2907052 w 3340467"/>
                <a:gd name="connsiteY63" fmla="*/ 449272 h 539670"/>
                <a:gd name="connsiteX64" fmla="*/ 2922908 w 3340467"/>
                <a:gd name="connsiteY64" fmla="*/ 438701 h 539670"/>
                <a:gd name="connsiteX65" fmla="*/ 2965193 w 3340467"/>
                <a:gd name="connsiteY65" fmla="*/ 449272 h 539670"/>
                <a:gd name="connsiteX66" fmla="*/ 2991621 w 3340467"/>
                <a:gd name="connsiteY66" fmla="*/ 470414 h 539670"/>
                <a:gd name="connsiteX67" fmla="*/ 3060333 w 3340467"/>
                <a:gd name="connsiteY67" fmla="*/ 454558 h 539670"/>
                <a:gd name="connsiteX68" fmla="*/ 3076189 w 3340467"/>
                <a:gd name="connsiteY68" fmla="*/ 449272 h 539670"/>
                <a:gd name="connsiteX69" fmla="*/ 3092046 w 3340467"/>
                <a:gd name="connsiteY69" fmla="*/ 443987 h 539670"/>
                <a:gd name="connsiteX70" fmla="*/ 3166044 w 3340467"/>
                <a:gd name="connsiteY70" fmla="*/ 459843 h 539670"/>
                <a:gd name="connsiteX71" fmla="*/ 3181900 w 3340467"/>
                <a:gd name="connsiteY71" fmla="*/ 465129 h 539670"/>
                <a:gd name="connsiteX72" fmla="*/ 3203043 w 3340467"/>
                <a:gd name="connsiteY72" fmla="*/ 459843 h 539670"/>
                <a:gd name="connsiteX73" fmla="*/ 3234756 w 3340467"/>
                <a:gd name="connsiteY73" fmla="*/ 438701 h 539670"/>
                <a:gd name="connsiteX74" fmla="*/ 3250612 w 3340467"/>
                <a:gd name="connsiteY74" fmla="*/ 449272 h 539670"/>
                <a:gd name="connsiteX75" fmla="*/ 3261184 w 3340467"/>
                <a:gd name="connsiteY75" fmla="*/ 459843 h 539670"/>
                <a:gd name="connsiteX76" fmla="*/ 3292897 w 3340467"/>
                <a:gd name="connsiteY76" fmla="*/ 459843 h 539670"/>
                <a:gd name="connsiteX77" fmla="*/ 3308754 w 3340467"/>
                <a:gd name="connsiteY77" fmla="*/ 449272 h 539670"/>
                <a:gd name="connsiteX78" fmla="*/ 3340467 w 3340467"/>
                <a:gd name="connsiteY7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267500 w 3340467"/>
                <a:gd name="connsiteY47" fmla="*/ 470414 h 539670"/>
                <a:gd name="connsiteX48" fmla="*/ 2304499 w 3340467"/>
                <a:gd name="connsiteY48" fmla="*/ 459843 h 539670"/>
                <a:gd name="connsiteX49" fmla="*/ 2373211 w 3340467"/>
                <a:gd name="connsiteY49" fmla="*/ 406988 h 539670"/>
                <a:gd name="connsiteX50" fmla="*/ 2420781 w 3340467"/>
                <a:gd name="connsiteY50" fmla="*/ 417559 h 539670"/>
                <a:gd name="connsiteX51" fmla="*/ 2452495 w 3340467"/>
                <a:gd name="connsiteY51" fmla="*/ 438701 h 539670"/>
                <a:gd name="connsiteX52" fmla="*/ 2484208 w 3340467"/>
                <a:gd name="connsiteY52" fmla="*/ 449272 h 539670"/>
                <a:gd name="connsiteX53" fmla="*/ 2500065 w 3340467"/>
                <a:gd name="connsiteY53" fmla="*/ 454558 h 539670"/>
                <a:gd name="connsiteX54" fmla="*/ 2515921 w 3340467"/>
                <a:gd name="connsiteY54" fmla="*/ 459843 h 539670"/>
                <a:gd name="connsiteX55" fmla="*/ 2574062 w 3340467"/>
                <a:gd name="connsiteY55" fmla="*/ 443987 h 539670"/>
                <a:gd name="connsiteX56" fmla="*/ 2605775 w 3340467"/>
                <a:gd name="connsiteY56" fmla="*/ 433416 h 539670"/>
                <a:gd name="connsiteX57" fmla="*/ 2653345 w 3340467"/>
                <a:gd name="connsiteY57" fmla="*/ 443987 h 539670"/>
                <a:gd name="connsiteX58" fmla="*/ 2685059 w 3340467"/>
                <a:gd name="connsiteY58" fmla="*/ 459843 h 539670"/>
                <a:gd name="connsiteX59" fmla="*/ 2743200 w 3340467"/>
                <a:gd name="connsiteY59" fmla="*/ 443987 h 539670"/>
                <a:gd name="connsiteX60" fmla="*/ 2796055 w 3340467"/>
                <a:gd name="connsiteY60" fmla="*/ 454558 h 539670"/>
                <a:gd name="connsiteX61" fmla="*/ 2827769 w 3340467"/>
                <a:gd name="connsiteY61" fmla="*/ 465129 h 539670"/>
                <a:gd name="connsiteX62" fmla="*/ 2907052 w 3340467"/>
                <a:gd name="connsiteY62" fmla="*/ 449272 h 539670"/>
                <a:gd name="connsiteX63" fmla="*/ 2922908 w 3340467"/>
                <a:gd name="connsiteY63" fmla="*/ 438701 h 539670"/>
                <a:gd name="connsiteX64" fmla="*/ 2965193 w 3340467"/>
                <a:gd name="connsiteY64" fmla="*/ 449272 h 539670"/>
                <a:gd name="connsiteX65" fmla="*/ 2991621 w 3340467"/>
                <a:gd name="connsiteY65" fmla="*/ 470414 h 539670"/>
                <a:gd name="connsiteX66" fmla="*/ 3060333 w 3340467"/>
                <a:gd name="connsiteY66" fmla="*/ 454558 h 539670"/>
                <a:gd name="connsiteX67" fmla="*/ 3076189 w 3340467"/>
                <a:gd name="connsiteY67" fmla="*/ 449272 h 539670"/>
                <a:gd name="connsiteX68" fmla="*/ 3092046 w 3340467"/>
                <a:gd name="connsiteY68" fmla="*/ 443987 h 539670"/>
                <a:gd name="connsiteX69" fmla="*/ 3166044 w 3340467"/>
                <a:gd name="connsiteY69" fmla="*/ 459843 h 539670"/>
                <a:gd name="connsiteX70" fmla="*/ 3181900 w 3340467"/>
                <a:gd name="connsiteY70" fmla="*/ 465129 h 539670"/>
                <a:gd name="connsiteX71" fmla="*/ 3203043 w 3340467"/>
                <a:gd name="connsiteY71" fmla="*/ 459843 h 539670"/>
                <a:gd name="connsiteX72" fmla="*/ 3234756 w 3340467"/>
                <a:gd name="connsiteY72" fmla="*/ 438701 h 539670"/>
                <a:gd name="connsiteX73" fmla="*/ 3250612 w 3340467"/>
                <a:gd name="connsiteY73" fmla="*/ 449272 h 539670"/>
                <a:gd name="connsiteX74" fmla="*/ 3261184 w 3340467"/>
                <a:gd name="connsiteY74" fmla="*/ 459843 h 539670"/>
                <a:gd name="connsiteX75" fmla="*/ 3292897 w 3340467"/>
                <a:gd name="connsiteY75" fmla="*/ 459843 h 539670"/>
                <a:gd name="connsiteX76" fmla="*/ 3308754 w 3340467"/>
                <a:gd name="connsiteY76" fmla="*/ 449272 h 539670"/>
                <a:gd name="connsiteX77" fmla="*/ 3340467 w 3340467"/>
                <a:gd name="connsiteY7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484208 w 3340467"/>
                <a:gd name="connsiteY51" fmla="*/ 449272 h 539670"/>
                <a:gd name="connsiteX52" fmla="*/ 2500065 w 3340467"/>
                <a:gd name="connsiteY52" fmla="*/ 454558 h 539670"/>
                <a:gd name="connsiteX53" fmla="*/ 2515921 w 3340467"/>
                <a:gd name="connsiteY53" fmla="*/ 459843 h 539670"/>
                <a:gd name="connsiteX54" fmla="*/ 2574062 w 3340467"/>
                <a:gd name="connsiteY54" fmla="*/ 443987 h 539670"/>
                <a:gd name="connsiteX55" fmla="*/ 2605775 w 3340467"/>
                <a:gd name="connsiteY55" fmla="*/ 433416 h 539670"/>
                <a:gd name="connsiteX56" fmla="*/ 2653345 w 3340467"/>
                <a:gd name="connsiteY56" fmla="*/ 443987 h 539670"/>
                <a:gd name="connsiteX57" fmla="*/ 2685059 w 3340467"/>
                <a:gd name="connsiteY57" fmla="*/ 459843 h 539670"/>
                <a:gd name="connsiteX58" fmla="*/ 2743200 w 3340467"/>
                <a:gd name="connsiteY58" fmla="*/ 443987 h 539670"/>
                <a:gd name="connsiteX59" fmla="*/ 2796055 w 3340467"/>
                <a:gd name="connsiteY59" fmla="*/ 454558 h 539670"/>
                <a:gd name="connsiteX60" fmla="*/ 2827769 w 3340467"/>
                <a:gd name="connsiteY60" fmla="*/ 465129 h 539670"/>
                <a:gd name="connsiteX61" fmla="*/ 2907052 w 3340467"/>
                <a:gd name="connsiteY61" fmla="*/ 449272 h 539670"/>
                <a:gd name="connsiteX62" fmla="*/ 2922908 w 3340467"/>
                <a:gd name="connsiteY62" fmla="*/ 438701 h 539670"/>
                <a:gd name="connsiteX63" fmla="*/ 2965193 w 3340467"/>
                <a:gd name="connsiteY63" fmla="*/ 449272 h 539670"/>
                <a:gd name="connsiteX64" fmla="*/ 2991621 w 3340467"/>
                <a:gd name="connsiteY64" fmla="*/ 470414 h 539670"/>
                <a:gd name="connsiteX65" fmla="*/ 3060333 w 3340467"/>
                <a:gd name="connsiteY65" fmla="*/ 454558 h 539670"/>
                <a:gd name="connsiteX66" fmla="*/ 3076189 w 3340467"/>
                <a:gd name="connsiteY66" fmla="*/ 449272 h 539670"/>
                <a:gd name="connsiteX67" fmla="*/ 3092046 w 3340467"/>
                <a:gd name="connsiteY67" fmla="*/ 443987 h 539670"/>
                <a:gd name="connsiteX68" fmla="*/ 3166044 w 3340467"/>
                <a:gd name="connsiteY68" fmla="*/ 459843 h 539670"/>
                <a:gd name="connsiteX69" fmla="*/ 3181900 w 3340467"/>
                <a:gd name="connsiteY69" fmla="*/ 465129 h 539670"/>
                <a:gd name="connsiteX70" fmla="*/ 3203043 w 3340467"/>
                <a:gd name="connsiteY70" fmla="*/ 459843 h 539670"/>
                <a:gd name="connsiteX71" fmla="*/ 3234756 w 3340467"/>
                <a:gd name="connsiteY71" fmla="*/ 438701 h 539670"/>
                <a:gd name="connsiteX72" fmla="*/ 3250612 w 3340467"/>
                <a:gd name="connsiteY72" fmla="*/ 449272 h 539670"/>
                <a:gd name="connsiteX73" fmla="*/ 3261184 w 3340467"/>
                <a:gd name="connsiteY73" fmla="*/ 459843 h 539670"/>
                <a:gd name="connsiteX74" fmla="*/ 3292897 w 3340467"/>
                <a:gd name="connsiteY74" fmla="*/ 459843 h 539670"/>
                <a:gd name="connsiteX75" fmla="*/ 3308754 w 3340467"/>
                <a:gd name="connsiteY75" fmla="*/ 449272 h 539670"/>
                <a:gd name="connsiteX76" fmla="*/ 3340467 w 3340467"/>
                <a:gd name="connsiteY7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500065 w 3340467"/>
                <a:gd name="connsiteY51" fmla="*/ 454558 h 539670"/>
                <a:gd name="connsiteX52" fmla="*/ 2515921 w 3340467"/>
                <a:gd name="connsiteY52" fmla="*/ 459843 h 539670"/>
                <a:gd name="connsiteX53" fmla="*/ 2574062 w 3340467"/>
                <a:gd name="connsiteY53" fmla="*/ 443987 h 539670"/>
                <a:gd name="connsiteX54" fmla="*/ 2605775 w 3340467"/>
                <a:gd name="connsiteY54" fmla="*/ 433416 h 539670"/>
                <a:gd name="connsiteX55" fmla="*/ 2653345 w 3340467"/>
                <a:gd name="connsiteY55" fmla="*/ 443987 h 539670"/>
                <a:gd name="connsiteX56" fmla="*/ 2685059 w 3340467"/>
                <a:gd name="connsiteY56" fmla="*/ 459843 h 539670"/>
                <a:gd name="connsiteX57" fmla="*/ 2743200 w 3340467"/>
                <a:gd name="connsiteY57" fmla="*/ 443987 h 539670"/>
                <a:gd name="connsiteX58" fmla="*/ 2796055 w 3340467"/>
                <a:gd name="connsiteY58" fmla="*/ 454558 h 539670"/>
                <a:gd name="connsiteX59" fmla="*/ 2827769 w 3340467"/>
                <a:gd name="connsiteY59" fmla="*/ 465129 h 539670"/>
                <a:gd name="connsiteX60" fmla="*/ 2907052 w 3340467"/>
                <a:gd name="connsiteY60" fmla="*/ 449272 h 539670"/>
                <a:gd name="connsiteX61" fmla="*/ 2922908 w 3340467"/>
                <a:gd name="connsiteY61" fmla="*/ 438701 h 539670"/>
                <a:gd name="connsiteX62" fmla="*/ 2965193 w 3340467"/>
                <a:gd name="connsiteY62" fmla="*/ 449272 h 539670"/>
                <a:gd name="connsiteX63" fmla="*/ 2991621 w 3340467"/>
                <a:gd name="connsiteY63" fmla="*/ 470414 h 539670"/>
                <a:gd name="connsiteX64" fmla="*/ 3060333 w 3340467"/>
                <a:gd name="connsiteY64" fmla="*/ 454558 h 539670"/>
                <a:gd name="connsiteX65" fmla="*/ 3076189 w 3340467"/>
                <a:gd name="connsiteY65" fmla="*/ 449272 h 539670"/>
                <a:gd name="connsiteX66" fmla="*/ 3092046 w 3340467"/>
                <a:gd name="connsiteY66" fmla="*/ 443987 h 539670"/>
                <a:gd name="connsiteX67" fmla="*/ 3166044 w 3340467"/>
                <a:gd name="connsiteY67" fmla="*/ 459843 h 539670"/>
                <a:gd name="connsiteX68" fmla="*/ 3181900 w 3340467"/>
                <a:gd name="connsiteY68" fmla="*/ 465129 h 539670"/>
                <a:gd name="connsiteX69" fmla="*/ 3203043 w 3340467"/>
                <a:gd name="connsiteY69" fmla="*/ 459843 h 539670"/>
                <a:gd name="connsiteX70" fmla="*/ 3234756 w 3340467"/>
                <a:gd name="connsiteY70" fmla="*/ 438701 h 539670"/>
                <a:gd name="connsiteX71" fmla="*/ 3250612 w 3340467"/>
                <a:gd name="connsiteY71" fmla="*/ 449272 h 539670"/>
                <a:gd name="connsiteX72" fmla="*/ 3261184 w 3340467"/>
                <a:gd name="connsiteY72" fmla="*/ 459843 h 539670"/>
                <a:gd name="connsiteX73" fmla="*/ 3292897 w 3340467"/>
                <a:gd name="connsiteY73" fmla="*/ 459843 h 539670"/>
                <a:gd name="connsiteX74" fmla="*/ 3308754 w 3340467"/>
                <a:gd name="connsiteY74" fmla="*/ 449272 h 539670"/>
                <a:gd name="connsiteX75" fmla="*/ 3340467 w 3340467"/>
                <a:gd name="connsiteY7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596236 w 3340467"/>
                <a:gd name="connsiteY32" fmla="*/ 348847 h 539670"/>
                <a:gd name="connsiteX33" fmla="*/ 1612092 w 3340467"/>
                <a:gd name="connsiteY33" fmla="*/ 343561 h 539670"/>
                <a:gd name="connsiteX34" fmla="*/ 1654377 w 3340467"/>
                <a:gd name="connsiteY34" fmla="*/ 348847 h 539670"/>
                <a:gd name="connsiteX35" fmla="*/ 1728374 w 3340467"/>
                <a:gd name="connsiteY35" fmla="*/ 401702 h 539670"/>
                <a:gd name="connsiteX36" fmla="*/ 1744231 w 3340467"/>
                <a:gd name="connsiteY36" fmla="*/ 417559 h 539670"/>
                <a:gd name="connsiteX37" fmla="*/ 1775944 w 3340467"/>
                <a:gd name="connsiteY37" fmla="*/ 438701 h 539670"/>
                <a:gd name="connsiteX38" fmla="*/ 1807658 w 3340467"/>
                <a:gd name="connsiteY38" fmla="*/ 465129 h 539670"/>
                <a:gd name="connsiteX39" fmla="*/ 1884794 w 3340467"/>
                <a:gd name="connsiteY39" fmla="*/ 523270 h 539670"/>
                <a:gd name="connsiteX40" fmla="*/ 1931785 w 3340467"/>
                <a:gd name="connsiteY40" fmla="*/ 524083 h 539670"/>
                <a:gd name="connsiteX41" fmla="*/ 1995790 w 3340467"/>
                <a:gd name="connsiteY41" fmla="*/ 476224 h 539670"/>
                <a:gd name="connsiteX42" fmla="*/ 2019837 w 3340467"/>
                <a:gd name="connsiteY42" fmla="*/ 454558 h 539670"/>
                <a:gd name="connsiteX43" fmla="*/ 2061364 w 3340467"/>
                <a:gd name="connsiteY43" fmla="*/ 401702 h 539670"/>
                <a:gd name="connsiteX44" fmla="*/ 2108934 w 3340467"/>
                <a:gd name="connsiteY44" fmla="*/ 369989 h 539670"/>
                <a:gd name="connsiteX45" fmla="*/ 2204074 w 3340467"/>
                <a:gd name="connsiteY45" fmla="*/ 443987 h 539670"/>
                <a:gd name="connsiteX46" fmla="*/ 2251644 w 3340467"/>
                <a:gd name="connsiteY46" fmla="*/ 465129 h 539670"/>
                <a:gd name="connsiteX47" fmla="*/ 2304499 w 3340467"/>
                <a:gd name="connsiteY47" fmla="*/ 459843 h 539670"/>
                <a:gd name="connsiteX48" fmla="*/ 2373211 w 3340467"/>
                <a:gd name="connsiteY48" fmla="*/ 406988 h 539670"/>
                <a:gd name="connsiteX49" fmla="*/ 2420781 w 3340467"/>
                <a:gd name="connsiteY49" fmla="*/ 417559 h 539670"/>
                <a:gd name="connsiteX50" fmla="*/ 2452495 w 3340467"/>
                <a:gd name="connsiteY50" fmla="*/ 438701 h 539670"/>
                <a:gd name="connsiteX51" fmla="*/ 2515921 w 3340467"/>
                <a:gd name="connsiteY51" fmla="*/ 459843 h 539670"/>
                <a:gd name="connsiteX52" fmla="*/ 2574062 w 3340467"/>
                <a:gd name="connsiteY52" fmla="*/ 443987 h 539670"/>
                <a:gd name="connsiteX53" fmla="*/ 2605775 w 3340467"/>
                <a:gd name="connsiteY53" fmla="*/ 433416 h 539670"/>
                <a:gd name="connsiteX54" fmla="*/ 2653345 w 3340467"/>
                <a:gd name="connsiteY54" fmla="*/ 443987 h 539670"/>
                <a:gd name="connsiteX55" fmla="*/ 2685059 w 3340467"/>
                <a:gd name="connsiteY55" fmla="*/ 459843 h 539670"/>
                <a:gd name="connsiteX56" fmla="*/ 2743200 w 3340467"/>
                <a:gd name="connsiteY56" fmla="*/ 443987 h 539670"/>
                <a:gd name="connsiteX57" fmla="*/ 2796055 w 3340467"/>
                <a:gd name="connsiteY57" fmla="*/ 454558 h 539670"/>
                <a:gd name="connsiteX58" fmla="*/ 2827769 w 3340467"/>
                <a:gd name="connsiteY58" fmla="*/ 465129 h 539670"/>
                <a:gd name="connsiteX59" fmla="*/ 2907052 w 3340467"/>
                <a:gd name="connsiteY59" fmla="*/ 449272 h 539670"/>
                <a:gd name="connsiteX60" fmla="*/ 2922908 w 3340467"/>
                <a:gd name="connsiteY60" fmla="*/ 438701 h 539670"/>
                <a:gd name="connsiteX61" fmla="*/ 2965193 w 3340467"/>
                <a:gd name="connsiteY61" fmla="*/ 449272 h 539670"/>
                <a:gd name="connsiteX62" fmla="*/ 2991621 w 3340467"/>
                <a:gd name="connsiteY62" fmla="*/ 470414 h 539670"/>
                <a:gd name="connsiteX63" fmla="*/ 3060333 w 3340467"/>
                <a:gd name="connsiteY63" fmla="*/ 454558 h 539670"/>
                <a:gd name="connsiteX64" fmla="*/ 3076189 w 3340467"/>
                <a:gd name="connsiteY64" fmla="*/ 449272 h 539670"/>
                <a:gd name="connsiteX65" fmla="*/ 3092046 w 3340467"/>
                <a:gd name="connsiteY65" fmla="*/ 443987 h 539670"/>
                <a:gd name="connsiteX66" fmla="*/ 3166044 w 3340467"/>
                <a:gd name="connsiteY66" fmla="*/ 459843 h 539670"/>
                <a:gd name="connsiteX67" fmla="*/ 3181900 w 3340467"/>
                <a:gd name="connsiteY67" fmla="*/ 465129 h 539670"/>
                <a:gd name="connsiteX68" fmla="*/ 3203043 w 3340467"/>
                <a:gd name="connsiteY68" fmla="*/ 459843 h 539670"/>
                <a:gd name="connsiteX69" fmla="*/ 3234756 w 3340467"/>
                <a:gd name="connsiteY69" fmla="*/ 438701 h 539670"/>
                <a:gd name="connsiteX70" fmla="*/ 3250612 w 3340467"/>
                <a:gd name="connsiteY70" fmla="*/ 449272 h 539670"/>
                <a:gd name="connsiteX71" fmla="*/ 3261184 w 3340467"/>
                <a:gd name="connsiteY71" fmla="*/ 459843 h 539670"/>
                <a:gd name="connsiteX72" fmla="*/ 3292897 w 3340467"/>
                <a:gd name="connsiteY72" fmla="*/ 459843 h 539670"/>
                <a:gd name="connsiteX73" fmla="*/ 3308754 w 3340467"/>
                <a:gd name="connsiteY73" fmla="*/ 449272 h 539670"/>
                <a:gd name="connsiteX74" fmla="*/ 3340467 w 3340467"/>
                <a:gd name="connsiteY7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612092 w 3340467"/>
                <a:gd name="connsiteY32" fmla="*/ 343561 h 539670"/>
                <a:gd name="connsiteX33" fmla="*/ 1654377 w 3340467"/>
                <a:gd name="connsiteY33" fmla="*/ 348847 h 539670"/>
                <a:gd name="connsiteX34" fmla="*/ 1728374 w 3340467"/>
                <a:gd name="connsiteY34" fmla="*/ 401702 h 539670"/>
                <a:gd name="connsiteX35" fmla="*/ 1744231 w 3340467"/>
                <a:gd name="connsiteY35" fmla="*/ 417559 h 539670"/>
                <a:gd name="connsiteX36" fmla="*/ 1775944 w 3340467"/>
                <a:gd name="connsiteY36" fmla="*/ 438701 h 539670"/>
                <a:gd name="connsiteX37" fmla="*/ 1807658 w 3340467"/>
                <a:gd name="connsiteY37" fmla="*/ 465129 h 539670"/>
                <a:gd name="connsiteX38" fmla="*/ 1884794 w 3340467"/>
                <a:gd name="connsiteY38" fmla="*/ 523270 h 539670"/>
                <a:gd name="connsiteX39" fmla="*/ 1931785 w 3340467"/>
                <a:gd name="connsiteY39" fmla="*/ 524083 h 539670"/>
                <a:gd name="connsiteX40" fmla="*/ 1995790 w 3340467"/>
                <a:gd name="connsiteY40" fmla="*/ 476224 h 539670"/>
                <a:gd name="connsiteX41" fmla="*/ 2019837 w 3340467"/>
                <a:gd name="connsiteY41" fmla="*/ 454558 h 539670"/>
                <a:gd name="connsiteX42" fmla="*/ 2061364 w 3340467"/>
                <a:gd name="connsiteY42" fmla="*/ 401702 h 539670"/>
                <a:gd name="connsiteX43" fmla="*/ 2108934 w 3340467"/>
                <a:gd name="connsiteY43" fmla="*/ 369989 h 539670"/>
                <a:gd name="connsiteX44" fmla="*/ 2204074 w 3340467"/>
                <a:gd name="connsiteY44" fmla="*/ 443987 h 539670"/>
                <a:gd name="connsiteX45" fmla="*/ 2251644 w 3340467"/>
                <a:gd name="connsiteY45" fmla="*/ 465129 h 539670"/>
                <a:gd name="connsiteX46" fmla="*/ 2304499 w 3340467"/>
                <a:gd name="connsiteY46" fmla="*/ 459843 h 539670"/>
                <a:gd name="connsiteX47" fmla="*/ 2373211 w 3340467"/>
                <a:gd name="connsiteY47" fmla="*/ 406988 h 539670"/>
                <a:gd name="connsiteX48" fmla="*/ 2420781 w 3340467"/>
                <a:gd name="connsiteY48" fmla="*/ 417559 h 539670"/>
                <a:gd name="connsiteX49" fmla="*/ 2452495 w 3340467"/>
                <a:gd name="connsiteY49" fmla="*/ 438701 h 539670"/>
                <a:gd name="connsiteX50" fmla="*/ 2515921 w 3340467"/>
                <a:gd name="connsiteY50" fmla="*/ 459843 h 539670"/>
                <a:gd name="connsiteX51" fmla="*/ 2574062 w 3340467"/>
                <a:gd name="connsiteY51" fmla="*/ 443987 h 539670"/>
                <a:gd name="connsiteX52" fmla="*/ 2605775 w 3340467"/>
                <a:gd name="connsiteY52" fmla="*/ 433416 h 539670"/>
                <a:gd name="connsiteX53" fmla="*/ 2653345 w 3340467"/>
                <a:gd name="connsiteY53" fmla="*/ 443987 h 539670"/>
                <a:gd name="connsiteX54" fmla="*/ 2685059 w 3340467"/>
                <a:gd name="connsiteY54" fmla="*/ 459843 h 539670"/>
                <a:gd name="connsiteX55" fmla="*/ 2743200 w 3340467"/>
                <a:gd name="connsiteY55" fmla="*/ 443987 h 539670"/>
                <a:gd name="connsiteX56" fmla="*/ 2796055 w 3340467"/>
                <a:gd name="connsiteY56" fmla="*/ 454558 h 539670"/>
                <a:gd name="connsiteX57" fmla="*/ 2827769 w 3340467"/>
                <a:gd name="connsiteY57" fmla="*/ 465129 h 539670"/>
                <a:gd name="connsiteX58" fmla="*/ 2907052 w 3340467"/>
                <a:gd name="connsiteY58" fmla="*/ 449272 h 539670"/>
                <a:gd name="connsiteX59" fmla="*/ 2922908 w 3340467"/>
                <a:gd name="connsiteY59" fmla="*/ 438701 h 539670"/>
                <a:gd name="connsiteX60" fmla="*/ 2965193 w 3340467"/>
                <a:gd name="connsiteY60" fmla="*/ 449272 h 539670"/>
                <a:gd name="connsiteX61" fmla="*/ 2991621 w 3340467"/>
                <a:gd name="connsiteY61" fmla="*/ 470414 h 539670"/>
                <a:gd name="connsiteX62" fmla="*/ 3060333 w 3340467"/>
                <a:gd name="connsiteY62" fmla="*/ 454558 h 539670"/>
                <a:gd name="connsiteX63" fmla="*/ 3076189 w 3340467"/>
                <a:gd name="connsiteY63" fmla="*/ 449272 h 539670"/>
                <a:gd name="connsiteX64" fmla="*/ 3092046 w 3340467"/>
                <a:gd name="connsiteY64" fmla="*/ 443987 h 539670"/>
                <a:gd name="connsiteX65" fmla="*/ 3166044 w 3340467"/>
                <a:gd name="connsiteY65" fmla="*/ 459843 h 539670"/>
                <a:gd name="connsiteX66" fmla="*/ 3181900 w 3340467"/>
                <a:gd name="connsiteY66" fmla="*/ 465129 h 539670"/>
                <a:gd name="connsiteX67" fmla="*/ 3203043 w 3340467"/>
                <a:gd name="connsiteY67" fmla="*/ 459843 h 539670"/>
                <a:gd name="connsiteX68" fmla="*/ 3234756 w 3340467"/>
                <a:gd name="connsiteY68" fmla="*/ 438701 h 539670"/>
                <a:gd name="connsiteX69" fmla="*/ 3250612 w 3340467"/>
                <a:gd name="connsiteY69" fmla="*/ 449272 h 539670"/>
                <a:gd name="connsiteX70" fmla="*/ 3261184 w 3340467"/>
                <a:gd name="connsiteY70" fmla="*/ 459843 h 539670"/>
                <a:gd name="connsiteX71" fmla="*/ 3292897 w 3340467"/>
                <a:gd name="connsiteY71" fmla="*/ 459843 h 539670"/>
                <a:gd name="connsiteX72" fmla="*/ 3308754 w 3340467"/>
                <a:gd name="connsiteY72" fmla="*/ 449272 h 539670"/>
                <a:gd name="connsiteX73" fmla="*/ 3340467 w 3340467"/>
                <a:gd name="connsiteY73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591981 w 3340467"/>
                <a:gd name="connsiteY4" fmla="*/ 42285 h 539670"/>
                <a:gd name="connsiteX5" fmla="*/ 628980 w 3340467"/>
                <a:gd name="connsiteY5" fmla="*/ 47571 h 539670"/>
                <a:gd name="connsiteX6" fmla="*/ 660693 w 3340467"/>
                <a:gd name="connsiteY6" fmla="*/ 52856 h 539670"/>
                <a:gd name="connsiteX7" fmla="*/ 676550 w 3340467"/>
                <a:gd name="connsiteY7" fmla="*/ 58142 h 539670"/>
                <a:gd name="connsiteX8" fmla="*/ 718834 w 3340467"/>
                <a:gd name="connsiteY8" fmla="*/ 68713 h 539670"/>
                <a:gd name="connsiteX9" fmla="*/ 750548 w 3340467"/>
                <a:gd name="connsiteY9" fmla="*/ 79284 h 539670"/>
                <a:gd name="connsiteX10" fmla="*/ 782261 w 3340467"/>
                <a:gd name="connsiteY10" fmla="*/ 89855 h 539670"/>
                <a:gd name="connsiteX11" fmla="*/ 798118 w 3340467"/>
                <a:gd name="connsiteY11" fmla="*/ 95140 h 539670"/>
                <a:gd name="connsiteX12" fmla="*/ 824545 w 3340467"/>
                <a:gd name="connsiteY12" fmla="*/ 110997 h 539670"/>
                <a:gd name="connsiteX13" fmla="*/ 872115 w 3340467"/>
                <a:gd name="connsiteY13" fmla="*/ 137425 h 539670"/>
                <a:gd name="connsiteX14" fmla="*/ 909114 w 3340467"/>
                <a:gd name="connsiteY14" fmla="*/ 163853 h 539670"/>
                <a:gd name="connsiteX15" fmla="*/ 940828 w 3340467"/>
                <a:gd name="connsiteY15" fmla="*/ 184995 h 539670"/>
                <a:gd name="connsiteX16" fmla="*/ 988397 w 3340467"/>
                <a:gd name="connsiteY16" fmla="*/ 216708 h 539670"/>
                <a:gd name="connsiteX17" fmla="*/ 1057110 w 3340467"/>
                <a:gd name="connsiteY17" fmla="*/ 269564 h 539670"/>
                <a:gd name="connsiteX18" fmla="*/ 1072966 w 3340467"/>
                <a:gd name="connsiteY18" fmla="*/ 280135 h 539670"/>
                <a:gd name="connsiteX19" fmla="*/ 1099394 w 3340467"/>
                <a:gd name="connsiteY19" fmla="*/ 306562 h 539670"/>
                <a:gd name="connsiteX20" fmla="*/ 1125822 w 3340467"/>
                <a:gd name="connsiteY20" fmla="*/ 332990 h 539670"/>
                <a:gd name="connsiteX21" fmla="*/ 1136393 w 3340467"/>
                <a:gd name="connsiteY21" fmla="*/ 348847 h 539670"/>
                <a:gd name="connsiteX22" fmla="*/ 1152249 w 3340467"/>
                <a:gd name="connsiteY22" fmla="*/ 359418 h 539670"/>
                <a:gd name="connsiteX23" fmla="*/ 1162821 w 3340467"/>
                <a:gd name="connsiteY23" fmla="*/ 369989 h 539670"/>
                <a:gd name="connsiteX24" fmla="*/ 1183963 w 3340467"/>
                <a:gd name="connsiteY24" fmla="*/ 396417 h 539670"/>
                <a:gd name="connsiteX25" fmla="*/ 1215676 w 3340467"/>
                <a:gd name="connsiteY25" fmla="*/ 443987 h 539670"/>
                <a:gd name="connsiteX26" fmla="*/ 1231533 w 3340467"/>
                <a:gd name="connsiteY26" fmla="*/ 459843 h 539670"/>
                <a:gd name="connsiteX27" fmla="*/ 1242104 w 3340467"/>
                <a:gd name="connsiteY27" fmla="*/ 475700 h 539670"/>
                <a:gd name="connsiteX28" fmla="*/ 1268532 w 3340467"/>
                <a:gd name="connsiteY28" fmla="*/ 496842 h 539670"/>
                <a:gd name="connsiteX29" fmla="*/ 1390099 w 3340467"/>
                <a:gd name="connsiteY29" fmla="*/ 533841 h 539670"/>
                <a:gd name="connsiteX30" fmla="*/ 1532809 w 3340467"/>
                <a:gd name="connsiteY30" fmla="*/ 385846 h 539670"/>
                <a:gd name="connsiteX31" fmla="*/ 1564522 w 3340467"/>
                <a:gd name="connsiteY31" fmla="*/ 359418 h 539670"/>
                <a:gd name="connsiteX32" fmla="*/ 1612092 w 3340467"/>
                <a:gd name="connsiteY32" fmla="*/ 343561 h 539670"/>
                <a:gd name="connsiteX33" fmla="*/ 1654377 w 3340467"/>
                <a:gd name="connsiteY33" fmla="*/ 348847 h 539670"/>
                <a:gd name="connsiteX34" fmla="*/ 1728374 w 3340467"/>
                <a:gd name="connsiteY34" fmla="*/ 401702 h 539670"/>
                <a:gd name="connsiteX35" fmla="*/ 1775944 w 3340467"/>
                <a:gd name="connsiteY35" fmla="*/ 438701 h 539670"/>
                <a:gd name="connsiteX36" fmla="*/ 1807658 w 3340467"/>
                <a:gd name="connsiteY36" fmla="*/ 465129 h 539670"/>
                <a:gd name="connsiteX37" fmla="*/ 1884794 w 3340467"/>
                <a:gd name="connsiteY37" fmla="*/ 523270 h 539670"/>
                <a:gd name="connsiteX38" fmla="*/ 1931785 w 3340467"/>
                <a:gd name="connsiteY38" fmla="*/ 524083 h 539670"/>
                <a:gd name="connsiteX39" fmla="*/ 1995790 w 3340467"/>
                <a:gd name="connsiteY39" fmla="*/ 476224 h 539670"/>
                <a:gd name="connsiteX40" fmla="*/ 2019837 w 3340467"/>
                <a:gd name="connsiteY40" fmla="*/ 454558 h 539670"/>
                <a:gd name="connsiteX41" fmla="*/ 2061364 w 3340467"/>
                <a:gd name="connsiteY41" fmla="*/ 401702 h 539670"/>
                <a:gd name="connsiteX42" fmla="*/ 2108934 w 3340467"/>
                <a:gd name="connsiteY42" fmla="*/ 369989 h 539670"/>
                <a:gd name="connsiteX43" fmla="*/ 2204074 w 3340467"/>
                <a:gd name="connsiteY43" fmla="*/ 443987 h 539670"/>
                <a:gd name="connsiteX44" fmla="*/ 2251644 w 3340467"/>
                <a:gd name="connsiteY44" fmla="*/ 465129 h 539670"/>
                <a:gd name="connsiteX45" fmla="*/ 2304499 w 3340467"/>
                <a:gd name="connsiteY45" fmla="*/ 459843 h 539670"/>
                <a:gd name="connsiteX46" fmla="*/ 2373211 w 3340467"/>
                <a:gd name="connsiteY46" fmla="*/ 406988 h 539670"/>
                <a:gd name="connsiteX47" fmla="*/ 2420781 w 3340467"/>
                <a:gd name="connsiteY47" fmla="*/ 417559 h 539670"/>
                <a:gd name="connsiteX48" fmla="*/ 2452495 w 3340467"/>
                <a:gd name="connsiteY48" fmla="*/ 438701 h 539670"/>
                <a:gd name="connsiteX49" fmla="*/ 2515921 w 3340467"/>
                <a:gd name="connsiteY49" fmla="*/ 459843 h 539670"/>
                <a:gd name="connsiteX50" fmla="*/ 2574062 w 3340467"/>
                <a:gd name="connsiteY50" fmla="*/ 443987 h 539670"/>
                <a:gd name="connsiteX51" fmla="*/ 2605775 w 3340467"/>
                <a:gd name="connsiteY51" fmla="*/ 433416 h 539670"/>
                <a:gd name="connsiteX52" fmla="*/ 2653345 w 3340467"/>
                <a:gd name="connsiteY52" fmla="*/ 443987 h 539670"/>
                <a:gd name="connsiteX53" fmla="*/ 2685059 w 3340467"/>
                <a:gd name="connsiteY53" fmla="*/ 459843 h 539670"/>
                <a:gd name="connsiteX54" fmla="*/ 2743200 w 3340467"/>
                <a:gd name="connsiteY54" fmla="*/ 443987 h 539670"/>
                <a:gd name="connsiteX55" fmla="*/ 2796055 w 3340467"/>
                <a:gd name="connsiteY55" fmla="*/ 454558 h 539670"/>
                <a:gd name="connsiteX56" fmla="*/ 2827769 w 3340467"/>
                <a:gd name="connsiteY56" fmla="*/ 465129 h 539670"/>
                <a:gd name="connsiteX57" fmla="*/ 2907052 w 3340467"/>
                <a:gd name="connsiteY57" fmla="*/ 449272 h 539670"/>
                <a:gd name="connsiteX58" fmla="*/ 2922908 w 3340467"/>
                <a:gd name="connsiteY58" fmla="*/ 438701 h 539670"/>
                <a:gd name="connsiteX59" fmla="*/ 2965193 w 3340467"/>
                <a:gd name="connsiteY59" fmla="*/ 449272 h 539670"/>
                <a:gd name="connsiteX60" fmla="*/ 2991621 w 3340467"/>
                <a:gd name="connsiteY60" fmla="*/ 470414 h 539670"/>
                <a:gd name="connsiteX61" fmla="*/ 3060333 w 3340467"/>
                <a:gd name="connsiteY61" fmla="*/ 454558 h 539670"/>
                <a:gd name="connsiteX62" fmla="*/ 3076189 w 3340467"/>
                <a:gd name="connsiteY62" fmla="*/ 449272 h 539670"/>
                <a:gd name="connsiteX63" fmla="*/ 3092046 w 3340467"/>
                <a:gd name="connsiteY63" fmla="*/ 443987 h 539670"/>
                <a:gd name="connsiteX64" fmla="*/ 3166044 w 3340467"/>
                <a:gd name="connsiteY64" fmla="*/ 459843 h 539670"/>
                <a:gd name="connsiteX65" fmla="*/ 3181900 w 3340467"/>
                <a:gd name="connsiteY65" fmla="*/ 465129 h 539670"/>
                <a:gd name="connsiteX66" fmla="*/ 3203043 w 3340467"/>
                <a:gd name="connsiteY66" fmla="*/ 459843 h 539670"/>
                <a:gd name="connsiteX67" fmla="*/ 3234756 w 3340467"/>
                <a:gd name="connsiteY67" fmla="*/ 438701 h 539670"/>
                <a:gd name="connsiteX68" fmla="*/ 3250612 w 3340467"/>
                <a:gd name="connsiteY68" fmla="*/ 449272 h 539670"/>
                <a:gd name="connsiteX69" fmla="*/ 3261184 w 3340467"/>
                <a:gd name="connsiteY69" fmla="*/ 459843 h 539670"/>
                <a:gd name="connsiteX70" fmla="*/ 3292897 w 3340467"/>
                <a:gd name="connsiteY70" fmla="*/ 459843 h 539670"/>
                <a:gd name="connsiteX71" fmla="*/ 3308754 w 3340467"/>
                <a:gd name="connsiteY71" fmla="*/ 449272 h 539670"/>
                <a:gd name="connsiteX72" fmla="*/ 3340467 w 3340467"/>
                <a:gd name="connsiteY72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60693 w 3340467"/>
                <a:gd name="connsiteY5" fmla="*/ 52856 h 539670"/>
                <a:gd name="connsiteX6" fmla="*/ 676550 w 3340467"/>
                <a:gd name="connsiteY6" fmla="*/ 58142 h 539670"/>
                <a:gd name="connsiteX7" fmla="*/ 718834 w 3340467"/>
                <a:gd name="connsiteY7" fmla="*/ 68713 h 539670"/>
                <a:gd name="connsiteX8" fmla="*/ 750548 w 3340467"/>
                <a:gd name="connsiteY8" fmla="*/ 79284 h 539670"/>
                <a:gd name="connsiteX9" fmla="*/ 782261 w 3340467"/>
                <a:gd name="connsiteY9" fmla="*/ 89855 h 539670"/>
                <a:gd name="connsiteX10" fmla="*/ 798118 w 3340467"/>
                <a:gd name="connsiteY10" fmla="*/ 95140 h 539670"/>
                <a:gd name="connsiteX11" fmla="*/ 824545 w 3340467"/>
                <a:gd name="connsiteY11" fmla="*/ 110997 h 539670"/>
                <a:gd name="connsiteX12" fmla="*/ 872115 w 3340467"/>
                <a:gd name="connsiteY12" fmla="*/ 137425 h 539670"/>
                <a:gd name="connsiteX13" fmla="*/ 909114 w 3340467"/>
                <a:gd name="connsiteY13" fmla="*/ 163853 h 539670"/>
                <a:gd name="connsiteX14" fmla="*/ 940828 w 3340467"/>
                <a:gd name="connsiteY14" fmla="*/ 184995 h 539670"/>
                <a:gd name="connsiteX15" fmla="*/ 988397 w 3340467"/>
                <a:gd name="connsiteY15" fmla="*/ 216708 h 539670"/>
                <a:gd name="connsiteX16" fmla="*/ 1057110 w 3340467"/>
                <a:gd name="connsiteY16" fmla="*/ 269564 h 539670"/>
                <a:gd name="connsiteX17" fmla="*/ 1072966 w 3340467"/>
                <a:gd name="connsiteY17" fmla="*/ 280135 h 539670"/>
                <a:gd name="connsiteX18" fmla="*/ 1099394 w 3340467"/>
                <a:gd name="connsiteY18" fmla="*/ 306562 h 539670"/>
                <a:gd name="connsiteX19" fmla="*/ 1125822 w 3340467"/>
                <a:gd name="connsiteY19" fmla="*/ 332990 h 539670"/>
                <a:gd name="connsiteX20" fmla="*/ 1136393 w 3340467"/>
                <a:gd name="connsiteY20" fmla="*/ 348847 h 539670"/>
                <a:gd name="connsiteX21" fmla="*/ 1152249 w 3340467"/>
                <a:gd name="connsiteY21" fmla="*/ 359418 h 539670"/>
                <a:gd name="connsiteX22" fmla="*/ 1162821 w 3340467"/>
                <a:gd name="connsiteY22" fmla="*/ 369989 h 539670"/>
                <a:gd name="connsiteX23" fmla="*/ 1183963 w 3340467"/>
                <a:gd name="connsiteY23" fmla="*/ 396417 h 539670"/>
                <a:gd name="connsiteX24" fmla="*/ 1215676 w 3340467"/>
                <a:gd name="connsiteY24" fmla="*/ 443987 h 539670"/>
                <a:gd name="connsiteX25" fmla="*/ 1231533 w 3340467"/>
                <a:gd name="connsiteY25" fmla="*/ 459843 h 539670"/>
                <a:gd name="connsiteX26" fmla="*/ 1242104 w 3340467"/>
                <a:gd name="connsiteY26" fmla="*/ 475700 h 539670"/>
                <a:gd name="connsiteX27" fmla="*/ 1268532 w 3340467"/>
                <a:gd name="connsiteY27" fmla="*/ 496842 h 539670"/>
                <a:gd name="connsiteX28" fmla="*/ 1390099 w 3340467"/>
                <a:gd name="connsiteY28" fmla="*/ 533841 h 539670"/>
                <a:gd name="connsiteX29" fmla="*/ 1532809 w 3340467"/>
                <a:gd name="connsiteY29" fmla="*/ 385846 h 539670"/>
                <a:gd name="connsiteX30" fmla="*/ 1564522 w 3340467"/>
                <a:gd name="connsiteY30" fmla="*/ 359418 h 539670"/>
                <a:gd name="connsiteX31" fmla="*/ 1612092 w 3340467"/>
                <a:gd name="connsiteY31" fmla="*/ 343561 h 539670"/>
                <a:gd name="connsiteX32" fmla="*/ 1654377 w 3340467"/>
                <a:gd name="connsiteY32" fmla="*/ 348847 h 539670"/>
                <a:gd name="connsiteX33" fmla="*/ 1728374 w 3340467"/>
                <a:gd name="connsiteY33" fmla="*/ 401702 h 539670"/>
                <a:gd name="connsiteX34" fmla="*/ 1775944 w 3340467"/>
                <a:gd name="connsiteY34" fmla="*/ 438701 h 539670"/>
                <a:gd name="connsiteX35" fmla="*/ 1807658 w 3340467"/>
                <a:gd name="connsiteY35" fmla="*/ 465129 h 539670"/>
                <a:gd name="connsiteX36" fmla="*/ 1884794 w 3340467"/>
                <a:gd name="connsiteY36" fmla="*/ 523270 h 539670"/>
                <a:gd name="connsiteX37" fmla="*/ 1931785 w 3340467"/>
                <a:gd name="connsiteY37" fmla="*/ 524083 h 539670"/>
                <a:gd name="connsiteX38" fmla="*/ 1995790 w 3340467"/>
                <a:gd name="connsiteY38" fmla="*/ 476224 h 539670"/>
                <a:gd name="connsiteX39" fmla="*/ 2019837 w 3340467"/>
                <a:gd name="connsiteY39" fmla="*/ 454558 h 539670"/>
                <a:gd name="connsiteX40" fmla="*/ 2061364 w 3340467"/>
                <a:gd name="connsiteY40" fmla="*/ 401702 h 539670"/>
                <a:gd name="connsiteX41" fmla="*/ 2108934 w 3340467"/>
                <a:gd name="connsiteY41" fmla="*/ 369989 h 539670"/>
                <a:gd name="connsiteX42" fmla="*/ 2204074 w 3340467"/>
                <a:gd name="connsiteY42" fmla="*/ 443987 h 539670"/>
                <a:gd name="connsiteX43" fmla="*/ 2251644 w 3340467"/>
                <a:gd name="connsiteY43" fmla="*/ 465129 h 539670"/>
                <a:gd name="connsiteX44" fmla="*/ 2304499 w 3340467"/>
                <a:gd name="connsiteY44" fmla="*/ 459843 h 539670"/>
                <a:gd name="connsiteX45" fmla="*/ 2373211 w 3340467"/>
                <a:gd name="connsiteY45" fmla="*/ 406988 h 539670"/>
                <a:gd name="connsiteX46" fmla="*/ 2420781 w 3340467"/>
                <a:gd name="connsiteY46" fmla="*/ 417559 h 539670"/>
                <a:gd name="connsiteX47" fmla="*/ 2452495 w 3340467"/>
                <a:gd name="connsiteY47" fmla="*/ 438701 h 539670"/>
                <a:gd name="connsiteX48" fmla="*/ 2515921 w 3340467"/>
                <a:gd name="connsiteY48" fmla="*/ 459843 h 539670"/>
                <a:gd name="connsiteX49" fmla="*/ 2574062 w 3340467"/>
                <a:gd name="connsiteY49" fmla="*/ 443987 h 539670"/>
                <a:gd name="connsiteX50" fmla="*/ 2605775 w 3340467"/>
                <a:gd name="connsiteY50" fmla="*/ 433416 h 539670"/>
                <a:gd name="connsiteX51" fmla="*/ 2653345 w 3340467"/>
                <a:gd name="connsiteY51" fmla="*/ 443987 h 539670"/>
                <a:gd name="connsiteX52" fmla="*/ 2685059 w 3340467"/>
                <a:gd name="connsiteY52" fmla="*/ 459843 h 539670"/>
                <a:gd name="connsiteX53" fmla="*/ 2743200 w 3340467"/>
                <a:gd name="connsiteY53" fmla="*/ 443987 h 539670"/>
                <a:gd name="connsiteX54" fmla="*/ 2796055 w 3340467"/>
                <a:gd name="connsiteY54" fmla="*/ 454558 h 539670"/>
                <a:gd name="connsiteX55" fmla="*/ 2827769 w 3340467"/>
                <a:gd name="connsiteY55" fmla="*/ 465129 h 539670"/>
                <a:gd name="connsiteX56" fmla="*/ 2907052 w 3340467"/>
                <a:gd name="connsiteY56" fmla="*/ 449272 h 539670"/>
                <a:gd name="connsiteX57" fmla="*/ 2922908 w 3340467"/>
                <a:gd name="connsiteY57" fmla="*/ 438701 h 539670"/>
                <a:gd name="connsiteX58" fmla="*/ 2965193 w 3340467"/>
                <a:gd name="connsiteY58" fmla="*/ 449272 h 539670"/>
                <a:gd name="connsiteX59" fmla="*/ 2991621 w 3340467"/>
                <a:gd name="connsiteY59" fmla="*/ 470414 h 539670"/>
                <a:gd name="connsiteX60" fmla="*/ 3060333 w 3340467"/>
                <a:gd name="connsiteY60" fmla="*/ 454558 h 539670"/>
                <a:gd name="connsiteX61" fmla="*/ 3076189 w 3340467"/>
                <a:gd name="connsiteY61" fmla="*/ 449272 h 539670"/>
                <a:gd name="connsiteX62" fmla="*/ 3092046 w 3340467"/>
                <a:gd name="connsiteY62" fmla="*/ 443987 h 539670"/>
                <a:gd name="connsiteX63" fmla="*/ 3166044 w 3340467"/>
                <a:gd name="connsiteY63" fmla="*/ 459843 h 539670"/>
                <a:gd name="connsiteX64" fmla="*/ 3181900 w 3340467"/>
                <a:gd name="connsiteY64" fmla="*/ 465129 h 539670"/>
                <a:gd name="connsiteX65" fmla="*/ 3203043 w 3340467"/>
                <a:gd name="connsiteY65" fmla="*/ 459843 h 539670"/>
                <a:gd name="connsiteX66" fmla="*/ 3234756 w 3340467"/>
                <a:gd name="connsiteY66" fmla="*/ 438701 h 539670"/>
                <a:gd name="connsiteX67" fmla="*/ 3250612 w 3340467"/>
                <a:gd name="connsiteY67" fmla="*/ 449272 h 539670"/>
                <a:gd name="connsiteX68" fmla="*/ 3261184 w 3340467"/>
                <a:gd name="connsiteY68" fmla="*/ 459843 h 539670"/>
                <a:gd name="connsiteX69" fmla="*/ 3292897 w 3340467"/>
                <a:gd name="connsiteY69" fmla="*/ 459843 h 539670"/>
                <a:gd name="connsiteX70" fmla="*/ 3308754 w 3340467"/>
                <a:gd name="connsiteY70" fmla="*/ 449272 h 539670"/>
                <a:gd name="connsiteX71" fmla="*/ 3340467 w 3340467"/>
                <a:gd name="connsiteY71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798118 w 3340467"/>
                <a:gd name="connsiteY9" fmla="*/ 95140 h 539670"/>
                <a:gd name="connsiteX10" fmla="*/ 824545 w 3340467"/>
                <a:gd name="connsiteY10" fmla="*/ 110997 h 539670"/>
                <a:gd name="connsiteX11" fmla="*/ 872115 w 3340467"/>
                <a:gd name="connsiteY11" fmla="*/ 137425 h 539670"/>
                <a:gd name="connsiteX12" fmla="*/ 909114 w 3340467"/>
                <a:gd name="connsiteY12" fmla="*/ 163853 h 539670"/>
                <a:gd name="connsiteX13" fmla="*/ 940828 w 3340467"/>
                <a:gd name="connsiteY13" fmla="*/ 184995 h 539670"/>
                <a:gd name="connsiteX14" fmla="*/ 988397 w 3340467"/>
                <a:gd name="connsiteY14" fmla="*/ 216708 h 539670"/>
                <a:gd name="connsiteX15" fmla="*/ 1057110 w 3340467"/>
                <a:gd name="connsiteY15" fmla="*/ 269564 h 539670"/>
                <a:gd name="connsiteX16" fmla="*/ 1072966 w 3340467"/>
                <a:gd name="connsiteY16" fmla="*/ 280135 h 539670"/>
                <a:gd name="connsiteX17" fmla="*/ 1099394 w 3340467"/>
                <a:gd name="connsiteY17" fmla="*/ 306562 h 539670"/>
                <a:gd name="connsiteX18" fmla="*/ 1125822 w 3340467"/>
                <a:gd name="connsiteY18" fmla="*/ 332990 h 539670"/>
                <a:gd name="connsiteX19" fmla="*/ 1136393 w 3340467"/>
                <a:gd name="connsiteY19" fmla="*/ 348847 h 539670"/>
                <a:gd name="connsiteX20" fmla="*/ 1152249 w 3340467"/>
                <a:gd name="connsiteY20" fmla="*/ 359418 h 539670"/>
                <a:gd name="connsiteX21" fmla="*/ 1162821 w 3340467"/>
                <a:gd name="connsiteY21" fmla="*/ 369989 h 539670"/>
                <a:gd name="connsiteX22" fmla="*/ 1183963 w 3340467"/>
                <a:gd name="connsiteY22" fmla="*/ 396417 h 539670"/>
                <a:gd name="connsiteX23" fmla="*/ 1215676 w 3340467"/>
                <a:gd name="connsiteY23" fmla="*/ 443987 h 539670"/>
                <a:gd name="connsiteX24" fmla="*/ 1231533 w 3340467"/>
                <a:gd name="connsiteY24" fmla="*/ 459843 h 539670"/>
                <a:gd name="connsiteX25" fmla="*/ 1242104 w 3340467"/>
                <a:gd name="connsiteY25" fmla="*/ 475700 h 539670"/>
                <a:gd name="connsiteX26" fmla="*/ 1268532 w 3340467"/>
                <a:gd name="connsiteY26" fmla="*/ 496842 h 539670"/>
                <a:gd name="connsiteX27" fmla="*/ 1390099 w 3340467"/>
                <a:gd name="connsiteY27" fmla="*/ 533841 h 539670"/>
                <a:gd name="connsiteX28" fmla="*/ 1532809 w 3340467"/>
                <a:gd name="connsiteY28" fmla="*/ 385846 h 539670"/>
                <a:gd name="connsiteX29" fmla="*/ 1564522 w 3340467"/>
                <a:gd name="connsiteY29" fmla="*/ 359418 h 539670"/>
                <a:gd name="connsiteX30" fmla="*/ 1612092 w 3340467"/>
                <a:gd name="connsiteY30" fmla="*/ 343561 h 539670"/>
                <a:gd name="connsiteX31" fmla="*/ 1654377 w 3340467"/>
                <a:gd name="connsiteY31" fmla="*/ 348847 h 539670"/>
                <a:gd name="connsiteX32" fmla="*/ 1728374 w 3340467"/>
                <a:gd name="connsiteY32" fmla="*/ 401702 h 539670"/>
                <a:gd name="connsiteX33" fmla="*/ 1775944 w 3340467"/>
                <a:gd name="connsiteY33" fmla="*/ 438701 h 539670"/>
                <a:gd name="connsiteX34" fmla="*/ 1807658 w 3340467"/>
                <a:gd name="connsiteY34" fmla="*/ 465129 h 539670"/>
                <a:gd name="connsiteX35" fmla="*/ 1884794 w 3340467"/>
                <a:gd name="connsiteY35" fmla="*/ 523270 h 539670"/>
                <a:gd name="connsiteX36" fmla="*/ 1931785 w 3340467"/>
                <a:gd name="connsiteY36" fmla="*/ 524083 h 539670"/>
                <a:gd name="connsiteX37" fmla="*/ 1995790 w 3340467"/>
                <a:gd name="connsiteY37" fmla="*/ 476224 h 539670"/>
                <a:gd name="connsiteX38" fmla="*/ 2019837 w 3340467"/>
                <a:gd name="connsiteY38" fmla="*/ 454558 h 539670"/>
                <a:gd name="connsiteX39" fmla="*/ 2061364 w 3340467"/>
                <a:gd name="connsiteY39" fmla="*/ 401702 h 539670"/>
                <a:gd name="connsiteX40" fmla="*/ 2108934 w 3340467"/>
                <a:gd name="connsiteY40" fmla="*/ 369989 h 539670"/>
                <a:gd name="connsiteX41" fmla="*/ 2204074 w 3340467"/>
                <a:gd name="connsiteY41" fmla="*/ 443987 h 539670"/>
                <a:gd name="connsiteX42" fmla="*/ 2251644 w 3340467"/>
                <a:gd name="connsiteY42" fmla="*/ 465129 h 539670"/>
                <a:gd name="connsiteX43" fmla="*/ 2304499 w 3340467"/>
                <a:gd name="connsiteY43" fmla="*/ 459843 h 539670"/>
                <a:gd name="connsiteX44" fmla="*/ 2373211 w 3340467"/>
                <a:gd name="connsiteY44" fmla="*/ 406988 h 539670"/>
                <a:gd name="connsiteX45" fmla="*/ 2420781 w 3340467"/>
                <a:gd name="connsiteY45" fmla="*/ 417559 h 539670"/>
                <a:gd name="connsiteX46" fmla="*/ 2452495 w 3340467"/>
                <a:gd name="connsiteY46" fmla="*/ 438701 h 539670"/>
                <a:gd name="connsiteX47" fmla="*/ 2515921 w 3340467"/>
                <a:gd name="connsiteY47" fmla="*/ 459843 h 539670"/>
                <a:gd name="connsiteX48" fmla="*/ 2574062 w 3340467"/>
                <a:gd name="connsiteY48" fmla="*/ 443987 h 539670"/>
                <a:gd name="connsiteX49" fmla="*/ 2605775 w 3340467"/>
                <a:gd name="connsiteY49" fmla="*/ 433416 h 539670"/>
                <a:gd name="connsiteX50" fmla="*/ 2653345 w 3340467"/>
                <a:gd name="connsiteY50" fmla="*/ 443987 h 539670"/>
                <a:gd name="connsiteX51" fmla="*/ 2685059 w 3340467"/>
                <a:gd name="connsiteY51" fmla="*/ 459843 h 539670"/>
                <a:gd name="connsiteX52" fmla="*/ 2743200 w 3340467"/>
                <a:gd name="connsiteY52" fmla="*/ 443987 h 539670"/>
                <a:gd name="connsiteX53" fmla="*/ 2796055 w 3340467"/>
                <a:gd name="connsiteY53" fmla="*/ 454558 h 539670"/>
                <a:gd name="connsiteX54" fmla="*/ 2827769 w 3340467"/>
                <a:gd name="connsiteY54" fmla="*/ 465129 h 539670"/>
                <a:gd name="connsiteX55" fmla="*/ 2907052 w 3340467"/>
                <a:gd name="connsiteY55" fmla="*/ 449272 h 539670"/>
                <a:gd name="connsiteX56" fmla="*/ 2922908 w 3340467"/>
                <a:gd name="connsiteY56" fmla="*/ 438701 h 539670"/>
                <a:gd name="connsiteX57" fmla="*/ 2965193 w 3340467"/>
                <a:gd name="connsiteY57" fmla="*/ 449272 h 539670"/>
                <a:gd name="connsiteX58" fmla="*/ 2991621 w 3340467"/>
                <a:gd name="connsiteY58" fmla="*/ 470414 h 539670"/>
                <a:gd name="connsiteX59" fmla="*/ 3060333 w 3340467"/>
                <a:gd name="connsiteY59" fmla="*/ 454558 h 539670"/>
                <a:gd name="connsiteX60" fmla="*/ 3076189 w 3340467"/>
                <a:gd name="connsiteY60" fmla="*/ 449272 h 539670"/>
                <a:gd name="connsiteX61" fmla="*/ 3092046 w 3340467"/>
                <a:gd name="connsiteY61" fmla="*/ 443987 h 539670"/>
                <a:gd name="connsiteX62" fmla="*/ 3166044 w 3340467"/>
                <a:gd name="connsiteY62" fmla="*/ 459843 h 539670"/>
                <a:gd name="connsiteX63" fmla="*/ 3181900 w 3340467"/>
                <a:gd name="connsiteY63" fmla="*/ 465129 h 539670"/>
                <a:gd name="connsiteX64" fmla="*/ 3203043 w 3340467"/>
                <a:gd name="connsiteY64" fmla="*/ 459843 h 539670"/>
                <a:gd name="connsiteX65" fmla="*/ 3234756 w 3340467"/>
                <a:gd name="connsiteY65" fmla="*/ 438701 h 539670"/>
                <a:gd name="connsiteX66" fmla="*/ 3250612 w 3340467"/>
                <a:gd name="connsiteY66" fmla="*/ 449272 h 539670"/>
                <a:gd name="connsiteX67" fmla="*/ 3261184 w 3340467"/>
                <a:gd name="connsiteY67" fmla="*/ 459843 h 539670"/>
                <a:gd name="connsiteX68" fmla="*/ 3292897 w 3340467"/>
                <a:gd name="connsiteY68" fmla="*/ 459843 h 539670"/>
                <a:gd name="connsiteX69" fmla="*/ 3308754 w 3340467"/>
                <a:gd name="connsiteY69" fmla="*/ 449272 h 539670"/>
                <a:gd name="connsiteX70" fmla="*/ 3340467 w 3340467"/>
                <a:gd name="connsiteY70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872115 w 3340467"/>
                <a:gd name="connsiteY10" fmla="*/ 137425 h 539670"/>
                <a:gd name="connsiteX11" fmla="*/ 909114 w 3340467"/>
                <a:gd name="connsiteY11" fmla="*/ 163853 h 539670"/>
                <a:gd name="connsiteX12" fmla="*/ 940828 w 3340467"/>
                <a:gd name="connsiteY12" fmla="*/ 184995 h 539670"/>
                <a:gd name="connsiteX13" fmla="*/ 988397 w 3340467"/>
                <a:gd name="connsiteY13" fmla="*/ 216708 h 539670"/>
                <a:gd name="connsiteX14" fmla="*/ 1057110 w 3340467"/>
                <a:gd name="connsiteY14" fmla="*/ 269564 h 539670"/>
                <a:gd name="connsiteX15" fmla="*/ 1072966 w 3340467"/>
                <a:gd name="connsiteY15" fmla="*/ 280135 h 539670"/>
                <a:gd name="connsiteX16" fmla="*/ 1099394 w 3340467"/>
                <a:gd name="connsiteY16" fmla="*/ 306562 h 539670"/>
                <a:gd name="connsiteX17" fmla="*/ 1125822 w 3340467"/>
                <a:gd name="connsiteY17" fmla="*/ 332990 h 539670"/>
                <a:gd name="connsiteX18" fmla="*/ 1136393 w 3340467"/>
                <a:gd name="connsiteY18" fmla="*/ 348847 h 539670"/>
                <a:gd name="connsiteX19" fmla="*/ 1152249 w 3340467"/>
                <a:gd name="connsiteY19" fmla="*/ 359418 h 539670"/>
                <a:gd name="connsiteX20" fmla="*/ 1162821 w 3340467"/>
                <a:gd name="connsiteY20" fmla="*/ 369989 h 539670"/>
                <a:gd name="connsiteX21" fmla="*/ 1183963 w 3340467"/>
                <a:gd name="connsiteY21" fmla="*/ 396417 h 539670"/>
                <a:gd name="connsiteX22" fmla="*/ 1215676 w 3340467"/>
                <a:gd name="connsiteY22" fmla="*/ 443987 h 539670"/>
                <a:gd name="connsiteX23" fmla="*/ 1231533 w 3340467"/>
                <a:gd name="connsiteY23" fmla="*/ 459843 h 539670"/>
                <a:gd name="connsiteX24" fmla="*/ 1242104 w 3340467"/>
                <a:gd name="connsiteY24" fmla="*/ 475700 h 539670"/>
                <a:gd name="connsiteX25" fmla="*/ 1268532 w 3340467"/>
                <a:gd name="connsiteY25" fmla="*/ 496842 h 539670"/>
                <a:gd name="connsiteX26" fmla="*/ 1390099 w 3340467"/>
                <a:gd name="connsiteY26" fmla="*/ 533841 h 539670"/>
                <a:gd name="connsiteX27" fmla="*/ 1532809 w 3340467"/>
                <a:gd name="connsiteY27" fmla="*/ 385846 h 539670"/>
                <a:gd name="connsiteX28" fmla="*/ 1564522 w 3340467"/>
                <a:gd name="connsiteY28" fmla="*/ 359418 h 539670"/>
                <a:gd name="connsiteX29" fmla="*/ 1612092 w 3340467"/>
                <a:gd name="connsiteY29" fmla="*/ 343561 h 539670"/>
                <a:gd name="connsiteX30" fmla="*/ 1654377 w 3340467"/>
                <a:gd name="connsiteY30" fmla="*/ 348847 h 539670"/>
                <a:gd name="connsiteX31" fmla="*/ 1728374 w 3340467"/>
                <a:gd name="connsiteY31" fmla="*/ 401702 h 539670"/>
                <a:gd name="connsiteX32" fmla="*/ 1775944 w 3340467"/>
                <a:gd name="connsiteY32" fmla="*/ 438701 h 539670"/>
                <a:gd name="connsiteX33" fmla="*/ 1807658 w 3340467"/>
                <a:gd name="connsiteY33" fmla="*/ 465129 h 539670"/>
                <a:gd name="connsiteX34" fmla="*/ 1884794 w 3340467"/>
                <a:gd name="connsiteY34" fmla="*/ 523270 h 539670"/>
                <a:gd name="connsiteX35" fmla="*/ 1931785 w 3340467"/>
                <a:gd name="connsiteY35" fmla="*/ 524083 h 539670"/>
                <a:gd name="connsiteX36" fmla="*/ 1995790 w 3340467"/>
                <a:gd name="connsiteY36" fmla="*/ 476224 h 539670"/>
                <a:gd name="connsiteX37" fmla="*/ 2019837 w 3340467"/>
                <a:gd name="connsiteY37" fmla="*/ 454558 h 539670"/>
                <a:gd name="connsiteX38" fmla="*/ 2061364 w 3340467"/>
                <a:gd name="connsiteY38" fmla="*/ 401702 h 539670"/>
                <a:gd name="connsiteX39" fmla="*/ 2108934 w 3340467"/>
                <a:gd name="connsiteY39" fmla="*/ 369989 h 539670"/>
                <a:gd name="connsiteX40" fmla="*/ 2204074 w 3340467"/>
                <a:gd name="connsiteY40" fmla="*/ 443987 h 539670"/>
                <a:gd name="connsiteX41" fmla="*/ 2251644 w 3340467"/>
                <a:gd name="connsiteY41" fmla="*/ 465129 h 539670"/>
                <a:gd name="connsiteX42" fmla="*/ 2304499 w 3340467"/>
                <a:gd name="connsiteY42" fmla="*/ 459843 h 539670"/>
                <a:gd name="connsiteX43" fmla="*/ 2373211 w 3340467"/>
                <a:gd name="connsiteY43" fmla="*/ 406988 h 539670"/>
                <a:gd name="connsiteX44" fmla="*/ 2420781 w 3340467"/>
                <a:gd name="connsiteY44" fmla="*/ 417559 h 539670"/>
                <a:gd name="connsiteX45" fmla="*/ 2452495 w 3340467"/>
                <a:gd name="connsiteY45" fmla="*/ 438701 h 539670"/>
                <a:gd name="connsiteX46" fmla="*/ 2515921 w 3340467"/>
                <a:gd name="connsiteY46" fmla="*/ 459843 h 539670"/>
                <a:gd name="connsiteX47" fmla="*/ 2574062 w 3340467"/>
                <a:gd name="connsiteY47" fmla="*/ 443987 h 539670"/>
                <a:gd name="connsiteX48" fmla="*/ 2605775 w 3340467"/>
                <a:gd name="connsiteY48" fmla="*/ 433416 h 539670"/>
                <a:gd name="connsiteX49" fmla="*/ 2653345 w 3340467"/>
                <a:gd name="connsiteY49" fmla="*/ 443987 h 539670"/>
                <a:gd name="connsiteX50" fmla="*/ 2685059 w 3340467"/>
                <a:gd name="connsiteY50" fmla="*/ 459843 h 539670"/>
                <a:gd name="connsiteX51" fmla="*/ 2743200 w 3340467"/>
                <a:gd name="connsiteY51" fmla="*/ 443987 h 539670"/>
                <a:gd name="connsiteX52" fmla="*/ 2796055 w 3340467"/>
                <a:gd name="connsiteY52" fmla="*/ 454558 h 539670"/>
                <a:gd name="connsiteX53" fmla="*/ 2827769 w 3340467"/>
                <a:gd name="connsiteY53" fmla="*/ 465129 h 539670"/>
                <a:gd name="connsiteX54" fmla="*/ 2907052 w 3340467"/>
                <a:gd name="connsiteY54" fmla="*/ 449272 h 539670"/>
                <a:gd name="connsiteX55" fmla="*/ 2922908 w 3340467"/>
                <a:gd name="connsiteY55" fmla="*/ 438701 h 539670"/>
                <a:gd name="connsiteX56" fmla="*/ 2965193 w 3340467"/>
                <a:gd name="connsiteY56" fmla="*/ 449272 h 539670"/>
                <a:gd name="connsiteX57" fmla="*/ 2991621 w 3340467"/>
                <a:gd name="connsiteY57" fmla="*/ 470414 h 539670"/>
                <a:gd name="connsiteX58" fmla="*/ 3060333 w 3340467"/>
                <a:gd name="connsiteY58" fmla="*/ 454558 h 539670"/>
                <a:gd name="connsiteX59" fmla="*/ 3076189 w 3340467"/>
                <a:gd name="connsiteY59" fmla="*/ 449272 h 539670"/>
                <a:gd name="connsiteX60" fmla="*/ 3092046 w 3340467"/>
                <a:gd name="connsiteY60" fmla="*/ 443987 h 539670"/>
                <a:gd name="connsiteX61" fmla="*/ 3166044 w 3340467"/>
                <a:gd name="connsiteY61" fmla="*/ 459843 h 539670"/>
                <a:gd name="connsiteX62" fmla="*/ 3181900 w 3340467"/>
                <a:gd name="connsiteY62" fmla="*/ 465129 h 539670"/>
                <a:gd name="connsiteX63" fmla="*/ 3203043 w 3340467"/>
                <a:gd name="connsiteY63" fmla="*/ 459843 h 539670"/>
                <a:gd name="connsiteX64" fmla="*/ 3234756 w 3340467"/>
                <a:gd name="connsiteY64" fmla="*/ 438701 h 539670"/>
                <a:gd name="connsiteX65" fmla="*/ 3250612 w 3340467"/>
                <a:gd name="connsiteY65" fmla="*/ 449272 h 539670"/>
                <a:gd name="connsiteX66" fmla="*/ 3261184 w 3340467"/>
                <a:gd name="connsiteY66" fmla="*/ 459843 h 539670"/>
                <a:gd name="connsiteX67" fmla="*/ 3292897 w 3340467"/>
                <a:gd name="connsiteY67" fmla="*/ 459843 h 539670"/>
                <a:gd name="connsiteX68" fmla="*/ 3308754 w 3340467"/>
                <a:gd name="connsiteY68" fmla="*/ 449272 h 539670"/>
                <a:gd name="connsiteX69" fmla="*/ 3340467 w 3340467"/>
                <a:gd name="connsiteY69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40828 w 3340467"/>
                <a:gd name="connsiteY11" fmla="*/ 184995 h 539670"/>
                <a:gd name="connsiteX12" fmla="*/ 988397 w 3340467"/>
                <a:gd name="connsiteY12" fmla="*/ 216708 h 539670"/>
                <a:gd name="connsiteX13" fmla="*/ 1057110 w 3340467"/>
                <a:gd name="connsiteY13" fmla="*/ 269564 h 539670"/>
                <a:gd name="connsiteX14" fmla="*/ 1072966 w 3340467"/>
                <a:gd name="connsiteY14" fmla="*/ 280135 h 539670"/>
                <a:gd name="connsiteX15" fmla="*/ 1099394 w 3340467"/>
                <a:gd name="connsiteY15" fmla="*/ 306562 h 539670"/>
                <a:gd name="connsiteX16" fmla="*/ 1125822 w 3340467"/>
                <a:gd name="connsiteY16" fmla="*/ 332990 h 539670"/>
                <a:gd name="connsiteX17" fmla="*/ 1136393 w 3340467"/>
                <a:gd name="connsiteY17" fmla="*/ 348847 h 539670"/>
                <a:gd name="connsiteX18" fmla="*/ 1152249 w 3340467"/>
                <a:gd name="connsiteY18" fmla="*/ 359418 h 539670"/>
                <a:gd name="connsiteX19" fmla="*/ 1162821 w 3340467"/>
                <a:gd name="connsiteY19" fmla="*/ 369989 h 539670"/>
                <a:gd name="connsiteX20" fmla="*/ 1183963 w 3340467"/>
                <a:gd name="connsiteY20" fmla="*/ 396417 h 539670"/>
                <a:gd name="connsiteX21" fmla="*/ 1215676 w 3340467"/>
                <a:gd name="connsiteY21" fmla="*/ 443987 h 539670"/>
                <a:gd name="connsiteX22" fmla="*/ 1231533 w 3340467"/>
                <a:gd name="connsiteY22" fmla="*/ 459843 h 539670"/>
                <a:gd name="connsiteX23" fmla="*/ 1242104 w 3340467"/>
                <a:gd name="connsiteY23" fmla="*/ 475700 h 539670"/>
                <a:gd name="connsiteX24" fmla="*/ 1268532 w 3340467"/>
                <a:gd name="connsiteY24" fmla="*/ 496842 h 539670"/>
                <a:gd name="connsiteX25" fmla="*/ 1390099 w 3340467"/>
                <a:gd name="connsiteY25" fmla="*/ 533841 h 539670"/>
                <a:gd name="connsiteX26" fmla="*/ 1532809 w 3340467"/>
                <a:gd name="connsiteY26" fmla="*/ 385846 h 539670"/>
                <a:gd name="connsiteX27" fmla="*/ 1564522 w 3340467"/>
                <a:gd name="connsiteY27" fmla="*/ 359418 h 539670"/>
                <a:gd name="connsiteX28" fmla="*/ 1612092 w 3340467"/>
                <a:gd name="connsiteY28" fmla="*/ 343561 h 539670"/>
                <a:gd name="connsiteX29" fmla="*/ 1654377 w 3340467"/>
                <a:gd name="connsiteY29" fmla="*/ 348847 h 539670"/>
                <a:gd name="connsiteX30" fmla="*/ 1728374 w 3340467"/>
                <a:gd name="connsiteY30" fmla="*/ 401702 h 539670"/>
                <a:gd name="connsiteX31" fmla="*/ 1775944 w 3340467"/>
                <a:gd name="connsiteY31" fmla="*/ 438701 h 539670"/>
                <a:gd name="connsiteX32" fmla="*/ 1807658 w 3340467"/>
                <a:gd name="connsiteY32" fmla="*/ 465129 h 539670"/>
                <a:gd name="connsiteX33" fmla="*/ 1884794 w 3340467"/>
                <a:gd name="connsiteY33" fmla="*/ 523270 h 539670"/>
                <a:gd name="connsiteX34" fmla="*/ 1931785 w 3340467"/>
                <a:gd name="connsiteY34" fmla="*/ 524083 h 539670"/>
                <a:gd name="connsiteX35" fmla="*/ 1995790 w 3340467"/>
                <a:gd name="connsiteY35" fmla="*/ 476224 h 539670"/>
                <a:gd name="connsiteX36" fmla="*/ 2019837 w 3340467"/>
                <a:gd name="connsiteY36" fmla="*/ 454558 h 539670"/>
                <a:gd name="connsiteX37" fmla="*/ 2061364 w 3340467"/>
                <a:gd name="connsiteY37" fmla="*/ 401702 h 539670"/>
                <a:gd name="connsiteX38" fmla="*/ 2108934 w 3340467"/>
                <a:gd name="connsiteY38" fmla="*/ 369989 h 539670"/>
                <a:gd name="connsiteX39" fmla="*/ 2204074 w 3340467"/>
                <a:gd name="connsiteY39" fmla="*/ 443987 h 539670"/>
                <a:gd name="connsiteX40" fmla="*/ 2251644 w 3340467"/>
                <a:gd name="connsiteY40" fmla="*/ 465129 h 539670"/>
                <a:gd name="connsiteX41" fmla="*/ 2304499 w 3340467"/>
                <a:gd name="connsiteY41" fmla="*/ 459843 h 539670"/>
                <a:gd name="connsiteX42" fmla="*/ 2373211 w 3340467"/>
                <a:gd name="connsiteY42" fmla="*/ 406988 h 539670"/>
                <a:gd name="connsiteX43" fmla="*/ 2420781 w 3340467"/>
                <a:gd name="connsiteY43" fmla="*/ 417559 h 539670"/>
                <a:gd name="connsiteX44" fmla="*/ 2452495 w 3340467"/>
                <a:gd name="connsiteY44" fmla="*/ 438701 h 539670"/>
                <a:gd name="connsiteX45" fmla="*/ 2515921 w 3340467"/>
                <a:gd name="connsiteY45" fmla="*/ 459843 h 539670"/>
                <a:gd name="connsiteX46" fmla="*/ 2574062 w 3340467"/>
                <a:gd name="connsiteY46" fmla="*/ 443987 h 539670"/>
                <a:gd name="connsiteX47" fmla="*/ 2605775 w 3340467"/>
                <a:gd name="connsiteY47" fmla="*/ 433416 h 539670"/>
                <a:gd name="connsiteX48" fmla="*/ 2653345 w 3340467"/>
                <a:gd name="connsiteY48" fmla="*/ 443987 h 539670"/>
                <a:gd name="connsiteX49" fmla="*/ 2685059 w 3340467"/>
                <a:gd name="connsiteY49" fmla="*/ 459843 h 539670"/>
                <a:gd name="connsiteX50" fmla="*/ 2743200 w 3340467"/>
                <a:gd name="connsiteY50" fmla="*/ 443987 h 539670"/>
                <a:gd name="connsiteX51" fmla="*/ 2796055 w 3340467"/>
                <a:gd name="connsiteY51" fmla="*/ 454558 h 539670"/>
                <a:gd name="connsiteX52" fmla="*/ 2827769 w 3340467"/>
                <a:gd name="connsiteY52" fmla="*/ 465129 h 539670"/>
                <a:gd name="connsiteX53" fmla="*/ 2907052 w 3340467"/>
                <a:gd name="connsiteY53" fmla="*/ 449272 h 539670"/>
                <a:gd name="connsiteX54" fmla="*/ 2922908 w 3340467"/>
                <a:gd name="connsiteY54" fmla="*/ 438701 h 539670"/>
                <a:gd name="connsiteX55" fmla="*/ 2965193 w 3340467"/>
                <a:gd name="connsiteY55" fmla="*/ 449272 h 539670"/>
                <a:gd name="connsiteX56" fmla="*/ 2991621 w 3340467"/>
                <a:gd name="connsiteY56" fmla="*/ 470414 h 539670"/>
                <a:gd name="connsiteX57" fmla="*/ 3060333 w 3340467"/>
                <a:gd name="connsiteY57" fmla="*/ 454558 h 539670"/>
                <a:gd name="connsiteX58" fmla="*/ 3076189 w 3340467"/>
                <a:gd name="connsiteY58" fmla="*/ 449272 h 539670"/>
                <a:gd name="connsiteX59" fmla="*/ 3092046 w 3340467"/>
                <a:gd name="connsiteY59" fmla="*/ 443987 h 539670"/>
                <a:gd name="connsiteX60" fmla="*/ 3166044 w 3340467"/>
                <a:gd name="connsiteY60" fmla="*/ 459843 h 539670"/>
                <a:gd name="connsiteX61" fmla="*/ 3181900 w 3340467"/>
                <a:gd name="connsiteY61" fmla="*/ 465129 h 539670"/>
                <a:gd name="connsiteX62" fmla="*/ 3203043 w 3340467"/>
                <a:gd name="connsiteY62" fmla="*/ 459843 h 539670"/>
                <a:gd name="connsiteX63" fmla="*/ 3234756 w 3340467"/>
                <a:gd name="connsiteY63" fmla="*/ 438701 h 539670"/>
                <a:gd name="connsiteX64" fmla="*/ 3250612 w 3340467"/>
                <a:gd name="connsiteY64" fmla="*/ 449272 h 539670"/>
                <a:gd name="connsiteX65" fmla="*/ 3261184 w 3340467"/>
                <a:gd name="connsiteY65" fmla="*/ 459843 h 539670"/>
                <a:gd name="connsiteX66" fmla="*/ 3292897 w 3340467"/>
                <a:gd name="connsiteY66" fmla="*/ 459843 h 539670"/>
                <a:gd name="connsiteX67" fmla="*/ 3308754 w 3340467"/>
                <a:gd name="connsiteY67" fmla="*/ 449272 h 539670"/>
                <a:gd name="connsiteX68" fmla="*/ 3340467 w 3340467"/>
                <a:gd name="connsiteY68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57110 w 3340467"/>
                <a:gd name="connsiteY12" fmla="*/ 269564 h 539670"/>
                <a:gd name="connsiteX13" fmla="*/ 1072966 w 3340467"/>
                <a:gd name="connsiteY13" fmla="*/ 280135 h 539670"/>
                <a:gd name="connsiteX14" fmla="*/ 1099394 w 3340467"/>
                <a:gd name="connsiteY14" fmla="*/ 306562 h 539670"/>
                <a:gd name="connsiteX15" fmla="*/ 1125822 w 3340467"/>
                <a:gd name="connsiteY15" fmla="*/ 332990 h 539670"/>
                <a:gd name="connsiteX16" fmla="*/ 1136393 w 3340467"/>
                <a:gd name="connsiteY16" fmla="*/ 348847 h 539670"/>
                <a:gd name="connsiteX17" fmla="*/ 1152249 w 3340467"/>
                <a:gd name="connsiteY17" fmla="*/ 359418 h 539670"/>
                <a:gd name="connsiteX18" fmla="*/ 1162821 w 3340467"/>
                <a:gd name="connsiteY18" fmla="*/ 369989 h 539670"/>
                <a:gd name="connsiteX19" fmla="*/ 1183963 w 3340467"/>
                <a:gd name="connsiteY19" fmla="*/ 396417 h 539670"/>
                <a:gd name="connsiteX20" fmla="*/ 1215676 w 3340467"/>
                <a:gd name="connsiteY20" fmla="*/ 443987 h 539670"/>
                <a:gd name="connsiteX21" fmla="*/ 1231533 w 3340467"/>
                <a:gd name="connsiteY21" fmla="*/ 459843 h 539670"/>
                <a:gd name="connsiteX22" fmla="*/ 1242104 w 3340467"/>
                <a:gd name="connsiteY22" fmla="*/ 475700 h 539670"/>
                <a:gd name="connsiteX23" fmla="*/ 1268532 w 3340467"/>
                <a:gd name="connsiteY23" fmla="*/ 496842 h 539670"/>
                <a:gd name="connsiteX24" fmla="*/ 1390099 w 3340467"/>
                <a:gd name="connsiteY24" fmla="*/ 533841 h 539670"/>
                <a:gd name="connsiteX25" fmla="*/ 1532809 w 3340467"/>
                <a:gd name="connsiteY25" fmla="*/ 385846 h 539670"/>
                <a:gd name="connsiteX26" fmla="*/ 1564522 w 3340467"/>
                <a:gd name="connsiteY26" fmla="*/ 359418 h 539670"/>
                <a:gd name="connsiteX27" fmla="*/ 1612092 w 3340467"/>
                <a:gd name="connsiteY27" fmla="*/ 343561 h 539670"/>
                <a:gd name="connsiteX28" fmla="*/ 1654377 w 3340467"/>
                <a:gd name="connsiteY28" fmla="*/ 348847 h 539670"/>
                <a:gd name="connsiteX29" fmla="*/ 1728374 w 3340467"/>
                <a:gd name="connsiteY29" fmla="*/ 401702 h 539670"/>
                <a:gd name="connsiteX30" fmla="*/ 1775944 w 3340467"/>
                <a:gd name="connsiteY30" fmla="*/ 438701 h 539670"/>
                <a:gd name="connsiteX31" fmla="*/ 1807658 w 3340467"/>
                <a:gd name="connsiteY31" fmla="*/ 465129 h 539670"/>
                <a:gd name="connsiteX32" fmla="*/ 1884794 w 3340467"/>
                <a:gd name="connsiteY32" fmla="*/ 523270 h 539670"/>
                <a:gd name="connsiteX33" fmla="*/ 1931785 w 3340467"/>
                <a:gd name="connsiteY33" fmla="*/ 524083 h 539670"/>
                <a:gd name="connsiteX34" fmla="*/ 1995790 w 3340467"/>
                <a:gd name="connsiteY34" fmla="*/ 476224 h 539670"/>
                <a:gd name="connsiteX35" fmla="*/ 2019837 w 3340467"/>
                <a:gd name="connsiteY35" fmla="*/ 454558 h 539670"/>
                <a:gd name="connsiteX36" fmla="*/ 2061364 w 3340467"/>
                <a:gd name="connsiteY36" fmla="*/ 401702 h 539670"/>
                <a:gd name="connsiteX37" fmla="*/ 2108934 w 3340467"/>
                <a:gd name="connsiteY37" fmla="*/ 369989 h 539670"/>
                <a:gd name="connsiteX38" fmla="*/ 2204074 w 3340467"/>
                <a:gd name="connsiteY38" fmla="*/ 443987 h 539670"/>
                <a:gd name="connsiteX39" fmla="*/ 2251644 w 3340467"/>
                <a:gd name="connsiteY39" fmla="*/ 465129 h 539670"/>
                <a:gd name="connsiteX40" fmla="*/ 2304499 w 3340467"/>
                <a:gd name="connsiteY40" fmla="*/ 459843 h 539670"/>
                <a:gd name="connsiteX41" fmla="*/ 2373211 w 3340467"/>
                <a:gd name="connsiteY41" fmla="*/ 406988 h 539670"/>
                <a:gd name="connsiteX42" fmla="*/ 2420781 w 3340467"/>
                <a:gd name="connsiteY42" fmla="*/ 417559 h 539670"/>
                <a:gd name="connsiteX43" fmla="*/ 2452495 w 3340467"/>
                <a:gd name="connsiteY43" fmla="*/ 438701 h 539670"/>
                <a:gd name="connsiteX44" fmla="*/ 2515921 w 3340467"/>
                <a:gd name="connsiteY44" fmla="*/ 459843 h 539670"/>
                <a:gd name="connsiteX45" fmla="*/ 2574062 w 3340467"/>
                <a:gd name="connsiteY45" fmla="*/ 443987 h 539670"/>
                <a:gd name="connsiteX46" fmla="*/ 2605775 w 3340467"/>
                <a:gd name="connsiteY46" fmla="*/ 433416 h 539670"/>
                <a:gd name="connsiteX47" fmla="*/ 2653345 w 3340467"/>
                <a:gd name="connsiteY47" fmla="*/ 443987 h 539670"/>
                <a:gd name="connsiteX48" fmla="*/ 2685059 w 3340467"/>
                <a:gd name="connsiteY48" fmla="*/ 459843 h 539670"/>
                <a:gd name="connsiteX49" fmla="*/ 2743200 w 3340467"/>
                <a:gd name="connsiteY49" fmla="*/ 443987 h 539670"/>
                <a:gd name="connsiteX50" fmla="*/ 2796055 w 3340467"/>
                <a:gd name="connsiteY50" fmla="*/ 454558 h 539670"/>
                <a:gd name="connsiteX51" fmla="*/ 2827769 w 3340467"/>
                <a:gd name="connsiteY51" fmla="*/ 465129 h 539670"/>
                <a:gd name="connsiteX52" fmla="*/ 2907052 w 3340467"/>
                <a:gd name="connsiteY52" fmla="*/ 449272 h 539670"/>
                <a:gd name="connsiteX53" fmla="*/ 2922908 w 3340467"/>
                <a:gd name="connsiteY53" fmla="*/ 438701 h 539670"/>
                <a:gd name="connsiteX54" fmla="*/ 2965193 w 3340467"/>
                <a:gd name="connsiteY54" fmla="*/ 449272 h 539670"/>
                <a:gd name="connsiteX55" fmla="*/ 2991621 w 3340467"/>
                <a:gd name="connsiteY55" fmla="*/ 470414 h 539670"/>
                <a:gd name="connsiteX56" fmla="*/ 3060333 w 3340467"/>
                <a:gd name="connsiteY56" fmla="*/ 454558 h 539670"/>
                <a:gd name="connsiteX57" fmla="*/ 3076189 w 3340467"/>
                <a:gd name="connsiteY57" fmla="*/ 449272 h 539670"/>
                <a:gd name="connsiteX58" fmla="*/ 3092046 w 3340467"/>
                <a:gd name="connsiteY58" fmla="*/ 443987 h 539670"/>
                <a:gd name="connsiteX59" fmla="*/ 3166044 w 3340467"/>
                <a:gd name="connsiteY59" fmla="*/ 459843 h 539670"/>
                <a:gd name="connsiteX60" fmla="*/ 3181900 w 3340467"/>
                <a:gd name="connsiteY60" fmla="*/ 465129 h 539670"/>
                <a:gd name="connsiteX61" fmla="*/ 3203043 w 3340467"/>
                <a:gd name="connsiteY61" fmla="*/ 459843 h 539670"/>
                <a:gd name="connsiteX62" fmla="*/ 3234756 w 3340467"/>
                <a:gd name="connsiteY62" fmla="*/ 438701 h 539670"/>
                <a:gd name="connsiteX63" fmla="*/ 3250612 w 3340467"/>
                <a:gd name="connsiteY63" fmla="*/ 449272 h 539670"/>
                <a:gd name="connsiteX64" fmla="*/ 3261184 w 3340467"/>
                <a:gd name="connsiteY64" fmla="*/ 459843 h 539670"/>
                <a:gd name="connsiteX65" fmla="*/ 3292897 w 3340467"/>
                <a:gd name="connsiteY65" fmla="*/ 459843 h 539670"/>
                <a:gd name="connsiteX66" fmla="*/ 3308754 w 3340467"/>
                <a:gd name="connsiteY66" fmla="*/ 449272 h 539670"/>
                <a:gd name="connsiteX67" fmla="*/ 3340467 w 3340467"/>
                <a:gd name="connsiteY67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25822 w 3340467"/>
                <a:gd name="connsiteY14" fmla="*/ 332990 h 539670"/>
                <a:gd name="connsiteX15" fmla="*/ 1136393 w 3340467"/>
                <a:gd name="connsiteY15" fmla="*/ 348847 h 539670"/>
                <a:gd name="connsiteX16" fmla="*/ 1152249 w 3340467"/>
                <a:gd name="connsiteY16" fmla="*/ 359418 h 539670"/>
                <a:gd name="connsiteX17" fmla="*/ 1162821 w 3340467"/>
                <a:gd name="connsiteY17" fmla="*/ 369989 h 539670"/>
                <a:gd name="connsiteX18" fmla="*/ 1183963 w 3340467"/>
                <a:gd name="connsiteY18" fmla="*/ 396417 h 539670"/>
                <a:gd name="connsiteX19" fmla="*/ 1215676 w 3340467"/>
                <a:gd name="connsiteY19" fmla="*/ 443987 h 539670"/>
                <a:gd name="connsiteX20" fmla="*/ 1231533 w 3340467"/>
                <a:gd name="connsiteY20" fmla="*/ 459843 h 539670"/>
                <a:gd name="connsiteX21" fmla="*/ 1242104 w 3340467"/>
                <a:gd name="connsiteY21" fmla="*/ 475700 h 539670"/>
                <a:gd name="connsiteX22" fmla="*/ 1268532 w 3340467"/>
                <a:gd name="connsiteY22" fmla="*/ 496842 h 539670"/>
                <a:gd name="connsiteX23" fmla="*/ 1390099 w 3340467"/>
                <a:gd name="connsiteY23" fmla="*/ 533841 h 539670"/>
                <a:gd name="connsiteX24" fmla="*/ 1532809 w 3340467"/>
                <a:gd name="connsiteY24" fmla="*/ 385846 h 539670"/>
                <a:gd name="connsiteX25" fmla="*/ 1564522 w 3340467"/>
                <a:gd name="connsiteY25" fmla="*/ 359418 h 539670"/>
                <a:gd name="connsiteX26" fmla="*/ 1612092 w 3340467"/>
                <a:gd name="connsiteY26" fmla="*/ 343561 h 539670"/>
                <a:gd name="connsiteX27" fmla="*/ 1654377 w 3340467"/>
                <a:gd name="connsiteY27" fmla="*/ 348847 h 539670"/>
                <a:gd name="connsiteX28" fmla="*/ 1728374 w 3340467"/>
                <a:gd name="connsiteY28" fmla="*/ 401702 h 539670"/>
                <a:gd name="connsiteX29" fmla="*/ 1775944 w 3340467"/>
                <a:gd name="connsiteY29" fmla="*/ 438701 h 539670"/>
                <a:gd name="connsiteX30" fmla="*/ 1807658 w 3340467"/>
                <a:gd name="connsiteY30" fmla="*/ 465129 h 539670"/>
                <a:gd name="connsiteX31" fmla="*/ 1884794 w 3340467"/>
                <a:gd name="connsiteY31" fmla="*/ 523270 h 539670"/>
                <a:gd name="connsiteX32" fmla="*/ 1931785 w 3340467"/>
                <a:gd name="connsiteY32" fmla="*/ 524083 h 539670"/>
                <a:gd name="connsiteX33" fmla="*/ 1995790 w 3340467"/>
                <a:gd name="connsiteY33" fmla="*/ 476224 h 539670"/>
                <a:gd name="connsiteX34" fmla="*/ 2019837 w 3340467"/>
                <a:gd name="connsiteY34" fmla="*/ 454558 h 539670"/>
                <a:gd name="connsiteX35" fmla="*/ 2061364 w 3340467"/>
                <a:gd name="connsiteY35" fmla="*/ 401702 h 539670"/>
                <a:gd name="connsiteX36" fmla="*/ 2108934 w 3340467"/>
                <a:gd name="connsiteY36" fmla="*/ 369989 h 539670"/>
                <a:gd name="connsiteX37" fmla="*/ 2204074 w 3340467"/>
                <a:gd name="connsiteY37" fmla="*/ 443987 h 539670"/>
                <a:gd name="connsiteX38" fmla="*/ 2251644 w 3340467"/>
                <a:gd name="connsiteY38" fmla="*/ 465129 h 539670"/>
                <a:gd name="connsiteX39" fmla="*/ 2304499 w 3340467"/>
                <a:gd name="connsiteY39" fmla="*/ 459843 h 539670"/>
                <a:gd name="connsiteX40" fmla="*/ 2373211 w 3340467"/>
                <a:gd name="connsiteY40" fmla="*/ 406988 h 539670"/>
                <a:gd name="connsiteX41" fmla="*/ 2420781 w 3340467"/>
                <a:gd name="connsiteY41" fmla="*/ 417559 h 539670"/>
                <a:gd name="connsiteX42" fmla="*/ 2452495 w 3340467"/>
                <a:gd name="connsiteY42" fmla="*/ 438701 h 539670"/>
                <a:gd name="connsiteX43" fmla="*/ 2515921 w 3340467"/>
                <a:gd name="connsiteY43" fmla="*/ 459843 h 539670"/>
                <a:gd name="connsiteX44" fmla="*/ 2574062 w 3340467"/>
                <a:gd name="connsiteY44" fmla="*/ 443987 h 539670"/>
                <a:gd name="connsiteX45" fmla="*/ 2605775 w 3340467"/>
                <a:gd name="connsiteY45" fmla="*/ 433416 h 539670"/>
                <a:gd name="connsiteX46" fmla="*/ 2653345 w 3340467"/>
                <a:gd name="connsiteY46" fmla="*/ 443987 h 539670"/>
                <a:gd name="connsiteX47" fmla="*/ 2685059 w 3340467"/>
                <a:gd name="connsiteY47" fmla="*/ 459843 h 539670"/>
                <a:gd name="connsiteX48" fmla="*/ 2743200 w 3340467"/>
                <a:gd name="connsiteY48" fmla="*/ 443987 h 539670"/>
                <a:gd name="connsiteX49" fmla="*/ 2796055 w 3340467"/>
                <a:gd name="connsiteY49" fmla="*/ 454558 h 539670"/>
                <a:gd name="connsiteX50" fmla="*/ 2827769 w 3340467"/>
                <a:gd name="connsiteY50" fmla="*/ 465129 h 539670"/>
                <a:gd name="connsiteX51" fmla="*/ 2907052 w 3340467"/>
                <a:gd name="connsiteY51" fmla="*/ 449272 h 539670"/>
                <a:gd name="connsiteX52" fmla="*/ 2922908 w 3340467"/>
                <a:gd name="connsiteY52" fmla="*/ 438701 h 539670"/>
                <a:gd name="connsiteX53" fmla="*/ 2965193 w 3340467"/>
                <a:gd name="connsiteY53" fmla="*/ 449272 h 539670"/>
                <a:gd name="connsiteX54" fmla="*/ 2991621 w 3340467"/>
                <a:gd name="connsiteY54" fmla="*/ 470414 h 539670"/>
                <a:gd name="connsiteX55" fmla="*/ 3060333 w 3340467"/>
                <a:gd name="connsiteY55" fmla="*/ 454558 h 539670"/>
                <a:gd name="connsiteX56" fmla="*/ 3076189 w 3340467"/>
                <a:gd name="connsiteY56" fmla="*/ 449272 h 539670"/>
                <a:gd name="connsiteX57" fmla="*/ 3092046 w 3340467"/>
                <a:gd name="connsiteY57" fmla="*/ 443987 h 539670"/>
                <a:gd name="connsiteX58" fmla="*/ 3166044 w 3340467"/>
                <a:gd name="connsiteY58" fmla="*/ 459843 h 539670"/>
                <a:gd name="connsiteX59" fmla="*/ 3181900 w 3340467"/>
                <a:gd name="connsiteY59" fmla="*/ 465129 h 539670"/>
                <a:gd name="connsiteX60" fmla="*/ 3203043 w 3340467"/>
                <a:gd name="connsiteY60" fmla="*/ 459843 h 539670"/>
                <a:gd name="connsiteX61" fmla="*/ 3234756 w 3340467"/>
                <a:gd name="connsiteY61" fmla="*/ 438701 h 539670"/>
                <a:gd name="connsiteX62" fmla="*/ 3250612 w 3340467"/>
                <a:gd name="connsiteY62" fmla="*/ 449272 h 539670"/>
                <a:gd name="connsiteX63" fmla="*/ 3261184 w 3340467"/>
                <a:gd name="connsiteY63" fmla="*/ 459843 h 539670"/>
                <a:gd name="connsiteX64" fmla="*/ 3292897 w 3340467"/>
                <a:gd name="connsiteY64" fmla="*/ 459843 h 539670"/>
                <a:gd name="connsiteX65" fmla="*/ 3308754 w 3340467"/>
                <a:gd name="connsiteY65" fmla="*/ 449272 h 539670"/>
                <a:gd name="connsiteX66" fmla="*/ 3340467 w 3340467"/>
                <a:gd name="connsiteY66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52249 w 3340467"/>
                <a:gd name="connsiteY15" fmla="*/ 359418 h 539670"/>
                <a:gd name="connsiteX16" fmla="*/ 1162821 w 3340467"/>
                <a:gd name="connsiteY16" fmla="*/ 369989 h 539670"/>
                <a:gd name="connsiteX17" fmla="*/ 1183963 w 3340467"/>
                <a:gd name="connsiteY17" fmla="*/ 396417 h 539670"/>
                <a:gd name="connsiteX18" fmla="*/ 1215676 w 3340467"/>
                <a:gd name="connsiteY18" fmla="*/ 443987 h 539670"/>
                <a:gd name="connsiteX19" fmla="*/ 1231533 w 3340467"/>
                <a:gd name="connsiteY19" fmla="*/ 459843 h 539670"/>
                <a:gd name="connsiteX20" fmla="*/ 1242104 w 3340467"/>
                <a:gd name="connsiteY20" fmla="*/ 475700 h 539670"/>
                <a:gd name="connsiteX21" fmla="*/ 1268532 w 3340467"/>
                <a:gd name="connsiteY21" fmla="*/ 496842 h 539670"/>
                <a:gd name="connsiteX22" fmla="*/ 1390099 w 3340467"/>
                <a:gd name="connsiteY22" fmla="*/ 533841 h 539670"/>
                <a:gd name="connsiteX23" fmla="*/ 1532809 w 3340467"/>
                <a:gd name="connsiteY23" fmla="*/ 385846 h 539670"/>
                <a:gd name="connsiteX24" fmla="*/ 1564522 w 3340467"/>
                <a:gd name="connsiteY24" fmla="*/ 359418 h 539670"/>
                <a:gd name="connsiteX25" fmla="*/ 1612092 w 3340467"/>
                <a:gd name="connsiteY25" fmla="*/ 343561 h 539670"/>
                <a:gd name="connsiteX26" fmla="*/ 1654377 w 3340467"/>
                <a:gd name="connsiteY26" fmla="*/ 348847 h 539670"/>
                <a:gd name="connsiteX27" fmla="*/ 1728374 w 3340467"/>
                <a:gd name="connsiteY27" fmla="*/ 401702 h 539670"/>
                <a:gd name="connsiteX28" fmla="*/ 1775944 w 3340467"/>
                <a:gd name="connsiteY28" fmla="*/ 438701 h 539670"/>
                <a:gd name="connsiteX29" fmla="*/ 1807658 w 3340467"/>
                <a:gd name="connsiteY29" fmla="*/ 465129 h 539670"/>
                <a:gd name="connsiteX30" fmla="*/ 1884794 w 3340467"/>
                <a:gd name="connsiteY30" fmla="*/ 523270 h 539670"/>
                <a:gd name="connsiteX31" fmla="*/ 1931785 w 3340467"/>
                <a:gd name="connsiteY31" fmla="*/ 524083 h 539670"/>
                <a:gd name="connsiteX32" fmla="*/ 1995790 w 3340467"/>
                <a:gd name="connsiteY32" fmla="*/ 476224 h 539670"/>
                <a:gd name="connsiteX33" fmla="*/ 2019837 w 3340467"/>
                <a:gd name="connsiteY33" fmla="*/ 454558 h 539670"/>
                <a:gd name="connsiteX34" fmla="*/ 2061364 w 3340467"/>
                <a:gd name="connsiteY34" fmla="*/ 401702 h 539670"/>
                <a:gd name="connsiteX35" fmla="*/ 2108934 w 3340467"/>
                <a:gd name="connsiteY35" fmla="*/ 369989 h 539670"/>
                <a:gd name="connsiteX36" fmla="*/ 2204074 w 3340467"/>
                <a:gd name="connsiteY36" fmla="*/ 443987 h 539670"/>
                <a:gd name="connsiteX37" fmla="*/ 2251644 w 3340467"/>
                <a:gd name="connsiteY37" fmla="*/ 465129 h 539670"/>
                <a:gd name="connsiteX38" fmla="*/ 2304499 w 3340467"/>
                <a:gd name="connsiteY38" fmla="*/ 459843 h 539670"/>
                <a:gd name="connsiteX39" fmla="*/ 2373211 w 3340467"/>
                <a:gd name="connsiteY39" fmla="*/ 406988 h 539670"/>
                <a:gd name="connsiteX40" fmla="*/ 2420781 w 3340467"/>
                <a:gd name="connsiteY40" fmla="*/ 417559 h 539670"/>
                <a:gd name="connsiteX41" fmla="*/ 2452495 w 3340467"/>
                <a:gd name="connsiteY41" fmla="*/ 438701 h 539670"/>
                <a:gd name="connsiteX42" fmla="*/ 2515921 w 3340467"/>
                <a:gd name="connsiteY42" fmla="*/ 459843 h 539670"/>
                <a:gd name="connsiteX43" fmla="*/ 2574062 w 3340467"/>
                <a:gd name="connsiteY43" fmla="*/ 443987 h 539670"/>
                <a:gd name="connsiteX44" fmla="*/ 2605775 w 3340467"/>
                <a:gd name="connsiteY44" fmla="*/ 433416 h 539670"/>
                <a:gd name="connsiteX45" fmla="*/ 2653345 w 3340467"/>
                <a:gd name="connsiteY45" fmla="*/ 443987 h 539670"/>
                <a:gd name="connsiteX46" fmla="*/ 2685059 w 3340467"/>
                <a:gd name="connsiteY46" fmla="*/ 459843 h 539670"/>
                <a:gd name="connsiteX47" fmla="*/ 2743200 w 3340467"/>
                <a:gd name="connsiteY47" fmla="*/ 443987 h 539670"/>
                <a:gd name="connsiteX48" fmla="*/ 2796055 w 3340467"/>
                <a:gd name="connsiteY48" fmla="*/ 454558 h 539670"/>
                <a:gd name="connsiteX49" fmla="*/ 2827769 w 3340467"/>
                <a:gd name="connsiteY49" fmla="*/ 465129 h 539670"/>
                <a:gd name="connsiteX50" fmla="*/ 2907052 w 3340467"/>
                <a:gd name="connsiteY50" fmla="*/ 449272 h 539670"/>
                <a:gd name="connsiteX51" fmla="*/ 2922908 w 3340467"/>
                <a:gd name="connsiteY51" fmla="*/ 438701 h 539670"/>
                <a:gd name="connsiteX52" fmla="*/ 2965193 w 3340467"/>
                <a:gd name="connsiteY52" fmla="*/ 449272 h 539670"/>
                <a:gd name="connsiteX53" fmla="*/ 2991621 w 3340467"/>
                <a:gd name="connsiteY53" fmla="*/ 470414 h 539670"/>
                <a:gd name="connsiteX54" fmla="*/ 3060333 w 3340467"/>
                <a:gd name="connsiteY54" fmla="*/ 454558 h 539670"/>
                <a:gd name="connsiteX55" fmla="*/ 3076189 w 3340467"/>
                <a:gd name="connsiteY55" fmla="*/ 449272 h 539670"/>
                <a:gd name="connsiteX56" fmla="*/ 3092046 w 3340467"/>
                <a:gd name="connsiteY56" fmla="*/ 443987 h 539670"/>
                <a:gd name="connsiteX57" fmla="*/ 3166044 w 3340467"/>
                <a:gd name="connsiteY57" fmla="*/ 459843 h 539670"/>
                <a:gd name="connsiteX58" fmla="*/ 3181900 w 3340467"/>
                <a:gd name="connsiteY58" fmla="*/ 465129 h 539670"/>
                <a:gd name="connsiteX59" fmla="*/ 3203043 w 3340467"/>
                <a:gd name="connsiteY59" fmla="*/ 459843 h 539670"/>
                <a:gd name="connsiteX60" fmla="*/ 3234756 w 3340467"/>
                <a:gd name="connsiteY60" fmla="*/ 438701 h 539670"/>
                <a:gd name="connsiteX61" fmla="*/ 3250612 w 3340467"/>
                <a:gd name="connsiteY61" fmla="*/ 449272 h 539670"/>
                <a:gd name="connsiteX62" fmla="*/ 3261184 w 3340467"/>
                <a:gd name="connsiteY62" fmla="*/ 459843 h 539670"/>
                <a:gd name="connsiteX63" fmla="*/ 3292897 w 3340467"/>
                <a:gd name="connsiteY63" fmla="*/ 459843 h 539670"/>
                <a:gd name="connsiteX64" fmla="*/ 3308754 w 3340467"/>
                <a:gd name="connsiteY64" fmla="*/ 449272 h 539670"/>
                <a:gd name="connsiteX65" fmla="*/ 3340467 w 3340467"/>
                <a:gd name="connsiteY65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52249 w 3340467"/>
                <a:gd name="connsiteY15" fmla="*/ 359418 h 539670"/>
                <a:gd name="connsiteX16" fmla="*/ 1183963 w 3340467"/>
                <a:gd name="connsiteY16" fmla="*/ 396417 h 539670"/>
                <a:gd name="connsiteX17" fmla="*/ 1215676 w 3340467"/>
                <a:gd name="connsiteY17" fmla="*/ 443987 h 539670"/>
                <a:gd name="connsiteX18" fmla="*/ 1231533 w 3340467"/>
                <a:gd name="connsiteY18" fmla="*/ 459843 h 539670"/>
                <a:gd name="connsiteX19" fmla="*/ 1242104 w 3340467"/>
                <a:gd name="connsiteY19" fmla="*/ 475700 h 539670"/>
                <a:gd name="connsiteX20" fmla="*/ 1268532 w 3340467"/>
                <a:gd name="connsiteY20" fmla="*/ 496842 h 539670"/>
                <a:gd name="connsiteX21" fmla="*/ 1390099 w 3340467"/>
                <a:gd name="connsiteY21" fmla="*/ 533841 h 539670"/>
                <a:gd name="connsiteX22" fmla="*/ 1532809 w 3340467"/>
                <a:gd name="connsiteY22" fmla="*/ 385846 h 539670"/>
                <a:gd name="connsiteX23" fmla="*/ 1564522 w 3340467"/>
                <a:gd name="connsiteY23" fmla="*/ 359418 h 539670"/>
                <a:gd name="connsiteX24" fmla="*/ 1612092 w 3340467"/>
                <a:gd name="connsiteY24" fmla="*/ 343561 h 539670"/>
                <a:gd name="connsiteX25" fmla="*/ 1654377 w 3340467"/>
                <a:gd name="connsiteY25" fmla="*/ 348847 h 539670"/>
                <a:gd name="connsiteX26" fmla="*/ 1728374 w 3340467"/>
                <a:gd name="connsiteY26" fmla="*/ 401702 h 539670"/>
                <a:gd name="connsiteX27" fmla="*/ 1775944 w 3340467"/>
                <a:gd name="connsiteY27" fmla="*/ 438701 h 539670"/>
                <a:gd name="connsiteX28" fmla="*/ 1807658 w 3340467"/>
                <a:gd name="connsiteY28" fmla="*/ 465129 h 539670"/>
                <a:gd name="connsiteX29" fmla="*/ 1884794 w 3340467"/>
                <a:gd name="connsiteY29" fmla="*/ 523270 h 539670"/>
                <a:gd name="connsiteX30" fmla="*/ 1931785 w 3340467"/>
                <a:gd name="connsiteY30" fmla="*/ 524083 h 539670"/>
                <a:gd name="connsiteX31" fmla="*/ 1995790 w 3340467"/>
                <a:gd name="connsiteY31" fmla="*/ 476224 h 539670"/>
                <a:gd name="connsiteX32" fmla="*/ 2019837 w 3340467"/>
                <a:gd name="connsiteY32" fmla="*/ 454558 h 539670"/>
                <a:gd name="connsiteX33" fmla="*/ 2061364 w 3340467"/>
                <a:gd name="connsiteY33" fmla="*/ 401702 h 539670"/>
                <a:gd name="connsiteX34" fmla="*/ 2108934 w 3340467"/>
                <a:gd name="connsiteY34" fmla="*/ 369989 h 539670"/>
                <a:gd name="connsiteX35" fmla="*/ 2204074 w 3340467"/>
                <a:gd name="connsiteY35" fmla="*/ 443987 h 539670"/>
                <a:gd name="connsiteX36" fmla="*/ 2251644 w 3340467"/>
                <a:gd name="connsiteY36" fmla="*/ 465129 h 539670"/>
                <a:gd name="connsiteX37" fmla="*/ 2304499 w 3340467"/>
                <a:gd name="connsiteY37" fmla="*/ 459843 h 539670"/>
                <a:gd name="connsiteX38" fmla="*/ 2373211 w 3340467"/>
                <a:gd name="connsiteY38" fmla="*/ 406988 h 539670"/>
                <a:gd name="connsiteX39" fmla="*/ 2420781 w 3340467"/>
                <a:gd name="connsiteY39" fmla="*/ 417559 h 539670"/>
                <a:gd name="connsiteX40" fmla="*/ 2452495 w 3340467"/>
                <a:gd name="connsiteY40" fmla="*/ 438701 h 539670"/>
                <a:gd name="connsiteX41" fmla="*/ 2515921 w 3340467"/>
                <a:gd name="connsiteY41" fmla="*/ 459843 h 539670"/>
                <a:gd name="connsiteX42" fmla="*/ 2574062 w 3340467"/>
                <a:gd name="connsiteY42" fmla="*/ 443987 h 539670"/>
                <a:gd name="connsiteX43" fmla="*/ 2605775 w 3340467"/>
                <a:gd name="connsiteY43" fmla="*/ 433416 h 539670"/>
                <a:gd name="connsiteX44" fmla="*/ 2653345 w 3340467"/>
                <a:gd name="connsiteY44" fmla="*/ 443987 h 539670"/>
                <a:gd name="connsiteX45" fmla="*/ 2685059 w 3340467"/>
                <a:gd name="connsiteY45" fmla="*/ 459843 h 539670"/>
                <a:gd name="connsiteX46" fmla="*/ 2743200 w 3340467"/>
                <a:gd name="connsiteY46" fmla="*/ 443987 h 539670"/>
                <a:gd name="connsiteX47" fmla="*/ 2796055 w 3340467"/>
                <a:gd name="connsiteY47" fmla="*/ 454558 h 539670"/>
                <a:gd name="connsiteX48" fmla="*/ 2827769 w 3340467"/>
                <a:gd name="connsiteY48" fmla="*/ 465129 h 539670"/>
                <a:gd name="connsiteX49" fmla="*/ 2907052 w 3340467"/>
                <a:gd name="connsiteY49" fmla="*/ 449272 h 539670"/>
                <a:gd name="connsiteX50" fmla="*/ 2922908 w 3340467"/>
                <a:gd name="connsiteY50" fmla="*/ 438701 h 539670"/>
                <a:gd name="connsiteX51" fmla="*/ 2965193 w 3340467"/>
                <a:gd name="connsiteY51" fmla="*/ 449272 h 539670"/>
                <a:gd name="connsiteX52" fmla="*/ 2991621 w 3340467"/>
                <a:gd name="connsiteY52" fmla="*/ 470414 h 539670"/>
                <a:gd name="connsiteX53" fmla="*/ 3060333 w 3340467"/>
                <a:gd name="connsiteY53" fmla="*/ 454558 h 539670"/>
                <a:gd name="connsiteX54" fmla="*/ 3076189 w 3340467"/>
                <a:gd name="connsiteY54" fmla="*/ 449272 h 539670"/>
                <a:gd name="connsiteX55" fmla="*/ 3092046 w 3340467"/>
                <a:gd name="connsiteY55" fmla="*/ 443987 h 539670"/>
                <a:gd name="connsiteX56" fmla="*/ 3166044 w 3340467"/>
                <a:gd name="connsiteY56" fmla="*/ 459843 h 539670"/>
                <a:gd name="connsiteX57" fmla="*/ 3181900 w 3340467"/>
                <a:gd name="connsiteY57" fmla="*/ 465129 h 539670"/>
                <a:gd name="connsiteX58" fmla="*/ 3203043 w 3340467"/>
                <a:gd name="connsiteY58" fmla="*/ 459843 h 539670"/>
                <a:gd name="connsiteX59" fmla="*/ 3234756 w 3340467"/>
                <a:gd name="connsiteY59" fmla="*/ 438701 h 539670"/>
                <a:gd name="connsiteX60" fmla="*/ 3250612 w 3340467"/>
                <a:gd name="connsiteY60" fmla="*/ 449272 h 539670"/>
                <a:gd name="connsiteX61" fmla="*/ 3261184 w 3340467"/>
                <a:gd name="connsiteY61" fmla="*/ 459843 h 539670"/>
                <a:gd name="connsiteX62" fmla="*/ 3292897 w 3340467"/>
                <a:gd name="connsiteY62" fmla="*/ 459843 h 539670"/>
                <a:gd name="connsiteX63" fmla="*/ 3308754 w 3340467"/>
                <a:gd name="connsiteY63" fmla="*/ 449272 h 539670"/>
                <a:gd name="connsiteX64" fmla="*/ 3340467 w 3340467"/>
                <a:gd name="connsiteY64" fmla="*/ 449272 h 539670"/>
                <a:gd name="connsiteX0" fmla="*/ 0 w 3340467"/>
                <a:gd name="connsiteY0" fmla="*/ 0 h 539670"/>
                <a:gd name="connsiteX1" fmla="*/ 206136 w 3340467"/>
                <a:gd name="connsiteY1" fmla="*/ 15857 h 539670"/>
                <a:gd name="connsiteX2" fmla="*/ 491556 w 3340467"/>
                <a:gd name="connsiteY2" fmla="*/ 26428 h 539670"/>
                <a:gd name="connsiteX3" fmla="*/ 576125 w 3340467"/>
                <a:gd name="connsiteY3" fmla="*/ 36999 h 539670"/>
                <a:gd name="connsiteX4" fmla="*/ 628980 w 3340467"/>
                <a:gd name="connsiteY4" fmla="*/ 47571 h 539670"/>
                <a:gd name="connsiteX5" fmla="*/ 676550 w 3340467"/>
                <a:gd name="connsiteY5" fmla="*/ 58142 h 539670"/>
                <a:gd name="connsiteX6" fmla="*/ 718834 w 3340467"/>
                <a:gd name="connsiteY6" fmla="*/ 68713 h 539670"/>
                <a:gd name="connsiteX7" fmla="*/ 750548 w 3340467"/>
                <a:gd name="connsiteY7" fmla="*/ 79284 h 539670"/>
                <a:gd name="connsiteX8" fmla="*/ 782261 w 3340467"/>
                <a:gd name="connsiteY8" fmla="*/ 89855 h 539670"/>
                <a:gd name="connsiteX9" fmla="*/ 824545 w 3340467"/>
                <a:gd name="connsiteY9" fmla="*/ 110997 h 539670"/>
                <a:gd name="connsiteX10" fmla="*/ 909114 w 3340467"/>
                <a:gd name="connsiteY10" fmla="*/ 163853 h 539670"/>
                <a:gd name="connsiteX11" fmla="*/ 988397 w 3340467"/>
                <a:gd name="connsiteY11" fmla="*/ 216708 h 539670"/>
                <a:gd name="connsiteX12" fmla="*/ 1072966 w 3340467"/>
                <a:gd name="connsiteY12" fmla="*/ 280135 h 539670"/>
                <a:gd name="connsiteX13" fmla="*/ 1099394 w 3340467"/>
                <a:gd name="connsiteY13" fmla="*/ 306562 h 539670"/>
                <a:gd name="connsiteX14" fmla="*/ 1136393 w 3340467"/>
                <a:gd name="connsiteY14" fmla="*/ 348847 h 539670"/>
                <a:gd name="connsiteX15" fmla="*/ 1183963 w 3340467"/>
                <a:gd name="connsiteY15" fmla="*/ 396417 h 539670"/>
                <a:gd name="connsiteX16" fmla="*/ 1215676 w 3340467"/>
                <a:gd name="connsiteY16" fmla="*/ 443987 h 539670"/>
                <a:gd name="connsiteX17" fmla="*/ 1231533 w 3340467"/>
                <a:gd name="connsiteY17" fmla="*/ 459843 h 539670"/>
                <a:gd name="connsiteX18" fmla="*/ 1242104 w 3340467"/>
                <a:gd name="connsiteY18" fmla="*/ 475700 h 539670"/>
                <a:gd name="connsiteX19" fmla="*/ 1268532 w 3340467"/>
                <a:gd name="connsiteY19" fmla="*/ 496842 h 539670"/>
                <a:gd name="connsiteX20" fmla="*/ 1390099 w 3340467"/>
                <a:gd name="connsiteY20" fmla="*/ 533841 h 539670"/>
                <a:gd name="connsiteX21" fmla="*/ 1532809 w 3340467"/>
                <a:gd name="connsiteY21" fmla="*/ 385846 h 539670"/>
                <a:gd name="connsiteX22" fmla="*/ 1564522 w 3340467"/>
                <a:gd name="connsiteY22" fmla="*/ 359418 h 539670"/>
                <a:gd name="connsiteX23" fmla="*/ 1612092 w 3340467"/>
                <a:gd name="connsiteY23" fmla="*/ 343561 h 539670"/>
                <a:gd name="connsiteX24" fmla="*/ 1654377 w 3340467"/>
                <a:gd name="connsiteY24" fmla="*/ 348847 h 539670"/>
                <a:gd name="connsiteX25" fmla="*/ 1728374 w 3340467"/>
                <a:gd name="connsiteY25" fmla="*/ 401702 h 539670"/>
                <a:gd name="connsiteX26" fmla="*/ 1775944 w 3340467"/>
                <a:gd name="connsiteY26" fmla="*/ 438701 h 539670"/>
                <a:gd name="connsiteX27" fmla="*/ 1807658 w 3340467"/>
                <a:gd name="connsiteY27" fmla="*/ 465129 h 539670"/>
                <a:gd name="connsiteX28" fmla="*/ 1884794 w 3340467"/>
                <a:gd name="connsiteY28" fmla="*/ 523270 h 539670"/>
                <a:gd name="connsiteX29" fmla="*/ 1931785 w 3340467"/>
                <a:gd name="connsiteY29" fmla="*/ 524083 h 539670"/>
                <a:gd name="connsiteX30" fmla="*/ 1995790 w 3340467"/>
                <a:gd name="connsiteY30" fmla="*/ 476224 h 539670"/>
                <a:gd name="connsiteX31" fmla="*/ 2019837 w 3340467"/>
                <a:gd name="connsiteY31" fmla="*/ 454558 h 539670"/>
                <a:gd name="connsiteX32" fmla="*/ 2061364 w 3340467"/>
                <a:gd name="connsiteY32" fmla="*/ 401702 h 539670"/>
                <a:gd name="connsiteX33" fmla="*/ 2108934 w 3340467"/>
                <a:gd name="connsiteY33" fmla="*/ 369989 h 539670"/>
                <a:gd name="connsiteX34" fmla="*/ 2204074 w 3340467"/>
                <a:gd name="connsiteY34" fmla="*/ 443987 h 539670"/>
                <a:gd name="connsiteX35" fmla="*/ 2251644 w 3340467"/>
                <a:gd name="connsiteY35" fmla="*/ 465129 h 539670"/>
                <a:gd name="connsiteX36" fmla="*/ 2304499 w 3340467"/>
                <a:gd name="connsiteY36" fmla="*/ 459843 h 539670"/>
                <a:gd name="connsiteX37" fmla="*/ 2373211 w 3340467"/>
                <a:gd name="connsiteY37" fmla="*/ 406988 h 539670"/>
                <a:gd name="connsiteX38" fmla="*/ 2420781 w 3340467"/>
                <a:gd name="connsiteY38" fmla="*/ 417559 h 539670"/>
                <a:gd name="connsiteX39" fmla="*/ 2452495 w 3340467"/>
                <a:gd name="connsiteY39" fmla="*/ 438701 h 539670"/>
                <a:gd name="connsiteX40" fmla="*/ 2515921 w 3340467"/>
                <a:gd name="connsiteY40" fmla="*/ 459843 h 539670"/>
                <a:gd name="connsiteX41" fmla="*/ 2574062 w 3340467"/>
                <a:gd name="connsiteY41" fmla="*/ 443987 h 539670"/>
                <a:gd name="connsiteX42" fmla="*/ 2605775 w 3340467"/>
                <a:gd name="connsiteY42" fmla="*/ 433416 h 539670"/>
                <a:gd name="connsiteX43" fmla="*/ 2653345 w 3340467"/>
                <a:gd name="connsiteY43" fmla="*/ 443987 h 539670"/>
                <a:gd name="connsiteX44" fmla="*/ 2685059 w 3340467"/>
                <a:gd name="connsiteY44" fmla="*/ 459843 h 539670"/>
                <a:gd name="connsiteX45" fmla="*/ 2743200 w 3340467"/>
                <a:gd name="connsiteY45" fmla="*/ 443987 h 539670"/>
                <a:gd name="connsiteX46" fmla="*/ 2796055 w 3340467"/>
                <a:gd name="connsiteY46" fmla="*/ 454558 h 539670"/>
                <a:gd name="connsiteX47" fmla="*/ 2827769 w 3340467"/>
                <a:gd name="connsiteY47" fmla="*/ 465129 h 539670"/>
                <a:gd name="connsiteX48" fmla="*/ 2907052 w 3340467"/>
                <a:gd name="connsiteY48" fmla="*/ 449272 h 539670"/>
                <a:gd name="connsiteX49" fmla="*/ 2922908 w 3340467"/>
                <a:gd name="connsiteY49" fmla="*/ 438701 h 539670"/>
                <a:gd name="connsiteX50" fmla="*/ 2965193 w 3340467"/>
                <a:gd name="connsiteY50" fmla="*/ 449272 h 539670"/>
                <a:gd name="connsiteX51" fmla="*/ 2991621 w 3340467"/>
                <a:gd name="connsiteY51" fmla="*/ 470414 h 539670"/>
                <a:gd name="connsiteX52" fmla="*/ 3060333 w 3340467"/>
                <a:gd name="connsiteY52" fmla="*/ 454558 h 539670"/>
                <a:gd name="connsiteX53" fmla="*/ 3076189 w 3340467"/>
                <a:gd name="connsiteY53" fmla="*/ 449272 h 539670"/>
                <a:gd name="connsiteX54" fmla="*/ 3092046 w 3340467"/>
                <a:gd name="connsiteY54" fmla="*/ 443987 h 539670"/>
                <a:gd name="connsiteX55" fmla="*/ 3166044 w 3340467"/>
                <a:gd name="connsiteY55" fmla="*/ 459843 h 539670"/>
                <a:gd name="connsiteX56" fmla="*/ 3181900 w 3340467"/>
                <a:gd name="connsiteY56" fmla="*/ 465129 h 539670"/>
                <a:gd name="connsiteX57" fmla="*/ 3203043 w 3340467"/>
                <a:gd name="connsiteY57" fmla="*/ 459843 h 539670"/>
                <a:gd name="connsiteX58" fmla="*/ 3234756 w 3340467"/>
                <a:gd name="connsiteY58" fmla="*/ 438701 h 539670"/>
                <a:gd name="connsiteX59" fmla="*/ 3250612 w 3340467"/>
                <a:gd name="connsiteY59" fmla="*/ 449272 h 539670"/>
                <a:gd name="connsiteX60" fmla="*/ 3261184 w 3340467"/>
                <a:gd name="connsiteY60" fmla="*/ 459843 h 539670"/>
                <a:gd name="connsiteX61" fmla="*/ 3292897 w 3340467"/>
                <a:gd name="connsiteY61" fmla="*/ 459843 h 539670"/>
                <a:gd name="connsiteX62" fmla="*/ 3308754 w 3340467"/>
                <a:gd name="connsiteY62" fmla="*/ 449272 h 539670"/>
                <a:gd name="connsiteX63" fmla="*/ 3340467 w 3340467"/>
                <a:gd name="connsiteY63" fmla="*/ 449272 h 539670"/>
                <a:gd name="connsiteX0" fmla="*/ 0 w 3340467"/>
                <a:gd name="connsiteY0" fmla="*/ 0 h 538384"/>
                <a:gd name="connsiteX1" fmla="*/ 206136 w 3340467"/>
                <a:gd name="connsiteY1" fmla="*/ 15857 h 538384"/>
                <a:gd name="connsiteX2" fmla="*/ 491556 w 3340467"/>
                <a:gd name="connsiteY2" fmla="*/ 26428 h 538384"/>
                <a:gd name="connsiteX3" fmla="*/ 576125 w 3340467"/>
                <a:gd name="connsiteY3" fmla="*/ 36999 h 538384"/>
                <a:gd name="connsiteX4" fmla="*/ 628980 w 3340467"/>
                <a:gd name="connsiteY4" fmla="*/ 47571 h 538384"/>
                <a:gd name="connsiteX5" fmla="*/ 676550 w 3340467"/>
                <a:gd name="connsiteY5" fmla="*/ 58142 h 538384"/>
                <a:gd name="connsiteX6" fmla="*/ 718834 w 3340467"/>
                <a:gd name="connsiteY6" fmla="*/ 68713 h 538384"/>
                <a:gd name="connsiteX7" fmla="*/ 750548 w 3340467"/>
                <a:gd name="connsiteY7" fmla="*/ 79284 h 538384"/>
                <a:gd name="connsiteX8" fmla="*/ 782261 w 3340467"/>
                <a:gd name="connsiteY8" fmla="*/ 89855 h 538384"/>
                <a:gd name="connsiteX9" fmla="*/ 824545 w 3340467"/>
                <a:gd name="connsiteY9" fmla="*/ 110997 h 538384"/>
                <a:gd name="connsiteX10" fmla="*/ 909114 w 3340467"/>
                <a:gd name="connsiteY10" fmla="*/ 163853 h 538384"/>
                <a:gd name="connsiteX11" fmla="*/ 988397 w 3340467"/>
                <a:gd name="connsiteY11" fmla="*/ 216708 h 538384"/>
                <a:gd name="connsiteX12" fmla="*/ 1072966 w 3340467"/>
                <a:gd name="connsiteY12" fmla="*/ 280135 h 538384"/>
                <a:gd name="connsiteX13" fmla="*/ 1099394 w 3340467"/>
                <a:gd name="connsiteY13" fmla="*/ 306562 h 538384"/>
                <a:gd name="connsiteX14" fmla="*/ 1136393 w 3340467"/>
                <a:gd name="connsiteY14" fmla="*/ 348847 h 538384"/>
                <a:gd name="connsiteX15" fmla="*/ 1183963 w 3340467"/>
                <a:gd name="connsiteY15" fmla="*/ 396417 h 538384"/>
                <a:gd name="connsiteX16" fmla="*/ 1215676 w 3340467"/>
                <a:gd name="connsiteY16" fmla="*/ 443987 h 538384"/>
                <a:gd name="connsiteX17" fmla="*/ 1231533 w 3340467"/>
                <a:gd name="connsiteY17" fmla="*/ 459843 h 538384"/>
                <a:gd name="connsiteX18" fmla="*/ 1268532 w 3340467"/>
                <a:gd name="connsiteY18" fmla="*/ 496842 h 538384"/>
                <a:gd name="connsiteX19" fmla="*/ 1390099 w 3340467"/>
                <a:gd name="connsiteY19" fmla="*/ 533841 h 538384"/>
                <a:gd name="connsiteX20" fmla="*/ 1532809 w 3340467"/>
                <a:gd name="connsiteY20" fmla="*/ 385846 h 538384"/>
                <a:gd name="connsiteX21" fmla="*/ 1564522 w 3340467"/>
                <a:gd name="connsiteY21" fmla="*/ 359418 h 538384"/>
                <a:gd name="connsiteX22" fmla="*/ 1612092 w 3340467"/>
                <a:gd name="connsiteY22" fmla="*/ 343561 h 538384"/>
                <a:gd name="connsiteX23" fmla="*/ 1654377 w 3340467"/>
                <a:gd name="connsiteY23" fmla="*/ 348847 h 538384"/>
                <a:gd name="connsiteX24" fmla="*/ 1728374 w 3340467"/>
                <a:gd name="connsiteY24" fmla="*/ 401702 h 538384"/>
                <a:gd name="connsiteX25" fmla="*/ 1775944 w 3340467"/>
                <a:gd name="connsiteY25" fmla="*/ 438701 h 538384"/>
                <a:gd name="connsiteX26" fmla="*/ 1807658 w 3340467"/>
                <a:gd name="connsiteY26" fmla="*/ 465129 h 538384"/>
                <a:gd name="connsiteX27" fmla="*/ 1884794 w 3340467"/>
                <a:gd name="connsiteY27" fmla="*/ 523270 h 538384"/>
                <a:gd name="connsiteX28" fmla="*/ 1931785 w 3340467"/>
                <a:gd name="connsiteY28" fmla="*/ 524083 h 538384"/>
                <a:gd name="connsiteX29" fmla="*/ 1995790 w 3340467"/>
                <a:gd name="connsiteY29" fmla="*/ 476224 h 538384"/>
                <a:gd name="connsiteX30" fmla="*/ 2019837 w 3340467"/>
                <a:gd name="connsiteY30" fmla="*/ 454558 h 538384"/>
                <a:gd name="connsiteX31" fmla="*/ 2061364 w 3340467"/>
                <a:gd name="connsiteY31" fmla="*/ 401702 h 538384"/>
                <a:gd name="connsiteX32" fmla="*/ 2108934 w 3340467"/>
                <a:gd name="connsiteY32" fmla="*/ 369989 h 538384"/>
                <a:gd name="connsiteX33" fmla="*/ 2204074 w 3340467"/>
                <a:gd name="connsiteY33" fmla="*/ 443987 h 538384"/>
                <a:gd name="connsiteX34" fmla="*/ 2251644 w 3340467"/>
                <a:gd name="connsiteY34" fmla="*/ 465129 h 538384"/>
                <a:gd name="connsiteX35" fmla="*/ 2304499 w 3340467"/>
                <a:gd name="connsiteY35" fmla="*/ 459843 h 538384"/>
                <a:gd name="connsiteX36" fmla="*/ 2373211 w 3340467"/>
                <a:gd name="connsiteY36" fmla="*/ 406988 h 538384"/>
                <a:gd name="connsiteX37" fmla="*/ 2420781 w 3340467"/>
                <a:gd name="connsiteY37" fmla="*/ 417559 h 538384"/>
                <a:gd name="connsiteX38" fmla="*/ 2452495 w 3340467"/>
                <a:gd name="connsiteY38" fmla="*/ 438701 h 538384"/>
                <a:gd name="connsiteX39" fmla="*/ 2515921 w 3340467"/>
                <a:gd name="connsiteY39" fmla="*/ 459843 h 538384"/>
                <a:gd name="connsiteX40" fmla="*/ 2574062 w 3340467"/>
                <a:gd name="connsiteY40" fmla="*/ 443987 h 538384"/>
                <a:gd name="connsiteX41" fmla="*/ 2605775 w 3340467"/>
                <a:gd name="connsiteY41" fmla="*/ 433416 h 538384"/>
                <a:gd name="connsiteX42" fmla="*/ 2653345 w 3340467"/>
                <a:gd name="connsiteY42" fmla="*/ 443987 h 538384"/>
                <a:gd name="connsiteX43" fmla="*/ 2685059 w 3340467"/>
                <a:gd name="connsiteY43" fmla="*/ 459843 h 538384"/>
                <a:gd name="connsiteX44" fmla="*/ 2743200 w 3340467"/>
                <a:gd name="connsiteY44" fmla="*/ 443987 h 538384"/>
                <a:gd name="connsiteX45" fmla="*/ 2796055 w 3340467"/>
                <a:gd name="connsiteY45" fmla="*/ 454558 h 538384"/>
                <a:gd name="connsiteX46" fmla="*/ 2827769 w 3340467"/>
                <a:gd name="connsiteY46" fmla="*/ 465129 h 538384"/>
                <a:gd name="connsiteX47" fmla="*/ 2907052 w 3340467"/>
                <a:gd name="connsiteY47" fmla="*/ 449272 h 538384"/>
                <a:gd name="connsiteX48" fmla="*/ 2922908 w 3340467"/>
                <a:gd name="connsiteY48" fmla="*/ 438701 h 538384"/>
                <a:gd name="connsiteX49" fmla="*/ 2965193 w 3340467"/>
                <a:gd name="connsiteY49" fmla="*/ 449272 h 538384"/>
                <a:gd name="connsiteX50" fmla="*/ 2991621 w 3340467"/>
                <a:gd name="connsiteY50" fmla="*/ 470414 h 538384"/>
                <a:gd name="connsiteX51" fmla="*/ 3060333 w 3340467"/>
                <a:gd name="connsiteY51" fmla="*/ 454558 h 538384"/>
                <a:gd name="connsiteX52" fmla="*/ 3076189 w 3340467"/>
                <a:gd name="connsiteY52" fmla="*/ 449272 h 538384"/>
                <a:gd name="connsiteX53" fmla="*/ 3092046 w 3340467"/>
                <a:gd name="connsiteY53" fmla="*/ 443987 h 538384"/>
                <a:gd name="connsiteX54" fmla="*/ 3166044 w 3340467"/>
                <a:gd name="connsiteY54" fmla="*/ 459843 h 538384"/>
                <a:gd name="connsiteX55" fmla="*/ 3181900 w 3340467"/>
                <a:gd name="connsiteY55" fmla="*/ 465129 h 538384"/>
                <a:gd name="connsiteX56" fmla="*/ 3203043 w 3340467"/>
                <a:gd name="connsiteY56" fmla="*/ 459843 h 538384"/>
                <a:gd name="connsiteX57" fmla="*/ 3234756 w 3340467"/>
                <a:gd name="connsiteY57" fmla="*/ 438701 h 538384"/>
                <a:gd name="connsiteX58" fmla="*/ 3250612 w 3340467"/>
                <a:gd name="connsiteY58" fmla="*/ 449272 h 538384"/>
                <a:gd name="connsiteX59" fmla="*/ 3261184 w 3340467"/>
                <a:gd name="connsiteY59" fmla="*/ 459843 h 538384"/>
                <a:gd name="connsiteX60" fmla="*/ 3292897 w 3340467"/>
                <a:gd name="connsiteY60" fmla="*/ 459843 h 538384"/>
                <a:gd name="connsiteX61" fmla="*/ 3308754 w 3340467"/>
                <a:gd name="connsiteY61" fmla="*/ 449272 h 538384"/>
                <a:gd name="connsiteX62" fmla="*/ 3340467 w 3340467"/>
                <a:gd name="connsiteY62" fmla="*/ 449272 h 538384"/>
                <a:gd name="connsiteX0" fmla="*/ 0 w 3340467"/>
                <a:gd name="connsiteY0" fmla="*/ 0 h 538586"/>
                <a:gd name="connsiteX1" fmla="*/ 206136 w 3340467"/>
                <a:gd name="connsiteY1" fmla="*/ 15857 h 538586"/>
                <a:gd name="connsiteX2" fmla="*/ 491556 w 3340467"/>
                <a:gd name="connsiteY2" fmla="*/ 26428 h 538586"/>
                <a:gd name="connsiteX3" fmla="*/ 576125 w 3340467"/>
                <a:gd name="connsiteY3" fmla="*/ 36999 h 538586"/>
                <a:gd name="connsiteX4" fmla="*/ 628980 w 3340467"/>
                <a:gd name="connsiteY4" fmla="*/ 47571 h 538586"/>
                <a:gd name="connsiteX5" fmla="*/ 676550 w 3340467"/>
                <a:gd name="connsiteY5" fmla="*/ 58142 h 538586"/>
                <a:gd name="connsiteX6" fmla="*/ 718834 w 3340467"/>
                <a:gd name="connsiteY6" fmla="*/ 68713 h 538586"/>
                <a:gd name="connsiteX7" fmla="*/ 750548 w 3340467"/>
                <a:gd name="connsiteY7" fmla="*/ 79284 h 538586"/>
                <a:gd name="connsiteX8" fmla="*/ 782261 w 3340467"/>
                <a:gd name="connsiteY8" fmla="*/ 89855 h 538586"/>
                <a:gd name="connsiteX9" fmla="*/ 824545 w 3340467"/>
                <a:gd name="connsiteY9" fmla="*/ 110997 h 538586"/>
                <a:gd name="connsiteX10" fmla="*/ 909114 w 3340467"/>
                <a:gd name="connsiteY10" fmla="*/ 163853 h 538586"/>
                <a:gd name="connsiteX11" fmla="*/ 988397 w 3340467"/>
                <a:gd name="connsiteY11" fmla="*/ 216708 h 538586"/>
                <a:gd name="connsiteX12" fmla="*/ 1072966 w 3340467"/>
                <a:gd name="connsiteY12" fmla="*/ 280135 h 538586"/>
                <a:gd name="connsiteX13" fmla="*/ 1099394 w 3340467"/>
                <a:gd name="connsiteY13" fmla="*/ 306562 h 538586"/>
                <a:gd name="connsiteX14" fmla="*/ 1136393 w 3340467"/>
                <a:gd name="connsiteY14" fmla="*/ 348847 h 538586"/>
                <a:gd name="connsiteX15" fmla="*/ 1183963 w 3340467"/>
                <a:gd name="connsiteY15" fmla="*/ 396417 h 538586"/>
                <a:gd name="connsiteX16" fmla="*/ 1215676 w 3340467"/>
                <a:gd name="connsiteY16" fmla="*/ 443987 h 538586"/>
                <a:gd name="connsiteX17" fmla="*/ 1268532 w 3340467"/>
                <a:gd name="connsiteY17" fmla="*/ 496842 h 538586"/>
                <a:gd name="connsiteX18" fmla="*/ 1390099 w 3340467"/>
                <a:gd name="connsiteY18" fmla="*/ 533841 h 538586"/>
                <a:gd name="connsiteX19" fmla="*/ 1532809 w 3340467"/>
                <a:gd name="connsiteY19" fmla="*/ 385846 h 538586"/>
                <a:gd name="connsiteX20" fmla="*/ 1564522 w 3340467"/>
                <a:gd name="connsiteY20" fmla="*/ 359418 h 538586"/>
                <a:gd name="connsiteX21" fmla="*/ 1612092 w 3340467"/>
                <a:gd name="connsiteY21" fmla="*/ 343561 h 538586"/>
                <a:gd name="connsiteX22" fmla="*/ 1654377 w 3340467"/>
                <a:gd name="connsiteY22" fmla="*/ 348847 h 538586"/>
                <a:gd name="connsiteX23" fmla="*/ 1728374 w 3340467"/>
                <a:gd name="connsiteY23" fmla="*/ 401702 h 538586"/>
                <a:gd name="connsiteX24" fmla="*/ 1775944 w 3340467"/>
                <a:gd name="connsiteY24" fmla="*/ 438701 h 538586"/>
                <a:gd name="connsiteX25" fmla="*/ 1807658 w 3340467"/>
                <a:gd name="connsiteY25" fmla="*/ 465129 h 538586"/>
                <a:gd name="connsiteX26" fmla="*/ 1884794 w 3340467"/>
                <a:gd name="connsiteY26" fmla="*/ 523270 h 538586"/>
                <a:gd name="connsiteX27" fmla="*/ 1931785 w 3340467"/>
                <a:gd name="connsiteY27" fmla="*/ 524083 h 538586"/>
                <a:gd name="connsiteX28" fmla="*/ 1995790 w 3340467"/>
                <a:gd name="connsiteY28" fmla="*/ 476224 h 538586"/>
                <a:gd name="connsiteX29" fmla="*/ 2019837 w 3340467"/>
                <a:gd name="connsiteY29" fmla="*/ 454558 h 538586"/>
                <a:gd name="connsiteX30" fmla="*/ 2061364 w 3340467"/>
                <a:gd name="connsiteY30" fmla="*/ 401702 h 538586"/>
                <a:gd name="connsiteX31" fmla="*/ 2108934 w 3340467"/>
                <a:gd name="connsiteY31" fmla="*/ 369989 h 538586"/>
                <a:gd name="connsiteX32" fmla="*/ 2204074 w 3340467"/>
                <a:gd name="connsiteY32" fmla="*/ 443987 h 538586"/>
                <a:gd name="connsiteX33" fmla="*/ 2251644 w 3340467"/>
                <a:gd name="connsiteY33" fmla="*/ 465129 h 538586"/>
                <a:gd name="connsiteX34" fmla="*/ 2304499 w 3340467"/>
                <a:gd name="connsiteY34" fmla="*/ 459843 h 538586"/>
                <a:gd name="connsiteX35" fmla="*/ 2373211 w 3340467"/>
                <a:gd name="connsiteY35" fmla="*/ 406988 h 538586"/>
                <a:gd name="connsiteX36" fmla="*/ 2420781 w 3340467"/>
                <a:gd name="connsiteY36" fmla="*/ 417559 h 538586"/>
                <a:gd name="connsiteX37" fmla="*/ 2452495 w 3340467"/>
                <a:gd name="connsiteY37" fmla="*/ 438701 h 538586"/>
                <a:gd name="connsiteX38" fmla="*/ 2515921 w 3340467"/>
                <a:gd name="connsiteY38" fmla="*/ 459843 h 538586"/>
                <a:gd name="connsiteX39" fmla="*/ 2574062 w 3340467"/>
                <a:gd name="connsiteY39" fmla="*/ 443987 h 538586"/>
                <a:gd name="connsiteX40" fmla="*/ 2605775 w 3340467"/>
                <a:gd name="connsiteY40" fmla="*/ 433416 h 538586"/>
                <a:gd name="connsiteX41" fmla="*/ 2653345 w 3340467"/>
                <a:gd name="connsiteY41" fmla="*/ 443987 h 538586"/>
                <a:gd name="connsiteX42" fmla="*/ 2685059 w 3340467"/>
                <a:gd name="connsiteY42" fmla="*/ 459843 h 538586"/>
                <a:gd name="connsiteX43" fmla="*/ 2743200 w 3340467"/>
                <a:gd name="connsiteY43" fmla="*/ 443987 h 538586"/>
                <a:gd name="connsiteX44" fmla="*/ 2796055 w 3340467"/>
                <a:gd name="connsiteY44" fmla="*/ 454558 h 538586"/>
                <a:gd name="connsiteX45" fmla="*/ 2827769 w 3340467"/>
                <a:gd name="connsiteY45" fmla="*/ 465129 h 538586"/>
                <a:gd name="connsiteX46" fmla="*/ 2907052 w 3340467"/>
                <a:gd name="connsiteY46" fmla="*/ 449272 h 538586"/>
                <a:gd name="connsiteX47" fmla="*/ 2922908 w 3340467"/>
                <a:gd name="connsiteY47" fmla="*/ 438701 h 538586"/>
                <a:gd name="connsiteX48" fmla="*/ 2965193 w 3340467"/>
                <a:gd name="connsiteY48" fmla="*/ 449272 h 538586"/>
                <a:gd name="connsiteX49" fmla="*/ 2991621 w 3340467"/>
                <a:gd name="connsiteY49" fmla="*/ 470414 h 538586"/>
                <a:gd name="connsiteX50" fmla="*/ 3060333 w 3340467"/>
                <a:gd name="connsiteY50" fmla="*/ 454558 h 538586"/>
                <a:gd name="connsiteX51" fmla="*/ 3076189 w 3340467"/>
                <a:gd name="connsiteY51" fmla="*/ 449272 h 538586"/>
                <a:gd name="connsiteX52" fmla="*/ 3092046 w 3340467"/>
                <a:gd name="connsiteY52" fmla="*/ 443987 h 538586"/>
                <a:gd name="connsiteX53" fmla="*/ 3166044 w 3340467"/>
                <a:gd name="connsiteY53" fmla="*/ 459843 h 538586"/>
                <a:gd name="connsiteX54" fmla="*/ 3181900 w 3340467"/>
                <a:gd name="connsiteY54" fmla="*/ 465129 h 538586"/>
                <a:gd name="connsiteX55" fmla="*/ 3203043 w 3340467"/>
                <a:gd name="connsiteY55" fmla="*/ 459843 h 538586"/>
                <a:gd name="connsiteX56" fmla="*/ 3234756 w 3340467"/>
                <a:gd name="connsiteY56" fmla="*/ 438701 h 538586"/>
                <a:gd name="connsiteX57" fmla="*/ 3250612 w 3340467"/>
                <a:gd name="connsiteY57" fmla="*/ 449272 h 538586"/>
                <a:gd name="connsiteX58" fmla="*/ 3261184 w 3340467"/>
                <a:gd name="connsiteY58" fmla="*/ 459843 h 538586"/>
                <a:gd name="connsiteX59" fmla="*/ 3292897 w 3340467"/>
                <a:gd name="connsiteY59" fmla="*/ 459843 h 538586"/>
                <a:gd name="connsiteX60" fmla="*/ 3308754 w 3340467"/>
                <a:gd name="connsiteY60" fmla="*/ 449272 h 538586"/>
                <a:gd name="connsiteX61" fmla="*/ 3340467 w 3340467"/>
                <a:gd name="connsiteY61" fmla="*/ 449272 h 538586"/>
                <a:gd name="connsiteX0" fmla="*/ 0 w 3340467"/>
                <a:gd name="connsiteY0" fmla="*/ 0 h 538586"/>
                <a:gd name="connsiteX1" fmla="*/ 206136 w 3340467"/>
                <a:gd name="connsiteY1" fmla="*/ 15857 h 538586"/>
                <a:gd name="connsiteX2" fmla="*/ 491556 w 3340467"/>
                <a:gd name="connsiteY2" fmla="*/ 26428 h 538586"/>
                <a:gd name="connsiteX3" fmla="*/ 576125 w 3340467"/>
                <a:gd name="connsiteY3" fmla="*/ 36999 h 538586"/>
                <a:gd name="connsiteX4" fmla="*/ 628980 w 3340467"/>
                <a:gd name="connsiteY4" fmla="*/ 47571 h 538586"/>
                <a:gd name="connsiteX5" fmla="*/ 676550 w 3340467"/>
                <a:gd name="connsiteY5" fmla="*/ 58142 h 538586"/>
                <a:gd name="connsiteX6" fmla="*/ 718834 w 3340467"/>
                <a:gd name="connsiteY6" fmla="*/ 68713 h 538586"/>
                <a:gd name="connsiteX7" fmla="*/ 750548 w 3340467"/>
                <a:gd name="connsiteY7" fmla="*/ 79284 h 538586"/>
                <a:gd name="connsiteX8" fmla="*/ 782261 w 3340467"/>
                <a:gd name="connsiteY8" fmla="*/ 89855 h 538586"/>
                <a:gd name="connsiteX9" fmla="*/ 824545 w 3340467"/>
                <a:gd name="connsiteY9" fmla="*/ 110997 h 538586"/>
                <a:gd name="connsiteX10" fmla="*/ 909114 w 3340467"/>
                <a:gd name="connsiteY10" fmla="*/ 163853 h 538586"/>
                <a:gd name="connsiteX11" fmla="*/ 988397 w 3340467"/>
                <a:gd name="connsiteY11" fmla="*/ 216708 h 538586"/>
                <a:gd name="connsiteX12" fmla="*/ 1072966 w 3340467"/>
                <a:gd name="connsiteY12" fmla="*/ 280135 h 538586"/>
                <a:gd name="connsiteX13" fmla="*/ 1099394 w 3340467"/>
                <a:gd name="connsiteY13" fmla="*/ 306562 h 538586"/>
                <a:gd name="connsiteX14" fmla="*/ 1136393 w 3340467"/>
                <a:gd name="connsiteY14" fmla="*/ 348847 h 538586"/>
                <a:gd name="connsiteX15" fmla="*/ 1215676 w 3340467"/>
                <a:gd name="connsiteY15" fmla="*/ 443987 h 538586"/>
                <a:gd name="connsiteX16" fmla="*/ 1268532 w 3340467"/>
                <a:gd name="connsiteY16" fmla="*/ 496842 h 538586"/>
                <a:gd name="connsiteX17" fmla="*/ 1390099 w 3340467"/>
                <a:gd name="connsiteY17" fmla="*/ 533841 h 538586"/>
                <a:gd name="connsiteX18" fmla="*/ 1532809 w 3340467"/>
                <a:gd name="connsiteY18" fmla="*/ 385846 h 538586"/>
                <a:gd name="connsiteX19" fmla="*/ 1564522 w 3340467"/>
                <a:gd name="connsiteY19" fmla="*/ 359418 h 538586"/>
                <a:gd name="connsiteX20" fmla="*/ 1612092 w 3340467"/>
                <a:gd name="connsiteY20" fmla="*/ 343561 h 538586"/>
                <a:gd name="connsiteX21" fmla="*/ 1654377 w 3340467"/>
                <a:gd name="connsiteY21" fmla="*/ 348847 h 538586"/>
                <a:gd name="connsiteX22" fmla="*/ 1728374 w 3340467"/>
                <a:gd name="connsiteY22" fmla="*/ 401702 h 538586"/>
                <a:gd name="connsiteX23" fmla="*/ 1775944 w 3340467"/>
                <a:gd name="connsiteY23" fmla="*/ 438701 h 538586"/>
                <a:gd name="connsiteX24" fmla="*/ 1807658 w 3340467"/>
                <a:gd name="connsiteY24" fmla="*/ 465129 h 538586"/>
                <a:gd name="connsiteX25" fmla="*/ 1884794 w 3340467"/>
                <a:gd name="connsiteY25" fmla="*/ 523270 h 538586"/>
                <a:gd name="connsiteX26" fmla="*/ 1931785 w 3340467"/>
                <a:gd name="connsiteY26" fmla="*/ 524083 h 538586"/>
                <a:gd name="connsiteX27" fmla="*/ 1995790 w 3340467"/>
                <a:gd name="connsiteY27" fmla="*/ 476224 h 538586"/>
                <a:gd name="connsiteX28" fmla="*/ 2019837 w 3340467"/>
                <a:gd name="connsiteY28" fmla="*/ 454558 h 538586"/>
                <a:gd name="connsiteX29" fmla="*/ 2061364 w 3340467"/>
                <a:gd name="connsiteY29" fmla="*/ 401702 h 538586"/>
                <a:gd name="connsiteX30" fmla="*/ 2108934 w 3340467"/>
                <a:gd name="connsiteY30" fmla="*/ 369989 h 538586"/>
                <a:gd name="connsiteX31" fmla="*/ 2204074 w 3340467"/>
                <a:gd name="connsiteY31" fmla="*/ 443987 h 538586"/>
                <a:gd name="connsiteX32" fmla="*/ 2251644 w 3340467"/>
                <a:gd name="connsiteY32" fmla="*/ 465129 h 538586"/>
                <a:gd name="connsiteX33" fmla="*/ 2304499 w 3340467"/>
                <a:gd name="connsiteY33" fmla="*/ 459843 h 538586"/>
                <a:gd name="connsiteX34" fmla="*/ 2373211 w 3340467"/>
                <a:gd name="connsiteY34" fmla="*/ 406988 h 538586"/>
                <a:gd name="connsiteX35" fmla="*/ 2420781 w 3340467"/>
                <a:gd name="connsiteY35" fmla="*/ 417559 h 538586"/>
                <a:gd name="connsiteX36" fmla="*/ 2452495 w 3340467"/>
                <a:gd name="connsiteY36" fmla="*/ 438701 h 538586"/>
                <a:gd name="connsiteX37" fmla="*/ 2515921 w 3340467"/>
                <a:gd name="connsiteY37" fmla="*/ 459843 h 538586"/>
                <a:gd name="connsiteX38" fmla="*/ 2574062 w 3340467"/>
                <a:gd name="connsiteY38" fmla="*/ 443987 h 538586"/>
                <a:gd name="connsiteX39" fmla="*/ 2605775 w 3340467"/>
                <a:gd name="connsiteY39" fmla="*/ 433416 h 538586"/>
                <a:gd name="connsiteX40" fmla="*/ 2653345 w 3340467"/>
                <a:gd name="connsiteY40" fmla="*/ 443987 h 538586"/>
                <a:gd name="connsiteX41" fmla="*/ 2685059 w 3340467"/>
                <a:gd name="connsiteY41" fmla="*/ 459843 h 538586"/>
                <a:gd name="connsiteX42" fmla="*/ 2743200 w 3340467"/>
                <a:gd name="connsiteY42" fmla="*/ 443987 h 538586"/>
                <a:gd name="connsiteX43" fmla="*/ 2796055 w 3340467"/>
                <a:gd name="connsiteY43" fmla="*/ 454558 h 538586"/>
                <a:gd name="connsiteX44" fmla="*/ 2827769 w 3340467"/>
                <a:gd name="connsiteY44" fmla="*/ 465129 h 538586"/>
                <a:gd name="connsiteX45" fmla="*/ 2907052 w 3340467"/>
                <a:gd name="connsiteY45" fmla="*/ 449272 h 538586"/>
                <a:gd name="connsiteX46" fmla="*/ 2922908 w 3340467"/>
                <a:gd name="connsiteY46" fmla="*/ 438701 h 538586"/>
                <a:gd name="connsiteX47" fmla="*/ 2965193 w 3340467"/>
                <a:gd name="connsiteY47" fmla="*/ 449272 h 538586"/>
                <a:gd name="connsiteX48" fmla="*/ 2991621 w 3340467"/>
                <a:gd name="connsiteY48" fmla="*/ 470414 h 538586"/>
                <a:gd name="connsiteX49" fmla="*/ 3060333 w 3340467"/>
                <a:gd name="connsiteY49" fmla="*/ 454558 h 538586"/>
                <a:gd name="connsiteX50" fmla="*/ 3076189 w 3340467"/>
                <a:gd name="connsiteY50" fmla="*/ 449272 h 538586"/>
                <a:gd name="connsiteX51" fmla="*/ 3092046 w 3340467"/>
                <a:gd name="connsiteY51" fmla="*/ 443987 h 538586"/>
                <a:gd name="connsiteX52" fmla="*/ 3166044 w 3340467"/>
                <a:gd name="connsiteY52" fmla="*/ 459843 h 538586"/>
                <a:gd name="connsiteX53" fmla="*/ 3181900 w 3340467"/>
                <a:gd name="connsiteY53" fmla="*/ 465129 h 538586"/>
                <a:gd name="connsiteX54" fmla="*/ 3203043 w 3340467"/>
                <a:gd name="connsiteY54" fmla="*/ 459843 h 538586"/>
                <a:gd name="connsiteX55" fmla="*/ 3234756 w 3340467"/>
                <a:gd name="connsiteY55" fmla="*/ 438701 h 538586"/>
                <a:gd name="connsiteX56" fmla="*/ 3250612 w 3340467"/>
                <a:gd name="connsiteY56" fmla="*/ 449272 h 538586"/>
                <a:gd name="connsiteX57" fmla="*/ 3261184 w 3340467"/>
                <a:gd name="connsiteY57" fmla="*/ 459843 h 538586"/>
                <a:gd name="connsiteX58" fmla="*/ 3292897 w 3340467"/>
                <a:gd name="connsiteY58" fmla="*/ 459843 h 538586"/>
                <a:gd name="connsiteX59" fmla="*/ 3308754 w 3340467"/>
                <a:gd name="connsiteY59" fmla="*/ 449272 h 538586"/>
                <a:gd name="connsiteX60" fmla="*/ 3340467 w 3340467"/>
                <a:gd name="connsiteY60" fmla="*/ 449272 h 538586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988397 w 3340467"/>
                <a:gd name="connsiteY11" fmla="*/ 216708 h 540213"/>
                <a:gd name="connsiteX12" fmla="*/ 1072966 w 3340467"/>
                <a:gd name="connsiteY12" fmla="*/ 280135 h 540213"/>
                <a:gd name="connsiteX13" fmla="*/ 1099394 w 3340467"/>
                <a:gd name="connsiteY13" fmla="*/ 306562 h 540213"/>
                <a:gd name="connsiteX14" fmla="*/ 1136393 w 3340467"/>
                <a:gd name="connsiteY14" fmla="*/ 348847 h 540213"/>
                <a:gd name="connsiteX15" fmla="*/ 1268532 w 3340467"/>
                <a:gd name="connsiteY15" fmla="*/ 496842 h 540213"/>
                <a:gd name="connsiteX16" fmla="*/ 1390099 w 3340467"/>
                <a:gd name="connsiteY16" fmla="*/ 533841 h 540213"/>
                <a:gd name="connsiteX17" fmla="*/ 1532809 w 3340467"/>
                <a:gd name="connsiteY17" fmla="*/ 385846 h 540213"/>
                <a:gd name="connsiteX18" fmla="*/ 1564522 w 3340467"/>
                <a:gd name="connsiteY18" fmla="*/ 359418 h 540213"/>
                <a:gd name="connsiteX19" fmla="*/ 1612092 w 3340467"/>
                <a:gd name="connsiteY19" fmla="*/ 343561 h 540213"/>
                <a:gd name="connsiteX20" fmla="*/ 1654377 w 3340467"/>
                <a:gd name="connsiteY20" fmla="*/ 348847 h 540213"/>
                <a:gd name="connsiteX21" fmla="*/ 1728374 w 3340467"/>
                <a:gd name="connsiteY21" fmla="*/ 401702 h 540213"/>
                <a:gd name="connsiteX22" fmla="*/ 1775944 w 3340467"/>
                <a:gd name="connsiteY22" fmla="*/ 438701 h 540213"/>
                <a:gd name="connsiteX23" fmla="*/ 1807658 w 3340467"/>
                <a:gd name="connsiteY23" fmla="*/ 465129 h 540213"/>
                <a:gd name="connsiteX24" fmla="*/ 1884794 w 3340467"/>
                <a:gd name="connsiteY24" fmla="*/ 523270 h 540213"/>
                <a:gd name="connsiteX25" fmla="*/ 1931785 w 3340467"/>
                <a:gd name="connsiteY25" fmla="*/ 524083 h 540213"/>
                <a:gd name="connsiteX26" fmla="*/ 1995790 w 3340467"/>
                <a:gd name="connsiteY26" fmla="*/ 476224 h 540213"/>
                <a:gd name="connsiteX27" fmla="*/ 2019837 w 3340467"/>
                <a:gd name="connsiteY27" fmla="*/ 454558 h 540213"/>
                <a:gd name="connsiteX28" fmla="*/ 2061364 w 3340467"/>
                <a:gd name="connsiteY28" fmla="*/ 401702 h 540213"/>
                <a:gd name="connsiteX29" fmla="*/ 2108934 w 3340467"/>
                <a:gd name="connsiteY29" fmla="*/ 369989 h 540213"/>
                <a:gd name="connsiteX30" fmla="*/ 2204074 w 3340467"/>
                <a:gd name="connsiteY30" fmla="*/ 443987 h 540213"/>
                <a:gd name="connsiteX31" fmla="*/ 2251644 w 3340467"/>
                <a:gd name="connsiteY31" fmla="*/ 465129 h 540213"/>
                <a:gd name="connsiteX32" fmla="*/ 2304499 w 3340467"/>
                <a:gd name="connsiteY32" fmla="*/ 459843 h 540213"/>
                <a:gd name="connsiteX33" fmla="*/ 2373211 w 3340467"/>
                <a:gd name="connsiteY33" fmla="*/ 406988 h 540213"/>
                <a:gd name="connsiteX34" fmla="*/ 2420781 w 3340467"/>
                <a:gd name="connsiteY34" fmla="*/ 417559 h 540213"/>
                <a:gd name="connsiteX35" fmla="*/ 2452495 w 3340467"/>
                <a:gd name="connsiteY35" fmla="*/ 438701 h 540213"/>
                <a:gd name="connsiteX36" fmla="*/ 2515921 w 3340467"/>
                <a:gd name="connsiteY36" fmla="*/ 459843 h 540213"/>
                <a:gd name="connsiteX37" fmla="*/ 2574062 w 3340467"/>
                <a:gd name="connsiteY37" fmla="*/ 443987 h 540213"/>
                <a:gd name="connsiteX38" fmla="*/ 2605775 w 3340467"/>
                <a:gd name="connsiteY38" fmla="*/ 433416 h 540213"/>
                <a:gd name="connsiteX39" fmla="*/ 2653345 w 3340467"/>
                <a:gd name="connsiteY39" fmla="*/ 443987 h 540213"/>
                <a:gd name="connsiteX40" fmla="*/ 2685059 w 3340467"/>
                <a:gd name="connsiteY40" fmla="*/ 459843 h 540213"/>
                <a:gd name="connsiteX41" fmla="*/ 2743200 w 3340467"/>
                <a:gd name="connsiteY41" fmla="*/ 443987 h 540213"/>
                <a:gd name="connsiteX42" fmla="*/ 2796055 w 3340467"/>
                <a:gd name="connsiteY42" fmla="*/ 454558 h 540213"/>
                <a:gd name="connsiteX43" fmla="*/ 2827769 w 3340467"/>
                <a:gd name="connsiteY43" fmla="*/ 465129 h 540213"/>
                <a:gd name="connsiteX44" fmla="*/ 2907052 w 3340467"/>
                <a:gd name="connsiteY44" fmla="*/ 449272 h 540213"/>
                <a:gd name="connsiteX45" fmla="*/ 2922908 w 3340467"/>
                <a:gd name="connsiteY45" fmla="*/ 438701 h 540213"/>
                <a:gd name="connsiteX46" fmla="*/ 2965193 w 3340467"/>
                <a:gd name="connsiteY46" fmla="*/ 449272 h 540213"/>
                <a:gd name="connsiteX47" fmla="*/ 2991621 w 3340467"/>
                <a:gd name="connsiteY47" fmla="*/ 470414 h 540213"/>
                <a:gd name="connsiteX48" fmla="*/ 3060333 w 3340467"/>
                <a:gd name="connsiteY48" fmla="*/ 454558 h 540213"/>
                <a:gd name="connsiteX49" fmla="*/ 3076189 w 3340467"/>
                <a:gd name="connsiteY49" fmla="*/ 449272 h 540213"/>
                <a:gd name="connsiteX50" fmla="*/ 3092046 w 3340467"/>
                <a:gd name="connsiteY50" fmla="*/ 443987 h 540213"/>
                <a:gd name="connsiteX51" fmla="*/ 3166044 w 3340467"/>
                <a:gd name="connsiteY51" fmla="*/ 459843 h 540213"/>
                <a:gd name="connsiteX52" fmla="*/ 3181900 w 3340467"/>
                <a:gd name="connsiteY52" fmla="*/ 465129 h 540213"/>
                <a:gd name="connsiteX53" fmla="*/ 3203043 w 3340467"/>
                <a:gd name="connsiteY53" fmla="*/ 459843 h 540213"/>
                <a:gd name="connsiteX54" fmla="*/ 3234756 w 3340467"/>
                <a:gd name="connsiteY54" fmla="*/ 438701 h 540213"/>
                <a:gd name="connsiteX55" fmla="*/ 3250612 w 3340467"/>
                <a:gd name="connsiteY55" fmla="*/ 449272 h 540213"/>
                <a:gd name="connsiteX56" fmla="*/ 3261184 w 3340467"/>
                <a:gd name="connsiteY56" fmla="*/ 459843 h 540213"/>
                <a:gd name="connsiteX57" fmla="*/ 3292897 w 3340467"/>
                <a:gd name="connsiteY57" fmla="*/ 459843 h 540213"/>
                <a:gd name="connsiteX58" fmla="*/ 3308754 w 3340467"/>
                <a:gd name="connsiteY58" fmla="*/ 449272 h 540213"/>
                <a:gd name="connsiteX59" fmla="*/ 3340467 w 3340467"/>
                <a:gd name="connsiteY59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988397 w 3340467"/>
                <a:gd name="connsiteY11" fmla="*/ 216708 h 540213"/>
                <a:gd name="connsiteX12" fmla="*/ 1072966 w 3340467"/>
                <a:gd name="connsiteY12" fmla="*/ 280135 h 540213"/>
                <a:gd name="connsiteX13" fmla="*/ 1099394 w 3340467"/>
                <a:gd name="connsiteY13" fmla="*/ 306562 h 540213"/>
                <a:gd name="connsiteX14" fmla="*/ 1136393 w 3340467"/>
                <a:gd name="connsiteY14" fmla="*/ 348847 h 540213"/>
                <a:gd name="connsiteX15" fmla="*/ 1268532 w 3340467"/>
                <a:gd name="connsiteY15" fmla="*/ 496842 h 540213"/>
                <a:gd name="connsiteX16" fmla="*/ 1390099 w 3340467"/>
                <a:gd name="connsiteY16" fmla="*/ 533841 h 540213"/>
                <a:gd name="connsiteX17" fmla="*/ 1532809 w 3340467"/>
                <a:gd name="connsiteY17" fmla="*/ 385846 h 540213"/>
                <a:gd name="connsiteX18" fmla="*/ 1564522 w 3340467"/>
                <a:gd name="connsiteY18" fmla="*/ 359418 h 540213"/>
                <a:gd name="connsiteX19" fmla="*/ 1612092 w 3340467"/>
                <a:gd name="connsiteY19" fmla="*/ 343561 h 540213"/>
                <a:gd name="connsiteX20" fmla="*/ 1654377 w 3340467"/>
                <a:gd name="connsiteY20" fmla="*/ 348847 h 540213"/>
                <a:gd name="connsiteX21" fmla="*/ 1728374 w 3340467"/>
                <a:gd name="connsiteY21" fmla="*/ 401702 h 540213"/>
                <a:gd name="connsiteX22" fmla="*/ 1775944 w 3340467"/>
                <a:gd name="connsiteY22" fmla="*/ 438701 h 540213"/>
                <a:gd name="connsiteX23" fmla="*/ 1807658 w 3340467"/>
                <a:gd name="connsiteY23" fmla="*/ 465129 h 540213"/>
                <a:gd name="connsiteX24" fmla="*/ 1884794 w 3340467"/>
                <a:gd name="connsiteY24" fmla="*/ 523270 h 540213"/>
                <a:gd name="connsiteX25" fmla="*/ 1931785 w 3340467"/>
                <a:gd name="connsiteY25" fmla="*/ 524083 h 540213"/>
                <a:gd name="connsiteX26" fmla="*/ 1995790 w 3340467"/>
                <a:gd name="connsiteY26" fmla="*/ 476224 h 540213"/>
                <a:gd name="connsiteX27" fmla="*/ 2019837 w 3340467"/>
                <a:gd name="connsiteY27" fmla="*/ 454558 h 540213"/>
                <a:gd name="connsiteX28" fmla="*/ 2061364 w 3340467"/>
                <a:gd name="connsiteY28" fmla="*/ 401702 h 540213"/>
                <a:gd name="connsiteX29" fmla="*/ 2108934 w 3340467"/>
                <a:gd name="connsiteY29" fmla="*/ 369989 h 540213"/>
                <a:gd name="connsiteX30" fmla="*/ 2204074 w 3340467"/>
                <a:gd name="connsiteY30" fmla="*/ 443987 h 540213"/>
                <a:gd name="connsiteX31" fmla="*/ 2251644 w 3340467"/>
                <a:gd name="connsiteY31" fmla="*/ 465129 h 540213"/>
                <a:gd name="connsiteX32" fmla="*/ 2304499 w 3340467"/>
                <a:gd name="connsiteY32" fmla="*/ 459843 h 540213"/>
                <a:gd name="connsiteX33" fmla="*/ 2373211 w 3340467"/>
                <a:gd name="connsiteY33" fmla="*/ 406988 h 540213"/>
                <a:gd name="connsiteX34" fmla="*/ 2420781 w 3340467"/>
                <a:gd name="connsiteY34" fmla="*/ 417559 h 540213"/>
                <a:gd name="connsiteX35" fmla="*/ 2452495 w 3340467"/>
                <a:gd name="connsiteY35" fmla="*/ 438701 h 540213"/>
                <a:gd name="connsiteX36" fmla="*/ 2515921 w 3340467"/>
                <a:gd name="connsiteY36" fmla="*/ 459843 h 540213"/>
                <a:gd name="connsiteX37" fmla="*/ 2574062 w 3340467"/>
                <a:gd name="connsiteY37" fmla="*/ 443987 h 540213"/>
                <a:gd name="connsiteX38" fmla="*/ 2605775 w 3340467"/>
                <a:gd name="connsiteY38" fmla="*/ 433416 h 540213"/>
                <a:gd name="connsiteX39" fmla="*/ 2653345 w 3340467"/>
                <a:gd name="connsiteY39" fmla="*/ 443987 h 540213"/>
                <a:gd name="connsiteX40" fmla="*/ 2685059 w 3340467"/>
                <a:gd name="connsiteY40" fmla="*/ 459843 h 540213"/>
                <a:gd name="connsiteX41" fmla="*/ 2743200 w 3340467"/>
                <a:gd name="connsiteY41" fmla="*/ 443987 h 540213"/>
                <a:gd name="connsiteX42" fmla="*/ 2796055 w 3340467"/>
                <a:gd name="connsiteY42" fmla="*/ 454558 h 540213"/>
                <a:gd name="connsiteX43" fmla="*/ 2827769 w 3340467"/>
                <a:gd name="connsiteY43" fmla="*/ 465129 h 540213"/>
                <a:gd name="connsiteX44" fmla="*/ 2907052 w 3340467"/>
                <a:gd name="connsiteY44" fmla="*/ 449272 h 540213"/>
                <a:gd name="connsiteX45" fmla="*/ 2965193 w 3340467"/>
                <a:gd name="connsiteY45" fmla="*/ 449272 h 540213"/>
                <a:gd name="connsiteX46" fmla="*/ 2991621 w 3340467"/>
                <a:gd name="connsiteY46" fmla="*/ 470414 h 540213"/>
                <a:gd name="connsiteX47" fmla="*/ 3060333 w 3340467"/>
                <a:gd name="connsiteY47" fmla="*/ 454558 h 540213"/>
                <a:gd name="connsiteX48" fmla="*/ 3076189 w 3340467"/>
                <a:gd name="connsiteY48" fmla="*/ 449272 h 540213"/>
                <a:gd name="connsiteX49" fmla="*/ 3092046 w 3340467"/>
                <a:gd name="connsiteY49" fmla="*/ 443987 h 540213"/>
                <a:gd name="connsiteX50" fmla="*/ 3166044 w 3340467"/>
                <a:gd name="connsiteY50" fmla="*/ 459843 h 540213"/>
                <a:gd name="connsiteX51" fmla="*/ 3181900 w 3340467"/>
                <a:gd name="connsiteY51" fmla="*/ 465129 h 540213"/>
                <a:gd name="connsiteX52" fmla="*/ 3203043 w 3340467"/>
                <a:gd name="connsiteY52" fmla="*/ 459843 h 540213"/>
                <a:gd name="connsiteX53" fmla="*/ 3234756 w 3340467"/>
                <a:gd name="connsiteY53" fmla="*/ 438701 h 540213"/>
                <a:gd name="connsiteX54" fmla="*/ 3250612 w 3340467"/>
                <a:gd name="connsiteY54" fmla="*/ 449272 h 540213"/>
                <a:gd name="connsiteX55" fmla="*/ 3261184 w 3340467"/>
                <a:gd name="connsiteY55" fmla="*/ 459843 h 540213"/>
                <a:gd name="connsiteX56" fmla="*/ 3292897 w 3340467"/>
                <a:gd name="connsiteY56" fmla="*/ 459843 h 540213"/>
                <a:gd name="connsiteX57" fmla="*/ 3308754 w 3340467"/>
                <a:gd name="connsiteY57" fmla="*/ 449272 h 540213"/>
                <a:gd name="connsiteX58" fmla="*/ 3340467 w 3340467"/>
                <a:gd name="connsiteY58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09114 w 3340467"/>
                <a:gd name="connsiteY10" fmla="*/ 1638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61501 w 3340467"/>
                <a:gd name="connsiteY10" fmla="*/ 166234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51976 w 3340467"/>
                <a:gd name="connsiteY10" fmla="*/ 185284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44832 w 3340467"/>
                <a:gd name="connsiteY10" fmla="*/ 201953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  <a:gd name="connsiteX0" fmla="*/ 0 w 3340467"/>
                <a:gd name="connsiteY0" fmla="*/ 0 h 540213"/>
                <a:gd name="connsiteX1" fmla="*/ 206136 w 3340467"/>
                <a:gd name="connsiteY1" fmla="*/ 15857 h 540213"/>
                <a:gd name="connsiteX2" fmla="*/ 491556 w 3340467"/>
                <a:gd name="connsiteY2" fmla="*/ 26428 h 540213"/>
                <a:gd name="connsiteX3" fmla="*/ 576125 w 3340467"/>
                <a:gd name="connsiteY3" fmla="*/ 36999 h 540213"/>
                <a:gd name="connsiteX4" fmla="*/ 628980 w 3340467"/>
                <a:gd name="connsiteY4" fmla="*/ 47571 h 540213"/>
                <a:gd name="connsiteX5" fmla="*/ 676550 w 3340467"/>
                <a:gd name="connsiteY5" fmla="*/ 58142 h 540213"/>
                <a:gd name="connsiteX6" fmla="*/ 718834 w 3340467"/>
                <a:gd name="connsiteY6" fmla="*/ 68713 h 540213"/>
                <a:gd name="connsiteX7" fmla="*/ 750548 w 3340467"/>
                <a:gd name="connsiteY7" fmla="*/ 79284 h 540213"/>
                <a:gd name="connsiteX8" fmla="*/ 782261 w 3340467"/>
                <a:gd name="connsiteY8" fmla="*/ 89855 h 540213"/>
                <a:gd name="connsiteX9" fmla="*/ 824545 w 3340467"/>
                <a:gd name="connsiteY9" fmla="*/ 110997 h 540213"/>
                <a:gd name="connsiteX10" fmla="*/ 968645 w 3340467"/>
                <a:gd name="connsiteY10" fmla="*/ 190047 h 540213"/>
                <a:gd name="connsiteX11" fmla="*/ 1072966 w 3340467"/>
                <a:gd name="connsiteY11" fmla="*/ 280135 h 540213"/>
                <a:gd name="connsiteX12" fmla="*/ 1099394 w 3340467"/>
                <a:gd name="connsiteY12" fmla="*/ 306562 h 540213"/>
                <a:gd name="connsiteX13" fmla="*/ 1136393 w 3340467"/>
                <a:gd name="connsiteY13" fmla="*/ 348847 h 540213"/>
                <a:gd name="connsiteX14" fmla="*/ 1268532 w 3340467"/>
                <a:gd name="connsiteY14" fmla="*/ 496842 h 540213"/>
                <a:gd name="connsiteX15" fmla="*/ 1390099 w 3340467"/>
                <a:gd name="connsiteY15" fmla="*/ 533841 h 540213"/>
                <a:gd name="connsiteX16" fmla="*/ 1532809 w 3340467"/>
                <a:gd name="connsiteY16" fmla="*/ 385846 h 540213"/>
                <a:gd name="connsiteX17" fmla="*/ 1564522 w 3340467"/>
                <a:gd name="connsiteY17" fmla="*/ 359418 h 540213"/>
                <a:gd name="connsiteX18" fmla="*/ 1612092 w 3340467"/>
                <a:gd name="connsiteY18" fmla="*/ 343561 h 540213"/>
                <a:gd name="connsiteX19" fmla="*/ 1654377 w 3340467"/>
                <a:gd name="connsiteY19" fmla="*/ 348847 h 540213"/>
                <a:gd name="connsiteX20" fmla="*/ 1728374 w 3340467"/>
                <a:gd name="connsiteY20" fmla="*/ 401702 h 540213"/>
                <a:gd name="connsiteX21" fmla="*/ 1775944 w 3340467"/>
                <a:gd name="connsiteY21" fmla="*/ 438701 h 540213"/>
                <a:gd name="connsiteX22" fmla="*/ 1807658 w 3340467"/>
                <a:gd name="connsiteY22" fmla="*/ 465129 h 540213"/>
                <a:gd name="connsiteX23" fmla="*/ 1884794 w 3340467"/>
                <a:gd name="connsiteY23" fmla="*/ 523270 h 540213"/>
                <a:gd name="connsiteX24" fmla="*/ 1931785 w 3340467"/>
                <a:gd name="connsiteY24" fmla="*/ 524083 h 540213"/>
                <a:gd name="connsiteX25" fmla="*/ 1995790 w 3340467"/>
                <a:gd name="connsiteY25" fmla="*/ 476224 h 540213"/>
                <a:gd name="connsiteX26" fmla="*/ 2019837 w 3340467"/>
                <a:gd name="connsiteY26" fmla="*/ 454558 h 540213"/>
                <a:gd name="connsiteX27" fmla="*/ 2061364 w 3340467"/>
                <a:gd name="connsiteY27" fmla="*/ 401702 h 540213"/>
                <a:gd name="connsiteX28" fmla="*/ 2108934 w 3340467"/>
                <a:gd name="connsiteY28" fmla="*/ 369989 h 540213"/>
                <a:gd name="connsiteX29" fmla="*/ 2204074 w 3340467"/>
                <a:gd name="connsiteY29" fmla="*/ 443987 h 540213"/>
                <a:gd name="connsiteX30" fmla="*/ 2251644 w 3340467"/>
                <a:gd name="connsiteY30" fmla="*/ 465129 h 540213"/>
                <a:gd name="connsiteX31" fmla="*/ 2304499 w 3340467"/>
                <a:gd name="connsiteY31" fmla="*/ 459843 h 540213"/>
                <a:gd name="connsiteX32" fmla="*/ 2373211 w 3340467"/>
                <a:gd name="connsiteY32" fmla="*/ 406988 h 540213"/>
                <a:gd name="connsiteX33" fmla="*/ 2420781 w 3340467"/>
                <a:gd name="connsiteY33" fmla="*/ 417559 h 540213"/>
                <a:gd name="connsiteX34" fmla="*/ 2452495 w 3340467"/>
                <a:gd name="connsiteY34" fmla="*/ 438701 h 540213"/>
                <a:gd name="connsiteX35" fmla="*/ 2515921 w 3340467"/>
                <a:gd name="connsiteY35" fmla="*/ 459843 h 540213"/>
                <a:gd name="connsiteX36" fmla="*/ 2574062 w 3340467"/>
                <a:gd name="connsiteY36" fmla="*/ 443987 h 540213"/>
                <a:gd name="connsiteX37" fmla="*/ 2605775 w 3340467"/>
                <a:gd name="connsiteY37" fmla="*/ 433416 h 540213"/>
                <a:gd name="connsiteX38" fmla="*/ 2653345 w 3340467"/>
                <a:gd name="connsiteY38" fmla="*/ 443987 h 540213"/>
                <a:gd name="connsiteX39" fmla="*/ 2685059 w 3340467"/>
                <a:gd name="connsiteY39" fmla="*/ 459843 h 540213"/>
                <a:gd name="connsiteX40" fmla="*/ 2743200 w 3340467"/>
                <a:gd name="connsiteY40" fmla="*/ 443987 h 540213"/>
                <a:gd name="connsiteX41" fmla="*/ 2796055 w 3340467"/>
                <a:gd name="connsiteY41" fmla="*/ 454558 h 540213"/>
                <a:gd name="connsiteX42" fmla="*/ 2827769 w 3340467"/>
                <a:gd name="connsiteY42" fmla="*/ 465129 h 540213"/>
                <a:gd name="connsiteX43" fmla="*/ 2907052 w 3340467"/>
                <a:gd name="connsiteY43" fmla="*/ 449272 h 540213"/>
                <a:gd name="connsiteX44" fmla="*/ 2965193 w 3340467"/>
                <a:gd name="connsiteY44" fmla="*/ 449272 h 540213"/>
                <a:gd name="connsiteX45" fmla="*/ 2991621 w 3340467"/>
                <a:gd name="connsiteY45" fmla="*/ 470414 h 540213"/>
                <a:gd name="connsiteX46" fmla="*/ 3060333 w 3340467"/>
                <a:gd name="connsiteY46" fmla="*/ 454558 h 540213"/>
                <a:gd name="connsiteX47" fmla="*/ 3076189 w 3340467"/>
                <a:gd name="connsiteY47" fmla="*/ 449272 h 540213"/>
                <a:gd name="connsiteX48" fmla="*/ 3092046 w 3340467"/>
                <a:gd name="connsiteY48" fmla="*/ 443987 h 540213"/>
                <a:gd name="connsiteX49" fmla="*/ 3166044 w 3340467"/>
                <a:gd name="connsiteY49" fmla="*/ 459843 h 540213"/>
                <a:gd name="connsiteX50" fmla="*/ 3181900 w 3340467"/>
                <a:gd name="connsiteY50" fmla="*/ 465129 h 540213"/>
                <a:gd name="connsiteX51" fmla="*/ 3203043 w 3340467"/>
                <a:gd name="connsiteY51" fmla="*/ 459843 h 540213"/>
                <a:gd name="connsiteX52" fmla="*/ 3234756 w 3340467"/>
                <a:gd name="connsiteY52" fmla="*/ 438701 h 540213"/>
                <a:gd name="connsiteX53" fmla="*/ 3250612 w 3340467"/>
                <a:gd name="connsiteY53" fmla="*/ 449272 h 540213"/>
                <a:gd name="connsiteX54" fmla="*/ 3261184 w 3340467"/>
                <a:gd name="connsiteY54" fmla="*/ 459843 h 540213"/>
                <a:gd name="connsiteX55" fmla="*/ 3292897 w 3340467"/>
                <a:gd name="connsiteY55" fmla="*/ 459843 h 540213"/>
                <a:gd name="connsiteX56" fmla="*/ 3308754 w 3340467"/>
                <a:gd name="connsiteY56" fmla="*/ 449272 h 540213"/>
                <a:gd name="connsiteX57" fmla="*/ 3340467 w 3340467"/>
                <a:gd name="connsiteY57" fmla="*/ 449272 h 54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3340467" h="540213">
                  <a:moveTo>
                    <a:pt x="0" y="0"/>
                  </a:moveTo>
                  <a:cubicBezTo>
                    <a:pt x="135328" y="13534"/>
                    <a:pt x="124210" y="11452"/>
                    <a:pt x="206136" y="15857"/>
                  </a:cubicBezTo>
                  <a:cubicBezTo>
                    <a:pt x="288062" y="20262"/>
                    <a:pt x="429891" y="22904"/>
                    <a:pt x="491556" y="26428"/>
                  </a:cubicBezTo>
                  <a:cubicBezTo>
                    <a:pt x="508029" y="28259"/>
                    <a:pt x="553221" y="33475"/>
                    <a:pt x="576125" y="36999"/>
                  </a:cubicBezTo>
                  <a:cubicBezTo>
                    <a:pt x="599029" y="40523"/>
                    <a:pt x="612243" y="44047"/>
                    <a:pt x="628980" y="47571"/>
                  </a:cubicBezTo>
                  <a:cubicBezTo>
                    <a:pt x="645717" y="51095"/>
                    <a:pt x="661574" y="54618"/>
                    <a:pt x="676550" y="58142"/>
                  </a:cubicBezTo>
                  <a:cubicBezTo>
                    <a:pt x="691526" y="61666"/>
                    <a:pt x="705051" y="64119"/>
                    <a:pt x="718834" y="68713"/>
                  </a:cubicBezTo>
                  <a:lnTo>
                    <a:pt x="750548" y="79284"/>
                  </a:lnTo>
                  <a:lnTo>
                    <a:pt x="782261" y="89855"/>
                  </a:lnTo>
                  <a:cubicBezTo>
                    <a:pt x="796356" y="96902"/>
                    <a:pt x="793481" y="94298"/>
                    <a:pt x="824545" y="110997"/>
                  </a:cubicBezTo>
                  <a:cubicBezTo>
                    <a:pt x="855609" y="127696"/>
                    <a:pt x="927242" y="161857"/>
                    <a:pt x="968645" y="190047"/>
                  </a:cubicBezTo>
                  <a:cubicBezTo>
                    <a:pt x="1010048" y="218237"/>
                    <a:pt x="1051175" y="260716"/>
                    <a:pt x="1072966" y="280135"/>
                  </a:cubicBezTo>
                  <a:cubicBezTo>
                    <a:pt x="1094757" y="299554"/>
                    <a:pt x="1088823" y="295110"/>
                    <a:pt x="1099394" y="306562"/>
                  </a:cubicBezTo>
                  <a:cubicBezTo>
                    <a:pt x="1109965" y="318014"/>
                    <a:pt x="1127584" y="340038"/>
                    <a:pt x="1136393" y="348847"/>
                  </a:cubicBezTo>
                  <a:cubicBezTo>
                    <a:pt x="1164583" y="380560"/>
                    <a:pt x="1226248" y="466010"/>
                    <a:pt x="1268532" y="496842"/>
                  </a:cubicBezTo>
                  <a:cubicBezTo>
                    <a:pt x="1310816" y="527674"/>
                    <a:pt x="1346053" y="552340"/>
                    <a:pt x="1390099" y="533841"/>
                  </a:cubicBezTo>
                  <a:cubicBezTo>
                    <a:pt x="1434145" y="515342"/>
                    <a:pt x="1503739" y="414916"/>
                    <a:pt x="1532809" y="385846"/>
                  </a:cubicBezTo>
                  <a:cubicBezTo>
                    <a:pt x="1547033" y="373993"/>
                    <a:pt x="1551308" y="366466"/>
                    <a:pt x="1564522" y="359418"/>
                  </a:cubicBezTo>
                  <a:cubicBezTo>
                    <a:pt x="1577736" y="352371"/>
                    <a:pt x="1597116" y="345323"/>
                    <a:pt x="1612092" y="343561"/>
                  </a:cubicBezTo>
                  <a:cubicBezTo>
                    <a:pt x="1627068" y="341799"/>
                    <a:pt x="1634997" y="339157"/>
                    <a:pt x="1654377" y="348847"/>
                  </a:cubicBezTo>
                  <a:cubicBezTo>
                    <a:pt x="1673757" y="358537"/>
                    <a:pt x="1708113" y="386726"/>
                    <a:pt x="1728374" y="401702"/>
                  </a:cubicBezTo>
                  <a:cubicBezTo>
                    <a:pt x="1748635" y="416678"/>
                    <a:pt x="1762730" y="428130"/>
                    <a:pt x="1775944" y="438701"/>
                  </a:cubicBezTo>
                  <a:cubicBezTo>
                    <a:pt x="1789158" y="449272"/>
                    <a:pt x="1785581" y="450412"/>
                    <a:pt x="1807658" y="465129"/>
                  </a:cubicBezTo>
                  <a:cubicBezTo>
                    <a:pt x="1825800" y="479224"/>
                    <a:pt x="1864106" y="513444"/>
                    <a:pt x="1884794" y="523270"/>
                  </a:cubicBezTo>
                  <a:cubicBezTo>
                    <a:pt x="1905482" y="533096"/>
                    <a:pt x="1913286" y="531924"/>
                    <a:pt x="1931785" y="524083"/>
                  </a:cubicBezTo>
                  <a:cubicBezTo>
                    <a:pt x="1950284" y="516242"/>
                    <a:pt x="1981115" y="487811"/>
                    <a:pt x="1995790" y="476224"/>
                  </a:cubicBezTo>
                  <a:cubicBezTo>
                    <a:pt x="2010465" y="464637"/>
                    <a:pt x="2008908" y="466978"/>
                    <a:pt x="2019837" y="454558"/>
                  </a:cubicBezTo>
                  <a:cubicBezTo>
                    <a:pt x="2030766" y="442138"/>
                    <a:pt x="2046515" y="415797"/>
                    <a:pt x="2061364" y="401702"/>
                  </a:cubicBezTo>
                  <a:cubicBezTo>
                    <a:pt x="2076213" y="387607"/>
                    <a:pt x="2085149" y="362942"/>
                    <a:pt x="2108934" y="369989"/>
                  </a:cubicBezTo>
                  <a:cubicBezTo>
                    <a:pt x="2132719" y="377036"/>
                    <a:pt x="2180289" y="428130"/>
                    <a:pt x="2204074" y="443987"/>
                  </a:cubicBezTo>
                  <a:cubicBezTo>
                    <a:pt x="2227859" y="459844"/>
                    <a:pt x="2234907" y="462486"/>
                    <a:pt x="2251644" y="465129"/>
                  </a:cubicBezTo>
                  <a:cubicBezTo>
                    <a:pt x="2268381" y="467772"/>
                    <a:pt x="2284238" y="469533"/>
                    <a:pt x="2304499" y="459843"/>
                  </a:cubicBezTo>
                  <a:cubicBezTo>
                    <a:pt x="2324760" y="450153"/>
                    <a:pt x="2353831" y="414035"/>
                    <a:pt x="2373211" y="406988"/>
                  </a:cubicBezTo>
                  <a:cubicBezTo>
                    <a:pt x="2381822" y="408423"/>
                    <a:pt x="2409625" y="411361"/>
                    <a:pt x="2420781" y="417559"/>
                  </a:cubicBezTo>
                  <a:cubicBezTo>
                    <a:pt x="2431887" y="423729"/>
                    <a:pt x="2436638" y="431654"/>
                    <a:pt x="2452495" y="438701"/>
                  </a:cubicBezTo>
                  <a:cubicBezTo>
                    <a:pt x="2468352" y="445748"/>
                    <a:pt x="2495660" y="458962"/>
                    <a:pt x="2515921" y="459843"/>
                  </a:cubicBezTo>
                  <a:cubicBezTo>
                    <a:pt x="2536182" y="460724"/>
                    <a:pt x="2527135" y="464844"/>
                    <a:pt x="2574062" y="443987"/>
                  </a:cubicBezTo>
                  <a:cubicBezTo>
                    <a:pt x="2584244" y="439461"/>
                    <a:pt x="2605775" y="433416"/>
                    <a:pt x="2605775" y="433416"/>
                  </a:cubicBezTo>
                  <a:cubicBezTo>
                    <a:pt x="2617962" y="435447"/>
                    <a:pt x="2640330" y="437479"/>
                    <a:pt x="2653345" y="443987"/>
                  </a:cubicBezTo>
                  <a:cubicBezTo>
                    <a:pt x="2694319" y="464475"/>
                    <a:pt x="2645212" y="446562"/>
                    <a:pt x="2685059" y="459843"/>
                  </a:cubicBezTo>
                  <a:cubicBezTo>
                    <a:pt x="2722409" y="452374"/>
                    <a:pt x="2702969" y="457398"/>
                    <a:pt x="2743200" y="443987"/>
                  </a:cubicBezTo>
                  <a:lnTo>
                    <a:pt x="2796055" y="454558"/>
                  </a:lnTo>
                  <a:cubicBezTo>
                    <a:pt x="2806238" y="459084"/>
                    <a:pt x="2827769" y="465129"/>
                    <a:pt x="2827769" y="465129"/>
                  </a:cubicBezTo>
                  <a:cubicBezTo>
                    <a:pt x="2846165" y="463085"/>
                    <a:pt x="2888314" y="461764"/>
                    <a:pt x="2907052" y="449272"/>
                  </a:cubicBezTo>
                  <a:lnTo>
                    <a:pt x="2965193" y="449272"/>
                  </a:lnTo>
                  <a:cubicBezTo>
                    <a:pt x="2978525" y="455938"/>
                    <a:pt x="2981790" y="460584"/>
                    <a:pt x="2991621" y="470414"/>
                  </a:cubicBezTo>
                  <a:cubicBezTo>
                    <a:pt x="3039646" y="463554"/>
                    <a:pt x="3016804" y="469068"/>
                    <a:pt x="3060333" y="454558"/>
                  </a:cubicBezTo>
                  <a:lnTo>
                    <a:pt x="3076189" y="449272"/>
                  </a:lnTo>
                  <a:lnTo>
                    <a:pt x="3092046" y="443987"/>
                  </a:lnTo>
                  <a:cubicBezTo>
                    <a:pt x="3145382" y="450653"/>
                    <a:pt x="3120858" y="444781"/>
                    <a:pt x="3166044" y="459843"/>
                  </a:cubicBezTo>
                  <a:lnTo>
                    <a:pt x="3181900" y="465129"/>
                  </a:lnTo>
                  <a:cubicBezTo>
                    <a:pt x="3188948" y="463367"/>
                    <a:pt x="3196545" y="463092"/>
                    <a:pt x="3203043" y="459843"/>
                  </a:cubicBezTo>
                  <a:cubicBezTo>
                    <a:pt x="3214406" y="454161"/>
                    <a:pt x="3234756" y="438701"/>
                    <a:pt x="3234756" y="438701"/>
                  </a:cubicBezTo>
                  <a:cubicBezTo>
                    <a:pt x="3240041" y="442225"/>
                    <a:pt x="3245652" y="445304"/>
                    <a:pt x="3250612" y="449272"/>
                  </a:cubicBezTo>
                  <a:cubicBezTo>
                    <a:pt x="3254503" y="452385"/>
                    <a:pt x="3254137" y="458081"/>
                    <a:pt x="3261184" y="459843"/>
                  </a:cubicBezTo>
                  <a:cubicBezTo>
                    <a:pt x="3268231" y="461605"/>
                    <a:pt x="3284969" y="461605"/>
                    <a:pt x="3292897" y="459843"/>
                  </a:cubicBezTo>
                  <a:cubicBezTo>
                    <a:pt x="3300825" y="458081"/>
                    <a:pt x="3302553" y="450650"/>
                    <a:pt x="3308754" y="449272"/>
                  </a:cubicBezTo>
                  <a:cubicBezTo>
                    <a:pt x="3319073" y="446979"/>
                    <a:pt x="3329896" y="449272"/>
                    <a:pt x="3340467" y="44927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TextBox 115">
              <a:extLst>
                <a:ext uri="{FF2B5EF4-FFF2-40B4-BE49-F238E27FC236}">
                  <a16:creationId xmlns:a16="http://schemas.microsoft.com/office/drawing/2014/main" id="{6C4A926B-14E7-44FD-AB09-830C9871C7C8}"/>
                </a:ext>
              </a:extLst>
            </p:cNvPr>
            <p:cNvSpPr txBox="1"/>
            <p:nvPr/>
          </p:nvSpPr>
          <p:spPr>
            <a:xfrm>
              <a:off x="4224528" y="5357000"/>
              <a:ext cx="26930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latin typeface="Arial Black" pitchFamily="34" charset="0"/>
                </a:rPr>
                <a:t>-0.1 </a:t>
              </a:r>
              <a:endParaRPr lang="en-US" sz="900" dirty="0">
                <a:latin typeface="Arial Black" pitchFamily="34" charset="0"/>
              </a:endParaRPr>
            </a:p>
          </p:txBody>
        </p:sp>
        <p:sp>
          <p:nvSpPr>
            <p:cNvPr id="29" name="TextBox 116">
              <a:extLst>
                <a:ext uri="{FF2B5EF4-FFF2-40B4-BE49-F238E27FC236}">
                  <a16:creationId xmlns:a16="http://schemas.microsoft.com/office/drawing/2014/main" id="{F9195AF2-16DD-4947-815A-5EC897C879F5}"/>
                </a:ext>
              </a:extLst>
            </p:cNvPr>
            <p:cNvSpPr txBox="1"/>
            <p:nvPr/>
          </p:nvSpPr>
          <p:spPr>
            <a:xfrm>
              <a:off x="4190173" y="5234269"/>
              <a:ext cx="269304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00">
                  <a:latin typeface="Arial Black" pitchFamily="34" charset="0"/>
                </a:rPr>
                <a:t>+0.1</a:t>
              </a:r>
              <a:endParaRPr lang="en-US" sz="900" dirty="0">
                <a:latin typeface="Arial Black" pitchFamily="34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72B9C57-6FF8-49A5-B282-9053A48604E3}"/>
                </a:ext>
              </a:extLst>
            </p:cNvPr>
            <p:cNvCxnSpPr/>
            <p:nvPr/>
          </p:nvCxnSpPr>
          <p:spPr>
            <a:xfrm>
              <a:off x="4495800" y="5638800"/>
              <a:ext cx="2179320" cy="0"/>
            </a:xfrm>
            <a:prstGeom prst="straightConnector1">
              <a:avLst/>
            </a:prstGeom>
            <a:ln>
              <a:prstDash val="sys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118">
              <a:extLst>
                <a:ext uri="{FF2B5EF4-FFF2-40B4-BE49-F238E27FC236}">
                  <a16:creationId xmlns:a16="http://schemas.microsoft.com/office/drawing/2014/main" id="{697FC425-17F4-478D-A352-AC525209094A}"/>
                </a:ext>
              </a:extLst>
            </p:cNvPr>
            <p:cNvSpPr txBox="1"/>
            <p:nvPr/>
          </p:nvSpPr>
          <p:spPr>
            <a:xfrm>
              <a:off x="5334000" y="5641354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100" dirty="0">
                  <a:latin typeface="Arial Black" pitchFamily="34" charset="0"/>
                </a:rPr>
                <a:t>60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9AE1F5-A3E1-448A-B694-6FF0724089C9}"/>
                  </a:ext>
                </a:extLst>
              </p:cNvPr>
              <p:cNvSpPr txBox="1"/>
              <p:nvPr/>
            </p:nvSpPr>
            <p:spPr>
              <a:xfrm>
                <a:off x="6548156" y="2881691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49AE1F5-A3E1-448A-B694-6FF072408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156" y="2881691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8B9F58-6B37-49A8-B904-CFB23D6F590B}"/>
                  </a:ext>
                </a:extLst>
              </p:cNvPr>
              <p:cNvSpPr txBox="1"/>
              <p:nvPr/>
            </p:nvSpPr>
            <p:spPr>
              <a:xfrm>
                <a:off x="10476296" y="3384309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78B9F58-6B37-49A8-B904-CFB23D6F5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6296" y="3384309"/>
                <a:ext cx="33457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623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/>
      <p:bldP spid="21" grpId="0" animBg="1"/>
      <p:bldP spid="22" grpId="0" animBg="1"/>
      <p:bldP spid="23" grpId="0"/>
      <p:bldP spid="41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1F335-F7F7-4957-A7B9-87C9691E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express our engineer’s requirements?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BDA18-6FA4-42A3-9D60-90D1019D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D7A78-D0AB-4E7A-9A3C-7A506BEE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843" y="1858903"/>
            <a:ext cx="3547872" cy="24781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326DE01-9FE8-457C-BB18-9998926F04E4}"/>
              </a:ext>
            </a:extLst>
          </p:cNvPr>
          <p:cNvGrpSpPr/>
          <p:nvPr/>
        </p:nvGrpSpPr>
        <p:grpSpPr>
          <a:xfrm>
            <a:off x="1455219" y="1160348"/>
            <a:ext cx="5883639" cy="1398803"/>
            <a:chOff x="293931" y="1544396"/>
            <a:chExt cx="5883639" cy="1398803"/>
          </a:xfrm>
        </p:grpSpPr>
        <p:sp>
          <p:nvSpPr>
            <p:cNvPr id="7" name="Oval Callout 15">
              <a:extLst>
                <a:ext uri="{FF2B5EF4-FFF2-40B4-BE49-F238E27FC236}">
                  <a16:creationId xmlns:a16="http://schemas.microsoft.com/office/drawing/2014/main" id="{E5963206-CA50-4589-959D-7AD4E64563C1}"/>
                </a:ext>
              </a:extLst>
            </p:cNvPr>
            <p:cNvSpPr/>
            <p:nvPr/>
          </p:nvSpPr>
          <p:spPr>
            <a:xfrm>
              <a:off x="4301232" y="1931019"/>
              <a:ext cx="1876338" cy="706805"/>
            </a:xfrm>
            <a:prstGeom prst="wedgeEllipseCallout">
              <a:avLst>
                <a:gd name="adj1" fmla="val 70054"/>
                <a:gd name="adj2" fmla="val 74095"/>
              </a:avLst>
            </a:prstGeom>
            <a:solidFill>
              <a:srgbClr val="FF0000"/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Uh Oh!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DFF33A3-A9CF-490D-B623-A73EF40F8CC7}"/>
                </a:ext>
              </a:extLst>
            </p:cNvPr>
            <p:cNvGrpSpPr/>
            <p:nvPr/>
          </p:nvGrpSpPr>
          <p:grpSpPr>
            <a:xfrm>
              <a:off x="651393" y="1544396"/>
              <a:ext cx="2261299" cy="1398803"/>
              <a:chOff x="1976549" y="2268551"/>
              <a:chExt cx="3871371" cy="2441349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EB6DCFE-056A-4396-9323-1FECDD556FC3}"/>
                  </a:ext>
                </a:extLst>
              </p:cNvPr>
              <p:cNvCxnSpPr/>
              <p:nvPr/>
            </p:nvCxnSpPr>
            <p:spPr>
              <a:xfrm flipV="1">
                <a:off x="2126568" y="2268551"/>
                <a:ext cx="2381" cy="244134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D321884-D2D0-44B8-901C-EF9A78A1B8BA}"/>
                  </a:ext>
                </a:extLst>
              </p:cNvPr>
              <p:cNvCxnSpPr/>
              <p:nvPr/>
            </p:nvCxnSpPr>
            <p:spPr>
              <a:xfrm>
                <a:off x="1976549" y="3716350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A0473C3-411F-414D-B265-F6515CF77AD5}"/>
                  </a:ext>
                </a:extLst>
              </p:cNvPr>
              <p:cNvCxnSpPr/>
              <p:nvPr/>
            </p:nvCxnSpPr>
            <p:spPr>
              <a:xfrm>
                <a:off x="2128949" y="2878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56F1B47-4FD9-41FE-9495-08924BD2551D}"/>
                  </a:ext>
                </a:extLst>
              </p:cNvPr>
              <p:cNvCxnSpPr/>
              <p:nvPr/>
            </p:nvCxnSpPr>
            <p:spPr>
              <a:xfrm>
                <a:off x="2890949" y="3487750"/>
                <a:ext cx="6096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2301ADB-23B3-431F-803E-0F17C7EC43AC}"/>
                  </a:ext>
                </a:extLst>
              </p:cNvPr>
              <p:cNvCxnSpPr/>
              <p:nvPr/>
            </p:nvCxnSpPr>
            <p:spPr>
              <a:xfrm>
                <a:off x="3576749" y="30305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325A697-6C11-498B-8698-A2F2F4913345}"/>
                  </a:ext>
                </a:extLst>
              </p:cNvPr>
              <p:cNvCxnSpPr/>
              <p:nvPr/>
            </p:nvCxnSpPr>
            <p:spPr>
              <a:xfrm>
                <a:off x="4338749" y="4021150"/>
                <a:ext cx="685800" cy="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8C6E0DB-E201-48B4-AC3D-2CAC3743515C}"/>
                  </a:ext>
                </a:extLst>
              </p:cNvPr>
              <p:cNvCxnSpPr/>
              <p:nvPr/>
            </p:nvCxnSpPr>
            <p:spPr>
              <a:xfrm>
                <a:off x="4262549" y="3030550"/>
                <a:ext cx="76200" cy="990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1919291-1E89-4606-BD4B-DF3E1F8D63B1}"/>
                  </a:ext>
                </a:extLst>
              </p:cNvPr>
              <p:cNvCxnSpPr/>
              <p:nvPr/>
            </p:nvCxnSpPr>
            <p:spPr>
              <a:xfrm flipH="1">
                <a:off x="3494199" y="3030550"/>
                <a:ext cx="82550" cy="4572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DF0EA441-0CC0-49AF-98CC-E5D536C8B50C}"/>
                  </a:ext>
                </a:extLst>
              </p:cNvPr>
              <p:cNvCxnSpPr/>
              <p:nvPr/>
            </p:nvCxnSpPr>
            <p:spPr>
              <a:xfrm>
                <a:off x="2814749" y="2878150"/>
                <a:ext cx="76200" cy="609600"/>
              </a:xfrm>
              <a:prstGeom prst="line">
                <a:avLst/>
              </a:prstGeom>
              <a:ln w="28575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Freeform 41">
                <a:extLst>
                  <a:ext uri="{FF2B5EF4-FFF2-40B4-BE49-F238E27FC236}">
                    <a16:creationId xmlns:a16="http://schemas.microsoft.com/office/drawing/2014/main" id="{80A175EF-6396-4BDB-BE60-2AF3D84DD8C8}"/>
                  </a:ext>
                </a:extLst>
              </p:cNvPr>
              <p:cNvSpPr/>
              <p:nvPr/>
            </p:nvSpPr>
            <p:spPr>
              <a:xfrm>
                <a:off x="2126568" y="2592400"/>
                <a:ext cx="2907506" cy="1584524"/>
              </a:xfrm>
              <a:custGeom>
                <a:avLst/>
                <a:gdLst>
                  <a:gd name="connsiteX0" fmla="*/ 0 w 2907506"/>
                  <a:gd name="connsiteY0" fmla="*/ 340519 h 1584524"/>
                  <a:gd name="connsiteX1" fmla="*/ 9525 w 2907506"/>
                  <a:gd name="connsiteY1" fmla="*/ 290513 h 1584524"/>
                  <a:gd name="connsiteX2" fmla="*/ 11906 w 2907506"/>
                  <a:gd name="connsiteY2" fmla="*/ 280988 h 1584524"/>
                  <a:gd name="connsiteX3" fmla="*/ 14287 w 2907506"/>
                  <a:gd name="connsiteY3" fmla="*/ 259556 h 1584524"/>
                  <a:gd name="connsiteX4" fmla="*/ 16669 w 2907506"/>
                  <a:gd name="connsiteY4" fmla="*/ 250031 h 1584524"/>
                  <a:gd name="connsiteX5" fmla="*/ 21431 w 2907506"/>
                  <a:gd name="connsiteY5" fmla="*/ 223838 h 1584524"/>
                  <a:gd name="connsiteX6" fmla="*/ 30956 w 2907506"/>
                  <a:gd name="connsiteY6" fmla="*/ 183356 h 1584524"/>
                  <a:gd name="connsiteX7" fmla="*/ 40481 w 2907506"/>
                  <a:gd name="connsiteY7" fmla="*/ 140494 h 1584524"/>
                  <a:gd name="connsiteX8" fmla="*/ 57150 w 2907506"/>
                  <a:gd name="connsiteY8" fmla="*/ 107156 h 1584524"/>
                  <a:gd name="connsiteX9" fmla="*/ 66675 w 2907506"/>
                  <a:gd name="connsiteY9" fmla="*/ 85725 h 1584524"/>
                  <a:gd name="connsiteX10" fmla="*/ 71437 w 2907506"/>
                  <a:gd name="connsiteY10" fmla="*/ 73819 h 1584524"/>
                  <a:gd name="connsiteX11" fmla="*/ 95250 w 2907506"/>
                  <a:gd name="connsiteY11" fmla="*/ 40481 h 1584524"/>
                  <a:gd name="connsiteX12" fmla="*/ 119062 w 2907506"/>
                  <a:gd name="connsiteY12" fmla="*/ 4763 h 1584524"/>
                  <a:gd name="connsiteX13" fmla="*/ 128587 w 2907506"/>
                  <a:gd name="connsiteY13" fmla="*/ 0 h 1584524"/>
                  <a:gd name="connsiteX14" fmla="*/ 138112 w 2907506"/>
                  <a:gd name="connsiteY14" fmla="*/ 2381 h 1584524"/>
                  <a:gd name="connsiteX15" fmla="*/ 142875 w 2907506"/>
                  <a:gd name="connsiteY15" fmla="*/ 9525 h 1584524"/>
                  <a:gd name="connsiteX16" fmla="*/ 150019 w 2907506"/>
                  <a:gd name="connsiteY16" fmla="*/ 38100 h 1584524"/>
                  <a:gd name="connsiteX17" fmla="*/ 154781 w 2907506"/>
                  <a:gd name="connsiteY17" fmla="*/ 61913 h 1584524"/>
                  <a:gd name="connsiteX18" fmla="*/ 164306 w 2907506"/>
                  <a:gd name="connsiteY18" fmla="*/ 114300 h 1584524"/>
                  <a:gd name="connsiteX19" fmla="*/ 166687 w 2907506"/>
                  <a:gd name="connsiteY19" fmla="*/ 173831 h 1584524"/>
                  <a:gd name="connsiteX20" fmla="*/ 173831 w 2907506"/>
                  <a:gd name="connsiteY20" fmla="*/ 273844 h 1584524"/>
                  <a:gd name="connsiteX21" fmla="*/ 178594 w 2907506"/>
                  <a:gd name="connsiteY21" fmla="*/ 297656 h 1584524"/>
                  <a:gd name="connsiteX22" fmla="*/ 188119 w 2907506"/>
                  <a:gd name="connsiteY22" fmla="*/ 345281 h 1584524"/>
                  <a:gd name="connsiteX23" fmla="*/ 200025 w 2907506"/>
                  <a:gd name="connsiteY23" fmla="*/ 376238 h 1584524"/>
                  <a:gd name="connsiteX24" fmla="*/ 207169 w 2907506"/>
                  <a:gd name="connsiteY24" fmla="*/ 404813 h 1584524"/>
                  <a:gd name="connsiteX25" fmla="*/ 214312 w 2907506"/>
                  <a:gd name="connsiteY25" fmla="*/ 421481 h 1584524"/>
                  <a:gd name="connsiteX26" fmla="*/ 223837 w 2907506"/>
                  <a:gd name="connsiteY26" fmla="*/ 435769 h 1584524"/>
                  <a:gd name="connsiteX27" fmla="*/ 242887 w 2907506"/>
                  <a:gd name="connsiteY27" fmla="*/ 442913 h 1584524"/>
                  <a:gd name="connsiteX28" fmla="*/ 252412 w 2907506"/>
                  <a:gd name="connsiteY28" fmla="*/ 440531 h 1584524"/>
                  <a:gd name="connsiteX29" fmla="*/ 266700 w 2907506"/>
                  <a:gd name="connsiteY29" fmla="*/ 421481 h 1584524"/>
                  <a:gd name="connsiteX30" fmla="*/ 285750 w 2907506"/>
                  <a:gd name="connsiteY30" fmla="*/ 359569 h 1584524"/>
                  <a:gd name="connsiteX31" fmla="*/ 302419 w 2907506"/>
                  <a:gd name="connsiteY31" fmla="*/ 288131 h 1584524"/>
                  <a:gd name="connsiteX32" fmla="*/ 309562 w 2907506"/>
                  <a:gd name="connsiteY32" fmla="*/ 261938 h 1584524"/>
                  <a:gd name="connsiteX33" fmla="*/ 326231 w 2907506"/>
                  <a:gd name="connsiteY33" fmla="*/ 233363 h 1584524"/>
                  <a:gd name="connsiteX34" fmla="*/ 345281 w 2907506"/>
                  <a:gd name="connsiteY34" fmla="*/ 216694 h 1584524"/>
                  <a:gd name="connsiteX35" fmla="*/ 366712 w 2907506"/>
                  <a:gd name="connsiteY35" fmla="*/ 219075 h 1584524"/>
                  <a:gd name="connsiteX36" fmla="*/ 392906 w 2907506"/>
                  <a:gd name="connsiteY36" fmla="*/ 252413 h 1584524"/>
                  <a:gd name="connsiteX37" fmla="*/ 414337 w 2907506"/>
                  <a:gd name="connsiteY37" fmla="*/ 290513 h 1584524"/>
                  <a:gd name="connsiteX38" fmla="*/ 426244 w 2907506"/>
                  <a:gd name="connsiteY38" fmla="*/ 311944 h 1584524"/>
                  <a:gd name="connsiteX39" fmla="*/ 428625 w 2907506"/>
                  <a:gd name="connsiteY39" fmla="*/ 319088 h 1584524"/>
                  <a:gd name="connsiteX40" fmla="*/ 440531 w 2907506"/>
                  <a:gd name="connsiteY40" fmla="*/ 333375 h 1584524"/>
                  <a:gd name="connsiteX41" fmla="*/ 450056 w 2907506"/>
                  <a:gd name="connsiteY41" fmla="*/ 340519 h 1584524"/>
                  <a:gd name="connsiteX42" fmla="*/ 452437 w 2907506"/>
                  <a:gd name="connsiteY42" fmla="*/ 347663 h 1584524"/>
                  <a:gd name="connsiteX43" fmla="*/ 457200 w 2907506"/>
                  <a:gd name="connsiteY43" fmla="*/ 354806 h 1584524"/>
                  <a:gd name="connsiteX44" fmla="*/ 466725 w 2907506"/>
                  <a:gd name="connsiteY44" fmla="*/ 371475 h 1584524"/>
                  <a:gd name="connsiteX45" fmla="*/ 481012 w 2907506"/>
                  <a:gd name="connsiteY45" fmla="*/ 376238 h 1584524"/>
                  <a:gd name="connsiteX46" fmla="*/ 507206 w 2907506"/>
                  <a:gd name="connsiteY46" fmla="*/ 364331 h 1584524"/>
                  <a:gd name="connsiteX47" fmla="*/ 521494 w 2907506"/>
                  <a:gd name="connsiteY47" fmla="*/ 342900 h 1584524"/>
                  <a:gd name="connsiteX48" fmla="*/ 526256 w 2907506"/>
                  <a:gd name="connsiteY48" fmla="*/ 319088 h 1584524"/>
                  <a:gd name="connsiteX49" fmla="*/ 533400 w 2907506"/>
                  <a:gd name="connsiteY49" fmla="*/ 302419 h 1584524"/>
                  <a:gd name="connsiteX50" fmla="*/ 535781 w 2907506"/>
                  <a:gd name="connsiteY50" fmla="*/ 288131 h 1584524"/>
                  <a:gd name="connsiteX51" fmla="*/ 540544 w 2907506"/>
                  <a:gd name="connsiteY51" fmla="*/ 278606 h 1584524"/>
                  <a:gd name="connsiteX52" fmla="*/ 557212 w 2907506"/>
                  <a:gd name="connsiteY52" fmla="*/ 259556 h 1584524"/>
                  <a:gd name="connsiteX53" fmla="*/ 564356 w 2907506"/>
                  <a:gd name="connsiteY53" fmla="*/ 254794 h 1584524"/>
                  <a:gd name="connsiteX54" fmla="*/ 581025 w 2907506"/>
                  <a:gd name="connsiteY54" fmla="*/ 259556 h 1584524"/>
                  <a:gd name="connsiteX55" fmla="*/ 597694 w 2907506"/>
                  <a:gd name="connsiteY55" fmla="*/ 261938 h 1584524"/>
                  <a:gd name="connsiteX56" fmla="*/ 604837 w 2907506"/>
                  <a:gd name="connsiteY56" fmla="*/ 266700 h 1584524"/>
                  <a:gd name="connsiteX57" fmla="*/ 628650 w 2907506"/>
                  <a:gd name="connsiteY57" fmla="*/ 280988 h 1584524"/>
                  <a:gd name="connsiteX58" fmla="*/ 638175 w 2907506"/>
                  <a:gd name="connsiteY58" fmla="*/ 295275 h 1584524"/>
                  <a:gd name="connsiteX59" fmla="*/ 645319 w 2907506"/>
                  <a:gd name="connsiteY59" fmla="*/ 304800 h 1584524"/>
                  <a:gd name="connsiteX60" fmla="*/ 666750 w 2907506"/>
                  <a:gd name="connsiteY60" fmla="*/ 319088 h 1584524"/>
                  <a:gd name="connsiteX61" fmla="*/ 688181 w 2907506"/>
                  <a:gd name="connsiteY61" fmla="*/ 326231 h 1584524"/>
                  <a:gd name="connsiteX62" fmla="*/ 700087 w 2907506"/>
                  <a:gd name="connsiteY62" fmla="*/ 323850 h 1584524"/>
                  <a:gd name="connsiteX63" fmla="*/ 707231 w 2907506"/>
                  <a:gd name="connsiteY63" fmla="*/ 316706 h 1584524"/>
                  <a:gd name="connsiteX64" fmla="*/ 726281 w 2907506"/>
                  <a:gd name="connsiteY64" fmla="*/ 297656 h 1584524"/>
                  <a:gd name="connsiteX65" fmla="*/ 745331 w 2907506"/>
                  <a:gd name="connsiteY65" fmla="*/ 302419 h 1584524"/>
                  <a:gd name="connsiteX66" fmla="*/ 762000 w 2907506"/>
                  <a:gd name="connsiteY66" fmla="*/ 316706 h 1584524"/>
                  <a:gd name="connsiteX67" fmla="*/ 776287 w 2907506"/>
                  <a:gd name="connsiteY67" fmla="*/ 338138 h 1584524"/>
                  <a:gd name="connsiteX68" fmla="*/ 783431 w 2907506"/>
                  <a:gd name="connsiteY68" fmla="*/ 347663 h 1584524"/>
                  <a:gd name="connsiteX69" fmla="*/ 790575 w 2907506"/>
                  <a:gd name="connsiteY69" fmla="*/ 361950 h 1584524"/>
                  <a:gd name="connsiteX70" fmla="*/ 807244 w 2907506"/>
                  <a:gd name="connsiteY70" fmla="*/ 385763 h 1584524"/>
                  <a:gd name="connsiteX71" fmla="*/ 821531 w 2907506"/>
                  <a:gd name="connsiteY71" fmla="*/ 411956 h 1584524"/>
                  <a:gd name="connsiteX72" fmla="*/ 828675 w 2907506"/>
                  <a:gd name="connsiteY72" fmla="*/ 419100 h 1584524"/>
                  <a:gd name="connsiteX73" fmla="*/ 833437 w 2907506"/>
                  <a:gd name="connsiteY73" fmla="*/ 426244 h 1584524"/>
                  <a:gd name="connsiteX74" fmla="*/ 835819 w 2907506"/>
                  <a:gd name="connsiteY74" fmla="*/ 433388 h 1584524"/>
                  <a:gd name="connsiteX75" fmla="*/ 842962 w 2907506"/>
                  <a:gd name="connsiteY75" fmla="*/ 438150 h 1584524"/>
                  <a:gd name="connsiteX76" fmla="*/ 845344 w 2907506"/>
                  <a:gd name="connsiteY76" fmla="*/ 445294 h 1584524"/>
                  <a:gd name="connsiteX77" fmla="*/ 857250 w 2907506"/>
                  <a:gd name="connsiteY77" fmla="*/ 464344 h 1584524"/>
                  <a:gd name="connsiteX78" fmla="*/ 859631 w 2907506"/>
                  <a:gd name="connsiteY78" fmla="*/ 473869 h 1584524"/>
                  <a:gd name="connsiteX79" fmla="*/ 869156 w 2907506"/>
                  <a:gd name="connsiteY79" fmla="*/ 490538 h 1584524"/>
                  <a:gd name="connsiteX80" fmla="*/ 883444 w 2907506"/>
                  <a:gd name="connsiteY80" fmla="*/ 521494 h 1584524"/>
                  <a:gd name="connsiteX81" fmla="*/ 888206 w 2907506"/>
                  <a:gd name="connsiteY81" fmla="*/ 528638 h 1584524"/>
                  <a:gd name="connsiteX82" fmla="*/ 897731 w 2907506"/>
                  <a:gd name="connsiteY82" fmla="*/ 554831 h 1584524"/>
                  <a:gd name="connsiteX83" fmla="*/ 914400 w 2907506"/>
                  <a:gd name="connsiteY83" fmla="*/ 583406 h 1584524"/>
                  <a:gd name="connsiteX84" fmla="*/ 928687 w 2907506"/>
                  <a:gd name="connsiteY84" fmla="*/ 621506 h 1584524"/>
                  <a:gd name="connsiteX85" fmla="*/ 933450 w 2907506"/>
                  <a:gd name="connsiteY85" fmla="*/ 635794 h 1584524"/>
                  <a:gd name="connsiteX86" fmla="*/ 950119 w 2907506"/>
                  <a:gd name="connsiteY86" fmla="*/ 673894 h 1584524"/>
                  <a:gd name="connsiteX87" fmla="*/ 971550 w 2907506"/>
                  <a:gd name="connsiteY87" fmla="*/ 721519 h 1584524"/>
                  <a:gd name="connsiteX88" fmla="*/ 992981 w 2907506"/>
                  <a:gd name="connsiteY88" fmla="*/ 752475 h 1584524"/>
                  <a:gd name="connsiteX89" fmla="*/ 1000125 w 2907506"/>
                  <a:gd name="connsiteY89" fmla="*/ 759619 h 1584524"/>
                  <a:gd name="connsiteX90" fmla="*/ 1012031 w 2907506"/>
                  <a:gd name="connsiteY90" fmla="*/ 778669 h 1584524"/>
                  <a:gd name="connsiteX91" fmla="*/ 1021556 w 2907506"/>
                  <a:gd name="connsiteY91" fmla="*/ 792956 h 1584524"/>
                  <a:gd name="connsiteX92" fmla="*/ 1033462 w 2907506"/>
                  <a:gd name="connsiteY92" fmla="*/ 809625 h 1584524"/>
                  <a:gd name="connsiteX93" fmla="*/ 1059656 w 2907506"/>
                  <a:gd name="connsiteY93" fmla="*/ 833438 h 1584524"/>
                  <a:gd name="connsiteX94" fmla="*/ 1071562 w 2907506"/>
                  <a:gd name="connsiteY94" fmla="*/ 840581 h 1584524"/>
                  <a:gd name="connsiteX95" fmla="*/ 1085850 w 2907506"/>
                  <a:gd name="connsiteY95" fmla="*/ 854869 h 1584524"/>
                  <a:gd name="connsiteX96" fmla="*/ 1092994 w 2907506"/>
                  <a:gd name="connsiteY96" fmla="*/ 859631 h 1584524"/>
                  <a:gd name="connsiteX97" fmla="*/ 1104900 w 2907506"/>
                  <a:gd name="connsiteY97" fmla="*/ 869156 h 1584524"/>
                  <a:gd name="connsiteX98" fmla="*/ 1116806 w 2907506"/>
                  <a:gd name="connsiteY98" fmla="*/ 881063 h 1584524"/>
                  <a:gd name="connsiteX99" fmla="*/ 1133475 w 2907506"/>
                  <a:gd name="connsiteY99" fmla="*/ 892969 h 1584524"/>
                  <a:gd name="connsiteX100" fmla="*/ 1140619 w 2907506"/>
                  <a:gd name="connsiteY100" fmla="*/ 902494 h 1584524"/>
                  <a:gd name="connsiteX101" fmla="*/ 1169194 w 2907506"/>
                  <a:gd name="connsiteY101" fmla="*/ 921544 h 1584524"/>
                  <a:gd name="connsiteX102" fmla="*/ 1178719 w 2907506"/>
                  <a:gd name="connsiteY102" fmla="*/ 926306 h 1584524"/>
                  <a:gd name="connsiteX103" fmla="*/ 1190625 w 2907506"/>
                  <a:gd name="connsiteY103" fmla="*/ 928688 h 1584524"/>
                  <a:gd name="connsiteX104" fmla="*/ 1235869 w 2907506"/>
                  <a:gd name="connsiteY104" fmla="*/ 921544 h 1584524"/>
                  <a:gd name="connsiteX105" fmla="*/ 1245394 w 2907506"/>
                  <a:gd name="connsiteY105" fmla="*/ 907256 h 1584524"/>
                  <a:gd name="connsiteX106" fmla="*/ 1250156 w 2907506"/>
                  <a:gd name="connsiteY106" fmla="*/ 883444 h 1584524"/>
                  <a:gd name="connsiteX107" fmla="*/ 1252537 w 2907506"/>
                  <a:gd name="connsiteY107" fmla="*/ 876300 h 1584524"/>
                  <a:gd name="connsiteX108" fmla="*/ 1254919 w 2907506"/>
                  <a:gd name="connsiteY108" fmla="*/ 864394 h 1584524"/>
                  <a:gd name="connsiteX109" fmla="*/ 1259681 w 2907506"/>
                  <a:gd name="connsiteY109" fmla="*/ 845344 h 1584524"/>
                  <a:gd name="connsiteX110" fmla="*/ 1271587 w 2907506"/>
                  <a:gd name="connsiteY110" fmla="*/ 859631 h 1584524"/>
                  <a:gd name="connsiteX111" fmla="*/ 1273969 w 2907506"/>
                  <a:gd name="connsiteY111" fmla="*/ 869156 h 1584524"/>
                  <a:gd name="connsiteX112" fmla="*/ 1290637 w 2907506"/>
                  <a:gd name="connsiteY112" fmla="*/ 895350 h 1584524"/>
                  <a:gd name="connsiteX113" fmla="*/ 1295400 w 2907506"/>
                  <a:gd name="connsiteY113" fmla="*/ 902494 h 1584524"/>
                  <a:gd name="connsiteX114" fmla="*/ 1307306 w 2907506"/>
                  <a:gd name="connsiteY114" fmla="*/ 904875 h 1584524"/>
                  <a:gd name="connsiteX115" fmla="*/ 1323975 w 2907506"/>
                  <a:gd name="connsiteY115" fmla="*/ 902494 h 1584524"/>
                  <a:gd name="connsiteX116" fmla="*/ 1333500 w 2907506"/>
                  <a:gd name="connsiteY116" fmla="*/ 890588 h 1584524"/>
                  <a:gd name="connsiteX117" fmla="*/ 1343025 w 2907506"/>
                  <a:gd name="connsiteY117" fmla="*/ 862013 h 1584524"/>
                  <a:gd name="connsiteX118" fmla="*/ 1350169 w 2907506"/>
                  <a:gd name="connsiteY118" fmla="*/ 838200 h 1584524"/>
                  <a:gd name="connsiteX119" fmla="*/ 1357312 w 2907506"/>
                  <a:gd name="connsiteY119" fmla="*/ 845344 h 1584524"/>
                  <a:gd name="connsiteX120" fmla="*/ 1369219 w 2907506"/>
                  <a:gd name="connsiteY120" fmla="*/ 892969 h 1584524"/>
                  <a:gd name="connsiteX121" fmla="*/ 1371600 w 2907506"/>
                  <a:gd name="connsiteY121" fmla="*/ 904875 h 1584524"/>
                  <a:gd name="connsiteX122" fmla="*/ 1378744 w 2907506"/>
                  <a:gd name="connsiteY122" fmla="*/ 923925 h 1584524"/>
                  <a:gd name="connsiteX123" fmla="*/ 1381125 w 2907506"/>
                  <a:gd name="connsiteY123" fmla="*/ 931069 h 1584524"/>
                  <a:gd name="connsiteX124" fmla="*/ 1414462 w 2907506"/>
                  <a:gd name="connsiteY124" fmla="*/ 890588 h 1584524"/>
                  <a:gd name="connsiteX125" fmla="*/ 1421606 w 2907506"/>
                  <a:gd name="connsiteY125" fmla="*/ 871538 h 1584524"/>
                  <a:gd name="connsiteX126" fmla="*/ 1428750 w 2907506"/>
                  <a:gd name="connsiteY126" fmla="*/ 835819 h 1584524"/>
                  <a:gd name="connsiteX127" fmla="*/ 1431131 w 2907506"/>
                  <a:gd name="connsiteY127" fmla="*/ 826294 h 1584524"/>
                  <a:gd name="connsiteX128" fmla="*/ 1433512 w 2907506"/>
                  <a:gd name="connsiteY128" fmla="*/ 783431 h 1584524"/>
                  <a:gd name="connsiteX129" fmla="*/ 1438275 w 2907506"/>
                  <a:gd name="connsiteY129" fmla="*/ 623888 h 1584524"/>
                  <a:gd name="connsiteX130" fmla="*/ 1450181 w 2907506"/>
                  <a:gd name="connsiteY130" fmla="*/ 500063 h 1584524"/>
                  <a:gd name="connsiteX131" fmla="*/ 1452562 w 2907506"/>
                  <a:gd name="connsiteY131" fmla="*/ 452438 h 1584524"/>
                  <a:gd name="connsiteX132" fmla="*/ 1457325 w 2907506"/>
                  <a:gd name="connsiteY132" fmla="*/ 438150 h 1584524"/>
                  <a:gd name="connsiteX133" fmla="*/ 1462087 w 2907506"/>
                  <a:gd name="connsiteY133" fmla="*/ 414338 h 1584524"/>
                  <a:gd name="connsiteX134" fmla="*/ 1488281 w 2907506"/>
                  <a:gd name="connsiteY134" fmla="*/ 297656 h 1584524"/>
                  <a:gd name="connsiteX135" fmla="*/ 1493044 w 2907506"/>
                  <a:gd name="connsiteY135" fmla="*/ 288131 h 1584524"/>
                  <a:gd name="connsiteX136" fmla="*/ 1500187 w 2907506"/>
                  <a:gd name="connsiteY136" fmla="*/ 261938 h 1584524"/>
                  <a:gd name="connsiteX137" fmla="*/ 1502569 w 2907506"/>
                  <a:gd name="connsiteY137" fmla="*/ 250031 h 1584524"/>
                  <a:gd name="connsiteX138" fmla="*/ 1516856 w 2907506"/>
                  <a:gd name="connsiteY138" fmla="*/ 211931 h 1584524"/>
                  <a:gd name="connsiteX139" fmla="*/ 1521619 w 2907506"/>
                  <a:gd name="connsiteY139" fmla="*/ 202406 h 1584524"/>
                  <a:gd name="connsiteX140" fmla="*/ 1526381 w 2907506"/>
                  <a:gd name="connsiteY140" fmla="*/ 185738 h 1584524"/>
                  <a:gd name="connsiteX141" fmla="*/ 1540669 w 2907506"/>
                  <a:gd name="connsiteY141" fmla="*/ 166688 h 1584524"/>
                  <a:gd name="connsiteX142" fmla="*/ 1562100 w 2907506"/>
                  <a:gd name="connsiteY142" fmla="*/ 492919 h 1584524"/>
                  <a:gd name="connsiteX143" fmla="*/ 1564481 w 2907506"/>
                  <a:gd name="connsiteY143" fmla="*/ 500063 h 1584524"/>
                  <a:gd name="connsiteX144" fmla="*/ 1581150 w 2907506"/>
                  <a:gd name="connsiteY144" fmla="*/ 533400 h 1584524"/>
                  <a:gd name="connsiteX145" fmla="*/ 1588294 w 2907506"/>
                  <a:gd name="connsiteY145" fmla="*/ 535781 h 1584524"/>
                  <a:gd name="connsiteX146" fmla="*/ 1612106 w 2907506"/>
                  <a:gd name="connsiteY146" fmla="*/ 521494 h 1584524"/>
                  <a:gd name="connsiteX147" fmla="*/ 1616869 w 2907506"/>
                  <a:gd name="connsiteY147" fmla="*/ 511969 h 1584524"/>
                  <a:gd name="connsiteX148" fmla="*/ 1643062 w 2907506"/>
                  <a:gd name="connsiteY148" fmla="*/ 438150 h 1584524"/>
                  <a:gd name="connsiteX149" fmla="*/ 1650206 w 2907506"/>
                  <a:gd name="connsiteY149" fmla="*/ 419100 h 1584524"/>
                  <a:gd name="connsiteX150" fmla="*/ 1652587 w 2907506"/>
                  <a:gd name="connsiteY150" fmla="*/ 409575 h 1584524"/>
                  <a:gd name="connsiteX151" fmla="*/ 1659731 w 2907506"/>
                  <a:gd name="connsiteY151" fmla="*/ 400050 h 1584524"/>
                  <a:gd name="connsiteX152" fmla="*/ 1666875 w 2907506"/>
                  <a:gd name="connsiteY152" fmla="*/ 407194 h 1584524"/>
                  <a:gd name="connsiteX153" fmla="*/ 1685925 w 2907506"/>
                  <a:gd name="connsiteY153" fmla="*/ 464344 h 1584524"/>
                  <a:gd name="connsiteX154" fmla="*/ 1690687 w 2907506"/>
                  <a:gd name="connsiteY154" fmla="*/ 476250 h 1584524"/>
                  <a:gd name="connsiteX155" fmla="*/ 1695450 w 2907506"/>
                  <a:gd name="connsiteY155" fmla="*/ 490538 h 1584524"/>
                  <a:gd name="connsiteX156" fmla="*/ 1700212 w 2907506"/>
                  <a:gd name="connsiteY156" fmla="*/ 478631 h 1584524"/>
                  <a:gd name="connsiteX157" fmla="*/ 1709737 w 2907506"/>
                  <a:gd name="connsiteY157" fmla="*/ 438150 h 1584524"/>
                  <a:gd name="connsiteX158" fmla="*/ 1719262 w 2907506"/>
                  <a:gd name="connsiteY158" fmla="*/ 414338 h 1584524"/>
                  <a:gd name="connsiteX159" fmla="*/ 1738312 w 2907506"/>
                  <a:gd name="connsiteY159" fmla="*/ 464344 h 1584524"/>
                  <a:gd name="connsiteX160" fmla="*/ 1745456 w 2907506"/>
                  <a:gd name="connsiteY160" fmla="*/ 454819 h 1584524"/>
                  <a:gd name="connsiteX161" fmla="*/ 1750219 w 2907506"/>
                  <a:gd name="connsiteY161" fmla="*/ 440531 h 1584524"/>
                  <a:gd name="connsiteX162" fmla="*/ 1771650 w 2907506"/>
                  <a:gd name="connsiteY162" fmla="*/ 397669 h 1584524"/>
                  <a:gd name="connsiteX163" fmla="*/ 1785937 w 2907506"/>
                  <a:gd name="connsiteY163" fmla="*/ 426244 h 1584524"/>
                  <a:gd name="connsiteX164" fmla="*/ 1800225 w 2907506"/>
                  <a:gd name="connsiteY164" fmla="*/ 483394 h 1584524"/>
                  <a:gd name="connsiteX165" fmla="*/ 1802606 w 2907506"/>
                  <a:gd name="connsiteY165" fmla="*/ 490538 h 1584524"/>
                  <a:gd name="connsiteX166" fmla="*/ 1807369 w 2907506"/>
                  <a:gd name="connsiteY166" fmla="*/ 500063 h 1584524"/>
                  <a:gd name="connsiteX167" fmla="*/ 1831181 w 2907506"/>
                  <a:gd name="connsiteY167" fmla="*/ 464344 h 1584524"/>
                  <a:gd name="connsiteX168" fmla="*/ 1850231 w 2907506"/>
                  <a:gd name="connsiteY168" fmla="*/ 414338 h 1584524"/>
                  <a:gd name="connsiteX169" fmla="*/ 1852612 w 2907506"/>
                  <a:gd name="connsiteY169" fmla="*/ 407194 h 1584524"/>
                  <a:gd name="connsiteX170" fmla="*/ 1864519 w 2907506"/>
                  <a:gd name="connsiteY170" fmla="*/ 397669 h 1584524"/>
                  <a:gd name="connsiteX171" fmla="*/ 1883569 w 2907506"/>
                  <a:gd name="connsiteY171" fmla="*/ 416719 h 1584524"/>
                  <a:gd name="connsiteX172" fmla="*/ 1902619 w 2907506"/>
                  <a:gd name="connsiteY172" fmla="*/ 478631 h 1584524"/>
                  <a:gd name="connsiteX173" fmla="*/ 1907381 w 2907506"/>
                  <a:gd name="connsiteY173" fmla="*/ 490538 h 1584524"/>
                  <a:gd name="connsiteX174" fmla="*/ 1933575 w 2907506"/>
                  <a:gd name="connsiteY174" fmla="*/ 428625 h 1584524"/>
                  <a:gd name="connsiteX175" fmla="*/ 1938337 w 2907506"/>
                  <a:gd name="connsiteY175" fmla="*/ 419100 h 1584524"/>
                  <a:gd name="connsiteX176" fmla="*/ 1964531 w 2907506"/>
                  <a:gd name="connsiteY176" fmla="*/ 414338 h 1584524"/>
                  <a:gd name="connsiteX177" fmla="*/ 1974056 w 2907506"/>
                  <a:gd name="connsiteY177" fmla="*/ 428625 h 1584524"/>
                  <a:gd name="connsiteX178" fmla="*/ 1981200 w 2907506"/>
                  <a:gd name="connsiteY178" fmla="*/ 442913 h 1584524"/>
                  <a:gd name="connsiteX179" fmla="*/ 1985962 w 2907506"/>
                  <a:gd name="connsiteY179" fmla="*/ 433388 h 1584524"/>
                  <a:gd name="connsiteX180" fmla="*/ 2002631 w 2907506"/>
                  <a:gd name="connsiteY180" fmla="*/ 409575 h 1584524"/>
                  <a:gd name="connsiteX181" fmla="*/ 2021681 w 2907506"/>
                  <a:gd name="connsiteY181" fmla="*/ 447675 h 1584524"/>
                  <a:gd name="connsiteX182" fmla="*/ 2026444 w 2907506"/>
                  <a:gd name="connsiteY182" fmla="*/ 502444 h 1584524"/>
                  <a:gd name="connsiteX183" fmla="*/ 2050256 w 2907506"/>
                  <a:gd name="connsiteY183" fmla="*/ 478631 h 1584524"/>
                  <a:gd name="connsiteX184" fmla="*/ 2057400 w 2907506"/>
                  <a:gd name="connsiteY184" fmla="*/ 464344 h 1584524"/>
                  <a:gd name="connsiteX185" fmla="*/ 2105025 w 2907506"/>
                  <a:gd name="connsiteY185" fmla="*/ 395288 h 1584524"/>
                  <a:gd name="connsiteX186" fmla="*/ 2124075 w 2907506"/>
                  <a:gd name="connsiteY186" fmla="*/ 428625 h 1584524"/>
                  <a:gd name="connsiteX187" fmla="*/ 2133600 w 2907506"/>
                  <a:gd name="connsiteY187" fmla="*/ 488156 h 1584524"/>
                  <a:gd name="connsiteX188" fmla="*/ 2135981 w 2907506"/>
                  <a:gd name="connsiteY188" fmla="*/ 495300 h 1584524"/>
                  <a:gd name="connsiteX189" fmla="*/ 2152650 w 2907506"/>
                  <a:gd name="connsiteY189" fmla="*/ 490538 h 1584524"/>
                  <a:gd name="connsiteX190" fmla="*/ 2164556 w 2907506"/>
                  <a:gd name="connsiteY190" fmla="*/ 485775 h 1584524"/>
                  <a:gd name="connsiteX191" fmla="*/ 2169319 w 2907506"/>
                  <a:gd name="connsiteY191" fmla="*/ 492919 h 1584524"/>
                  <a:gd name="connsiteX192" fmla="*/ 2174081 w 2907506"/>
                  <a:gd name="connsiteY192" fmla="*/ 552450 h 1584524"/>
                  <a:gd name="connsiteX193" fmla="*/ 2178844 w 2907506"/>
                  <a:gd name="connsiteY193" fmla="*/ 702469 h 1584524"/>
                  <a:gd name="connsiteX194" fmla="*/ 2209800 w 2907506"/>
                  <a:gd name="connsiteY194" fmla="*/ 871538 h 1584524"/>
                  <a:gd name="connsiteX195" fmla="*/ 2214562 w 2907506"/>
                  <a:gd name="connsiteY195" fmla="*/ 902494 h 1584524"/>
                  <a:gd name="connsiteX196" fmla="*/ 2226469 w 2907506"/>
                  <a:gd name="connsiteY196" fmla="*/ 1009650 h 1584524"/>
                  <a:gd name="connsiteX197" fmla="*/ 2245519 w 2907506"/>
                  <a:gd name="connsiteY197" fmla="*/ 1145381 h 1584524"/>
                  <a:gd name="connsiteX198" fmla="*/ 2264569 w 2907506"/>
                  <a:gd name="connsiteY198" fmla="*/ 1273969 h 1584524"/>
                  <a:gd name="connsiteX199" fmla="*/ 2266950 w 2907506"/>
                  <a:gd name="connsiteY199" fmla="*/ 1288256 h 1584524"/>
                  <a:gd name="connsiteX200" fmla="*/ 2278856 w 2907506"/>
                  <a:gd name="connsiteY200" fmla="*/ 1381125 h 1584524"/>
                  <a:gd name="connsiteX201" fmla="*/ 2288381 w 2907506"/>
                  <a:gd name="connsiteY201" fmla="*/ 1457325 h 1584524"/>
                  <a:gd name="connsiteX202" fmla="*/ 2307431 w 2907506"/>
                  <a:gd name="connsiteY202" fmla="*/ 1512094 h 1584524"/>
                  <a:gd name="connsiteX203" fmla="*/ 2314575 w 2907506"/>
                  <a:gd name="connsiteY203" fmla="*/ 1526381 h 1584524"/>
                  <a:gd name="connsiteX204" fmla="*/ 2324100 w 2907506"/>
                  <a:gd name="connsiteY204" fmla="*/ 1533525 h 1584524"/>
                  <a:gd name="connsiteX205" fmla="*/ 2355056 w 2907506"/>
                  <a:gd name="connsiteY205" fmla="*/ 1509713 h 1584524"/>
                  <a:gd name="connsiteX206" fmla="*/ 2362200 w 2907506"/>
                  <a:gd name="connsiteY206" fmla="*/ 1493044 h 1584524"/>
                  <a:gd name="connsiteX207" fmla="*/ 2381250 w 2907506"/>
                  <a:gd name="connsiteY207" fmla="*/ 1395413 h 1584524"/>
                  <a:gd name="connsiteX208" fmla="*/ 2383631 w 2907506"/>
                  <a:gd name="connsiteY208" fmla="*/ 1366838 h 1584524"/>
                  <a:gd name="connsiteX209" fmla="*/ 2395537 w 2907506"/>
                  <a:gd name="connsiteY209" fmla="*/ 1164431 h 1584524"/>
                  <a:gd name="connsiteX210" fmla="*/ 2405062 w 2907506"/>
                  <a:gd name="connsiteY210" fmla="*/ 1107281 h 1584524"/>
                  <a:gd name="connsiteX211" fmla="*/ 2409825 w 2907506"/>
                  <a:gd name="connsiteY211" fmla="*/ 1121569 h 1584524"/>
                  <a:gd name="connsiteX212" fmla="*/ 2428875 w 2907506"/>
                  <a:gd name="connsiteY212" fmla="*/ 1245394 h 1584524"/>
                  <a:gd name="connsiteX213" fmla="*/ 2431256 w 2907506"/>
                  <a:gd name="connsiteY213" fmla="*/ 1583531 h 1584524"/>
                  <a:gd name="connsiteX214" fmla="*/ 2438400 w 2907506"/>
                  <a:gd name="connsiteY214" fmla="*/ 1581150 h 1584524"/>
                  <a:gd name="connsiteX215" fmla="*/ 2462212 w 2907506"/>
                  <a:gd name="connsiteY215" fmla="*/ 1535906 h 1584524"/>
                  <a:gd name="connsiteX216" fmla="*/ 2474119 w 2907506"/>
                  <a:gd name="connsiteY216" fmla="*/ 1497806 h 1584524"/>
                  <a:gd name="connsiteX217" fmla="*/ 2490787 w 2907506"/>
                  <a:gd name="connsiteY217" fmla="*/ 1388269 h 1584524"/>
                  <a:gd name="connsiteX218" fmla="*/ 2514600 w 2907506"/>
                  <a:gd name="connsiteY218" fmla="*/ 1273969 h 1584524"/>
                  <a:gd name="connsiteX219" fmla="*/ 2521744 w 2907506"/>
                  <a:gd name="connsiteY219" fmla="*/ 1259681 h 1584524"/>
                  <a:gd name="connsiteX220" fmla="*/ 2531269 w 2907506"/>
                  <a:gd name="connsiteY220" fmla="*/ 1276350 h 1584524"/>
                  <a:gd name="connsiteX221" fmla="*/ 2540794 w 2907506"/>
                  <a:gd name="connsiteY221" fmla="*/ 1319213 h 1584524"/>
                  <a:gd name="connsiteX222" fmla="*/ 2545556 w 2907506"/>
                  <a:gd name="connsiteY222" fmla="*/ 1343025 h 1584524"/>
                  <a:gd name="connsiteX223" fmla="*/ 2569369 w 2907506"/>
                  <a:gd name="connsiteY223" fmla="*/ 1528763 h 1584524"/>
                  <a:gd name="connsiteX224" fmla="*/ 2576512 w 2907506"/>
                  <a:gd name="connsiteY224" fmla="*/ 1564481 h 1584524"/>
                  <a:gd name="connsiteX225" fmla="*/ 2588419 w 2907506"/>
                  <a:gd name="connsiteY225" fmla="*/ 1557338 h 1584524"/>
                  <a:gd name="connsiteX226" fmla="*/ 2593181 w 2907506"/>
                  <a:gd name="connsiteY226" fmla="*/ 1547813 h 1584524"/>
                  <a:gd name="connsiteX227" fmla="*/ 2609850 w 2907506"/>
                  <a:gd name="connsiteY227" fmla="*/ 1478756 h 1584524"/>
                  <a:gd name="connsiteX228" fmla="*/ 2628900 w 2907506"/>
                  <a:gd name="connsiteY228" fmla="*/ 1319213 h 1584524"/>
                  <a:gd name="connsiteX229" fmla="*/ 2645569 w 2907506"/>
                  <a:gd name="connsiteY229" fmla="*/ 1233488 h 1584524"/>
                  <a:gd name="connsiteX230" fmla="*/ 2664619 w 2907506"/>
                  <a:gd name="connsiteY230" fmla="*/ 1202531 h 1584524"/>
                  <a:gd name="connsiteX231" fmla="*/ 2709862 w 2907506"/>
                  <a:gd name="connsiteY231" fmla="*/ 1369219 h 1584524"/>
                  <a:gd name="connsiteX232" fmla="*/ 2714625 w 2907506"/>
                  <a:gd name="connsiteY232" fmla="*/ 1395413 h 1584524"/>
                  <a:gd name="connsiteX233" fmla="*/ 2721769 w 2907506"/>
                  <a:gd name="connsiteY233" fmla="*/ 1469231 h 1584524"/>
                  <a:gd name="connsiteX234" fmla="*/ 2740819 w 2907506"/>
                  <a:gd name="connsiteY234" fmla="*/ 1538288 h 1584524"/>
                  <a:gd name="connsiteX235" fmla="*/ 2745581 w 2907506"/>
                  <a:gd name="connsiteY235" fmla="*/ 1545431 h 1584524"/>
                  <a:gd name="connsiteX236" fmla="*/ 2771775 w 2907506"/>
                  <a:gd name="connsiteY236" fmla="*/ 1464469 h 1584524"/>
                  <a:gd name="connsiteX237" fmla="*/ 2774156 w 2907506"/>
                  <a:gd name="connsiteY237" fmla="*/ 1440656 h 1584524"/>
                  <a:gd name="connsiteX238" fmla="*/ 2793206 w 2907506"/>
                  <a:gd name="connsiteY238" fmla="*/ 1340644 h 1584524"/>
                  <a:gd name="connsiteX239" fmla="*/ 2797969 w 2907506"/>
                  <a:gd name="connsiteY239" fmla="*/ 1328738 h 1584524"/>
                  <a:gd name="connsiteX240" fmla="*/ 2809875 w 2907506"/>
                  <a:gd name="connsiteY240" fmla="*/ 1312069 h 1584524"/>
                  <a:gd name="connsiteX241" fmla="*/ 2828925 w 2907506"/>
                  <a:gd name="connsiteY241" fmla="*/ 1383506 h 1584524"/>
                  <a:gd name="connsiteX242" fmla="*/ 2831306 w 2907506"/>
                  <a:gd name="connsiteY242" fmla="*/ 1407319 h 1584524"/>
                  <a:gd name="connsiteX243" fmla="*/ 2833687 w 2907506"/>
                  <a:gd name="connsiteY243" fmla="*/ 1426369 h 1584524"/>
                  <a:gd name="connsiteX244" fmla="*/ 2838450 w 2907506"/>
                  <a:gd name="connsiteY244" fmla="*/ 1493044 h 1584524"/>
                  <a:gd name="connsiteX245" fmla="*/ 2843212 w 2907506"/>
                  <a:gd name="connsiteY245" fmla="*/ 1516856 h 1584524"/>
                  <a:gd name="connsiteX246" fmla="*/ 2867025 w 2907506"/>
                  <a:gd name="connsiteY246" fmla="*/ 1457325 h 1584524"/>
                  <a:gd name="connsiteX247" fmla="*/ 2871787 w 2907506"/>
                  <a:gd name="connsiteY247" fmla="*/ 1440656 h 1584524"/>
                  <a:gd name="connsiteX248" fmla="*/ 2886075 w 2907506"/>
                  <a:gd name="connsiteY248" fmla="*/ 1400175 h 1584524"/>
                  <a:gd name="connsiteX249" fmla="*/ 2893219 w 2907506"/>
                  <a:gd name="connsiteY249" fmla="*/ 1409700 h 1584524"/>
                  <a:gd name="connsiteX250" fmla="*/ 2907506 w 2907506"/>
                  <a:gd name="connsiteY250" fmla="*/ 1504950 h 1584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2907506" h="1584524">
                    <a:moveTo>
                      <a:pt x="0" y="340519"/>
                    </a:moveTo>
                    <a:cubicBezTo>
                      <a:pt x="3175" y="323850"/>
                      <a:pt x="6197" y="307152"/>
                      <a:pt x="9525" y="290513"/>
                    </a:cubicBezTo>
                    <a:cubicBezTo>
                      <a:pt x="10167" y="287304"/>
                      <a:pt x="11408" y="284223"/>
                      <a:pt x="11906" y="280988"/>
                    </a:cubicBezTo>
                    <a:cubicBezTo>
                      <a:pt x="12999" y="273884"/>
                      <a:pt x="13194" y="266660"/>
                      <a:pt x="14287" y="259556"/>
                    </a:cubicBezTo>
                    <a:cubicBezTo>
                      <a:pt x="14785" y="256321"/>
                      <a:pt x="16027" y="253240"/>
                      <a:pt x="16669" y="250031"/>
                    </a:cubicBezTo>
                    <a:cubicBezTo>
                      <a:pt x="18409" y="241329"/>
                      <a:pt x="19691" y="232540"/>
                      <a:pt x="21431" y="223838"/>
                    </a:cubicBezTo>
                    <a:cubicBezTo>
                      <a:pt x="28729" y="187349"/>
                      <a:pt x="23422" y="217258"/>
                      <a:pt x="30956" y="183356"/>
                    </a:cubicBezTo>
                    <a:cubicBezTo>
                      <a:pt x="32176" y="177864"/>
                      <a:pt x="37659" y="147393"/>
                      <a:pt x="40481" y="140494"/>
                    </a:cubicBezTo>
                    <a:cubicBezTo>
                      <a:pt x="45185" y="128995"/>
                      <a:pt x="52104" y="118509"/>
                      <a:pt x="57150" y="107156"/>
                    </a:cubicBezTo>
                    <a:cubicBezTo>
                      <a:pt x="60325" y="100012"/>
                      <a:pt x="63596" y="92910"/>
                      <a:pt x="66675" y="85725"/>
                    </a:cubicBezTo>
                    <a:cubicBezTo>
                      <a:pt x="68359" y="81796"/>
                      <a:pt x="69390" y="77571"/>
                      <a:pt x="71437" y="73819"/>
                    </a:cubicBezTo>
                    <a:cubicBezTo>
                      <a:pt x="78513" y="60847"/>
                      <a:pt x="87030" y="53127"/>
                      <a:pt x="95250" y="40481"/>
                    </a:cubicBezTo>
                    <a:cubicBezTo>
                      <a:pt x="100573" y="32293"/>
                      <a:pt x="108104" y="12590"/>
                      <a:pt x="119062" y="4763"/>
                    </a:cubicBezTo>
                    <a:cubicBezTo>
                      <a:pt x="121951" y="2700"/>
                      <a:pt x="125412" y="1588"/>
                      <a:pt x="128587" y="0"/>
                    </a:cubicBezTo>
                    <a:cubicBezTo>
                      <a:pt x="131762" y="794"/>
                      <a:pt x="135389" y="566"/>
                      <a:pt x="138112" y="2381"/>
                    </a:cubicBezTo>
                    <a:cubicBezTo>
                      <a:pt x="140493" y="3969"/>
                      <a:pt x="141713" y="6910"/>
                      <a:pt x="142875" y="9525"/>
                    </a:cubicBezTo>
                    <a:cubicBezTo>
                      <a:pt x="148352" y="21849"/>
                      <a:pt x="147592" y="25155"/>
                      <a:pt x="150019" y="38100"/>
                    </a:cubicBezTo>
                    <a:cubicBezTo>
                      <a:pt x="151511" y="46056"/>
                      <a:pt x="153450" y="53928"/>
                      <a:pt x="154781" y="61913"/>
                    </a:cubicBezTo>
                    <a:cubicBezTo>
                      <a:pt x="160875" y="98472"/>
                      <a:pt x="157650" y="81019"/>
                      <a:pt x="164306" y="114300"/>
                    </a:cubicBezTo>
                    <a:cubicBezTo>
                      <a:pt x="165100" y="134144"/>
                      <a:pt x="165965" y="153985"/>
                      <a:pt x="166687" y="173831"/>
                    </a:cubicBezTo>
                    <a:cubicBezTo>
                      <a:pt x="170765" y="285956"/>
                      <a:pt x="164596" y="209189"/>
                      <a:pt x="173831" y="273844"/>
                    </a:cubicBezTo>
                    <a:cubicBezTo>
                      <a:pt x="176567" y="292998"/>
                      <a:pt x="174436" y="285189"/>
                      <a:pt x="178594" y="297656"/>
                    </a:cubicBezTo>
                    <a:cubicBezTo>
                      <a:pt x="182338" y="320122"/>
                      <a:pt x="182433" y="325380"/>
                      <a:pt x="188119" y="345281"/>
                    </a:cubicBezTo>
                    <a:cubicBezTo>
                      <a:pt x="191935" y="358636"/>
                      <a:pt x="194344" y="362984"/>
                      <a:pt x="200025" y="376238"/>
                    </a:cubicBezTo>
                    <a:cubicBezTo>
                      <a:pt x="202231" y="387268"/>
                      <a:pt x="203162" y="393594"/>
                      <a:pt x="207169" y="404813"/>
                    </a:cubicBezTo>
                    <a:cubicBezTo>
                      <a:pt x="209202" y="410506"/>
                      <a:pt x="212067" y="415869"/>
                      <a:pt x="214312" y="421481"/>
                    </a:cubicBezTo>
                    <a:cubicBezTo>
                      <a:pt x="217347" y="429068"/>
                      <a:pt x="215472" y="430541"/>
                      <a:pt x="223837" y="435769"/>
                    </a:cubicBezTo>
                    <a:cubicBezTo>
                      <a:pt x="227083" y="437798"/>
                      <a:pt x="238143" y="441331"/>
                      <a:pt x="242887" y="442913"/>
                    </a:cubicBezTo>
                    <a:cubicBezTo>
                      <a:pt x="246062" y="442119"/>
                      <a:pt x="249570" y="442155"/>
                      <a:pt x="252412" y="440531"/>
                    </a:cubicBezTo>
                    <a:cubicBezTo>
                      <a:pt x="257926" y="437380"/>
                      <a:pt x="264563" y="426290"/>
                      <a:pt x="266700" y="421481"/>
                    </a:cubicBezTo>
                    <a:cubicBezTo>
                      <a:pt x="278411" y="395132"/>
                      <a:pt x="279948" y="387417"/>
                      <a:pt x="285750" y="359569"/>
                    </a:cubicBezTo>
                    <a:cubicBezTo>
                      <a:pt x="297956" y="300977"/>
                      <a:pt x="280073" y="371928"/>
                      <a:pt x="302419" y="288131"/>
                    </a:cubicBezTo>
                    <a:cubicBezTo>
                      <a:pt x="304751" y="279387"/>
                      <a:pt x="305515" y="270032"/>
                      <a:pt x="309562" y="261938"/>
                    </a:cubicBezTo>
                    <a:cubicBezTo>
                      <a:pt x="315121" y="250821"/>
                      <a:pt x="318208" y="243169"/>
                      <a:pt x="326231" y="233363"/>
                    </a:cubicBezTo>
                    <a:cubicBezTo>
                      <a:pt x="334591" y="223145"/>
                      <a:pt x="336306" y="222676"/>
                      <a:pt x="345281" y="216694"/>
                    </a:cubicBezTo>
                    <a:cubicBezTo>
                      <a:pt x="352425" y="217488"/>
                      <a:pt x="360962" y="214762"/>
                      <a:pt x="366712" y="219075"/>
                    </a:cubicBezTo>
                    <a:cubicBezTo>
                      <a:pt x="378018" y="227555"/>
                      <a:pt x="384229" y="241257"/>
                      <a:pt x="392906" y="252413"/>
                    </a:cubicBezTo>
                    <a:cubicBezTo>
                      <a:pt x="402573" y="264842"/>
                      <a:pt x="408650" y="273455"/>
                      <a:pt x="414337" y="290513"/>
                    </a:cubicBezTo>
                    <a:cubicBezTo>
                      <a:pt x="420165" y="307995"/>
                      <a:pt x="415550" y="301250"/>
                      <a:pt x="426244" y="311944"/>
                    </a:cubicBezTo>
                    <a:cubicBezTo>
                      <a:pt x="427038" y="314325"/>
                      <a:pt x="427503" y="316843"/>
                      <a:pt x="428625" y="319088"/>
                    </a:cubicBezTo>
                    <a:cubicBezTo>
                      <a:pt x="431380" y="324599"/>
                      <a:pt x="435923" y="329426"/>
                      <a:pt x="440531" y="333375"/>
                    </a:cubicBezTo>
                    <a:cubicBezTo>
                      <a:pt x="443544" y="335958"/>
                      <a:pt x="446881" y="338138"/>
                      <a:pt x="450056" y="340519"/>
                    </a:cubicBezTo>
                    <a:cubicBezTo>
                      <a:pt x="450850" y="342900"/>
                      <a:pt x="451314" y="345418"/>
                      <a:pt x="452437" y="347663"/>
                    </a:cubicBezTo>
                    <a:cubicBezTo>
                      <a:pt x="453717" y="350223"/>
                      <a:pt x="456073" y="352176"/>
                      <a:pt x="457200" y="354806"/>
                    </a:cubicBezTo>
                    <a:cubicBezTo>
                      <a:pt x="461099" y="363903"/>
                      <a:pt x="456545" y="365819"/>
                      <a:pt x="466725" y="371475"/>
                    </a:cubicBezTo>
                    <a:cubicBezTo>
                      <a:pt x="471113" y="373913"/>
                      <a:pt x="481012" y="376238"/>
                      <a:pt x="481012" y="376238"/>
                    </a:cubicBezTo>
                    <a:cubicBezTo>
                      <a:pt x="499691" y="370011"/>
                      <a:pt x="490995" y="374058"/>
                      <a:pt x="507206" y="364331"/>
                    </a:cubicBezTo>
                    <a:cubicBezTo>
                      <a:pt x="511969" y="357187"/>
                      <a:pt x="518162" y="350813"/>
                      <a:pt x="521494" y="342900"/>
                    </a:cubicBezTo>
                    <a:cubicBezTo>
                      <a:pt x="524635" y="335440"/>
                      <a:pt x="524436" y="326975"/>
                      <a:pt x="526256" y="319088"/>
                    </a:cubicBezTo>
                    <a:cubicBezTo>
                      <a:pt x="527758" y="312579"/>
                      <a:pt x="530345" y="308529"/>
                      <a:pt x="533400" y="302419"/>
                    </a:cubicBezTo>
                    <a:cubicBezTo>
                      <a:pt x="534194" y="297656"/>
                      <a:pt x="534394" y="292756"/>
                      <a:pt x="535781" y="288131"/>
                    </a:cubicBezTo>
                    <a:cubicBezTo>
                      <a:pt x="536801" y="284731"/>
                      <a:pt x="538575" y="281560"/>
                      <a:pt x="540544" y="278606"/>
                    </a:cubicBezTo>
                    <a:cubicBezTo>
                      <a:pt x="543757" y="273786"/>
                      <a:pt x="552051" y="263857"/>
                      <a:pt x="557212" y="259556"/>
                    </a:cubicBezTo>
                    <a:cubicBezTo>
                      <a:pt x="559411" y="257724"/>
                      <a:pt x="561975" y="256381"/>
                      <a:pt x="564356" y="254794"/>
                    </a:cubicBezTo>
                    <a:cubicBezTo>
                      <a:pt x="569912" y="256381"/>
                      <a:pt x="575375" y="258345"/>
                      <a:pt x="581025" y="259556"/>
                    </a:cubicBezTo>
                    <a:cubicBezTo>
                      <a:pt x="586513" y="260732"/>
                      <a:pt x="592318" y="260325"/>
                      <a:pt x="597694" y="261938"/>
                    </a:cubicBezTo>
                    <a:cubicBezTo>
                      <a:pt x="600435" y="262760"/>
                      <a:pt x="602400" y="265200"/>
                      <a:pt x="604837" y="266700"/>
                    </a:cubicBezTo>
                    <a:cubicBezTo>
                      <a:pt x="612721" y="271552"/>
                      <a:pt x="628650" y="280988"/>
                      <a:pt x="628650" y="280988"/>
                    </a:cubicBezTo>
                    <a:cubicBezTo>
                      <a:pt x="632700" y="293138"/>
                      <a:pt x="628446" y="283924"/>
                      <a:pt x="638175" y="295275"/>
                    </a:cubicBezTo>
                    <a:cubicBezTo>
                      <a:pt x="640758" y="298288"/>
                      <a:pt x="642513" y="301994"/>
                      <a:pt x="645319" y="304800"/>
                    </a:cubicBezTo>
                    <a:cubicBezTo>
                      <a:pt x="651448" y="310929"/>
                      <a:pt x="658650" y="315973"/>
                      <a:pt x="666750" y="319088"/>
                    </a:cubicBezTo>
                    <a:cubicBezTo>
                      <a:pt x="673778" y="321791"/>
                      <a:pt x="688181" y="326231"/>
                      <a:pt x="688181" y="326231"/>
                    </a:cubicBezTo>
                    <a:cubicBezTo>
                      <a:pt x="692150" y="325437"/>
                      <a:pt x="696467" y="325660"/>
                      <a:pt x="700087" y="323850"/>
                    </a:cubicBezTo>
                    <a:cubicBezTo>
                      <a:pt x="703099" y="322344"/>
                      <a:pt x="704994" y="319223"/>
                      <a:pt x="707231" y="316706"/>
                    </a:cubicBezTo>
                    <a:cubicBezTo>
                      <a:pt x="723218" y="298721"/>
                      <a:pt x="712941" y="306550"/>
                      <a:pt x="726281" y="297656"/>
                    </a:cubicBezTo>
                    <a:cubicBezTo>
                      <a:pt x="729292" y="298258"/>
                      <a:pt x="741391" y="300167"/>
                      <a:pt x="745331" y="302419"/>
                    </a:cubicBezTo>
                    <a:cubicBezTo>
                      <a:pt x="749553" y="304831"/>
                      <a:pt x="758835" y="312486"/>
                      <a:pt x="762000" y="316706"/>
                    </a:cubicBezTo>
                    <a:cubicBezTo>
                      <a:pt x="767151" y="323575"/>
                      <a:pt x="771135" y="331269"/>
                      <a:pt x="776287" y="338138"/>
                    </a:cubicBezTo>
                    <a:cubicBezTo>
                      <a:pt x="778668" y="341313"/>
                      <a:pt x="781389" y="344260"/>
                      <a:pt x="783431" y="347663"/>
                    </a:cubicBezTo>
                    <a:cubicBezTo>
                      <a:pt x="786171" y="352229"/>
                      <a:pt x="787753" y="357435"/>
                      <a:pt x="790575" y="361950"/>
                    </a:cubicBezTo>
                    <a:cubicBezTo>
                      <a:pt x="795710" y="370166"/>
                      <a:pt x="807244" y="385763"/>
                      <a:pt x="807244" y="385763"/>
                    </a:cubicBezTo>
                    <a:cubicBezTo>
                      <a:pt x="811379" y="398167"/>
                      <a:pt x="810128" y="396276"/>
                      <a:pt x="821531" y="411956"/>
                    </a:cubicBezTo>
                    <a:cubicBezTo>
                      <a:pt x="823512" y="414680"/>
                      <a:pt x="826519" y="416513"/>
                      <a:pt x="828675" y="419100"/>
                    </a:cubicBezTo>
                    <a:cubicBezTo>
                      <a:pt x="830507" y="421299"/>
                      <a:pt x="832157" y="423684"/>
                      <a:pt x="833437" y="426244"/>
                    </a:cubicBezTo>
                    <a:cubicBezTo>
                      <a:pt x="834560" y="428489"/>
                      <a:pt x="834251" y="431428"/>
                      <a:pt x="835819" y="433388"/>
                    </a:cubicBezTo>
                    <a:cubicBezTo>
                      <a:pt x="837607" y="435623"/>
                      <a:pt x="840581" y="436563"/>
                      <a:pt x="842962" y="438150"/>
                    </a:cubicBezTo>
                    <a:cubicBezTo>
                      <a:pt x="843756" y="440531"/>
                      <a:pt x="844221" y="443049"/>
                      <a:pt x="845344" y="445294"/>
                    </a:cubicBezTo>
                    <a:cubicBezTo>
                      <a:pt x="848219" y="451045"/>
                      <a:pt x="853469" y="458673"/>
                      <a:pt x="857250" y="464344"/>
                    </a:cubicBezTo>
                    <a:cubicBezTo>
                      <a:pt x="858044" y="467519"/>
                      <a:pt x="858482" y="470805"/>
                      <a:pt x="859631" y="473869"/>
                    </a:cubicBezTo>
                    <a:cubicBezTo>
                      <a:pt x="865889" y="490556"/>
                      <a:pt x="862252" y="476729"/>
                      <a:pt x="869156" y="490538"/>
                    </a:cubicBezTo>
                    <a:cubicBezTo>
                      <a:pt x="874238" y="500703"/>
                      <a:pt x="878362" y="511329"/>
                      <a:pt x="883444" y="521494"/>
                    </a:cubicBezTo>
                    <a:cubicBezTo>
                      <a:pt x="884724" y="524054"/>
                      <a:pt x="887079" y="526008"/>
                      <a:pt x="888206" y="528638"/>
                    </a:cubicBezTo>
                    <a:cubicBezTo>
                      <a:pt x="891866" y="537177"/>
                      <a:pt x="893723" y="546450"/>
                      <a:pt x="897731" y="554831"/>
                    </a:cubicBezTo>
                    <a:cubicBezTo>
                      <a:pt x="902489" y="564779"/>
                      <a:pt x="910528" y="573081"/>
                      <a:pt x="914400" y="583406"/>
                    </a:cubicBezTo>
                    <a:cubicBezTo>
                      <a:pt x="919162" y="596106"/>
                      <a:pt x="924052" y="608759"/>
                      <a:pt x="928687" y="621506"/>
                    </a:cubicBezTo>
                    <a:cubicBezTo>
                      <a:pt x="930403" y="626224"/>
                      <a:pt x="931549" y="631147"/>
                      <a:pt x="933450" y="635794"/>
                    </a:cubicBezTo>
                    <a:cubicBezTo>
                      <a:pt x="938699" y="648624"/>
                      <a:pt x="944971" y="661023"/>
                      <a:pt x="950119" y="673894"/>
                    </a:cubicBezTo>
                    <a:cubicBezTo>
                      <a:pt x="961734" y="702932"/>
                      <a:pt x="925913" y="655598"/>
                      <a:pt x="971550" y="721519"/>
                    </a:cubicBezTo>
                    <a:cubicBezTo>
                      <a:pt x="978694" y="731838"/>
                      <a:pt x="984107" y="743601"/>
                      <a:pt x="992981" y="752475"/>
                    </a:cubicBezTo>
                    <a:cubicBezTo>
                      <a:pt x="995362" y="754856"/>
                      <a:pt x="998144" y="756895"/>
                      <a:pt x="1000125" y="759619"/>
                    </a:cubicBezTo>
                    <a:cubicBezTo>
                      <a:pt x="1004529" y="765675"/>
                      <a:pt x="1007982" y="772370"/>
                      <a:pt x="1012031" y="778669"/>
                    </a:cubicBezTo>
                    <a:cubicBezTo>
                      <a:pt x="1015126" y="783484"/>
                      <a:pt x="1018298" y="788250"/>
                      <a:pt x="1021556" y="792956"/>
                    </a:cubicBezTo>
                    <a:cubicBezTo>
                      <a:pt x="1025443" y="798570"/>
                      <a:pt x="1028000" y="805528"/>
                      <a:pt x="1033462" y="809625"/>
                    </a:cubicBezTo>
                    <a:cubicBezTo>
                      <a:pt x="1068959" y="836248"/>
                      <a:pt x="1001205" y="784730"/>
                      <a:pt x="1059656" y="833438"/>
                    </a:cubicBezTo>
                    <a:cubicBezTo>
                      <a:pt x="1063211" y="836401"/>
                      <a:pt x="1067980" y="837650"/>
                      <a:pt x="1071562" y="840581"/>
                    </a:cubicBezTo>
                    <a:cubicBezTo>
                      <a:pt x="1076775" y="844846"/>
                      <a:pt x="1080816" y="850394"/>
                      <a:pt x="1085850" y="854869"/>
                    </a:cubicBezTo>
                    <a:cubicBezTo>
                      <a:pt x="1087989" y="856770"/>
                      <a:pt x="1090704" y="857914"/>
                      <a:pt x="1092994" y="859631"/>
                    </a:cubicBezTo>
                    <a:cubicBezTo>
                      <a:pt x="1097060" y="862680"/>
                      <a:pt x="1101122" y="865756"/>
                      <a:pt x="1104900" y="869156"/>
                    </a:cubicBezTo>
                    <a:cubicBezTo>
                      <a:pt x="1109072" y="872911"/>
                      <a:pt x="1112494" y="877470"/>
                      <a:pt x="1116806" y="881063"/>
                    </a:cubicBezTo>
                    <a:cubicBezTo>
                      <a:pt x="1122051" y="885434"/>
                      <a:pt x="1128400" y="888401"/>
                      <a:pt x="1133475" y="892969"/>
                    </a:cubicBezTo>
                    <a:cubicBezTo>
                      <a:pt x="1136425" y="895624"/>
                      <a:pt x="1137520" y="900015"/>
                      <a:pt x="1140619" y="902494"/>
                    </a:cubicBezTo>
                    <a:cubicBezTo>
                      <a:pt x="1149558" y="909645"/>
                      <a:pt x="1159486" y="915477"/>
                      <a:pt x="1169194" y="921544"/>
                    </a:cubicBezTo>
                    <a:cubicBezTo>
                      <a:pt x="1172204" y="923425"/>
                      <a:pt x="1175351" y="925183"/>
                      <a:pt x="1178719" y="926306"/>
                    </a:cubicBezTo>
                    <a:cubicBezTo>
                      <a:pt x="1182559" y="927586"/>
                      <a:pt x="1186656" y="927894"/>
                      <a:pt x="1190625" y="928688"/>
                    </a:cubicBezTo>
                    <a:cubicBezTo>
                      <a:pt x="1193507" y="928496"/>
                      <a:pt x="1226493" y="930920"/>
                      <a:pt x="1235869" y="921544"/>
                    </a:cubicBezTo>
                    <a:cubicBezTo>
                      <a:pt x="1239916" y="917497"/>
                      <a:pt x="1242219" y="912019"/>
                      <a:pt x="1245394" y="907256"/>
                    </a:cubicBezTo>
                    <a:cubicBezTo>
                      <a:pt x="1246981" y="899319"/>
                      <a:pt x="1248336" y="891331"/>
                      <a:pt x="1250156" y="883444"/>
                    </a:cubicBezTo>
                    <a:cubicBezTo>
                      <a:pt x="1250720" y="880998"/>
                      <a:pt x="1251928" y="878735"/>
                      <a:pt x="1252537" y="876300"/>
                    </a:cubicBezTo>
                    <a:cubicBezTo>
                      <a:pt x="1253519" y="872374"/>
                      <a:pt x="1254009" y="868338"/>
                      <a:pt x="1254919" y="864394"/>
                    </a:cubicBezTo>
                    <a:cubicBezTo>
                      <a:pt x="1256391" y="858016"/>
                      <a:pt x="1258094" y="851694"/>
                      <a:pt x="1259681" y="845344"/>
                    </a:cubicBezTo>
                    <a:cubicBezTo>
                      <a:pt x="1263650" y="850106"/>
                      <a:pt x="1268397" y="854315"/>
                      <a:pt x="1271587" y="859631"/>
                    </a:cubicBezTo>
                    <a:cubicBezTo>
                      <a:pt x="1273271" y="862437"/>
                      <a:pt x="1272615" y="866177"/>
                      <a:pt x="1273969" y="869156"/>
                    </a:cubicBezTo>
                    <a:cubicBezTo>
                      <a:pt x="1280472" y="883463"/>
                      <a:pt x="1282749" y="884307"/>
                      <a:pt x="1290637" y="895350"/>
                    </a:cubicBezTo>
                    <a:cubicBezTo>
                      <a:pt x="1292301" y="897679"/>
                      <a:pt x="1292915" y="901074"/>
                      <a:pt x="1295400" y="902494"/>
                    </a:cubicBezTo>
                    <a:cubicBezTo>
                      <a:pt x="1298914" y="904502"/>
                      <a:pt x="1303337" y="904081"/>
                      <a:pt x="1307306" y="904875"/>
                    </a:cubicBezTo>
                    <a:cubicBezTo>
                      <a:pt x="1312862" y="904081"/>
                      <a:pt x="1319048" y="905182"/>
                      <a:pt x="1323975" y="902494"/>
                    </a:cubicBezTo>
                    <a:cubicBezTo>
                      <a:pt x="1328437" y="900060"/>
                      <a:pt x="1331336" y="895187"/>
                      <a:pt x="1333500" y="890588"/>
                    </a:cubicBezTo>
                    <a:cubicBezTo>
                      <a:pt x="1337775" y="881503"/>
                      <a:pt x="1340002" y="871587"/>
                      <a:pt x="1343025" y="862013"/>
                    </a:cubicBezTo>
                    <a:cubicBezTo>
                      <a:pt x="1359326" y="810391"/>
                      <a:pt x="1341246" y="864961"/>
                      <a:pt x="1350169" y="838200"/>
                    </a:cubicBezTo>
                    <a:cubicBezTo>
                      <a:pt x="1352550" y="840581"/>
                      <a:pt x="1356206" y="842163"/>
                      <a:pt x="1357312" y="845344"/>
                    </a:cubicBezTo>
                    <a:cubicBezTo>
                      <a:pt x="1362688" y="860799"/>
                      <a:pt x="1366010" y="876923"/>
                      <a:pt x="1369219" y="892969"/>
                    </a:cubicBezTo>
                    <a:cubicBezTo>
                      <a:pt x="1370013" y="896938"/>
                      <a:pt x="1370410" y="901007"/>
                      <a:pt x="1371600" y="904875"/>
                    </a:cubicBezTo>
                    <a:cubicBezTo>
                      <a:pt x="1373594" y="911357"/>
                      <a:pt x="1376426" y="917551"/>
                      <a:pt x="1378744" y="923925"/>
                    </a:cubicBezTo>
                    <a:cubicBezTo>
                      <a:pt x="1379602" y="926284"/>
                      <a:pt x="1380331" y="928688"/>
                      <a:pt x="1381125" y="931069"/>
                    </a:cubicBezTo>
                    <a:cubicBezTo>
                      <a:pt x="1388608" y="922517"/>
                      <a:pt x="1408858" y="900115"/>
                      <a:pt x="1414462" y="890588"/>
                    </a:cubicBezTo>
                    <a:cubicBezTo>
                      <a:pt x="1417900" y="884742"/>
                      <a:pt x="1419894" y="878100"/>
                      <a:pt x="1421606" y="871538"/>
                    </a:cubicBezTo>
                    <a:cubicBezTo>
                      <a:pt x="1424671" y="859789"/>
                      <a:pt x="1426249" y="847701"/>
                      <a:pt x="1428750" y="835819"/>
                    </a:cubicBezTo>
                    <a:cubicBezTo>
                      <a:pt x="1429424" y="832617"/>
                      <a:pt x="1430337" y="829469"/>
                      <a:pt x="1431131" y="826294"/>
                    </a:cubicBezTo>
                    <a:cubicBezTo>
                      <a:pt x="1431925" y="812006"/>
                      <a:pt x="1433027" y="797732"/>
                      <a:pt x="1433512" y="783431"/>
                    </a:cubicBezTo>
                    <a:cubicBezTo>
                      <a:pt x="1434817" y="744941"/>
                      <a:pt x="1435646" y="667710"/>
                      <a:pt x="1438275" y="623888"/>
                    </a:cubicBezTo>
                    <a:cubicBezTo>
                      <a:pt x="1440682" y="583762"/>
                      <a:pt x="1445924" y="539794"/>
                      <a:pt x="1450181" y="500063"/>
                    </a:cubicBezTo>
                    <a:cubicBezTo>
                      <a:pt x="1450975" y="484188"/>
                      <a:pt x="1450740" y="468228"/>
                      <a:pt x="1452562" y="452438"/>
                    </a:cubicBezTo>
                    <a:cubicBezTo>
                      <a:pt x="1453137" y="447451"/>
                      <a:pt x="1456107" y="443020"/>
                      <a:pt x="1457325" y="438150"/>
                    </a:cubicBezTo>
                    <a:cubicBezTo>
                      <a:pt x="1459288" y="430297"/>
                      <a:pt x="1460639" y="422302"/>
                      <a:pt x="1462087" y="414338"/>
                    </a:cubicBezTo>
                    <a:cubicBezTo>
                      <a:pt x="1467091" y="386816"/>
                      <a:pt x="1476233" y="321750"/>
                      <a:pt x="1488281" y="297656"/>
                    </a:cubicBezTo>
                    <a:cubicBezTo>
                      <a:pt x="1489869" y="294481"/>
                      <a:pt x="1491921" y="291499"/>
                      <a:pt x="1493044" y="288131"/>
                    </a:cubicBezTo>
                    <a:cubicBezTo>
                      <a:pt x="1495906" y="279546"/>
                      <a:pt x="1497992" y="270718"/>
                      <a:pt x="1500187" y="261938"/>
                    </a:cubicBezTo>
                    <a:cubicBezTo>
                      <a:pt x="1501169" y="258011"/>
                      <a:pt x="1501289" y="253871"/>
                      <a:pt x="1502569" y="250031"/>
                    </a:cubicBezTo>
                    <a:cubicBezTo>
                      <a:pt x="1506858" y="237163"/>
                      <a:pt x="1511819" y="224524"/>
                      <a:pt x="1516856" y="211931"/>
                    </a:cubicBezTo>
                    <a:cubicBezTo>
                      <a:pt x="1518174" y="208635"/>
                      <a:pt x="1520406" y="205742"/>
                      <a:pt x="1521619" y="202406"/>
                    </a:cubicBezTo>
                    <a:cubicBezTo>
                      <a:pt x="1523594" y="196976"/>
                      <a:pt x="1523662" y="190836"/>
                      <a:pt x="1526381" y="185738"/>
                    </a:cubicBezTo>
                    <a:cubicBezTo>
                      <a:pt x="1530116" y="178734"/>
                      <a:pt x="1535906" y="173038"/>
                      <a:pt x="1540669" y="166688"/>
                    </a:cubicBezTo>
                    <a:cubicBezTo>
                      <a:pt x="1607601" y="281434"/>
                      <a:pt x="1554769" y="180137"/>
                      <a:pt x="1562100" y="492919"/>
                    </a:cubicBezTo>
                    <a:cubicBezTo>
                      <a:pt x="1562159" y="495428"/>
                      <a:pt x="1563623" y="497704"/>
                      <a:pt x="1564481" y="500063"/>
                    </a:cubicBezTo>
                    <a:cubicBezTo>
                      <a:pt x="1568700" y="511666"/>
                      <a:pt x="1572028" y="524278"/>
                      <a:pt x="1581150" y="533400"/>
                    </a:cubicBezTo>
                    <a:cubicBezTo>
                      <a:pt x="1582925" y="535175"/>
                      <a:pt x="1585913" y="534987"/>
                      <a:pt x="1588294" y="535781"/>
                    </a:cubicBezTo>
                    <a:cubicBezTo>
                      <a:pt x="1596231" y="531019"/>
                      <a:pt x="1604995" y="527420"/>
                      <a:pt x="1612106" y="521494"/>
                    </a:cubicBezTo>
                    <a:cubicBezTo>
                      <a:pt x="1614833" y="519221"/>
                      <a:pt x="1615633" y="515297"/>
                      <a:pt x="1616869" y="511969"/>
                    </a:cubicBezTo>
                    <a:cubicBezTo>
                      <a:pt x="1625960" y="487493"/>
                      <a:pt x="1633894" y="462597"/>
                      <a:pt x="1643062" y="438150"/>
                    </a:cubicBezTo>
                    <a:cubicBezTo>
                      <a:pt x="1645443" y="431800"/>
                      <a:pt x="1648061" y="425534"/>
                      <a:pt x="1650206" y="419100"/>
                    </a:cubicBezTo>
                    <a:cubicBezTo>
                      <a:pt x="1651241" y="415995"/>
                      <a:pt x="1651123" y="412502"/>
                      <a:pt x="1652587" y="409575"/>
                    </a:cubicBezTo>
                    <a:cubicBezTo>
                      <a:pt x="1654362" y="406025"/>
                      <a:pt x="1657350" y="403225"/>
                      <a:pt x="1659731" y="400050"/>
                    </a:cubicBezTo>
                    <a:cubicBezTo>
                      <a:pt x="1662112" y="402431"/>
                      <a:pt x="1665007" y="404392"/>
                      <a:pt x="1666875" y="407194"/>
                    </a:cubicBezTo>
                    <a:cubicBezTo>
                      <a:pt x="1677637" y="423336"/>
                      <a:pt x="1680988" y="448121"/>
                      <a:pt x="1685925" y="464344"/>
                    </a:cubicBezTo>
                    <a:cubicBezTo>
                      <a:pt x="1687169" y="468433"/>
                      <a:pt x="1689226" y="472233"/>
                      <a:pt x="1690687" y="476250"/>
                    </a:cubicBezTo>
                    <a:cubicBezTo>
                      <a:pt x="1692403" y="480968"/>
                      <a:pt x="1693862" y="485775"/>
                      <a:pt x="1695450" y="490538"/>
                    </a:cubicBezTo>
                    <a:cubicBezTo>
                      <a:pt x="1697037" y="486569"/>
                      <a:pt x="1699087" y="482755"/>
                      <a:pt x="1700212" y="478631"/>
                    </a:cubicBezTo>
                    <a:cubicBezTo>
                      <a:pt x="1703859" y="465257"/>
                      <a:pt x="1704589" y="451021"/>
                      <a:pt x="1709737" y="438150"/>
                    </a:cubicBezTo>
                    <a:lnTo>
                      <a:pt x="1719262" y="414338"/>
                    </a:lnTo>
                    <a:cubicBezTo>
                      <a:pt x="1739553" y="449121"/>
                      <a:pt x="1734713" y="431953"/>
                      <a:pt x="1738312" y="464344"/>
                    </a:cubicBezTo>
                    <a:cubicBezTo>
                      <a:pt x="1740693" y="461169"/>
                      <a:pt x="1743681" y="458369"/>
                      <a:pt x="1745456" y="454819"/>
                    </a:cubicBezTo>
                    <a:cubicBezTo>
                      <a:pt x="1747701" y="450329"/>
                      <a:pt x="1748354" y="445192"/>
                      <a:pt x="1750219" y="440531"/>
                    </a:cubicBezTo>
                    <a:cubicBezTo>
                      <a:pt x="1763806" y="406564"/>
                      <a:pt x="1757995" y="415875"/>
                      <a:pt x="1771650" y="397669"/>
                    </a:cubicBezTo>
                    <a:cubicBezTo>
                      <a:pt x="1776412" y="407194"/>
                      <a:pt x="1782569" y="416141"/>
                      <a:pt x="1785937" y="426244"/>
                    </a:cubicBezTo>
                    <a:cubicBezTo>
                      <a:pt x="1792147" y="444873"/>
                      <a:pt x="1794016" y="464765"/>
                      <a:pt x="1800225" y="483394"/>
                    </a:cubicBezTo>
                    <a:cubicBezTo>
                      <a:pt x="1801019" y="485775"/>
                      <a:pt x="1801617" y="488231"/>
                      <a:pt x="1802606" y="490538"/>
                    </a:cubicBezTo>
                    <a:cubicBezTo>
                      <a:pt x="1804004" y="493801"/>
                      <a:pt x="1805781" y="496888"/>
                      <a:pt x="1807369" y="500063"/>
                    </a:cubicBezTo>
                    <a:cubicBezTo>
                      <a:pt x="1819906" y="483943"/>
                      <a:pt x="1824343" y="481128"/>
                      <a:pt x="1831181" y="464344"/>
                    </a:cubicBezTo>
                    <a:cubicBezTo>
                      <a:pt x="1837911" y="447825"/>
                      <a:pt x="1843968" y="431040"/>
                      <a:pt x="1850231" y="414338"/>
                    </a:cubicBezTo>
                    <a:cubicBezTo>
                      <a:pt x="1851112" y="411988"/>
                      <a:pt x="1850978" y="409100"/>
                      <a:pt x="1852612" y="407194"/>
                    </a:cubicBezTo>
                    <a:cubicBezTo>
                      <a:pt x="1855920" y="403335"/>
                      <a:pt x="1860550" y="400844"/>
                      <a:pt x="1864519" y="397669"/>
                    </a:cubicBezTo>
                    <a:cubicBezTo>
                      <a:pt x="1876926" y="401805"/>
                      <a:pt x="1873506" y="399109"/>
                      <a:pt x="1883569" y="416719"/>
                    </a:cubicBezTo>
                    <a:cubicBezTo>
                      <a:pt x="1893388" y="433902"/>
                      <a:pt x="1898116" y="463193"/>
                      <a:pt x="1902619" y="478631"/>
                    </a:cubicBezTo>
                    <a:cubicBezTo>
                      <a:pt x="1903816" y="482735"/>
                      <a:pt x="1905794" y="486569"/>
                      <a:pt x="1907381" y="490538"/>
                    </a:cubicBezTo>
                    <a:cubicBezTo>
                      <a:pt x="1931499" y="474458"/>
                      <a:pt x="1911750" y="489737"/>
                      <a:pt x="1933575" y="428625"/>
                    </a:cubicBezTo>
                    <a:cubicBezTo>
                      <a:pt x="1934769" y="425282"/>
                      <a:pt x="1935114" y="420587"/>
                      <a:pt x="1938337" y="419100"/>
                    </a:cubicBezTo>
                    <a:cubicBezTo>
                      <a:pt x="1946395" y="415381"/>
                      <a:pt x="1955800" y="415925"/>
                      <a:pt x="1964531" y="414338"/>
                    </a:cubicBezTo>
                    <a:cubicBezTo>
                      <a:pt x="1967706" y="419100"/>
                      <a:pt x="1972246" y="423195"/>
                      <a:pt x="1974056" y="428625"/>
                    </a:cubicBezTo>
                    <a:cubicBezTo>
                      <a:pt x="1977342" y="438484"/>
                      <a:pt x="1975045" y="433681"/>
                      <a:pt x="1981200" y="442913"/>
                    </a:cubicBezTo>
                    <a:cubicBezTo>
                      <a:pt x="1982787" y="439738"/>
                      <a:pt x="1984043" y="436374"/>
                      <a:pt x="1985962" y="433388"/>
                    </a:cubicBezTo>
                    <a:cubicBezTo>
                      <a:pt x="1991201" y="425238"/>
                      <a:pt x="2002631" y="409575"/>
                      <a:pt x="2002631" y="409575"/>
                    </a:cubicBezTo>
                    <a:cubicBezTo>
                      <a:pt x="2008981" y="422275"/>
                      <a:pt x="2018154" y="433921"/>
                      <a:pt x="2021681" y="447675"/>
                    </a:cubicBezTo>
                    <a:cubicBezTo>
                      <a:pt x="2026233" y="465426"/>
                      <a:pt x="2026444" y="502444"/>
                      <a:pt x="2026444" y="502444"/>
                    </a:cubicBezTo>
                    <a:cubicBezTo>
                      <a:pt x="2034381" y="494506"/>
                      <a:pt x="2043177" y="487343"/>
                      <a:pt x="2050256" y="478631"/>
                    </a:cubicBezTo>
                    <a:cubicBezTo>
                      <a:pt x="2053614" y="474499"/>
                      <a:pt x="2054661" y="468910"/>
                      <a:pt x="2057400" y="464344"/>
                    </a:cubicBezTo>
                    <a:cubicBezTo>
                      <a:pt x="2092225" y="406303"/>
                      <a:pt x="2078201" y="422112"/>
                      <a:pt x="2105025" y="395288"/>
                    </a:cubicBezTo>
                    <a:cubicBezTo>
                      <a:pt x="2111375" y="406400"/>
                      <a:pt x="2120311" y="416392"/>
                      <a:pt x="2124075" y="428625"/>
                    </a:cubicBezTo>
                    <a:cubicBezTo>
                      <a:pt x="2129985" y="447832"/>
                      <a:pt x="2130067" y="468373"/>
                      <a:pt x="2133600" y="488156"/>
                    </a:cubicBezTo>
                    <a:cubicBezTo>
                      <a:pt x="2134041" y="490627"/>
                      <a:pt x="2135187" y="492919"/>
                      <a:pt x="2135981" y="495300"/>
                    </a:cubicBezTo>
                    <a:cubicBezTo>
                      <a:pt x="2141537" y="493713"/>
                      <a:pt x="2147168" y="492365"/>
                      <a:pt x="2152650" y="490538"/>
                    </a:cubicBezTo>
                    <a:cubicBezTo>
                      <a:pt x="2156705" y="489186"/>
                      <a:pt x="2160324" y="485171"/>
                      <a:pt x="2164556" y="485775"/>
                    </a:cubicBezTo>
                    <a:cubicBezTo>
                      <a:pt x="2167389" y="486180"/>
                      <a:pt x="2167731" y="490538"/>
                      <a:pt x="2169319" y="492919"/>
                    </a:cubicBezTo>
                    <a:cubicBezTo>
                      <a:pt x="2170906" y="512763"/>
                      <a:pt x="2173177" y="532563"/>
                      <a:pt x="2174081" y="552450"/>
                    </a:cubicBezTo>
                    <a:cubicBezTo>
                      <a:pt x="2176353" y="602430"/>
                      <a:pt x="2173278" y="652748"/>
                      <a:pt x="2178844" y="702469"/>
                    </a:cubicBezTo>
                    <a:cubicBezTo>
                      <a:pt x="2185218" y="759407"/>
                      <a:pt x="2201089" y="814911"/>
                      <a:pt x="2209800" y="871538"/>
                    </a:cubicBezTo>
                    <a:cubicBezTo>
                      <a:pt x="2211387" y="881857"/>
                      <a:pt x="2213311" y="892129"/>
                      <a:pt x="2214562" y="902494"/>
                    </a:cubicBezTo>
                    <a:cubicBezTo>
                      <a:pt x="2218868" y="938174"/>
                      <a:pt x="2220561" y="974200"/>
                      <a:pt x="2226469" y="1009650"/>
                    </a:cubicBezTo>
                    <a:cubicBezTo>
                      <a:pt x="2247270" y="1134454"/>
                      <a:pt x="2224191" y="990755"/>
                      <a:pt x="2245519" y="1145381"/>
                    </a:cubicBezTo>
                    <a:cubicBezTo>
                      <a:pt x="2251440" y="1188305"/>
                      <a:pt x="2258141" y="1231118"/>
                      <a:pt x="2264569" y="1273969"/>
                    </a:cubicBezTo>
                    <a:cubicBezTo>
                      <a:pt x="2265285" y="1278744"/>
                      <a:pt x="2266417" y="1283458"/>
                      <a:pt x="2266950" y="1288256"/>
                    </a:cubicBezTo>
                    <a:cubicBezTo>
                      <a:pt x="2276182" y="1371355"/>
                      <a:pt x="2266621" y="1289361"/>
                      <a:pt x="2278856" y="1381125"/>
                    </a:cubicBezTo>
                    <a:cubicBezTo>
                      <a:pt x="2282359" y="1407396"/>
                      <a:pt x="2282641" y="1429903"/>
                      <a:pt x="2288381" y="1457325"/>
                    </a:cubicBezTo>
                    <a:cubicBezTo>
                      <a:pt x="2304299" y="1533373"/>
                      <a:pt x="2293337" y="1486724"/>
                      <a:pt x="2307431" y="1512094"/>
                    </a:cubicBezTo>
                    <a:cubicBezTo>
                      <a:pt x="2310017" y="1516748"/>
                      <a:pt x="2311306" y="1522178"/>
                      <a:pt x="2314575" y="1526381"/>
                    </a:cubicBezTo>
                    <a:cubicBezTo>
                      <a:pt x="2317012" y="1529514"/>
                      <a:pt x="2320925" y="1531144"/>
                      <a:pt x="2324100" y="1533525"/>
                    </a:cubicBezTo>
                    <a:cubicBezTo>
                      <a:pt x="2334419" y="1525588"/>
                      <a:pt x="2346134" y="1519193"/>
                      <a:pt x="2355056" y="1509713"/>
                    </a:cubicBezTo>
                    <a:cubicBezTo>
                      <a:pt x="2359199" y="1505311"/>
                      <a:pt x="2360850" y="1498936"/>
                      <a:pt x="2362200" y="1493044"/>
                    </a:cubicBezTo>
                    <a:cubicBezTo>
                      <a:pt x="2369607" y="1460724"/>
                      <a:pt x="2374900" y="1427957"/>
                      <a:pt x="2381250" y="1395413"/>
                    </a:cubicBezTo>
                    <a:cubicBezTo>
                      <a:pt x="2382044" y="1385888"/>
                      <a:pt x="2383041" y="1376378"/>
                      <a:pt x="2383631" y="1366838"/>
                    </a:cubicBezTo>
                    <a:cubicBezTo>
                      <a:pt x="2387803" y="1299381"/>
                      <a:pt x="2385976" y="1231337"/>
                      <a:pt x="2395537" y="1164431"/>
                    </a:cubicBezTo>
                    <a:cubicBezTo>
                      <a:pt x="2399858" y="1134198"/>
                      <a:pt x="2396944" y="1153290"/>
                      <a:pt x="2405062" y="1107281"/>
                    </a:cubicBezTo>
                    <a:cubicBezTo>
                      <a:pt x="2406650" y="1112044"/>
                      <a:pt x="2408864" y="1116642"/>
                      <a:pt x="2409825" y="1121569"/>
                    </a:cubicBezTo>
                    <a:cubicBezTo>
                      <a:pt x="2422925" y="1188709"/>
                      <a:pt x="2422497" y="1191185"/>
                      <a:pt x="2428875" y="1245394"/>
                    </a:cubicBezTo>
                    <a:cubicBezTo>
                      <a:pt x="2429669" y="1358106"/>
                      <a:pt x="2428060" y="1470861"/>
                      <a:pt x="2431256" y="1583531"/>
                    </a:cubicBezTo>
                    <a:cubicBezTo>
                      <a:pt x="2431327" y="1586040"/>
                      <a:pt x="2437032" y="1583255"/>
                      <a:pt x="2438400" y="1581150"/>
                    </a:cubicBezTo>
                    <a:cubicBezTo>
                      <a:pt x="2447688" y="1566861"/>
                      <a:pt x="2454590" y="1551149"/>
                      <a:pt x="2462212" y="1535906"/>
                    </a:cubicBezTo>
                    <a:cubicBezTo>
                      <a:pt x="2469460" y="1521410"/>
                      <a:pt x="2471409" y="1514365"/>
                      <a:pt x="2474119" y="1497806"/>
                    </a:cubicBezTo>
                    <a:cubicBezTo>
                      <a:pt x="2480083" y="1461358"/>
                      <a:pt x="2484649" y="1424688"/>
                      <a:pt x="2490787" y="1388269"/>
                    </a:cubicBezTo>
                    <a:cubicBezTo>
                      <a:pt x="2496136" y="1356530"/>
                      <a:pt x="2498725" y="1308892"/>
                      <a:pt x="2514600" y="1273969"/>
                    </a:cubicBezTo>
                    <a:cubicBezTo>
                      <a:pt x="2516804" y="1269122"/>
                      <a:pt x="2519363" y="1264444"/>
                      <a:pt x="2521744" y="1259681"/>
                    </a:cubicBezTo>
                    <a:cubicBezTo>
                      <a:pt x="2524919" y="1265237"/>
                      <a:pt x="2529319" y="1270255"/>
                      <a:pt x="2531269" y="1276350"/>
                    </a:cubicBezTo>
                    <a:cubicBezTo>
                      <a:pt x="2535730" y="1290290"/>
                      <a:pt x="2537727" y="1304902"/>
                      <a:pt x="2540794" y="1319213"/>
                    </a:cubicBezTo>
                    <a:cubicBezTo>
                      <a:pt x="2542490" y="1327128"/>
                      <a:pt x="2544462" y="1335005"/>
                      <a:pt x="2545556" y="1343025"/>
                    </a:cubicBezTo>
                    <a:cubicBezTo>
                      <a:pt x="2553990" y="1404872"/>
                      <a:pt x="2561358" y="1466860"/>
                      <a:pt x="2569369" y="1528763"/>
                    </a:cubicBezTo>
                    <a:cubicBezTo>
                      <a:pt x="2572031" y="1549331"/>
                      <a:pt x="2571141" y="1542995"/>
                      <a:pt x="2576512" y="1564481"/>
                    </a:cubicBezTo>
                    <a:cubicBezTo>
                      <a:pt x="2580481" y="1562100"/>
                      <a:pt x="2585146" y="1560611"/>
                      <a:pt x="2588419" y="1557338"/>
                    </a:cubicBezTo>
                    <a:cubicBezTo>
                      <a:pt x="2590929" y="1554828"/>
                      <a:pt x="2592247" y="1551238"/>
                      <a:pt x="2593181" y="1547813"/>
                    </a:cubicBezTo>
                    <a:cubicBezTo>
                      <a:pt x="2599412" y="1524967"/>
                      <a:pt x="2604294" y="1501775"/>
                      <a:pt x="2609850" y="1478756"/>
                    </a:cubicBezTo>
                    <a:cubicBezTo>
                      <a:pt x="2616200" y="1425575"/>
                      <a:pt x="2622682" y="1372410"/>
                      <a:pt x="2628900" y="1319213"/>
                    </a:cubicBezTo>
                    <a:cubicBezTo>
                      <a:pt x="2633744" y="1277770"/>
                      <a:pt x="2628543" y="1294026"/>
                      <a:pt x="2645569" y="1233488"/>
                    </a:cubicBezTo>
                    <a:cubicBezTo>
                      <a:pt x="2648409" y="1223391"/>
                      <a:pt x="2659051" y="1210326"/>
                      <a:pt x="2664619" y="1202531"/>
                    </a:cubicBezTo>
                    <a:cubicBezTo>
                      <a:pt x="2710317" y="1248235"/>
                      <a:pt x="2672680" y="1208101"/>
                      <a:pt x="2709862" y="1369219"/>
                    </a:cubicBezTo>
                    <a:cubicBezTo>
                      <a:pt x="2711858" y="1377866"/>
                      <a:pt x="2713576" y="1386601"/>
                      <a:pt x="2714625" y="1395413"/>
                    </a:cubicBezTo>
                    <a:cubicBezTo>
                      <a:pt x="2717548" y="1419961"/>
                      <a:pt x="2716000" y="1445193"/>
                      <a:pt x="2721769" y="1469231"/>
                    </a:cubicBezTo>
                    <a:cubicBezTo>
                      <a:pt x="2728629" y="1497816"/>
                      <a:pt x="2728365" y="1516494"/>
                      <a:pt x="2740819" y="1538288"/>
                    </a:cubicBezTo>
                    <a:cubicBezTo>
                      <a:pt x="2742239" y="1540773"/>
                      <a:pt x="2743994" y="1543050"/>
                      <a:pt x="2745581" y="1545431"/>
                    </a:cubicBezTo>
                    <a:cubicBezTo>
                      <a:pt x="2754312" y="1518444"/>
                      <a:pt x="2764312" y="1491834"/>
                      <a:pt x="2771775" y="1464469"/>
                    </a:cubicBezTo>
                    <a:cubicBezTo>
                      <a:pt x="2773874" y="1456773"/>
                      <a:pt x="2772796" y="1448516"/>
                      <a:pt x="2774156" y="1440656"/>
                    </a:cubicBezTo>
                    <a:cubicBezTo>
                      <a:pt x="2779944" y="1407216"/>
                      <a:pt x="2780601" y="1372153"/>
                      <a:pt x="2793206" y="1340644"/>
                    </a:cubicBezTo>
                    <a:cubicBezTo>
                      <a:pt x="2794794" y="1336675"/>
                      <a:pt x="2795815" y="1332430"/>
                      <a:pt x="2797969" y="1328738"/>
                    </a:cubicBezTo>
                    <a:cubicBezTo>
                      <a:pt x="2801410" y="1322840"/>
                      <a:pt x="2805906" y="1317625"/>
                      <a:pt x="2809875" y="1312069"/>
                    </a:cubicBezTo>
                    <a:cubicBezTo>
                      <a:pt x="2816225" y="1335881"/>
                      <a:pt x="2823515" y="1359463"/>
                      <a:pt x="2828925" y="1383506"/>
                    </a:cubicBezTo>
                    <a:cubicBezTo>
                      <a:pt x="2830676" y="1391289"/>
                      <a:pt x="2830425" y="1399391"/>
                      <a:pt x="2831306" y="1407319"/>
                    </a:cubicBezTo>
                    <a:cubicBezTo>
                      <a:pt x="2832013" y="1413679"/>
                      <a:pt x="2833156" y="1419992"/>
                      <a:pt x="2833687" y="1426369"/>
                    </a:cubicBezTo>
                    <a:cubicBezTo>
                      <a:pt x="2835537" y="1448574"/>
                      <a:pt x="2836117" y="1470885"/>
                      <a:pt x="2838450" y="1493044"/>
                    </a:cubicBezTo>
                    <a:cubicBezTo>
                      <a:pt x="2839297" y="1501094"/>
                      <a:pt x="2841625" y="1508919"/>
                      <a:pt x="2843212" y="1516856"/>
                    </a:cubicBezTo>
                    <a:cubicBezTo>
                      <a:pt x="2851150" y="1497012"/>
                      <a:pt x="2859521" y="1477337"/>
                      <a:pt x="2867025" y="1457325"/>
                    </a:cubicBezTo>
                    <a:cubicBezTo>
                      <a:pt x="2869054" y="1451914"/>
                      <a:pt x="2869713" y="1446049"/>
                      <a:pt x="2871787" y="1440656"/>
                    </a:cubicBezTo>
                    <a:cubicBezTo>
                      <a:pt x="2889276" y="1395183"/>
                      <a:pt x="2866825" y="1470755"/>
                      <a:pt x="2886075" y="1400175"/>
                    </a:cubicBezTo>
                    <a:cubicBezTo>
                      <a:pt x="2888456" y="1403350"/>
                      <a:pt x="2892424" y="1405812"/>
                      <a:pt x="2893219" y="1409700"/>
                    </a:cubicBezTo>
                    <a:cubicBezTo>
                      <a:pt x="2899653" y="1441154"/>
                      <a:pt x="2907506" y="1504950"/>
                      <a:pt x="2907506" y="1504950"/>
                    </a:cubicBezTo>
                  </a:path>
                </a:pathLst>
              </a:custGeom>
              <a:ln w="28575"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821996-F10F-4723-8D1D-F286F5A63DF7}"/>
                  </a:ext>
                </a:extLst>
              </p:cNvPr>
              <p:cNvSpPr txBox="1"/>
              <p:nvPr/>
            </p:nvSpPr>
            <p:spPr>
              <a:xfrm>
                <a:off x="5328227" y="3333860"/>
                <a:ext cx="519693" cy="30777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time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17BA0C8-CB65-4E95-90BF-ACE21458C8EC}"/>
                    </a:ext>
                  </a:extLst>
                </p:cNvPr>
                <p:cNvSpPr txBox="1"/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1586482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10C27D9-CDDB-4930-9ED9-DE5570AF72ED}"/>
              </a:ext>
            </a:extLst>
          </p:cNvPr>
          <p:cNvGrpSpPr/>
          <p:nvPr/>
        </p:nvGrpSpPr>
        <p:grpSpPr>
          <a:xfrm>
            <a:off x="1455219" y="2535176"/>
            <a:ext cx="5878882" cy="1357501"/>
            <a:chOff x="293931" y="2919224"/>
            <a:chExt cx="5878882" cy="135750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41483D-ECD9-4937-86A9-0DE39C341276}"/>
                </a:ext>
              </a:extLst>
            </p:cNvPr>
            <p:cNvSpPr txBox="1"/>
            <p:nvPr/>
          </p:nvSpPr>
          <p:spPr>
            <a:xfrm>
              <a:off x="2641116" y="3480029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56D6D40-B7B9-45FB-A63A-7102FF8A71B9}"/>
                </a:ext>
              </a:extLst>
            </p:cNvPr>
            <p:cNvGrpSpPr/>
            <p:nvPr/>
          </p:nvGrpSpPr>
          <p:grpSpPr>
            <a:xfrm>
              <a:off x="293931" y="2919224"/>
              <a:ext cx="5878882" cy="1357501"/>
              <a:chOff x="293931" y="2919224"/>
              <a:chExt cx="5878882" cy="1357501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199BCEC-1A37-4794-BF48-E08F8D1715EE}"/>
                  </a:ext>
                </a:extLst>
              </p:cNvPr>
              <p:cNvGrpSpPr/>
              <p:nvPr/>
            </p:nvGrpSpPr>
            <p:grpSpPr>
              <a:xfrm>
                <a:off x="658032" y="2986520"/>
                <a:ext cx="2113743" cy="1290205"/>
                <a:chOff x="1976549" y="2268552"/>
                <a:chExt cx="3352800" cy="2269385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DE2A998-158E-46FD-9BA8-19F49A95072A}"/>
                    </a:ext>
                  </a:extLst>
                </p:cNvPr>
                <p:cNvCxnSpPr/>
                <p:nvPr/>
              </p:nvCxnSpPr>
              <p:spPr>
                <a:xfrm flipV="1">
                  <a:off x="2128949" y="2268552"/>
                  <a:ext cx="0" cy="22693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1F34648-38DA-49D1-82CD-45FEFA974FE0}"/>
                    </a:ext>
                  </a:extLst>
                </p:cNvPr>
                <p:cNvCxnSpPr/>
                <p:nvPr/>
              </p:nvCxnSpPr>
              <p:spPr>
                <a:xfrm>
                  <a:off x="1976549" y="3716350"/>
                  <a:ext cx="3352800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B7BA8D52-8CDD-49FA-8406-A582BD6BB4D7}"/>
                    </a:ext>
                  </a:extLst>
                </p:cNvPr>
                <p:cNvCxnSpPr/>
                <p:nvPr/>
              </p:nvCxnSpPr>
              <p:spPr>
                <a:xfrm>
                  <a:off x="2128949" y="2878149"/>
                  <a:ext cx="68580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6467E6D-7529-45B5-B85E-74501E2C2ED9}"/>
                    </a:ext>
                  </a:extLst>
                </p:cNvPr>
                <p:cNvCxnSpPr/>
                <p:nvPr/>
              </p:nvCxnSpPr>
              <p:spPr>
                <a:xfrm>
                  <a:off x="2890949" y="3487750"/>
                  <a:ext cx="6096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676850C-AB48-4555-A3FA-7F3B3D6DD13A}"/>
                    </a:ext>
                  </a:extLst>
                </p:cNvPr>
                <p:cNvCxnSpPr/>
                <p:nvPr/>
              </p:nvCxnSpPr>
              <p:spPr>
                <a:xfrm>
                  <a:off x="3576749" y="30305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894B2B6-83A3-4917-ADFE-30F7FBE5CBDE}"/>
                    </a:ext>
                  </a:extLst>
                </p:cNvPr>
                <p:cNvCxnSpPr/>
                <p:nvPr/>
              </p:nvCxnSpPr>
              <p:spPr>
                <a:xfrm>
                  <a:off x="4338749" y="4021150"/>
                  <a:ext cx="68580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D208ACB-AB5F-4AA2-84B3-26367A42AE10}"/>
                    </a:ext>
                  </a:extLst>
                </p:cNvPr>
                <p:cNvCxnSpPr/>
                <p:nvPr/>
              </p:nvCxnSpPr>
              <p:spPr>
                <a:xfrm>
                  <a:off x="4262549" y="3030550"/>
                  <a:ext cx="76200" cy="990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C606B6D-B9FD-45DB-999F-29264B87CC5E}"/>
                    </a:ext>
                  </a:extLst>
                </p:cNvPr>
                <p:cNvCxnSpPr/>
                <p:nvPr/>
              </p:nvCxnSpPr>
              <p:spPr>
                <a:xfrm flipH="1">
                  <a:off x="3494199" y="3030550"/>
                  <a:ext cx="82550" cy="4572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1FBF6EA-C1D2-4F98-B38F-F7798C140920}"/>
                    </a:ext>
                  </a:extLst>
                </p:cNvPr>
                <p:cNvCxnSpPr/>
                <p:nvPr/>
              </p:nvCxnSpPr>
              <p:spPr>
                <a:xfrm>
                  <a:off x="2814749" y="2878150"/>
                  <a:ext cx="76200" cy="60960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Freeform 77">
                  <a:extLst>
                    <a:ext uri="{FF2B5EF4-FFF2-40B4-BE49-F238E27FC236}">
                      <a16:creationId xmlns:a16="http://schemas.microsoft.com/office/drawing/2014/main" id="{31152E28-14C8-4E9F-B4C4-FAA4102B1CF5}"/>
                    </a:ext>
                  </a:extLst>
                </p:cNvPr>
                <p:cNvSpPr/>
                <p:nvPr/>
              </p:nvSpPr>
              <p:spPr>
                <a:xfrm>
                  <a:off x="2135658" y="2746319"/>
                  <a:ext cx="2876873" cy="1335145"/>
                </a:xfrm>
                <a:custGeom>
                  <a:avLst/>
                  <a:gdLst>
                    <a:gd name="connsiteX0" fmla="*/ 0 w 2845593"/>
                    <a:gd name="connsiteY0" fmla="*/ 64293 h 1266825"/>
                    <a:gd name="connsiteX1" fmla="*/ 23812 w 2845593"/>
                    <a:gd name="connsiteY1" fmla="*/ 28575 h 1266825"/>
                    <a:gd name="connsiteX2" fmla="*/ 30956 w 2845593"/>
                    <a:gd name="connsiteY2" fmla="*/ 23812 h 1266825"/>
                    <a:gd name="connsiteX3" fmla="*/ 33337 w 2845593"/>
                    <a:gd name="connsiteY3" fmla="*/ 16668 h 1266825"/>
                    <a:gd name="connsiteX4" fmla="*/ 54768 w 2845593"/>
                    <a:gd name="connsiteY4" fmla="*/ 0 h 1266825"/>
                    <a:gd name="connsiteX5" fmla="*/ 97631 w 2845593"/>
                    <a:gd name="connsiteY5" fmla="*/ 7143 h 1266825"/>
                    <a:gd name="connsiteX6" fmla="*/ 104775 w 2845593"/>
                    <a:gd name="connsiteY6" fmla="*/ 14287 h 1266825"/>
                    <a:gd name="connsiteX7" fmla="*/ 111918 w 2845593"/>
                    <a:gd name="connsiteY7" fmla="*/ 19050 h 1266825"/>
                    <a:gd name="connsiteX8" fmla="*/ 121443 w 2845593"/>
                    <a:gd name="connsiteY8" fmla="*/ 38100 h 1266825"/>
                    <a:gd name="connsiteX9" fmla="*/ 126206 w 2845593"/>
                    <a:gd name="connsiteY9" fmla="*/ 57150 h 1266825"/>
                    <a:gd name="connsiteX10" fmla="*/ 133350 w 2845593"/>
                    <a:gd name="connsiteY10" fmla="*/ 69056 h 1266825"/>
                    <a:gd name="connsiteX11" fmla="*/ 145256 w 2845593"/>
                    <a:gd name="connsiteY11" fmla="*/ 85725 h 1266825"/>
                    <a:gd name="connsiteX12" fmla="*/ 159543 w 2845593"/>
                    <a:gd name="connsiteY12" fmla="*/ 78581 h 1266825"/>
                    <a:gd name="connsiteX13" fmla="*/ 204787 w 2845593"/>
                    <a:gd name="connsiteY13" fmla="*/ 19050 h 1266825"/>
                    <a:gd name="connsiteX14" fmla="*/ 216693 w 2845593"/>
                    <a:gd name="connsiteY14" fmla="*/ 14287 h 1266825"/>
                    <a:gd name="connsiteX15" fmla="*/ 245268 w 2845593"/>
                    <a:gd name="connsiteY15" fmla="*/ 30956 h 1266825"/>
                    <a:gd name="connsiteX16" fmla="*/ 257175 w 2845593"/>
                    <a:gd name="connsiteY16" fmla="*/ 57150 h 1266825"/>
                    <a:gd name="connsiteX17" fmla="*/ 259556 w 2845593"/>
                    <a:gd name="connsiteY17" fmla="*/ 66675 h 1266825"/>
                    <a:gd name="connsiteX18" fmla="*/ 266700 w 2845593"/>
                    <a:gd name="connsiteY18" fmla="*/ 73818 h 1266825"/>
                    <a:gd name="connsiteX19" fmla="*/ 276225 w 2845593"/>
                    <a:gd name="connsiteY19" fmla="*/ 66675 h 1266825"/>
                    <a:gd name="connsiteX20" fmla="*/ 302418 w 2845593"/>
                    <a:gd name="connsiteY20" fmla="*/ 28575 h 1266825"/>
                    <a:gd name="connsiteX21" fmla="*/ 316706 w 2845593"/>
                    <a:gd name="connsiteY21" fmla="*/ 26193 h 1266825"/>
                    <a:gd name="connsiteX22" fmla="*/ 345281 w 2845593"/>
                    <a:gd name="connsiteY22" fmla="*/ 42862 h 1266825"/>
                    <a:gd name="connsiteX23" fmla="*/ 352425 w 2845593"/>
                    <a:gd name="connsiteY23" fmla="*/ 47625 h 1266825"/>
                    <a:gd name="connsiteX24" fmla="*/ 373856 w 2845593"/>
                    <a:gd name="connsiteY24" fmla="*/ 66675 h 1266825"/>
                    <a:gd name="connsiteX25" fmla="*/ 392906 w 2845593"/>
                    <a:gd name="connsiteY25" fmla="*/ 61912 h 1266825"/>
                    <a:gd name="connsiteX26" fmla="*/ 428625 w 2845593"/>
                    <a:gd name="connsiteY26" fmla="*/ 33337 h 1266825"/>
                    <a:gd name="connsiteX27" fmla="*/ 445293 w 2845593"/>
                    <a:gd name="connsiteY27" fmla="*/ 30956 h 1266825"/>
                    <a:gd name="connsiteX28" fmla="*/ 481012 w 2845593"/>
                    <a:gd name="connsiteY28" fmla="*/ 40481 h 1266825"/>
                    <a:gd name="connsiteX29" fmla="*/ 495300 w 2845593"/>
                    <a:gd name="connsiteY29" fmla="*/ 42862 h 1266825"/>
                    <a:gd name="connsiteX30" fmla="*/ 538162 w 2845593"/>
                    <a:gd name="connsiteY30" fmla="*/ 47625 h 1266825"/>
                    <a:gd name="connsiteX31" fmla="*/ 585787 w 2845593"/>
                    <a:gd name="connsiteY31" fmla="*/ 52387 h 1266825"/>
                    <a:gd name="connsiteX32" fmla="*/ 611981 w 2845593"/>
                    <a:gd name="connsiteY32" fmla="*/ 45243 h 1266825"/>
                    <a:gd name="connsiteX33" fmla="*/ 626268 w 2845593"/>
                    <a:gd name="connsiteY33" fmla="*/ 40481 h 1266825"/>
                    <a:gd name="connsiteX34" fmla="*/ 640556 w 2845593"/>
                    <a:gd name="connsiteY34" fmla="*/ 47625 h 1266825"/>
                    <a:gd name="connsiteX35" fmla="*/ 673893 w 2845593"/>
                    <a:gd name="connsiteY35" fmla="*/ 57150 h 1266825"/>
                    <a:gd name="connsiteX36" fmla="*/ 683418 w 2845593"/>
                    <a:gd name="connsiteY36" fmla="*/ 76200 h 1266825"/>
                    <a:gd name="connsiteX37" fmla="*/ 685800 w 2845593"/>
                    <a:gd name="connsiteY37" fmla="*/ 90487 h 1266825"/>
                    <a:gd name="connsiteX38" fmla="*/ 692943 w 2845593"/>
                    <a:gd name="connsiteY38" fmla="*/ 111918 h 1266825"/>
                    <a:gd name="connsiteX39" fmla="*/ 702468 w 2845593"/>
                    <a:gd name="connsiteY39" fmla="*/ 133350 h 1266825"/>
                    <a:gd name="connsiteX40" fmla="*/ 711993 w 2845593"/>
                    <a:gd name="connsiteY40" fmla="*/ 178593 h 1266825"/>
                    <a:gd name="connsiteX41" fmla="*/ 716756 w 2845593"/>
                    <a:gd name="connsiteY41" fmla="*/ 192881 h 1266825"/>
                    <a:gd name="connsiteX42" fmla="*/ 731043 w 2845593"/>
                    <a:gd name="connsiteY42" fmla="*/ 250031 h 1266825"/>
                    <a:gd name="connsiteX43" fmla="*/ 735806 w 2845593"/>
                    <a:gd name="connsiteY43" fmla="*/ 269081 h 1266825"/>
                    <a:gd name="connsiteX44" fmla="*/ 740568 w 2845593"/>
                    <a:gd name="connsiteY44" fmla="*/ 369093 h 1266825"/>
                    <a:gd name="connsiteX45" fmla="*/ 745331 w 2845593"/>
                    <a:gd name="connsiteY45" fmla="*/ 390525 h 1266825"/>
                    <a:gd name="connsiteX46" fmla="*/ 757237 w 2845593"/>
                    <a:gd name="connsiteY46" fmla="*/ 452437 h 1266825"/>
                    <a:gd name="connsiteX47" fmla="*/ 762000 w 2845593"/>
                    <a:gd name="connsiteY47" fmla="*/ 504825 h 1266825"/>
                    <a:gd name="connsiteX48" fmla="*/ 766762 w 2845593"/>
                    <a:gd name="connsiteY48" fmla="*/ 554831 h 1266825"/>
                    <a:gd name="connsiteX49" fmla="*/ 771525 w 2845593"/>
                    <a:gd name="connsiteY49" fmla="*/ 595312 h 1266825"/>
                    <a:gd name="connsiteX50" fmla="*/ 776287 w 2845593"/>
                    <a:gd name="connsiteY50" fmla="*/ 628650 h 1266825"/>
                    <a:gd name="connsiteX51" fmla="*/ 783431 w 2845593"/>
                    <a:gd name="connsiteY51" fmla="*/ 642937 h 1266825"/>
                    <a:gd name="connsiteX52" fmla="*/ 788193 w 2845593"/>
                    <a:gd name="connsiteY52" fmla="*/ 654843 h 1266825"/>
                    <a:gd name="connsiteX53" fmla="*/ 797718 w 2845593"/>
                    <a:gd name="connsiteY53" fmla="*/ 676275 h 1266825"/>
                    <a:gd name="connsiteX54" fmla="*/ 826293 w 2845593"/>
                    <a:gd name="connsiteY54" fmla="*/ 700087 h 1266825"/>
                    <a:gd name="connsiteX55" fmla="*/ 847725 w 2845593"/>
                    <a:gd name="connsiteY55" fmla="*/ 709612 h 1266825"/>
                    <a:gd name="connsiteX56" fmla="*/ 859631 w 2845593"/>
                    <a:gd name="connsiteY56" fmla="*/ 704850 h 1266825"/>
                    <a:gd name="connsiteX57" fmla="*/ 866775 w 2845593"/>
                    <a:gd name="connsiteY57" fmla="*/ 702468 h 1266825"/>
                    <a:gd name="connsiteX58" fmla="*/ 888206 w 2845593"/>
                    <a:gd name="connsiteY58" fmla="*/ 678656 h 1266825"/>
                    <a:gd name="connsiteX59" fmla="*/ 900112 w 2845593"/>
                    <a:gd name="connsiteY59" fmla="*/ 640556 h 1266825"/>
                    <a:gd name="connsiteX60" fmla="*/ 904875 w 2845593"/>
                    <a:gd name="connsiteY60" fmla="*/ 626268 h 1266825"/>
                    <a:gd name="connsiteX61" fmla="*/ 914400 w 2845593"/>
                    <a:gd name="connsiteY61" fmla="*/ 614362 h 1266825"/>
                    <a:gd name="connsiteX62" fmla="*/ 938212 w 2845593"/>
                    <a:gd name="connsiteY62" fmla="*/ 616743 h 1266825"/>
                    <a:gd name="connsiteX63" fmla="*/ 978693 w 2845593"/>
                    <a:gd name="connsiteY63" fmla="*/ 657225 h 1266825"/>
                    <a:gd name="connsiteX64" fmla="*/ 1007268 w 2845593"/>
                    <a:gd name="connsiteY64" fmla="*/ 681037 h 1266825"/>
                    <a:gd name="connsiteX65" fmla="*/ 1014412 w 2845593"/>
                    <a:gd name="connsiteY65" fmla="*/ 688181 h 1266825"/>
                    <a:gd name="connsiteX66" fmla="*/ 1031081 w 2845593"/>
                    <a:gd name="connsiteY66" fmla="*/ 683418 h 1266825"/>
                    <a:gd name="connsiteX67" fmla="*/ 1050131 w 2845593"/>
                    <a:gd name="connsiteY67" fmla="*/ 657225 h 1266825"/>
                    <a:gd name="connsiteX68" fmla="*/ 1073943 w 2845593"/>
                    <a:gd name="connsiteY68" fmla="*/ 631031 h 1266825"/>
                    <a:gd name="connsiteX69" fmla="*/ 1081087 w 2845593"/>
                    <a:gd name="connsiteY69" fmla="*/ 628650 h 1266825"/>
                    <a:gd name="connsiteX70" fmla="*/ 1112043 w 2845593"/>
                    <a:gd name="connsiteY70" fmla="*/ 642937 h 1266825"/>
                    <a:gd name="connsiteX71" fmla="*/ 1128712 w 2845593"/>
                    <a:gd name="connsiteY71" fmla="*/ 659606 h 1266825"/>
                    <a:gd name="connsiteX72" fmla="*/ 1143000 w 2845593"/>
                    <a:gd name="connsiteY72" fmla="*/ 676275 h 1266825"/>
                    <a:gd name="connsiteX73" fmla="*/ 1159668 w 2845593"/>
                    <a:gd name="connsiteY73" fmla="*/ 688181 h 1266825"/>
                    <a:gd name="connsiteX74" fmla="*/ 1173956 w 2845593"/>
                    <a:gd name="connsiteY74" fmla="*/ 678656 h 1266825"/>
                    <a:gd name="connsiteX75" fmla="*/ 1195387 w 2845593"/>
                    <a:gd name="connsiteY75" fmla="*/ 652462 h 1266825"/>
                    <a:gd name="connsiteX76" fmla="*/ 1209675 w 2845593"/>
                    <a:gd name="connsiteY76" fmla="*/ 647700 h 1266825"/>
                    <a:gd name="connsiteX77" fmla="*/ 1219200 w 2845593"/>
                    <a:gd name="connsiteY77" fmla="*/ 652462 h 1266825"/>
                    <a:gd name="connsiteX78" fmla="*/ 1245393 w 2845593"/>
                    <a:gd name="connsiteY78" fmla="*/ 676275 h 1266825"/>
                    <a:gd name="connsiteX79" fmla="*/ 1259681 w 2845593"/>
                    <a:gd name="connsiteY79" fmla="*/ 673893 h 1266825"/>
                    <a:gd name="connsiteX80" fmla="*/ 1266825 w 2845593"/>
                    <a:gd name="connsiteY80" fmla="*/ 669131 h 1266825"/>
                    <a:gd name="connsiteX81" fmla="*/ 1295400 w 2845593"/>
                    <a:gd name="connsiteY81" fmla="*/ 659606 h 1266825"/>
                    <a:gd name="connsiteX82" fmla="*/ 1319212 w 2845593"/>
                    <a:gd name="connsiteY82" fmla="*/ 661987 h 1266825"/>
                    <a:gd name="connsiteX83" fmla="*/ 1352550 w 2845593"/>
                    <a:gd name="connsiteY83" fmla="*/ 669131 h 1266825"/>
                    <a:gd name="connsiteX84" fmla="*/ 1359693 w 2845593"/>
                    <a:gd name="connsiteY84" fmla="*/ 666750 h 1266825"/>
                    <a:gd name="connsiteX85" fmla="*/ 1373981 w 2845593"/>
                    <a:gd name="connsiteY85" fmla="*/ 650081 h 1266825"/>
                    <a:gd name="connsiteX86" fmla="*/ 1378743 w 2845593"/>
                    <a:gd name="connsiteY86" fmla="*/ 640556 h 1266825"/>
                    <a:gd name="connsiteX87" fmla="*/ 1388268 w 2845593"/>
                    <a:gd name="connsiteY87" fmla="*/ 619125 h 1266825"/>
                    <a:gd name="connsiteX88" fmla="*/ 1397793 w 2845593"/>
                    <a:gd name="connsiteY88" fmla="*/ 576262 h 1266825"/>
                    <a:gd name="connsiteX89" fmla="*/ 1400175 w 2845593"/>
                    <a:gd name="connsiteY89" fmla="*/ 561975 h 1266825"/>
                    <a:gd name="connsiteX90" fmla="*/ 1402556 w 2845593"/>
                    <a:gd name="connsiteY90" fmla="*/ 554831 h 1266825"/>
                    <a:gd name="connsiteX91" fmla="*/ 1414462 w 2845593"/>
                    <a:gd name="connsiteY91" fmla="*/ 497681 h 1266825"/>
                    <a:gd name="connsiteX92" fmla="*/ 1416843 w 2845593"/>
                    <a:gd name="connsiteY92" fmla="*/ 473868 h 1266825"/>
                    <a:gd name="connsiteX93" fmla="*/ 1419225 w 2845593"/>
                    <a:gd name="connsiteY93" fmla="*/ 464343 h 1266825"/>
                    <a:gd name="connsiteX94" fmla="*/ 1423987 w 2845593"/>
                    <a:gd name="connsiteY94" fmla="*/ 442912 h 1266825"/>
                    <a:gd name="connsiteX95" fmla="*/ 1431131 w 2845593"/>
                    <a:gd name="connsiteY95" fmla="*/ 402431 h 1266825"/>
                    <a:gd name="connsiteX96" fmla="*/ 1433512 w 2845593"/>
                    <a:gd name="connsiteY96" fmla="*/ 395287 h 1266825"/>
                    <a:gd name="connsiteX97" fmla="*/ 1438275 w 2845593"/>
                    <a:gd name="connsiteY97" fmla="*/ 376237 h 1266825"/>
                    <a:gd name="connsiteX98" fmla="*/ 1447800 w 2845593"/>
                    <a:gd name="connsiteY98" fmla="*/ 333375 h 1266825"/>
                    <a:gd name="connsiteX99" fmla="*/ 1450181 w 2845593"/>
                    <a:gd name="connsiteY99" fmla="*/ 326231 h 1266825"/>
                    <a:gd name="connsiteX100" fmla="*/ 1459706 w 2845593"/>
                    <a:gd name="connsiteY100" fmla="*/ 290512 h 1266825"/>
                    <a:gd name="connsiteX101" fmla="*/ 1462087 w 2845593"/>
                    <a:gd name="connsiteY101" fmla="*/ 261937 h 1266825"/>
                    <a:gd name="connsiteX102" fmla="*/ 1464468 w 2845593"/>
                    <a:gd name="connsiteY102" fmla="*/ 254793 h 1266825"/>
                    <a:gd name="connsiteX103" fmla="*/ 1473993 w 2845593"/>
                    <a:gd name="connsiteY103" fmla="*/ 221456 h 1266825"/>
                    <a:gd name="connsiteX104" fmla="*/ 1495425 w 2845593"/>
                    <a:gd name="connsiteY104" fmla="*/ 169068 h 1266825"/>
                    <a:gd name="connsiteX105" fmla="*/ 1507331 w 2845593"/>
                    <a:gd name="connsiteY105" fmla="*/ 130968 h 1266825"/>
                    <a:gd name="connsiteX106" fmla="*/ 1526381 w 2845593"/>
                    <a:gd name="connsiteY106" fmla="*/ 109537 h 1266825"/>
                    <a:gd name="connsiteX107" fmla="*/ 1545431 w 2845593"/>
                    <a:gd name="connsiteY107" fmla="*/ 107156 h 1266825"/>
                    <a:gd name="connsiteX108" fmla="*/ 1557337 w 2845593"/>
                    <a:gd name="connsiteY108" fmla="*/ 116681 h 1266825"/>
                    <a:gd name="connsiteX109" fmla="*/ 1566862 w 2845593"/>
                    <a:gd name="connsiteY109" fmla="*/ 121443 h 1266825"/>
                    <a:gd name="connsiteX110" fmla="*/ 1585912 w 2845593"/>
                    <a:gd name="connsiteY110" fmla="*/ 161925 h 1266825"/>
                    <a:gd name="connsiteX111" fmla="*/ 1597818 w 2845593"/>
                    <a:gd name="connsiteY111" fmla="*/ 188118 h 1266825"/>
                    <a:gd name="connsiteX112" fmla="*/ 1602581 w 2845593"/>
                    <a:gd name="connsiteY112" fmla="*/ 197643 h 1266825"/>
                    <a:gd name="connsiteX113" fmla="*/ 1612106 w 2845593"/>
                    <a:gd name="connsiteY113" fmla="*/ 228600 h 1266825"/>
                    <a:gd name="connsiteX114" fmla="*/ 1621631 w 2845593"/>
                    <a:gd name="connsiteY114" fmla="*/ 264318 h 1266825"/>
                    <a:gd name="connsiteX115" fmla="*/ 1662112 w 2845593"/>
                    <a:gd name="connsiteY115" fmla="*/ 214312 h 1266825"/>
                    <a:gd name="connsiteX116" fmla="*/ 1693068 w 2845593"/>
                    <a:gd name="connsiteY116" fmla="*/ 192881 h 1266825"/>
                    <a:gd name="connsiteX117" fmla="*/ 1719262 w 2845593"/>
                    <a:gd name="connsiteY117" fmla="*/ 197643 h 1266825"/>
                    <a:gd name="connsiteX118" fmla="*/ 1726406 w 2845593"/>
                    <a:gd name="connsiteY118" fmla="*/ 204787 h 1266825"/>
                    <a:gd name="connsiteX119" fmla="*/ 1757362 w 2845593"/>
                    <a:gd name="connsiteY119" fmla="*/ 228600 h 1266825"/>
                    <a:gd name="connsiteX120" fmla="*/ 1783556 w 2845593"/>
                    <a:gd name="connsiteY120" fmla="*/ 221456 h 1266825"/>
                    <a:gd name="connsiteX121" fmla="*/ 1795462 w 2845593"/>
                    <a:gd name="connsiteY121" fmla="*/ 209550 h 1266825"/>
                    <a:gd name="connsiteX122" fmla="*/ 1802606 w 2845593"/>
                    <a:gd name="connsiteY122" fmla="*/ 204787 h 1266825"/>
                    <a:gd name="connsiteX123" fmla="*/ 1845468 w 2845593"/>
                    <a:gd name="connsiteY123" fmla="*/ 161925 h 1266825"/>
                    <a:gd name="connsiteX124" fmla="*/ 1876425 w 2845593"/>
                    <a:gd name="connsiteY124" fmla="*/ 169068 h 1266825"/>
                    <a:gd name="connsiteX125" fmla="*/ 1883568 w 2845593"/>
                    <a:gd name="connsiteY125" fmla="*/ 173831 h 1266825"/>
                    <a:gd name="connsiteX126" fmla="*/ 1909762 w 2845593"/>
                    <a:gd name="connsiteY126" fmla="*/ 204787 h 1266825"/>
                    <a:gd name="connsiteX127" fmla="*/ 1924050 w 2845593"/>
                    <a:gd name="connsiteY127" fmla="*/ 214312 h 1266825"/>
                    <a:gd name="connsiteX128" fmla="*/ 1947862 w 2845593"/>
                    <a:gd name="connsiteY128" fmla="*/ 209550 h 1266825"/>
                    <a:gd name="connsiteX129" fmla="*/ 1969293 w 2845593"/>
                    <a:gd name="connsiteY129" fmla="*/ 185737 h 1266825"/>
                    <a:gd name="connsiteX130" fmla="*/ 1978818 w 2845593"/>
                    <a:gd name="connsiteY130" fmla="*/ 176212 h 1266825"/>
                    <a:gd name="connsiteX131" fmla="*/ 2016918 w 2845593"/>
                    <a:gd name="connsiteY131" fmla="*/ 219075 h 1266825"/>
                    <a:gd name="connsiteX132" fmla="*/ 2043112 w 2845593"/>
                    <a:gd name="connsiteY132" fmla="*/ 242887 h 1266825"/>
                    <a:gd name="connsiteX133" fmla="*/ 2062162 w 2845593"/>
                    <a:gd name="connsiteY133" fmla="*/ 238125 h 1266825"/>
                    <a:gd name="connsiteX134" fmla="*/ 2083593 w 2845593"/>
                    <a:gd name="connsiteY134" fmla="*/ 226218 h 1266825"/>
                    <a:gd name="connsiteX135" fmla="*/ 2090737 w 2845593"/>
                    <a:gd name="connsiteY135" fmla="*/ 230981 h 1266825"/>
                    <a:gd name="connsiteX136" fmla="*/ 2097881 w 2845593"/>
                    <a:gd name="connsiteY136" fmla="*/ 233362 h 1266825"/>
                    <a:gd name="connsiteX137" fmla="*/ 2112168 w 2845593"/>
                    <a:gd name="connsiteY137" fmla="*/ 242887 h 1266825"/>
                    <a:gd name="connsiteX138" fmla="*/ 2114550 w 2845593"/>
                    <a:gd name="connsiteY138" fmla="*/ 259556 h 1266825"/>
                    <a:gd name="connsiteX139" fmla="*/ 2116931 w 2845593"/>
                    <a:gd name="connsiteY139" fmla="*/ 297656 h 1266825"/>
                    <a:gd name="connsiteX140" fmla="*/ 2124075 w 2845593"/>
                    <a:gd name="connsiteY140" fmla="*/ 319087 h 1266825"/>
                    <a:gd name="connsiteX141" fmla="*/ 2138362 w 2845593"/>
                    <a:gd name="connsiteY141" fmla="*/ 359568 h 1266825"/>
                    <a:gd name="connsiteX142" fmla="*/ 2140743 w 2845593"/>
                    <a:gd name="connsiteY142" fmla="*/ 402431 h 1266825"/>
                    <a:gd name="connsiteX143" fmla="*/ 2150268 w 2845593"/>
                    <a:gd name="connsiteY143" fmla="*/ 457200 h 1266825"/>
                    <a:gd name="connsiteX144" fmla="*/ 2157412 w 2845593"/>
                    <a:gd name="connsiteY144" fmla="*/ 523875 h 1266825"/>
                    <a:gd name="connsiteX145" fmla="*/ 2166937 w 2845593"/>
                    <a:gd name="connsiteY145" fmla="*/ 569118 h 1266825"/>
                    <a:gd name="connsiteX146" fmla="*/ 2174081 w 2845593"/>
                    <a:gd name="connsiteY146" fmla="*/ 597693 h 1266825"/>
                    <a:gd name="connsiteX147" fmla="*/ 2178843 w 2845593"/>
                    <a:gd name="connsiteY147" fmla="*/ 633412 h 1266825"/>
                    <a:gd name="connsiteX148" fmla="*/ 2197893 w 2845593"/>
                    <a:gd name="connsiteY148" fmla="*/ 726281 h 1266825"/>
                    <a:gd name="connsiteX149" fmla="*/ 2209800 w 2845593"/>
                    <a:gd name="connsiteY149" fmla="*/ 790575 h 1266825"/>
                    <a:gd name="connsiteX150" fmla="*/ 2214562 w 2845593"/>
                    <a:gd name="connsiteY150" fmla="*/ 835818 h 1266825"/>
                    <a:gd name="connsiteX151" fmla="*/ 2219325 w 2845593"/>
                    <a:gd name="connsiteY151" fmla="*/ 859631 h 1266825"/>
                    <a:gd name="connsiteX152" fmla="*/ 2226468 w 2845593"/>
                    <a:gd name="connsiteY152" fmla="*/ 900112 h 1266825"/>
                    <a:gd name="connsiteX153" fmla="*/ 2238375 w 2845593"/>
                    <a:gd name="connsiteY153" fmla="*/ 940593 h 1266825"/>
                    <a:gd name="connsiteX154" fmla="*/ 2240756 w 2845593"/>
                    <a:gd name="connsiteY154" fmla="*/ 954881 h 1266825"/>
                    <a:gd name="connsiteX155" fmla="*/ 2250281 w 2845593"/>
                    <a:gd name="connsiteY155" fmla="*/ 981075 h 1266825"/>
                    <a:gd name="connsiteX156" fmla="*/ 2257425 w 2845593"/>
                    <a:gd name="connsiteY156" fmla="*/ 1009650 h 1266825"/>
                    <a:gd name="connsiteX157" fmla="*/ 2281237 w 2845593"/>
                    <a:gd name="connsiteY157" fmla="*/ 1076325 h 1266825"/>
                    <a:gd name="connsiteX158" fmla="*/ 2297906 w 2845593"/>
                    <a:gd name="connsiteY158" fmla="*/ 1128712 h 1266825"/>
                    <a:gd name="connsiteX159" fmla="*/ 2316956 w 2845593"/>
                    <a:gd name="connsiteY159" fmla="*/ 1152525 h 1266825"/>
                    <a:gd name="connsiteX160" fmla="*/ 2333625 w 2845593"/>
                    <a:gd name="connsiteY160" fmla="*/ 1178718 h 1266825"/>
                    <a:gd name="connsiteX161" fmla="*/ 2347912 w 2845593"/>
                    <a:gd name="connsiteY161" fmla="*/ 1195387 h 1266825"/>
                    <a:gd name="connsiteX162" fmla="*/ 2352675 w 2845593"/>
                    <a:gd name="connsiteY162" fmla="*/ 1202531 h 1266825"/>
                    <a:gd name="connsiteX163" fmla="*/ 2362200 w 2845593"/>
                    <a:gd name="connsiteY163" fmla="*/ 1212056 h 1266825"/>
                    <a:gd name="connsiteX164" fmla="*/ 2374106 w 2845593"/>
                    <a:gd name="connsiteY164" fmla="*/ 1226343 h 1266825"/>
                    <a:gd name="connsiteX165" fmla="*/ 2402681 w 2845593"/>
                    <a:gd name="connsiteY165" fmla="*/ 1250156 h 1266825"/>
                    <a:gd name="connsiteX166" fmla="*/ 2414587 w 2845593"/>
                    <a:gd name="connsiteY166" fmla="*/ 1252537 h 1266825"/>
                    <a:gd name="connsiteX167" fmla="*/ 2447925 w 2845593"/>
                    <a:gd name="connsiteY167" fmla="*/ 1245393 h 1266825"/>
                    <a:gd name="connsiteX168" fmla="*/ 2483643 w 2845593"/>
                    <a:gd name="connsiteY168" fmla="*/ 1212056 h 1266825"/>
                    <a:gd name="connsiteX169" fmla="*/ 2502693 w 2845593"/>
                    <a:gd name="connsiteY169" fmla="*/ 1195387 h 1266825"/>
                    <a:gd name="connsiteX170" fmla="*/ 2512218 w 2845593"/>
                    <a:gd name="connsiteY170" fmla="*/ 1193006 h 1266825"/>
                    <a:gd name="connsiteX171" fmla="*/ 2531268 w 2845593"/>
                    <a:gd name="connsiteY171" fmla="*/ 1197768 h 1266825"/>
                    <a:gd name="connsiteX172" fmla="*/ 2543175 w 2845593"/>
                    <a:gd name="connsiteY172" fmla="*/ 1200150 h 1266825"/>
                    <a:gd name="connsiteX173" fmla="*/ 2566987 w 2845593"/>
                    <a:gd name="connsiteY173" fmla="*/ 1207293 h 1266825"/>
                    <a:gd name="connsiteX174" fmla="*/ 2602706 w 2845593"/>
                    <a:gd name="connsiteY174" fmla="*/ 1233487 h 1266825"/>
                    <a:gd name="connsiteX175" fmla="*/ 2638425 w 2845593"/>
                    <a:gd name="connsiteY175" fmla="*/ 1266825 h 1266825"/>
                    <a:gd name="connsiteX176" fmla="*/ 2659856 w 2845593"/>
                    <a:gd name="connsiteY176" fmla="*/ 1238250 h 1266825"/>
                    <a:gd name="connsiteX177" fmla="*/ 2683668 w 2845593"/>
                    <a:gd name="connsiteY177" fmla="*/ 1195387 h 1266825"/>
                    <a:gd name="connsiteX178" fmla="*/ 2688431 w 2845593"/>
                    <a:gd name="connsiteY178" fmla="*/ 1188243 h 1266825"/>
                    <a:gd name="connsiteX179" fmla="*/ 2700337 w 2845593"/>
                    <a:gd name="connsiteY179" fmla="*/ 1173956 h 1266825"/>
                    <a:gd name="connsiteX180" fmla="*/ 2709862 w 2845593"/>
                    <a:gd name="connsiteY180" fmla="*/ 1169193 h 1266825"/>
                    <a:gd name="connsiteX181" fmla="*/ 2736056 w 2845593"/>
                    <a:gd name="connsiteY181" fmla="*/ 1195387 h 1266825"/>
                    <a:gd name="connsiteX182" fmla="*/ 2757487 w 2845593"/>
                    <a:gd name="connsiteY182" fmla="*/ 1231106 h 1266825"/>
                    <a:gd name="connsiteX183" fmla="*/ 2767012 w 2845593"/>
                    <a:gd name="connsiteY183" fmla="*/ 1245393 h 1266825"/>
                    <a:gd name="connsiteX184" fmla="*/ 2783681 w 2845593"/>
                    <a:gd name="connsiteY184" fmla="*/ 1247775 h 1266825"/>
                    <a:gd name="connsiteX185" fmla="*/ 2800350 w 2845593"/>
                    <a:gd name="connsiteY185" fmla="*/ 1223962 h 1266825"/>
                    <a:gd name="connsiteX186" fmla="*/ 2817018 w 2845593"/>
                    <a:gd name="connsiteY186" fmla="*/ 1202531 h 1266825"/>
                    <a:gd name="connsiteX187" fmla="*/ 2838450 w 2845593"/>
                    <a:gd name="connsiteY187" fmla="*/ 1209675 h 1266825"/>
                    <a:gd name="connsiteX188" fmla="*/ 2845593 w 2845593"/>
                    <a:gd name="connsiteY188" fmla="*/ 1214437 h 1266825"/>
                    <a:gd name="connsiteX0" fmla="*/ 8075 w 2853668"/>
                    <a:gd name="connsiteY0" fmla="*/ 64293 h 1266825"/>
                    <a:gd name="connsiteX1" fmla="*/ 931 w 2853668"/>
                    <a:gd name="connsiteY1" fmla="*/ 69056 h 1266825"/>
                    <a:gd name="connsiteX2" fmla="*/ 31887 w 2853668"/>
                    <a:gd name="connsiteY2" fmla="*/ 28575 h 1266825"/>
                    <a:gd name="connsiteX3" fmla="*/ 39031 w 2853668"/>
                    <a:gd name="connsiteY3" fmla="*/ 23812 h 1266825"/>
                    <a:gd name="connsiteX4" fmla="*/ 41412 w 2853668"/>
                    <a:gd name="connsiteY4" fmla="*/ 16668 h 1266825"/>
                    <a:gd name="connsiteX5" fmla="*/ 62843 w 2853668"/>
                    <a:gd name="connsiteY5" fmla="*/ 0 h 1266825"/>
                    <a:gd name="connsiteX6" fmla="*/ 105706 w 2853668"/>
                    <a:gd name="connsiteY6" fmla="*/ 7143 h 1266825"/>
                    <a:gd name="connsiteX7" fmla="*/ 112850 w 2853668"/>
                    <a:gd name="connsiteY7" fmla="*/ 14287 h 1266825"/>
                    <a:gd name="connsiteX8" fmla="*/ 119993 w 2853668"/>
                    <a:gd name="connsiteY8" fmla="*/ 19050 h 1266825"/>
                    <a:gd name="connsiteX9" fmla="*/ 129518 w 2853668"/>
                    <a:gd name="connsiteY9" fmla="*/ 38100 h 1266825"/>
                    <a:gd name="connsiteX10" fmla="*/ 134281 w 2853668"/>
                    <a:gd name="connsiteY10" fmla="*/ 57150 h 1266825"/>
                    <a:gd name="connsiteX11" fmla="*/ 141425 w 2853668"/>
                    <a:gd name="connsiteY11" fmla="*/ 69056 h 1266825"/>
                    <a:gd name="connsiteX12" fmla="*/ 153331 w 2853668"/>
                    <a:gd name="connsiteY12" fmla="*/ 85725 h 1266825"/>
                    <a:gd name="connsiteX13" fmla="*/ 167618 w 2853668"/>
                    <a:gd name="connsiteY13" fmla="*/ 78581 h 1266825"/>
                    <a:gd name="connsiteX14" fmla="*/ 212862 w 2853668"/>
                    <a:gd name="connsiteY14" fmla="*/ 19050 h 1266825"/>
                    <a:gd name="connsiteX15" fmla="*/ 224768 w 2853668"/>
                    <a:gd name="connsiteY15" fmla="*/ 14287 h 1266825"/>
                    <a:gd name="connsiteX16" fmla="*/ 253343 w 2853668"/>
                    <a:gd name="connsiteY16" fmla="*/ 30956 h 1266825"/>
                    <a:gd name="connsiteX17" fmla="*/ 265250 w 2853668"/>
                    <a:gd name="connsiteY17" fmla="*/ 57150 h 1266825"/>
                    <a:gd name="connsiteX18" fmla="*/ 267631 w 2853668"/>
                    <a:gd name="connsiteY18" fmla="*/ 66675 h 1266825"/>
                    <a:gd name="connsiteX19" fmla="*/ 274775 w 2853668"/>
                    <a:gd name="connsiteY19" fmla="*/ 73818 h 1266825"/>
                    <a:gd name="connsiteX20" fmla="*/ 284300 w 2853668"/>
                    <a:gd name="connsiteY20" fmla="*/ 66675 h 1266825"/>
                    <a:gd name="connsiteX21" fmla="*/ 310493 w 2853668"/>
                    <a:gd name="connsiteY21" fmla="*/ 28575 h 1266825"/>
                    <a:gd name="connsiteX22" fmla="*/ 324781 w 2853668"/>
                    <a:gd name="connsiteY22" fmla="*/ 26193 h 1266825"/>
                    <a:gd name="connsiteX23" fmla="*/ 353356 w 2853668"/>
                    <a:gd name="connsiteY23" fmla="*/ 42862 h 1266825"/>
                    <a:gd name="connsiteX24" fmla="*/ 360500 w 2853668"/>
                    <a:gd name="connsiteY24" fmla="*/ 47625 h 1266825"/>
                    <a:gd name="connsiteX25" fmla="*/ 381931 w 2853668"/>
                    <a:gd name="connsiteY25" fmla="*/ 66675 h 1266825"/>
                    <a:gd name="connsiteX26" fmla="*/ 400981 w 2853668"/>
                    <a:gd name="connsiteY26" fmla="*/ 61912 h 1266825"/>
                    <a:gd name="connsiteX27" fmla="*/ 436700 w 2853668"/>
                    <a:gd name="connsiteY27" fmla="*/ 33337 h 1266825"/>
                    <a:gd name="connsiteX28" fmla="*/ 453368 w 2853668"/>
                    <a:gd name="connsiteY28" fmla="*/ 30956 h 1266825"/>
                    <a:gd name="connsiteX29" fmla="*/ 489087 w 2853668"/>
                    <a:gd name="connsiteY29" fmla="*/ 40481 h 1266825"/>
                    <a:gd name="connsiteX30" fmla="*/ 503375 w 2853668"/>
                    <a:gd name="connsiteY30" fmla="*/ 42862 h 1266825"/>
                    <a:gd name="connsiteX31" fmla="*/ 546237 w 2853668"/>
                    <a:gd name="connsiteY31" fmla="*/ 47625 h 1266825"/>
                    <a:gd name="connsiteX32" fmla="*/ 593862 w 2853668"/>
                    <a:gd name="connsiteY32" fmla="*/ 52387 h 1266825"/>
                    <a:gd name="connsiteX33" fmla="*/ 620056 w 2853668"/>
                    <a:gd name="connsiteY33" fmla="*/ 45243 h 1266825"/>
                    <a:gd name="connsiteX34" fmla="*/ 634343 w 2853668"/>
                    <a:gd name="connsiteY34" fmla="*/ 40481 h 1266825"/>
                    <a:gd name="connsiteX35" fmla="*/ 648631 w 2853668"/>
                    <a:gd name="connsiteY35" fmla="*/ 47625 h 1266825"/>
                    <a:gd name="connsiteX36" fmla="*/ 681968 w 2853668"/>
                    <a:gd name="connsiteY36" fmla="*/ 57150 h 1266825"/>
                    <a:gd name="connsiteX37" fmla="*/ 691493 w 2853668"/>
                    <a:gd name="connsiteY37" fmla="*/ 76200 h 1266825"/>
                    <a:gd name="connsiteX38" fmla="*/ 693875 w 2853668"/>
                    <a:gd name="connsiteY38" fmla="*/ 90487 h 1266825"/>
                    <a:gd name="connsiteX39" fmla="*/ 701018 w 2853668"/>
                    <a:gd name="connsiteY39" fmla="*/ 111918 h 1266825"/>
                    <a:gd name="connsiteX40" fmla="*/ 710543 w 2853668"/>
                    <a:gd name="connsiteY40" fmla="*/ 133350 h 1266825"/>
                    <a:gd name="connsiteX41" fmla="*/ 720068 w 2853668"/>
                    <a:gd name="connsiteY41" fmla="*/ 178593 h 1266825"/>
                    <a:gd name="connsiteX42" fmla="*/ 724831 w 2853668"/>
                    <a:gd name="connsiteY42" fmla="*/ 192881 h 1266825"/>
                    <a:gd name="connsiteX43" fmla="*/ 739118 w 2853668"/>
                    <a:gd name="connsiteY43" fmla="*/ 250031 h 1266825"/>
                    <a:gd name="connsiteX44" fmla="*/ 743881 w 2853668"/>
                    <a:gd name="connsiteY44" fmla="*/ 269081 h 1266825"/>
                    <a:gd name="connsiteX45" fmla="*/ 748643 w 2853668"/>
                    <a:gd name="connsiteY45" fmla="*/ 369093 h 1266825"/>
                    <a:gd name="connsiteX46" fmla="*/ 753406 w 2853668"/>
                    <a:gd name="connsiteY46" fmla="*/ 390525 h 1266825"/>
                    <a:gd name="connsiteX47" fmla="*/ 765312 w 2853668"/>
                    <a:gd name="connsiteY47" fmla="*/ 452437 h 1266825"/>
                    <a:gd name="connsiteX48" fmla="*/ 770075 w 2853668"/>
                    <a:gd name="connsiteY48" fmla="*/ 504825 h 1266825"/>
                    <a:gd name="connsiteX49" fmla="*/ 774837 w 2853668"/>
                    <a:gd name="connsiteY49" fmla="*/ 554831 h 1266825"/>
                    <a:gd name="connsiteX50" fmla="*/ 779600 w 2853668"/>
                    <a:gd name="connsiteY50" fmla="*/ 595312 h 1266825"/>
                    <a:gd name="connsiteX51" fmla="*/ 784362 w 2853668"/>
                    <a:gd name="connsiteY51" fmla="*/ 628650 h 1266825"/>
                    <a:gd name="connsiteX52" fmla="*/ 791506 w 2853668"/>
                    <a:gd name="connsiteY52" fmla="*/ 642937 h 1266825"/>
                    <a:gd name="connsiteX53" fmla="*/ 796268 w 2853668"/>
                    <a:gd name="connsiteY53" fmla="*/ 654843 h 1266825"/>
                    <a:gd name="connsiteX54" fmla="*/ 805793 w 2853668"/>
                    <a:gd name="connsiteY54" fmla="*/ 676275 h 1266825"/>
                    <a:gd name="connsiteX55" fmla="*/ 834368 w 2853668"/>
                    <a:gd name="connsiteY55" fmla="*/ 700087 h 1266825"/>
                    <a:gd name="connsiteX56" fmla="*/ 855800 w 2853668"/>
                    <a:gd name="connsiteY56" fmla="*/ 709612 h 1266825"/>
                    <a:gd name="connsiteX57" fmla="*/ 867706 w 2853668"/>
                    <a:gd name="connsiteY57" fmla="*/ 704850 h 1266825"/>
                    <a:gd name="connsiteX58" fmla="*/ 874850 w 2853668"/>
                    <a:gd name="connsiteY58" fmla="*/ 702468 h 1266825"/>
                    <a:gd name="connsiteX59" fmla="*/ 896281 w 2853668"/>
                    <a:gd name="connsiteY59" fmla="*/ 678656 h 1266825"/>
                    <a:gd name="connsiteX60" fmla="*/ 908187 w 2853668"/>
                    <a:gd name="connsiteY60" fmla="*/ 640556 h 1266825"/>
                    <a:gd name="connsiteX61" fmla="*/ 912950 w 2853668"/>
                    <a:gd name="connsiteY61" fmla="*/ 626268 h 1266825"/>
                    <a:gd name="connsiteX62" fmla="*/ 922475 w 2853668"/>
                    <a:gd name="connsiteY62" fmla="*/ 614362 h 1266825"/>
                    <a:gd name="connsiteX63" fmla="*/ 946287 w 2853668"/>
                    <a:gd name="connsiteY63" fmla="*/ 616743 h 1266825"/>
                    <a:gd name="connsiteX64" fmla="*/ 986768 w 2853668"/>
                    <a:gd name="connsiteY64" fmla="*/ 657225 h 1266825"/>
                    <a:gd name="connsiteX65" fmla="*/ 1015343 w 2853668"/>
                    <a:gd name="connsiteY65" fmla="*/ 681037 h 1266825"/>
                    <a:gd name="connsiteX66" fmla="*/ 1022487 w 2853668"/>
                    <a:gd name="connsiteY66" fmla="*/ 688181 h 1266825"/>
                    <a:gd name="connsiteX67" fmla="*/ 1039156 w 2853668"/>
                    <a:gd name="connsiteY67" fmla="*/ 683418 h 1266825"/>
                    <a:gd name="connsiteX68" fmla="*/ 1058206 w 2853668"/>
                    <a:gd name="connsiteY68" fmla="*/ 657225 h 1266825"/>
                    <a:gd name="connsiteX69" fmla="*/ 1082018 w 2853668"/>
                    <a:gd name="connsiteY69" fmla="*/ 631031 h 1266825"/>
                    <a:gd name="connsiteX70" fmla="*/ 1089162 w 2853668"/>
                    <a:gd name="connsiteY70" fmla="*/ 628650 h 1266825"/>
                    <a:gd name="connsiteX71" fmla="*/ 1120118 w 2853668"/>
                    <a:gd name="connsiteY71" fmla="*/ 642937 h 1266825"/>
                    <a:gd name="connsiteX72" fmla="*/ 1136787 w 2853668"/>
                    <a:gd name="connsiteY72" fmla="*/ 659606 h 1266825"/>
                    <a:gd name="connsiteX73" fmla="*/ 1151075 w 2853668"/>
                    <a:gd name="connsiteY73" fmla="*/ 676275 h 1266825"/>
                    <a:gd name="connsiteX74" fmla="*/ 1167743 w 2853668"/>
                    <a:gd name="connsiteY74" fmla="*/ 688181 h 1266825"/>
                    <a:gd name="connsiteX75" fmla="*/ 1182031 w 2853668"/>
                    <a:gd name="connsiteY75" fmla="*/ 678656 h 1266825"/>
                    <a:gd name="connsiteX76" fmla="*/ 1203462 w 2853668"/>
                    <a:gd name="connsiteY76" fmla="*/ 652462 h 1266825"/>
                    <a:gd name="connsiteX77" fmla="*/ 1217750 w 2853668"/>
                    <a:gd name="connsiteY77" fmla="*/ 647700 h 1266825"/>
                    <a:gd name="connsiteX78" fmla="*/ 1227275 w 2853668"/>
                    <a:gd name="connsiteY78" fmla="*/ 652462 h 1266825"/>
                    <a:gd name="connsiteX79" fmla="*/ 1253468 w 2853668"/>
                    <a:gd name="connsiteY79" fmla="*/ 676275 h 1266825"/>
                    <a:gd name="connsiteX80" fmla="*/ 1267756 w 2853668"/>
                    <a:gd name="connsiteY80" fmla="*/ 673893 h 1266825"/>
                    <a:gd name="connsiteX81" fmla="*/ 1274900 w 2853668"/>
                    <a:gd name="connsiteY81" fmla="*/ 669131 h 1266825"/>
                    <a:gd name="connsiteX82" fmla="*/ 1303475 w 2853668"/>
                    <a:gd name="connsiteY82" fmla="*/ 659606 h 1266825"/>
                    <a:gd name="connsiteX83" fmla="*/ 1327287 w 2853668"/>
                    <a:gd name="connsiteY83" fmla="*/ 661987 h 1266825"/>
                    <a:gd name="connsiteX84" fmla="*/ 1360625 w 2853668"/>
                    <a:gd name="connsiteY84" fmla="*/ 669131 h 1266825"/>
                    <a:gd name="connsiteX85" fmla="*/ 1367768 w 2853668"/>
                    <a:gd name="connsiteY85" fmla="*/ 666750 h 1266825"/>
                    <a:gd name="connsiteX86" fmla="*/ 1382056 w 2853668"/>
                    <a:gd name="connsiteY86" fmla="*/ 650081 h 1266825"/>
                    <a:gd name="connsiteX87" fmla="*/ 1386818 w 2853668"/>
                    <a:gd name="connsiteY87" fmla="*/ 640556 h 1266825"/>
                    <a:gd name="connsiteX88" fmla="*/ 1396343 w 2853668"/>
                    <a:gd name="connsiteY88" fmla="*/ 619125 h 1266825"/>
                    <a:gd name="connsiteX89" fmla="*/ 1405868 w 2853668"/>
                    <a:gd name="connsiteY89" fmla="*/ 576262 h 1266825"/>
                    <a:gd name="connsiteX90" fmla="*/ 1408250 w 2853668"/>
                    <a:gd name="connsiteY90" fmla="*/ 561975 h 1266825"/>
                    <a:gd name="connsiteX91" fmla="*/ 1410631 w 2853668"/>
                    <a:gd name="connsiteY91" fmla="*/ 554831 h 1266825"/>
                    <a:gd name="connsiteX92" fmla="*/ 1422537 w 2853668"/>
                    <a:gd name="connsiteY92" fmla="*/ 497681 h 1266825"/>
                    <a:gd name="connsiteX93" fmla="*/ 1424918 w 2853668"/>
                    <a:gd name="connsiteY93" fmla="*/ 473868 h 1266825"/>
                    <a:gd name="connsiteX94" fmla="*/ 1427300 w 2853668"/>
                    <a:gd name="connsiteY94" fmla="*/ 464343 h 1266825"/>
                    <a:gd name="connsiteX95" fmla="*/ 1432062 w 2853668"/>
                    <a:gd name="connsiteY95" fmla="*/ 442912 h 1266825"/>
                    <a:gd name="connsiteX96" fmla="*/ 1439206 w 2853668"/>
                    <a:gd name="connsiteY96" fmla="*/ 402431 h 1266825"/>
                    <a:gd name="connsiteX97" fmla="*/ 1441587 w 2853668"/>
                    <a:gd name="connsiteY97" fmla="*/ 395287 h 1266825"/>
                    <a:gd name="connsiteX98" fmla="*/ 1446350 w 2853668"/>
                    <a:gd name="connsiteY98" fmla="*/ 376237 h 1266825"/>
                    <a:gd name="connsiteX99" fmla="*/ 1455875 w 2853668"/>
                    <a:gd name="connsiteY99" fmla="*/ 333375 h 1266825"/>
                    <a:gd name="connsiteX100" fmla="*/ 1458256 w 2853668"/>
                    <a:gd name="connsiteY100" fmla="*/ 326231 h 1266825"/>
                    <a:gd name="connsiteX101" fmla="*/ 1467781 w 2853668"/>
                    <a:gd name="connsiteY101" fmla="*/ 290512 h 1266825"/>
                    <a:gd name="connsiteX102" fmla="*/ 1470162 w 2853668"/>
                    <a:gd name="connsiteY102" fmla="*/ 261937 h 1266825"/>
                    <a:gd name="connsiteX103" fmla="*/ 1472543 w 2853668"/>
                    <a:gd name="connsiteY103" fmla="*/ 254793 h 1266825"/>
                    <a:gd name="connsiteX104" fmla="*/ 1482068 w 2853668"/>
                    <a:gd name="connsiteY104" fmla="*/ 221456 h 1266825"/>
                    <a:gd name="connsiteX105" fmla="*/ 1503500 w 2853668"/>
                    <a:gd name="connsiteY105" fmla="*/ 169068 h 1266825"/>
                    <a:gd name="connsiteX106" fmla="*/ 1515406 w 2853668"/>
                    <a:gd name="connsiteY106" fmla="*/ 130968 h 1266825"/>
                    <a:gd name="connsiteX107" fmla="*/ 1534456 w 2853668"/>
                    <a:gd name="connsiteY107" fmla="*/ 109537 h 1266825"/>
                    <a:gd name="connsiteX108" fmla="*/ 1553506 w 2853668"/>
                    <a:gd name="connsiteY108" fmla="*/ 107156 h 1266825"/>
                    <a:gd name="connsiteX109" fmla="*/ 1565412 w 2853668"/>
                    <a:gd name="connsiteY109" fmla="*/ 116681 h 1266825"/>
                    <a:gd name="connsiteX110" fmla="*/ 1574937 w 2853668"/>
                    <a:gd name="connsiteY110" fmla="*/ 121443 h 1266825"/>
                    <a:gd name="connsiteX111" fmla="*/ 1593987 w 2853668"/>
                    <a:gd name="connsiteY111" fmla="*/ 161925 h 1266825"/>
                    <a:gd name="connsiteX112" fmla="*/ 1605893 w 2853668"/>
                    <a:gd name="connsiteY112" fmla="*/ 188118 h 1266825"/>
                    <a:gd name="connsiteX113" fmla="*/ 1610656 w 2853668"/>
                    <a:gd name="connsiteY113" fmla="*/ 197643 h 1266825"/>
                    <a:gd name="connsiteX114" fmla="*/ 1620181 w 2853668"/>
                    <a:gd name="connsiteY114" fmla="*/ 228600 h 1266825"/>
                    <a:gd name="connsiteX115" fmla="*/ 1629706 w 2853668"/>
                    <a:gd name="connsiteY115" fmla="*/ 264318 h 1266825"/>
                    <a:gd name="connsiteX116" fmla="*/ 1670187 w 2853668"/>
                    <a:gd name="connsiteY116" fmla="*/ 214312 h 1266825"/>
                    <a:gd name="connsiteX117" fmla="*/ 1701143 w 2853668"/>
                    <a:gd name="connsiteY117" fmla="*/ 192881 h 1266825"/>
                    <a:gd name="connsiteX118" fmla="*/ 1727337 w 2853668"/>
                    <a:gd name="connsiteY118" fmla="*/ 197643 h 1266825"/>
                    <a:gd name="connsiteX119" fmla="*/ 1734481 w 2853668"/>
                    <a:gd name="connsiteY119" fmla="*/ 204787 h 1266825"/>
                    <a:gd name="connsiteX120" fmla="*/ 1765437 w 2853668"/>
                    <a:gd name="connsiteY120" fmla="*/ 228600 h 1266825"/>
                    <a:gd name="connsiteX121" fmla="*/ 1791631 w 2853668"/>
                    <a:gd name="connsiteY121" fmla="*/ 221456 h 1266825"/>
                    <a:gd name="connsiteX122" fmla="*/ 1803537 w 2853668"/>
                    <a:gd name="connsiteY122" fmla="*/ 209550 h 1266825"/>
                    <a:gd name="connsiteX123" fmla="*/ 1810681 w 2853668"/>
                    <a:gd name="connsiteY123" fmla="*/ 204787 h 1266825"/>
                    <a:gd name="connsiteX124" fmla="*/ 1853543 w 2853668"/>
                    <a:gd name="connsiteY124" fmla="*/ 161925 h 1266825"/>
                    <a:gd name="connsiteX125" fmla="*/ 1884500 w 2853668"/>
                    <a:gd name="connsiteY125" fmla="*/ 169068 h 1266825"/>
                    <a:gd name="connsiteX126" fmla="*/ 1891643 w 2853668"/>
                    <a:gd name="connsiteY126" fmla="*/ 173831 h 1266825"/>
                    <a:gd name="connsiteX127" fmla="*/ 1917837 w 2853668"/>
                    <a:gd name="connsiteY127" fmla="*/ 204787 h 1266825"/>
                    <a:gd name="connsiteX128" fmla="*/ 1932125 w 2853668"/>
                    <a:gd name="connsiteY128" fmla="*/ 214312 h 1266825"/>
                    <a:gd name="connsiteX129" fmla="*/ 1955937 w 2853668"/>
                    <a:gd name="connsiteY129" fmla="*/ 209550 h 1266825"/>
                    <a:gd name="connsiteX130" fmla="*/ 1977368 w 2853668"/>
                    <a:gd name="connsiteY130" fmla="*/ 185737 h 1266825"/>
                    <a:gd name="connsiteX131" fmla="*/ 1986893 w 2853668"/>
                    <a:gd name="connsiteY131" fmla="*/ 176212 h 1266825"/>
                    <a:gd name="connsiteX132" fmla="*/ 2024993 w 2853668"/>
                    <a:gd name="connsiteY132" fmla="*/ 219075 h 1266825"/>
                    <a:gd name="connsiteX133" fmla="*/ 2051187 w 2853668"/>
                    <a:gd name="connsiteY133" fmla="*/ 242887 h 1266825"/>
                    <a:gd name="connsiteX134" fmla="*/ 2070237 w 2853668"/>
                    <a:gd name="connsiteY134" fmla="*/ 238125 h 1266825"/>
                    <a:gd name="connsiteX135" fmla="*/ 2091668 w 2853668"/>
                    <a:gd name="connsiteY135" fmla="*/ 226218 h 1266825"/>
                    <a:gd name="connsiteX136" fmla="*/ 2098812 w 2853668"/>
                    <a:gd name="connsiteY136" fmla="*/ 230981 h 1266825"/>
                    <a:gd name="connsiteX137" fmla="*/ 2105956 w 2853668"/>
                    <a:gd name="connsiteY137" fmla="*/ 233362 h 1266825"/>
                    <a:gd name="connsiteX138" fmla="*/ 2120243 w 2853668"/>
                    <a:gd name="connsiteY138" fmla="*/ 242887 h 1266825"/>
                    <a:gd name="connsiteX139" fmla="*/ 2122625 w 2853668"/>
                    <a:gd name="connsiteY139" fmla="*/ 259556 h 1266825"/>
                    <a:gd name="connsiteX140" fmla="*/ 2125006 w 2853668"/>
                    <a:gd name="connsiteY140" fmla="*/ 297656 h 1266825"/>
                    <a:gd name="connsiteX141" fmla="*/ 2132150 w 2853668"/>
                    <a:gd name="connsiteY141" fmla="*/ 319087 h 1266825"/>
                    <a:gd name="connsiteX142" fmla="*/ 2146437 w 2853668"/>
                    <a:gd name="connsiteY142" fmla="*/ 359568 h 1266825"/>
                    <a:gd name="connsiteX143" fmla="*/ 2148818 w 2853668"/>
                    <a:gd name="connsiteY143" fmla="*/ 402431 h 1266825"/>
                    <a:gd name="connsiteX144" fmla="*/ 2158343 w 2853668"/>
                    <a:gd name="connsiteY144" fmla="*/ 457200 h 1266825"/>
                    <a:gd name="connsiteX145" fmla="*/ 2165487 w 2853668"/>
                    <a:gd name="connsiteY145" fmla="*/ 523875 h 1266825"/>
                    <a:gd name="connsiteX146" fmla="*/ 2175012 w 2853668"/>
                    <a:gd name="connsiteY146" fmla="*/ 569118 h 1266825"/>
                    <a:gd name="connsiteX147" fmla="*/ 2182156 w 2853668"/>
                    <a:gd name="connsiteY147" fmla="*/ 597693 h 1266825"/>
                    <a:gd name="connsiteX148" fmla="*/ 2186918 w 2853668"/>
                    <a:gd name="connsiteY148" fmla="*/ 633412 h 1266825"/>
                    <a:gd name="connsiteX149" fmla="*/ 2205968 w 2853668"/>
                    <a:gd name="connsiteY149" fmla="*/ 726281 h 1266825"/>
                    <a:gd name="connsiteX150" fmla="*/ 2217875 w 2853668"/>
                    <a:gd name="connsiteY150" fmla="*/ 790575 h 1266825"/>
                    <a:gd name="connsiteX151" fmla="*/ 2222637 w 2853668"/>
                    <a:gd name="connsiteY151" fmla="*/ 835818 h 1266825"/>
                    <a:gd name="connsiteX152" fmla="*/ 2227400 w 2853668"/>
                    <a:gd name="connsiteY152" fmla="*/ 859631 h 1266825"/>
                    <a:gd name="connsiteX153" fmla="*/ 2234543 w 2853668"/>
                    <a:gd name="connsiteY153" fmla="*/ 900112 h 1266825"/>
                    <a:gd name="connsiteX154" fmla="*/ 2246450 w 2853668"/>
                    <a:gd name="connsiteY154" fmla="*/ 940593 h 1266825"/>
                    <a:gd name="connsiteX155" fmla="*/ 2248831 w 2853668"/>
                    <a:gd name="connsiteY155" fmla="*/ 954881 h 1266825"/>
                    <a:gd name="connsiteX156" fmla="*/ 2258356 w 2853668"/>
                    <a:gd name="connsiteY156" fmla="*/ 981075 h 1266825"/>
                    <a:gd name="connsiteX157" fmla="*/ 2265500 w 2853668"/>
                    <a:gd name="connsiteY157" fmla="*/ 1009650 h 1266825"/>
                    <a:gd name="connsiteX158" fmla="*/ 2289312 w 2853668"/>
                    <a:gd name="connsiteY158" fmla="*/ 1076325 h 1266825"/>
                    <a:gd name="connsiteX159" fmla="*/ 2305981 w 2853668"/>
                    <a:gd name="connsiteY159" fmla="*/ 1128712 h 1266825"/>
                    <a:gd name="connsiteX160" fmla="*/ 2325031 w 2853668"/>
                    <a:gd name="connsiteY160" fmla="*/ 1152525 h 1266825"/>
                    <a:gd name="connsiteX161" fmla="*/ 2341700 w 2853668"/>
                    <a:gd name="connsiteY161" fmla="*/ 1178718 h 1266825"/>
                    <a:gd name="connsiteX162" fmla="*/ 2355987 w 2853668"/>
                    <a:gd name="connsiteY162" fmla="*/ 1195387 h 1266825"/>
                    <a:gd name="connsiteX163" fmla="*/ 2360750 w 2853668"/>
                    <a:gd name="connsiteY163" fmla="*/ 1202531 h 1266825"/>
                    <a:gd name="connsiteX164" fmla="*/ 2370275 w 2853668"/>
                    <a:gd name="connsiteY164" fmla="*/ 1212056 h 1266825"/>
                    <a:gd name="connsiteX165" fmla="*/ 2382181 w 2853668"/>
                    <a:gd name="connsiteY165" fmla="*/ 1226343 h 1266825"/>
                    <a:gd name="connsiteX166" fmla="*/ 2410756 w 2853668"/>
                    <a:gd name="connsiteY166" fmla="*/ 1250156 h 1266825"/>
                    <a:gd name="connsiteX167" fmla="*/ 2422662 w 2853668"/>
                    <a:gd name="connsiteY167" fmla="*/ 1252537 h 1266825"/>
                    <a:gd name="connsiteX168" fmla="*/ 2456000 w 2853668"/>
                    <a:gd name="connsiteY168" fmla="*/ 1245393 h 1266825"/>
                    <a:gd name="connsiteX169" fmla="*/ 2491718 w 2853668"/>
                    <a:gd name="connsiteY169" fmla="*/ 1212056 h 1266825"/>
                    <a:gd name="connsiteX170" fmla="*/ 2510768 w 2853668"/>
                    <a:gd name="connsiteY170" fmla="*/ 1195387 h 1266825"/>
                    <a:gd name="connsiteX171" fmla="*/ 2520293 w 2853668"/>
                    <a:gd name="connsiteY171" fmla="*/ 1193006 h 1266825"/>
                    <a:gd name="connsiteX172" fmla="*/ 2539343 w 2853668"/>
                    <a:gd name="connsiteY172" fmla="*/ 1197768 h 1266825"/>
                    <a:gd name="connsiteX173" fmla="*/ 2551250 w 2853668"/>
                    <a:gd name="connsiteY173" fmla="*/ 1200150 h 1266825"/>
                    <a:gd name="connsiteX174" fmla="*/ 2575062 w 2853668"/>
                    <a:gd name="connsiteY174" fmla="*/ 1207293 h 1266825"/>
                    <a:gd name="connsiteX175" fmla="*/ 2610781 w 2853668"/>
                    <a:gd name="connsiteY175" fmla="*/ 1233487 h 1266825"/>
                    <a:gd name="connsiteX176" fmla="*/ 2646500 w 2853668"/>
                    <a:gd name="connsiteY176" fmla="*/ 1266825 h 1266825"/>
                    <a:gd name="connsiteX177" fmla="*/ 2667931 w 2853668"/>
                    <a:gd name="connsiteY177" fmla="*/ 1238250 h 1266825"/>
                    <a:gd name="connsiteX178" fmla="*/ 2691743 w 2853668"/>
                    <a:gd name="connsiteY178" fmla="*/ 1195387 h 1266825"/>
                    <a:gd name="connsiteX179" fmla="*/ 2696506 w 2853668"/>
                    <a:gd name="connsiteY179" fmla="*/ 1188243 h 1266825"/>
                    <a:gd name="connsiteX180" fmla="*/ 2708412 w 2853668"/>
                    <a:gd name="connsiteY180" fmla="*/ 1173956 h 1266825"/>
                    <a:gd name="connsiteX181" fmla="*/ 2717937 w 2853668"/>
                    <a:gd name="connsiteY181" fmla="*/ 1169193 h 1266825"/>
                    <a:gd name="connsiteX182" fmla="*/ 2744131 w 2853668"/>
                    <a:gd name="connsiteY182" fmla="*/ 1195387 h 1266825"/>
                    <a:gd name="connsiteX183" fmla="*/ 2765562 w 2853668"/>
                    <a:gd name="connsiteY183" fmla="*/ 1231106 h 1266825"/>
                    <a:gd name="connsiteX184" fmla="*/ 2775087 w 2853668"/>
                    <a:gd name="connsiteY184" fmla="*/ 1245393 h 1266825"/>
                    <a:gd name="connsiteX185" fmla="*/ 2791756 w 2853668"/>
                    <a:gd name="connsiteY185" fmla="*/ 1247775 h 1266825"/>
                    <a:gd name="connsiteX186" fmla="*/ 2808425 w 2853668"/>
                    <a:gd name="connsiteY186" fmla="*/ 1223962 h 1266825"/>
                    <a:gd name="connsiteX187" fmla="*/ 2825093 w 2853668"/>
                    <a:gd name="connsiteY187" fmla="*/ 1202531 h 1266825"/>
                    <a:gd name="connsiteX188" fmla="*/ 2846525 w 2853668"/>
                    <a:gd name="connsiteY188" fmla="*/ 1209675 h 1266825"/>
                    <a:gd name="connsiteX189" fmla="*/ 2853668 w 2853668"/>
                    <a:gd name="connsiteY189" fmla="*/ 1214437 h 1266825"/>
                    <a:gd name="connsiteX0" fmla="*/ 31280 w 2876873"/>
                    <a:gd name="connsiteY0" fmla="*/ 64293 h 1266825"/>
                    <a:gd name="connsiteX1" fmla="*/ 324 w 2876873"/>
                    <a:gd name="connsiteY1" fmla="*/ 47625 h 1266825"/>
                    <a:gd name="connsiteX2" fmla="*/ 55092 w 2876873"/>
                    <a:gd name="connsiteY2" fmla="*/ 28575 h 1266825"/>
                    <a:gd name="connsiteX3" fmla="*/ 62236 w 2876873"/>
                    <a:gd name="connsiteY3" fmla="*/ 23812 h 1266825"/>
                    <a:gd name="connsiteX4" fmla="*/ 64617 w 2876873"/>
                    <a:gd name="connsiteY4" fmla="*/ 16668 h 1266825"/>
                    <a:gd name="connsiteX5" fmla="*/ 86048 w 2876873"/>
                    <a:gd name="connsiteY5" fmla="*/ 0 h 1266825"/>
                    <a:gd name="connsiteX6" fmla="*/ 128911 w 2876873"/>
                    <a:gd name="connsiteY6" fmla="*/ 7143 h 1266825"/>
                    <a:gd name="connsiteX7" fmla="*/ 136055 w 2876873"/>
                    <a:gd name="connsiteY7" fmla="*/ 14287 h 1266825"/>
                    <a:gd name="connsiteX8" fmla="*/ 143198 w 2876873"/>
                    <a:gd name="connsiteY8" fmla="*/ 19050 h 1266825"/>
                    <a:gd name="connsiteX9" fmla="*/ 152723 w 2876873"/>
                    <a:gd name="connsiteY9" fmla="*/ 38100 h 1266825"/>
                    <a:gd name="connsiteX10" fmla="*/ 157486 w 2876873"/>
                    <a:gd name="connsiteY10" fmla="*/ 57150 h 1266825"/>
                    <a:gd name="connsiteX11" fmla="*/ 164630 w 2876873"/>
                    <a:gd name="connsiteY11" fmla="*/ 69056 h 1266825"/>
                    <a:gd name="connsiteX12" fmla="*/ 176536 w 2876873"/>
                    <a:gd name="connsiteY12" fmla="*/ 85725 h 1266825"/>
                    <a:gd name="connsiteX13" fmla="*/ 190823 w 2876873"/>
                    <a:gd name="connsiteY13" fmla="*/ 78581 h 1266825"/>
                    <a:gd name="connsiteX14" fmla="*/ 236067 w 2876873"/>
                    <a:gd name="connsiteY14" fmla="*/ 19050 h 1266825"/>
                    <a:gd name="connsiteX15" fmla="*/ 247973 w 2876873"/>
                    <a:gd name="connsiteY15" fmla="*/ 14287 h 1266825"/>
                    <a:gd name="connsiteX16" fmla="*/ 276548 w 2876873"/>
                    <a:gd name="connsiteY16" fmla="*/ 30956 h 1266825"/>
                    <a:gd name="connsiteX17" fmla="*/ 288455 w 2876873"/>
                    <a:gd name="connsiteY17" fmla="*/ 57150 h 1266825"/>
                    <a:gd name="connsiteX18" fmla="*/ 290836 w 2876873"/>
                    <a:gd name="connsiteY18" fmla="*/ 66675 h 1266825"/>
                    <a:gd name="connsiteX19" fmla="*/ 297980 w 2876873"/>
                    <a:gd name="connsiteY19" fmla="*/ 73818 h 1266825"/>
                    <a:gd name="connsiteX20" fmla="*/ 307505 w 2876873"/>
                    <a:gd name="connsiteY20" fmla="*/ 66675 h 1266825"/>
                    <a:gd name="connsiteX21" fmla="*/ 333698 w 2876873"/>
                    <a:gd name="connsiteY21" fmla="*/ 28575 h 1266825"/>
                    <a:gd name="connsiteX22" fmla="*/ 347986 w 2876873"/>
                    <a:gd name="connsiteY22" fmla="*/ 26193 h 1266825"/>
                    <a:gd name="connsiteX23" fmla="*/ 376561 w 2876873"/>
                    <a:gd name="connsiteY23" fmla="*/ 42862 h 1266825"/>
                    <a:gd name="connsiteX24" fmla="*/ 383705 w 2876873"/>
                    <a:gd name="connsiteY24" fmla="*/ 47625 h 1266825"/>
                    <a:gd name="connsiteX25" fmla="*/ 405136 w 2876873"/>
                    <a:gd name="connsiteY25" fmla="*/ 66675 h 1266825"/>
                    <a:gd name="connsiteX26" fmla="*/ 424186 w 2876873"/>
                    <a:gd name="connsiteY26" fmla="*/ 61912 h 1266825"/>
                    <a:gd name="connsiteX27" fmla="*/ 459905 w 2876873"/>
                    <a:gd name="connsiteY27" fmla="*/ 33337 h 1266825"/>
                    <a:gd name="connsiteX28" fmla="*/ 476573 w 2876873"/>
                    <a:gd name="connsiteY28" fmla="*/ 30956 h 1266825"/>
                    <a:gd name="connsiteX29" fmla="*/ 512292 w 2876873"/>
                    <a:gd name="connsiteY29" fmla="*/ 40481 h 1266825"/>
                    <a:gd name="connsiteX30" fmla="*/ 526580 w 2876873"/>
                    <a:gd name="connsiteY30" fmla="*/ 42862 h 1266825"/>
                    <a:gd name="connsiteX31" fmla="*/ 569442 w 2876873"/>
                    <a:gd name="connsiteY31" fmla="*/ 47625 h 1266825"/>
                    <a:gd name="connsiteX32" fmla="*/ 617067 w 2876873"/>
                    <a:gd name="connsiteY32" fmla="*/ 52387 h 1266825"/>
                    <a:gd name="connsiteX33" fmla="*/ 643261 w 2876873"/>
                    <a:gd name="connsiteY33" fmla="*/ 45243 h 1266825"/>
                    <a:gd name="connsiteX34" fmla="*/ 657548 w 2876873"/>
                    <a:gd name="connsiteY34" fmla="*/ 40481 h 1266825"/>
                    <a:gd name="connsiteX35" fmla="*/ 671836 w 2876873"/>
                    <a:gd name="connsiteY35" fmla="*/ 47625 h 1266825"/>
                    <a:gd name="connsiteX36" fmla="*/ 705173 w 2876873"/>
                    <a:gd name="connsiteY36" fmla="*/ 57150 h 1266825"/>
                    <a:gd name="connsiteX37" fmla="*/ 714698 w 2876873"/>
                    <a:gd name="connsiteY37" fmla="*/ 76200 h 1266825"/>
                    <a:gd name="connsiteX38" fmla="*/ 717080 w 2876873"/>
                    <a:gd name="connsiteY38" fmla="*/ 90487 h 1266825"/>
                    <a:gd name="connsiteX39" fmla="*/ 724223 w 2876873"/>
                    <a:gd name="connsiteY39" fmla="*/ 111918 h 1266825"/>
                    <a:gd name="connsiteX40" fmla="*/ 733748 w 2876873"/>
                    <a:gd name="connsiteY40" fmla="*/ 133350 h 1266825"/>
                    <a:gd name="connsiteX41" fmla="*/ 743273 w 2876873"/>
                    <a:gd name="connsiteY41" fmla="*/ 178593 h 1266825"/>
                    <a:gd name="connsiteX42" fmla="*/ 748036 w 2876873"/>
                    <a:gd name="connsiteY42" fmla="*/ 192881 h 1266825"/>
                    <a:gd name="connsiteX43" fmla="*/ 762323 w 2876873"/>
                    <a:gd name="connsiteY43" fmla="*/ 250031 h 1266825"/>
                    <a:gd name="connsiteX44" fmla="*/ 767086 w 2876873"/>
                    <a:gd name="connsiteY44" fmla="*/ 269081 h 1266825"/>
                    <a:gd name="connsiteX45" fmla="*/ 771848 w 2876873"/>
                    <a:gd name="connsiteY45" fmla="*/ 369093 h 1266825"/>
                    <a:gd name="connsiteX46" fmla="*/ 776611 w 2876873"/>
                    <a:gd name="connsiteY46" fmla="*/ 390525 h 1266825"/>
                    <a:gd name="connsiteX47" fmla="*/ 788517 w 2876873"/>
                    <a:gd name="connsiteY47" fmla="*/ 452437 h 1266825"/>
                    <a:gd name="connsiteX48" fmla="*/ 793280 w 2876873"/>
                    <a:gd name="connsiteY48" fmla="*/ 504825 h 1266825"/>
                    <a:gd name="connsiteX49" fmla="*/ 798042 w 2876873"/>
                    <a:gd name="connsiteY49" fmla="*/ 554831 h 1266825"/>
                    <a:gd name="connsiteX50" fmla="*/ 802805 w 2876873"/>
                    <a:gd name="connsiteY50" fmla="*/ 595312 h 1266825"/>
                    <a:gd name="connsiteX51" fmla="*/ 807567 w 2876873"/>
                    <a:gd name="connsiteY51" fmla="*/ 628650 h 1266825"/>
                    <a:gd name="connsiteX52" fmla="*/ 814711 w 2876873"/>
                    <a:gd name="connsiteY52" fmla="*/ 642937 h 1266825"/>
                    <a:gd name="connsiteX53" fmla="*/ 819473 w 2876873"/>
                    <a:gd name="connsiteY53" fmla="*/ 654843 h 1266825"/>
                    <a:gd name="connsiteX54" fmla="*/ 828998 w 2876873"/>
                    <a:gd name="connsiteY54" fmla="*/ 676275 h 1266825"/>
                    <a:gd name="connsiteX55" fmla="*/ 857573 w 2876873"/>
                    <a:gd name="connsiteY55" fmla="*/ 700087 h 1266825"/>
                    <a:gd name="connsiteX56" fmla="*/ 879005 w 2876873"/>
                    <a:gd name="connsiteY56" fmla="*/ 709612 h 1266825"/>
                    <a:gd name="connsiteX57" fmla="*/ 890911 w 2876873"/>
                    <a:gd name="connsiteY57" fmla="*/ 704850 h 1266825"/>
                    <a:gd name="connsiteX58" fmla="*/ 898055 w 2876873"/>
                    <a:gd name="connsiteY58" fmla="*/ 702468 h 1266825"/>
                    <a:gd name="connsiteX59" fmla="*/ 919486 w 2876873"/>
                    <a:gd name="connsiteY59" fmla="*/ 678656 h 1266825"/>
                    <a:gd name="connsiteX60" fmla="*/ 931392 w 2876873"/>
                    <a:gd name="connsiteY60" fmla="*/ 640556 h 1266825"/>
                    <a:gd name="connsiteX61" fmla="*/ 936155 w 2876873"/>
                    <a:gd name="connsiteY61" fmla="*/ 626268 h 1266825"/>
                    <a:gd name="connsiteX62" fmla="*/ 945680 w 2876873"/>
                    <a:gd name="connsiteY62" fmla="*/ 614362 h 1266825"/>
                    <a:gd name="connsiteX63" fmla="*/ 969492 w 2876873"/>
                    <a:gd name="connsiteY63" fmla="*/ 616743 h 1266825"/>
                    <a:gd name="connsiteX64" fmla="*/ 1009973 w 2876873"/>
                    <a:gd name="connsiteY64" fmla="*/ 657225 h 1266825"/>
                    <a:gd name="connsiteX65" fmla="*/ 1038548 w 2876873"/>
                    <a:gd name="connsiteY65" fmla="*/ 681037 h 1266825"/>
                    <a:gd name="connsiteX66" fmla="*/ 1045692 w 2876873"/>
                    <a:gd name="connsiteY66" fmla="*/ 688181 h 1266825"/>
                    <a:gd name="connsiteX67" fmla="*/ 1062361 w 2876873"/>
                    <a:gd name="connsiteY67" fmla="*/ 683418 h 1266825"/>
                    <a:gd name="connsiteX68" fmla="*/ 1081411 w 2876873"/>
                    <a:gd name="connsiteY68" fmla="*/ 657225 h 1266825"/>
                    <a:gd name="connsiteX69" fmla="*/ 1105223 w 2876873"/>
                    <a:gd name="connsiteY69" fmla="*/ 631031 h 1266825"/>
                    <a:gd name="connsiteX70" fmla="*/ 1112367 w 2876873"/>
                    <a:gd name="connsiteY70" fmla="*/ 628650 h 1266825"/>
                    <a:gd name="connsiteX71" fmla="*/ 1143323 w 2876873"/>
                    <a:gd name="connsiteY71" fmla="*/ 642937 h 1266825"/>
                    <a:gd name="connsiteX72" fmla="*/ 1159992 w 2876873"/>
                    <a:gd name="connsiteY72" fmla="*/ 659606 h 1266825"/>
                    <a:gd name="connsiteX73" fmla="*/ 1174280 w 2876873"/>
                    <a:gd name="connsiteY73" fmla="*/ 676275 h 1266825"/>
                    <a:gd name="connsiteX74" fmla="*/ 1190948 w 2876873"/>
                    <a:gd name="connsiteY74" fmla="*/ 688181 h 1266825"/>
                    <a:gd name="connsiteX75" fmla="*/ 1205236 w 2876873"/>
                    <a:gd name="connsiteY75" fmla="*/ 678656 h 1266825"/>
                    <a:gd name="connsiteX76" fmla="*/ 1226667 w 2876873"/>
                    <a:gd name="connsiteY76" fmla="*/ 652462 h 1266825"/>
                    <a:gd name="connsiteX77" fmla="*/ 1240955 w 2876873"/>
                    <a:gd name="connsiteY77" fmla="*/ 647700 h 1266825"/>
                    <a:gd name="connsiteX78" fmla="*/ 1250480 w 2876873"/>
                    <a:gd name="connsiteY78" fmla="*/ 652462 h 1266825"/>
                    <a:gd name="connsiteX79" fmla="*/ 1276673 w 2876873"/>
                    <a:gd name="connsiteY79" fmla="*/ 676275 h 1266825"/>
                    <a:gd name="connsiteX80" fmla="*/ 1290961 w 2876873"/>
                    <a:gd name="connsiteY80" fmla="*/ 673893 h 1266825"/>
                    <a:gd name="connsiteX81" fmla="*/ 1298105 w 2876873"/>
                    <a:gd name="connsiteY81" fmla="*/ 669131 h 1266825"/>
                    <a:gd name="connsiteX82" fmla="*/ 1326680 w 2876873"/>
                    <a:gd name="connsiteY82" fmla="*/ 659606 h 1266825"/>
                    <a:gd name="connsiteX83" fmla="*/ 1350492 w 2876873"/>
                    <a:gd name="connsiteY83" fmla="*/ 661987 h 1266825"/>
                    <a:gd name="connsiteX84" fmla="*/ 1383830 w 2876873"/>
                    <a:gd name="connsiteY84" fmla="*/ 669131 h 1266825"/>
                    <a:gd name="connsiteX85" fmla="*/ 1390973 w 2876873"/>
                    <a:gd name="connsiteY85" fmla="*/ 666750 h 1266825"/>
                    <a:gd name="connsiteX86" fmla="*/ 1405261 w 2876873"/>
                    <a:gd name="connsiteY86" fmla="*/ 650081 h 1266825"/>
                    <a:gd name="connsiteX87" fmla="*/ 1410023 w 2876873"/>
                    <a:gd name="connsiteY87" fmla="*/ 640556 h 1266825"/>
                    <a:gd name="connsiteX88" fmla="*/ 1419548 w 2876873"/>
                    <a:gd name="connsiteY88" fmla="*/ 619125 h 1266825"/>
                    <a:gd name="connsiteX89" fmla="*/ 1429073 w 2876873"/>
                    <a:gd name="connsiteY89" fmla="*/ 576262 h 1266825"/>
                    <a:gd name="connsiteX90" fmla="*/ 1431455 w 2876873"/>
                    <a:gd name="connsiteY90" fmla="*/ 561975 h 1266825"/>
                    <a:gd name="connsiteX91" fmla="*/ 1433836 w 2876873"/>
                    <a:gd name="connsiteY91" fmla="*/ 554831 h 1266825"/>
                    <a:gd name="connsiteX92" fmla="*/ 1445742 w 2876873"/>
                    <a:gd name="connsiteY92" fmla="*/ 497681 h 1266825"/>
                    <a:gd name="connsiteX93" fmla="*/ 1448123 w 2876873"/>
                    <a:gd name="connsiteY93" fmla="*/ 473868 h 1266825"/>
                    <a:gd name="connsiteX94" fmla="*/ 1450505 w 2876873"/>
                    <a:gd name="connsiteY94" fmla="*/ 464343 h 1266825"/>
                    <a:gd name="connsiteX95" fmla="*/ 1455267 w 2876873"/>
                    <a:gd name="connsiteY95" fmla="*/ 442912 h 1266825"/>
                    <a:gd name="connsiteX96" fmla="*/ 1462411 w 2876873"/>
                    <a:gd name="connsiteY96" fmla="*/ 402431 h 1266825"/>
                    <a:gd name="connsiteX97" fmla="*/ 1464792 w 2876873"/>
                    <a:gd name="connsiteY97" fmla="*/ 395287 h 1266825"/>
                    <a:gd name="connsiteX98" fmla="*/ 1469555 w 2876873"/>
                    <a:gd name="connsiteY98" fmla="*/ 376237 h 1266825"/>
                    <a:gd name="connsiteX99" fmla="*/ 1479080 w 2876873"/>
                    <a:gd name="connsiteY99" fmla="*/ 333375 h 1266825"/>
                    <a:gd name="connsiteX100" fmla="*/ 1481461 w 2876873"/>
                    <a:gd name="connsiteY100" fmla="*/ 326231 h 1266825"/>
                    <a:gd name="connsiteX101" fmla="*/ 1490986 w 2876873"/>
                    <a:gd name="connsiteY101" fmla="*/ 290512 h 1266825"/>
                    <a:gd name="connsiteX102" fmla="*/ 1493367 w 2876873"/>
                    <a:gd name="connsiteY102" fmla="*/ 261937 h 1266825"/>
                    <a:gd name="connsiteX103" fmla="*/ 1495748 w 2876873"/>
                    <a:gd name="connsiteY103" fmla="*/ 254793 h 1266825"/>
                    <a:gd name="connsiteX104" fmla="*/ 1505273 w 2876873"/>
                    <a:gd name="connsiteY104" fmla="*/ 221456 h 1266825"/>
                    <a:gd name="connsiteX105" fmla="*/ 1526705 w 2876873"/>
                    <a:gd name="connsiteY105" fmla="*/ 169068 h 1266825"/>
                    <a:gd name="connsiteX106" fmla="*/ 1538611 w 2876873"/>
                    <a:gd name="connsiteY106" fmla="*/ 130968 h 1266825"/>
                    <a:gd name="connsiteX107" fmla="*/ 1557661 w 2876873"/>
                    <a:gd name="connsiteY107" fmla="*/ 109537 h 1266825"/>
                    <a:gd name="connsiteX108" fmla="*/ 1576711 w 2876873"/>
                    <a:gd name="connsiteY108" fmla="*/ 107156 h 1266825"/>
                    <a:gd name="connsiteX109" fmla="*/ 1588617 w 2876873"/>
                    <a:gd name="connsiteY109" fmla="*/ 116681 h 1266825"/>
                    <a:gd name="connsiteX110" fmla="*/ 1598142 w 2876873"/>
                    <a:gd name="connsiteY110" fmla="*/ 121443 h 1266825"/>
                    <a:gd name="connsiteX111" fmla="*/ 1617192 w 2876873"/>
                    <a:gd name="connsiteY111" fmla="*/ 161925 h 1266825"/>
                    <a:gd name="connsiteX112" fmla="*/ 1629098 w 2876873"/>
                    <a:gd name="connsiteY112" fmla="*/ 188118 h 1266825"/>
                    <a:gd name="connsiteX113" fmla="*/ 1633861 w 2876873"/>
                    <a:gd name="connsiteY113" fmla="*/ 197643 h 1266825"/>
                    <a:gd name="connsiteX114" fmla="*/ 1643386 w 2876873"/>
                    <a:gd name="connsiteY114" fmla="*/ 228600 h 1266825"/>
                    <a:gd name="connsiteX115" fmla="*/ 1652911 w 2876873"/>
                    <a:gd name="connsiteY115" fmla="*/ 264318 h 1266825"/>
                    <a:gd name="connsiteX116" fmla="*/ 1693392 w 2876873"/>
                    <a:gd name="connsiteY116" fmla="*/ 214312 h 1266825"/>
                    <a:gd name="connsiteX117" fmla="*/ 1724348 w 2876873"/>
                    <a:gd name="connsiteY117" fmla="*/ 192881 h 1266825"/>
                    <a:gd name="connsiteX118" fmla="*/ 1750542 w 2876873"/>
                    <a:gd name="connsiteY118" fmla="*/ 197643 h 1266825"/>
                    <a:gd name="connsiteX119" fmla="*/ 1757686 w 2876873"/>
                    <a:gd name="connsiteY119" fmla="*/ 204787 h 1266825"/>
                    <a:gd name="connsiteX120" fmla="*/ 1788642 w 2876873"/>
                    <a:gd name="connsiteY120" fmla="*/ 228600 h 1266825"/>
                    <a:gd name="connsiteX121" fmla="*/ 1814836 w 2876873"/>
                    <a:gd name="connsiteY121" fmla="*/ 221456 h 1266825"/>
                    <a:gd name="connsiteX122" fmla="*/ 1826742 w 2876873"/>
                    <a:gd name="connsiteY122" fmla="*/ 209550 h 1266825"/>
                    <a:gd name="connsiteX123" fmla="*/ 1833886 w 2876873"/>
                    <a:gd name="connsiteY123" fmla="*/ 204787 h 1266825"/>
                    <a:gd name="connsiteX124" fmla="*/ 1876748 w 2876873"/>
                    <a:gd name="connsiteY124" fmla="*/ 161925 h 1266825"/>
                    <a:gd name="connsiteX125" fmla="*/ 1907705 w 2876873"/>
                    <a:gd name="connsiteY125" fmla="*/ 169068 h 1266825"/>
                    <a:gd name="connsiteX126" fmla="*/ 1914848 w 2876873"/>
                    <a:gd name="connsiteY126" fmla="*/ 173831 h 1266825"/>
                    <a:gd name="connsiteX127" fmla="*/ 1941042 w 2876873"/>
                    <a:gd name="connsiteY127" fmla="*/ 204787 h 1266825"/>
                    <a:gd name="connsiteX128" fmla="*/ 1955330 w 2876873"/>
                    <a:gd name="connsiteY128" fmla="*/ 214312 h 1266825"/>
                    <a:gd name="connsiteX129" fmla="*/ 1979142 w 2876873"/>
                    <a:gd name="connsiteY129" fmla="*/ 209550 h 1266825"/>
                    <a:gd name="connsiteX130" fmla="*/ 2000573 w 2876873"/>
                    <a:gd name="connsiteY130" fmla="*/ 185737 h 1266825"/>
                    <a:gd name="connsiteX131" fmla="*/ 2010098 w 2876873"/>
                    <a:gd name="connsiteY131" fmla="*/ 176212 h 1266825"/>
                    <a:gd name="connsiteX132" fmla="*/ 2048198 w 2876873"/>
                    <a:gd name="connsiteY132" fmla="*/ 219075 h 1266825"/>
                    <a:gd name="connsiteX133" fmla="*/ 2074392 w 2876873"/>
                    <a:gd name="connsiteY133" fmla="*/ 242887 h 1266825"/>
                    <a:gd name="connsiteX134" fmla="*/ 2093442 w 2876873"/>
                    <a:gd name="connsiteY134" fmla="*/ 238125 h 1266825"/>
                    <a:gd name="connsiteX135" fmla="*/ 2114873 w 2876873"/>
                    <a:gd name="connsiteY135" fmla="*/ 226218 h 1266825"/>
                    <a:gd name="connsiteX136" fmla="*/ 2122017 w 2876873"/>
                    <a:gd name="connsiteY136" fmla="*/ 230981 h 1266825"/>
                    <a:gd name="connsiteX137" fmla="*/ 2129161 w 2876873"/>
                    <a:gd name="connsiteY137" fmla="*/ 233362 h 1266825"/>
                    <a:gd name="connsiteX138" fmla="*/ 2143448 w 2876873"/>
                    <a:gd name="connsiteY138" fmla="*/ 242887 h 1266825"/>
                    <a:gd name="connsiteX139" fmla="*/ 2145830 w 2876873"/>
                    <a:gd name="connsiteY139" fmla="*/ 259556 h 1266825"/>
                    <a:gd name="connsiteX140" fmla="*/ 2148211 w 2876873"/>
                    <a:gd name="connsiteY140" fmla="*/ 297656 h 1266825"/>
                    <a:gd name="connsiteX141" fmla="*/ 2155355 w 2876873"/>
                    <a:gd name="connsiteY141" fmla="*/ 319087 h 1266825"/>
                    <a:gd name="connsiteX142" fmla="*/ 2169642 w 2876873"/>
                    <a:gd name="connsiteY142" fmla="*/ 359568 h 1266825"/>
                    <a:gd name="connsiteX143" fmla="*/ 2172023 w 2876873"/>
                    <a:gd name="connsiteY143" fmla="*/ 402431 h 1266825"/>
                    <a:gd name="connsiteX144" fmla="*/ 2181548 w 2876873"/>
                    <a:gd name="connsiteY144" fmla="*/ 457200 h 1266825"/>
                    <a:gd name="connsiteX145" fmla="*/ 2188692 w 2876873"/>
                    <a:gd name="connsiteY145" fmla="*/ 523875 h 1266825"/>
                    <a:gd name="connsiteX146" fmla="*/ 2198217 w 2876873"/>
                    <a:gd name="connsiteY146" fmla="*/ 569118 h 1266825"/>
                    <a:gd name="connsiteX147" fmla="*/ 2205361 w 2876873"/>
                    <a:gd name="connsiteY147" fmla="*/ 597693 h 1266825"/>
                    <a:gd name="connsiteX148" fmla="*/ 2210123 w 2876873"/>
                    <a:gd name="connsiteY148" fmla="*/ 633412 h 1266825"/>
                    <a:gd name="connsiteX149" fmla="*/ 2229173 w 2876873"/>
                    <a:gd name="connsiteY149" fmla="*/ 726281 h 1266825"/>
                    <a:gd name="connsiteX150" fmla="*/ 2241080 w 2876873"/>
                    <a:gd name="connsiteY150" fmla="*/ 790575 h 1266825"/>
                    <a:gd name="connsiteX151" fmla="*/ 2245842 w 2876873"/>
                    <a:gd name="connsiteY151" fmla="*/ 835818 h 1266825"/>
                    <a:gd name="connsiteX152" fmla="*/ 2250605 w 2876873"/>
                    <a:gd name="connsiteY152" fmla="*/ 859631 h 1266825"/>
                    <a:gd name="connsiteX153" fmla="*/ 2257748 w 2876873"/>
                    <a:gd name="connsiteY153" fmla="*/ 900112 h 1266825"/>
                    <a:gd name="connsiteX154" fmla="*/ 2269655 w 2876873"/>
                    <a:gd name="connsiteY154" fmla="*/ 940593 h 1266825"/>
                    <a:gd name="connsiteX155" fmla="*/ 2272036 w 2876873"/>
                    <a:gd name="connsiteY155" fmla="*/ 954881 h 1266825"/>
                    <a:gd name="connsiteX156" fmla="*/ 2281561 w 2876873"/>
                    <a:gd name="connsiteY156" fmla="*/ 981075 h 1266825"/>
                    <a:gd name="connsiteX157" fmla="*/ 2288705 w 2876873"/>
                    <a:gd name="connsiteY157" fmla="*/ 1009650 h 1266825"/>
                    <a:gd name="connsiteX158" fmla="*/ 2312517 w 2876873"/>
                    <a:gd name="connsiteY158" fmla="*/ 1076325 h 1266825"/>
                    <a:gd name="connsiteX159" fmla="*/ 2329186 w 2876873"/>
                    <a:gd name="connsiteY159" fmla="*/ 1128712 h 1266825"/>
                    <a:gd name="connsiteX160" fmla="*/ 2348236 w 2876873"/>
                    <a:gd name="connsiteY160" fmla="*/ 1152525 h 1266825"/>
                    <a:gd name="connsiteX161" fmla="*/ 2364905 w 2876873"/>
                    <a:gd name="connsiteY161" fmla="*/ 1178718 h 1266825"/>
                    <a:gd name="connsiteX162" fmla="*/ 2379192 w 2876873"/>
                    <a:gd name="connsiteY162" fmla="*/ 1195387 h 1266825"/>
                    <a:gd name="connsiteX163" fmla="*/ 2383955 w 2876873"/>
                    <a:gd name="connsiteY163" fmla="*/ 1202531 h 1266825"/>
                    <a:gd name="connsiteX164" fmla="*/ 2393480 w 2876873"/>
                    <a:gd name="connsiteY164" fmla="*/ 1212056 h 1266825"/>
                    <a:gd name="connsiteX165" fmla="*/ 2405386 w 2876873"/>
                    <a:gd name="connsiteY165" fmla="*/ 1226343 h 1266825"/>
                    <a:gd name="connsiteX166" fmla="*/ 2433961 w 2876873"/>
                    <a:gd name="connsiteY166" fmla="*/ 1250156 h 1266825"/>
                    <a:gd name="connsiteX167" fmla="*/ 2445867 w 2876873"/>
                    <a:gd name="connsiteY167" fmla="*/ 1252537 h 1266825"/>
                    <a:gd name="connsiteX168" fmla="*/ 2479205 w 2876873"/>
                    <a:gd name="connsiteY168" fmla="*/ 1245393 h 1266825"/>
                    <a:gd name="connsiteX169" fmla="*/ 2514923 w 2876873"/>
                    <a:gd name="connsiteY169" fmla="*/ 1212056 h 1266825"/>
                    <a:gd name="connsiteX170" fmla="*/ 2533973 w 2876873"/>
                    <a:gd name="connsiteY170" fmla="*/ 1195387 h 1266825"/>
                    <a:gd name="connsiteX171" fmla="*/ 2543498 w 2876873"/>
                    <a:gd name="connsiteY171" fmla="*/ 1193006 h 1266825"/>
                    <a:gd name="connsiteX172" fmla="*/ 2562548 w 2876873"/>
                    <a:gd name="connsiteY172" fmla="*/ 1197768 h 1266825"/>
                    <a:gd name="connsiteX173" fmla="*/ 2574455 w 2876873"/>
                    <a:gd name="connsiteY173" fmla="*/ 1200150 h 1266825"/>
                    <a:gd name="connsiteX174" fmla="*/ 2598267 w 2876873"/>
                    <a:gd name="connsiteY174" fmla="*/ 1207293 h 1266825"/>
                    <a:gd name="connsiteX175" fmla="*/ 2633986 w 2876873"/>
                    <a:gd name="connsiteY175" fmla="*/ 1233487 h 1266825"/>
                    <a:gd name="connsiteX176" fmla="*/ 2669705 w 2876873"/>
                    <a:gd name="connsiteY176" fmla="*/ 1266825 h 1266825"/>
                    <a:gd name="connsiteX177" fmla="*/ 2691136 w 2876873"/>
                    <a:gd name="connsiteY177" fmla="*/ 1238250 h 1266825"/>
                    <a:gd name="connsiteX178" fmla="*/ 2714948 w 2876873"/>
                    <a:gd name="connsiteY178" fmla="*/ 1195387 h 1266825"/>
                    <a:gd name="connsiteX179" fmla="*/ 2719711 w 2876873"/>
                    <a:gd name="connsiteY179" fmla="*/ 1188243 h 1266825"/>
                    <a:gd name="connsiteX180" fmla="*/ 2731617 w 2876873"/>
                    <a:gd name="connsiteY180" fmla="*/ 1173956 h 1266825"/>
                    <a:gd name="connsiteX181" fmla="*/ 2741142 w 2876873"/>
                    <a:gd name="connsiteY181" fmla="*/ 1169193 h 1266825"/>
                    <a:gd name="connsiteX182" fmla="*/ 2767336 w 2876873"/>
                    <a:gd name="connsiteY182" fmla="*/ 1195387 h 1266825"/>
                    <a:gd name="connsiteX183" fmla="*/ 2788767 w 2876873"/>
                    <a:gd name="connsiteY183" fmla="*/ 1231106 h 1266825"/>
                    <a:gd name="connsiteX184" fmla="*/ 2798292 w 2876873"/>
                    <a:gd name="connsiteY184" fmla="*/ 1245393 h 1266825"/>
                    <a:gd name="connsiteX185" fmla="*/ 2814961 w 2876873"/>
                    <a:gd name="connsiteY185" fmla="*/ 1247775 h 1266825"/>
                    <a:gd name="connsiteX186" fmla="*/ 2831630 w 2876873"/>
                    <a:gd name="connsiteY186" fmla="*/ 1223962 h 1266825"/>
                    <a:gd name="connsiteX187" fmla="*/ 2848298 w 2876873"/>
                    <a:gd name="connsiteY187" fmla="*/ 1202531 h 1266825"/>
                    <a:gd name="connsiteX188" fmla="*/ 2869730 w 2876873"/>
                    <a:gd name="connsiteY188" fmla="*/ 1209675 h 1266825"/>
                    <a:gd name="connsiteX189" fmla="*/ 2876873 w 2876873"/>
                    <a:gd name="connsiteY189" fmla="*/ 1214437 h 1266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</a:cxnLst>
                  <a:rect l="l" t="t" r="r" b="b"/>
                  <a:pathLst>
                    <a:path w="2876873" h="1266825">
                      <a:moveTo>
                        <a:pt x="31280" y="64293"/>
                      </a:moveTo>
                      <a:cubicBezTo>
                        <a:pt x="30089" y="65087"/>
                        <a:pt x="-3645" y="53578"/>
                        <a:pt x="324" y="47625"/>
                      </a:cubicBezTo>
                      <a:cubicBezTo>
                        <a:pt x="4293" y="41672"/>
                        <a:pt x="44773" y="32544"/>
                        <a:pt x="55092" y="28575"/>
                      </a:cubicBezTo>
                      <a:cubicBezTo>
                        <a:pt x="65411" y="24606"/>
                        <a:pt x="60448" y="26047"/>
                        <a:pt x="62236" y="23812"/>
                      </a:cubicBezTo>
                      <a:cubicBezTo>
                        <a:pt x="63804" y="21852"/>
                        <a:pt x="63076" y="18649"/>
                        <a:pt x="64617" y="16668"/>
                      </a:cubicBezTo>
                      <a:cubicBezTo>
                        <a:pt x="75860" y="2213"/>
                        <a:pt x="74311" y="3912"/>
                        <a:pt x="86048" y="0"/>
                      </a:cubicBezTo>
                      <a:cubicBezTo>
                        <a:pt x="122626" y="5225"/>
                        <a:pt x="108496" y="2040"/>
                        <a:pt x="128911" y="7143"/>
                      </a:cubicBezTo>
                      <a:cubicBezTo>
                        <a:pt x="131292" y="9524"/>
                        <a:pt x="133468" y="12131"/>
                        <a:pt x="136055" y="14287"/>
                      </a:cubicBezTo>
                      <a:cubicBezTo>
                        <a:pt x="138253" y="16119"/>
                        <a:pt x="141557" y="16705"/>
                        <a:pt x="143198" y="19050"/>
                      </a:cubicBezTo>
                      <a:cubicBezTo>
                        <a:pt x="147269" y="24866"/>
                        <a:pt x="150230" y="31453"/>
                        <a:pt x="152723" y="38100"/>
                      </a:cubicBezTo>
                      <a:cubicBezTo>
                        <a:pt x="155021" y="44229"/>
                        <a:pt x="155136" y="51041"/>
                        <a:pt x="157486" y="57150"/>
                      </a:cubicBezTo>
                      <a:cubicBezTo>
                        <a:pt x="159148" y="61470"/>
                        <a:pt x="162560" y="64916"/>
                        <a:pt x="164630" y="69056"/>
                      </a:cubicBezTo>
                      <a:cubicBezTo>
                        <a:pt x="172640" y="85076"/>
                        <a:pt x="164372" y="77615"/>
                        <a:pt x="176536" y="85725"/>
                      </a:cubicBezTo>
                      <a:cubicBezTo>
                        <a:pt x="181298" y="83344"/>
                        <a:pt x="187261" y="82539"/>
                        <a:pt x="190823" y="78581"/>
                      </a:cubicBezTo>
                      <a:cubicBezTo>
                        <a:pt x="200970" y="67306"/>
                        <a:pt x="220421" y="32088"/>
                        <a:pt x="236067" y="19050"/>
                      </a:cubicBezTo>
                      <a:cubicBezTo>
                        <a:pt x="239351" y="16314"/>
                        <a:pt x="244004" y="15875"/>
                        <a:pt x="247973" y="14287"/>
                      </a:cubicBezTo>
                      <a:cubicBezTo>
                        <a:pt x="262035" y="17099"/>
                        <a:pt x="265884" y="15849"/>
                        <a:pt x="276548" y="30956"/>
                      </a:cubicBezTo>
                      <a:cubicBezTo>
                        <a:pt x="282079" y="38792"/>
                        <a:pt x="284893" y="48245"/>
                        <a:pt x="288455" y="57150"/>
                      </a:cubicBezTo>
                      <a:cubicBezTo>
                        <a:pt x="289670" y="60189"/>
                        <a:pt x="289212" y="63834"/>
                        <a:pt x="290836" y="66675"/>
                      </a:cubicBezTo>
                      <a:cubicBezTo>
                        <a:pt x="292507" y="69599"/>
                        <a:pt x="295599" y="71437"/>
                        <a:pt x="297980" y="73818"/>
                      </a:cubicBezTo>
                      <a:cubicBezTo>
                        <a:pt x="301155" y="71437"/>
                        <a:pt x="305026" y="69774"/>
                        <a:pt x="307505" y="66675"/>
                      </a:cubicBezTo>
                      <a:cubicBezTo>
                        <a:pt x="320450" y="50494"/>
                        <a:pt x="314615" y="43255"/>
                        <a:pt x="333698" y="28575"/>
                      </a:cubicBezTo>
                      <a:cubicBezTo>
                        <a:pt x="337525" y="25631"/>
                        <a:pt x="343223" y="26987"/>
                        <a:pt x="347986" y="26193"/>
                      </a:cubicBezTo>
                      <a:cubicBezTo>
                        <a:pt x="369990" y="33529"/>
                        <a:pt x="356149" y="26987"/>
                        <a:pt x="376561" y="42862"/>
                      </a:cubicBezTo>
                      <a:cubicBezTo>
                        <a:pt x="378820" y="44619"/>
                        <a:pt x="381681" y="45601"/>
                        <a:pt x="383705" y="47625"/>
                      </a:cubicBezTo>
                      <a:cubicBezTo>
                        <a:pt x="403555" y="67475"/>
                        <a:pt x="386819" y="57515"/>
                        <a:pt x="405136" y="66675"/>
                      </a:cubicBezTo>
                      <a:cubicBezTo>
                        <a:pt x="411486" y="65087"/>
                        <a:pt x="418691" y="65468"/>
                        <a:pt x="424186" y="61912"/>
                      </a:cubicBezTo>
                      <a:cubicBezTo>
                        <a:pt x="450510" y="44879"/>
                        <a:pt x="435987" y="40697"/>
                        <a:pt x="459905" y="33337"/>
                      </a:cubicBezTo>
                      <a:cubicBezTo>
                        <a:pt x="465269" y="31686"/>
                        <a:pt x="471017" y="31750"/>
                        <a:pt x="476573" y="30956"/>
                      </a:cubicBezTo>
                      <a:cubicBezTo>
                        <a:pt x="509408" y="36428"/>
                        <a:pt x="468939" y="28920"/>
                        <a:pt x="512292" y="40481"/>
                      </a:cubicBezTo>
                      <a:cubicBezTo>
                        <a:pt x="516957" y="41725"/>
                        <a:pt x="521789" y="42263"/>
                        <a:pt x="526580" y="42862"/>
                      </a:cubicBezTo>
                      <a:cubicBezTo>
                        <a:pt x="540844" y="44645"/>
                        <a:pt x="555146" y="46120"/>
                        <a:pt x="569442" y="47625"/>
                      </a:cubicBezTo>
                      <a:lnTo>
                        <a:pt x="617067" y="52387"/>
                      </a:lnTo>
                      <a:cubicBezTo>
                        <a:pt x="625798" y="50006"/>
                        <a:pt x="634578" y="47797"/>
                        <a:pt x="643261" y="45243"/>
                      </a:cubicBezTo>
                      <a:cubicBezTo>
                        <a:pt x="648077" y="43827"/>
                        <a:pt x="657548" y="40481"/>
                        <a:pt x="657548" y="40481"/>
                      </a:cubicBezTo>
                      <a:cubicBezTo>
                        <a:pt x="683597" y="49163"/>
                        <a:pt x="644144" y="35317"/>
                        <a:pt x="671836" y="47625"/>
                      </a:cubicBezTo>
                      <a:cubicBezTo>
                        <a:pt x="680616" y="51527"/>
                        <a:pt x="696530" y="54989"/>
                        <a:pt x="705173" y="57150"/>
                      </a:cubicBezTo>
                      <a:cubicBezTo>
                        <a:pt x="710209" y="64702"/>
                        <a:pt x="712008" y="66337"/>
                        <a:pt x="714698" y="76200"/>
                      </a:cubicBezTo>
                      <a:cubicBezTo>
                        <a:pt x="715968" y="80858"/>
                        <a:pt x="715836" y="85822"/>
                        <a:pt x="717080" y="90487"/>
                      </a:cubicBezTo>
                      <a:cubicBezTo>
                        <a:pt x="719020" y="97763"/>
                        <a:pt x="721494" y="104900"/>
                        <a:pt x="724223" y="111918"/>
                      </a:cubicBezTo>
                      <a:cubicBezTo>
                        <a:pt x="727056" y="119204"/>
                        <a:pt x="731276" y="125933"/>
                        <a:pt x="733748" y="133350"/>
                      </a:cubicBezTo>
                      <a:cubicBezTo>
                        <a:pt x="749067" y="179308"/>
                        <a:pt x="735608" y="145381"/>
                        <a:pt x="743273" y="178593"/>
                      </a:cubicBezTo>
                      <a:cubicBezTo>
                        <a:pt x="744402" y="183485"/>
                        <a:pt x="746619" y="188065"/>
                        <a:pt x="748036" y="192881"/>
                      </a:cubicBezTo>
                      <a:cubicBezTo>
                        <a:pt x="757915" y="226468"/>
                        <a:pt x="753205" y="213560"/>
                        <a:pt x="762323" y="250031"/>
                      </a:cubicBezTo>
                      <a:cubicBezTo>
                        <a:pt x="769649" y="279335"/>
                        <a:pt x="758306" y="225176"/>
                        <a:pt x="767086" y="269081"/>
                      </a:cubicBezTo>
                      <a:cubicBezTo>
                        <a:pt x="768673" y="302418"/>
                        <a:pt x="769238" y="335820"/>
                        <a:pt x="771848" y="369093"/>
                      </a:cubicBezTo>
                      <a:cubicBezTo>
                        <a:pt x="772420" y="376389"/>
                        <a:pt x="775176" y="383349"/>
                        <a:pt x="776611" y="390525"/>
                      </a:cubicBezTo>
                      <a:cubicBezTo>
                        <a:pt x="780733" y="411132"/>
                        <a:pt x="785911" y="431584"/>
                        <a:pt x="788517" y="452437"/>
                      </a:cubicBezTo>
                      <a:cubicBezTo>
                        <a:pt x="792605" y="485144"/>
                        <a:pt x="789876" y="460574"/>
                        <a:pt x="793280" y="504825"/>
                      </a:cubicBezTo>
                      <a:cubicBezTo>
                        <a:pt x="796062" y="540986"/>
                        <a:pt x="794753" y="523582"/>
                        <a:pt x="798042" y="554831"/>
                      </a:cubicBezTo>
                      <a:cubicBezTo>
                        <a:pt x="802965" y="601608"/>
                        <a:pt x="797899" y="558518"/>
                        <a:pt x="802805" y="595312"/>
                      </a:cubicBezTo>
                      <a:cubicBezTo>
                        <a:pt x="803082" y="597392"/>
                        <a:pt x="806173" y="624468"/>
                        <a:pt x="807567" y="628650"/>
                      </a:cubicBezTo>
                      <a:cubicBezTo>
                        <a:pt x="809251" y="633701"/>
                        <a:pt x="812508" y="638090"/>
                        <a:pt x="814711" y="642937"/>
                      </a:cubicBezTo>
                      <a:cubicBezTo>
                        <a:pt x="816480" y="646828"/>
                        <a:pt x="818012" y="650826"/>
                        <a:pt x="819473" y="654843"/>
                      </a:cubicBezTo>
                      <a:cubicBezTo>
                        <a:pt x="823490" y="665891"/>
                        <a:pt x="822393" y="668349"/>
                        <a:pt x="828998" y="676275"/>
                      </a:cubicBezTo>
                      <a:cubicBezTo>
                        <a:pt x="836071" y="684763"/>
                        <a:pt x="850873" y="694933"/>
                        <a:pt x="857573" y="700087"/>
                      </a:cubicBezTo>
                      <a:cubicBezTo>
                        <a:pt x="869905" y="709573"/>
                        <a:pt x="863646" y="706541"/>
                        <a:pt x="879005" y="709612"/>
                      </a:cubicBezTo>
                      <a:cubicBezTo>
                        <a:pt x="882974" y="708025"/>
                        <a:pt x="886909" y="706351"/>
                        <a:pt x="890911" y="704850"/>
                      </a:cubicBezTo>
                      <a:cubicBezTo>
                        <a:pt x="893261" y="703969"/>
                        <a:pt x="896205" y="704164"/>
                        <a:pt x="898055" y="702468"/>
                      </a:cubicBezTo>
                      <a:cubicBezTo>
                        <a:pt x="905927" y="695252"/>
                        <a:pt x="912342" y="686593"/>
                        <a:pt x="919486" y="678656"/>
                      </a:cubicBezTo>
                      <a:cubicBezTo>
                        <a:pt x="923455" y="665956"/>
                        <a:pt x="927358" y="653235"/>
                        <a:pt x="931392" y="640556"/>
                      </a:cubicBezTo>
                      <a:cubicBezTo>
                        <a:pt x="932914" y="635772"/>
                        <a:pt x="933019" y="630188"/>
                        <a:pt x="936155" y="626268"/>
                      </a:cubicBezTo>
                      <a:lnTo>
                        <a:pt x="945680" y="614362"/>
                      </a:lnTo>
                      <a:cubicBezTo>
                        <a:pt x="953617" y="615156"/>
                        <a:pt x="961878" y="614364"/>
                        <a:pt x="969492" y="616743"/>
                      </a:cubicBezTo>
                      <a:cubicBezTo>
                        <a:pt x="984731" y="621505"/>
                        <a:pt x="1004397" y="650852"/>
                        <a:pt x="1009973" y="657225"/>
                      </a:cubicBezTo>
                      <a:cubicBezTo>
                        <a:pt x="1018868" y="667390"/>
                        <a:pt x="1026954" y="671375"/>
                        <a:pt x="1038548" y="681037"/>
                      </a:cubicBezTo>
                      <a:cubicBezTo>
                        <a:pt x="1041135" y="683193"/>
                        <a:pt x="1043311" y="685800"/>
                        <a:pt x="1045692" y="688181"/>
                      </a:cubicBezTo>
                      <a:cubicBezTo>
                        <a:pt x="1051248" y="686593"/>
                        <a:pt x="1057553" y="686623"/>
                        <a:pt x="1062361" y="683418"/>
                      </a:cubicBezTo>
                      <a:cubicBezTo>
                        <a:pt x="1071732" y="677171"/>
                        <a:pt x="1075182" y="665790"/>
                        <a:pt x="1081411" y="657225"/>
                      </a:cubicBezTo>
                      <a:cubicBezTo>
                        <a:pt x="1085374" y="651775"/>
                        <a:pt x="1099377" y="635415"/>
                        <a:pt x="1105223" y="631031"/>
                      </a:cubicBezTo>
                      <a:cubicBezTo>
                        <a:pt x="1107231" y="629525"/>
                        <a:pt x="1109986" y="629444"/>
                        <a:pt x="1112367" y="628650"/>
                      </a:cubicBezTo>
                      <a:cubicBezTo>
                        <a:pt x="1118961" y="631288"/>
                        <a:pt x="1135720" y="636094"/>
                        <a:pt x="1143323" y="642937"/>
                      </a:cubicBezTo>
                      <a:cubicBezTo>
                        <a:pt x="1149164" y="648194"/>
                        <a:pt x="1154735" y="653765"/>
                        <a:pt x="1159992" y="659606"/>
                      </a:cubicBezTo>
                      <a:cubicBezTo>
                        <a:pt x="1172305" y="673287"/>
                        <a:pt x="1154794" y="660331"/>
                        <a:pt x="1174280" y="676275"/>
                      </a:cubicBezTo>
                      <a:cubicBezTo>
                        <a:pt x="1179564" y="680599"/>
                        <a:pt x="1185392" y="684212"/>
                        <a:pt x="1190948" y="688181"/>
                      </a:cubicBezTo>
                      <a:cubicBezTo>
                        <a:pt x="1195711" y="685006"/>
                        <a:pt x="1201189" y="682703"/>
                        <a:pt x="1205236" y="678656"/>
                      </a:cubicBezTo>
                      <a:cubicBezTo>
                        <a:pt x="1213213" y="670679"/>
                        <a:pt x="1215964" y="656029"/>
                        <a:pt x="1226667" y="652462"/>
                      </a:cubicBezTo>
                      <a:lnTo>
                        <a:pt x="1240955" y="647700"/>
                      </a:lnTo>
                      <a:cubicBezTo>
                        <a:pt x="1244130" y="649287"/>
                        <a:pt x="1247708" y="650245"/>
                        <a:pt x="1250480" y="652462"/>
                      </a:cubicBezTo>
                      <a:cubicBezTo>
                        <a:pt x="1259694" y="659833"/>
                        <a:pt x="1266244" y="670754"/>
                        <a:pt x="1276673" y="676275"/>
                      </a:cubicBezTo>
                      <a:cubicBezTo>
                        <a:pt x="1280940" y="678534"/>
                        <a:pt x="1286198" y="674687"/>
                        <a:pt x="1290961" y="673893"/>
                      </a:cubicBezTo>
                      <a:cubicBezTo>
                        <a:pt x="1293342" y="672306"/>
                        <a:pt x="1295500" y="670315"/>
                        <a:pt x="1298105" y="669131"/>
                      </a:cubicBezTo>
                      <a:cubicBezTo>
                        <a:pt x="1311623" y="662987"/>
                        <a:pt x="1314724" y="662595"/>
                        <a:pt x="1326680" y="659606"/>
                      </a:cubicBezTo>
                      <a:cubicBezTo>
                        <a:pt x="1334617" y="660400"/>
                        <a:pt x="1342603" y="660804"/>
                        <a:pt x="1350492" y="661987"/>
                      </a:cubicBezTo>
                      <a:cubicBezTo>
                        <a:pt x="1363996" y="664013"/>
                        <a:pt x="1371917" y="666153"/>
                        <a:pt x="1383830" y="669131"/>
                      </a:cubicBezTo>
                      <a:cubicBezTo>
                        <a:pt x="1386211" y="668337"/>
                        <a:pt x="1389097" y="668417"/>
                        <a:pt x="1390973" y="666750"/>
                      </a:cubicBezTo>
                      <a:cubicBezTo>
                        <a:pt x="1396443" y="661888"/>
                        <a:pt x="1400957" y="655999"/>
                        <a:pt x="1405261" y="650081"/>
                      </a:cubicBezTo>
                      <a:cubicBezTo>
                        <a:pt x="1407349" y="647210"/>
                        <a:pt x="1408536" y="643779"/>
                        <a:pt x="1410023" y="640556"/>
                      </a:cubicBezTo>
                      <a:cubicBezTo>
                        <a:pt x="1413299" y="633458"/>
                        <a:pt x="1416373" y="626269"/>
                        <a:pt x="1419548" y="619125"/>
                      </a:cubicBezTo>
                      <a:cubicBezTo>
                        <a:pt x="1424344" y="585562"/>
                        <a:pt x="1418625" y="620666"/>
                        <a:pt x="1429073" y="576262"/>
                      </a:cubicBezTo>
                      <a:cubicBezTo>
                        <a:pt x="1430179" y="571562"/>
                        <a:pt x="1430408" y="566688"/>
                        <a:pt x="1431455" y="561975"/>
                      </a:cubicBezTo>
                      <a:cubicBezTo>
                        <a:pt x="1432000" y="559525"/>
                        <a:pt x="1433227" y="557266"/>
                        <a:pt x="1433836" y="554831"/>
                      </a:cubicBezTo>
                      <a:cubicBezTo>
                        <a:pt x="1437532" y="540046"/>
                        <a:pt x="1443302" y="509881"/>
                        <a:pt x="1445742" y="497681"/>
                      </a:cubicBezTo>
                      <a:cubicBezTo>
                        <a:pt x="1446536" y="489743"/>
                        <a:pt x="1446995" y="481765"/>
                        <a:pt x="1448123" y="473868"/>
                      </a:cubicBezTo>
                      <a:cubicBezTo>
                        <a:pt x="1448586" y="470628"/>
                        <a:pt x="1449769" y="467532"/>
                        <a:pt x="1450505" y="464343"/>
                      </a:cubicBezTo>
                      <a:cubicBezTo>
                        <a:pt x="1452151" y="457213"/>
                        <a:pt x="1453885" y="450098"/>
                        <a:pt x="1455267" y="442912"/>
                      </a:cubicBezTo>
                      <a:cubicBezTo>
                        <a:pt x="1457855" y="429456"/>
                        <a:pt x="1459724" y="415867"/>
                        <a:pt x="1462411" y="402431"/>
                      </a:cubicBezTo>
                      <a:cubicBezTo>
                        <a:pt x="1462903" y="399970"/>
                        <a:pt x="1464132" y="397709"/>
                        <a:pt x="1464792" y="395287"/>
                      </a:cubicBezTo>
                      <a:cubicBezTo>
                        <a:pt x="1466514" y="388972"/>
                        <a:pt x="1468083" y="382615"/>
                        <a:pt x="1469555" y="376237"/>
                      </a:cubicBezTo>
                      <a:cubicBezTo>
                        <a:pt x="1472846" y="361976"/>
                        <a:pt x="1475690" y="347613"/>
                        <a:pt x="1479080" y="333375"/>
                      </a:cubicBezTo>
                      <a:cubicBezTo>
                        <a:pt x="1479661" y="330933"/>
                        <a:pt x="1480789" y="328650"/>
                        <a:pt x="1481461" y="326231"/>
                      </a:cubicBezTo>
                      <a:cubicBezTo>
                        <a:pt x="1484759" y="314358"/>
                        <a:pt x="1487811" y="302418"/>
                        <a:pt x="1490986" y="290512"/>
                      </a:cubicBezTo>
                      <a:cubicBezTo>
                        <a:pt x="1491780" y="280987"/>
                        <a:pt x="1492104" y="271411"/>
                        <a:pt x="1493367" y="261937"/>
                      </a:cubicBezTo>
                      <a:cubicBezTo>
                        <a:pt x="1493699" y="259449"/>
                        <a:pt x="1495040" y="257201"/>
                        <a:pt x="1495748" y="254793"/>
                      </a:cubicBezTo>
                      <a:cubicBezTo>
                        <a:pt x="1499009" y="243706"/>
                        <a:pt x="1501847" y="232494"/>
                        <a:pt x="1505273" y="221456"/>
                      </a:cubicBezTo>
                      <a:cubicBezTo>
                        <a:pt x="1517100" y="183347"/>
                        <a:pt x="1512026" y="194757"/>
                        <a:pt x="1526705" y="169068"/>
                      </a:cubicBezTo>
                      <a:cubicBezTo>
                        <a:pt x="1530693" y="149125"/>
                        <a:pt x="1529043" y="146516"/>
                        <a:pt x="1538611" y="130968"/>
                      </a:cubicBezTo>
                      <a:cubicBezTo>
                        <a:pt x="1541008" y="127072"/>
                        <a:pt x="1549519" y="111758"/>
                        <a:pt x="1557661" y="109537"/>
                      </a:cubicBezTo>
                      <a:cubicBezTo>
                        <a:pt x="1563835" y="107853"/>
                        <a:pt x="1570361" y="107950"/>
                        <a:pt x="1576711" y="107156"/>
                      </a:cubicBezTo>
                      <a:cubicBezTo>
                        <a:pt x="1580680" y="110331"/>
                        <a:pt x="1584388" y="113862"/>
                        <a:pt x="1588617" y="116681"/>
                      </a:cubicBezTo>
                      <a:cubicBezTo>
                        <a:pt x="1591571" y="118650"/>
                        <a:pt x="1596247" y="118442"/>
                        <a:pt x="1598142" y="121443"/>
                      </a:cubicBezTo>
                      <a:cubicBezTo>
                        <a:pt x="1606106" y="134052"/>
                        <a:pt x="1610912" y="148398"/>
                        <a:pt x="1617192" y="161925"/>
                      </a:cubicBezTo>
                      <a:cubicBezTo>
                        <a:pt x="1621231" y="170624"/>
                        <a:pt x="1625042" y="179427"/>
                        <a:pt x="1629098" y="188118"/>
                      </a:cubicBezTo>
                      <a:cubicBezTo>
                        <a:pt x="1630599" y="191335"/>
                        <a:pt x="1632817" y="194250"/>
                        <a:pt x="1633861" y="197643"/>
                      </a:cubicBezTo>
                      <a:cubicBezTo>
                        <a:pt x="1637036" y="207962"/>
                        <a:pt x="1640420" y="218219"/>
                        <a:pt x="1643386" y="228600"/>
                      </a:cubicBezTo>
                      <a:cubicBezTo>
                        <a:pt x="1646771" y="240448"/>
                        <a:pt x="1652911" y="264318"/>
                        <a:pt x="1652911" y="264318"/>
                      </a:cubicBezTo>
                      <a:cubicBezTo>
                        <a:pt x="1681335" y="254845"/>
                        <a:pt x="1636260" y="271444"/>
                        <a:pt x="1693392" y="214312"/>
                      </a:cubicBezTo>
                      <a:cubicBezTo>
                        <a:pt x="1710318" y="197386"/>
                        <a:pt x="1700278" y="204916"/>
                        <a:pt x="1724348" y="192881"/>
                      </a:cubicBezTo>
                      <a:cubicBezTo>
                        <a:pt x="1733079" y="194468"/>
                        <a:pt x="1742185" y="194658"/>
                        <a:pt x="1750542" y="197643"/>
                      </a:cubicBezTo>
                      <a:cubicBezTo>
                        <a:pt x="1753714" y="198776"/>
                        <a:pt x="1755194" y="202522"/>
                        <a:pt x="1757686" y="204787"/>
                      </a:cubicBezTo>
                      <a:cubicBezTo>
                        <a:pt x="1777734" y="223013"/>
                        <a:pt x="1770864" y="217933"/>
                        <a:pt x="1788642" y="228600"/>
                      </a:cubicBezTo>
                      <a:cubicBezTo>
                        <a:pt x="1797373" y="226219"/>
                        <a:pt x="1806741" y="225503"/>
                        <a:pt x="1814836" y="221456"/>
                      </a:cubicBezTo>
                      <a:cubicBezTo>
                        <a:pt x="1819856" y="218946"/>
                        <a:pt x="1822518" y="213246"/>
                        <a:pt x="1826742" y="209550"/>
                      </a:cubicBezTo>
                      <a:cubicBezTo>
                        <a:pt x="1828896" y="207665"/>
                        <a:pt x="1831862" y="206811"/>
                        <a:pt x="1833886" y="204787"/>
                      </a:cubicBezTo>
                      <a:cubicBezTo>
                        <a:pt x="1879097" y="159576"/>
                        <a:pt x="1853882" y="177169"/>
                        <a:pt x="1876748" y="161925"/>
                      </a:cubicBezTo>
                      <a:cubicBezTo>
                        <a:pt x="1887067" y="164306"/>
                        <a:pt x="1897597" y="165909"/>
                        <a:pt x="1907705" y="169068"/>
                      </a:cubicBezTo>
                      <a:cubicBezTo>
                        <a:pt x="1910437" y="169922"/>
                        <a:pt x="1912895" y="171739"/>
                        <a:pt x="1914848" y="173831"/>
                      </a:cubicBezTo>
                      <a:cubicBezTo>
                        <a:pt x="1924071" y="183713"/>
                        <a:pt x="1931484" y="195229"/>
                        <a:pt x="1941042" y="204787"/>
                      </a:cubicBezTo>
                      <a:cubicBezTo>
                        <a:pt x="1945089" y="208834"/>
                        <a:pt x="1955330" y="214312"/>
                        <a:pt x="1955330" y="214312"/>
                      </a:cubicBezTo>
                      <a:cubicBezTo>
                        <a:pt x="1963267" y="212725"/>
                        <a:pt x="1972298" y="213872"/>
                        <a:pt x="1979142" y="209550"/>
                      </a:cubicBezTo>
                      <a:cubicBezTo>
                        <a:pt x="1988171" y="203847"/>
                        <a:pt x="1993307" y="193562"/>
                        <a:pt x="2000573" y="185737"/>
                      </a:cubicBezTo>
                      <a:cubicBezTo>
                        <a:pt x="2003628" y="182447"/>
                        <a:pt x="2006923" y="179387"/>
                        <a:pt x="2010098" y="176212"/>
                      </a:cubicBezTo>
                      <a:cubicBezTo>
                        <a:pt x="2051258" y="187973"/>
                        <a:pt x="1997506" y="168387"/>
                        <a:pt x="2048198" y="219075"/>
                      </a:cubicBezTo>
                      <a:cubicBezTo>
                        <a:pt x="2066080" y="236956"/>
                        <a:pt x="2057227" y="229155"/>
                        <a:pt x="2074392" y="242887"/>
                      </a:cubicBezTo>
                      <a:cubicBezTo>
                        <a:pt x="2080742" y="241300"/>
                        <a:pt x="2087278" y="240326"/>
                        <a:pt x="2093442" y="238125"/>
                      </a:cubicBezTo>
                      <a:cubicBezTo>
                        <a:pt x="2102517" y="234884"/>
                        <a:pt x="2107477" y="231150"/>
                        <a:pt x="2114873" y="226218"/>
                      </a:cubicBezTo>
                      <a:cubicBezTo>
                        <a:pt x="2117254" y="227806"/>
                        <a:pt x="2119457" y="229701"/>
                        <a:pt x="2122017" y="230981"/>
                      </a:cubicBezTo>
                      <a:cubicBezTo>
                        <a:pt x="2124262" y="232104"/>
                        <a:pt x="2127072" y="231970"/>
                        <a:pt x="2129161" y="233362"/>
                      </a:cubicBezTo>
                      <a:cubicBezTo>
                        <a:pt x="2147000" y="245254"/>
                        <a:pt x="2126463" y="237225"/>
                        <a:pt x="2143448" y="242887"/>
                      </a:cubicBezTo>
                      <a:cubicBezTo>
                        <a:pt x="2152716" y="256788"/>
                        <a:pt x="2145830" y="242642"/>
                        <a:pt x="2145830" y="259556"/>
                      </a:cubicBezTo>
                      <a:cubicBezTo>
                        <a:pt x="2145830" y="272281"/>
                        <a:pt x="2146201" y="285091"/>
                        <a:pt x="2148211" y="297656"/>
                      </a:cubicBezTo>
                      <a:cubicBezTo>
                        <a:pt x="2149401" y="305092"/>
                        <a:pt x="2153286" y="311847"/>
                        <a:pt x="2155355" y="319087"/>
                      </a:cubicBezTo>
                      <a:cubicBezTo>
                        <a:pt x="2165768" y="355532"/>
                        <a:pt x="2140860" y="290490"/>
                        <a:pt x="2169642" y="359568"/>
                      </a:cubicBezTo>
                      <a:cubicBezTo>
                        <a:pt x="2170436" y="373856"/>
                        <a:pt x="2170291" y="388227"/>
                        <a:pt x="2172023" y="402431"/>
                      </a:cubicBezTo>
                      <a:cubicBezTo>
                        <a:pt x="2174266" y="420825"/>
                        <a:pt x="2181548" y="457200"/>
                        <a:pt x="2181548" y="457200"/>
                      </a:cubicBezTo>
                      <a:cubicBezTo>
                        <a:pt x="2183619" y="486185"/>
                        <a:pt x="2183474" y="495176"/>
                        <a:pt x="2188692" y="523875"/>
                      </a:cubicBezTo>
                      <a:cubicBezTo>
                        <a:pt x="2191449" y="539038"/>
                        <a:pt x="2194822" y="554085"/>
                        <a:pt x="2198217" y="569118"/>
                      </a:cubicBezTo>
                      <a:cubicBezTo>
                        <a:pt x="2200380" y="578695"/>
                        <a:pt x="2203573" y="588039"/>
                        <a:pt x="2205361" y="597693"/>
                      </a:cubicBezTo>
                      <a:cubicBezTo>
                        <a:pt x="2207548" y="609504"/>
                        <a:pt x="2207936" y="621601"/>
                        <a:pt x="2210123" y="633412"/>
                      </a:cubicBezTo>
                      <a:cubicBezTo>
                        <a:pt x="2215877" y="664485"/>
                        <a:pt x="2223418" y="695208"/>
                        <a:pt x="2229173" y="726281"/>
                      </a:cubicBezTo>
                      <a:cubicBezTo>
                        <a:pt x="2233142" y="747712"/>
                        <a:pt x="2237801" y="769027"/>
                        <a:pt x="2241080" y="790575"/>
                      </a:cubicBezTo>
                      <a:cubicBezTo>
                        <a:pt x="2243361" y="805567"/>
                        <a:pt x="2243770" y="820796"/>
                        <a:pt x="2245842" y="835818"/>
                      </a:cubicBezTo>
                      <a:cubicBezTo>
                        <a:pt x="2246948" y="843837"/>
                        <a:pt x="2249131" y="851671"/>
                        <a:pt x="2250605" y="859631"/>
                      </a:cubicBezTo>
                      <a:cubicBezTo>
                        <a:pt x="2253100" y="873104"/>
                        <a:pt x="2254610" y="886774"/>
                        <a:pt x="2257748" y="900112"/>
                      </a:cubicBezTo>
                      <a:cubicBezTo>
                        <a:pt x="2260970" y="913803"/>
                        <a:pt x="2266105" y="926983"/>
                        <a:pt x="2269655" y="940593"/>
                      </a:cubicBezTo>
                      <a:cubicBezTo>
                        <a:pt x="2270874" y="945265"/>
                        <a:pt x="2270674" y="950249"/>
                        <a:pt x="2272036" y="954881"/>
                      </a:cubicBezTo>
                      <a:cubicBezTo>
                        <a:pt x="2274657" y="963794"/>
                        <a:pt x="2278856" y="972187"/>
                        <a:pt x="2281561" y="981075"/>
                      </a:cubicBezTo>
                      <a:cubicBezTo>
                        <a:pt x="2284420" y="990468"/>
                        <a:pt x="2285956" y="1000225"/>
                        <a:pt x="2288705" y="1009650"/>
                      </a:cubicBezTo>
                      <a:cubicBezTo>
                        <a:pt x="2294748" y="1030369"/>
                        <a:pt x="2305203" y="1056820"/>
                        <a:pt x="2312517" y="1076325"/>
                      </a:cubicBezTo>
                      <a:cubicBezTo>
                        <a:pt x="2315374" y="1102041"/>
                        <a:pt x="2313117" y="1102314"/>
                        <a:pt x="2329186" y="1128712"/>
                      </a:cubicBezTo>
                      <a:cubicBezTo>
                        <a:pt x="2334471" y="1137395"/>
                        <a:pt x="2342328" y="1144253"/>
                        <a:pt x="2348236" y="1152525"/>
                      </a:cubicBezTo>
                      <a:cubicBezTo>
                        <a:pt x="2354251" y="1160946"/>
                        <a:pt x="2358846" y="1170328"/>
                        <a:pt x="2364905" y="1178718"/>
                      </a:cubicBezTo>
                      <a:cubicBezTo>
                        <a:pt x="2369190" y="1184651"/>
                        <a:pt x="2374621" y="1189673"/>
                        <a:pt x="2379192" y="1195387"/>
                      </a:cubicBezTo>
                      <a:cubicBezTo>
                        <a:pt x="2380980" y="1197622"/>
                        <a:pt x="2382092" y="1200358"/>
                        <a:pt x="2383955" y="1202531"/>
                      </a:cubicBezTo>
                      <a:cubicBezTo>
                        <a:pt x="2386877" y="1205940"/>
                        <a:pt x="2390476" y="1208719"/>
                        <a:pt x="2393480" y="1212056"/>
                      </a:cubicBezTo>
                      <a:cubicBezTo>
                        <a:pt x="2397627" y="1216664"/>
                        <a:pt x="2401239" y="1221735"/>
                        <a:pt x="2405386" y="1226343"/>
                      </a:cubicBezTo>
                      <a:cubicBezTo>
                        <a:pt x="2412855" y="1234642"/>
                        <a:pt x="2424876" y="1245264"/>
                        <a:pt x="2433961" y="1250156"/>
                      </a:cubicBezTo>
                      <a:cubicBezTo>
                        <a:pt x="2437524" y="1252075"/>
                        <a:pt x="2441898" y="1251743"/>
                        <a:pt x="2445867" y="1252537"/>
                      </a:cubicBezTo>
                      <a:cubicBezTo>
                        <a:pt x="2458767" y="1251104"/>
                        <a:pt x="2468225" y="1251981"/>
                        <a:pt x="2479205" y="1245393"/>
                      </a:cubicBezTo>
                      <a:cubicBezTo>
                        <a:pt x="2489540" y="1239192"/>
                        <a:pt x="2510346" y="1216633"/>
                        <a:pt x="2514923" y="1212056"/>
                      </a:cubicBezTo>
                      <a:cubicBezTo>
                        <a:pt x="2519194" y="1207786"/>
                        <a:pt x="2527086" y="1198339"/>
                        <a:pt x="2533973" y="1195387"/>
                      </a:cubicBezTo>
                      <a:cubicBezTo>
                        <a:pt x="2536981" y="1194098"/>
                        <a:pt x="2540323" y="1193800"/>
                        <a:pt x="2543498" y="1193006"/>
                      </a:cubicBezTo>
                      <a:lnTo>
                        <a:pt x="2562548" y="1197768"/>
                      </a:lnTo>
                      <a:cubicBezTo>
                        <a:pt x="2566492" y="1198678"/>
                        <a:pt x="2570544" y="1199107"/>
                        <a:pt x="2574455" y="1200150"/>
                      </a:cubicBezTo>
                      <a:cubicBezTo>
                        <a:pt x="2582462" y="1202285"/>
                        <a:pt x="2590330" y="1204912"/>
                        <a:pt x="2598267" y="1207293"/>
                      </a:cubicBezTo>
                      <a:cubicBezTo>
                        <a:pt x="2610173" y="1216024"/>
                        <a:pt x="2626389" y="1220827"/>
                        <a:pt x="2633986" y="1233487"/>
                      </a:cubicBezTo>
                      <a:cubicBezTo>
                        <a:pt x="2647256" y="1255603"/>
                        <a:pt x="2637427" y="1242616"/>
                        <a:pt x="2669705" y="1266825"/>
                      </a:cubicBezTo>
                      <a:cubicBezTo>
                        <a:pt x="2676849" y="1257300"/>
                        <a:pt x="2685354" y="1248658"/>
                        <a:pt x="2691136" y="1238250"/>
                      </a:cubicBezTo>
                      <a:cubicBezTo>
                        <a:pt x="2699073" y="1223962"/>
                        <a:pt x="2706839" y="1209578"/>
                        <a:pt x="2714948" y="1195387"/>
                      </a:cubicBezTo>
                      <a:cubicBezTo>
                        <a:pt x="2716368" y="1192902"/>
                        <a:pt x="2717954" y="1190502"/>
                        <a:pt x="2719711" y="1188243"/>
                      </a:cubicBezTo>
                      <a:cubicBezTo>
                        <a:pt x="2723517" y="1183350"/>
                        <a:pt x="2726984" y="1178075"/>
                        <a:pt x="2731617" y="1173956"/>
                      </a:cubicBezTo>
                      <a:cubicBezTo>
                        <a:pt x="2734270" y="1171598"/>
                        <a:pt x="2737967" y="1170781"/>
                        <a:pt x="2741142" y="1169193"/>
                      </a:cubicBezTo>
                      <a:cubicBezTo>
                        <a:pt x="2749873" y="1177924"/>
                        <a:pt x="2760983" y="1184799"/>
                        <a:pt x="2767336" y="1195387"/>
                      </a:cubicBezTo>
                      <a:cubicBezTo>
                        <a:pt x="2774480" y="1207293"/>
                        <a:pt x="2781459" y="1219300"/>
                        <a:pt x="2788767" y="1231106"/>
                      </a:cubicBezTo>
                      <a:cubicBezTo>
                        <a:pt x="2791780" y="1235973"/>
                        <a:pt x="2793463" y="1242320"/>
                        <a:pt x="2798292" y="1245393"/>
                      </a:cubicBezTo>
                      <a:cubicBezTo>
                        <a:pt x="2803027" y="1248406"/>
                        <a:pt x="2809405" y="1246981"/>
                        <a:pt x="2814961" y="1247775"/>
                      </a:cubicBezTo>
                      <a:cubicBezTo>
                        <a:pt x="2830459" y="1232277"/>
                        <a:pt x="2813158" y="1250831"/>
                        <a:pt x="2831630" y="1223962"/>
                      </a:cubicBezTo>
                      <a:cubicBezTo>
                        <a:pt x="2836757" y="1216504"/>
                        <a:pt x="2842742" y="1209675"/>
                        <a:pt x="2848298" y="1202531"/>
                      </a:cubicBezTo>
                      <a:cubicBezTo>
                        <a:pt x="2855442" y="1204912"/>
                        <a:pt x="2863464" y="1205498"/>
                        <a:pt x="2869730" y="1209675"/>
                      </a:cubicBezTo>
                      <a:lnTo>
                        <a:pt x="2876873" y="1214437"/>
                      </a:lnTo>
                    </a:path>
                  </a:pathLst>
                </a:custGeom>
                <a:ln w="28575">
                  <a:solidFill>
                    <a:srgbClr val="FFC000"/>
                  </a:solidFill>
                </a:ln>
              </p:spPr>
              <p:style>
                <a:lnRef idx="2">
                  <a:schemeClr val="accent6"/>
                </a:lnRef>
                <a:fillRef idx="0">
                  <a:schemeClr val="accent6"/>
                </a:fillRef>
                <a:effectRef idx="1">
                  <a:schemeClr val="accent6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5" name="Oval Callout 79">
                <a:extLst>
                  <a:ext uri="{FF2B5EF4-FFF2-40B4-BE49-F238E27FC236}">
                    <a16:creationId xmlns:a16="http://schemas.microsoft.com/office/drawing/2014/main" id="{01D30B0F-4F4F-46F2-AA2D-E60B8C093883}"/>
                  </a:ext>
                </a:extLst>
              </p:cNvPr>
              <p:cNvSpPr/>
              <p:nvPr/>
            </p:nvSpPr>
            <p:spPr>
              <a:xfrm>
                <a:off x="4296475" y="2919224"/>
                <a:ext cx="1876338" cy="706805"/>
              </a:xfrm>
              <a:prstGeom prst="wedgeEllipseCallout">
                <a:avLst>
                  <a:gd name="adj1" fmla="val 71029"/>
                  <a:gd name="adj2" fmla="val 13614"/>
                </a:avLst>
              </a:prstGeom>
              <a:solidFill>
                <a:srgbClr val="FFC000"/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… should be okay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5C8BC58F-FA22-48AE-943B-393CE37232B8}"/>
                      </a:ext>
                    </a:extLst>
                  </p:cNvPr>
                  <p:cNvSpPr txBox="1"/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noFill/>
                  <a:ln w="28575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400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a14:m>
                    <a:r>
                      <a:rPr lang="en-US" sz="1400" b="1" dirty="0"/>
                      <a:t>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𝐫𝐞𝐟</m:t>
                              </m:r>
                            </m:sub>
                          </m:sSub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85" name="TextBox 8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931" y="2919224"/>
                    <a:ext cx="364101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r="-15000"/>
                    </a:stretch>
                  </a:blipFill>
                  <a:ln w="28575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67B7829-1411-4F09-A371-CC5AD4EFB36B}"/>
              </a:ext>
            </a:extLst>
          </p:cNvPr>
          <p:cNvGrpSpPr/>
          <p:nvPr/>
        </p:nvGrpSpPr>
        <p:grpSpPr>
          <a:xfrm>
            <a:off x="1455219" y="3396223"/>
            <a:ext cx="5943344" cy="1874496"/>
            <a:chOff x="293931" y="3780271"/>
            <a:chExt cx="5943344" cy="187449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5034CC9-32EC-4951-B464-23D4EC72D3C6}"/>
                </a:ext>
              </a:extLst>
            </p:cNvPr>
            <p:cNvGrpSpPr/>
            <p:nvPr/>
          </p:nvGrpSpPr>
          <p:grpSpPr>
            <a:xfrm>
              <a:off x="669375" y="4399477"/>
              <a:ext cx="2011453" cy="1255290"/>
              <a:chOff x="2322422" y="3197608"/>
              <a:chExt cx="3352800" cy="2221044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628F6FB-482B-4C46-8812-85751F4FC847}"/>
                  </a:ext>
                </a:extLst>
              </p:cNvPr>
              <p:cNvCxnSpPr/>
              <p:nvPr/>
            </p:nvCxnSpPr>
            <p:spPr>
              <a:xfrm flipH="1" flipV="1">
                <a:off x="2474823" y="3197608"/>
                <a:ext cx="0" cy="2221044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E6C1DA3-0E44-4785-BEC9-3E1288A62FAC}"/>
                  </a:ext>
                </a:extLst>
              </p:cNvPr>
              <p:cNvCxnSpPr/>
              <p:nvPr/>
            </p:nvCxnSpPr>
            <p:spPr>
              <a:xfrm>
                <a:off x="2322422" y="4645406"/>
                <a:ext cx="335280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5C1AFC-96F1-4D3C-83DA-D640A41CC5E8}"/>
                  </a:ext>
                </a:extLst>
              </p:cNvPr>
              <p:cNvCxnSpPr/>
              <p:nvPr/>
            </p:nvCxnSpPr>
            <p:spPr>
              <a:xfrm>
                <a:off x="2474822" y="3807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31B69EE-71C7-41BD-ACE3-BF89B3FB337B}"/>
                  </a:ext>
                </a:extLst>
              </p:cNvPr>
              <p:cNvCxnSpPr/>
              <p:nvPr/>
            </p:nvCxnSpPr>
            <p:spPr>
              <a:xfrm>
                <a:off x="3236822" y="4416806"/>
                <a:ext cx="6096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430F49C-E165-401A-BC22-16201A33D46E}"/>
                  </a:ext>
                </a:extLst>
              </p:cNvPr>
              <p:cNvCxnSpPr/>
              <p:nvPr/>
            </p:nvCxnSpPr>
            <p:spPr>
              <a:xfrm>
                <a:off x="3922622" y="39596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90C2343-C96B-4F06-9451-8A625BDE5BCB}"/>
                  </a:ext>
                </a:extLst>
              </p:cNvPr>
              <p:cNvCxnSpPr/>
              <p:nvPr/>
            </p:nvCxnSpPr>
            <p:spPr>
              <a:xfrm>
                <a:off x="4684622" y="4950206"/>
                <a:ext cx="685800" cy="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B3CED79-F1E9-43B5-AB32-C0D40101820B}"/>
                  </a:ext>
                </a:extLst>
              </p:cNvPr>
              <p:cNvCxnSpPr/>
              <p:nvPr/>
            </p:nvCxnSpPr>
            <p:spPr>
              <a:xfrm>
                <a:off x="4608422" y="3959606"/>
                <a:ext cx="76200" cy="990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20F2FE4-6796-45A0-A811-BBFD97E68297}"/>
                  </a:ext>
                </a:extLst>
              </p:cNvPr>
              <p:cNvCxnSpPr/>
              <p:nvPr/>
            </p:nvCxnSpPr>
            <p:spPr>
              <a:xfrm flipH="1">
                <a:off x="3840072" y="3959606"/>
                <a:ext cx="82550" cy="4572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F5CE30F7-C6D9-415B-A8AB-0342A5776AD9}"/>
                  </a:ext>
                </a:extLst>
              </p:cNvPr>
              <p:cNvCxnSpPr/>
              <p:nvPr/>
            </p:nvCxnSpPr>
            <p:spPr>
              <a:xfrm>
                <a:off x="3160622" y="3807206"/>
                <a:ext cx="76200" cy="609600"/>
              </a:xfrm>
              <a:prstGeom prst="line">
                <a:avLst/>
              </a:prstGeom>
              <a:ln w="381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49620606-FA60-4879-B6EC-2C52BBBFA1C9}"/>
                  </a:ext>
                </a:extLst>
              </p:cNvPr>
              <p:cNvSpPr/>
              <p:nvPr/>
            </p:nvSpPr>
            <p:spPr>
              <a:xfrm>
                <a:off x="2474823" y="3729406"/>
                <a:ext cx="2874057" cy="1252538"/>
              </a:xfrm>
              <a:custGeom>
                <a:avLst/>
                <a:gdLst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83419 w 2847975"/>
                  <a:gd name="connsiteY40" fmla="*/ 176213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81038 w 2847975"/>
                  <a:gd name="connsiteY39" fmla="*/ 157163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78657 w 2847975"/>
                  <a:gd name="connsiteY38" fmla="*/ 133350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73894 w 2847975"/>
                  <a:gd name="connsiteY37" fmla="*/ 116681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69132 w 2847975"/>
                  <a:gd name="connsiteY36" fmla="*/ 102394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64369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78527 w 2847975"/>
                  <a:gd name="connsiteY35" fmla="*/ 95250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690563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4850 w 2847975"/>
                  <a:gd name="connsiteY42" fmla="*/ 261938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5649 w 2847975"/>
                  <a:gd name="connsiteY36" fmla="*/ 100013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97404 w 2847975"/>
                  <a:gd name="connsiteY35" fmla="*/ 90487 h 1252538"/>
                  <a:gd name="connsiteX36" fmla="*/ 688008 w 2847975"/>
                  <a:gd name="connsiteY36" fmla="*/ 97632 h 1252538"/>
                  <a:gd name="connsiteX37" fmla="*/ 690412 w 2847975"/>
                  <a:gd name="connsiteY37" fmla="*/ 114300 h 1252538"/>
                  <a:gd name="connsiteX38" fmla="*/ 697534 w 2847975"/>
                  <a:gd name="connsiteY38" fmla="*/ 128588 h 1252538"/>
                  <a:gd name="connsiteX39" fmla="*/ 690477 w 2847975"/>
                  <a:gd name="connsiteY39" fmla="*/ 154782 h 1252538"/>
                  <a:gd name="connsiteX40" fmla="*/ 697577 w 2847975"/>
                  <a:gd name="connsiteY40" fmla="*/ 178594 h 1252538"/>
                  <a:gd name="connsiteX41" fmla="*/ 709440 w 2847975"/>
                  <a:gd name="connsiteY41" fmla="*/ 223838 h 1252538"/>
                  <a:gd name="connsiteX42" fmla="*/ 709570 w 2847975"/>
                  <a:gd name="connsiteY42" fmla="*/ 259556 h 1252538"/>
                  <a:gd name="connsiteX43" fmla="*/ 716757 w 2847975"/>
                  <a:gd name="connsiteY43" fmla="*/ 297656 h 1252538"/>
                  <a:gd name="connsiteX44" fmla="*/ 726282 w 2847975"/>
                  <a:gd name="connsiteY44" fmla="*/ 323850 h 1252538"/>
                  <a:gd name="connsiteX45" fmla="*/ 728663 w 2847975"/>
                  <a:gd name="connsiteY45" fmla="*/ 330994 h 1252538"/>
                  <a:gd name="connsiteX46" fmla="*/ 733425 w 2847975"/>
                  <a:gd name="connsiteY46" fmla="*/ 354806 h 1252538"/>
                  <a:gd name="connsiteX47" fmla="*/ 740569 w 2847975"/>
                  <a:gd name="connsiteY47" fmla="*/ 373856 h 1252538"/>
                  <a:gd name="connsiteX48" fmla="*/ 752475 w 2847975"/>
                  <a:gd name="connsiteY48" fmla="*/ 431006 h 1252538"/>
                  <a:gd name="connsiteX49" fmla="*/ 764382 w 2847975"/>
                  <a:gd name="connsiteY49" fmla="*/ 478631 h 1252538"/>
                  <a:gd name="connsiteX50" fmla="*/ 766763 w 2847975"/>
                  <a:gd name="connsiteY50" fmla="*/ 485775 h 1252538"/>
                  <a:gd name="connsiteX51" fmla="*/ 776288 w 2847975"/>
                  <a:gd name="connsiteY51" fmla="*/ 507206 h 1252538"/>
                  <a:gd name="connsiteX52" fmla="*/ 795338 w 2847975"/>
                  <a:gd name="connsiteY52" fmla="*/ 564356 h 1252538"/>
                  <a:gd name="connsiteX53" fmla="*/ 826294 w 2847975"/>
                  <a:gd name="connsiteY53" fmla="*/ 611981 h 1252538"/>
                  <a:gd name="connsiteX54" fmla="*/ 840582 w 2847975"/>
                  <a:gd name="connsiteY54" fmla="*/ 640556 h 1252538"/>
                  <a:gd name="connsiteX55" fmla="*/ 871538 w 2847975"/>
                  <a:gd name="connsiteY55" fmla="*/ 711994 h 1252538"/>
                  <a:gd name="connsiteX56" fmla="*/ 876300 w 2847975"/>
                  <a:gd name="connsiteY56" fmla="*/ 719138 h 1252538"/>
                  <a:gd name="connsiteX57" fmla="*/ 883444 w 2847975"/>
                  <a:gd name="connsiteY57" fmla="*/ 726281 h 1252538"/>
                  <a:gd name="connsiteX58" fmla="*/ 900113 w 2847975"/>
                  <a:gd name="connsiteY58" fmla="*/ 742950 h 1252538"/>
                  <a:gd name="connsiteX59" fmla="*/ 914400 w 2847975"/>
                  <a:gd name="connsiteY59" fmla="*/ 747713 h 1252538"/>
                  <a:gd name="connsiteX60" fmla="*/ 935832 w 2847975"/>
                  <a:gd name="connsiteY60" fmla="*/ 740569 h 1252538"/>
                  <a:gd name="connsiteX61" fmla="*/ 954882 w 2847975"/>
                  <a:gd name="connsiteY61" fmla="*/ 721519 h 1252538"/>
                  <a:gd name="connsiteX62" fmla="*/ 957263 w 2847975"/>
                  <a:gd name="connsiteY62" fmla="*/ 711994 h 1252538"/>
                  <a:gd name="connsiteX63" fmla="*/ 966788 w 2847975"/>
                  <a:gd name="connsiteY63" fmla="*/ 702469 h 1252538"/>
                  <a:gd name="connsiteX64" fmla="*/ 1004888 w 2847975"/>
                  <a:gd name="connsiteY64" fmla="*/ 673894 h 1252538"/>
                  <a:gd name="connsiteX65" fmla="*/ 1033463 w 2847975"/>
                  <a:gd name="connsiteY65" fmla="*/ 666750 h 1252538"/>
                  <a:gd name="connsiteX66" fmla="*/ 1083469 w 2847975"/>
                  <a:gd name="connsiteY66" fmla="*/ 681038 h 1252538"/>
                  <a:gd name="connsiteX67" fmla="*/ 1104900 w 2847975"/>
                  <a:gd name="connsiteY67" fmla="*/ 688181 h 1252538"/>
                  <a:gd name="connsiteX68" fmla="*/ 1138238 w 2847975"/>
                  <a:gd name="connsiteY68" fmla="*/ 697706 h 1252538"/>
                  <a:gd name="connsiteX69" fmla="*/ 1147763 w 2847975"/>
                  <a:gd name="connsiteY69" fmla="*/ 700088 h 1252538"/>
                  <a:gd name="connsiteX70" fmla="*/ 1164432 w 2847975"/>
                  <a:gd name="connsiteY70" fmla="*/ 704850 h 1252538"/>
                  <a:gd name="connsiteX71" fmla="*/ 1178719 w 2847975"/>
                  <a:gd name="connsiteY71" fmla="*/ 709613 h 1252538"/>
                  <a:gd name="connsiteX72" fmla="*/ 1207294 w 2847975"/>
                  <a:gd name="connsiteY72" fmla="*/ 711994 h 1252538"/>
                  <a:gd name="connsiteX73" fmla="*/ 1243013 w 2847975"/>
                  <a:gd name="connsiteY73" fmla="*/ 709613 h 1252538"/>
                  <a:gd name="connsiteX74" fmla="*/ 1259682 w 2847975"/>
                  <a:gd name="connsiteY74" fmla="*/ 707231 h 1252538"/>
                  <a:gd name="connsiteX75" fmla="*/ 1281113 w 2847975"/>
                  <a:gd name="connsiteY75" fmla="*/ 704850 h 1252538"/>
                  <a:gd name="connsiteX76" fmla="*/ 1304925 w 2847975"/>
                  <a:gd name="connsiteY76" fmla="*/ 697706 h 1252538"/>
                  <a:gd name="connsiteX77" fmla="*/ 1312069 w 2847975"/>
                  <a:gd name="connsiteY77" fmla="*/ 695325 h 1252538"/>
                  <a:gd name="connsiteX78" fmla="*/ 1323975 w 2847975"/>
                  <a:gd name="connsiteY78" fmla="*/ 692944 h 1252538"/>
                  <a:gd name="connsiteX79" fmla="*/ 1333500 w 2847975"/>
                  <a:gd name="connsiteY79" fmla="*/ 688181 h 1252538"/>
                  <a:gd name="connsiteX80" fmla="*/ 1350169 w 2847975"/>
                  <a:gd name="connsiteY80" fmla="*/ 678656 h 1252538"/>
                  <a:gd name="connsiteX81" fmla="*/ 1357313 w 2847975"/>
                  <a:gd name="connsiteY81" fmla="*/ 676275 h 1252538"/>
                  <a:gd name="connsiteX82" fmla="*/ 1366838 w 2847975"/>
                  <a:gd name="connsiteY82" fmla="*/ 661988 h 1252538"/>
                  <a:gd name="connsiteX83" fmla="*/ 1388269 w 2847975"/>
                  <a:gd name="connsiteY83" fmla="*/ 609600 h 1252538"/>
                  <a:gd name="connsiteX84" fmla="*/ 1395413 w 2847975"/>
                  <a:gd name="connsiteY84" fmla="*/ 595313 h 1252538"/>
                  <a:gd name="connsiteX85" fmla="*/ 1400175 w 2847975"/>
                  <a:gd name="connsiteY85" fmla="*/ 581025 h 1252538"/>
                  <a:gd name="connsiteX86" fmla="*/ 1407319 w 2847975"/>
                  <a:gd name="connsiteY86" fmla="*/ 557213 h 1252538"/>
                  <a:gd name="connsiteX87" fmla="*/ 1412082 w 2847975"/>
                  <a:gd name="connsiteY87" fmla="*/ 547688 h 1252538"/>
                  <a:gd name="connsiteX88" fmla="*/ 1423988 w 2847975"/>
                  <a:gd name="connsiteY88" fmla="*/ 495300 h 1252538"/>
                  <a:gd name="connsiteX89" fmla="*/ 1431132 w 2847975"/>
                  <a:gd name="connsiteY89" fmla="*/ 452438 h 1252538"/>
                  <a:gd name="connsiteX90" fmla="*/ 1433513 w 2847975"/>
                  <a:gd name="connsiteY90" fmla="*/ 442913 h 1252538"/>
                  <a:gd name="connsiteX91" fmla="*/ 1443038 w 2847975"/>
                  <a:gd name="connsiteY91" fmla="*/ 400050 h 1252538"/>
                  <a:gd name="connsiteX92" fmla="*/ 1445419 w 2847975"/>
                  <a:gd name="connsiteY92" fmla="*/ 390525 h 1252538"/>
                  <a:gd name="connsiteX93" fmla="*/ 1457325 w 2847975"/>
                  <a:gd name="connsiteY93" fmla="*/ 338138 h 1252538"/>
                  <a:gd name="connsiteX94" fmla="*/ 1471613 w 2847975"/>
                  <a:gd name="connsiteY94" fmla="*/ 295275 h 1252538"/>
                  <a:gd name="connsiteX95" fmla="*/ 1473994 w 2847975"/>
                  <a:gd name="connsiteY95" fmla="*/ 285750 h 1252538"/>
                  <a:gd name="connsiteX96" fmla="*/ 1495425 w 2847975"/>
                  <a:gd name="connsiteY96" fmla="*/ 242888 h 1252538"/>
                  <a:gd name="connsiteX97" fmla="*/ 1512094 w 2847975"/>
                  <a:gd name="connsiteY97" fmla="*/ 207169 h 1252538"/>
                  <a:gd name="connsiteX98" fmla="*/ 1526382 w 2847975"/>
                  <a:gd name="connsiteY98" fmla="*/ 192881 h 1252538"/>
                  <a:gd name="connsiteX99" fmla="*/ 1562100 w 2847975"/>
                  <a:gd name="connsiteY99" fmla="*/ 161925 h 1252538"/>
                  <a:gd name="connsiteX100" fmla="*/ 1581150 w 2847975"/>
                  <a:gd name="connsiteY100" fmla="*/ 150019 h 1252538"/>
                  <a:gd name="connsiteX101" fmla="*/ 1600200 w 2847975"/>
                  <a:gd name="connsiteY101" fmla="*/ 152400 h 1252538"/>
                  <a:gd name="connsiteX102" fmla="*/ 1607344 w 2847975"/>
                  <a:gd name="connsiteY102" fmla="*/ 154781 h 1252538"/>
                  <a:gd name="connsiteX103" fmla="*/ 1624013 w 2847975"/>
                  <a:gd name="connsiteY103" fmla="*/ 161925 h 1252538"/>
                  <a:gd name="connsiteX104" fmla="*/ 1633538 w 2847975"/>
                  <a:gd name="connsiteY104" fmla="*/ 166688 h 1252538"/>
                  <a:gd name="connsiteX105" fmla="*/ 1657350 w 2847975"/>
                  <a:gd name="connsiteY105" fmla="*/ 185738 h 1252538"/>
                  <a:gd name="connsiteX106" fmla="*/ 1669257 w 2847975"/>
                  <a:gd name="connsiteY106" fmla="*/ 202406 h 1252538"/>
                  <a:gd name="connsiteX107" fmla="*/ 1685925 w 2847975"/>
                  <a:gd name="connsiteY107" fmla="*/ 216694 h 1252538"/>
                  <a:gd name="connsiteX108" fmla="*/ 1707357 w 2847975"/>
                  <a:gd name="connsiteY108" fmla="*/ 230981 h 1252538"/>
                  <a:gd name="connsiteX109" fmla="*/ 1745457 w 2847975"/>
                  <a:gd name="connsiteY109" fmla="*/ 240506 h 1252538"/>
                  <a:gd name="connsiteX110" fmla="*/ 1804988 w 2847975"/>
                  <a:gd name="connsiteY110" fmla="*/ 250031 h 1252538"/>
                  <a:gd name="connsiteX111" fmla="*/ 1826419 w 2847975"/>
                  <a:gd name="connsiteY111" fmla="*/ 252413 h 1252538"/>
                  <a:gd name="connsiteX112" fmla="*/ 1833563 w 2847975"/>
                  <a:gd name="connsiteY112" fmla="*/ 254794 h 1252538"/>
                  <a:gd name="connsiteX113" fmla="*/ 1921669 w 2847975"/>
                  <a:gd name="connsiteY113" fmla="*/ 254794 h 1252538"/>
                  <a:gd name="connsiteX114" fmla="*/ 1947863 w 2847975"/>
                  <a:gd name="connsiteY114" fmla="*/ 252413 h 1252538"/>
                  <a:gd name="connsiteX115" fmla="*/ 1966913 w 2847975"/>
                  <a:gd name="connsiteY115" fmla="*/ 247650 h 1252538"/>
                  <a:gd name="connsiteX116" fmla="*/ 1981200 w 2847975"/>
                  <a:gd name="connsiteY116" fmla="*/ 242888 h 1252538"/>
                  <a:gd name="connsiteX117" fmla="*/ 1995488 w 2847975"/>
                  <a:gd name="connsiteY117" fmla="*/ 240506 h 1252538"/>
                  <a:gd name="connsiteX118" fmla="*/ 2005013 w 2847975"/>
                  <a:gd name="connsiteY118" fmla="*/ 238125 h 1252538"/>
                  <a:gd name="connsiteX119" fmla="*/ 2045494 w 2847975"/>
                  <a:gd name="connsiteY119" fmla="*/ 223838 h 1252538"/>
                  <a:gd name="connsiteX120" fmla="*/ 2052638 w 2847975"/>
                  <a:gd name="connsiteY120" fmla="*/ 216694 h 1252538"/>
                  <a:gd name="connsiteX121" fmla="*/ 2078832 w 2847975"/>
                  <a:gd name="connsiteY121" fmla="*/ 209550 h 1252538"/>
                  <a:gd name="connsiteX122" fmla="*/ 2097882 w 2847975"/>
                  <a:gd name="connsiteY122" fmla="*/ 216694 h 1252538"/>
                  <a:gd name="connsiteX123" fmla="*/ 2124075 w 2847975"/>
                  <a:gd name="connsiteY123" fmla="*/ 254794 h 1252538"/>
                  <a:gd name="connsiteX124" fmla="*/ 2135982 w 2847975"/>
                  <a:gd name="connsiteY124" fmla="*/ 285750 h 1252538"/>
                  <a:gd name="connsiteX125" fmla="*/ 2147888 w 2847975"/>
                  <a:gd name="connsiteY125" fmla="*/ 316706 h 1252538"/>
                  <a:gd name="connsiteX126" fmla="*/ 2152650 w 2847975"/>
                  <a:gd name="connsiteY126" fmla="*/ 340519 h 1252538"/>
                  <a:gd name="connsiteX127" fmla="*/ 2162175 w 2847975"/>
                  <a:gd name="connsiteY127" fmla="*/ 369094 h 1252538"/>
                  <a:gd name="connsiteX128" fmla="*/ 2169319 w 2847975"/>
                  <a:gd name="connsiteY128" fmla="*/ 388144 h 1252538"/>
                  <a:gd name="connsiteX129" fmla="*/ 2181225 w 2847975"/>
                  <a:gd name="connsiteY129" fmla="*/ 454819 h 1252538"/>
                  <a:gd name="connsiteX130" fmla="*/ 2195513 w 2847975"/>
                  <a:gd name="connsiteY130" fmla="*/ 528638 h 1252538"/>
                  <a:gd name="connsiteX131" fmla="*/ 2200275 w 2847975"/>
                  <a:gd name="connsiteY131" fmla="*/ 559594 h 1252538"/>
                  <a:gd name="connsiteX132" fmla="*/ 2205038 w 2847975"/>
                  <a:gd name="connsiteY132" fmla="*/ 595313 h 1252538"/>
                  <a:gd name="connsiteX133" fmla="*/ 2216944 w 2847975"/>
                  <a:gd name="connsiteY133" fmla="*/ 640556 h 1252538"/>
                  <a:gd name="connsiteX134" fmla="*/ 2228850 w 2847975"/>
                  <a:gd name="connsiteY134" fmla="*/ 719138 h 1252538"/>
                  <a:gd name="connsiteX135" fmla="*/ 2240757 w 2847975"/>
                  <a:gd name="connsiteY135" fmla="*/ 759619 h 1252538"/>
                  <a:gd name="connsiteX136" fmla="*/ 2262188 w 2847975"/>
                  <a:gd name="connsiteY136" fmla="*/ 873919 h 1252538"/>
                  <a:gd name="connsiteX137" fmla="*/ 2278857 w 2847975"/>
                  <a:gd name="connsiteY137" fmla="*/ 954881 h 1252538"/>
                  <a:gd name="connsiteX138" fmla="*/ 2286000 w 2847975"/>
                  <a:gd name="connsiteY138" fmla="*/ 990600 h 1252538"/>
                  <a:gd name="connsiteX139" fmla="*/ 2295525 w 2847975"/>
                  <a:gd name="connsiteY139" fmla="*/ 1066800 h 1252538"/>
                  <a:gd name="connsiteX140" fmla="*/ 2307432 w 2847975"/>
                  <a:gd name="connsiteY140" fmla="*/ 1150144 h 1252538"/>
                  <a:gd name="connsiteX141" fmla="*/ 2312194 w 2847975"/>
                  <a:gd name="connsiteY141" fmla="*/ 1171575 h 1252538"/>
                  <a:gd name="connsiteX142" fmla="*/ 2333625 w 2847975"/>
                  <a:gd name="connsiteY142" fmla="*/ 1209675 h 1252538"/>
                  <a:gd name="connsiteX143" fmla="*/ 2369344 w 2847975"/>
                  <a:gd name="connsiteY143" fmla="*/ 1245394 h 1252538"/>
                  <a:gd name="connsiteX144" fmla="*/ 2400300 w 2847975"/>
                  <a:gd name="connsiteY144" fmla="*/ 1252538 h 1252538"/>
                  <a:gd name="connsiteX145" fmla="*/ 2433638 w 2847975"/>
                  <a:gd name="connsiteY145" fmla="*/ 1247775 h 1252538"/>
                  <a:gd name="connsiteX146" fmla="*/ 2440782 w 2847975"/>
                  <a:gd name="connsiteY146" fmla="*/ 1245394 h 1252538"/>
                  <a:gd name="connsiteX147" fmla="*/ 2476500 w 2847975"/>
                  <a:gd name="connsiteY147" fmla="*/ 1221581 h 1252538"/>
                  <a:gd name="connsiteX148" fmla="*/ 2490788 w 2847975"/>
                  <a:gd name="connsiteY148" fmla="*/ 1212056 h 1252538"/>
                  <a:gd name="connsiteX149" fmla="*/ 2540794 w 2847975"/>
                  <a:gd name="connsiteY149" fmla="*/ 1157288 h 1252538"/>
                  <a:gd name="connsiteX150" fmla="*/ 2552700 w 2847975"/>
                  <a:gd name="connsiteY150" fmla="*/ 1152525 h 1252538"/>
                  <a:gd name="connsiteX151" fmla="*/ 2566988 w 2847975"/>
                  <a:gd name="connsiteY151" fmla="*/ 1154906 h 1252538"/>
                  <a:gd name="connsiteX152" fmla="*/ 2602707 w 2847975"/>
                  <a:gd name="connsiteY152" fmla="*/ 1169194 h 1252538"/>
                  <a:gd name="connsiteX153" fmla="*/ 2643188 w 2847975"/>
                  <a:gd name="connsiteY153" fmla="*/ 1190625 h 1252538"/>
                  <a:gd name="connsiteX154" fmla="*/ 2669382 w 2847975"/>
                  <a:gd name="connsiteY154" fmla="*/ 1202531 h 1252538"/>
                  <a:gd name="connsiteX155" fmla="*/ 2683669 w 2847975"/>
                  <a:gd name="connsiteY155" fmla="*/ 1212056 h 1252538"/>
                  <a:gd name="connsiteX156" fmla="*/ 2736057 w 2847975"/>
                  <a:gd name="connsiteY156" fmla="*/ 1228725 h 1252538"/>
                  <a:gd name="connsiteX157" fmla="*/ 2757488 w 2847975"/>
                  <a:gd name="connsiteY157" fmla="*/ 1231106 h 1252538"/>
                  <a:gd name="connsiteX158" fmla="*/ 2771775 w 2847975"/>
                  <a:gd name="connsiteY158" fmla="*/ 1233488 h 1252538"/>
                  <a:gd name="connsiteX159" fmla="*/ 2790825 w 2847975"/>
                  <a:gd name="connsiteY159" fmla="*/ 1231106 h 1252538"/>
                  <a:gd name="connsiteX160" fmla="*/ 2807494 w 2847975"/>
                  <a:gd name="connsiteY160" fmla="*/ 1233488 h 1252538"/>
                  <a:gd name="connsiteX161" fmla="*/ 2847975 w 2847975"/>
                  <a:gd name="connsiteY161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34 w 2847975"/>
                  <a:gd name="connsiteY37" fmla="*/ 128588 h 1252538"/>
                  <a:gd name="connsiteX38" fmla="*/ 690477 w 2847975"/>
                  <a:gd name="connsiteY38" fmla="*/ 154782 h 1252538"/>
                  <a:gd name="connsiteX39" fmla="*/ 697577 w 2847975"/>
                  <a:gd name="connsiteY39" fmla="*/ 178594 h 1252538"/>
                  <a:gd name="connsiteX40" fmla="*/ 709440 w 2847975"/>
                  <a:gd name="connsiteY40" fmla="*/ 223838 h 1252538"/>
                  <a:gd name="connsiteX41" fmla="*/ 709570 w 2847975"/>
                  <a:gd name="connsiteY41" fmla="*/ 259556 h 1252538"/>
                  <a:gd name="connsiteX42" fmla="*/ 716757 w 2847975"/>
                  <a:gd name="connsiteY42" fmla="*/ 297656 h 1252538"/>
                  <a:gd name="connsiteX43" fmla="*/ 726282 w 2847975"/>
                  <a:gd name="connsiteY43" fmla="*/ 323850 h 1252538"/>
                  <a:gd name="connsiteX44" fmla="*/ 728663 w 2847975"/>
                  <a:gd name="connsiteY44" fmla="*/ 330994 h 1252538"/>
                  <a:gd name="connsiteX45" fmla="*/ 733425 w 2847975"/>
                  <a:gd name="connsiteY45" fmla="*/ 354806 h 1252538"/>
                  <a:gd name="connsiteX46" fmla="*/ 740569 w 2847975"/>
                  <a:gd name="connsiteY46" fmla="*/ 373856 h 1252538"/>
                  <a:gd name="connsiteX47" fmla="*/ 752475 w 2847975"/>
                  <a:gd name="connsiteY47" fmla="*/ 431006 h 1252538"/>
                  <a:gd name="connsiteX48" fmla="*/ 764382 w 2847975"/>
                  <a:gd name="connsiteY48" fmla="*/ 478631 h 1252538"/>
                  <a:gd name="connsiteX49" fmla="*/ 766763 w 2847975"/>
                  <a:gd name="connsiteY49" fmla="*/ 485775 h 1252538"/>
                  <a:gd name="connsiteX50" fmla="*/ 776288 w 2847975"/>
                  <a:gd name="connsiteY50" fmla="*/ 507206 h 1252538"/>
                  <a:gd name="connsiteX51" fmla="*/ 795338 w 2847975"/>
                  <a:gd name="connsiteY51" fmla="*/ 564356 h 1252538"/>
                  <a:gd name="connsiteX52" fmla="*/ 826294 w 2847975"/>
                  <a:gd name="connsiteY52" fmla="*/ 611981 h 1252538"/>
                  <a:gd name="connsiteX53" fmla="*/ 840582 w 2847975"/>
                  <a:gd name="connsiteY53" fmla="*/ 640556 h 1252538"/>
                  <a:gd name="connsiteX54" fmla="*/ 871538 w 2847975"/>
                  <a:gd name="connsiteY54" fmla="*/ 711994 h 1252538"/>
                  <a:gd name="connsiteX55" fmla="*/ 876300 w 2847975"/>
                  <a:gd name="connsiteY55" fmla="*/ 719138 h 1252538"/>
                  <a:gd name="connsiteX56" fmla="*/ 883444 w 2847975"/>
                  <a:gd name="connsiteY56" fmla="*/ 726281 h 1252538"/>
                  <a:gd name="connsiteX57" fmla="*/ 900113 w 2847975"/>
                  <a:gd name="connsiteY57" fmla="*/ 742950 h 1252538"/>
                  <a:gd name="connsiteX58" fmla="*/ 914400 w 2847975"/>
                  <a:gd name="connsiteY58" fmla="*/ 747713 h 1252538"/>
                  <a:gd name="connsiteX59" fmla="*/ 935832 w 2847975"/>
                  <a:gd name="connsiteY59" fmla="*/ 740569 h 1252538"/>
                  <a:gd name="connsiteX60" fmla="*/ 954882 w 2847975"/>
                  <a:gd name="connsiteY60" fmla="*/ 721519 h 1252538"/>
                  <a:gd name="connsiteX61" fmla="*/ 957263 w 2847975"/>
                  <a:gd name="connsiteY61" fmla="*/ 711994 h 1252538"/>
                  <a:gd name="connsiteX62" fmla="*/ 966788 w 2847975"/>
                  <a:gd name="connsiteY62" fmla="*/ 702469 h 1252538"/>
                  <a:gd name="connsiteX63" fmla="*/ 1004888 w 2847975"/>
                  <a:gd name="connsiteY63" fmla="*/ 673894 h 1252538"/>
                  <a:gd name="connsiteX64" fmla="*/ 1033463 w 2847975"/>
                  <a:gd name="connsiteY64" fmla="*/ 666750 h 1252538"/>
                  <a:gd name="connsiteX65" fmla="*/ 1083469 w 2847975"/>
                  <a:gd name="connsiteY65" fmla="*/ 681038 h 1252538"/>
                  <a:gd name="connsiteX66" fmla="*/ 1104900 w 2847975"/>
                  <a:gd name="connsiteY66" fmla="*/ 688181 h 1252538"/>
                  <a:gd name="connsiteX67" fmla="*/ 1138238 w 2847975"/>
                  <a:gd name="connsiteY67" fmla="*/ 697706 h 1252538"/>
                  <a:gd name="connsiteX68" fmla="*/ 1147763 w 2847975"/>
                  <a:gd name="connsiteY68" fmla="*/ 700088 h 1252538"/>
                  <a:gd name="connsiteX69" fmla="*/ 1164432 w 2847975"/>
                  <a:gd name="connsiteY69" fmla="*/ 704850 h 1252538"/>
                  <a:gd name="connsiteX70" fmla="*/ 1178719 w 2847975"/>
                  <a:gd name="connsiteY70" fmla="*/ 709613 h 1252538"/>
                  <a:gd name="connsiteX71" fmla="*/ 1207294 w 2847975"/>
                  <a:gd name="connsiteY71" fmla="*/ 711994 h 1252538"/>
                  <a:gd name="connsiteX72" fmla="*/ 1243013 w 2847975"/>
                  <a:gd name="connsiteY72" fmla="*/ 709613 h 1252538"/>
                  <a:gd name="connsiteX73" fmla="*/ 1259682 w 2847975"/>
                  <a:gd name="connsiteY73" fmla="*/ 707231 h 1252538"/>
                  <a:gd name="connsiteX74" fmla="*/ 1281113 w 2847975"/>
                  <a:gd name="connsiteY74" fmla="*/ 704850 h 1252538"/>
                  <a:gd name="connsiteX75" fmla="*/ 1304925 w 2847975"/>
                  <a:gd name="connsiteY75" fmla="*/ 697706 h 1252538"/>
                  <a:gd name="connsiteX76" fmla="*/ 1312069 w 2847975"/>
                  <a:gd name="connsiteY76" fmla="*/ 695325 h 1252538"/>
                  <a:gd name="connsiteX77" fmla="*/ 1323975 w 2847975"/>
                  <a:gd name="connsiteY77" fmla="*/ 692944 h 1252538"/>
                  <a:gd name="connsiteX78" fmla="*/ 1333500 w 2847975"/>
                  <a:gd name="connsiteY78" fmla="*/ 688181 h 1252538"/>
                  <a:gd name="connsiteX79" fmla="*/ 1350169 w 2847975"/>
                  <a:gd name="connsiteY79" fmla="*/ 678656 h 1252538"/>
                  <a:gd name="connsiteX80" fmla="*/ 1357313 w 2847975"/>
                  <a:gd name="connsiteY80" fmla="*/ 676275 h 1252538"/>
                  <a:gd name="connsiteX81" fmla="*/ 1366838 w 2847975"/>
                  <a:gd name="connsiteY81" fmla="*/ 661988 h 1252538"/>
                  <a:gd name="connsiteX82" fmla="*/ 1388269 w 2847975"/>
                  <a:gd name="connsiteY82" fmla="*/ 609600 h 1252538"/>
                  <a:gd name="connsiteX83" fmla="*/ 1395413 w 2847975"/>
                  <a:gd name="connsiteY83" fmla="*/ 595313 h 1252538"/>
                  <a:gd name="connsiteX84" fmla="*/ 1400175 w 2847975"/>
                  <a:gd name="connsiteY84" fmla="*/ 581025 h 1252538"/>
                  <a:gd name="connsiteX85" fmla="*/ 1407319 w 2847975"/>
                  <a:gd name="connsiteY85" fmla="*/ 557213 h 1252538"/>
                  <a:gd name="connsiteX86" fmla="*/ 1412082 w 2847975"/>
                  <a:gd name="connsiteY86" fmla="*/ 547688 h 1252538"/>
                  <a:gd name="connsiteX87" fmla="*/ 1423988 w 2847975"/>
                  <a:gd name="connsiteY87" fmla="*/ 495300 h 1252538"/>
                  <a:gd name="connsiteX88" fmla="*/ 1431132 w 2847975"/>
                  <a:gd name="connsiteY88" fmla="*/ 452438 h 1252538"/>
                  <a:gd name="connsiteX89" fmla="*/ 1433513 w 2847975"/>
                  <a:gd name="connsiteY89" fmla="*/ 442913 h 1252538"/>
                  <a:gd name="connsiteX90" fmla="*/ 1443038 w 2847975"/>
                  <a:gd name="connsiteY90" fmla="*/ 400050 h 1252538"/>
                  <a:gd name="connsiteX91" fmla="*/ 1445419 w 2847975"/>
                  <a:gd name="connsiteY91" fmla="*/ 390525 h 1252538"/>
                  <a:gd name="connsiteX92" fmla="*/ 1457325 w 2847975"/>
                  <a:gd name="connsiteY92" fmla="*/ 338138 h 1252538"/>
                  <a:gd name="connsiteX93" fmla="*/ 1471613 w 2847975"/>
                  <a:gd name="connsiteY93" fmla="*/ 295275 h 1252538"/>
                  <a:gd name="connsiteX94" fmla="*/ 1473994 w 2847975"/>
                  <a:gd name="connsiteY94" fmla="*/ 285750 h 1252538"/>
                  <a:gd name="connsiteX95" fmla="*/ 1495425 w 2847975"/>
                  <a:gd name="connsiteY95" fmla="*/ 242888 h 1252538"/>
                  <a:gd name="connsiteX96" fmla="*/ 1512094 w 2847975"/>
                  <a:gd name="connsiteY96" fmla="*/ 207169 h 1252538"/>
                  <a:gd name="connsiteX97" fmla="*/ 1526382 w 2847975"/>
                  <a:gd name="connsiteY97" fmla="*/ 192881 h 1252538"/>
                  <a:gd name="connsiteX98" fmla="*/ 1562100 w 2847975"/>
                  <a:gd name="connsiteY98" fmla="*/ 161925 h 1252538"/>
                  <a:gd name="connsiteX99" fmla="*/ 1581150 w 2847975"/>
                  <a:gd name="connsiteY99" fmla="*/ 150019 h 1252538"/>
                  <a:gd name="connsiteX100" fmla="*/ 1600200 w 2847975"/>
                  <a:gd name="connsiteY100" fmla="*/ 152400 h 1252538"/>
                  <a:gd name="connsiteX101" fmla="*/ 1607344 w 2847975"/>
                  <a:gd name="connsiteY101" fmla="*/ 154781 h 1252538"/>
                  <a:gd name="connsiteX102" fmla="*/ 1624013 w 2847975"/>
                  <a:gd name="connsiteY102" fmla="*/ 161925 h 1252538"/>
                  <a:gd name="connsiteX103" fmla="*/ 1633538 w 2847975"/>
                  <a:gd name="connsiteY103" fmla="*/ 166688 h 1252538"/>
                  <a:gd name="connsiteX104" fmla="*/ 1657350 w 2847975"/>
                  <a:gd name="connsiteY104" fmla="*/ 185738 h 1252538"/>
                  <a:gd name="connsiteX105" fmla="*/ 1669257 w 2847975"/>
                  <a:gd name="connsiteY105" fmla="*/ 202406 h 1252538"/>
                  <a:gd name="connsiteX106" fmla="*/ 1685925 w 2847975"/>
                  <a:gd name="connsiteY106" fmla="*/ 216694 h 1252538"/>
                  <a:gd name="connsiteX107" fmla="*/ 1707357 w 2847975"/>
                  <a:gd name="connsiteY107" fmla="*/ 230981 h 1252538"/>
                  <a:gd name="connsiteX108" fmla="*/ 1745457 w 2847975"/>
                  <a:gd name="connsiteY108" fmla="*/ 240506 h 1252538"/>
                  <a:gd name="connsiteX109" fmla="*/ 1804988 w 2847975"/>
                  <a:gd name="connsiteY109" fmla="*/ 250031 h 1252538"/>
                  <a:gd name="connsiteX110" fmla="*/ 1826419 w 2847975"/>
                  <a:gd name="connsiteY110" fmla="*/ 252413 h 1252538"/>
                  <a:gd name="connsiteX111" fmla="*/ 1833563 w 2847975"/>
                  <a:gd name="connsiteY111" fmla="*/ 254794 h 1252538"/>
                  <a:gd name="connsiteX112" fmla="*/ 1921669 w 2847975"/>
                  <a:gd name="connsiteY112" fmla="*/ 254794 h 1252538"/>
                  <a:gd name="connsiteX113" fmla="*/ 1947863 w 2847975"/>
                  <a:gd name="connsiteY113" fmla="*/ 252413 h 1252538"/>
                  <a:gd name="connsiteX114" fmla="*/ 1966913 w 2847975"/>
                  <a:gd name="connsiteY114" fmla="*/ 247650 h 1252538"/>
                  <a:gd name="connsiteX115" fmla="*/ 1981200 w 2847975"/>
                  <a:gd name="connsiteY115" fmla="*/ 242888 h 1252538"/>
                  <a:gd name="connsiteX116" fmla="*/ 1995488 w 2847975"/>
                  <a:gd name="connsiteY116" fmla="*/ 240506 h 1252538"/>
                  <a:gd name="connsiteX117" fmla="*/ 2005013 w 2847975"/>
                  <a:gd name="connsiteY117" fmla="*/ 238125 h 1252538"/>
                  <a:gd name="connsiteX118" fmla="*/ 2045494 w 2847975"/>
                  <a:gd name="connsiteY118" fmla="*/ 223838 h 1252538"/>
                  <a:gd name="connsiteX119" fmla="*/ 2052638 w 2847975"/>
                  <a:gd name="connsiteY119" fmla="*/ 216694 h 1252538"/>
                  <a:gd name="connsiteX120" fmla="*/ 2078832 w 2847975"/>
                  <a:gd name="connsiteY120" fmla="*/ 209550 h 1252538"/>
                  <a:gd name="connsiteX121" fmla="*/ 2097882 w 2847975"/>
                  <a:gd name="connsiteY121" fmla="*/ 216694 h 1252538"/>
                  <a:gd name="connsiteX122" fmla="*/ 2124075 w 2847975"/>
                  <a:gd name="connsiteY122" fmla="*/ 254794 h 1252538"/>
                  <a:gd name="connsiteX123" fmla="*/ 2135982 w 2847975"/>
                  <a:gd name="connsiteY123" fmla="*/ 285750 h 1252538"/>
                  <a:gd name="connsiteX124" fmla="*/ 2147888 w 2847975"/>
                  <a:gd name="connsiteY124" fmla="*/ 316706 h 1252538"/>
                  <a:gd name="connsiteX125" fmla="*/ 2152650 w 2847975"/>
                  <a:gd name="connsiteY125" fmla="*/ 340519 h 1252538"/>
                  <a:gd name="connsiteX126" fmla="*/ 2162175 w 2847975"/>
                  <a:gd name="connsiteY126" fmla="*/ 369094 h 1252538"/>
                  <a:gd name="connsiteX127" fmla="*/ 2169319 w 2847975"/>
                  <a:gd name="connsiteY127" fmla="*/ 388144 h 1252538"/>
                  <a:gd name="connsiteX128" fmla="*/ 2181225 w 2847975"/>
                  <a:gd name="connsiteY128" fmla="*/ 454819 h 1252538"/>
                  <a:gd name="connsiteX129" fmla="*/ 2195513 w 2847975"/>
                  <a:gd name="connsiteY129" fmla="*/ 528638 h 1252538"/>
                  <a:gd name="connsiteX130" fmla="*/ 2200275 w 2847975"/>
                  <a:gd name="connsiteY130" fmla="*/ 559594 h 1252538"/>
                  <a:gd name="connsiteX131" fmla="*/ 2205038 w 2847975"/>
                  <a:gd name="connsiteY131" fmla="*/ 595313 h 1252538"/>
                  <a:gd name="connsiteX132" fmla="*/ 2216944 w 2847975"/>
                  <a:gd name="connsiteY132" fmla="*/ 640556 h 1252538"/>
                  <a:gd name="connsiteX133" fmla="*/ 2228850 w 2847975"/>
                  <a:gd name="connsiteY133" fmla="*/ 719138 h 1252538"/>
                  <a:gd name="connsiteX134" fmla="*/ 2240757 w 2847975"/>
                  <a:gd name="connsiteY134" fmla="*/ 759619 h 1252538"/>
                  <a:gd name="connsiteX135" fmla="*/ 2262188 w 2847975"/>
                  <a:gd name="connsiteY135" fmla="*/ 873919 h 1252538"/>
                  <a:gd name="connsiteX136" fmla="*/ 2278857 w 2847975"/>
                  <a:gd name="connsiteY136" fmla="*/ 954881 h 1252538"/>
                  <a:gd name="connsiteX137" fmla="*/ 2286000 w 2847975"/>
                  <a:gd name="connsiteY137" fmla="*/ 990600 h 1252538"/>
                  <a:gd name="connsiteX138" fmla="*/ 2295525 w 2847975"/>
                  <a:gd name="connsiteY138" fmla="*/ 1066800 h 1252538"/>
                  <a:gd name="connsiteX139" fmla="*/ 2307432 w 2847975"/>
                  <a:gd name="connsiteY139" fmla="*/ 1150144 h 1252538"/>
                  <a:gd name="connsiteX140" fmla="*/ 2312194 w 2847975"/>
                  <a:gd name="connsiteY140" fmla="*/ 1171575 h 1252538"/>
                  <a:gd name="connsiteX141" fmla="*/ 2333625 w 2847975"/>
                  <a:gd name="connsiteY141" fmla="*/ 1209675 h 1252538"/>
                  <a:gd name="connsiteX142" fmla="*/ 2369344 w 2847975"/>
                  <a:gd name="connsiteY142" fmla="*/ 1245394 h 1252538"/>
                  <a:gd name="connsiteX143" fmla="*/ 2400300 w 2847975"/>
                  <a:gd name="connsiteY143" fmla="*/ 1252538 h 1252538"/>
                  <a:gd name="connsiteX144" fmla="*/ 2433638 w 2847975"/>
                  <a:gd name="connsiteY144" fmla="*/ 1247775 h 1252538"/>
                  <a:gd name="connsiteX145" fmla="*/ 2440782 w 2847975"/>
                  <a:gd name="connsiteY145" fmla="*/ 1245394 h 1252538"/>
                  <a:gd name="connsiteX146" fmla="*/ 2476500 w 2847975"/>
                  <a:gd name="connsiteY146" fmla="*/ 1221581 h 1252538"/>
                  <a:gd name="connsiteX147" fmla="*/ 2490788 w 2847975"/>
                  <a:gd name="connsiteY147" fmla="*/ 1212056 h 1252538"/>
                  <a:gd name="connsiteX148" fmla="*/ 2540794 w 2847975"/>
                  <a:gd name="connsiteY148" fmla="*/ 1157288 h 1252538"/>
                  <a:gd name="connsiteX149" fmla="*/ 2552700 w 2847975"/>
                  <a:gd name="connsiteY149" fmla="*/ 1152525 h 1252538"/>
                  <a:gd name="connsiteX150" fmla="*/ 2566988 w 2847975"/>
                  <a:gd name="connsiteY150" fmla="*/ 1154906 h 1252538"/>
                  <a:gd name="connsiteX151" fmla="*/ 2602707 w 2847975"/>
                  <a:gd name="connsiteY151" fmla="*/ 1169194 h 1252538"/>
                  <a:gd name="connsiteX152" fmla="*/ 2643188 w 2847975"/>
                  <a:gd name="connsiteY152" fmla="*/ 1190625 h 1252538"/>
                  <a:gd name="connsiteX153" fmla="*/ 2669382 w 2847975"/>
                  <a:gd name="connsiteY153" fmla="*/ 1202531 h 1252538"/>
                  <a:gd name="connsiteX154" fmla="*/ 2683669 w 2847975"/>
                  <a:gd name="connsiteY154" fmla="*/ 1212056 h 1252538"/>
                  <a:gd name="connsiteX155" fmla="*/ 2736057 w 2847975"/>
                  <a:gd name="connsiteY155" fmla="*/ 1228725 h 1252538"/>
                  <a:gd name="connsiteX156" fmla="*/ 2757488 w 2847975"/>
                  <a:gd name="connsiteY156" fmla="*/ 1231106 h 1252538"/>
                  <a:gd name="connsiteX157" fmla="*/ 2771775 w 2847975"/>
                  <a:gd name="connsiteY157" fmla="*/ 1233488 h 1252538"/>
                  <a:gd name="connsiteX158" fmla="*/ 2790825 w 2847975"/>
                  <a:gd name="connsiteY158" fmla="*/ 1231106 h 1252538"/>
                  <a:gd name="connsiteX159" fmla="*/ 2807494 w 2847975"/>
                  <a:gd name="connsiteY159" fmla="*/ 1233488 h 1252538"/>
                  <a:gd name="connsiteX160" fmla="*/ 2847975 w 2847975"/>
                  <a:gd name="connsiteY160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0477 w 2847975"/>
                  <a:gd name="connsiteY37" fmla="*/ 154782 h 1252538"/>
                  <a:gd name="connsiteX38" fmla="*/ 697577 w 2847975"/>
                  <a:gd name="connsiteY38" fmla="*/ 178594 h 1252538"/>
                  <a:gd name="connsiteX39" fmla="*/ 709440 w 2847975"/>
                  <a:gd name="connsiteY39" fmla="*/ 223838 h 1252538"/>
                  <a:gd name="connsiteX40" fmla="*/ 709570 w 2847975"/>
                  <a:gd name="connsiteY40" fmla="*/ 259556 h 1252538"/>
                  <a:gd name="connsiteX41" fmla="*/ 716757 w 2847975"/>
                  <a:gd name="connsiteY41" fmla="*/ 297656 h 1252538"/>
                  <a:gd name="connsiteX42" fmla="*/ 726282 w 2847975"/>
                  <a:gd name="connsiteY42" fmla="*/ 323850 h 1252538"/>
                  <a:gd name="connsiteX43" fmla="*/ 728663 w 2847975"/>
                  <a:gd name="connsiteY43" fmla="*/ 330994 h 1252538"/>
                  <a:gd name="connsiteX44" fmla="*/ 733425 w 2847975"/>
                  <a:gd name="connsiteY44" fmla="*/ 354806 h 1252538"/>
                  <a:gd name="connsiteX45" fmla="*/ 740569 w 2847975"/>
                  <a:gd name="connsiteY45" fmla="*/ 373856 h 1252538"/>
                  <a:gd name="connsiteX46" fmla="*/ 752475 w 2847975"/>
                  <a:gd name="connsiteY46" fmla="*/ 431006 h 1252538"/>
                  <a:gd name="connsiteX47" fmla="*/ 764382 w 2847975"/>
                  <a:gd name="connsiteY47" fmla="*/ 478631 h 1252538"/>
                  <a:gd name="connsiteX48" fmla="*/ 766763 w 2847975"/>
                  <a:gd name="connsiteY48" fmla="*/ 485775 h 1252538"/>
                  <a:gd name="connsiteX49" fmla="*/ 776288 w 2847975"/>
                  <a:gd name="connsiteY49" fmla="*/ 507206 h 1252538"/>
                  <a:gd name="connsiteX50" fmla="*/ 795338 w 2847975"/>
                  <a:gd name="connsiteY50" fmla="*/ 564356 h 1252538"/>
                  <a:gd name="connsiteX51" fmla="*/ 826294 w 2847975"/>
                  <a:gd name="connsiteY51" fmla="*/ 611981 h 1252538"/>
                  <a:gd name="connsiteX52" fmla="*/ 840582 w 2847975"/>
                  <a:gd name="connsiteY52" fmla="*/ 640556 h 1252538"/>
                  <a:gd name="connsiteX53" fmla="*/ 871538 w 2847975"/>
                  <a:gd name="connsiteY53" fmla="*/ 711994 h 1252538"/>
                  <a:gd name="connsiteX54" fmla="*/ 876300 w 2847975"/>
                  <a:gd name="connsiteY54" fmla="*/ 719138 h 1252538"/>
                  <a:gd name="connsiteX55" fmla="*/ 883444 w 2847975"/>
                  <a:gd name="connsiteY55" fmla="*/ 726281 h 1252538"/>
                  <a:gd name="connsiteX56" fmla="*/ 900113 w 2847975"/>
                  <a:gd name="connsiteY56" fmla="*/ 742950 h 1252538"/>
                  <a:gd name="connsiteX57" fmla="*/ 914400 w 2847975"/>
                  <a:gd name="connsiteY57" fmla="*/ 747713 h 1252538"/>
                  <a:gd name="connsiteX58" fmla="*/ 935832 w 2847975"/>
                  <a:gd name="connsiteY58" fmla="*/ 740569 h 1252538"/>
                  <a:gd name="connsiteX59" fmla="*/ 954882 w 2847975"/>
                  <a:gd name="connsiteY59" fmla="*/ 721519 h 1252538"/>
                  <a:gd name="connsiteX60" fmla="*/ 957263 w 2847975"/>
                  <a:gd name="connsiteY60" fmla="*/ 711994 h 1252538"/>
                  <a:gd name="connsiteX61" fmla="*/ 966788 w 2847975"/>
                  <a:gd name="connsiteY61" fmla="*/ 702469 h 1252538"/>
                  <a:gd name="connsiteX62" fmla="*/ 1004888 w 2847975"/>
                  <a:gd name="connsiteY62" fmla="*/ 673894 h 1252538"/>
                  <a:gd name="connsiteX63" fmla="*/ 1033463 w 2847975"/>
                  <a:gd name="connsiteY63" fmla="*/ 666750 h 1252538"/>
                  <a:gd name="connsiteX64" fmla="*/ 1083469 w 2847975"/>
                  <a:gd name="connsiteY64" fmla="*/ 681038 h 1252538"/>
                  <a:gd name="connsiteX65" fmla="*/ 1104900 w 2847975"/>
                  <a:gd name="connsiteY65" fmla="*/ 688181 h 1252538"/>
                  <a:gd name="connsiteX66" fmla="*/ 1138238 w 2847975"/>
                  <a:gd name="connsiteY66" fmla="*/ 697706 h 1252538"/>
                  <a:gd name="connsiteX67" fmla="*/ 1147763 w 2847975"/>
                  <a:gd name="connsiteY67" fmla="*/ 700088 h 1252538"/>
                  <a:gd name="connsiteX68" fmla="*/ 1164432 w 2847975"/>
                  <a:gd name="connsiteY68" fmla="*/ 704850 h 1252538"/>
                  <a:gd name="connsiteX69" fmla="*/ 1178719 w 2847975"/>
                  <a:gd name="connsiteY69" fmla="*/ 709613 h 1252538"/>
                  <a:gd name="connsiteX70" fmla="*/ 1207294 w 2847975"/>
                  <a:gd name="connsiteY70" fmla="*/ 711994 h 1252538"/>
                  <a:gd name="connsiteX71" fmla="*/ 1243013 w 2847975"/>
                  <a:gd name="connsiteY71" fmla="*/ 709613 h 1252538"/>
                  <a:gd name="connsiteX72" fmla="*/ 1259682 w 2847975"/>
                  <a:gd name="connsiteY72" fmla="*/ 707231 h 1252538"/>
                  <a:gd name="connsiteX73" fmla="*/ 1281113 w 2847975"/>
                  <a:gd name="connsiteY73" fmla="*/ 704850 h 1252538"/>
                  <a:gd name="connsiteX74" fmla="*/ 1304925 w 2847975"/>
                  <a:gd name="connsiteY74" fmla="*/ 697706 h 1252538"/>
                  <a:gd name="connsiteX75" fmla="*/ 1312069 w 2847975"/>
                  <a:gd name="connsiteY75" fmla="*/ 695325 h 1252538"/>
                  <a:gd name="connsiteX76" fmla="*/ 1323975 w 2847975"/>
                  <a:gd name="connsiteY76" fmla="*/ 692944 h 1252538"/>
                  <a:gd name="connsiteX77" fmla="*/ 1333500 w 2847975"/>
                  <a:gd name="connsiteY77" fmla="*/ 688181 h 1252538"/>
                  <a:gd name="connsiteX78" fmla="*/ 1350169 w 2847975"/>
                  <a:gd name="connsiteY78" fmla="*/ 678656 h 1252538"/>
                  <a:gd name="connsiteX79" fmla="*/ 1357313 w 2847975"/>
                  <a:gd name="connsiteY79" fmla="*/ 676275 h 1252538"/>
                  <a:gd name="connsiteX80" fmla="*/ 1366838 w 2847975"/>
                  <a:gd name="connsiteY80" fmla="*/ 661988 h 1252538"/>
                  <a:gd name="connsiteX81" fmla="*/ 1388269 w 2847975"/>
                  <a:gd name="connsiteY81" fmla="*/ 609600 h 1252538"/>
                  <a:gd name="connsiteX82" fmla="*/ 1395413 w 2847975"/>
                  <a:gd name="connsiteY82" fmla="*/ 595313 h 1252538"/>
                  <a:gd name="connsiteX83" fmla="*/ 1400175 w 2847975"/>
                  <a:gd name="connsiteY83" fmla="*/ 581025 h 1252538"/>
                  <a:gd name="connsiteX84" fmla="*/ 1407319 w 2847975"/>
                  <a:gd name="connsiteY84" fmla="*/ 557213 h 1252538"/>
                  <a:gd name="connsiteX85" fmla="*/ 1412082 w 2847975"/>
                  <a:gd name="connsiteY85" fmla="*/ 547688 h 1252538"/>
                  <a:gd name="connsiteX86" fmla="*/ 1423988 w 2847975"/>
                  <a:gd name="connsiteY86" fmla="*/ 495300 h 1252538"/>
                  <a:gd name="connsiteX87" fmla="*/ 1431132 w 2847975"/>
                  <a:gd name="connsiteY87" fmla="*/ 452438 h 1252538"/>
                  <a:gd name="connsiteX88" fmla="*/ 1433513 w 2847975"/>
                  <a:gd name="connsiteY88" fmla="*/ 442913 h 1252538"/>
                  <a:gd name="connsiteX89" fmla="*/ 1443038 w 2847975"/>
                  <a:gd name="connsiteY89" fmla="*/ 400050 h 1252538"/>
                  <a:gd name="connsiteX90" fmla="*/ 1445419 w 2847975"/>
                  <a:gd name="connsiteY90" fmla="*/ 390525 h 1252538"/>
                  <a:gd name="connsiteX91" fmla="*/ 1457325 w 2847975"/>
                  <a:gd name="connsiteY91" fmla="*/ 338138 h 1252538"/>
                  <a:gd name="connsiteX92" fmla="*/ 1471613 w 2847975"/>
                  <a:gd name="connsiteY92" fmla="*/ 295275 h 1252538"/>
                  <a:gd name="connsiteX93" fmla="*/ 1473994 w 2847975"/>
                  <a:gd name="connsiteY93" fmla="*/ 285750 h 1252538"/>
                  <a:gd name="connsiteX94" fmla="*/ 1495425 w 2847975"/>
                  <a:gd name="connsiteY94" fmla="*/ 242888 h 1252538"/>
                  <a:gd name="connsiteX95" fmla="*/ 1512094 w 2847975"/>
                  <a:gd name="connsiteY95" fmla="*/ 207169 h 1252538"/>
                  <a:gd name="connsiteX96" fmla="*/ 1526382 w 2847975"/>
                  <a:gd name="connsiteY96" fmla="*/ 192881 h 1252538"/>
                  <a:gd name="connsiteX97" fmla="*/ 1562100 w 2847975"/>
                  <a:gd name="connsiteY97" fmla="*/ 161925 h 1252538"/>
                  <a:gd name="connsiteX98" fmla="*/ 1581150 w 2847975"/>
                  <a:gd name="connsiteY98" fmla="*/ 150019 h 1252538"/>
                  <a:gd name="connsiteX99" fmla="*/ 1600200 w 2847975"/>
                  <a:gd name="connsiteY99" fmla="*/ 152400 h 1252538"/>
                  <a:gd name="connsiteX100" fmla="*/ 1607344 w 2847975"/>
                  <a:gd name="connsiteY100" fmla="*/ 154781 h 1252538"/>
                  <a:gd name="connsiteX101" fmla="*/ 1624013 w 2847975"/>
                  <a:gd name="connsiteY101" fmla="*/ 161925 h 1252538"/>
                  <a:gd name="connsiteX102" fmla="*/ 1633538 w 2847975"/>
                  <a:gd name="connsiteY102" fmla="*/ 166688 h 1252538"/>
                  <a:gd name="connsiteX103" fmla="*/ 1657350 w 2847975"/>
                  <a:gd name="connsiteY103" fmla="*/ 185738 h 1252538"/>
                  <a:gd name="connsiteX104" fmla="*/ 1669257 w 2847975"/>
                  <a:gd name="connsiteY104" fmla="*/ 202406 h 1252538"/>
                  <a:gd name="connsiteX105" fmla="*/ 1685925 w 2847975"/>
                  <a:gd name="connsiteY105" fmla="*/ 216694 h 1252538"/>
                  <a:gd name="connsiteX106" fmla="*/ 1707357 w 2847975"/>
                  <a:gd name="connsiteY106" fmla="*/ 230981 h 1252538"/>
                  <a:gd name="connsiteX107" fmla="*/ 1745457 w 2847975"/>
                  <a:gd name="connsiteY107" fmla="*/ 240506 h 1252538"/>
                  <a:gd name="connsiteX108" fmla="*/ 1804988 w 2847975"/>
                  <a:gd name="connsiteY108" fmla="*/ 250031 h 1252538"/>
                  <a:gd name="connsiteX109" fmla="*/ 1826419 w 2847975"/>
                  <a:gd name="connsiteY109" fmla="*/ 252413 h 1252538"/>
                  <a:gd name="connsiteX110" fmla="*/ 1833563 w 2847975"/>
                  <a:gd name="connsiteY110" fmla="*/ 254794 h 1252538"/>
                  <a:gd name="connsiteX111" fmla="*/ 1921669 w 2847975"/>
                  <a:gd name="connsiteY111" fmla="*/ 254794 h 1252538"/>
                  <a:gd name="connsiteX112" fmla="*/ 1947863 w 2847975"/>
                  <a:gd name="connsiteY112" fmla="*/ 252413 h 1252538"/>
                  <a:gd name="connsiteX113" fmla="*/ 1966913 w 2847975"/>
                  <a:gd name="connsiteY113" fmla="*/ 247650 h 1252538"/>
                  <a:gd name="connsiteX114" fmla="*/ 1981200 w 2847975"/>
                  <a:gd name="connsiteY114" fmla="*/ 242888 h 1252538"/>
                  <a:gd name="connsiteX115" fmla="*/ 1995488 w 2847975"/>
                  <a:gd name="connsiteY115" fmla="*/ 240506 h 1252538"/>
                  <a:gd name="connsiteX116" fmla="*/ 2005013 w 2847975"/>
                  <a:gd name="connsiteY116" fmla="*/ 238125 h 1252538"/>
                  <a:gd name="connsiteX117" fmla="*/ 2045494 w 2847975"/>
                  <a:gd name="connsiteY117" fmla="*/ 223838 h 1252538"/>
                  <a:gd name="connsiteX118" fmla="*/ 2052638 w 2847975"/>
                  <a:gd name="connsiteY118" fmla="*/ 216694 h 1252538"/>
                  <a:gd name="connsiteX119" fmla="*/ 2078832 w 2847975"/>
                  <a:gd name="connsiteY119" fmla="*/ 209550 h 1252538"/>
                  <a:gd name="connsiteX120" fmla="*/ 2097882 w 2847975"/>
                  <a:gd name="connsiteY120" fmla="*/ 216694 h 1252538"/>
                  <a:gd name="connsiteX121" fmla="*/ 2124075 w 2847975"/>
                  <a:gd name="connsiteY121" fmla="*/ 254794 h 1252538"/>
                  <a:gd name="connsiteX122" fmla="*/ 2135982 w 2847975"/>
                  <a:gd name="connsiteY122" fmla="*/ 285750 h 1252538"/>
                  <a:gd name="connsiteX123" fmla="*/ 2147888 w 2847975"/>
                  <a:gd name="connsiteY123" fmla="*/ 316706 h 1252538"/>
                  <a:gd name="connsiteX124" fmla="*/ 2152650 w 2847975"/>
                  <a:gd name="connsiteY124" fmla="*/ 340519 h 1252538"/>
                  <a:gd name="connsiteX125" fmla="*/ 2162175 w 2847975"/>
                  <a:gd name="connsiteY125" fmla="*/ 369094 h 1252538"/>
                  <a:gd name="connsiteX126" fmla="*/ 2169319 w 2847975"/>
                  <a:gd name="connsiteY126" fmla="*/ 388144 h 1252538"/>
                  <a:gd name="connsiteX127" fmla="*/ 2181225 w 2847975"/>
                  <a:gd name="connsiteY127" fmla="*/ 454819 h 1252538"/>
                  <a:gd name="connsiteX128" fmla="*/ 2195513 w 2847975"/>
                  <a:gd name="connsiteY128" fmla="*/ 528638 h 1252538"/>
                  <a:gd name="connsiteX129" fmla="*/ 2200275 w 2847975"/>
                  <a:gd name="connsiteY129" fmla="*/ 559594 h 1252538"/>
                  <a:gd name="connsiteX130" fmla="*/ 2205038 w 2847975"/>
                  <a:gd name="connsiteY130" fmla="*/ 595313 h 1252538"/>
                  <a:gd name="connsiteX131" fmla="*/ 2216944 w 2847975"/>
                  <a:gd name="connsiteY131" fmla="*/ 640556 h 1252538"/>
                  <a:gd name="connsiteX132" fmla="*/ 2228850 w 2847975"/>
                  <a:gd name="connsiteY132" fmla="*/ 719138 h 1252538"/>
                  <a:gd name="connsiteX133" fmla="*/ 2240757 w 2847975"/>
                  <a:gd name="connsiteY133" fmla="*/ 759619 h 1252538"/>
                  <a:gd name="connsiteX134" fmla="*/ 2262188 w 2847975"/>
                  <a:gd name="connsiteY134" fmla="*/ 873919 h 1252538"/>
                  <a:gd name="connsiteX135" fmla="*/ 2278857 w 2847975"/>
                  <a:gd name="connsiteY135" fmla="*/ 954881 h 1252538"/>
                  <a:gd name="connsiteX136" fmla="*/ 2286000 w 2847975"/>
                  <a:gd name="connsiteY136" fmla="*/ 990600 h 1252538"/>
                  <a:gd name="connsiteX137" fmla="*/ 2295525 w 2847975"/>
                  <a:gd name="connsiteY137" fmla="*/ 1066800 h 1252538"/>
                  <a:gd name="connsiteX138" fmla="*/ 2307432 w 2847975"/>
                  <a:gd name="connsiteY138" fmla="*/ 1150144 h 1252538"/>
                  <a:gd name="connsiteX139" fmla="*/ 2312194 w 2847975"/>
                  <a:gd name="connsiteY139" fmla="*/ 1171575 h 1252538"/>
                  <a:gd name="connsiteX140" fmla="*/ 2333625 w 2847975"/>
                  <a:gd name="connsiteY140" fmla="*/ 1209675 h 1252538"/>
                  <a:gd name="connsiteX141" fmla="*/ 2369344 w 2847975"/>
                  <a:gd name="connsiteY141" fmla="*/ 1245394 h 1252538"/>
                  <a:gd name="connsiteX142" fmla="*/ 2400300 w 2847975"/>
                  <a:gd name="connsiteY142" fmla="*/ 1252538 h 1252538"/>
                  <a:gd name="connsiteX143" fmla="*/ 2433638 w 2847975"/>
                  <a:gd name="connsiteY143" fmla="*/ 1247775 h 1252538"/>
                  <a:gd name="connsiteX144" fmla="*/ 2440782 w 2847975"/>
                  <a:gd name="connsiteY144" fmla="*/ 1245394 h 1252538"/>
                  <a:gd name="connsiteX145" fmla="*/ 2476500 w 2847975"/>
                  <a:gd name="connsiteY145" fmla="*/ 1221581 h 1252538"/>
                  <a:gd name="connsiteX146" fmla="*/ 2490788 w 2847975"/>
                  <a:gd name="connsiteY146" fmla="*/ 1212056 h 1252538"/>
                  <a:gd name="connsiteX147" fmla="*/ 2540794 w 2847975"/>
                  <a:gd name="connsiteY147" fmla="*/ 1157288 h 1252538"/>
                  <a:gd name="connsiteX148" fmla="*/ 2552700 w 2847975"/>
                  <a:gd name="connsiteY148" fmla="*/ 1152525 h 1252538"/>
                  <a:gd name="connsiteX149" fmla="*/ 2566988 w 2847975"/>
                  <a:gd name="connsiteY149" fmla="*/ 1154906 h 1252538"/>
                  <a:gd name="connsiteX150" fmla="*/ 2602707 w 2847975"/>
                  <a:gd name="connsiteY150" fmla="*/ 1169194 h 1252538"/>
                  <a:gd name="connsiteX151" fmla="*/ 2643188 w 2847975"/>
                  <a:gd name="connsiteY151" fmla="*/ 1190625 h 1252538"/>
                  <a:gd name="connsiteX152" fmla="*/ 2669382 w 2847975"/>
                  <a:gd name="connsiteY152" fmla="*/ 1202531 h 1252538"/>
                  <a:gd name="connsiteX153" fmla="*/ 2683669 w 2847975"/>
                  <a:gd name="connsiteY153" fmla="*/ 1212056 h 1252538"/>
                  <a:gd name="connsiteX154" fmla="*/ 2736057 w 2847975"/>
                  <a:gd name="connsiteY154" fmla="*/ 1228725 h 1252538"/>
                  <a:gd name="connsiteX155" fmla="*/ 2757488 w 2847975"/>
                  <a:gd name="connsiteY155" fmla="*/ 1231106 h 1252538"/>
                  <a:gd name="connsiteX156" fmla="*/ 2771775 w 2847975"/>
                  <a:gd name="connsiteY156" fmla="*/ 1233488 h 1252538"/>
                  <a:gd name="connsiteX157" fmla="*/ 2790825 w 2847975"/>
                  <a:gd name="connsiteY157" fmla="*/ 1231106 h 1252538"/>
                  <a:gd name="connsiteX158" fmla="*/ 2807494 w 2847975"/>
                  <a:gd name="connsiteY158" fmla="*/ 1233488 h 1252538"/>
                  <a:gd name="connsiteX159" fmla="*/ 2847975 w 2847975"/>
                  <a:gd name="connsiteY159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697577 w 2847975"/>
                  <a:gd name="connsiteY37" fmla="*/ 178594 h 1252538"/>
                  <a:gd name="connsiteX38" fmla="*/ 709440 w 2847975"/>
                  <a:gd name="connsiteY38" fmla="*/ 223838 h 1252538"/>
                  <a:gd name="connsiteX39" fmla="*/ 709570 w 2847975"/>
                  <a:gd name="connsiteY39" fmla="*/ 259556 h 1252538"/>
                  <a:gd name="connsiteX40" fmla="*/ 716757 w 2847975"/>
                  <a:gd name="connsiteY40" fmla="*/ 297656 h 1252538"/>
                  <a:gd name="connsiteX41" fmla="*/ 726282 w 2847975"/>
                  <a:gd name="connsiteY41" fmla="*/ 323850 h 1252538"/>
                  <a:gd name="connsiteX42" fmla="*/ 728663 w 2847975"/>
                  <a:gd name="connsiteY42" fmla="*/ 330994 h 1252538"/>
                  <a:gd name="connsiteX43" fmla="*/ 733425 w 2847975"/>
                  <a:gd name="connsiteY43" fmla="*/ 354806 h 1252538"/>
                  <a:gd name="connsiteX44" fmla="*/ 740569 w 2847975"/>
                  <a:gd name="connsiteY44" fmla="*/ 373856 h 1252538"/>
                  <a:gd name="connsiteX45" fmla="*/ 752475 w 2847975"/>
                  <a:gd name="connsiteY45" fmla="*/ 431006 h 1252538"/>
                  <a:gd name="connsiteX46" fmla="*/ 764382 w 2847975"/>
                  <a:gd name="connsiteY46" fmla="*/ 478631 h 1252538"/>
                  <a:gd name="connsiteX47" fmla="*/ 766763 w 2847975"/>
                  <a:gd name="connsiteY47" fmla="*/ 485775 h 1252538"/>
                  <a:gd name="connsiteX48" fmla="*/ 776288 w 2847975"/>
                  <a:gd name="connsiteY48" fmla="*/ 507206 h 1252538"/>
                  <a:gd name="connsiteX49" fmla="*/ 795338 w 2847975"/>
                  <a:gd name="connsiteY49" fmla="*/ 564356 h 1252538"/>
                  <a:gd name="connsiteX50" fmla="*/ 826294 w 2847975"/>
                  <a:gd name="connsiteY50" fmla="*/ 611981 h 1252538"/>
                  <a:gd name="connsiteX51" fmla="*/ 840582 w 2847975"/>
                  <a:gd name="connsiteY51" fmla="*/ 640556 h 1252538"/>
                  <a:gd name="connsiteX52" fmla="*/ 871538 w 2847975"/>
                  <a:gd name="connsiteY52" fmla="*/ 711994 h 1252538"/>
                  <a:gd name="connsiteX53" fmla="*/ 876300 w 2847975"/>
                  <a:gd name="connsiteY53" fmla="*/ 719138 h 1252538"/>
                  <a:gd name="connsiteX54" fmla="*/ 883444 w 2847975"/>
                  <a:gd name="connsiteY54" fmla="*/ 726281 h 1252538"/>
                  <a:gd name="connsiteX55" fmla="*/ 900113 w 2847975"/>
                  <a:gd name="connsiteY55" fmla="*/ 742950 h 1252538"/>
                  <a:gd name="connsiteX56" fmla="*/ 914400 w 2847975"/>
                  <a:gd name="connsiteY56" fmla="*/ 747713 h 1252538"/>
                  <a:gd name="connsiteX57" fmla="*/ 935832 w 2847975"/>
                  <a:gd name="connsiteY57" fmla="*/ 740569 h 1252538"/>
                  <a:gd name="connsiteX58" fmla="*/ 954882 w 2847975"/>
                  <a:gd name="connsiteY58" fmla="*/ 721519 h 1252538"/>
                  <a:gd name="connsiteX59" fmla="*/ 957263 w 2847975"/>
                  <a:gd name="connsiteY59" fmla="*/ 711994 h 1252538"/>
                  <a:gd name="connsiteX60" fmla="*/ 966788 w 2847975"/>
                  <a:gd name="connsiteY60" fmla="*/ 702469 h 1252538"/>
                  <a:gd name="connsiteX61" fmla="*/ 1004888 w 2847975"/>
                  <a:gd name="connsiteY61" fmla="*/ 673894 h 1252538"/>
                  <a:gd name="connsiteX62" fmla="*/ 1033463 w 2847975"/>
                  <a:gd name="connsiteY62" fmla="*/ 666750 h 1252538"/>
                  <a:gd name="connsiteX63" fmla="*/ 1083469 w 2847975"/>
                  <a:gd name="connsiteY63" fmla="*/ 681038 h 1252538"/>
                  <a:gd name="connsiteX64" fmla="*/ 1104900 w 2847975"/>
                  <a:gd name="connsiteY64" fmla="*/ 688181 h 1252538"/>
                  <a:gd name="connsiteX65" fmla="*/ 1138238 w 2847975"/>
                  <a:gd name="connsiteY65" fmla="*/ 697706 h 1252538"/>
                  <a:gd name="connsiteX66" fmla="*/ 1147763 w 2847975"/>
                  <a:gd name="connsiteY66" fmla="*/ 700088 h 1252538"/>
                  <a:gd name="connsiteX67" fmla="*/ 1164432 w 2847975"/>
                  <a:gd name="connsiteY67" fmla="*/ 704850 h 1252538"/>
                  <a:gd name="connsiteX68" fmla="*/ 1178719 w 2847975"/>
                  <a:gd name="connsiteY68" fmla="*/ 709613 h 1252538"/>
                  <a:gd name="connsiteX69" fmla="*/ 1207294 w 2847975"/>
                  <a:gd name="connsiteY69" fmla="*/ 711994 h 1252538"/>
                  <a:gd name="connsiteX70" fmla="*/ 1243013 w 2847975"/>
                  <a:gd name="connsiteY70" fmla="*/ 709613 h 1252538"/>
                  <a:gd name="connsiteX71" fmla="*/ 1259682 w 2847975"/>
                  <a:gd name="connsiteY71" fmla="*/ 707231 h 1252538"/>
                  <a:gd name="connsiteX72" fmla="*/ 1281113 w 2847975"/>
                  <a:gd name="connsiteY72" fmla="*/ 704850 h 1252538"/>
                  <a:gd name="connsiteX73" fmla="*/ 1304925 w 2847975"/>
                  <a:gd name="connsiteY73" fmla="*/ 697706 h 1252538"/>
                  <a:gd name="connsiteX74" fmla="*/ 1312069 w 2847975"/>
                  <a:gd name="connsiteY74" fmla="*/ 695325 h 1252538"/>
                  <a:gd name="connsiteX75" fmla="*/ 1323975 w 2847975"/>
                  <a:gd name="connsiteY75" fmla="*/ 692944 h 1252538"/>
                  <a:gd name="connsiteX76" fmla="*/ 1333500 w 2847975"/>
                  <a:gd name="connsiteY76" fmla="*/ 688181 h 1252538"/>
                  <a:gd name="connsiteX77" fmla="*/ 1350169 w 2847975"/>
                  <a:gd name="connsiteY77" fmla="*/ 678656 h 1252538"/>
                  <a:gd name="connsiteX78" fmla="*/ 1357313 w 2847975"/>
                  <a:gd name="connsiteY78" fmla="*/ 676275 h 1252538"/>
                  <a:gd name="connsiteX79" fmla="*/ 1366838 w 2847975"/>
                  <a:gd name="connsiteY79" fmla="*/ 661988 h 1252538"/>
                  <a:gd name="connsiteX80" fmla="*/ 1388269 w 2847975"/>
                  <a:gd name="connsiteY80" fmla="*/ 609600 h 1252538"/>
                  <a:gd name="connsiteX81" fmla="*/ 1395413 w 2847975"/>
                  <a:gd name="connsiteY81" fmla="*/ 595313 h 1252538"/>
                  <a:gd name="connsiteX82" fmla="*/ 1400175 w 2847975"/>
                  <a:gd name="connsiteY82" fmla="*/ 581025 h 1252538"/>
                  <a:gd name="connsiteX83" fmla="*/ 1407319 w 2847975"/>
                  <a:gd name="connsiteY83" fmla="*/ 557213 h 1252538"/>
                  <a:gd name="connsiteX84" fmla="*/ 1412082 w 2847975"/>
                  <a:gd name="connsiteY84" fmla="*/ 547688 h 1252538"/>
                  <a:gd name="connsiteX85" fmla="*/ 1423988 w 2847975"/>
                  <a:gd name="connsiteY85" fmla="*/ 495300 h 1252538"/>
                  <a:gd name="connsiteX86" fmla="*/ 1431132 w 2847975"/>
                  <a:gd name="connsiteY86" fmla="*/ 452438 h 1252538"/>
                  <a:gd name="connsiteX87" fmla="*/ 1433513 w 2847975"/>
                  <a:gd name="connsiteY87" fmla="*/ 442913 h 1252538"/>
                  <a:gd name="connsiteX88" fmla="*/ 1443038 w 2847975"/>
                  <a:gd name="connsiteY88" fmla="*/ 400050 h 1252538"/>
                  <a:gd name="connsiteX89" fmla="*/ 1445419 w 2847975"/>
                  <a:gd name="connsiteY89" fmla="*/ 390525 h 1252538"/>
                  <a:gd name="connsiteX90" fmla="*/ 1457325 w 2847975"/>
                  <a:gd name="connsiteY90" fmla="*/ 338138 h 1252538"/>
                  <a:gd name="connsiteX91" fmla="*/ 1471613 w 2847975"/>
                  <a:gd name="connsiteY91" fmla="*/ 295275 h 1252538"/>
                  <a:gd name="connsiteX92" fmla="*/ 1473994 w 2847975"/>
                  <a:gd name="connsiteY92" fmla="*/ 285750 h 1252538"/>
                  <a:gd name="connsiteX93" fmla="*/ 1495425 w 2847975"/>
                  <a:gd name="connsiteY93" fmla="*/ 242888 h 1252538"/>
                  <a:gd name="connsiteX94" fmla="*/ 1512094 w 2847975"/>
                  <a:gd name="connsiteY94" fmla="*/ 207169 h 1252538"/>
                  <a:gd name="connsiteX95" fmla="*/ 1526382 w 2847975"/>
                  <a:gd name="connsiteY95" fmla="*/ 192881 h 1252538"/>
                  <a:gd name="connsiteX96" fmla="*/ 1562100 w 2847975"/>
                  <a:gd name="connsiteY96" fmla="*/ 161925 h 1252538"/>
                  <a:gd name="connsiteX97" fmla="*/ 1581150 w 2847975"/>
                  <a:gd name="connsiteY97" fmla="*/ 150019 h 1252538"/>
                  <a:gd name="connsiteX98" fmla="*/ 1600200 w 2847975"/>
                  <a:gd name="connsiteY98" fmla="*/ 152400 h 1252538"/>
                  <a:gd name="connsiteX99" fmla="*/ 1607344 w 2847975"/>
                  <a:gd name="connsiteY99" fmla="*/ 154781 h 1252538"/>
                  <a:gd name="connsiteX100" fmla="*/ 1624013 w 2847975"/>
                  <a:gd name="connsiteY100" fmla="*/ 161925 h 1252538"/>
                  <a:gd name="connsiteX101" fmla="*/ 1633538 w 2847975"/>
                  <a:gd name="connsiteY101" fmla="*/ 166688 h 1252538"/>
                  <a:gd name="connsiteX102" fmla="*/ 1657350 w 2847975"/>
                  <a:gd name="connsiteY102" fmla="*/ 185738 h 1252538"/>
                  <a:gd name="connsiteX103" fmla="*/ 1669257 w 2847975"/>
                  <a:gd name="connsiteY103" fmla="*/ 202406 h 1252538"/>
                  <a:gd name="connsiteX104" fmla="*/ 1685925 w 2847975"/>
                  <a:gd name="connsiteY104" fmla="*/ 216694 h 1252538"/>
                  <a:gd name="connsiteX105" fmla="*/ 1707357 w 2847975"/>
                  <a:gd name="connsiteY105" fmla="*/ 230981 h 1252538"/>
                  <a:gd name="connsiteX106" fmla="*/ 1745457 w 2847975"/>
                  <a:gd name="connsiteY106" fmla="*/ 240506 h 1252538"/>
                  <a:gd name="connsiteX107" fmla="*/ 1804988 w 2847975"/>
                  <a:gd name="connsiteY107" fmla="*/ 250031 h 1252538"/>
                  <a:gd name="connsiteX108" fmla="*/ 1826419 w 2847975"/>
                  <a:gd name="connsiteY108" fmla="*/ 252413 h 1252538"/>
                  <a:gd name="connsiteX109" fmla="*/ 1833563 w 2847975"/>
                  <a:gd name="connsiteY109" fmla="*/ 254794 h 1252538"/>
                  <a:gd name="connsiteX110" fmla="*/ 1921669 w 2847975"/>
                  <a:gd name="connsiteY110" fmla="*/ 254794 h 1252538"/>
                  <a:gd name="connsiteX111" fmla="*/ 1947863 w 2847975"/>
                  <a:gd name="connsiteY111" fmla="*/ 252413 h 1252538"/>
                  <a:gd name="connsiteX112" fmla="*/ 1966913 w 2847975"/>
                  <a:gd name="connsiteY112" fmla="*/ 247650 h 1252538"/>
                  <a:gd name="connsiteX113" fmla="*/ 1981200 w 2847975"/>
                  <a:gd name="connsiteY113" fmla="*/ 242888 h 1252538"/>
                  <a:gd name="connsiteX114" fmla="*/ 1995488 w 2847975"/>
                  <a:gd name="connsiteY114" fmla="*/ 240506 h 1252538"/>
                  <a:gd name="connsiteX115" fmla="*/ 2005013 w 2847975"/>
                  <a:gd name="connsiteY115" fmla="*/ 238125 h 1252538"/>
                  <a:gd name="connsiteX116" fmla="*/ 2045494 w 2847975"/>
                  <a:gd name="connsiteY116" fmla="*/ 223838 h 1252538"/>
                  <a:gd name="connsiteX117" fmla="*/ 2052638 w 2847975"/>
                  <a:gd name="connsiteY117" fmla="*/ 216694 h 1252538"/>
                  <a:gd name="connsiteX118" fmla="*/ 2078832 w 2847975"/>
                  <a:gd name="connsiteY118" fmla="*/ 209550 h 1252538"/>
                  <a:gd name="connsiteX119" fmla="*/ 2097882 w 2847975"/>
                  <a:gd name="connsiteY119" fmla="*/ 216694 h 1252538"/>
                  <a:gd name="connsiteX120" fmla="*/ 2124075 w 2847975"/>
                  <a:gd name="connsiteY120" fmla="*/ 254794 h 1252538"/>
                  <a:gd name="connsiteX121" fmla="*/ 2135982 w 2847975"/>
                  <a:gd name="connsiteY121" fmla="*/ 285750 h 1252538"/>
                  <a:gd name="connsiteX122" fmla="*/ 2147888 w 2847975"/>
                  <a:gd name="connsiteY122" fmla="*/ 316706 h 1252538"/>
                  <a:gd name="connsiteX123" fmla="*/ 2152650 w 2847975"/>
                  <a:gd name="connsiteY123" fmla="*/ 340519 h 1252538"/>
                  <a:gd name="connsiteX124" fmla="*/ 2162175 w 2847975"/>
                  <a:gd name="connsiteY124" fmla="*/ 369094 h 1252538"/>
                  <a:gd name="connsiteX125" fmla="*/ 2169319 w 2847975"/>
                  <a:gd name="connsiteY125" fmla="*/ 388144 h 1252538"/>
                  <a:gd name="connsiteX126" fmla="*/ 2181225 w 2847975"/>
                  <a:gd name="connsiteY126" fmla="*/ 454819 h 1252538"/>
                  <a:gd name="connsiteX127" fmla="*/ 2195513 w 2847975"/>
                  <a:gd name="connsiteY127" fmla="*/ 528638 h 1252538"/>
                  <a:gd name="connsiteX128" fmla="*/ 2200275 w 2847975"/>
                  <a:gd name="connsiteY128" fmla="*/ 559594 h 1252538"/>
                  <a:gd name="connsiteX129" fmla="*/ 2205038 w 2847975"/>
                  <a:gd name="connsiteY129" fmla="*/ 595313 h 1252538"/>
                  <a:gd name="connsiteX130" fmla="*/ 2216944 w 2847975"/>
                  <a:gd name="connsiteY130" fmla="*/ 640556 h 1252538"/>
                  <a:gd name="connsiteX131" fmla="*/ 2228850 w 2847975"/>
                  <a:gd name="connsiteY131" fmla="*/ 719138 h 1252538"/>
                  <a:gd name="connsiteX132" fmla="*/ 2240757 w 2847975"/>
                  <a:gd name="connsiteY132" fmla="*/ 759619 h 1252538"/>
                  <a:gd name="connsiteX133" fmla="*/ 2262188 w 2847975"/>
                  <a:gd name="connsiteY133" fmla="*/ 873919 h 1252538"/>
                  <a:gd name="connsiteX134" fmla="*/ 2278857 w 2847975"/>
                  <a:gd name="connsiteY134" fmla="*/ 954881 h 1252538"/>
                  <a:gd name="connsiteX135" fmla="*/ 2286000 w 2847975"/>
                  <a:gd name="connsiteY135" fmla="*/ 990600 h 1252538"/>
                  <a:gd name="connsiteX136" fmla="*/ 2295525 w 2847975"/>
                  <a:gd name="connsiteY136" fmla="*/ 1066800 h 1252538"/>
                  <a:gd name="connsiteX137" fmla="*/ 2307432 w 2847975"/>
                  <a:gd name="connsiteY137" fmla="*/ 1150144 h 1252538"/>
                  <a:gd name="connsiteX138" fmla="*/ 2312194 w 2847975"/>
                  <a:gd name="connsiteY138" fmla="*/ 1171575 h 1252538"/>
                  <a:gd name="connsiteX139" fmla="*/ 2333625 w 2847975"/>
                  <a:gd name="connsiteY139" fmla="*/ 1209675 h 1252538"/>
                  <a:gd name="connsiteX140" fmla="*/ 2369344 w 2847975"/>
                  <a:gd name="connsiteY140" fmla="*/ 1245394 h 1252538"/>
                  <a:gd name="connsiteX141" fmla="*/ 2400300 w 2847975"/>
                  <a:gd name="connsiteY141" fmla="*/ 1252538 h 1252538"/>
                  <a:gd name="connsiteX142" fmla="*/ 2433638 w 2847975"/>
                  <a:gd name="connsiteY142" fmla="*/ 1247775 h 1252538"/>
                  <a:gd name="connsiteX143" fmla="*/ 2440782 w 2847975"/>
                  <a:gd name="connsiteY143" fmla="*/ 1245394 h 1252538"/>
                  <a:gd name="connsiteX144" fmla="*/ 2476500 w 2847975"/>
                  <a:gd name="connsiteY144" fmla="*/ 1221581 h 1252538"/>
                  <a:gd name="connsiteX145" fmla="*/ 2490788 w 2847975"/>
                  <a:gd name="connsiteY145" fmla="*/ 1212056 h 1252538"/>
                  <a:gd name="connsiteX146" fmla="*/ 2540794 w 2847975"/>
                  <a:gd name="connsiteY146" fmla="*/ 1157288 h 1252538"/>
                  <a:gd name="connsiteX147" fmla="*/ 2552700 w 2847975"/>
                  <a:gd name="connsiteY147" fmla="*/ 1152525 h 1252538"/>
                  <a:gd name="connsiteX148" fmla="*/ 2566988 w 2847975"/>
                  <a:gd name="connsiteY148" fmla="*/ 1154906 h 1252538"/>
                  <a:gd name="connsiteX149" fmla="*/ 2602707 w 2847975"/>
                  <a:gd name="connsiteY149" fmla="*/ 1169194 h 1252538"/>
                  <a:gd name="connsiteX150" fmla="*/ 2643188 w 2847975"/>
                  <a:gd name="connsiteY150" fmla="*/ 1190625 h 1252538"/>
                  <a:gd name="connsiteX151" fmla="*/ 2669382 w 2847975"/>
                  <a:gd name="connsiteY151" fmla="*/ 1202531 h 1252538"/>
                  <a:gd name="connsiteX152" fmla="*/ 2683669 w 2847975"/>
                  <a:gd name="connsiteY152" fmla="*/ 1212056 h 1252538"/>
                  <a:gd name="connsiteX153" fmla="*/ 2736057 w 2847975"/>
                  <a:gd name="connsiteY153" fmla="*/ 1228725 h 1252538"/>
                  <a:gd name="connsiteX154" fmla="*/ 2757488 w 2847975"/>
                  <a:gd name="connsiteY154" fmla="*/ 1231106 h 1252538"/>
                  <a:gd name="connsiteX155" fmla="*/ 2771775 w 2847975"/>
                  <a:gd name="connsiteY155" fmla="*/ 1233488 h 1252538"/>
                  <a:gd name="connsiteX156" fmla="*/ 2790825 w 2847975"/>
                  <a:gd name="connsiteY156" fmla="*/ 1231106 h 1252538"/>
                  <a:gd name="connsiteX157" fmla="*/ 2807494 w 2847975"/>
                  <a:gd name="connsiteY157" fmla="*/ 1233488 h 1252538"/>
                  <a:gd name="connsiteX158" fmla="*/ 2847975 w 2847975"/>
                  <a:gd name="connsiteY158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09570 w 2847975"/>
                  <a:gd name="connsiteY38" fmla="*/ 259556 h 1252538"/>
                  <a:gd name="connsiteX39" fmla="*/ 716757 w 2847975"/>
                  <a:gd name="connsiteY39" fmla="*/ 297656 h 1252538"/>
                  <a:gd name="connsiteX40" fmla="*/ 726282 w 2847975"/>
                  <a:gd name="connsiteY40" fmla="*/ 323850 h 1252538"/>
                  <a:gd name="connsiteX41" fmla="*/ 728663 w 2847975"/>
                  <a:gd name="connsiteY41" fmla="*/ 330994 h 1252538"/>
                  <a:gd name="connsiteX42" fmla="*/ 733425 w 2847975"/>
                  <a:gd name="connsiteY42" fmla="*/ 354806 h 1252538"/>
                  <a:gd name="connsiteX43" fmla="*/ 740569 w 2847975"/>
                  <a:gd name="connsiteY43" fmla="*/ 373856 h 1252538"/>
                  <a:gd name="connsiteX44" fmla="*/ 752475 w 2847975"/>
                  <a:gd name="connsiteY44" fmla="*/ 431006 h 1252538"/>
                  <a:gd name="connsiteX45" fmla="*/ 764382 w 2847975"/>
                  <a:gd name="connsiteY45" fmla="*/ 478631 h 1252538"/>
                  <a:gd name="connsiteX46" fmla="*/ 766763 w 2847975"/>
                  <a:gd name="connsiteY46" fmla="*/ 485775 h 1252538"/>
                  <a:gd name="connsiteX47" fmla="*/ 776288 w 2847975"/>
                  <a:gd name="connsiteY47" fmla="*/ 507206 h 1252538"/>
                  <a:gd name="connsiteX48" fmla="*/ 795338 w 2847975"/>
                  <a:gd name="connsiteY48" fmla="*/ 564356 h 1252538"/>
                  <a:gd name="connsiteX49" fmla="*/ 826294 w 2847975"/>
                  <a:gd name="connsiteY49" fmla="*/ 611981 h 1252538"/>
                  <a:gd name="connsiteX50" fmla="*/ 840582 w 2847975"/>
                  <a:gd name="connsiteY50" fmla="*/ 640556 h 1252538"/>
                  <a:gd name="connsiteX51" fmla="*/ 871538 w 2847975"/>
                  <a:gd name="connsiteY51" fmla="*/ 711994 h 1252538"/>
                  <a:gd name="connsiteX52" fmla="*/ 876300 w 2847975"/>
                  <a:gd name="connsiteY52" fmla="*/ 719138 h 1252538"/>
                  <a:gd name="connsiteX53" fmla="*/ 883444 w 2847975"/>
                  <a:gd name="connsiteY53" fmla="*/ 726281 h 1252538"/>
                  <a:gd name="connsiteX54" fmla="*/ 900113 w 2847975"/>
                  <a:gd name="connsiteY54" fmla="*/ 742950 h 1252538"/>
                  <a:gd name="connsiteX55" fmla="*/ 914400 w 2847975"/>
                  <a:gd name="connsiteY55" fmla="*/ 747713 h 1252538"/>
                  <a:gd name="connsiteX56" fmla="*/ 935832 w 2847975"/>
                  <a:gd name="connsiteY56" fmla="*/ 740569 h 1252538"/>
                  <a:gd name="connsiteX57" fmla="*/ 954882 w 2847975"/>
                  <a:gd name="connsiteY57" fmla="*/ 721519 h 1252538"/>
                  <a:gd name="connsiteX58" fmla="*/ 957263 w 2847975"/>
                  <a:gd name="connsiteY58" fmla="*/ 711994 h 1252538"/>
                  <a:gd name="connsiteX59" fmla="*/ 966788 w 2847975"/>
                  <a:gd name="connsiteY59" fmla="*/ 702469 h 1252538"/>
                  <a:gd name="connsiteX60" fmla="*/ 1004888 w 2847975"/>
                  <a:gd name="connsiteY60" fmla="*/ 673894 h 1252538"/>
                  <a:gd name="connsiteX61" fmla="*/ 1033463 w 2847975"/>
                  <a:gd name="connsiteY61" fmla="*/ 666750 h 1252538"/>
                  <a:gd name="connsiteX62" fmla="*/ 1083469 w 2847975"/>
                  <a:gd name="connsiteY62" fmla="*/ 681038 h 1252538"/>
                  <a:gd name="connsiteX63" fmla="*/ 1104900 w 2847975"/>
                  <a:gd name="connsiteY63" fmla="*/ 688181 h 1252538"/>
                  <a:gd name="connsiteX64" fmla="*/ 1138238 w 2847975"/>
                  <a:gd name="connsiteY64" fmla="*/ 697706 h 1252538"/>
                  <a:gd name="connsiteX65" fmla="*/ 1147763 w 2847975"/>
                  <a:gd name="connsiteY65" fmla="*/ 700088 h 1252538"/>
                  <a:gd name="connsiteX66" fmla="*/ 1164432 w 2847975"/>
                  <a:gd name="connsiteY66" fmla="*/ 704850 h 1252538"/>
                  <a:gd name="connsiteX67" fmla="*/ 1178719 w 2847975"/>
                  <a:gd name="connsiteY67" fmla="*/ 709613 h 1252538"/>
                  <a:gd name="connsiteX68" fmla="*/ 1207294 w 2847975"/>
                  <a:gd name="connsiteY68" fmla="*/ 711994 h 1252538"/>
                  <a:gd name="connsiteX69" fmla="*/ 1243013 w 2847975"/>
                  <a:gd name="connsiteY69" fmla="*/ 709613 h 1252538"/>
                  <a:gd name="connsiteX70" fmla="*/ 1259682 w 2847975"/>
                  <a:gd name="connsiteY70" fmla="*/ 707231 h 1252538"/>
                  <a:gd name="connsiteX71" fmla="*/ 1281113 w 2847975"/>
                  <a:gd name="connsiteY71" fmla="*/ 704850 h 1252538"/>
                  <a:gd name="connsiteX72" fmla="*/ 1304925 w 2847975"/>
                  <a:gd name="connsiteY72" fmla="*/ 697706 h 1252538"/>
                  <a:gd name="connsiteX73" fmla="*/ 1312069 w 2847975"/>
                  <a:gd name="connsiteY73" fmla="*/ 695325 h 1252538"/>
                  <a:gd name="connsiteX74" fmla="*/ 1323975 w 2847975"/>
                  <a:gd name="connsiteY74" fmla="*/ 692944 h 1252538"/>
                  <a:gd name="connsiteX75" fmla="*/ 1333500 w 2847975"/>
                  <a:gd name="connsiteY75" fmla="*/ 688181 h 1252538"/>
                  <a:gd name="connsiteX76" fmla="*/ 1350169 w 2847975"/>
                  <a:gd name="connsiteY76" fmla="*/ 678656 h 1252538"/>
                  <a:gd name="connsiteX77" fmla="*/ 1357313 w 2847975"/>
                  <a:gd name="connsiteY77" fmla="*/ 676275 h 1252538"/>
                  <a:gd name="connsiteX78" fmla="*/ 1366838 w 2847975"/>
                  <a:gd name="connsiteY78" fmla="*/ 661988 h 1252538"/>
                  <a:gd name="connsiteX79" fmla="*/ 1388269 w 2847975"/>
                  <a:gd name="connsiteY79" fmla="*/ 609600 h 1252538"/>
                  <a:gd name="connsiteX80" fmla="*/ 1395413 w 2847975"/>
                  <a:gd name="connsiteY80" fmla="*/ 595313 h 1252538"/>
                  <a:gd name="connsiteX81" fmla="*/ 1400175 w 2847975"/>
                  <a:gd name="connsiteY81" fmla="*/ 581025 h 1252538"/>
                  <a:gd name="connsiteX82" fmla="*/ 1407319 w 2847975"/>
                  <a:gd name="connsiteY82" fmla="*/ 557213 h 1252538"/>
                  <a:gd name="connsiteX83" fmla="*/ 1412082 w 2847975"/>
                  <a:gd name="connsiteY83" fmla="*/ 547688 h 1252538"/>
                  <a:gd name="connsiteX84" fmla="*/ 1423988 w 2847975"/>
                  <a:gd name="connsiteY84" fmla="*/ 495300 h 1252538"/>
                  <a:gd name="connsiteX85" fmla="*/ 1431132 w 2847975"/>
                  <a:gd name="connsiteY85" fmla="*/ 452438 h 1252538"/>
                  <a:gd name="connsiteX86" fmla="*/ 1433513 w 2847975"/>
                  <a:gd name="connsiteY86" fmla="*/ 442913 h 1252538"/>
                  <a:gd name="connsiteX87" fmla="*/ 1443038 w 2847975"/>
                  <a:gd name="connsiteY87" fmla="*/ 400050 h 1252538"/>
                  <a:gd name="connsiteX88" fmla="*/ 1445419 w 2847975"/>
                  <a:gd name="connsiteY88" fmla="*/ 390525 h 1252538"/>
                  <a:gd name="connsiteX89" fmla="*/ 1457325 w 2847975"/>
                  <a:gd name="connsiteY89" fmla="*/ 338138 h 1252538"/>
                  <a:gd name="connsiteX90" fmla="*/ 1471613 w 2847975"/>
                  <a:gd name="connsiteY90" fmla="*/ 295275 h 1252538"/>
                  <a:gd name="connsiteX91" fmla="*/ 1473994 w 2847975"/>
                  <a:gd name="connsiteY91" fmla="*/ 285750 h 1252538"/>
                  <a:gd name="connsiteX92" fmla="*/ 1495425 w 2847975"/>
                  <a:gd name="connsiteY92" fmla="*/ 242888 h 1252538"/>
                  <a:gd name="connsiteX93" fmla="*/ 1512094 w 2847975"/>
                  <a:gd name="connsiteY93" fmla="*/ 207169 h 1252538"/>
                  <a:gd name="connsiteX94" fmla="*/ 1526382 w 2847975"/>
                  <a:gd name="connsiteY94" fmla="*/ 192881 h 1252538"/>
                  <a:gd name="connsiteX95" fmla="*/ 1562100 w 2847975"/>
                  <a:gd name="connsiteY95" fmla="*/ 161925 h 1252538"/>
                  <a:gd name="connsiteX96" fmla="*/ 1581150 w 2847975"/>
                  <a:gd name="connsiteY96" fmla="*/ 150019 h 1252538"/>
                  <a:gd name="connsiteX97" fmla="*/ 1600200 w 2847975"/>
                  <a:gd name="connsiteY97" fmla="*/ 152400 h 1252538"/>
                  <a:gd name="connsiteX98" fmla="*/ 1607344 w 2847975"/>
                  <a:gd name="connsiteY98" fmla="*/ 154781 h 1252538"/>
                  <a:gd name="connsiteX99" fmla="*/ 1624013 w 2847975"/>
                  <a:gd name="connsiteY99" fmla="*/ 161925 h 1252538"/>
                  <a:gd name="connsiteX100" fmla="*/ 1633538 w 2847975"/>
                  <a:gd name="connsiteY100" fmla="*/ 166688 h 1252538"/>
                  <a:gd name="connsiteX101" fmla="*/ 1657350 w 2847975"/>
                  <a:gd name="connsiteY101" fmla="*/ 185738 h 1252538"/>
                  <a:gd name="connsiteX102" fmla="*/ 1669257 w 2847975"/>
                  <a:gd name="connsiteY102" fmla="*/ 202406 h 1252538"/>
                  <a:gd name="connsiteX103" fmla="*/ 1685925 w 2847975"/>
                  <a:gd name="connsiteY103" fmla="*/ 216694 h 1252538"/>
                  <a:gd name="connsiteX104" fmla="*/ 1707357 w 2847975"/>
                  <a:gd name="connsiteY104" fmla="*/ 230981 h 1252538"/>
                  <a:gd name="connsiteX105" fmla="*/ 1745457 w 2847975"/>
                  <a:gd name="connsiteY105" fmla="*/ 240506 h 1252538"/>
                  <a:gd name="connsiteX106" fmla="*/ 1804988 w 2847975"/>
                  <a:gd name="connsiteY106" fmla="*/ 250031 h 1252538"/>
                  <a:gd name="connsiteX107" fmla="*/ 1826419 w 2847975"/>
                  <a:gd name="connsiteY107" fmla="*/ 252413 h 1252538"/>
                  <a:gd name="connsiteX108" fmla="*/ 1833563 w 2847975"/>
                  <a:gd name="connsiteY108" fmla="*/ 254794 h 1252538"/>
                  <a:gd name="connsiteX109" fmla="*/ 1921669 w 2847975"/>
                  <a:gd name="connsiteY109" fmla="*/ 254794 h 1252538"/>
                  <a:gd name="connsiteX110" fmla="*/ 1947863 w 2847975"/>
                  <a:gd name="connsiteY110" fmla="*/ 252413 h 1252538"/>
                  <a:gd name="connsiteX111" fmla="*/ 1966913 w 2847975"/>
                  <a:gd name="connsiteY111" fmla="*/ 247650 h 1252538"/>
                  <a:gd name="connsiteX112" fmla="*/ 1981200 w 2847975"/>
                  <a:gd name="connsiteY112" fmla="*/ 242888 h 1252538"/>
                  <a:gd name="connsiteX113" fmla="*/ 1995488 w 2847975"/>
                  <a:gd name="connsiteY113" fmla="*/ 240506 h 1252538"/>
                  <a:gd name="connsiteX114" fmla="*/ 2005013 w 2847975"/>
                  <a:gd name="connsiteY114" fmla="*/ 238125 h 1252538"/>
                  <a:gd name="connsiteX115" fmla="*/ 2045494 w 2847975"/>
                  <a:gd name="connsiteY115" fmla="*/ 223838 h 1252538"/>
                  <a:gd name="connsiteX116" fmla="*/ 2052638 w 2847975"/>
                  <a:gd name="connsiteY116" fmla="*/ 216694 h 1252538"/>
                  <a:gd name="connsiteX117" fmla="*/ 2078832 w 2847975"/>
                  <a:gd name="connsiteY117" fmla="*/ 209550 h 1252538"/>
                  <a:gd name="connsiteX118" fmla="*/ 2097882 w 2847975"/>
                  <a:gd name="connsiteY118" fmla="*/ 216694 h 1252538"/>
                  <a:gd name="connsiteX119" fmla="*/ 2124075 w 2847975"/>
                  <a:gd name="connsiteY119" fmla="*/ 254794 h 1252538"/>
                  <a:gd name="connsiteX120" fmla="*/ 2135982 w 2847975"/>
                  <a:gd name="connsiteY120" fmla="*/ 285750 h 1252538"/>
                  <a:gd name="connsiteX121" fmla="*/ 2147888 w 2847975"/>
                  <a:gd name="connsiteY121" fmla="*/ 316706 h 1252538"/>
                  <a:gd name="connsiteX122" fmla="*/ 2152650 w 2847975"/>
                  <a:gd name="connsiteY122" fmla="*/ 340519 h 1252538"/>
                  <a:gd name="connsiteX123" fmla="*/ 2162175 w 2847975"/>
                  <a:gd name="connsiteY123" fmla="*/ 369094 h 1252538"/>
                  <a:gd name="connsiteX124" fmla="*/ 2169319 w 2847975"/>
                  <a:gd name="connsiteY124" fmla="*/ 388144 h 1252538"/>
                  <a:gd name="connsiteX125" fmla="*/ 2181225 w 2847975"/>
                  <a:gd name="connsiteY125" fmla="*/ 454819 h 1252538"/>
                  <a:gd name="connsiteX126" fmla="*/ 2195513 w 2847975"/>
                  <a:gd name="connsiteY126" fmla="*/ 528638 h 1252538"/>
                  <a:gd name="connsiteX127" fmla="*/ 2200275 w 2847975"/>
                  <a:gd name="connsiteY127" fmla="*/ 559594 h 1252538"/>
                  <a:gd name="connsiteX128" fmla="*/ 2205038 w 2847975"/>
                  <a:gd name="connsiteY128" fmla="*/ 595313 h 1252538"/>
                  <a:gd name="connsiteX129" fmla="*/ 2216944 w 2847975"/>
                  <a:gd name="connsiteY129" fmla="*/ 640556 h 1252538"/>
                  <a:gd name="connsiteX130" fmla="*/ 2228850 w 2847975"/>
                  <a:gd name="connsiteY130" fmla="*/ 719138 h 1252538"/>
                  <a:gd name="connsiteX131" fmla="*/ 2240757 w 2847975"/>
                  <a:gd name="connsiteY131" fmla="*/ 759619 h 1252538"/>
                  <a:gd name="connsiteX132" fmla="*/ 2262188 w 2847975"/>
                  <a:gd name="connsiteY132" fmla="*/ 873919 h 1252538"/>
                  <a:gd name="connsiteX133" fmla="*/ 2278857 w 2847975"/>
                  <a:gd name="connsiteY133" fmla="*/ 954881 h 1252538"/>
                  <a:gd name="connsiteX134" fmla="*/ 2286000 w 2847975"/>
                  <a:gd name="connsiteY134" fmla="*/ 990600 h 1252538"/>
                  <a:gd name="connsiteX135" fmla="*/ 2295525 w 2847975"/>
                  <a:gd name="connsiteY135" fmla="*/ 1066800 h 1252538"/>
                  <a:gd name="connsiteX136" fmla="*/ 2307432 w 2847975"/>
                  <a:gd name="connsiteY136" fmla="*/ 1150144 h 1252538"/>
                  <a:gd name="connsiteX137" fmla="*/ 2312194 w 2847975"/>
                  <a:gd name="connsiteY137" fmla="*/ 1171575 h 1252538"/>
                  <a:gd name="connsiteX138" fmla="*/ 2333625 w 2847975"/>
                  <a:gd name="connsiteY138" fmla="*/ 1209675 h 1252538"/>
                  <a:gd name="connsiteX139" fmla="*/ 2369344 w 2847975"/>
                  <a:gd name="connsiteY139" fmla="*/ 1245394 h 1252538"/>
                  <a:gd name="connsiteX140" fmla="*/ 2400300 w 2847975"/>
                  <a:gd name="connsiteY140" fmla="*/ 1252538 h 1252538"/>
                  <a:gd name="connsiteX141" fmla="*/ 2433638 w 2847975"/>
                  <a:gd name="connsiteY141" fmla="*/ 1247775 h 1252538"/>
                  <a:gd name="connsiteX142" fmla="*/ 2440782 w 2847975"/>
                  <a:gd name="connsiteY142" fmla="*/ 1245394 h 1252538"/>
                  <a:gd name="connsiteX143" fmla="*/ 2476500 w 2847975"/>
                  <a:gd name="connsiteY143" fmla="*/ 1221581 h 1252538"/>
                  <a:gd name="connsiteX144" fmla="*/ 2490788 w 2847975"/>
                  <a:gd name="connsiteY144" fmla="*/ 1212056 h 1252538"/>
                  <a:gd name="connsiteX145" fmla="*/ 2540794 w 2847975"/>
                  <a:gd name="connsiteY145" fmla="*/ 1157288 h 1252538"/>
                  <a:gd name="connsiteX146" fmla="*/ 2552700 w 2847975"/>
                  <a:gd name="connsiteY146" fmla="*/ 1152525 h 1252538"/>
                  <a:gd name="connsiteX147" fmla="*/ 2566988 w 2847975"/>
                  <a:gd name="connsiteY147" fmla="*/ 1154906 h 1252538"/>
                  <a:gd name="connsiteX148" fmla="*/ 2602707 w 2847975"/>
                  <a:gd name="connsiteY148" fmla="*/ 1169194 h 1252538"/>
                  <a:gd name="connsiteX149" fmla="*/ 2643188 w 2847975"/>
                  <a:gd name="connsiteY149" fmla="*/ 1190625 h 1252538"/>
                  <a:gd name="connsiteX150" fmla="*/ 2669382 w 2847975"/>
                  <a:gd name="connsiteY150" fmla="*/ 1202531 h 1252538"/>
                  <a:gd name="connsiteX151" fmla="*/ 2683669 w 2847975"/>
                  <a:gd name="connsiteY151" fmla="*/ 1212056 h 1252538"/>
                  <a:gd name="connsiteX152" fmla="*/ 2736057 w 2847975"/>
                  <a:gd name="connsiteY152" fmla="*/ 1228725 h 1252538"/>
                  <a:gd name="connsiteX153" fmla="*/ 2757488 w 2847975"/>
                  <a:gd name="connsiteY153" fmla="*/ 1231106 h 1252538"/>
                  <a:gd name="connsiteX154" fmla="*/ 2771775 w 2847975"/>
                  <a:gd name="connsiteY154" fmla="*/ 1233488 h 1252538"/>
                  <a:gd name="connsiteX155" fmla="*/ 2790825 w 2847975"/>
                  <a:gd name="connsiteY155" fmla="*/ 1231106 h 1252538"/>
                  <a:gd name="connsiteX156" fmla="*/ 2807494 w 2847975"/>
                  <a:gd name="connsiteY156" fmla="*/ 1233488 h 1252538"/>
                  <a:gd name="connsiteX157" fmla="*/ 2847975 w 2847975"/>
                  <a:gd name="connsiteY157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16757 w 2847975"/>
                  <a:gd name="connsiteY38" fmla="*/ 297656 h 1252538"/>
                  <a:gd name="connsiteX39" fmla="*/ 726282 w 2847975"/>
                  <a:gd name="connsiteY39" fmla="*/ 323850 h 1252538"/>
                  <a:gd name="connsiteX40" fmla="*/ 728663 w 2847975"/>
                  <a:gd name="connsiteY40" fmla="*/ 330994 h 1252538"/>
                  <a:gd name="connsiteX41" fmla="*/ 733425 w 2847975"/>
                  <a:gd name="connsiteY41" fmla="*/ 354806 h 1252538"/>
                  <a:gd name="connsiteX42" fmla="*/ 740569 w 2847975"/>
                  <a:gd name="connsiteY42" fmla="*/ 373856 h 1252538"/>
                  <a:gd name="connsiteX43" fmla="*/ 752475 w 2847975"/>
                  <a:gd name="connsiteY43" fmla="*/ 431006 h 1252538"/>
                  <a:gd name="connsiteX44" fmla="*/ 764382 w 2847975"/>
                  <a:gd name="connsiteY44" fmla="*/ 478631 h 1252538"/>
                  <a:gd name="connsiteX45" fmla="*/ 766763 w 2847975"/>
                  <a:gd name="connsiteY45" fmla="*/ 485775 h 1252538"/>
                  <a:gd name="connsiteX46" fmla="*/ 776288 w 2847975"/>
                  <a:gd name="connsiteY46" fmla="*/ 507206 h 1252538"/>
                  <a:gd name="connsiteX47" fmla="*/ 795338 w 2847975"/>
                  <a:gd name="connsiteY47" fmla="*/ 564356 h 1252538"/>
                  <a:gd name="connsiteX48" fmla="*/ 826294 w 2847975"/>
                  <a:gd name="connsiteY48" fmla="*/ 611981 h 1252538"/>
                  <a:gd name="connsiteX49" fmla="*/ 840582 w 2847975"/>
                  <a:gd name="connsiteY49" fmla="*/ 640556 h 1252538"/>
                  <a:gd name="connsiteX50" fmla="*/ 871538 w 2847975"/>
                  <a:gd name="connsiteY50" fmla="*/ 711994 h 1252538"/>
                  <a:gd name="connsiteX51" fmla="*/ 876300 w 2847975"/>
                  <a:gd name="connsiteY51" fmla="*/ 719138 h 1252538"/>
                  <a:gd name="connsiteX52" fmla="*/ 883444 w 2847975"/>
                  <a:gd name="connsiteY52" fmla="*/ 726281 h 1252538"/>
                  <a:gd name="connsiteX53" fmla="*/ 900113 w 2847975"/>
                  <a:gd name="connsiteY53" fmla="*/ 742950 h 1252538"/>
                  <a:gd name="connsiteX54" fmla="*/ 914400 w 2847975"/>
                  <a:gd name="connsiteY54" fmla="*/ 747713 h 1252538"/>
                  <a:gd name="connsiteX55" fmla="*/ 935832 w 2847975"/>
                  <a:gd name="connsiteY55" fmla="*/ 740569 h 1252538"/>
                  <a:gd name="connsiteX56" fmla="*/ 954882 w 2847975"/>
                  <a:gd name="connsiteY56" fmla="*/ 721519 h 1252538"/>
                  <a:gd name="connsiteX57" fmla="*/ 957263 w 2847975"/>
                  <a:gd name="connsiteY57" fmla="*/ 711994 h 1252538"/>
                  <a:gd name="connsiteX58" fmla="*/ 966788 w 2847975"/>
                  <a:gd name="connsiteY58" fmla="*/ 702469 h 1252538"/>
                  <a:gd name="connsiteX59" fmla="*/ 1004888 w 2847975"/>
                  <a:gd name="connsiteY59" fmla="*/ 673894 h 1252538"/>
                  <a:gd name="connsiteX60" fmla="*/ 1033463 w 2847975"/>
                  <a:gd name="connsiteY60" fmla="*/ 666750 h 1252538"/>
                  <a:gd name="connsiteX61" fmla="*/ 1083469 w 2847975"/>
                  <a:gd name="connsiteY61" fmla="*/ 681038 h 1252538"/>
                  <a:gd name="connsiteX62" fmla="*/ 1104900 w 2847975"/>
                  <a:gd name="connsiteY62" fmla="*/ 688181 h 1252538"/>
                  <a:gd name="connsiteX63" fmla="*/ 1138238 w 2847975"/>
                  <a:gd name="connsiteY63" fmla="*/ 697706 h 1252538"/>
                  <a:gd name="connsiteX64" fmla="*/ 1147763 w 2847975"/>
                  <a:gd name="connsiteY64" fmla="*/ 700088 h 1252538"/>
                  <a:gd name="connsiteX65" fmla="*/ 1164432 w 2847975"/>
                  <a:gd name="connsiteY65" fmla="*/ 704850 h 1252538"/>
                  <a:gd name="connsiteX66" fmla="*/ 1178719 w 2847975"/>
                  <a:gd name="connsiteY66" fmla="*/ 709613 h 1252538"/>
                  <a:gd name="connsiteX67" fmla="*/ 1207294 w 2847975"/>
                  <a:gd name="connsiteY67" fmla="*/ 711994 h 1252538"/>
                  <a:gd name="connsiteX68" fmla="*/ 1243013 w 2847975"/>
                  <a:gd name="connsiteY68" fmla="*/ 709613 h 1252538"/>
                  <a:gd name="connsiteX69" fmla="*/ 1259682 w 2847975"/>
                  <a:gd name="connsiteY69" fmla="*/ 707231 h 1252538"/>
                  <a:gd name="connsiteX70" fmla="*/ 1281113 w 2847975"/>
                  <a:gd name="connsiteY70" fmla="*/ 704850 h 1252538"/>
                  <a:gd name="connsiteX71" fmla="*/ 1304925 w 2847975"/>
                  <a:gd name="connsiteY71" fmla="*/ 697706 h 1252538"/>
                  <a:gd name="connsiteX72" fmla="*/ 1312069 w 2847975"/>
                  <a:gd name="connsiteY72" fmla="*/ 695325 h 1252538"/>
                  <a:gd name="connsiteX73" fmla="*/ 1323975 w 2847975"/>
                  <a:gd name="connsiteY73" fmla="*/ 692944 h 1252538"/>
                  <a:gd name="connsiteX74" fmla="*/ 1333500 w 2847975"/>
                  <a:gd name="connsiteY74" fmla="*/ 688181 h 1252538"/>
                  <a:gd name="connsiteX75" fmla="*/ 1350169 w 2847975"/>
                  <a:gd name="connsiteY75" fmla="*/ 678656 h 1252538"/>
                  <a:gd name="connsiteX76" fmla="*/ 1357313 w 2847975"/>
                  <a:gd name="connsiteY76" fmla="*/ 676275 h 1252538"/>
                  <a:gd name="connsiteX77" fmla="*/ 1366838 w 2847975"/>
                  <a:gd name="connsiteY77" fmla="*/ 661988 h 1252538"/>
                  <a:gd name="connsiteX78" fmla="*/ 1388269 w 2847975"/>
                  <a:gd name="connsiteY78" fmla="*/ 609600 h 1252538"/>
                  <a:gd name="connsiteX79" fmla="*/ 1395413 w 2847975"/>
                  <a:gd name="connsiteY79" fmla="*/ 595313 h 1252538"/>
                  <a:gd name="connsiteX80" fmla="*/ 1400175 w 2847975"/>
                  <a:gd name="connsiteY80" fmla="*/ 581025 h 1252538"/>
                  <a:gd name="connsiteX81" fmla="*/ 1407319 w 2847975"/>
                  <a:gd name="connsiteY81" fmla="*/ 557213 h 1252538"/>
                  <a:gd name="connsiteX82" fmla="*/ 1412082 w 2847975"/>
                  <a:gd name="connsiteY82" fmla="*/ 547688 h 1252538"/>
                  <a:gd name="connsiteX83" fmla="*/ 1423988 w 2847975"/>
                  <a:gd name="connsiteY83" fmla="*/ 495300 h 1252538"/>
                  <a:gd name="connsiteX84" fmla="*/ 1431132 w 2847975"/>
                  <a:gd name="connsiteY84" fmla="*/ 452438 h 1252538"/>
                  <a:gd name="connsiteX85" fmla="*/ 1433513 w 2847975"/>
                  <a:gd name="connsiteY85" fmla="*/ 442913 h 1252538"/>
                  <a:gd name="connsiteX86" fmla="*/ 1443038 w 2847975"/>
                  <a:gd name="connsiteY86" fmla="*/ 400050 h 1252538"/>
                  <a:gd name="connsiteX87" fmla="*/ 1445419 w 2847975"/>
                  <a:gd name="connsiteY87" fmla="*/ 390525 h 1252538"/>
                  <a:gd name="connsiteX88" fmla="*/ 1457325 w 2847975"/>
                  <a:gd name="connsiteY88" fmla="*/ 338138 h 1252538"/>
                  <a:gd name="connsiteX89" fmla="*/ 1471613 w 2847975"/>
                  <a:gd name="connsiteY89" fmla="*/ 295275 h 1252538"/>
                  <a:gd name="connsiteX90" fmla="*/ 1473994 w 2847975"/>
                  <a:gd name="connsiteY90" fmla="*/ 285750 h 1252538"/>
                  <a:gd name="connsiteX91" fmla="*/ 1495425 w 2847975"/>
                  <a:gd name="connsiteY91" fmla="*/ 242888 h 1252538"/>
                  <a:gd name="connsiteX92" fmla="*/ 1512094 w 2847975"/>
                  <a:gd name="connsiteY92" fmla="*/ 207169 h 1252538"/>
                  <a:gd name="connsiteX93" fmla="*/ 1526382 w 2847975"/>
                  <a:gd name="connsiteY93" fmla="*/ 192881 h 1252538"/>
                  <a:gd name="connsiteX94" fmla="*/ 1562100 w 2847975"/>
                  <a:gd name="connsiteY94" fmla="*/ 161925 h 1252538"/>
                  <a:gd name="connsiteX95" fmla="*/ 1581150 w 2847975"/>
                  <a:gd name="connsiteY95" fmla="*/ 150019 h 1252538"/>
                  <a:gd name="connsiteX96" fmla="*/ 1600200 w 2847975"/>
                  <a:gd name="connsiteY96" fmla="*/ 152400 h 1252538"/>
                  <a:gd name="connsiteX97" fmla="*/ 1607344 w 2847975"/>
                  <a:gd name="connsiteY97" fmla="*/ 154781 h 1252538"/>
                  <a:gd name="connsiteX98" fmla="*/ 1624013 w 2847975"/>
                  <a:gd name="connsiteY98" fmla="*/ 161925 h 1252538"/>
                  <a:gd name="connsiteX99" fmla="*/ 1633538 w 2847975"/>
                  <a:gd name="connsiteY99" fmla="*/ 166688 h 1252538"/>
                  <a:gd name="connsiteX100" fmla="*/ 1657350 w 2847975"/>
                  <a:gd name="connsiteY100" fmla="*/ 185738 h 1252538"/>
                  <a:gd name="connsiteX101" fmla="*/ 1669257 w 2847975"/>
                  <a:gd name="connsiteY101" fmla="*/ 202406 h 1252538"/>
                  <a:gd name="connsiteX102" fmla="*/ 1685925 w 2847975"/>
                  <a:gd name="connsiteY102" fmla="*/ 216694 h 1252538"/>
                  <a:gd name="connsiteX103" fmla="*/ 1707357 w 2847975"/>
                  <a:gd name="connsiteY103" fmla="*/ 230981 h 1252538"/>
                  <a:gd name="connsiteX104" fmla="*/ 1745457 w 2847975"/>
                  <a:gd name="connsiteY104" fmla="*/ 240506 h 1252538"/>
                  <a:gd name="connsiteX105" fmla="*/ 1804988 w 2847975"/>
                  <a:gd name="connsiteY105" fmla="*/ 250031 h 1252538"/>
                  <a:gd name="connsiteX106" fmla="*/ 1826419 w 2847975"/>
                  <a:gd name="connsiteY106" fmla="*/ 252413 h 1252538"/>
                  <a:gd name="connsiteX107" fmla="*/ 1833563 w 2847975"/>
                  <a:gd name="connsiteY107" fmla="*/ 254794 h 1252538"/>
                  <a:gd name="connsiteX108" fmla="*/ 1921669 w 2847975"/>
                  <a:gd name="connsiteY108" fmla="*/ 254794 h 1252538"/>
                  <a:gd name="connsiteX109" fmla="*/ 1947863 w 2847975"/>
                  <a:gd name="connsiteY109" fmla="*/ 252413 h 1252538"/>
                  <a:gd name="connsiteX110" fmla="*/ 1966913 w 2847975"/>
                  <a:gd name="connsiteY110" fmla="*/ 247650 h 1252538"/>
                  <a:gd name="connsiteX111" fmla="*/ 1981200 w 2847975"/>
                  <a:gd name="connsiteY111" fmla="*/ 242888 h 1252538"/>
                  <a:gd name="connsiteX112" fmla="*/ 1995488 w 2847975"/>
                  <a:gd name="connsiteY112" fmla="*/ 240506 h 1252538"/>
                  <a:gd name="connsiteX113" fmla="*/ 2005013 w 2847975"/>
                  <a:gd name="connsiteY113" fmla="*/ 238125 h 1252538"/>
                  <a:gd name="connsiteX114" fmla="*/ 2045494 w 2847975"/>
                  <a:gd name="connsiteY114" fmla="*/ 223838 h 1252538"/>
                  <a:gd name="connsiteX115" fmla="*/ 2052638 w 2847975"/>
                  <a:gd name="connsiteY115" fmla="*/ 216694 h 1252538"/>
                  <a:gd name="connsiteX116" fmla="*/ 2078832 w 2847975"/>
                  <a:gd name="connsiteY116" fmla="*/ 209550 h 1252538"/>
                  <a:gd name="connsiteX117" fmla="*/ 2097882 w 2847975"/>
                  <a:gd name="connsiteY117" fmla="*/ 216694 h 1252538"/>
                  <a:gd name="connsiteX118" fmla="*/ 2124075 w 2847975"/>
                  <a:gd name="connsiteY118" fmla="*/ 254794 h 1252538"/>
                  <a:gd name="connsiteX119" fmla="*/ 2135982 w 2847975"/>
                  <a:gd name="connsiteY119" fmla="*/ 285750 h 1252538"/>
                  <a:gd name="connsiteX120" fmla="*/ 2147888 w 2847975"/>
                  <a:gd name="connsiteY120" fmla="*/ 316706 h 1252538"/>
                  <a:gd name="connsiteX121" fmla="*/ 2152650 w 2847975"/>
                  <a:gd name="connsiteY121" fmla="*/ 340519 h 1252538"/>
                  <a:gd name="connsiteX122" fmla="*/ 2162175 w 2847975"/>
                  <a:gd name="connsiteY122" fmla="*/ 369094 h 1252538"/>
                  <a:gd name="connsiteX123" fmla="*/ 2169319 w 2847975"/>
                  <a:gd name="connsiteY123" fmla="*/ 388144 h 1252538"/>
                  <a:gd name="connsiteX124" fmla="*/ 2181225 w 2847975"/>
                  <a:gd name="connsiteY124" fmla="*/ 454819 h 1252538"/>
                  <a:gd name="connsiteX125" fmla="*/ 2195513 w 2847975"/>
                  <a:gd name="connsiteY125" fmla="*/ 528638 h 1252538"/>
                  <a:gd name="connsiteX126" fmla="*/ 2200275 w 2847975"/>
                  <a:gd name="connsiteY126" fmla="*/ 559594 h 1252538"/>
                  <a:gd name="connsiteX127" fmla="*/ 2205038 w 2847975"/>
                  <a:gd name="connsiteY127" fmla="*/ 595313 h 1252538"/>
                  <a:gd name="connsiteX128" fmla="*/ 2216944 w 2847975"/>
                  <a:gd name="connsiteY128" fmla="*/ 640556 h 1252538"/>
                  <a:gd name="connsiteX129" fmla="*/ 2228850 w 2847975"/>
                  <a:gd name="connsiteY129" fmla="*/ 719138 h 1252538"/>
                  <a:gd name="connsiteX130" fmla="*/ 2240757 w 2847975"/>
                  <a:gd name="connsiteY130" fmla="*/ 759619 h 1252538"/>
                  <a:gd name="connsiteX131" fmla="*/ 2262188 w 2847975"/>
                  <a:gd name="connsiteY131" fmla="*/ 873919 h 1252538"/>
                  <a:gd name="connsiteX132" fmla="*/ 2278857 w 2847975"/>
                  <a:gd name="connsiteY132" fmla="*/ 954881 h 1252538"/>
                  <a:gd name="connsiteX133" fmla="*/ 2286000 w 2847975"/>
                  <a:gd name="connsiteY133" fmla="*/ 990600 h 1252538"/>
                  <a:gd name="connsiteX134" fmla="*/ 2295525 w 2847975"/>
                  <a:gd name="connsiteY134" fmla="*/ 1066800 h 1252538"/>
                  <a:gd name="connsiteX135" fmla="*/ 2307432 w 2847975"/>
                  <a:gd name="connsiteY135" fmla="*/ 1150144 h 1252538"/>
                  <a:gd name="connsiteX136" fmla="*/ 2312194 w 2847975"/>
                  <a:gd name="connsiteY136" fmla="*/ 1171575 h 1252538"/>
                  <a:gd name="connsiteX137" fmla="*/ 2333625 w 2847975"/>
                  <a:gd name="connsiteY137" fmla="*/ 1209675 h 1252538"/>
                  <a:gd name="connsiteX138" fmla="*/ 2369344 w 2847975"/>
                  <a:gd name="connsiteY138" fmla="*/ 1245394 h 1252538"/>
                  <a:gd name="connsiteX139" fmla="*/ 2400300 w 2847975"/>
                  <a:gd name="connsiteY139" fmla="*/ 1252538 h 1252538"/>
                  <a:gd name="connsiteX140" fmla="*/ 2433638 w 2847975"/>
                  <a:gd name="connsiteY140" fmla="*/ 1247775 h 1252538"/>
                  <a:gd name="connsiteX141" fmla="*/ 2440782 w 2847975"/>
                  <a:gd name="connsiteY141" fmla="*/ 1245394 h 1252538"/>
                  <a:gd name="connsiteX142" fmla="*/ 2476500 w 2847975"/>
                  <a:gd name="connsiteY142" fmla="*/ 1221581 h 1252538"/>
                  <a:gd name="connsiteX143" fmla="*/ 2490788 w 2847975"/>
                  <a:gd name="connsiteY143" fmla="*/ 1212056 h 1252538"/>
                  <a:gd name="connsiteX144" fmla="*/ 2540794 w 2847975"/>
                  <a:gd name="connsiteY144" fmla="*/ 1157288 h 1252538"/>
                  <a:gd name="connsiteX145" fmla="*/ 2552700 w 2847975"/>
                  <a:gd name="connsiteY145" fmla="*/ 1152525 h 1252538"/>
                  <a:gd name="connsiteX146" fmla="*/ 2566988 w 2847975"/>
                  <a:gd name="connsiteY146" fmla="*/ 1154906 h 1252538"/>
                  <a:gd name="connsiteX147" fmla="*/ 2602707 w 2847975"/>
                  <a:gd name="connsiteY147" fmla="*/ 1169194 h 1252538"/>
                  <a:gd name="connsiteX148" fmla="*/ 2643188 w 2847975"/>
                  <a:gd name="connsiteY148" fmla="*/ 1190625 h 1252538"/>
                  <a:gd name="connsiteX149" fmla="*/ 2669382 w 2847975"/>
                  <a:gd name="connsiteY149" fmla="*/ 1202531 h 1252538"/>
                  <a:gd name="connsiteX150" fmla="*/ 2683669 w 2847975"/>
                  <a:gd name="connsiteY150" fmla="*/ 1212056 h 1252538"/>
                  <a:gd name="connsiteX151" fmla="*/ 2736057 w 2847975"/>
                  <a:gd name="connsiteY151" fmla="*/ 1228725 h 1252538"/>
                  <a:gd name="connsiteX152" fmla="*/ 2757488 w 2847975"/>
                  <a:gd name="connsiteY152" fmla="*/ 1231106 h 1252538"/>
                  <a:gd name="connsiteX153" fmla="*/ 2771775 w 2847975"/>
                  <a:gd name="connsiteY153" fmla="*/ 1233488 h 1252538"/>
                  <a:gd name="connsiteX154" fmla="*/ 2790825 w 2847975"/>
                  <a:gd name="connsiteY154" fmla="*/ 1231106 h 1252538"/>
                  <a:gd name="connsiteX155" fmla="*/ 2807494 w 2847975"/>
                  <a:gd name="connsiteY155" fmla="*/ 1233488 h 1252538"/>
                  <a:gd name="connsiteX156" fmla="*/ 2847975 w 2847975"/>
                  <a:gd name="connsiteY156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09440 w 2847975"/>
                  <a:gd name="connsiteY37" fmla="*/ 223838 h 1252538"/>
                  <a:gd name="connsiteX38" fmla="*/ 726282 w 2847975"/>
                  <a:gd name="connsiteY38" fmla="*/ 323850 h 1252538"/>
                  <a:gd name="connsiteX39" fmla="*/ 728663 w 2847975"/>
                  <a:gd name="connsiteY39" fmla="*/ 330994 h 1252538"/>
                  <a:gd name="connsiteX40" fmla="*/ 733425 w 2847975"/>
                  <a:gd name="connsiteY40" fmla="*/ 354806 h 1252538"/>
                  <a:gd name="connsiteX41" fmla="*/ 740569 w 2847975"/>
                  <a:gd name="connsiteY41" fmla="*/ 373856 h 1252538"/>
                  <a:gd name="connsiteX42" fmla="*/ 752475 w 2847975"/>
                  <a:gd name="connsiteY42" fmla="*/ 431006 h 1252538"/>
                  <a:gd name="connsiteX43" fmla="*/ 764382 w 2847975"/>
                  <a:gd name="connsiteY43" fmla="*/ 478631 h 1252538"/>
                  <a:gd name="connsiteX44" fmla="*/ 766763 w 2847975"/>
                  <a:gd name="connsiteY44" fmla="*/ 485775 h 1252538"/>
                  <a:gd name="connsiteX45" fmla="*/ 776288 w 2847975"/>
                  <a:gd name="connsiteY45" fmla="*/ 507206 h 1252538"/>
                  <a:gd name="connsiteX46" fmla="*/ 795338 w 2847975"/>
                  <a:gd name="connsiteY46" fmla="*/ 564356 h 1252538"/>
                  <a:gd name="connsiteX47" fmla="*/ 826294 w 2847975"/>
                  <a:gd name="connsiteY47" fmla="*/ 611981 h 1252538"/>
                  <a:gd name="connsiteX48" fmla="*/ 840582 w 2847975"/>
                  <a:gd name="connsiteY48" fmla="*/ 640556 h 1252538"/>
                  <a:gd name="connsiteX49" fmla="*/ 871538 w 2847975"/>
                  <a:gd name="connsiteY49" fmla="*/ 711994 h 1252538"/>
                  <a:gd name="connsiteX50" fmla="*/ 876300 w 2847975"/>
                  <a:gd name="connsiteY50" fmla="*/ 719138 h 1252538"/>
                  <a:gd name="connsiteX51" fmla="*/ 883444 w 2847975"/>
                  <a:gd name="connsiteY51" fmla="*/ 726281 h 1252538"/>
                  <a:gd name="connsiteX52" fmla="*/ 900113 w 2847975"/>
                  <a:gd name="connsiteY52" fmla="*/ 742950 h 1252538"/>
                  <a:gd name="connsiteX53" fmla="*/ 914400 w 2847975"/>
                  <a:gd name="connsiteY53" fmla="*/ 747713 h 1252538"/>
                  <a:gd name="connsiteX54" fmla="*/ 935832 w 2847975"/>
                  <a:gd name="connsiteY54" fmla="*/ 740569 h 1252538"/>
                  <a:gd name="connsiteX55" fmla="*/ 954882 w 2847975"/>
                  <a:gd name="connsiteY55" fmla="*/ 721519 h 1252538"/>
                  <a:gd name="connsiteX56" fmla="*/ 957263 w 2847975"/>
                  <a:gd name="connsiteY56" fmla="*/ 711994 h 1252538"/>
                  <a:gd name="connsiteX57" fmla="*/ 966788 w 2847975"/>
                  <a:gd name="connsiteY57" fmla="*/ 702469 h 1252538"/>
                  <a:gd name="connsiteX58" fmla="*/ 1004888 w 2847975"/>
                  <a:gd name="connsiteY58" fmla="*/ 673894 h 1252538"/>
                  <a:gd name="connsiteX59" fmla="*/ 1033463 w 2847975"/>
                  <a:gd name="connsiteY59" fmla="*/ 666750 h 1252538"/>
                  <a:gd name="connsiteX60" fmla="*/ 1083469 w 2847975"/>
                  <a:gd name="connsiteY60" fmla="*/ 681038 h 1252538"/>
                  <a:gd name="connsiteX61" fmla="*/ 1104900 w 2847975"/>
                  <a:gd name="connsiteY61" fmla="*/ 688181 h 1252538"/>
                  <a:gd name="connsiteX62" fmla="*/ 1138238 w 2847975"/>
                  <a:gd name="connsiteY62" fmla="*/ 697706 h 1252538"/>
                  <a:gd name="connsiteX63" fmla="*/ 1147763 w 2847975"/>
                  <a:gd name="connsiteY63" fmla="*/ 700088 h 1252538"/>
                  <a:gd name="connsiteX64" fmla="*/ 1164432 w 2847975"/>
                  <a:gd name="connsiteY64" fmla="*/ 704850 h 1252538"/>
                  <a:gd name="connsiteX65" fmla="*/ 1178719 w 2847975"/>
                  <a:gd name="connsiteY65" fmla="*/ 709613 h 1252538"/>
                  <a:gd name="connsiteX66" fmla="*/ 1207294 w 2847975"/>
                  <a:gd name="connsiteY66" fmla="*/ 711994 h 1252538"/>
                  <a:gd name="connsiteX67" fmla="*/ 1243013 w 2847975"/>
                  <a:gd name="connsiteY67" fmla="*/ 709613 h 1252538"/>
                  <a:gd name="connsiteX68" fmla="*/ 1259682 w 2847975"/>
                  <a:gd name="connsiteY68" fmla="*/ 707231 h 1252538"/>
                  <a:gd name="connsiteX69" fmla="*/ 1281113 w 2847975"/>
                  <a:gd name="connsiteY69" fmla="*/ 704850 h 1252538"/>
                  <a:gd name="connsiteX70" fmla="*/ 1304925 w 2847975"/>
                  <a:gd name="connsiteY70" fmla="*/ 697706 h 1252538"/>
                  <a:gd name="connsiteX71" fmla="*/ 1312069 w 2847975"/>
                  <a:gd name="connsiteY71" fmla="*/ 695325 h 1252538"/>
                  <a:gd name="connsiteX72" fmla="*/ 1323975 w 2847975"/>
                  <a:gd name="connsiteY72" fmla="*/ 692944 h 1252538"/>
                  <a:gd name="connsiteX73" fmla="*/ 1333500 w 2847975"/>
                  <a:gd name="connsiteY73" fmla="*/ 688181 h 1252538"/>
                  <a:gd name="connsiteX74" fmla="*/ 1350169 w 2847975"/>
                  <a:gd name="connsiteY74" fmla="*/ 678656 h 1252538"/>
                  <a:gd name="connsiteX75" fmla="*/ 1357313 w 2847975"/>
                  <a:gd name="connsiteY75" fmla="*/ 676275 h 1252538"/>
                  <a:gd name="connsiteX76" fmla="*/ 1366838 w 2847975"/>
                  <a:gd name="connsiteY76" fmla="*/ 661988 h 1252538"/>
                  <a:gd name="connsiteX77" fmla="*/ 1388269 w 2847975"/>
                  <a:gd name="connsiteY77" fmla="*/ 609600 h 1252538"/>
                  <a:gd name="connsiteX78" fmla="*/ 1395413 w 2847975"/>
                  <a:gd name="connsiteY78" fmla="*/ 595313 h 1252538"/>
                  <a:gd name="connsiteX79" fmla="*/ 1400175 w 2847975"/>
                  <a:gd name="connsiteY79" fmla="*/ 581025 h 1252538"/>
                  <a:gd name="connsiteX80" fmla="*/ 1407319 w 2847975"/>
                  <a:gd name="connsiteY80" fmla="*/ 557213 h 1252538"/>
                  <a:gd name="connsiteX81" fmla="*/ 1412082 w 2847975"/>
                  <a:gd name="connsiteY81" fmla="*/ 547688 h 1252538"/>
                  <a:gd name="connsiteX82" fmla="*/ 1423988 w 2847975"/>
                  <a:gd name="connsiteY82" fmla="*/ 495300 h 1252538"/>
                  <a:gd name="connsiteX83" fmla="*/ 1431132 w 2847975"/>
                  <a:gd name="connsiteY83" fmla="*/ 452438 h 1252538"/>
                  <a:gd name="connsiteX84" fmla="*/ 1433513 w 2847975"/>
                  <a:gd name="connsiteY84" fmla="*/ 442913 h 1252538"/>
                  <a:gd name="connsiteX85" fmla="*/ 1443038 w 2847975"/>
                  <a:gd name="connsiteY85" fmla="*/ 400050 h 1252538"/>
                  <a:gd name="connsiteX86" fmla="*/ 1445419 w 2847975"/>
                  <a:gd name="connsiteY86" fmla="*/ 390525 h 1252538"/>
                  <a:gd name="connsiteX87" fmla="*/ 1457325 w 2847975"/>
                  <a:gd name="connsiteY87" fmla="*/ 338138 h 1252538"/>
                  <a:gd name="connsiteX88" fmla="*/ 1471613 w 2847975"/>
                  <a:gd name="connsiteY88" fmla="*/ 295275 h 1252538"/>
                  <a:gd name="connsiteX89" fmla="*/ 1473994 w 2847975"/>
                  <a:gd name="connsiteY89" fmla="*/ 285750 h 1252538"/>
                  <a:gd name="connsiteX90" fmla="*/ 1495425 w 2847975"/>
                  <a:gd name="connsiteY90" fmla="*/ 242888 h 1252538"/>
                  <a:gd name="connsiteX91" fmla="*/ 1512094 w 2847975"/>
                  <a:gd name="connsiteY91" fmla="*/ 207169 h 1252538"/>
                  <a:gd name="connsiteX92" fmla="*/ 1526382 w 2847975"/>
                  <a:gd name="connsiteY92" fmla="*/ 192881 h 1252538"/>
                  <a:gd name="connsiteX93" fmla="*/ 1562100 w 2847975"/>
                  <a:gd name="connsiteY93" fmla="*/ 161925 h 1252538"/>
                  <a:gd name="connsiteX94" fmla="*/ 1581150 w 2847975"/>
                  <a:gd name="connsiteY94" fmla="*/ 150019 h 1252538"/>
                  <a:gd name="connsiteX95" fmla="*/ 1600200 w 2847975"/>
                  <a:gd name="connsiteY95" fmla="*/ 152400 h 1252538"/>
                  <a:gd name="connsiteX96" fmla="*/ 1607344 w 2847975"/>
                  <a:gd name="connsiteY96" fmla="*/ 154781 h 1252538"/>
                  <a:gd name="connsiteX97" fmla="*/ 1624013 w 2847975"/>
                  <a:gd name="connsiteY97" fmla="*/ 161925 h 1252538"/>
                  <a:gd name="connsiteX98" fmla="*/ 1633538 w 2847975"/>
                  <a:gd name="connsiteY98" fmla="*/ 166688 h 1252538"/>
                  <a:gd name="connsiteX99" fmla="*/ 1657350 w 2847975"/>
                  <a:gd name="connsiteY99" fmla="*/ 185738 h 1252538"/>
                  <a:gd name="connsiteX100" fmla="*/ 1669257 w 2847975"/>
                  <a:gd name="connsiteY100" fmla="*/ 202406 h 1252538"/>
                  <a:gd name="connsiteX101" fmla="*/ 1685925 w 2847975"/>
                  <a:gd name="connsiteY101" fmla="*/ 216694 h 1252538"/>
                  <a:gd name="connsiteX102" fmla="*/ 1707357 w 2847975"/>
                  <a:gd name="connsiteY102" fmla="*/ 230981 h 1252538"/>
                  <a:gd name="connsiteX103" fmla="*/ 1745457 w 2847975"/>
                  <a:gd name="connsiteY103" fmla="*/ 240506 h 1252538"/>
                  <a:gd name="connsiteX104" fmla="*/ 1804988 w 2847975"/>
                  <a:gd name="connsiteY104" fmla="*/ 250031 h 1252538"/>
                  <a:gd name="connsiteX105" fmla="*/ 1826419 w 2847975"/>
                  <a:gd name="connsiteY105" fmla="*/ 252413 h 1252538"/>
                  <a:gd name="connsiteX106" fmla="*/ 1833563 w 2847975"/>
                  <a:gd name="connsiteY106" fmla="*/ 254794 h 1252538"/>
                  <a:gd name="connsiteX107" fmla="*/ 1921669 w 2847975"/>
                  <a:gd name="connsiteY107" fmla="*/ 254794 h 1252538"/>
                  <a:gd name="connsiteX108" fmla="*/ 1947863 w 2847975"/>
                  <a:gd name="connsiteY108" fmla="*/ 252413 h 1252538"/>
                  <a:gd name="connsiteX109" fmla="*/ 1966913 w 2847975"/>
                  <a:gd name="connsiteY109" fmla="*/ 247650 h 1252538"/>
                  <a:gd name="connsiteX110" fmla="*/ 1981200 w 2847975"/>
                  <a:gd name="connsiteY110" fmla="*/ 242888 h 1252538"/>
                  <a:gd name="connsiteX111" fmla="*/ 1995488 w 2847975"/>
                  <a:gd name="connsiteY111" fmla="*/ 240506 h 1252538"/>
                  <a:gd name="connsiteX112" fmla="*/ 2005013 w 2847975"/>
                  <a:gd name="connsiteY112" fmla="*/ 238125 h 1252538"/>
                  <a:gd name="connsiteX113" fmla="*/ 2045494 w 2847975"/>
                  <a:gd name="connsiteY113" fmla="*/ 223838 h 1252538"/>
                  <a:gd name="connsiteX114" fmla="*/ 2052638 w 2847975"/>
                  <a:gd name="connsiteY114" fmla="*/ 216694 h 1252538"/>
                  <a:gd name="connsiteX115" fmla="*/ 2078832 w 2847975"/>
                  <a:gd name="connsiteY115" fmla="*/ 209550 h 1252538"/>
                  <a:gd name="connsiteX116" fmla="*/ 2097882 w 2847975"/>
                  <a:gd name="connsiteY116" fmla="*/ 216694 h 1252538"/>
                  <a:gd name="connsiteX117" fmla="*/ 2124075 w 2847975"/>
                  <a:gd name="connsiteY117" fmla="*/ 254794 h 1252538"/>
                  <a:gd name="connsiteX118" fmla="*/ 2135982 w 2847975"/>
                  <a:gd name="connsiteY118" fmla="*/ 285750 h 1252538"/>
                  <a:gd name="connsiteX119" fmla="*/ 2147888 w 2847975"/>
                  <a:gd name="connsiteY119" fmla="*/ 316706 h 1252538"/>
                  <a:gd name="connsiteX120" fmla="*/ 2152650 w 2847975"/>
                  <a:gd name="connsiteY120" fmla="*/ 340519 h 1252538"/>
                  <a:gd name="connsiteX121" fmla="*/ 2162175 w 2847975"/>
                  <a:gd name="connsiteY121" fmla="*/ 369094 h 1252538"/>
                  <a:gd name="connsiteX122" fmla="*/ 2169319 w 2847975"/>
                  <a:gd name="connsiteY122" fmla="*/ 388144 h 1252538"/>
                  <a:gd name="connsiteX123" fmla="*/ 2181225 w 2847975"/>
                  <a:gd name="connsiteY123" fmla="*/ 454819 h 1252538"/>
                  <a:gd name="connsiteX124" fmla="*/ 2195513 w 2847975"/>
                  <a:gd name="connsiteY124" fmla="*/ 528638 h 1252538"/>
                  <a:gd name="connsiteX125" fmla="*/ 2200275 w 2847975"/>
                  <a:gd name="connsiteY125" fmla="*/ 559594 h 1252538"/>
                  <a:gd name="connsiteX126" fmla="*/ 2205038 w 2847975"/>
                  <a:gd name="connsiteY126" fmla="*/ 595313 h 1252538"/>
                  <a:gd name="connsiteX127" fmla="*/ 2216944 w 2847975"/>
                  <a:gd name="connsiteY127" fmla="*/ 640556 h 1252538"/>
                  <a:gd name="connsiteX128" fmla="*/ 2228850 w 2847975"/>
                  <a:gd name="connsiteY128" fmla="*/ 719138 h 1252538"/>
                  <a:gd name="connsiteX129" fmla="*/ 2240757 w 2847975"/>
                  <a:gd name="connsiteY129" fmla="*/ 759619 h 1252538"/>
                  <a:gd name="connsiteX130" fmla="*/ 2262188 w 2847975"/>
                  <a:gd name="connsiteY130" fmla="*/ 873919 h 1252538"/>
                  <a:gd name="connsiteX131" fmla="*/ 2278857 w 2847975"/>
                  <a:gd name="connsiteY131" fmla="*/ 954881 h 1252538"/>
                  <a:gd name="connsiteX132" fmla="*/ 2286000 w 2847975"/>
                  <a:gd name="connsiteY132" fmla="*/ 990600 h 1252538"/>
                  <a:gd name="connsiteX133" fmla="*/ 2295525 w 2847975"/>
                  <a:gd name="connsiteY133" fmla="*/ 1066800 h 1252538"/>
                  <a:gd name="connsiteX134" fmla="*/ 2307432 w 2847975"/>
                  <a:gd name="connsiteY134" fmla="*/ 1150144 h 1252538"/>
                  <a:gd name="connsiteX135" fmla="*/ 2312194 w 2847975"/>
                  <a:gd name="connsiteY135" fmla="*/ 1171575 h 1252538"/>
                  <a:gd name="connsiteX136" fmla="*/ 2333625 w 2847975"/>
                  <a:gd name="connsiteY136" fmla="*/ 1209675 h 1252538"/>
                  <a:gd name="connsiteX137" fmla="*/ 2369344 w 2847975"/>
                  <a:gd name="connsiteY137" fmla="*/ 1245394 h 1252538"/>
                  <a:gd name="connsiteX138" fmla="*/ 2400300 w 2847975"/>
                  <a:gd name="connsiteY138" fmla="*/ 1252538 h 1252538"/>
                  <a:gd name="connsiteX139" fmla="*/ 2433638 w 2847975"/>
                  <a:gd name="connsiteY139" fmla="*/ 1247775 h 1252538"/>
                  <a:gd name="connsiteX140" fmla="*/ 2440782 w 2847975"/>
                  <a:gd name="connsiteY140" fmla="*/ 1245394 h 1252538"/>
                  <a:gd name="connsiteX141" fmla="*/ 2476500 w 2847975"/>
                  <a:gd name="connsiteY141" fmla="*/ 1221581 h 1252538"/>
                  <a:gd name="connsiteX142" fmla="*/ 2490788 w 2847975"/>
                  <a:gd name="connsiteY142" fmla="*/ 1212056 h 1252538"/>
                  <a:gd name="connsiteX143" fmla="*/ 2540794 w 2847975"/>
                  <a:gd name="connsiteY143" fmla="*/ 1157288 h 1252538"/>
                  <a:gd name="connsiteX144" fmla="*/ 2552700 w 2847975"/>
                  <a:gd name="connsiteY144" fmla="*/ 1152525 h 1252538"/>
                  <a:gd name="connsiteX145" fmla="*/ 2566988 w 2847975"/>
                  <a:gd name="connsiteY145" fmla="*/ 1154906 h 1252538"/>
                  <a:gd name="connsiteX146" fmla="*/ 2602707 w 2847975"/>
                  <a:gd name="connsiteY146" fmla="*/ 1169194 h 1252538"/>
                  <a:gd name="connsiteX147" fmla="*/ 2643188 w 2847975"/>
                  <a:gd name="connsiteY147" fmla="*/ 1190625 h 1252538"/>
                  <a:gd name="connsiteX148" fmla="*/ 2669382 w 2847975"/>
                  <a:gd name="connsiteY148" fmla="*/ 1202531 h 1252538"/>
                  <a:gd name="connsiteX149" fmla="*/ 2683669 w 2847975"/>
                  <a:gd name="connsiteY149" fmla="*/ 1212056 h 1252538"/>
                  <a:gd name="connsiteX150" fmla="*/ 2736057 w 2847975"/>
                  <a:gd name="connsiteY150" fmla="*/ 1228725 h 1252538"/>
                  <a:gd name="connsiteX151" fmla="*/ 2757488 w 2847975"/>
                  <a:gd name="connsiteY151" fmla="*/ 1231106 h 1252538"/>
                  <a:gd name="connsiteX152" fmla="*/ 2771775 w 2847975"/>
                  <a:gd name="connsiteY152" fmla="*/ 1233488 h 1252538"/>
                  <a:gd name="connsiteX153" fmla="*/ 2790825 w 2847975"/>
                  <a:gd name="connsiteY153" fmla="*/ 1231106 h 1252538"/>
                  <a:gd name="connsiteX154" fmla="*/ 2807494 w 2847975"/>
                  <a:gd name="connsiteY154" fmla="*/ 1233488 h 1252538"/>
                  <a:gd name="connsiteX155" fmla="*/ 2847975 w 2847975"/>
                  <a:gd name="connsiteY155" fmla="*/ 1223963 h 1252538"/>
                  <a:gd name="connsiteX0" fmla="*/ 0 w 2847975"/>
                  <a:gd name="connsiteY0" fmla="*/ 64294 h 1252538"/>
                  <a:gd name="connsiteX1" fmla="*/ 45244 w 2847975"/>
                  <a:gd name="connsiteY1" fmla="*/ 16669 h 1252538"/>
                  <a:gd name="connsiteX2" fmla="*/ 52388 w 2847975"/>
                  <a:gd name="connsiteY2" fmla="*/ 9525 h 1252538"/>
                  <a:gd name="connsiteX3" fmla="*/ 76200 w 2847975"/>
                  <a:gd name="connsiteY3" fmla="*/ 0 h 1252538"/>
                  <a:gd name="connsiteX4" fmla="*/ 111919 w 2847975"/>
                  <a:gd name="connsiteY4" fmla="*/ 11906 h 1252538"/>
                  <a:gd name="connsiteX5" fmla="*/ 123825 w 2847975"/>
                  <a:gd name="connsiteY5" fmla="*/ 19050 h 1252538"/>
                  <a:gd name="connsiteX6" fmla="*/ 128588 w 2847975"/>
                  <a:gd name="connsiteY6" fmla="*/ 26194 h 1252538"/>
                  <a:gd name="connsiteX7" fmla="*/ 135732 w 2847975"/>
                  <a:gd name="connsiteY7" fmla="*/ 38100 h 1252538"/>
                  <a:gd name="connsiteX8" fmla="*/ 142875 w 2847975"/>
                  <a:gd name="connsiteY8" fmla="*/ 45244 h 1252538"/>
                  <a:gd name="connsiteX9" fmla="*/ 147638 w 2847975"/>
                  <a:gd name="connsiteY9" fmla="*/ 52388 h 1252538"/>
                  <a:gd name="connsiteX10" fmla="*/ 161925 w 2847975"/>
                  <a:gd name="connsiteY10" fmla="*/ 61913 h 1252538"/>
                  <a:gd name="connsiteX11" fmla="*/ 169069 w 2847975"/>
                  <a:gd name="connsiteY11" fmla="*/ 66675 h 1252538"/>
                  <a:gd name="connsiteX12" fmla="*/ 176213 w 2847975"/>
                  <a:gd name="connsiteY12" fmla="*/ 71438 h 1252538"/>
                  <a:gd name="connsiteX13" fmla="*/ 192882 w 2847975"/>
                  <a:gd name="connsiteY13" fmla="*/ 80963 h 1252538"/>
                  <a:gd name="connsiteX14" fmla="*/ 216694 w 2847975"/>
                  <a:gd name="connsiteY14" fmla="*/ 97631 h 1252538"/>
                  <a:gd name="connsiteX15" fmla="*/ 223838 w 2847975"/>
                  <a:gd name="connsiteY15" fmla="*/ 102394 h 1252538"/>
                  <a:gd name="connsiteX16" fmla="*/ 230982 w 2847975"/>
                  <a:gd name="connsiteY16" fmla="*/ 104775 h 1252538"/>
                  <a:gd name="connsiteX17" fmla="*/ 250032 w 2847975"/>
                  <a:gd name="connsiteY17" fmla="*/ 114300 h 1252538"/>
                  <a:gd name="connsiteX18" fmla="*/ 290513 w 2847975"/>
                  <a:gd name="connsiteY18" fmla="*/ 119063 h 1252538"/>
                  <a:gd name="connsiteX19" fmla="*/ 316707 w 2847975"/>
                  <a:gd name="connsiteY19" fmla="*/ 116681 h 1252538"/>
                  <a:gd name="connsiteX20" fmla="*/ 347663 w 2847975"/>
                  <a:gd name="connsiteY20" fmla="*/ 114300 h 1252538"/>
                  <a:gd name="connsiteX21" fmla="*/ 366713 w 2847975"/>
                  <a:gd name="connsiteY21" fmla="*/ 109538 h 1252538"/>
                  <a:gd name="connsiteX22" fmla="*/ 388144 w 2847975"/>
                  <a:gd name="connsiteY22" fmla="*/ 97631 h 1252538"/>
                  <a:gd name="connsiteX23" fmla="*/ 400050 w 2847975"/>
                  <a:gd name="connsiteY23" fmla="*/ 92869 h 1252538"/>
                  <a:gd name="connsiteX24" fmla="*/ 419100 w 2847975"/>
                  <a:gd name="connsiteY24" fmla="*/ 88106 h 1252538"/>
                  <a:gd name="connsiteX25" fmla="*/ 433388 w 2847975"/>
                  <a:gd name="connsiteY25" fmla="*/ 80963 h 1252538"/>
                  <a:gd name="connsiteX26" fmla="*/ 478632 w 2847975"/>
                  <a:gd name="connsiteY26" fmla="*/ 66675 h 1252538"/>
                  <a:gd name="connsiteX27" fmla="*/ 492919 w 2847975"/>
                  <a:gd name="connsiteY27" fmla="*/ 61913 h 1252538"/>
                  <a:gd name="connsiteX28" fmla="*/ 540544 w 2847975"/>
                  <a:gd name="connsiteY28" fmla="*/ 57150 h 1252538"/>
                  <a:gd name="connsiteX29" fmla="*/ 588169 w 2847975"/>
                  <a:gd name="connsiteY29" fmla="*/ 54769 h 1252538"/>
                  <a:gd name="connsiteX30" fmla="*/ 600075 w 2847975"/>
                  <a:gd name="connsiteY30" fmla="*/ 52388 h 1252538"/>
                  <a:gd name="connsiteX31" fmla="*/ 614363 w 2847975"/>
                  <a:gd name="connsiteY31" fmla="*/ 54769 h 1252538"/>
                  <a:gd name="connsiteX32" fmla="*/ 642938 w 2847975"/>
                  <a:gd name="connsiteY32" fmla="*/ 59531 h 1252538"/>
                  <a:gd name="connsiteX33" fmla="*/ 657225 w 2847975"/>
                  <a:gd name="connsiteY33" fmla="*/ 69056 h 1252538"/>
                  <a:gd name="connsiteX34" fmla="*/ 669132 w 2847975"/>
                  <a:gd name="connsiteY34" fmla="*/ 85725 h 1252538"/>
                  <a:gd name="connsiteX35" fmla="*/ 688008 w 2847975"/>
                  <a:gd name="connsiteY35" fmla="*/ 97632 h 1252538"/>
                  <a:gd name="connsiteX36" fmla="*/ 690412 w 2847975"/>
                  <a:gd name="connsiteY36" fmla="*/ 114300 h 1252538"/>
                  <a:gd name="connsiteX37" fmla="*/ 726282 w 2847975"/>
                  <a:gd name="connsiteY37" fmla="*/ 323850 h 1252538"/>
                  <a:gd name="connsiteX38" fmla="*/ 728663 w 2847975"/>
                  <a:gd name="connsiteY38" fmla="*/ 330994 h 1252538"/>
                  <a:gd name="connsiteX39" fmla="*/ 733425 w 2847975"/>
                  <a:gd name="connsiteY39" fmla="*/ 354806 h 1252538"/>
                  <a:gd name="connsiteX40" fmla="*/ 740569 w 2847975"/>
                  <a:gd name="connsiteY40" fmla="*/ 373856 h 1252538"/>
                  <a:gd name="connsiteX41" fmla="*/ 752475 w 2847975"/>
                  <a:gd name="connsiteY41" fmla="*/ 431006 h 1252538"/>
                  <a:gd name="connsiteX42" fmla="*/ 764382 w 2847975"/>
                  <a:gd name="connsiteY42" fmla="*/ 478631 h 1252538"/>
                  <a:gd name="connsiteX43" fmla="*/ 766763 w 2847975"/>
                  <a:gd name="connsiteY43" fmla="*/ 485775 h 1252538"/>
                  <a:gd name="connsiteX44" fmla="*/ 776288 w 2847975"/>
                  <a:gd name="connsiteY44" fmla="*/ 507206 h 1252538"/>
                  <a:gd name="connsiteX45" fmla="*/ 795338 w 2847975"/>
                  <a:gd name="connsiteY45" fmla="*/ 564356 h 1252538"/>
                  <a:gd name="connsiteX46" fmla="*/ 826294 w 2847975"/>
                  <a:gd name="connsiteY46" fmla="*/ 611981 h 1252538"/>
                  <a:gd name="connsiteX47" fmla="*/ 840582 w 2847975"/>
                  <a:gd name="connsiteY47" fmla="*/ 640556 h 1252538"/>
                  <a:gd name="connsiteX48" fmla="*/ 871538 w 2847975"/>
                  <a:gd name="connsiteY48" fmla="*/ 711994 h 1252538"/>
                  <a:gd name="connsiteX49" fmla="*/ 876300 w 2847975"/>
                  <a:gd name="connsiteY49" fmla="*/ 719138 h 1252538"/>
                  <a:gd name="connsiteX50" fmla="*/ 883444 w 2847975"/>
                  <a:gd name="connsiteY50" fmla="*/ 726281 h 1252538"/>
                  <a:gd name="connsiteX51" fmla="*/ 900113 w 2847975"/>
                  <a:gd name="connsiteY51" fmla="*/ 742950 h 1252538"/>
                  <a:gd name="connsiteX52" fmla="*/ 914400 w 2847975"/>
                  <a:gd name="connsiteY52" fmla="*/ 747713 h 1252538"/>
                  <a:gd name="connsiteX53" fmla="*/ 935832 w 2847975"/>
                  <a:gd name="connsiteY53" fmla="*/ 740569 h 1252538"/>
                  <a:gd name="connsiteX54" fmla="*/ 954882 w 2847975"/>
                  <a:gd name="connsiteY54" fmla="*/ 721519 h 1252538"/>
                  <a:gd name="connsiteX55" fmla="*/ 957263 w 2847975"/>
                  <a:gd name="connsiteY55" fmla="*/ 711994 h 1252538"/>
                  <a:gd name="connsiteX56" fmla="*/ 966788 w 2847975"/>
                  <a:gd name="connsiteY56" fmla="*/ 702469 h 1252538"/>
                  <a:gd name="connsiteX57" fmla="*/ 1004888 w 2847975"/>
                  <a:gd name="connsiteY57" fmla="*/ 673894 h 1252538"/>
                  <a:gd name="connsiteX58" fmla="*/ 1033463 w 2847975"/>
                  <a:gd name="connsiteY58" fmla="*/ 666750 h 1252538"/>
                  <a:gd name="connsiteX59" fmla="*/ 1083469 w 2847975"/>
                  <a:gd name="connsiteY59" fmla="*/ 681038 h 1252538"/>
                  <a:gd name="connsiteX60" fmla="*/ 1104900 w 2847975"/>
                  <a:gd name="connsiteY60" fmla="*/ 688181 h 1252538"/>
                  <a:gd name="connsiteX61" fmla="*/ 1138238 w 2847975"/>
                  <a:gd name="connsiteY61" fmla="*/ 697706 h 1252538"/>
                  <a:gd name="connsiteX62" fmla="*/ 1147763 w 2847975"/>
                  <a:gd name="connsiteY62" fmla="*/ 700088 h 1252538"/>
                  <a:gd name="connsiteX63" fmla="*/ 1164432 w 2847975"/>
                  <a:gd name="connsiteY63" fmla="*/ 704850 h 1252538"/>
                  <a:gd name="connsiteX64" fmla="*/ 1178719 w 2847975"/>
                  <a:gd name="connsiteY64" fmla="*/ 709613 h 1252538"/>
                  <a:gd name="connsiteX65" fmla="*/ 1207294 w 2847975"/>
                  <a:gd name="connsiteY65" fmla="*/ 711994 h 1252538"/>
                  <a:gd name="connsiteX66" fmla="*/ 1243013 w 2847975"/>
                  <a:gd name="connsiteY66" fmla="*/ 709613 h 1252538"/>
                  <a:gd name="connsiteX67" fmla="*/ 1259682 w 2847975"/>
                  <a:gd name="connsiteY67" fmla="*/ 707231 h 1252538"/>
                  <a:gd name="connsiteX68" fmla="*/ 1281113 w 2847975"/>
                  <a:gd name="connsiteY68" fmla="*/ 704850 h 1252538"/>
                  <a:gd name="connsiteX69" fmla="*/ 1304925 w 2847975"/>
                  <a:gd name="connsiteY69" fmla="*/ 697706 h 1252538"/>
                  <a:gd name="connsiteX70" fmla="*/ 1312069 w 2847975"/>
                  <a:gd name="connsiteY70" fmla="*/ 695325 h 1252538"/>
                  <a:gd name="connsiteX71" fmla="*/ 1323975 w 2847975"/>
                  <a:gd name="connsiteY71" fmla="*/ 692944 h 1252538"/>
                  <a:gd name="connsiteX72" fmla="*/ 1333500 w 2847975"/>
                  <a:gd name="connsiteY72" fmla="*/ 688181 h 1252538"/>
                  <a:gd name="connsiteX73" fmla="*/ 1350169 w 2847975"/>
                  <a:gd name="connsiteY73" fmla="*/ 678656 h 1252538"/>
                  <a:gd name="connsiteX74" fmla="*/ 1357313 w 2847975"/>
                  <a:gd name="connsiteY74" fmla="*/ 676275 h 1252538"/>
                  <a:gd name="connsiteX75" fmla="*/ 1366838 w 2847975"/>
                  <a:gd name="connsiteY75" fmla="*/ 661988 h 1252538"/>
                  <a:gd name="connsiteX76" fmla="*/ 1388269 w 2847975"/>
                  <a:gd name="connsiteY76" fmla="*/ 609600 h 1252538"/>
                  <a:gd name="connsiteX77" fmla="*/ 1395413 w 2847975"/>
                  <a:gd name="connsiteY77" fmla="*/ 595313 h 1252538"/>
                  <a:gd name="connsiteX78" fmla="*/ 1400175 w 2847975"/>
                  <a:gd name="connsiteY78" fmla="*/ 581025 h 1252538"/>
                  <a:gd name="connsiteX79" fmla="*/ 1407319 w 2847975"/>
                  <a:gd name="connsiteY79" fmla="*/ 557213 h 1252538"/>
                  <a:gd name="connsiteX80" fmla="*/ 1412082 w 2847975"/>
                  <a:gd name="connsiteY80" fmla="*/ 547688 h 1252538"/>
                  <a:gd name="connsiteX81" fmla="*/ 1423988 w 2847975"/>
                  <a:gd name="connsiteY81" fmla="*/ 495300 h 1252538"/>
                  <a:gd name="connsiteX82" fmla="*/ 1431132 w 2847975"/>
                  <a:gd name="connsiteY82" fmla="*/ 452438 h 1252538"/>
                  <a:gd name="connsiteX83" fmla="*/ 1433513 w 2847975"/>
                  <a:gd name="connsiteY83" fmla="*/ 442913 h 1252538"/>
                  <a:gd name="connsiteX84" fmla="*/ 1443038 w 2847975"/>
                  <a:gd name="connsiteY84" fmla="*/ 400050 h 1252538"/>
                  <a:gd name="connsiteX85" fmla="*/ 1445419 w 2847975"/>
                  <a:gd name="connsiteY85" fmla="*/ 390525 h 1252538"/>
                  <a:gd name="connsiteX86" fmla="*/ 1457325 w 2847975"/>
                  <a:gd name="connsiteY86" fmla="*/ 338138 h 1252538"/>
                  <a:gd name="connsiteX87" fmla="*/ 1471613 w 2847975"/>
                  <a:gd name="connsiteY87" fmla="*/ 295275 h 1252538"/>
                  <a:gd name="connsiteX88" fmla="*/ 1473994 w 2847975"/>
                  <a:gd name="connsiteY88" fmla="*/ 285750 h 1252538"/>
                  <a:gd name="connsiteX89" fmla="*/ 1495425 w 2847975"/>
                  <a:gd name="connsiteY89" fmla="*/ 242888 h 1252538"/>
                  <a:gd name="connsiteX90" fmla="*/ 1512094 w 2847975"/>
                  <a:gd name="connsiteY90" fmla="*/ 207169 h 1252538"/>
                  <a:gd name="connsiteX91" fmla="*/ 1526382 w 2847975"/>
                  <a:gd name="connsiteY91" fmla="*/ 192881 h 1252538"/>
                  <a:gd name="connsiteX92" fmla="*/ 1562100 w 2847975"/>
                  <a:gd name="connsiteY92" fmla="*/ 161925 h 1252538"/>
                  <a:gd name="connsiteX93" fmla="*/ 1581150 w 2847975"/>
                  <a:gd name="connsiteY93" fmla="*/ 150019 h 1252538"/>
                  <a:gd name="connsiteX94" fmla="*/ 1600200 w 2847975"/>
                  <a:gd name="connsiteY94" fmla="*/ 152400 h 1252538"/>
                  <a:gd name="connsiteX95" fmla="*/ 1607344 w 2847975"/>
                  <a:gd name="connsiteY95" fmla="*/ 154781 h 1252538"/>
                  <a:gd name="connsiteX96" fmla="*/ 1624013 w 2847975"/>
                  <a:gd name="connsiteY96" fmla="*/ 161925 h 1252538"/>
                  <a:gd name="connsiteX97" fmla="*/ 1633538 w 2847975"/>
                  <a:gd name="connsiteY97" fmla="*/ 166688 h 1252538"/>
                  <a:gd name="connsiteX98" fmla="*/ 1657350 w 2847975"/>
                  <a:gd name="connsiteY98" fmla="*/ 185738 h 1252538"/>
                  <a:gd name="connsiteX99" fmla="*/ 1669257 w 2847975"/>
                  <a:gd name="connsiteY99" fmla="*/ 202406 h 1252538"/>
                  <a:gd name="connsiteX100" fmla="*/ 1685925 w 2847975"/>
                  <a:gd name="connsiteY100" fmla="*/ 216694 h 1252538"/>
                  <a:gd name="connsiteX101" fmla="*/ 1707357 w 2847975"/>
                  <a:gd name="connsiteY101" fmla="*/ 230981 h 1252538"/>
                  <a:gd name="connsiteX102" fmla="*/ 1745457 w 2847975"/>
                  <a:gd name="connsiteY102" fmla="*/ 240506 h 1252538"/>
                  <a:gd name="connsiteX103" fmla="*/ 1804988 w 2847975"/>
                  <a:gd name="connsiteY103" fmla="*/ 250031 h 1252538"/>
                  <a:gd name="connsiteX104" fmla="*/ 1826419 w 2847975"/>
                  <a:gd name="connsiteY104" fmla="*/ 252413 h 1252538"/>
                  <a:gd name="connsiteX105" fmla="*/ 1833563 w 2847975"/>
                  <a:gd name="connsiteY105" fmla="*/ 254794 h 1252538"/>
                  <a:gd name="connsiteX106" fmla="*/ 1921669 w 2847975"/>
                  <a:gd name="connsiteY106" fmla="*/ 254794 h 1252538"/>
                  <a:gd name="connsiteX107" fmla="*/ 1947863 w 2847975"/>
                  <a:gd name="connsiteY107" fmla="*/ 252413 h 1252538"/>
                  <a:gd name="connsiteX108" fmla="*/ 1966913 w 2847975"/>
                  <a:gd name="connsiteY108" fmla="*/ 247650 h 1252538"/>
                  <a:gd name="connsiteX109" fmla="*/ 1981200 w 2847975"/>
                  <a:gd name="connsiteY109" fmla="*/ 242888 h 1252538"/>
                  <a:gd name="connsiteX110" fmla="*/ 1995488 w 2847975"/>
                  <a:gd name="connsiteY110" fmla="*/ 240506 h 1252538"/>
                  <a:gd name="connsiteX111" fmla="*/ 2005013 w 2847975"/>
                  <a:gd name="connsiteY111" fmla="*/ 238125 h 1252538"/>
                  <a:gd name="connsiteX112" fmla="*/ 2045494 w 2847975"/>
                  <a:gd name="connsiteY112" fmla="*/ 223838 h 1252538"/>
                  <a:gd name="connsiteX113" fmla="*/ 2052638 w 2847975"/>
                  <a:gd name="connsiteY113" fmla="*/ 216694 h 1252538"/>
                  <a:gd name="connsiteX114" fmla="*/ 2078832 w 2847975"/>
                  <a:gd name="connsiteY114" fmla="*/ 209550 h 1252538"/>
                  <a:gd name="connsiteX115" fmla="*/ 2097882 w 2847975"/>
                  <a:gd name="connsiteY115" fmla="*/ 216694 h 1252538"/>
                  <a:gd name="connsiteX116" fmla="*/ 2124075 w 2847975"/>
                  <a:gd name="connsiteY116" fmla="*/ 254794 h 1252538"/>
                  <a:gd name="connsiteX117" fmla="*/ 2135982 w 2847975"/>
                  <a:gd name="connsiteY117" fmla="*/ 285750 h 1252538"/>
                  <a:gd name="connsiteX118" fmla="*/ 2147888 w 2847975"/>
                  <a:gd name="connsiteY118" fmla="*/ 316706 h 1252538"/>
                  <a:gd name="connsiteX119" fmla="*/ 2152650 w 2847975"/>
                  <a:gd name="connsiteY119" fmla="*/ 340519 h 1252538"/>
                  <a:gd name="connsiteX120" fmla="*/ 2162175 w 2847975"/>
                  <a:gd name="connsiteY120" fmla="*/ 369094 h 1252538"/>
                  <a:gd name="connsiteX121" fmla="*/ 2169319 w 2847975"/>
                  <a:gd name="connsiteY121" fmla="*/ 388144 h 1252538"/>
                  <a:gd name="connsiteX122" fmla="*/ 2181225 w 2847975"/>
                  <a:gd name="connsiteY122" fmla="*/ 454819 h 1252538"/>
                  <a:gd name="connsiteX123" fmla="*/ 2195513 w 2847975"/>
                  <a:gd name="connsiteY123" fmla="*/ 528638 h 1252538"/>
                  <a:gd name="connsiteX124" fmla="*/ 2200275 w 2847975"/>
                  <a:gd name="connsiteY124" fmla="*/ 559594 h 1252538"/>
                  <a:gd name="connsiteX125" fmla="*/ 2205038 w 2847975"/>
                  <a:gd name="connsiteY125" fmla="*/ 595313 h 1252538"/>
                  <a:gd name="connsiteX126" fmla="*/ 2216944 w 2847975"/>
                  <a:gd name="connsiteY126" fmla="*/ 640556 h 1252538"/>
                  <a:gd name="connsiteX127" fmla="*/ 2228850 w 2847975"/>
                  <a:gd name="connsiteY127" fmla="*/ 719138 h 1252538"/>
                  <a:gd name="connsiteX128" fmla="*/ 2240757 w 2847975"/>
                  <a:gd name="connsiteY128" fmla="*/ 759619 h 1252538"/>
                  <a:gd name="connsiteX129" fmla="*/ 2262188 w 2847975"/>
                  <a:gd name="connsiteY129" fmla="*/ 873919 h 1252538"/>
                  <a:gd name="connsiteX130" fmla="*/ 2278857 w 2847975"/>
                  <a:gd name="connsiteY130" fmla="*/ 954881 h 1252538"/>
                  <a:gd name="connsiteX131" fmla="*/ 2286000 w 2847975"/>
                  <a:gd name="connsiteY131" fmla="*/ 990600 h 1252538"/>
                  <a:gd name="connsiteX132" fmla="*/ 2295525 w 2847975"/>
                  <a:gd name="connsiteY132" fmla="*/ 1066800 h 1252538"/>
                  <a:gd name="connsiteX133" fmla="*/ 2307432 w 2847975"/>
                  <a:gd name="connsiteY133" fmla="*/ 1150144 h 1252538"/>
                  <a:gd name="connsiteX134" fmla="*/ 2312194 w 2847975"/>
                  <a:gd name="connsiteY134" fmla="*/ 1171575 h 1252538"/>
                  <a:gd name="connsiteX135" fmla="*/ 2333625 w 2847975"/>
                  <a:gd name="connsiteY135" fmla="*/ 1209675 h 1252538"/>
                  <a:gd name="connsiteX136" fmla="*/ 2369344 w 2847975"/>
                  <a:gd name="connsiteY136" fmla="*/ 1245394 h 1252538"/>
                  <a:gd name="connsiteX137" fmla="*/ 2400300 w 2847975"/>
                  <a:gd name="connsiteY137" fmla="*/ 1252538 h 1252538"/>
                  <a:gd name="connsiteX138" fmla="*/ 2433638 w 2847975"/>
                  <a:gd name="connsiteY138" fmla="*/ 1247775 h 1252538"/>
                  <a:gd name="connsiteX139" fmla="*/ 2440782 w 2847975"/>
                  <a:gd name="connsiteY139" fmla="*/ 1245394 h 1252538"/>
                  <a:gd name="connsiteX140" fmla="*/ 2476500 w 2847975"/>
                  <a:gd name="connsiteY140" fmla="*/ 1221581 h 1252538"/>
                  <a:gd name="connsiteX141" fmla="*/ 2490788 w 2847975"/>
                  <a:gd name="connsiteY141" fmla="*/ 1212056 h 1252538"/>
                  <a:gd name="connsiteX142" fmla="*/ 2540794 w 2847975"/>
                  <a:gd name="connsiteY142" fmla="*/ 1157288 h 1252538"/>
                  <a:gd name="connsiteX143" fmla="*/ 2552700 w 2847975"/>
                  <a:gd name="connsiteY143" fmla="*/ 1152525 h 1252538"/>
                  <a:gd name="connsiteX144" fmla="*/ 2566988 w 2847975"/>
                  <a:gd name="connsiteY144" fmla="*/ 1154906 h 1252538"/>
                  <a:gd name="connsiteX145" fmla="*/ 2602707 w 2847975"/>
                  <a:gd name="connsiteY145" fmla="*/ 1169194 h 1252538"/>
                  <a:gd name="connsiteX146" fmla="*/ 2643188 w 2847975"/>
                  <a:gd name="connsiteY146" fmla="*/ 1190625 h 1252538"/>
                  <a:gd name="connsiteX147" fmla="*/ 2669382 w 2847975"/>
                  <a:gd name="connsiteY147" fmla="*/ 1202531 h 1252538"/>
                  <a:gd name="connsiteX148" fmla="*/ 2683669 w 2847975"/>
                  <a:gd name="connsiteY148" fmla="*/ 1212056 h 1252538"/>
                  <a:gd name="connsiteX149" fmla="*/ 2736057 w 2847975"/>
                  <a:gd name="connsiteY149" fmla="*/ 1228725 h 1252538"/>
                  <a:gd name="connsiteX150" fmla="*/ 2757488 w 2847975"/>
                  <a:gd name="connsiteY150" fmla="*/ 1231106 h 1252538"/>
                  <a:gd name="connsiteX151" fmla="*/ 2771775 w 2847975"/>
                  <a:gd name="connsiteY151" fmla="*/ 1233488 h 1252538"/>
                  <a:gd name="connsiteX152" fmla="*/ 2790825 w 2847975"/>
                  <a:gd name="connsiteY152" fmla="*/ 1231106 h 1252538"/>
                  <a:gd name="connsiteX153" fmla="*/ 2807494 w 2847975"/>
                  <a:gd name="connsiteY153" fmla="*/ 1233488 h 1252538"/>
                  <a:gd name="connsiteX154" fmla="*/ 2847975 w 2847975"/>
                  <a:gd name="connsiteY154" fmla="*/ 1223963 h 12525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</a:cxnLst>
                <a:rect l="l" t="t" r="r" b="b"/>
                <a:pathLst>
                  <a:path w="2847975" h="1252538">
                    <a:moveTo>
                      <a:pt x="0" y="64294"/>
                    </a:moveTo>
                    <a:cubicBezTo>
                      <a:pt x="37991" y="18704"/>
                      <a:pt x="19084" y="29748"/>
                      <a:pt x="45244" y="16669"/>
                    </a:cubicBezTo>
                    <a:cubicBezTo>
                      <a:pt x="47625" y="14288"/>
                      <a:pt x="49586" y="11393"/>
                      <a:pt x="52388" y="9525"/>
                    </a:cubicBezTo>
                    <a:cubicBezTo>
                      <a:pt x="62718" y="2638"/>
                      <a:pt x="65741" y="2614"/>
                      <a:pt x="76200" y="0"/>
                    </a:cubicBezTo>
                    <a:cubicBezTo>
                      <a:pt x="104789" y="3176"/>
                      <a:pt x="90482" y="-1736"/>
                      <a:pt x="111919" y="11906"/>
                    </a:cubicBezTo>
                    <a:cubicBezTo>
                      <a:pt x="115824" y="14391"/>
                      <a:pt x="123825" y="19050"/>
                      <a:pt x="123825" y="19050"/>
                    </a:cubicBezTo>
                    <a:cubicBezTo>
                      <a:pt x="125413" y="21431"/>
                      <a:pt x="127071" y="23767"/>
                      <a:pt x="128588" y="26194"/>
                    </a:cubicBezTo>
                    <a:cubicBezTo>
                      <a:pt x="131041" y="30119"/>
                      <a:pt x="132955" y="34397"/>
                      <a:pt x="135732" y="38100"/>
                    </a:cubicBezTo>
                    <a:cubicBezTo>
                      <a:pt x="137752" y="40794"/>
                      <a:pt x="140719" y="42657"/>
                      <a:pt x="142875" y="45244"/>
                    </a:cubicBezTo>
                    <a:cubicBezTo>
                      <a:pt x="144707" y="47443"/>
                      <a:pt x="145484" y="50503"/>
                      <a:pt x="147638" y="52388"/>
                    </a:cubicBezTo>
                    <a:cubicBezTo>
                      <a:pt x="151945" y="56157"/>
                      <a:pt x="157163" y="58738"/>
                      <a:pt x="161925" y="61913"/>
                    </a:cubicBezTo>
                    <a:lnTo>
                      <a:pt x="169069" y="66675"/>
                    </a:lnTo>
                    <a:cubicBezTo>
                      <a:pt x="171450" y="68263"/>
                      <a:pt x="173653" y="70158"/>
                      <a:pt x="176213" y="71438"/>
                    </a:cubicBezTo>
                    <a:cubicBezTo>
                      <a:pt x="184126" y="75394"/>
                      <a:pt x="186148" y="75913"/>
                      <a:pt x="192882" y="80963"/>
                    </a:cubicBezTo>
                    <a:cubicBezTo>
                      <a:pt x="218183" y="99939"/>
                      <a:pt x="191523" y="81899"/>
                      <a:pt x="216694" y="97631"/>
                    </a:cubicBezTo>
                    <a:cubicBezTo>
                      <a:pt x="219121" y="99148"/>
                      <a:pt x="221278" y="101114"/>
                      <a:pt x="223838" y="102394"/>
                    </a:cubicBezTo>
                    <a:cubicBezTo>
                      <a:pt x="226083" y="103517"/>
                      <a:pt x="228737" y="103652"/>
                      <a:pt x="230982" y="104775"/>
                    </a:cubicBezTo>
                    <a:cubicBezTo>
                      <a:pt x="239334" y="108951"/>
                      <a:pt x="241592" y="112766"/>
                      <a:pt x="250032" y="114300"/>
                    </a:cubicBezTo>
                    <a:cubicBezTo>
                      <a:pt x="255161" y="115232"/>
                      <a:pt x="286368" y="118602"/>
                      <a:pt x="290513" y="119063"/>
                    </a:cubicBezTo>
                    <a:lnTo>
                      <a:pt x="316707" y="116681"/>
                    </a:lnTo>
                    <a:cubicBezTo>
                      <a:pt x="327020" y="115821"/>
                      <a:pt x="337418" y="115763"/>
                      <a:pt x="347663" y="114300"/>
                    </a:cubicBezTo>
                    <a:cubicBezTo>
                      <a:pt x="354143" y="113374"/>
                      <a:pt x="366713" y="109538"/>
                      <a:pt x="366713" y="109538"/>
                    </a:cubicBezTo>
                    <a:cubicBezTo>
                      <a:pt x="376346" y="103116"/>
                      <a:pt x="374909" y="103647"/>
                      <a:pt x="388144" y="97631"/>
                    </a:cubicBezTo>
                    <a:cubicBezTo>
                      <a:pt x="392035" y="95862"/>
                      <a:pt x="395965" y="94126"/>
                      <a:pt x="400050" y="92869"/>
                    </a:cubicBezTo>
                    <a:cubicBezTo>
                      <a:pt x="406306" y="90944"/>
                      <a:pt x="412936" y="90307"/>
                      <a:pt x="419100" y="88106"/>
                    </a:cubicBezTo>
                    <a:cubicBezTo>
                      <a:pt x="424114" y="86315"/>
                      <a:pt x="428444" y="82940"/>
                      <a:pt x="433388" y="80963"/>
                    </a:cubicBezTo>
                    <a:cubicBezTo>
                      <a:pt x="444395" y="76560"/>
                      <a:pt x="467731" y="70082"/>
                      <a:pt x="478632" y="66675"/>
                    </a:cubicBezTo>
                    <a:cubicBezTo>
                      <a:pt x="483423" y="65178"/>
                      <a:pt x="488049" y="63131"/>
                      <a:pt x="492919" y="61913"/>
                    </a:cubicBezTo>
                    <a:cubicBezTo>
                      <a:pt x="506094" y="58619"/>
                      <a:pt x="530315" y="57752"/>
                      <a:pt x="540544" y="57150"/>
                    </a:cubicBezTo>
                    <a:lnTo>
                      <a:pt x="588169" y="54769"/>
                    </a:lnTo>
                    <a:cubicBezTo>
                      <a:pt x="592138" y="53975"/>
                      <a:pt x="596028" y="52388"/>
                      <a:pt x="600075" y="52388"/>
                    </a:cubicBezTo>
                    <a:cubicBezTo>
                      <a:pt x="604903" y="52388"/>
                      <a:pt x="609583" y="54086"/>
                      <a:pt x="614363" y="54769"/>
                    </a:cubicBezTo>
                    <a:cubicBezTo>
                      <a:pt x="640376" y="58485"/>
                      <a:pt x="625304" y="55123"/>
                      <a:pt x="642938" y="59531"/>
                    </a:cubicBezTo>
                    <a:cubicBezTo>
                      <a:pt x="647700" y="62706"/>
                      <a:pt x="654050" y="64294"/>
                      <a:pt x="657225" y="69056"/>
                    </a:cubicBezTo>
                    <a:cubicBezTo>
                      <a:pt x="664190" y="79502"/>
                      <a:pt x="660271" y="73910"/>
                      <a:pt x="669132" y="85725"/>
                    </a:cubicBezTo>
                    <a:cubicBezTo>
                      <a:pt x="674263" y="90488"/>
                      <a:pt x="684461" y="92870"/>
                      <a:pt x="688008" y="97632"/>
                    </a:cubicBezTo>
                    <a:cubicBezTo>
                      <a:pt x="691555" y="102395"/>
                      <a:pt x="684033" y="76597"/>
                      <a:pt x="690412" y="114300"/>
                    </a:cubicBezTo>
                    <a:cubicBezTo>
                      <a:pt x="696791" y="152003"/>
                      <a:pt x="719907" y="287734"/>
                      <a:pt x="726282" y="323850"/>
                    </a:cubicBezTo>
                    <a:cubicBezTo>
                      <a:pt x="732657" y="359966"/>
                      <a:pt x="728171" y="328533"/>
                      <a:pt x="728663" y="330994"/>
                    </a:cubicBezTo>
                    <a:cubicBezTo>
                      <a:pt x="730250" y="338931"/>
                      <a:pt x="731259" y="347007"/>
                      <a:pt x="733425" y="354806"/>
                    </a:cubicBezTo>
                    <a:cubicBezTo>
                      <a:pt x="735240" y="361340"/>
                      <a:pt x="738706" y="367335"/>
                      <a:pt x="740569" y="373856"/>
                    </a:cubicBezTo>
                    <a:cubicBezTo>
                      <a:pt x="750676" y="409231"/>
                      <a:pt x="745008" y="397937"/>
                      <a:pt x="752475" y="431006"/>
                    </a:cubicBezTo>
                    <a:cubicBezTo>
                      <a:pt x="756079" y="446968"/>
                      <a:pt x="759208" y="463107"/>
                      <a:pt x="764382" y="478631"/>
                    </a:cubicBezTo>
                    <a:cubicBezTo>
                      <a:pt x="765176" y="481012"/>
                      <a:pt x="765798" y="483458"/>
                      <a:pt x="766763" y="485775"/>
                    </a:cubicBezTo>
                    <a:cubicBezTo>
                      <a:pt x="769770" y="492991"/>
                      <a:pt x="773113" y="500062"/>
                      <a:pt x="776288" y="507206"/>
                    </a:cubicBezTo>
                    <a:cubicBezTo>
                      <a:pt x="779404" y="529022"/>
                      <a:pt x="779985" y="542861"/>
                      <a:pt x="795338" y="564356"/>
                    </a:cubicBezTo>
                    <a:cubicBezTo>
                      <a:pt x="806315" y="579725"/>
                      <a:pt x="817809" y="595012"/>
                      <a:pt x="826294" y="611981"/>
                    </a:cubicBezTo>
                    <a:cubicBezTo>
                      <a:pt x="831057" y="621506"/>
                      <a:pt x="836759" y="630616"/>
                      <a:pt x="840582" y="640556"/>
                    </a:cubicBezTo>
                    <a:cubicBezTo>
                      <a:pt x="854174" y="675897"/>
                      <a:pt x="852727" y="674371"/>
                      <a:pt x="871538" y="711994"/>
                    </a:cubicBezTo>
                    <a:cubicBezTo>
                      <a:pt x="872818" y="714554"/>
                      <a:pt x="874468" y="716939"/>
                      <a:pt x="876300" y="719138"/>
                    </a:cubicBezTo>
                    <a:cubicBezTo>
                      <a:pt x="878456" y="721725"/>
                      <a:pt x="881252" y="723724"/>
                      <a:pt x="883444" y="726281"/>
                    </a:cubicBezTo>
                    <a:cubicBezTo>
                      <a:pt x="890589" y="734616"/>
                      <a:pt x="889794" y="737790"/>
                      <a:pt x="900113" y="742950"/>
                    </a:cubicBezTo>
                    <a:cubicBezTo>
                      <a:pt x="904603" y="745195"/>
                      <a:pt x="909638" y="746125"/>
                      <a:pt x="914400" y="747713"/>
                    </a:cubicBezTo>
                    <a:cubicBezTo>
                      <a:pt x="921897" y="746213"/>
                      <a:pt x="929607" y="745757"/>
                      <a:pt x="935832" y="740569"/>
                    </a:cubicBezTo>
                    <a:cubicBezTo>
                      <a:pt x="942731" y="734820"/>
                      <a:pt x="954882" y="721519"/>
                      <a:pt x="954882" y="721519"/>
                    </a:cubicBezTo>
                    <a:cubicBezTo>
                      <a:pt x="955676" y="718344"/>
                      <a:pt x="955529" y="714769"/>
                      <a:pt x="957263" y="711994"/>
                    </a:cubicBezTo>
                    <a:cubicBezTo>
                      <a:pt x="959643" y="708186"/>
                      <a:pt x="963866" y="705878"/>
                      <a:pt x="966788" y="702469"/>
                    </a:cubicBezTo>
                    <a:cubicBezTo>
                      <a:pt x="979698" y="687407"/>
                      <a:pt x="965356" y="682680"/>
                      <a:pt x="1004888" y="673894"/>
                    </a:cubicBezTo>
                    <a:cubicBezTo>
                      <a:pt x="1028769" y="668586"/>
                      <a:pt x="1019376" y="671445"/>
                      <a:pt x="1033463" y="666750"/>
                    </a:cubicBezTo>
                    <a:cubicBezTo>
                      <a:pt x="1060131" y="671194"/>
                      <a:pt x="1043165" y="667603"/>
                      <a:pt x="1083469" y="681038"/>
                    </a:cubicBezTo>
                    <a:cubicBezTo>
                      <a:pt x="1090613" y="683419"/>
                      <a:pt x="1097516" y="686704"/>
                      <a:pt x="1104900" y="688181"/>
                    </a:cubicBezTo>
                    <a:cubicBezTo>
                      <a:pt x="1127422" y="692687"/>
                      <a:pt x="1106955" y="688080"/>
                      <a:pt x="1138238" y="697706"/>
                    </a:cubicBezTo>
                    <a:cubicBezTo>
                      <a:pt x="1141366" y="698668"/>
                      <a:pt x="1144606" y="699227"/>
                      <a:pt x="1147763" y="700088"/>
                    </a:cubicBezTo>
                    <a:cubicBezTo>
                      <a:pt x="1153338" y="701608"/>
                      <a:pt x="1158909" y="703151"/>
                      <a:pt x="1164432" y="704850"/>
                    </a:cubicBezTo>
                    <a:cubicBezTo>
                      <a:pt x="1169230" y="706326"/>
                      <a:pt x="1173716" y="709196"/>
                      <a:pt x="1178719" y="709613"/>
                    </a:cubicBezTo>
                    <a:lnTo>
                      <a:pt x="1207294" y="711994"/>
                    </a:lnTo>
                    <a:cubicBezTo>
                      <a:pt x="1219200" y="711200"/>
                      <a:pt x="1231129" y="710693"/>
                      <a:pt x="1243013" y="709613"/>
                    </a:cubicBezTo>
                    <a:cubicBezTo>
                      <a:pt x="1248603" y="709105"/>
                      <a:pt x="1254113" y="707927"/>
                      <a:pt x="1259682" y="707231"/>
                    </a:cubicBezTo>
                    <a:cubicBezTo>
                      <a:pt x="1266814" y="706339"/>
                      <a:pt x="1273969" y="705644"/>
                      <a:pt x="1281113" y="704850"/>
                    </a:cubicBezTo>
                    <a:cubicBezTo>
                      <a:pt x="1295512" y="701251"/>
                      <a:pt x="1287527" y="703506"/>
                      <a:pt x="1304925" y="697706"/>
                    </a:cubicBezTo>
                    <a:cubicBezTo>
                      <a:pt x="1307306" y="696912"/>
                      <a:pt x="1309608" y="695817"/>
                      <a:pt x="1312069" y="695325"/>
                    </a:cubicBezTo>
                    <a:lnTo>
                      <a:pt x="1323975" y="692944"/>
                    </a:lnTo>
                    <a:cubicBezTo>
                      <a:pt x="1327150" y="691356"/>
                      <a:pt x="1330384" y="689881"/>
                      <a:pt x="1333500" y="688181"/>
                    </a:cubicBezTo>
                    <a:cubicBezTo>
                      <a:pt x="1339118" y="685117"/>
                      <a:pt x="1344445" y="681518"/>
                      <a:pt x="1350169" y="678656"/>
                    </a:cubicBezTo>
                    <a:cubicBezTo>
                      <a:pt x="1352414" y="677533"/>
                      <a:pt x="1354932" y="677069"/>
                      <a:pt x="1357313" y="676275"/>
                    </a:cubicBezTo>
                    <a:cubicBezTo>
                      <a:pt x="1360488" y="671513"/>
                      <a:pt x="1364671" y="667286"/>
                      <a:pt x="1366838" y="661988"/>
                    </a:cubicBezTo>
                    <a:cubicBezTo>
                      <a:pt x="1373982" y="644525"/>
                      <a:pt x="1381262" y="627118"/>
                      <a:pt x="1388269" y="609600"/>
                    </a:cubicBezTo>
                    <a:cubicBezTo>
                      <a:pt x="1393198" y="597276"/>
                      <a:pt x="1387384" y="607354"/>
                      <a:pt x="1395413" y="595313"/>
                    </a:cubicBezTo>
                    <a:cubicBezTo>
                      <a:pt x="1397000" y="590550"/>
                      <a:pt x="1398732" y="585833"/>
                      <a:pt x="1400175" y="581025"/>
                    </a:cubicBezTo>
                    <a:cubicBezTo>
                      <a:pt x="1402556" y="573088"/>
                      <a:pt x="1404532" y="565017"/>
                      <a:pt x="1407319" y="557213"/>
                    </a:cubicBezTo>
                    <a:cubicBezTo>
                      <a:pt x="1408513" y="553870"/>
                      <a:pt x="1410494" y="550863"/>
                      <a:pt x="1412082" y="547688"/>
                    </a:cubicBezTo>
                    <a:cubicBezTo>
                      <a:pt x="1418144" y="523437"/>
                      <a:pt x="1419809" y="518700"/>
                      <a:pt x="1423988" y="495300"/>
                    </a:cubicBezTo>
                    <a:cubicBezTo>
                      <a:pt x="1426534" y="481041"/>
                      <a:pt x="1428541" y="466689"/>
                      <a:pt x="1431132" y="452438"/>
                    </a:cubicBezTo>
                    <a:cubicBezTo>
                      <a:pt x="1431717" y="449218"/>
                      <a:pt x="1432788" y="446104"/>
                      <a:pt x="1433513" y="442913"/>
                    </a:cubicBezTo>
                    <a:cubicBezTo>
                      <a:pt x="1436757" y="428641"/>
                      <a:pt x="1439794" y="414322"/>
                      <a:pt x="1443038" y="400050"/>
                    </a:cubicBezTo>
                    <a:cubicBezTo>
                      <a:pt x="1443763" y="396859"/>
                      <a:pt x="1444834" y="393745"/>
                      <a:pt x="1445419" y="390525"/>
                    </a:cubicBezTo>
                    <a:cubicBezTo>
                      <a:pt x="1450517" y="362481"/>
                      <a:pt x="1444213" y="377472"/>
                      <a:pt x="1457325" y="338138"/>
                    </a:cubicBezTo>
                    <a:cubicBezTo>
                      <a:pt x="1462088" y="323850"/>
                      <a:pt x="1467047" y="309627"/>
                      <a:pt x="1471613" y="295275"/>
                    </a:cubicBezTo>
                    <a:cubicBezTo>
                      <a:pt x="1472605" y="292156"/>
                      <a:pt x="1472735" y="288771"/>
                      <a:pt x="1473994" y="285750"/>
                    </a:cubicBezTo>
                    <a:cubicBezTo>
                      <a:pt x="1476377" y="280032"/>
                      <a:pt x="1494233" y="246464"/>
                      <a:pt x="1495425" y="242888"/>
                    </a:cubicBezTo>
                    <a:cubicBezTo>
                      <a:pt x="1499964" y="229275"/>
                      <a:pt x="1501824" y="222574"/>
                      <a:pt x="1512094" y="207169"/>
                    </a:cubicBezTo>
                    <a:cubicBezTo>
                      <a:pt x="1515830" y="201565"/>
                      <a:pt x="1521387" y="197400"/>
                      <a:pt x="1526382" y="192881"/>
                    </a:cubicBezTo>
                    <a:cubicBezTo>
                      <a:pt x="1538065" y="182311"/>
                      <a:pt x="1550959" y="173066"/>
                      <a:pt x="1562100" y="161925"/>
                    </a:cubicBezTo>
                    <a:cubicBezTo>
                      <a:pt x="1572266" y="151759"/>
                      <a:pt x="1566117" y="156032"/>
                      <a:pt x="1581150" y="150019"/>
                    </a:cubicBezTo>
                    <a:cubicBezTo>
                      <a:pt x="1587500" y="150813"/>
                      <a:pt x="1593904" y="151255"/>
                      <a:pt x="1600200" y="152400"/>
                    </a:cubicBezTo>
                    <a:cubicBezTo>
                      <a:pt x="1602670" y="152849"/>
                      <a:pt x="1605013" y="153849"/>
                      <a:pt x="1607344" y="154781"/>
                    </a:cubicBezTo>
                    <a:cubicBezTo>
                      <a:pt x="1612957" y="157026"/>
                      <a:pt x="1618510" y="159423"/>
                      <a:pt x="1624013" y="161925"/>
                    </a:cubicBezTo>
                    <a:cubicBezTo>
                      <a:pt x="1627245" y="163394"/>
                      <a:pt x="1630649" y="164625"/>
                      <a:pt x="1633538" y="166688"/>
                    </a:cubicBezTo>
                    <a:cubicBezTo>
                      <a:pt x="1641809" y="172596"/>
                      <a:pt x="1651441" y="177467"/>
                      <a:pt x="1657350" y="185738"/>
                    </a:cubicBezTo>
                    <a:cubicBezTo>
                      <a:pt x="1661319" y="191294"/>
                      <a:pt x="1664626" y="197389"/>
                      <a:pt x="1669257" y="202406"/>
                    </a:cubicBezTo>
                    <a:cubicBezTo>
                      <a:pt x="1674221" y="207783"/>
                      <a:pt x="1680261" y="212060"/>
                      <a:pt x="1685925" y="216694"/>
                    </a:cubicBezTo>
                    <a:cubicBezTo>
                      <a:pt x="1690915" y="220777"/>
                      <a:pt x="1701653" y="228604"/>
                      <a:pt x="1707357" y="230981"/>
                    </a:cubicBezTo>
                    <a:cubicBezTo>
                      <a:pt x="1714239" y="233848"/>
                      <a:pt x="1739690" y="239438"/>
                      <a:pt x="1745457" y="240506"/>
                    </a:cubicBezTo>
                    <a:cubicBezTo>
                      <a:pt x="1755260" y="242321"/>
                      <a:pt x="1788936" y="248024"/>
                      <a:pt x="1804988" y="250031"/>
                    </a:cubicBezTo>
                    <a:cubicBezTo>
                      <a:pt x="1812120" y="250923"/>
                      <a:pt x="1819275" y="251619"/>
                      <a:pt x="1826419" y="252413"/>
                    </a:cubicBezTo>
                    <a:cubicBezTo>
                      <a:pt x="1828800" y="253207"/>
                      <a:pt x="1831058" y="254632"/>
                      <a:pt x="1833563" y="254794"/>
                    </a:cubicBezTo>
                    <a:cubicBezTo>
                      <a:pt x="1903589" y="259311"/>
                      <a:pt x="1879373" y="259023"/>
                      <a:pt x="1921669" y="254794"/>
                    </a:cubicBezTo>
                    <a:lnTo>
                      <a:pt x="1947863" y="252413"/>
                    </a:lnTo>
                    <a:cubicBezTo>
                      <a:pt x="1954213" y="250825"/>
                      <a:pt x="1960619" y="249448"/>
                      <a:pt x="1966913" y="247650"/>
                    </a:cubicBezTo>
                    <a:cubicBezTo>
                      <a:pt x="1971740" y="246271"/>
                      <a:pt x="1976330" y="244106"/>
                      <a:pt x="1981200" y="242888"/>
                    </a:cubicBezTo>
                    <a:cubicBezTo>
                      <a:pt x="1985884" y="241717"/>
                      <a:pt x="1990753" y="241453"/>
                      <a:pt x="1995488" y="240506"/>
                    </a:cubicBezTo>
                    <a:cubicBezTo>
                      <a:pt x="1998697" y="239864"/>
                      <a:pt x="2001856" y="238986"/>
                      <a:pt x="2005013" y="238125"/>
                    </a:cubicBezTo>
                    <a:cubicBezTo>
                      <a:pt x="2027364" y="232030"/>
                      <a:pt x="2020072" y="234007"/>
                      <a:pt x="2045494" y="223838"/>
                    </a:cubicBezTo>
                    <a:cubicBezTo>
                      <a:pt x="2047875" y="221457"/>
                      <a:pt x="2049626" y="218200"/>
                      <a:pt x="2052638" y="216694"/>
                    </a:cubicBezTo>
                    <a:cubicBezTo>
                      <a:pt x="2055472" y="215277"/>
                      <a:pt x="2073318" y="210928"/>
                      <a:pt x="2078832" y="209550"/>
                    </a:cubicBezTo>
                    <a:cubicBezTo>
                      <a:pt x="2082627" y="210815"/>
                      <a:pt x="2096254" y="215202"/>
                      <a:pt x="2097882" y="216694"/>
                    </a:cubicBezTo>
                    <a:cubicBezTo>
                      <a:pt x="2105488" y="223666"/>
                      <a:pt x="2119246" y="244064"/>
                      <a:pt x="2124075" y="254794"/>
                    </a:cubicBezTo>
                    <a:cubicBezTo>
                      <a:pt x="2128612" y="264876"/>
                      <a:pt x="2131772" y="275527"/>
                      <a:pt x="2135982" y="285750"/>
                    </a:cubicBezTo>
                    <a:cubicBezTo>
                      <a:pt x="2144376" y="306136"/>
                      <a:pt x="2139059" y="283156"/>
                      <a:pt x="2147888" y="316706"/>
                    </a:cubicBezTo>
                    <a:cubicBezTo>
                      <a:pt x="2149948" y="324534"/>
                      <a:pt x="2150520" y="332709"/>
                      <a:pt x="2152650" y="340519"/>
                    </a:cubicBezTo>
                    <a:cubicBezTo>
                      <a:pt x="2155292" y="350205"/>
                      <a:pt x="2158858" y="359617"/>
                      <a:pt x="2162175" y="369094"/>
                    </a:cubicBezTo>
                    <a:cubicBezTo>
                      <a:pt x="2164415" y="375495"/>
                      <a:pt x="2167535" y="381601"/>
                      <a:pt x="2169319" y="388144"/>
                    </a:cubicBezTo>
                    <a:cubicBezTo>
                      <a:pt x="2178496" y="421793"/>
                      <a:pt x="2175171" y="420764"/>
                      <a:pt x="2181225" y="454819"/>
                    </a:cubicBezTo>
                    <a:cubicBezTo>
                      <a:pt x="2185612" y="479495"/>
                      <a:pt x="2191702" y="503866"/>
                      <a:pt x="2195513" y="528638"/>
                    </a:cubicBezTo>
                    <a:cubicBezTo>
                      <a:pt x="2197100" y="538957"/>
                      <a:pt x="2198799" y="549259"/>
                      <a:pt x="2200275" y="559594"/>
                    </a:cubicBezTo>
                    <a:cubicBezTo>
                      <a:pt x="2201974" y="571485"/>
                      <a:pt x="2202616" y="583548"/>
                      <a:pt x="2205038" y="595313"/>
                    </a:cubicBezTo>
                    <a:cubicBezTo>
                      <a:pt x="2208183" y="610587"/>
                      <a:pt x="2213799" y="625282"/>
                      <a:pt x="2216944" y="640556"/>
                    </a:cubicBezTo>
                    <a:cubicBezTo>
                      <a:pt x="2234725" y="726917"/>
                      <a:pt x="2206344" y="620672"/>
                      <a:pt x="2228850" y="719138"/>
                    </a:cubicBezTo>
                    <a:cubicBezTo>
                      <a:pt x="2231984" y="732850"/>
                      <a:pt x="2236788" y="746125"/>
                      <a:pt x="2240757" y="759619"/>
                    </a:cubicBezTo>
                    <a:cubicBezTo>
                      <a:pt x="2252151" y="839384"/>
                      <a:pt x="2242753" y="782724"/>
                      <a:pt x="2262188" y="873919"/>
                    </a:cubicBezTo>
                    <a:cubicBezTo>
                      <a:pt x="2267931" y="900867"/>
                      <a:pt x="2273348" y="927884"/>
                      <a:pt x="2278857" y="954881"/>
                    </a:cubicBezTo>
                    <a:cubicBezTo>
                      <a:pt x="2281285" y="966778"/>
                      <a:pt x="2284792" y="978518"/>
                      <a:pt x="2286000" y="990600"/>
                    </a:cubicBezTo>
                    <a:cubicBezTo>
                      <a:pt x="2299045" y="1121035"/>
                      <a:pt x="2283709" y="978182"/>
                      <a:pt x="2295525" y="1066800"/>
                    </a:cubicBezTo>
                    <a:cubicBezTo>
                      <a:pt x="2303841" y="1129169"/>
                      <a:pt x="2295846" y="1089894"/>
                      <a:pt x="2307432" y="1150144"/>
                    </a:cubicBezTo>
                    <a:cubicBezTo>
                      <a:pt x="2308814" y="1157330"/>
                      <a:pt x="2309664" y="1164708"/>
                      <a:pt x="2312194" y="1171575"/>
                    </a:cubicBezTo>
                    <a:cubicBezTo>
                      <a:pt x="2316749" y="1183939"/>
                      <a:pt x="2325569" y="1198690"/>
                      <a:pt x="2333625" y="1209675"/>
                    </a:cubicBezTo>
                    <a:cubicBezTo>
                      <a:pt x="2346290" y="1226945"/>
                      <a:pt x="2350840" y="1234820"/>
                      <a:pt x="2369344" y="1245394"/>
                    </a:cubicBezTo>
                    <a:cubicBezTo>
                      <a:pt x="2378057" y="1250373"/>
                      <a:pt x="2390847" y="1251187"/>
                      <a:pt x="2400300" y="1252538"/>
                    </a:cubicBezTo>
                    <a:cubicBezTo>
                      <a:pt x="2411413" y="1250950"/>
                      <a:pt x="2422583" y="1249726"/>
                      <a:pt x="2433638" y="1247775"/>
                    </a:cubicBezTo>
                    <a:cubicBezTo>
                      <a:pt x="2436110" y="1247339"/>
                      <a:pt x="2438603" y="1246639"/>
                      <a:pt x="2440782" y="1245394"/>
                    </a:cubicBezTo>
                    <a:cubicBezTo>
                      <a:pt x="2473465" y="1226718"/>
                      <a:pt x="2457491" y="1234887"/>
                      <a:pt x="2476500" y="1221581"/>
                    </a:cubicBezTo>
                    <a:cubicBezTo>
                      <a:pt x="2481189" y="1218299"/>
                      <a:pt x="2486025" y="1215231"/>
                      <a:pt x="2490788" y="1212056"/>
                    </a:cubicBezTo>
                    <a:cubicBezTo>
                      <a:pt x="2502550" y="1195590"/>
                      <a:pt x="2519403" y="1165846"/>
                      <a:pt x="2540794" y="1157288"/>
                    </a:cubicBezTo>
                    <a:lnTo>
                      <a:pt x="2552700" y="1152525"/>
                    </a:lnTo>
                    <a:cubicBezTo>
                      <a:pt x="2557463" y="1153319"/>
                      <a:pt x="2562304" y="1153735"/>
                      <a:pt x="2566988" y="1154906"/>
                    </a:cubicBezTo>
                    <a:cubicBezTo>
                      <a:pt x="2577740" y="1157594"/>
                      <a:pt x="2593743" y="1164712"/>
                      <a:pt x="2602707" y="1169194"/>
                    </a:cubicBezTo>
                    <a:cubicBezTo>
                      <a:pt x="2616363" y="1176022"/>
                      <a:pt x="2629642" y="1183581"/>
                      <a:pt x="2643188" y="1190625"/>
                    </a:cubicBezTo>
                    <a:cubicBezTo>
                      <a:pt x="2662202" y="1200512"/>
                      <a:pt x="2656309" y="1198174"/>
                      <a:pt x="2669382" y="1202531"/>
                    </a:cubicBezTo>
                    <a:cubicBezTo>
                      <a:pt x="2674144" y="1205706"/>
                      <a:pt x="2678496" y="1209606"/>
                      <a:pt x="2683669" y="1212056"/>
                    </a:cubicBezTo>
                    <a:cubicBezTo>
                      <a:pt x="2701689" y="1220592"/>
                      <a:pt x="2716917" y="1225535"/>
                      <a:pt x="2736057" y="1228725"/>
                    </a:cubicBezTo>
                    <a:cubicBezTo>
                      <a:pt x="2743147" y="1229907"/>
                      <a:pt x="2750363" y="1230156"/>
                      <a:pt x="2757488" y="1231106"/>
                    </a:cubicBezTo>
                    <a:cubicBezTo>
                      <a:pt x="2762274" y="1231744"/>
                      <a:pt x="2767013" y="1232694"/>
                      <a:pt x="2771775" y="1233488"/>
                    </a:cubicBezTo>
                    <a:cubicBezTo>
                      <a:pt x="2778125" y="1232694"/>
                      <a:pt x="2784426" y="1231106"/>
                      <a:pt x="2790825" y="1231106"/>
                    </a:cubicBezTo>
                    <a:cubicBezTo>
                      <a:pt x="2796438" y="1231106"/>
                      <a:pt x="2801925" y="1234184"/>
                      <a:pt x="2807494" y="1233488"/>
                    </a:cubicBezTo>
                    <a:cubicBezTo>
                      <a:pt x="2821249" y="1231769"/>
                      <a:pt x="2847975" y="1223963"/>
                      <a:pt x="2847975" y="1223963"/>
                    </a:cubicBezTo>
                  </a:path>
                </a:pathLst>
              </a:cu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9" name="Oval Callout 78">
              <a:extLst>
                <a:ext uri="{FF2B5EF4-FFF2-40B4-BE49-F238E27FC236}">
                  <a16:creationId xmlns:a16="http://schemas.microsoft.com/office/drawing/2014/main" id="{3FDB6F85-BA62-404F-94EC-8A77F042E46C}"/>
                </a:ext>
              </a:extLst>
            </p:cNvPr>
            <p:cNvSpPr/>
            <p:nvPr/>
          </p:nvSpPr>
          <p:spPr>
            <a:xfrm>
              <a:off x="4360937" y="3780271"/>
              <a:ext cx="1876338" cy="706805"/>
            </a:xfrm>
            <a:prstGeom prst="wedgeEllipseCallout">
              <a:avLst>
                <a:gd name="adj1" fmla="val 69546"/>
                <a:gd name="adj2" fmla="val -37757"/>
              </a:avLst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Looks good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8DD7633-65D2-44E2-B979-CF22E6688B5B}"/>
                </a:ext>
              </a:extLst>
            </p:cNvPr>
            <p:cNvSpPr txBox="1"/>
            <p:nvPr/>
          </p:nvSpPr>
          <p:spPr>
            <a:xfrm>
              <a:off x="2579617" y="4909967"/>
              <a:ext cx="5196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0700BBF-C95C-4970-8538-9DEFCC07A6FA}"/>
                    </a:ext>
                  </a:extLst>
                </p:cNvPr>
                <p:cNvSpPr txBox="1"/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a14:m>
                  <a:r>
                    <a:rPr lang="en-US" sz="1400" b="1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sz="1400" b="1" i="0" smtClean="0">
                                <a:latin typeface="Cambria Math" panose="02040503050406030204" pitchFamily="18" charset="0"/>
                              </a:rPr>
                              <m:t>𝐫𝐞𝐟</m:t>
                            </m:r>
                          </m:sub>
                        </m:sSub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931" y="4397731"/>
                  <a:ext cx="364101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1163" r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27A198-A5C2-4A31-A141-180CCC02AE27}"/>
                  </a:ext>
                </a:extLst>
              </p:cNvPr>
              <p:cNvSpPr txBox="1"/>
              <p:nvPr/>
            </p:nvSpPr>
            <p:spPr>
              <a:xfrm>
                <a:off x="487339" y="5127502"/>
                <a:ext cx="10599760" cy="659476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Alw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0,10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step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Alw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0,2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&lt;0.05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B27A198-A5C2-4A31-A141-180CCC02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39" y="5127502"/>
                <a:ext cx="10599760" cy="6594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" name="Picture 53">
            <a:extLst>
              <a:ext uri="{FF2B5EF4-FFF2-40B4-BE49-F238E27FC236}">
                <a16:creationId xmlns:a16="http://schemas.microsoft.com/office/drawing/2014/main" id="{107ACD58-E992-4772-8F89-D0FF7A290B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33" y="4140556"/>
            <a:ext cx="632413" cy="6184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E494B00-2976-4AF2-ADBA-0007657E2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557" y="2673096"/>
            <a:ext cx="632413" cy="61848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586E03F-B77C-46ED-ADCC-C669C1842F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2206" y="1335674"/>
            <a:ext cx="534976" cy="61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18437</TotalTime>
  <Words>1687</Words>
  <Application>Microsoft Office PowerPoint</Application>
  <PresentationFormat>Widescreen</PresentationFormat>
  <Paragraphs>387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 Black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Signal Temporal Logic</vt:lpstr>
      <vt:lpstr>Overview</vt:lpstr>
      <vt:lpstr>PowerPoint Presentation</vt:lpstr>
      <vt:lpstr>What are closed-loop models used for?</vt:lpstr>
      <vt:lpstr>Typical day in a control designer’s life</vt:lpstr>
      <vt:lpstr>Signal Temporal Logic (STL)</vt:lpstr>
      <vt:lpstr>Before STL, there was MTL</vt:lpstr>
      <vt:lpstr>Expressing specifications in STL</vt:lpstr>
      <vt:lpstr>Can we express our engineer’s requirements? </vt:lpstr>
      <vt:lpstr>STL is interpreted over Signals</vt:lpstr>
      <vt:lpstr>More about Signals</vt:lpstr>
      <vt:lpstr>STL Syntax</vt:lpstr>
      <vt:lpstr>STL semantics</vt:lpstr>
      <vt:lpstr>Recursive Boolean Semantics of STL</vt:lpstr>
      <vt:lpstr>Recursive Boolean Semantics of STL</vt:lpstr>
      <vt:lpstr>Example STL formulas: Overshoot</vt:lpstr>
      <vt:lpstr>Example STL formulas: Settling Time</vt:lpstr>
      <vt:lpstr>Robot Path Specification</vt:lpstr>
      <vt:lpstr>Robot Path Specification</vt:lpstr>
      <vt:lpstr>STL has quantitative semantics</vt:lpstr>
      <vt:lpstr>Distance to violation/satisfaction</vt:lpstr>
      <vt:lpstr>How do quantitative semantics help our engineer?</vt:lpstr>
      <vt:lpstr>Recursive Quantitative Semantics</vt:lpstr>
      <vt:lpstr>Robustness computation example</vt:lpstr>
      <vt:lpstr>Next lecture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421</cp:revision>
  <dcterms:created xsi:type="dcterms:W3CDTF">2018-01-04T23:14:16Z</dcterms:created>
  <dcterms:modified xsi:type="dcterms:W3CDTF">2018-03-02T02:55:42Z</dcterms:modified>
</cp:coreProperties>
</file>