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364" r:id="rId4"/>
    <p:sldId id="312" r:id="rId5"/>
    <p:sldId id="315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28" r:id="rId19"/>
    <p:sldId id="324" r:id="rId20"/>
    <p:sldId id="325" r:id="rId21"/>
    <p:sldId id="323" r:id="rId22"/>
    <p:sldId id="326" r:id="rId23"/>
    <p:sldId id="327" r:id="rId24"/>
    <p:sldId id="363" r:id="rId25"/>
    <p:sldId id="360" r:id="rId26"/>
    <p:sldId id="361" r:id="rId27"/>
    <p:sldId id="362" r:id="rId28"/>
    <p:sldId id="329" r:id="rId29"/>
    <p:sldId id="330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7F5AA-84B2-4192-9300-E111F299E97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CBD30-1AE3-4B91-A467-60C7B457AA6B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an output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!#;d:=0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297784" cy="1712720"/>
            <a:chOff x="314511" y="2114308"/>
            <a:chExt cx="5297784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5070657" cy="1712720"/>
              <a:chOff x="1244813" y="1732645"/>
              <a:chExt cx="507065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226126" y="2628451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A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is enabled</a:t>
                </a:r>
              </a:p>
              <a:p>
                <a:pPr lvl="1"/>
                <a:r>
                  <a:rPr lang="en-US" sz="2400" dirty="0"/>
                  <a:t>out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guaranteed to happen before out</a:t>
                </a:r>
                <a:r>
                  <a:rPr lang="en-US" sz="2400" baseline="-25000" dirty="0"/>
                  <a:t>2</a:t>
                </a:r>
              </a:p>
              <a:p>
                <a:pPr lvl="1"/>
                <a:r>
                  <a:rPr lang="en-US" sz="2400" dirty="0"/>
                  <a:t>Implicit coordination based on delays!</a:t>
                </a:r>
              </a:p>
              <a:p>
                <a:r>
                  <a:rPr lang="en-US" sz="2400" dirty="0"/>
                  <a:t>Clocks of both processes increase in tandem</a:t>
                </a:r>
              </a:p>
              <a:p>
                <a:r>
                  <a:rPr lang="en-US" sz="2400" dirty="0"/>
                  <a:t>Possible to thus have a global clock for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Reactive Components</a:t>
            </a:r>
          </a:p>
          <a:p>
            <a:r>
              <a:rPr lang="en-US" dirty="0"/>
              <a:t>Asynchronous Processes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4841089" cy="3966299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7547" r="-17231" b="-452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84" t="-6593" b="-32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94" t="-3846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How do we make sure that x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  <a:blipFill>
                <a:blip r:embed="rId2"/>
                <a:stretch>
                  <a:fillRect l="-1224" t="-2343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12994</TotalTime>
  <Words>2764</Words>
  <Application>Microsoft Office PowerPoint</Application>
  <PresentationFormat>Widescreen</PresentationFormat>
  <Paragraphs>434</Paragraphs>
  <Slides>30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213</cp:revision>
  <dcterms:created xsi:type="dcterms:W3CDTF">2018-01-04T23:14:16Z</dcterms:created>
  <dcterms:modified xsi:type="dcterms:W3CDTF">2020-08-31T23:36:55Z</dcterms:modified>
</cp:coreProperties>
</file>