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0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x:=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, clock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800" dirty="0"/>
                    <a:t>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blipFill>
                  <a:blip r:embed="rId3"/>
                  <a:stretch>
                    <a:fillRect t="-11494" r="-283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(x==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3200" dirty="0"/>
                </a:p>
                <a:p>
                  <a:r>
                    <a:rPr lang="en-US" sz="3200" dirty="0"/>
                    <a:t>	x:=in; </a:t>
                  </a:r>
                  <a:r>
                    <a:rPr lang="en-US" sz="3200" dirty="0">
                      <a:solidFill>
                        <a:srgbClr val="FF0000"/>
                      </a:solidFill>
                    </a:rPr>
                    <a:t>c:=0</a:t>
                  </a:r>
                  <a:r>
                    <a:rPr lang="en-US" sz="3200" dirty="0"/>
                    <a:t>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4545" t="-6780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b="0" dirty="0"/>
                    <a:t> (</a:t>
                  </a:r>
                  <a:r>
                    <a:rPr lang="en-US" sz="3200" b="0" dirty="0">
                      <a:solidFill>
                        <a:srgbClr val="FF0000"/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32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dirty="0"/>
                    <a:t>	out := x;</a:t>
                  </a:r>
                </a:p>
                <a:p>
                  <a:r>
                    <a:rPr lang="en-US" sz="3200" dirty="0"/>
                    <a:t>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6420" t="-4669" r="-5185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12073</TotalTime>
  <Words>2754</Words>
  <Application>Microsoft Office PowerPoint</Application>
  <PresentationFormat>Widescreen</PresentationFormat>
  <Paragraphs>432</Paragraphs>
  <Slides>30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210</cp:revision>
  <dcterms:created xsi:type="dcterms:W3CDTF">2018-01-04T23:14:16Z</dcterms:created>
  <dcterms:modified xsi:type="dcterms:W3CDTF">2020-08-31T08:15:35Z</dcterms:modified>
</cp:coreProperties>
</file>