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26" r:id="rId10"/>
    <p:sldId id="407" r:id="rId11"/>
    <p:sldId id="404" r:id="rId12"/>
    <p:sldId id="409" r:id="rId13"/>
    <p:sldId id="455" r:id="rId14"/>
    <p:sldId id="427" r:id="rId15"/>
    <p:sldId id="429" r:id="rId16"/>
    <p:sldId id="430" r:id="rId17"/>
    <p:sldId id="431" r:id="rId18"/>
    <p:sldId id="432" r:id="rId19"/>
    <p:sldId id="411" r:id="rId20"/>
    <p:sldId id="451" r:id="rId21"/>
    <p:sldId id="452" r:id="rId22"/>
    <p:sldId id="45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70495"/>
            <a:ext cx="11699087" cy="508112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71549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5" y="93173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2024.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2A6A4-D1CA-1D4F-AA22-4A2E8A1B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0A58-8384-2ACE-D0DA-5A99956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10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75359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44189"/>
            <a:ext cx="11699087" cy="3339852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8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5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4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24810</TotalTime>
  <Words>1535</Words>
  <Application>Microsoft Office PowerPoint</Application>
  <PresentationFormat>Widescreen</PresentationFormat>
  <Paragraphs>273</Paragraphs>
  <Slides>22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Blackadder ITC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Probability of moving n steps</vt:lpstr>
      <vt:lpstr>Probabilistic CTL</vt:lpstr>
      <vt:lpstr>Probabilistic CTL</vt:lpstr>
      <vt:lpstr>Semantics</vt:lpstr>
      <vt:lpstr>PowerPoint Presentation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Bibliography</vt:lpstr>
      <vt:lpstr>Types of states in Markov chains</vt:lpstr>
      <vt:lpstr>First passage probability</vt:lpstr>
      <vt:lpstr>Stationary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536</cp:revision>
  <dcterms:created xsi:type="dcterms:W3CDTF">2018-01-04T23:14:16Z</dcterms:created>
  <dcterms:modified xsi:type="dcterms:W3CDTF">2024-10-21T20:01:39Z</dcterms:modified>
</cp:coreProperties>
</file>