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451" r:id="rId52"/>
    <p:sldId id="390" r:id="rId53"/>
    <p:sldId id="391" r:id="rId54"/>
    <p:sldId id="394" r:id="rId55"/>
    <p:sldId id="428"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30" r:id="rId74"/>
    <p:sldId id="4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01" d="100"/>
          <a:sy n="101" d="100"/>
        </p:scale>
        <p:origin x="1086"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9/30/2024</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6.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87.svg"/><Relationship Id="rId9" Type="http://schemas.openxmlformats.org/officeDocument/2006/relationships/image" Target="../media/image12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1.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2024.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pic>
        <p:nvPicPr>
          <p:cNvPr id="10" name="Picture 9" descr="A qr code on a white background&#10;&#10;Description automatically generated">
            <a:extLst>
              <a:ext uri="{FF2B5EF4-FFF2-40B4-BE49-F238E27FC236}">
                <a16:creationId xmlns:a16="http://schemas.microsoft.com/office/drawing/2014/main" id="{97555EA2-4EAC-238C-0D34-B5545A29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53" y="4727643"/>
            <a:ext cx="1183531" cy="1183531"/>
          </a:xfrm>
          <a:prstGeom prst="rect">
            <a:avLst/>
          </a:prstGeom>
        </p:spPr>
      </p:pic>
      <p:pic>
        <p:nvPicPr>
          <p:cNvPr id="13" name="Picture 12">
            <a:extLst>
              <a:ext uri="{FF2B5EF4-FFF2-40B4-BE49-F238E27FC236}">
                <a16:creationId xmlns:a16="http://schemas.microsoft.com/office/drawing/2014/main" id="{4506D226-6730-1C85-09A2-8C12C9E8C5AC}"/>
              </a:ext>
            </a:extLst>
          </p:cNvPr>
          <p:cNvPicPr>
            <a:picLocks noChangeAspect="1"/>
          </p:cNvPicPr>
          <p:nvPr/>
        </p:nvPicPr>
        <p:blipFill>
          <a:blip r:embed="rId3"/>
          <a:stretch>
            <a:fillRect/>
          </a:stretch>
        </p:blipFill>
        <p:spPr>
          <a:xfrm>
            <a:off x="8409561" y="4727643"/>
            <a:ext cx="1178330" cy="1178330"/>
          </a:xfrm>
          <a:prstGeom prst="rect">
            <a:avLst/>
          </a:prstGeom>
        </p:spPr>
      </p:pic>
      <p:sp>
        <p:nvSpPr>
          <p:cNvPr id="14" name="Slide Number Placeholder 4">
            <a:extLst>
              <a:ext uri="{FF2B5EF4-FFF2-40B4-BE49-F238E27FC236}">
                <a16:creationId xmlns:a16="http://schemas.microsoft.com/office/drawing/2014/main" id="{18B8049B-F973-C424-B7DB-289BA1A4621D}"/>
              </a:ext>
            </a:extLst>
          </p:cNvPr>
          <p:cNvSpPr txBox="1">
            <a:spLocks/>
          </p:cNvSpPr>
          <p:nvPr/>
        </p:nvSpPr>
        <p:spPr>
          <a:xfrm>
            <a:off x="5577192" y="5905973"/>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AD378-655A-49C6-813C-9FD132EF7440}" type="slidenum">
              <a:rPr lang="en-US" b="1" smtClean="0"/>
              <a:pPr/>
              <a:t>2</a:t>
            </a:fld>
            <a:endParaRPr lang="en-US" b="1"/>
          </a:p>
        </p:txBody>
      </p:sp>
      <p:sp>
        <p:nvSpPr>
          <p:cNvPr id="15" name="TextBox 14">
            <a:extLst>
              <a:ext uri="{FF2B5EF4-FFF2-40B4-BE49-F238E27FC236}">
                <a16:creationId xmlns:a16="http://schemas.microsoft.com/office/drawing/2014/main" id="{6F1A4AC1-0B8C-7F21-B367-F14328EEB7B2}"/>
              </a:ext>
            </a:extLst>
          </p:cNvPr>
          <p:cNvSpPr txBox="1"/>
          <p:nvPr/>
        </p:nvSpPr>
        <p:spPr>
          <a:xfrm>
            <a:off x="6350704" y="4372237"/>
            <a:ext cx="910827" cy="369332"/>
          </a:xfrm>
          <a:prstGeom prst="rect">
            <a:avLst/>
          </a:prstGeom>
          <a:noFill/>
        </p:spPr>
        <p:txBody>
          <a:bodyPr wrap="none" rtlCol="0">
            <a:spAutoFit/>
          </a:bodyPr>
          <a:lstStyle/>
          <a:p>
            <a:r>
              <a:rPr lang="en-US" dirty="0"/>
              <a:t>Game 1</a:t>
            </a:r>
          </a:p>
        </p:txBody>
      </p:sp>
      <p:sp>
        <p:nvSpPr>
          <p:cNvPr id="16" name="TextBox 15">
            <a:extLst>
              <a:ext uri="{FF2B5EF4-FFF2-40B4-BE49-F238E27FC236}">
                <a16:creationId xmlns:a16="http://schemas.microsoft.com/office/drawing/2014/main" id="{55C33FA0-5F3E-9BEA-0C82-C581A8CCFB98}"/>
              </a:ext>
            </a:extLst>
          </p:cNvPr>
          <p:cNvSpPr txBox="1"/>
          <p:nvPr/>
        </p:nvSpPr>
        <p:spPr>
          <a:xfrm>
            <a:off x="8543312" y="4358311"/>
            <a:ext cx="910827" cy="369332"/>
          </a:xfrm>
          <a:prstGeom prst="rect">
            <a:avLst/>
          </a:prstGeom>
          <a:noFill/>
        </p:spPr>
        <p:txBody>
          <a:bodyPr wrap="none" rtlCol="0">
            <a:spAutoFit/>
          </a:bodyPr>
          <a:lstStyle/>
          <a:p>
            <a:r>
              <a:rPr lang="en-US" dirty="0"/>
              <a:t>Game 2</a:t>
            </a:r>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15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m:t>
                    </m:r>
                    <m:r>
                      <a:rPr lang="en-US" b="0" i="1" dirty="0" smtClean="0">
                        <a:latin typeface="Cambria Math" panose="02040503050406030204" pitchFamily="18" charset="0"/>
                      </a:rPr>
                      <m: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9F238-DDDC-ED8B-B1A6-1BF753615BD1}"/>
                  </a:ext>
                </a:extLst>
              </p:cNvPr>
              <p:cNvSpPr>
                <a:spLocks noGrp="1"/>
              </p:cNvSpPr>
              <p:nvPr>
                <p:ph idx="1"/>
              </p:nvPr>
            </p:nvSpPr>
            <p:spPr/>
            <p:txBody>
              <a:bodyPr/>
              <a:lstStyle/>
              <a:p>
                <a:r>
                  <a:rPr lang="en-US" dirty="0"/>
                  <a:t>Affine-control form: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𝑢</m:t>
                      </m:r>
                    </m:oMath>
                  </m:oMathPara>
                </a14:m>
                <a:endParaRPr lang="en-US" dirty="0"/>
              </a:p>
              <a:p>
                <a:pPr marL="0" indent="0">
                  <a:buNone/>
                </a:pPr>
                <a:endParaRPr lang="en-US" dirty="0"/>
              </a:p>
              <a:p>
                <a:r>
                  <a:rPr lang="en-US" dirty="0"/>
                  <a:t>CLFs for affine-control system:</a:t>
                </a:r>
              </a:p>
              <a:p>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&lt;0</m:t>
                        </m:r>
                      </m:e>
                    </m:d>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BDF9F238-DDDC-ED8B-B1A6-1BF753615BD1}"/>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3967114-A4B1-F5CE-0843-CCD319ADA6F6}"/>
              </a:ext>
            </a:extLst>
          </p:cNvPr>
          <p:cNvSpPr>
            <a:spLocks noGrp="1"/>
          </p:cNvSpPr>
          <p:nvPr>
            <p:ph type="title"/>
          </p:nvPr>
        </p:nvSpPr>
        <p:spPr/>
        <p:txBody>
          <a:bodyPr/>
          <a:lstStyle/>
          <a:p>
            <a:r>
              <a:rPr lang="en-US" dirty="0"/>
              <a:t>CLF for affine control systems</a:t>
            </a:r>
          </a:p>
        </p:txBody>
      </p:sp>
      <p:sp>
        <p:nvSpPr>
          <p:cNvPr id="4" name="Slide Number Placeholder 3">
            <a:extLst>
              <a:ext uri="{FF2B5EF4-FFF2-40B4-BE49-F238E27FC236}">
                <a16:creationId xmlns:a16="http://schemas.microsoft.com/office/drawing/2014/main" id="{4B295C66-B788-37F4-124A-C9074E31F0E5}"/>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455879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e>
                        </m:d>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59</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So far: assumed that the </a:t>
                </a:r>
                <a:r>
                  <a:rPr lang="en-US"/>
                  <a:t>process and </a:t>
                </a:r>
                <a:r>
                  <a:rPr lang="en-US" dirty="0"/>
                  <a:t>measurement model are </a:t>
                </a:r>
                <a:r>
                  <a:rPr lang="en-US"/>
                  <a:t>both linear</a:t>
                </a:r>
                <a:endParaRPr lang="en-US" dirty="0"/>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74</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26716</TotalTime>
  <Words>5328</Words>
  <Application>Microsoft Office PowerPoint</Application>
  <PresentationFormat>Widescreen</PresentationFormat>
  <Paragraphs>754</Paragraphs>
  <Slides>74</Slides>
  <Notes>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CLF for affine control systems</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422</cp:revision>
  <dcterms:created xsi:type="dcterms:W3CDTF">2018-01-04T23:14:16Z</dcterms:created>
  <dcterms:modified xsi:type="dcterms:W3CDTF">2024-09-30T20:25:24Z</dcterms:modified>
</cp:coreProperties>
</file>