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61" r:id="rId35"/>
    <p:sldId id="390" r:id="rId36"/>
    <p:sldId id="391" r:id="rId37"/>
    <p:sldId id="393" r:id="rId38"/>
    <p:sldId id="394" r:id="rId39"/>
    <p:sldId id="493" r:id="rId40"/>
    <p:sldId id="494" r:id="rId41"/>
    <p:sldId id="495" r:id="rId42"/>
    <p:sldId id="39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47" d="100"/>
          <a:sy n="147" d="100"/>
        </p:scale>
        <p:origin x="3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12.png"/><Relationship Id="rId7" Type="http://schemas.openxmlformats.org/officeDocument/2006/relationships/image" Target="../media/image1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/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175D19D-EB12-421A-9E6B-918C5B652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70" y="2668846"/>
                <a:ext cx="1001031" cy="54422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/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6F9F74-FFE3-46C5-974C-07DDE5759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852" y="2637980"/>
                <a:ext cx="1001031" cy="52322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3617C4-0907-4623-90F7-BA5831A582B9}"/>
              </a:ext>
            </a:extLst>
          </p:cNvPr>
          <p:cNvCxnSpPr>
            <a:cxnSpLocks/>
            <a:stCxn id="38" idx="5"/>
            <a:endCxn id="42" idx="1"/>
          </p:cNvCxnSpPr>
          <p:nvPr/>
        </p:nvCxnSpPr>
        <p:spPr>
          <a:xfrm>
            <a:off x="7948803" y="3133369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754A7FD-3950-4761-ACD9-6A0ACFFD3D58}"/>
              </a:ext>
            </a:extLst>
          </p:cNvPr>
          <p:cNvSpPr txBox="1"/>
          <p:nvPr/>
        </p:nvSpPr>
        <p:spPr>
          <a:xfrm>
            <a:off x="8075402" y="2846736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/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3A0A11-3FA5-44E1-98A8-624EF8CF1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675" y="3519440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B32A5-68D8-4EB3-929D-22D2D1CF9A08}"/>
              </a:ext>
            </a:extLst>
          </p:cNvPr>
          <p:cNvCxnSpPr>
            <a:cxnSpLocks/>
            <a:stCxn id="42" idx="7"/>
            <a:endCxn id="39" idx="3"/>
          </p:cNvCxnSpPr>
          <p:nvPr/>
        </p:nvCxnSpPr>
        <p:spPr>
          <a:xfrm flipV="1">
            <a:off x="9341108" y="3084576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E48E0D6-491D-4CD6-AF14-38554D90F9A4}"/>
              </a:ext>
            </a:extLst>
          </p:cNvPr>
          <p:cNvSpPr txBox="1"/>
          <p:nvPr/>
        </p:nvSpPr>
        <p:spPr>
          <a:xfrm>
            <a:off x="9633471" y="3268331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60BF7D4-8B41-4652-A6C1-8F5DA2B2C379}"/>
              </a:ext>
            </a:extLst>
          </p:cNvPr>
          <p:cNvSpPr/>
          <p:nvPr/>
        </p:nvSpPr>
        <p:spPr>
          <a:xfrm>
            <a:off x="8633273" y="3985211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97495C-0C2A-410B-9C7B-B9D4739675CB}"/>
              </a:ext>
            </a:extLst>
          </p:cNvPr>
          <p:cNvSpPr txBox="1"/>
          <p:nvPr/>
        </p:nvSpPr>
        <p:spPr>
          <a:xfrm>
            <a:off x="8656811" y="457494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B52020-B980-4DE5-BAD5-356F52F15300}"/>
              </a:ext>
            </a:extLst>
          </p:cNvPr>
          <p:cNvSpPr/>
          <p:nvPr/>
        </p:nvSpPr>
        <p:spPr>
          <a:xfrm>
            <a:off x="9708797" y="4999763"/>
            <a:ext cx="2432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[a-z][0-9]*[a-z]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/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E24692-079D-49A4-9027-6AF5A197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99" y="2078643"/>
                <a:ext cx="72750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7E5770-0D94-4EE6-9218-19863F50A356}"/>
              </a:ext>
            </a:extLst>
          </p:cNvPr>
          <p:cNvCxnSpPr>
            <a:cxnSpLocks/>
          </p:cNvCxnSpPr>
          <p:nvPr/>
        </p:nvCxnSpPr>
        <p:spPr>
          <a:xfrm>
            <a:off x="6835536" y="2418519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monitors</a:t>
            </a:r>
          </a:p>
          <a:p>
            <a:pPr lvl="1"/>
            <a:r>
              <a:rPr lang="en-US" dirty="0"/>
              <a:t>Monitor issues an error whenever safety requirement is violated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Requirements/Specifications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Can we use a monitor to classify </a:t>
            </a:r>
            <a:r>
              <a:rPr lang="en-US" b="1" dirty="0"/>
              <a:t>infinite</a:t>
            </a:r>
            <a:r>
              <a:rPr lang="en-US" dirty="0"/>
              <a:t>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Runtime monitoring: return a verdict based on only a finite portion of the trace</a:t>
                </a:r>
              </a:p>
              <a:p>
                <a:r>
                  <a:rPr lang="en-US" dirty="0"/>
                  <a:t>Some kinds of formulas can be monitored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Finitely satisfiable: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Finitely refutable: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formulas can never return a verdict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D0AE8B-1E68-9600-A92B-766F6870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Büchi monitors for runtime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6E3B-11D1-65CB-462B-F03D20D4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</a:t>
                </a:r>
              </a:p>
              <a:p>
                <a:pPr lvl="1"/>
                <a:r>
                  <a:rPr lang="en-US" dirty="0"/>
                  <a:t>Then </a:t>
                </a:r>
              </a:p>
              <a:p>
                <a:pPr lvl="2"/>
                <a:r>
                  <a:rPr lang="en-US" dirty="0"/>
                  <a:t>if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</a:t>
                </a:r>
              </a:p>
              <a:p>
                <a:pPr lvl="3"/>
                <a:r>
                  <a:rPr lang="en-US" dirty="0"/>
                  <a:t>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ms.</a:t>
                </a:r>
                <a:endParaRPr lang="en-US" dirty="0"/>
              </a:p>
              <a:p>
                <a:pPr marL="228600" indent="0">
                  <a:buNone/>
                </a:pPr>
                <a:endParaRPr lang="en-US" sz="2000" dirty="0"/>
              </a:p>
              <a:p>
                <a:pPr marL="228600" indent="0">
                  <a:buNone/>
                </a:pPr>
                <a:r>
                  <a:rPr lang="en-US" sz="2000" dirty="0"/>
                  <a:t>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sz="2000" dirty="0"/>
                  <a:t> is a safe stopping distance between vehicles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35285"/>
            <a:ext cx="11699087" cy="3848756"/>
          </a:xfrm>
        </p:spPr>
        <p:txBody>
          <a:bodyPr/>
          <a:lstStyle/>
          <a:p>
            <a:r>
              <a:rPr lang="en-US" dirty="0"/>
              <a:t>Languages and Logics to describe </a:t>
            </a:r>
            <a:r>
              <a:rPr lang="en-US" i="1" dirty="0"/>
              <a:t>mathematically precise </a:t>
            </a:r>
            <a:r>
              <a:rPr lang="en-US" dirty="0"/>
              <a:t>requirements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21087</TotalTime>
  <Words>3341</Words>
  <Application>Microsoft Office PowerPoint</Application>
  <PresentationFormat>Widescreen</PresentationFormat>
  <Paragraphs>663</Paragraphs>
  <Slides>43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Safety Requirements/Specifications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  <vt:lpstr>Büchi monitors for runtime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404</cp:revision>
  <dcterms:created xsi:type="dcterms:W3CDTF">2018-01-04T23:14:16Z</dcterms:created>
  <dcterms:modified xsi:type="dcterms:W3CDTF">2024-09-30T20:32:43Z</dcterms:modified>
</cp:coreProperties>
</file>