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81" r:id="rId3"/>
    <p:sldId id="294" r:id="rId4"/>
    <p:sldId id="293" r:id="rId5"/>
    <p:sldId id="295" r:id="rId6"/>
    <p:sldId id="282" r:id="rId7"/>
    <p:sldId id="296" r:id="rId8"/>
    <p:sldId id="297" r:id="rId9"/>
    <p:sldId id="298" r:id="rId10"/>
    <p:sldId id="291" r:id="rId11"/>
    <p:sldId id="292" r:id="rId12"/>
    <p:sldId id="299" r:id="rId13"/>
    <p:sldId id="300" r:id="rId14"/>
    <p:sldId id="302" r:id="rId15"/>
    <p:sldId id="303" r:id="rId16"/>
    <p:sldId id="301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1" r:id="rId34"/>
    <p:sldId id="320" r:id="rId35"/>
    <p:sldId id="322" r:id="rId36"/>
    <p:sldId id="324" r:id="rId37"/>
    <p:sldId id="323" r:id="rId38"/>
    <p:sldId id="325" r:id="rId39"/>
    <p:sldId id="326" r:id="rId40"/>
    <p:sldId id="327" r:id="rId41"/>
    <p:sldId id="328" r:id="rId42"/>
    <p:sldId id="330" r:id="rId43"/>
    <p:sldId id="329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289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1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35243" units="1/cm"/>
          <inkml:channelProperty channel="Y" name="resolution" value="36.64122" units="1/cm"/>
          <inkml:channelProperty channel="T" name="resolution" value="1" units="1/dev"/>
        </inkml:channelProperties>
      </inkml:inkSource>
      <inkml:timestamp xml:id="ts0" timeString="2022-01-21T23:47:07.41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16272 5464 0,'13'0'125,"0"0"-109,1 0-16,-1 0 15,0-14 1,0 14-16,14 0 16,-14 0-1,0 0 1,14 0-16,78 0 31,-52-13 16,-39 13-47,-1 0 31,13 0-15,27 0 15,-40 0-15,107 0 15,-68 0-15,-12 0 15,-27 0-15,1 0-16,-1 0 15,13 0 1,27 0 15,-26 0-15,12 13 15,-25-13-31,-1 0 31,0 0 0,0 0-15,14 0 31</inkml:trace>
  <inkml:trace contextRef="#ctx0" brushRef="#br0" timeOffset="796.43">17873 5411 0,'13'0'0,"13"0"31,-12 0-31,52 0 16,-40 0 0,14 0-16,-14 0 15,93 0 1,-92 0-16,12 0 15,-12 0 1,-14 0-16,40 0 16,-40 0-1</inkml:trace>
  <inkml:trace contextRef="#ctx0" brushRef="#br0" timeOffset="2606.71">19632 5490 0,'13'0'94,"14"0"-94,12 13 15,14 1-15,0-14 16,0 0-16,0 0 16,53 0-16,-13 26 15,290-13 16,-317-13-15,27 0 0,-53 0-1,65 0-15,-65 0 16,119 0 15,198 0 16,-158-13-31,-107 0-16,305-27 47,-331 27-47,133-14 31,-133 27-16,-13 0 1,-40 0 31,0 0-31,0 0 15,14 0-16,-14 0-15,80-13 32,-54 13-1</inkml:trace>
  <inkml:trace contextRef="#ctx0" brushRef="#br0" timeOffset="5123.38">16378 4696 0,'-14'0'32,"1"0"-17,0 0 17,0 14-32,0-14 15,-54 66 1,67-40-1,-39 27 1,-1-13 0,27-1 15,0-25 0,13 12-31,-14-13 31,14 80 1,0-67-32,0 1 15,14 132 17,12-146-17,-26 13-15,26 27 16,-12-39-1,12 12 1,-26-13-16,13-13 16,14 13-16,-27 1 15,53 12 1,-40-13 0,-13 1-16,26-14 15,-12 0-15,39 26 31,-40-13-31,13 0 16,-12-13 0,118 0 15,119 0 0,-198-13-31,53-13 16,-27-1-1,-26 14 1,-53 0 0,13 13-16,1 0 31,-1-40 0,13 14-31,-12-1 16,25-39-1,-39 26 1,0 14 0,0 13-16,0-40 15,0-40 17,0 14-1,0 13-16,-26-14 17,13 67-32,-1 0 15,1 13-15,-53-53 32,53 40-32,-27-1 15,-13-12 16,13 13-15,-79 13 15,67-13-31,-187-1 32,200 14-17,-41 0 1,-12 40 15,65-27-31,-39 40 31,53-40-15,0-13 0,-14 80 124</inkml:trace>
  <inkml:trace contextRef="#ctx0" brushRef="#br0" timeOffset="7364.43">18296 4643 0,'-13'0'15,"-106"27"79,105-27-78,14 13 46,-13 0-46,0 27-1,13 0 1,-13-27-16,-14 13 0,27 1 16,0-1-1,0 1-15,-13-1 16,-27 80 15,27-40 0,13-13-15,0-40 0,-13 40-1,13 0-15,0-26 16,0-1-1,26 1 17,-12-14-32,-14 0 0,26-13 15,-26 13-15,13 1 16,14-14 0,-14 13-16,13 0 15,14 13 16,0-26 1,-27 0-32,0 0 31,0 0-15,1 0-1,-1-13-15,93-53 31,-14 26 16,-65 14-47,-14-1 16,0 27 0,27-52-1,-27 12 16,0 0-31,40-13 32,-53 27-32,14 26 15,-14-27 1,0 1 0,0-1-1,-27-105 16,14 119-15,-146-119 15,159 118-15,-26 14-16,12-13 31,1 13 16,0 0-31,0 0 31,0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35243" units="1/cm"/>
          <inkml:channelProperty channel="Y" name="resolution" value="36.64122" units="1/cm"/>
          <inkml:channelProperty channel="T" name="resolution" value="1" units="1/dev"/>
        </inkml:channelProperties>
      </inkml:inkSource>
      <inkml:timestamp xml:id="ts0" timeString="2022-01-21T23:46:00.4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23932 13189 0,'-14'0'46,"1"0"-14,-13 0-32,-1 0 15,-26-13 1,-92 13 15,65 0-31,-12 0 16,52 0-16,14 0 15,-1 0-15,-26 0 16,40 0 0,13 13 15,-26 1 0,12-1-31,1 13 0,-13-26 16,12 27-1,-38 39 1,-15 53 15,54-92-15,13 25 0,-13-25-16,13 13 15,0-14 1,-13 40 15,13-13-15,0-26-1,0-1 1,13 14-16,0-40 16,-13 13-1,40 93 1,-14-93 15,-12 0-31,-1 0 0,13 14 16,-13-14-1,40 27 1,93 52 15,-27-25-15,13-14-16,-26-27 15,66 14 1,318 92 15,-1-66 16,-423-66-47,27 0 16,-54-13-1,-12 0-15,-1 13 16,-12-27-16,78-13 31,-26 1-15,40-14 0,-13-13-1,-54 26-15,147-185 47,-147 119-31,-25-13-1,-1 40 1,-13-1 15,13-39 0,0-26 1,-13 105-32,-13 14 15,0 13-15,-27-27 16,27 0-16,-119-92 31,-107 0 0,-528-107 1,595 213-17,-357-53 1,159 65 15,290 41-31,14-1 16,-212 570 93</inkml:trace>
  <inkml:trace contextRef="#ctx0" brushRef="#br0" timeOffset="1361.95">23270 14526 0,'13'0'0,"-13"13"16,27 0-1,-1 40 1,1-40-1,-27 27-15,66 66 32,-53-67-17,0-25 1,14-28 46,-1-25-46,93-146 15,-105 132-31,-1 26 16,-13 14-16,13 0 16,-13 39 62,0-13-63,0 27 1,0 26-16,0 67 16,-40 38-1,-13-38 1,27-54-1,-27 14 1,40-93 47,0 0-48,-1 0 16,-12 0 16,13 0-47,-1 0 32,1 0-1,0 0-16</inkml:trace>
  <inkml:trace contextRef="#ctx0" brushRef="#br0" timeOffset="2167.32">24183 14883 0,'13'0'62,"0"0"-62,1 0 16,12 13-1,-13-13 1,14 0 15,-14 0-31,0 0 31</inkml:trace>
  <inkml:trace contextRef="#ctx0" brushRef="#br0" timeOffset="2815.6">24209 15015 0,'14'0'31,"-1"0"-31,13 0 32,-12 0-32,-1 0 15,0 0 1,0 0 0,0 0-16,14 0 46,-14 0-14,0 0-32,1 0 47</inkml:trace>
  <inkml:trace contextRef="#ctx0" brushRef="#br0" timeOffset="4152.82">24924 14817 0,'0'39'15,"0"14"1,0-26-16,0-1 16,0 14-16,0 92 46,0-105-46,0-14 16,0-40 47,26-26-32,1 27-31,-1-14 15,40-52 1,-26 65-16,13-12 31,-40 25-15,0 1 0,1 26 30,-1 1-30,-13-1 0,13 13-16,0 1 15,0 26 1,-13 52 0,0 1 15,0-66 0,0-80 32,0 14-48,0-14-15,0 0 0,265-198 172,-252 265-156,-13 12-16,14-25 15,-1 39 1,0 13 15,-13-13-15,0-14-16,0 41 31,13-80 63</inkml:trace>
  <inkml:trace contextRef="#ctx0" brushRef="#br0" timeOffset="4707.57">25916 14737 0,'0'0'0,"0"40"0,0 0 0,0 26 16,0-13-16,0 13 15,-27 159 17,27-159-32,0 0 15,-13-39-15,13 12 16,0 41-1,0-14 32,13-53-47</inkml:trace>
  <inkml:trace contextRef="#ctx0" brushRef="#br0" timeOffset="5231.53">25810 15862 0,'13'-13'219</inkml:trace>
  <inkml:trace contextRef="#ctx0" brushRef="#br0" timeOffset="34797.87">4815 8506 0,'0'0'0,"-13"14"16,13-1-16,0 0 15,0 0 1,0 0-1,0 1-15,0-1 32,0 13-17,0 14 1,0 39 15,0-65-15,0 12-16,0-13 15,0 14-15,0-1 16,0 1-16,0-14 16,0 13-16,0 1 15,0 52 1,0-52 0,0-1-16,0-13 15,0 27-15,0-27 16,-13 1-16,13 12 15,0-13-15,0 1 32,0-1-32,0 26 31,0-25-31,0-1 16,-13 40 15,13-40-31,-14 0 0,14 0 31,0 1-31,0-1 16,0 0-1,0 0 17,0 1-32,0-1 15,-13-13-15,13 13 203,0 0-187,13 1-16,1-14 16,-1 13 234,40 0-250,-27 0 15,14 14-15,-14-27 16,41 26-1,-54-13-15,0-13 16,0 0 156,14 0-172,39 0 16,0 0-16,27 0 15,-27 0-15,-13 0 16,66 14-1,-106-14-15,0 0 16,0 0 0,1 0-16,-1 0 78,13 0-63,-12 0 1,78 0 0,-39-14-1,27 14-15,-41 0 16,14 0-16,13 0 16,-26 0-16,132 14 31,-13 25 0,-106-39-31,-14 0 16,27 0-16,-13 0 15,27 0 17,-54 0-32,1 0 0,39 14 15,-40-14 1,27 0-1,13 0 17,-13 0-17,-40 0 1,14 0-16,39 0 16,-13 0-1,40 0 1,-27 0 15,-27 0-31,-12 0 16,13 0-16,-1 0 15,80 0 17,-66 0-32,-13 0 15,26 0-15,-13 0 16,238 26 15,-53-13 0,-158 0-15,-14-13-16,13 14 16,0-1-16,120-13 31,-133 0-31,13 13 15,-12-13-15,25 13 16,-39-13-16,185 27 31,-198-27-15,39 0 0,-26 0-16,-13 0 15,13 0-15,105 13 31,-38-13-15,-68 0-16,1 0 16,14 0-16,-15 0 15,1 13-15,0-13 16,27 0-16,-41 0 16,14 0-1,27 0 1,-27 0-16,-14 0 0,94 0 31,-28 0-15,54 0 15,-66 0-15,39 0 15,-106 0-31,14 0 0,-13 0 15,65 0 1,-12 0 15,-14 0-15,-27 0-16,1 0 16,0 0-16,277 0 31,-264 0-16,13 13 1,27-13-16,0 0 16,-27 0-16,26 0 0,-26 0 15,1 0 1,91 0 0,-78-26-1,-1 13 1,-52 13-1,92-13 17,0-14-1,-93 14-31,1 13 0,-1 0 16,1 0-16,12-13 15,1 13-15,79 0 31,-40-14-15,-13 14 0,1-13-1,25 13 1,1-13 0,-40-13-1,-27 12 1,14 14-1,13-13 17,-40 13-17,14-26 1,52 26 0,-53-14-1,67-12 1,-40-14 15,-40 14-15,-13 13-1,13-27 1,-13 27-16,14-1 16,-1-39-1,-13 40-15,0 0 16,0-13-16,0-1 15,0 14-15,0-27 16,0-26 0,13-66 15,-13 79-31,0 0 0,0 13 16,0 14-1,0-67-15,26 40 31,-26 0-15,0 40-16,0-13 16,0 12 156,0 1-157,0 0-15,0-14 16,0 14-1,0 0 1,0 0 0,0 0 15,0-1 31,0-12-46,0 13-16,0-1 16,0 1-16,-13-93 31,13 67 0</inkml:trace>
  <inkml:trace contextRef="#ctx0" brushRef="#br0" timeOffset="38816.72">4762 8480 0,'0'-13'125,"0"-1"-125,0-12 16,0 13 0,14 0-1,-1 13 79,0-14 0,27 14 15,13-26-93,79 13-16,-26-1 15,26 14-15,1 0 16,-67 0-16,39-13 16,-12 13-16,-27 0 15,67-13 1,-81 13-16,-12 0 15,0 0-15,-14 0 16,-13 0-16,1 0 16,-1 0-16,40-13 47,-27-1-47,1 14 0,65 0 31,107 0 0,-107 0-31,133 0 16,-159 0-1,14 0 1,-14 0-16,-13 0 16,-40 0 15,0 0-16,1 0 48,12 0-63,40 0 16,14 0-16,-1 0 15,119 0 1,-92-13-16,79 13 15,-13 0 1,67 0 15,-213-13-15,14 0-16,-14 0 16,1 13-1,-1 0-15,-13 0 16,1 0-16,25-14 15,-12 14-15,12-13 16,1 13-16,106-13 31,-41-14 1,-65 27-32,0-13 15,-27 13 1,0 0-1,0 0 1,14-13 15,105 13-15,80 0 31,-146 13-47,27-13 0,-27 13 15,53-13 1,225 0 15,-199 0-15,67 0 15,-186 0-31,27 14 0,-13-14 16,13 0-1,-13 0-15,13 13 16,26-13-16,-13 0 16,80 13-1,-54-13-15,-12 0 16,-1 0-16,-13 0 16,-26 0-16,13 0 15,0 0-15,-14 0 16,-25 0-1,-1 0-15,0 0 0,13 0 16,1 0-16,13 0 16,-1 0-16,27 0 15,14 13-15,-1-13 16,53 0 0,-12 14-16,25-14 15,-13 0-15,159 13 16,-13 0-1,-132 13 1,449 1 15,-449-27-15,131 0-16,-25 0 16,-146 0 15,-14 0 0,-79 0-31,14 0 16,-1 0-16,14 0 15,-27 0-15,14 0 16,131 0 15,-91 0-31,-1 0 16,13 0-1,53 0 1,-105 0 0,-1 0-16,27 0 31</inkml:trace>
  <inkml:trace contextRef="#ctx0" brushRef="#br0" timeOffset="44618.2">6429 12012 0,'0'40'94,"0"13"-78,0 0-16,0 0 0,0-14 15,-26 41 16,26-54-31,0 67 32,0-54-32,0-12 15,-13-14-15,13 0 16,0 14-16,-27 39 47,27-26-47,-13-27 0,13 40 31,-13-27-15,13-13-1,0 1 1,0 12 15,13-13 0,0 1-15,0-1 0,1-13-1,-1 0 17,13 0-1,14 0-16,0 0-15,26 26 16,-13-13 0,0 1-16,13-1 0,0 0 15,106 0 1,93 1 15,-80-14-15,-146 0-1,41 0 1,-54 0-16,1 0 16,-14 0-1,27 0-15,66 0 32,79 0-1,-146 13-31,41-13 15,-27 13 1,39 0-16,-12 14 16,65-27-1,212 53 17,80-27-1,-371-13-16,0-13-15,40 0 16,1310 0 203,-1403 0-204,0 0-15,40 14 32,-13-14-32,39 13 15,-39-13 1,-1 13-16,28 0 16,105 0-1,-53 1-15,357 25 47,-344-25-47,-26-14 0,0 0 16,0 0-1,92 13 1,-92-13-16,132 0 16,-106 0-1,80 0 1,277-13 15,-197-14 0,-213 27-31,-13-13 0,13 13 16,-26 0 0,13-13-16,159-14 31,0-12 0,-172 39-31,27-14 16,-1 14-1,80 0 1,-93 0-16,13 0 16,120 0 15,-27 0 0,-159 0-15,0-13-16,0 0 15,-13 0 157,0-14-172,-185-356 219,172 356-219,13 14 16,-13-14-16,-14-12 15,14-14 1,0 13-16,0-26 15,13 26 1,-14 27-16,14 0 16,-13-27 15,13 27-31,0-14 0,0 1 16,0-40 15,0 0-16,0 26 1,0 27-16,0-14 16,0-12 15,0 25 0,0 1-15,0 0-16,0 0 78,0-1-78,0 1 16,0 0-1,-13 13 63</inkml:trace>
  <inkml:trace contextRef="#ctx0" brushRef="#br0" timeOffset="47264.95">6350 11867 0,'13'0'16,"0"-14"-16,14 14 31,-1-26-31,27 26 16,53-13-16,-13-1 15,13 1-15,317 0 32,-159 0-17,41-40 16,-120 13-15,-66 27 15,-93 13-15,14 0-16,13 0 16,93-40 15,-93 40-31,13 0 0,79-13 31,67 0-15,-27 13-1,172 0 17,-26-13 14,-225 13-46,0 0 16,251 0 0,-159 0-16,-105 0 15,132 0 17,-146 0-32,53-27 15,-39 14 1,-53 13-1,13 0-15,26 0 16,-39 0 0,251 13 15,79 0 0,-264-13-31,-13 0 16,-1 0-1,1 0-15,26 0 16,1323 14 203,-1376-1-219,27-13 15,-1 0-15,-12 13 16,12-13-16,93 26 31,-92-12-15,-80-14 15,0 0 0,14 0-15,-14 0 0,14 0-16,-14 0 15,13 0 1,67 0 15,-53 0-31,12 13 31,15 0-31,-1-13 0,13 0 16,-39 0 0,66 0 15,-67 0-15,-25 0-1,-1 0-15,40 13 31,-27-13-15,-13 14 0,54-14-1,-54 0 17,13 13-17,1-13 1,-1 0-1,-13 13 17,1-13-17,-14 13 63,-27-13-31,-12 0-31,12 14-16</inkml:trace>
  <inkml:trace contextRef="#ctx0" brushRef="#br1" timeOffset="59364.59">16192 11867 0,'-13'26'94,"13"14"-94,-13-1 16,13 28-1,-13-41-15,0 27 0,-1 40 16,14-41-1,-13 28-15,13 65 16,0-79 0,0 1 15,13 12-15,-13-26-1,14-27 1,-14 1-16,0-1 15,0 40 1,26-52-16,-26-1 16,0 13 31,13-12-32,0-1 16,-13 0-15,14 0-16,-1 1 16,0-14-1,0 0 17,1 0-17,-1 0 1,13 0-16,146 0 15,-39 0 1,25 0-16,1 0 16,212 0-1,-94 13 17,-250-13-17,-1 0 1,14 0 15,132 0 16,-132 0-47,-14 0 16,1 0-16,-14 0 15,13 0 1,27 0 15,-40 0-15,173 13 15,-81-13 0,-65 0-31,-27 0 78,27-13-62,-14 0 0,-12-1-16,52-25 15,-26-28 16,-40 41-15,0-40 0,0 26-16,0-13 15,0-66 17,0-53-1,0 132-31,0 1 0,0-107 31,0 107-31,-14 12 16,14 1-1,-13 12-15,13-65 32,-13 66-17,0 0-15,13-1 16,-14-52 15,14 53-31,0 0 16,-13-14-16,13 1 15,0-1-15,0 14 16,0-40 0,0 14-1,0 25 1,-13 14 78,-14 0-32,-39 0-46,0 0-16,-26 14 15,-14-14-15,-225 53 32,-26-27-1,264-26-16,40 0-15,-13 0 16,26 0-16,-39 13 47,66-13-47,-14 0 16,14 0-1,-27 0 16,1 13-15,-41 1 0,-52 12 15,92-26-15,14 0-16,13 13 15,0-13 1,-1 0-1,14 14 1,-13-14 15,0 0-15,0 0 31,-1 0-32,1 0-15,13 13 16,-40-13 31,27 0-47,-26 13 16,-1 0-16,27-13 15,-14 0-15,-13 0 16,-52 27-1,-40-14 17,105 0-32,40-13 250,1 0-235</inkml:trace>
  <inkml:trace contextRef="#ctx0" brushRef="#br1" timeOffset="79178.59">10729 11033 0,'0'0'0,"26"40"0,27-1 16,-13 1-16,0 26 15,13-13-15,-1-13 16,-12 66 0,-13-40 15,-14-40-15,-13-12 15</inkml:trace>
  <inkml:trace contextRef="#ctx0" brushRef="#br1" timeOffset="79855.44">10821 11364 0,'14'13'31,"-1"-13"-31,80 53 16,12 26-1,-78-39-15,26-13 16,0 12 15,-53-65 47,13 13-78,13-14 16,-26 1-16,27-14 15,-14 0-15,0 27 16,0-13-16,27-41 31</inkml:trace>
  <inkml:trace contextRef="#ctx0" brushRef="#br1" timeOffset="80967.14">16629 10755 0,'13'27'32,"40"26"-32,119 132 15,66 146 1,-105-159-1,25 105 32,-131-158-31,-14-92 0,-13-14-1,-13-13 95</inkml:trace>
  <inkml:trace contextRef="#ctx0" brushRef="#br1" timeOffset="81508.96">17238 11734 0,'26'14'62,"27"25"-62,0 1 16,-27 0-16,27 12 15,-40-38 1,-13-54 47,14 0-48,-14-13 1,0 14-16,13-1 15,-13 0-15,0-26 16,0 40 0,13-1-1,-13 14 17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35243" units="1/cm"/>
          <inkml:channelProperty channel="Y" name="resolution" value="36.64122" units="1/cm"/>
          <inkml:channelProperty channel="T" name="resolution" value="1" units="1/dev"/>
        </inkml:channelProperties>
      </inkml:inkSource>
      <inkml:timestamp xml:id="ts0" timeString="2022-01-21T23:47:42.55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2514 6535 0,'13'0'15,"0"0"-15,119 13 32,-79 1-17,27 12-15,-1-13 16,225 54 0,-145-41-1,-93-26 16,-53 13 1,1-13-1,105 0 0,-80 0-31,14 0 16,13 0-16,27 0 15,0 0-15,-27 0 16,40 0 0,-80 0-16,-13 0 15,1 0 1,-28 0 78</inkml:trace>
  <inkml:trace contextRef="#ctx0" brushRef="#br0" timeOffset="1091.26">3942 6390 0,'27'26'78,"-14"1"-63,0-14-15,27 0 16,0 27 0,-14-1-16,1-25 15,-14 25 17,-13-25-1,0-1-31,0 13 31,-53 14 0,13-27-15,14 0 0,-14-13-16,-13 14 0,0-1 15,27 0-15,-14 0 16,14 1-16,-1-1 15,1-13-15,-1 26 32,27-13 140,-13-13-172,13 27 15,-13-14 1,13 0-1,0 1 1,0-1 0,0 0-1,0 0 1,0 1 0,0 52 15,0-40-31,0 1 0,0-14 15,0 13 1</inkml:trace>
  <inkml:trace contextRef="#ctx0" brushRef="#br0" timeOffset="34042.86">7316 7223 0,'13'0'16,"0"0"-1,-13-13-15,13 13 16,14 0 15,13 0-31,224 13 31,-39-13-15,-53 13 0,198 1-1,398-1 16,-371 13-15,-225-13 0,172-13-1,-14 14 1,-158-14 0,-66 0-1,119 13 32,172-13-16,-119 0 1,105 13-1,-290-13-16,277 27 17,120-1-17,-318-26-15,79 0 16,186 27 0,-239-27-1,490 39 16,-516-39-15,0 13-16,159-13 16,185 14-1,26-1 17,-357-13-32,199 0 15,344 0 16,-239 0 16,-449 0-31,-1-13-16,-25 13 16,39-14-1,13 1 1,-27 13-16,14 0 15,40 0 1,224 0 15,-12 0 1,-28 0-17,41 0 1,-159-26-1,171 13-15,491-27 47,-676 13-47,-26 27 16,93-13 0,-133 0-16,27 13 15,40-27 1,-54 14-1,-12 13 1,25-13 0,-25 13-1,39 0 1,132 0 15,-52 0-31,-107 0 16,239 0 15,-212 0-15,13 0 15,-52 0 0,-67 0-31</inkml:trace>
  <inkml:trace contextRef="#ctx0" brushRef="#br0" timeOffset="37932.72">28681 7514 0,'-40'0'16,"-13"0"-16,-39 13 16,-1-13-16,-119 14 15,-65-14 1,131 0-1,-119 0 1,160 0 0,-425 0 15,425 0-31,-94 0 16,67 0-1,-172 0 1,-278 0 15,449 0-31,41 0 16,-14-14-16,-238 14 31,278 0-15,26 0-16,-26 0 15,13 0-15,-172 0 31,119 0-31,-66 0 32,-397-13-1,225 13 0,318 0-15,26-26 78,0 12-94,0-38 15,13-54 16,14 53-31,-27 26 16,0-12-16,13 12 16,0 1-1,-13-1-15,13-92 32,-13 40-17,14 52 1,-14-105 15,13-13 16,0 118-47,-13-13 0,0 14 16,0 0-1,26-14 1,-12 13-1,52-26 17,40-13-1,13-26-15,0 26 15,-106 66-31,0 0 15,106 39 17,106 41-1,-132-54-15,52 14-16,477 39 46,-291-66-46,-172 1 16,26-1 0,450 40-1,-384-40 17,93-13-1,-225 0 16,-92 0 0,12 0-32,27 0-15,-13 0 16,609-53 31,-609 53-32,-14 0-15,-12-13 16,1388-119 187,-1401 145-125,-14 0-78,0 13 31,0 1-31,0 13 0,0 26 16,0 13 0,0 1-1,0-14-15,-14 13 16,14-26-16,0 92 31,-13-78-31,13-28 16,-13-25 15,-13-14 0,-1 0-15,-13 0-16,-13 26 31,-26 0-31,-14 14 0,-171 39 16,-93 54 15,317-133-31,-53 13 31,80-13-15,0 0 0,0 0-1,0 0-15</inkml:trace>
  <inkml:trace contextRef="#ctx0" brushRef="#br0" timeOffset="40781.22">5159 9591 0,'14'0'78,"52"0"-62,26 0-16,14-13 16,53 13-16,383 13 15,517 27 17,-186-27-1,-66 0 0,-715-13-31,-39 0 16,40 0-1,-40 0 1,13 0-16,0 0 16,185 0-1,-65 14 32,-120-14-47,225-14 31,-199 14-31,-12 0 16,-1 0-16,318-13 31,-93 13 0,173 40 1,65-27-17,53 13 17,-436-12-32,225 39 31,-278-53-31,145 13 31,-198-13-31,53 0 47,-80 0-47,1 0 0,39-13 16,53 13 15,331-14 0,-345 14-15,226 0 15,-225 0-31,-27 0 16,-13-13-1,14 0-15,171-40 47,-185 40-31,106-27 15,-145 40-31,-1 0 31,1 0-31,26-13 31,-14 13-15,-25 0 15,-1 0-15,0-13 15</inkml:trace>
  <inkml:trace contextRef="#ctx0" brushRef="#br0" timeOffset="52572.86">6998 8771 0,'0'26'110,"0"-12"-110,0-1 15,0 0 1,0 0 0,0 1-16,0 12 15,0 0 16,0-12-31,0-1 32,0 0-17,0 0 32,0 1-16,0-1-15,0 0 0,0 0-1,0 14 1,0-14 0,0 0-1,0 0 1,0 1-16,0-1 250,13 0-250,1 0 15,-1 1 1,-40-14 203</inkml:trace>
  <inkml:trace contextRef="#ctx0" brushRef="#br0" timeOffset="53651.08">6985 9366 0,'13'0'125,"-13"27"-125,27-14 16,-14 0-1,-13-26 32,0 0-31,0-1-1,-13-38 1,13 38 15,-14 14-15,1 0-1,-13 0 298</inkml:trace>
  <inkml:trace contextRef="#ctx0" brushRef="#br0" timeOffset="62792.91">5226 10478 0,'13'0'62,"13"0"-62,-13 0 16,14 0-16,13 0 16,-14 0-1,120 0 1,-67 0-16,-13-14 16,0 14-1,14 0-15,-1-13 16,-39 13-16,79 0 15,-93-13 1,1 13 0,65 0-1,-79 0 1,1 0-16,12 0 16,1 0-16,-1-13 15,1 13-15,-14 0 16,66 0 15,-66 0-31,1 0 0,25 0 16,-12 0-16,-1 0 15,14 0-15,-14 0 16,41 0 15,-28 0 0,-12 0-15,-14 0 0,13 0-16,40 0 31,-52 0-31,25 13 31,14-13-15,66 26 15,-26-12 0,-67-1-31,-12-13 32,-1 0 327,0 0-328</inkml:trace>
  <inkml:trace contextRef="#ctx0" brushRef="#br0" timeOffset="65418.1">9247 9856 0,'0'26'47,"27"14"-31,-1-40-16,106 92 46,-118-78-46,12-1 16,40 40 0,0-13-1,-13 12 1,-13-38 15,-40-1 16,-26-13-47,26-13 16,-14 13-1</inkml:trace>
  <inkml:trace contextRef="#ctx0" brushRef="#br0" timeOffset="65945.69">9671 9895 0,'-53'14'47,"0"25"-32,0-25-15,13 12 0,14 0 16,-14-26-1,13 27 1,14-27 0,13 13 15,0 0 0,-13-13 0,0 14-31,-14 12 32,14-13-17,0 14-15,0-14 16,-1 0 0,1 14 15</inkml:trace>
  <inkml:trace contextRef="#ctx0" brushRef="#br0" timeOffset="67212.94">11112 9882 0,'14'0'0,"12"13"15,1-13 1,-14 27 15,-13 26 0,0 26 1,0-66-32,0 14 15,0-1-15,0-12 16,0 25-1,0 1 1,26 0 15,-26-27-15,14 13 0,-14-12 15,13-14 0</inkml:trace>
  <inkml:trace contextRef="#ctx0" brushRef="#br0" timeOffset="68047.98">11364 9750 0,'0'13'31,"0"93"-15,0-40 0,0-13-16,0 0 15,0-13 1,0 79-1,0-93-15,13 14 32,-13-14-1,27-12-15,-14-1 15</inkml:trace>
  <inkml:trace contextRef="#ctx0" brushRef="#br0" timeOffset="68824.74">11364 10636 0,'0'40'16,"0"-27"-1,0 0 17,0-26 46,0-27-63,0 27-15,-13 0 0,13 0 16,0 0 15,0 26 0,0 13-15,0 1-16,0-14 16,39 40-1,-39-40-15,14-13 16,-14-26 46,0 12-46</inkml:trace>
  <inkml:trace contextRef="#ctx0" brushRef="#br0" timeOffset="70717.25">5226 10398 0,'26'0'16,"0"0"0,14 0-16,-13 0 0,26 0 15,-1 0-15,120 13 31,-105 1-31,131-14 16,-92 0-16,0 0 16,79 0-1,-93 0-15,160 0 32,-27 0-1,-80 0-16,54 0 1,-160 0 0,107 13 15,-27-13 0,-66 0-15,-40 0-16,0 13 15,1-13-15,38 0 32,41 13-17,-66-13-15,12 0 16,-12 14 0,12-14-16,1 0 31</inkml:trace>
  <inkml:trace contextRef="#ctx0" brushRef="#br0" timeOffset="72156.64">8771 10610 0,'13'0'32,"0"0"-17,1 0 1,12 0-16,1 0 16,65 0-1,27 0 1,212-27 15,-53 1 0,-225 26-15,-14 0-16,1 0 16,26 0-16,-26 0 15,66 0 1,185-13 15,-225-1-31,13 14 16,-13 0-16,-13 0 15,40 0 1,-14-13 0,-52 13-1,-14 0 1,13 0 15,1 0-15,-14-13-1,27 13 17,-14 0-17,27 0 16,-26 0-31,12 0 0,1 13 16,-14-13 0,120 13 15,-93-13-15,-27 0-16,-12 0 15,-1 0 1,0 0-1,0 0 1,14 0 15,-40 0 79</inkml:trace>
  <inkml:trace contextRef="#ctx0" brushRef="#br0" timeOffset="77231.31">12396 10358 0,'13'0'125,"13"0"-125,-12 0 15,12 0-15,14 0 16,-1 0-1,1 0-15,13 0 16,-26 0-16,131 0 47,-144 0-47,12 0 16,-13 0-1,0 0-15,27 0 16,53 0 15,-27 0-15,40 0-1,-14-13 17,-26 13-1,-26 0-16,26-13 32,-26 13-47,0 0 16,-27 0-16,13 0 16,27 0 15,-26 0 0,-1 0-15,67 13-1,-40-13 17,-40 0-17,0 0 1,0 0 93</inkml:trace>
  <inkml:trace contextRef="#ctx0" brushRef="#br0" timeOffset="91702.48">6429 5900 0,'53'0'125,"27"0"-125,12 0 16,14 0-1,-13 0-15,-27 0 0,26 0 16,-12 0 0,-14 0-16,278 13 31,-225 1-31,27-14 0,-27 0 15,39 13 1,107 13 0,79-12-1,-53-14 17,-212 0-17,-13 0-15,54 0 16,38 0 15,107 0 0,-186 0-31,14 0 16,79 0-16,172-27 47,-225 27-47,92 0 15,94 0 17,-107 0-17,-39 0 1,132 27 15,-212-27-31,-12 0 16,12 0-16,0 0 15,146 26 17,79 0-1,-211-12-31,-14-14 16,120 13-1,-107-13 1,41 0 15,-94 13-31,1-13 16,13 0-16,-13 13 15,118-13 1,41 14 0,-54 12-16,332-13 31,-279 1-31,-13-1 15,212 13 1,-172 1-16,-40-14 16,40 0-16,265-13 31,-371 0-31,39 13 16,-65-13-16,-40 14 15,0-14-15,53 0 31,-93 0-15,13 0 15,-12 0 1,-1 0-1,13 0-31,14 0 0,26 0 15,0 0-15,27 13 16,264 13 15,-225-26-31,318 14 32,-397-14-17,13 0-15,-26 0 16,-14 0 15,-12 0 203,12 0-234,14 13 16,13 0 0,-27-13-1,-13 0 329,1 0-328,-1 0-16,0-13 15,14 0-15,-1-1 32,-13-25-17,0 39 1</inkml:trace>
  <inkml:trace contextRef="#ctx0" brushRef="#br0" timeOffset="96288.17">13533 4815 0,'-13'0'47,"0"0"-47,0 0 31,0-13-31,-54 13 16,28 0-1,-120 13 1,93 1-16,-14-1 15,-237 13 17,277-26-17,-26 14 1,-53 52 31,13 40-16,93-67-15,-14-12-16,14-1 15,-13 14 1,13 0 0,-1 26-1,14 119 16,66 13 1,-52-184-17,25 25 1,-25-26 0,-1 14-1,0-27 1,14 53-1,1997 238 204,-1654-265-203,-198-26-1,119 0 1,-79 0 0,-93 0-16,-40 0 15,14 0-15,52 0 16,14 0 15,-119 0-15,-14 0-16,27-13 0,0 13 15,0-13 1,0 0-16,132-1 16,-119 14-16,27-26 15,132-1 1,-53 14 0,0 0-1,-106 0 1,-13 13-16,132-27 31,-106 14-15,-26-13 15,-26 26-15,26-14 15,-27 14-31,14-13 15,-14 0 1,14 13-16,53 0 16,39-26-1,53-1 17,-106 1-17,-65 12 1,-1 14-16,-13-13 15,13 13-15,0-26 16,1 26 0,52-80 15,-53 54-15,0 13-1,0-1 1,14-52 31,-27 53-47,13-13 15,-13-1 1,0-39 15,13 0-15,-13 39-1,0 14 1,0-13 0,0-1-1,0 14 1,-13-13 15,0-1-15,13 14-16,-27 0 15,14-1 1,0-12 0,0 26-16,-14-27 15,1 1 1,-67-14 15,80 40 0,-1178-251 188,821 185-203,-1 26 15,279 40-15,-226-26-1,226 26 1,-67 0 0,106 0-16,0 0 15,-13-14-15,-53 14 31,93 0-15,-1 0-16,-13 0 16,-39 14-1,26-14 1,-13 13 0,26-13-1,-13 0-15,0 0 16,0 13-16,-171 14 31,157-14-31,-25 13 16,12-13-16,-65 1 15,-14-1 1,-26 0 0,-80 14 15,67-14-16,158-13 1,1 0-16,-14 13 16,39-13-1,-12 13 17</inkml:trace>
  <inkml:trace contextRef="#ctx0" brushRef="#br0" timeOffset="103930.91">11351 12978 0,'-14'0'16,"1"0"-1,0 0 17,0 0-32,-1 0 15,1 0 1,-40 0 15,40 0-15,0 0-1,0 0 17,-1 13-32,-25-13 31,12 13-15,1-13-1,13 0-15,-14 14 47,14-14-47,-27 13 31,27-13-15,0 13-16,0-13 16,-14 13-1,-13 0-15,14 1 16,-40 12-1,-27 14 17,67-40-32,-1 26 15,-12-13 1,12 14 0,1-14-1,-27 0 32,40 1-31,-14-14-1,14 13 1,-14 0 0,-12 14 15,39-14-31,-14 13 15,1 1 1,0-1 0,-27 67 46,40-80-46,-13 13-16,13 1 31,-13-14-15,13 27 15,0-1-15,0-25-1,0 12 1,13 14-16,14-27 31,-14 14-31,26-14 16,-25 13-16,25 1 15,41 26 17,-54-40-17,1 0-15,-14-13 16,27 27-16,-14-27 15,27 0 17,53 39-17,-27-12 17,-26-14-17,13-13 1,80 26 15,-107-26-31,41 14 16,92-14 15,-133 0-31,-12 0 16,66-14-1,-27 1 1,-53 13-1,80-26 17,39-27-1,-106 40-15,14-1-1,-14 1-15,1 0 31,-1 13-31,27-40 32,-40 40-17,27-13-15,26-27 32,-52 27-32,12 13 15,-13-26-15,53-41 31,67-78 16,-120 145-31,0-27 0,-26-383 187,0 397-203,-14 0 0,-92-14 47,93 27-47,-27-13 0,13 13 15,-26-13-15,13 13 16,13 0-1,-13-13-15,-52 13 16,52 0 0,-66-13 15,105 13-15,1 0-1,0 0-15,0 0 16,-14 0-16,-52 0 15,-1 0 17,41 0-1,26 0-15,-1 0-1,1 0 16,13 13 16,-13-13-31,-53 0 0,26 0-1,14 13-15,-67-13 47,80 0-31</inkml:trace>
  <inkml:trace contextRef="#ctx0" brushRef="#br0" timeOffset="107214.18">19844 6032 0,'13'0'109,"0"0"-93,14 0 0,-14 0-1,27 0 1,-14 0 0,67 14-1,-27-14 1,-27 0-1,14 13-15,93-13 16,145 0 15,66 0 1,-225 0-17,107 0 16,-200 0-31,1 0 16,39 0 0,252 0 15,-225 0-31,66 0 16,-53 13-1,145-13 1,-118 0-16,158 0 31,-238 0-31,40 0 31,-26 0-15,-67 0 93,13 0-93,27 0-16,53 0 16,-40 0-1,67 0 1,-41 0-1,-13 13-15,41-13 16,-28 0 0,40 0 15,-92 0 0,-27 0-15,1 0 15,-1 0-15,0 0-16,14 0 47,-14 0 265,0-13-296,0 13 31,-13-13-32</inkml:trace>
  <inkml:trace contextRef="#ctx0" brushRef="#br0" timeOffset="126059.97">13639 12740 0,'13'0'62,"1"0"48,-1 0-63,13 0 31,1 0-63,-14 0-15,0 0 16,14 0-16,-14 0 63,0 0-32,14 0-16,92 0 17,79 0-1,-79 0-15,-26 0-16,-1 13 0,213-13 46,-279 0-46,1 0 16,-14 0 15,0 0-15,0 0-16,40 0 31,106-27 0,-133 27-15,1 0-16,26 0 16,66 0 15,-93 0-15,-12 0-16,25 0 15,-12-13-15,-1 0 16,54 13 15,-54 0-31,14 0 16,145 0 15,132 26 0,-224-26-15,13 0-16,-14 14 15,67-1 1,-66-13 0,119 0 15,-199 13-15,0-13-16,13 0 15,-12 0-15,39 0 16,39 0 15,-26 0-15,106 13-1,-39-13 17,131 0-1,-211 14-31,-26-14 15,118 0 17,-92 0-17,26 0-15,80 13 16,555 79 31,-383-52-32,-198-40-15,131 0 16,54 13 15,-54-13 1,-224 0-17,-14 0-15,40 0 31,-52 0-15,52-13 15,-13 0-31,66 13 32,-40-13-17,133-14 32,-172 27-31,12 0 15,-38-13-15,12 0-16,40 13 46</inkml:trace>
  <inkml:trace contextRef="#ctx0" brushRef="#br0" timeOffset="134085.09">23601 12872 0,'0'-13'31,"53"13"32,53 0-47,26 0-16,0 0 15,172 0 1,-171 0-1,-1 13-15,-26-13 16,291-26 15,317 39 1,-489 0-32,-53 13 15,79-12-15,14 25 16,198-12-1,-318-27 1,398 53 15,-437-40-31,79 0 16,13 0 15,27-13-15,53 14 15,-66-14-15,-14 0-1,159-27 1,-251 27 0,0-13-16,53-13 31,66 12-16,0-12 17,-173 26-32,-12 0 15,13 0-15,13 0 16,0 0 0,-13 0-16,93 0 15,13-13 1,65-14 15,-131 1 0,-80 26 1,-13-14-17,13 1-15,1-13 16,12 13-16,27-93 31,0-66 0,-53 39-15,0-197 15,-26 52 0,12 238-15,1 1 0,13 12-16,-26-26 15,-1 13 17,14 40-1,0 0 31,-27 0-46,-13 0-16,-53-13 16,14 0-16,-146 13 31,92 0-31,-330 0 31,383 0-15,14 0-16,-133 0 31,172 0-15,-118 13-1,-292 14 32,291-14-31,53 0-16,-13-13 0,-185 13 31,198-13-15,-238 0-1,133 14 1,-160-14 15,27 13 0,252-13-15,-186 13 0,172-13-1,-145 13 1,171-13-1,-12 14 1,-279-14 15,-304 13 1,609-13-17,-13 0 1,-40 0-1,26 0 1,27-13-16,-13 13 16,-252 0 15,27 13 0,171 0-15,-25 13 15,65-26 0,53 0-15,-39 0-16,-14-13 31,54 13-15,12 0-16,1 0 31,-1 0 32,-184 159 140,211-119-188,13 26 1,0-40-16,-13 14 16,13 92 15,-13-92-16,0 0-15,0 12 16,14 1-16,-14-26 16,0 13-1,13 12-15,0 68 16,-13-94 0,0 0-1,0 1-15,0-14 0,0 27 31,0 0-15,0-27 0,0 0-16,13 27 31,1-40 31,-14 13-62,13-13 32,0 0-17,0 0 1,0 13 15,1-13-15,92 0 15,-40 13-15,26-13-16,-26 0 15,27 0-15,26 14 16,13-14 15,-118 0-15</inkml:trace>
  <inkml:trace contextRef="#ctx0" brushRef="#br0" timeOffset="147303.76">23283 9591 0,'66'53'0,"14"26"15,26 40 1,0 14-16,383 409 31,-410-396-15,133 198-1,-106-172 1,-53 0 0,0-40 15,-53-106-16,0-12 32,0-1-15,0 0-17,0 27-15,0-14 0,13 14 16,-13 13-1,13-53 1,-26-13 31,-14-27-31</inkml:trace>
  <inkml:trace contextRef="#ctx0" brushRef="#br0" timeOffset="147888.06">24342 11443 0,'26'0'94,"14"27"-94,13-1 0,-27-13 16,40 1-1,-66-28 32,14-65-31,12 26-16,67-185 31,-14 53 0,-66 172-15</inkml:trace>
  <inkml:trace contextRef="#ctx0" brushRef="#br0" timeOffset="157062.78">5331 14142 0,'14'0'109,"-1"0"-93,0 0 15,0 0-16,1 0 1,-1-13 0,26 13 15,226-13 16,-212 13-32,13 0-15,13 0 16,1 0 0,515-27 187,-568 27-188,26-13-15,-27 13 16,14 0 0,79 0 15,-27 0-31,67 0 31,-53 0-15,13 0-1,159 0 1,-186 0 0,-39 0-1,93 0 17,-54 0-1,-78 0 0,12 0-31,14 0 16,-1 0-1,54 0 1,39 0 15,-105-13-15,-14 13-16,14 0 15,12-14-15,-12 14 16,-14 0 0,0 0-16,0 0 15,27 0 17,-27 0-17,40 0 266,-13 0-281,-14 0 16,14 0 0,0 0-16,26 0 15,-40 0 1,-12 0-16,-1 0 16,0 0 46,0 0-15,0 0 125,1 0-157,-1 0-15,0 0 16,0 0-16,1 0 16,-1 0-16,0 0 15,0 0-15,1 0 16,-1 0 31,0 0 172,0 0-219,14 0 15,-1 14-15,1-14 16,-1 0-1,-13 0-15,27 13 32,-27-13-17,0 0 17,1 0-1,-1 0-16,0 0 282,0 0-297,1 0 16,-1 0 0,13 0-1,-13 0 1,14 0-1,-1 0 1,27 0 0,-26 0-1,-14 0-15,80 0 47,-54 0-47,27 0 0,-39 0 16,65 0-1,-65 0 1,-1 13 15,-12-13-15,-1 0 15,0 0 32,53 0 374,14 27-421,25-14-16,81 40 15,-67-40-15,-13 13 16,-1-12 0,134 39-1,-200-53 1,54 0 0,-67 0-1,54 0 32,-54 0-31,27-14 15,-27 14-31,80-26 31,-92 26-15,25 0 15,-26 0-15,14 0 77,26 0-77,13 0-16,27-13 0,79 13 31,26 0-15,27 0 15,-185 0 16,-27 0 156,13 0-187,146 0 62,-159 0 391,14-27-469,-14 1 15,14 12-15,-14-12 16,13 0-16,-26 12 16,14 1-16</inkml:trace>
  <inkml:trace contextRef="#ctx0" brushRef="#br0" timeOffset="161913.7">13732 14023 0,'13'0'172,"0"0"-157,14 0-15,12 0 16,28 0-16,25 0 15,-12 0-15,25 0 16,1 13-16,0-13 16,-27 13-1,1-13-15,145 0 32,-212 0-1,0 0 31,27 0-46,13 0-16,0 14 16,26-14-1,-13 0-15,14 13 16,-14-13-16,-27 0 15,160 26 17,-93-26-17,-80 0 1,14 0-16,0 0 16,-14 0-16,67 14 15,145-14 16,-93 0-15,-79 0 0,1 0-16,25 0 15,1 0 1,-27 0-16,13 0 16,-13 0-16,27 0 15,291 39 16,-40-39 16,-278 0-31,-27 0 0,28 0-1,-41-13 1,106 13-1,-52 0 17,-1 0-17,53 0 1,40 0 15,0 13 0,-132-13-15,13 0-16,26 0 16,54 0 31,-94 0-47,-12 0 0,39 0 15,-13 0 16,0 0-15,39 0 0,14 0 15,-13 0 0,-67 0-31,1 0 16,52 0-1,-13 0 17,-26 0-17,13 0 1,-27 0 15,-12 0-31,-1 0 31,13-13-15,27 13 15,-40 0-31,14 0 0,-1 0 16,1 0 0,65 0 15,-39-13 0,-40 13 16,1 0 234,92 26-265,-40-26-16,79 0 31,-92 0-31,-26 0 16,-1 0-16,-13 0 31,1 0 438,12 0-469,-13 0 15,27 0 1,-27 0-16,27 13 16,-27-13-16,14 0 15,-1 0 1,-13 0-1,0 0 32,1 0-15,-1 0-32,27 0 0,-1 0 31,-26 0-31,14 0 0,-14 0 31,0 0 0,1 0-15,25 0 15,67 0-15,-79 0-1,-1 0-15,53 0 32,-65 0-17,12 0 1,-13 0 15,1 0 47,-1 0-46,-13-13-17</inkml:trace>
  <inkml:trace contextRef="#ctx0" brushRef="#br0" timeOffset="167041.79">23654 14248 0,'0'26'31,"0"1"-31,0 26 16,0-14-16,0 14 16,0 40-1,-13-1-15,-1 14 0,14 0 16,0-13-1,0 158 1,0-198 0,0 40-1,0-27 1,0-40-16,0 27 16,0-13 15,0 26 16,0-26-47,0-27 0,0 13 15,0-12 1,0-1-16,0 13 16,14-13-1,-1-13 16,0 0-15,0 0 0,0 0-1,1 0-15,12-13 16,14 13-16,13-13 16,-14-13-16,14-1 15,0 1-15,0 12 16,13 1-16,-13-13 15,27 26-15,-14-27 16,13 27-16,-13-13 16,27 13-16,-14 0 15,1 0 1,12 0-16,1 0 16,-1 0-16,-12 0 0,-1 0 15,14 0-15,-40-13 16,-14 13-16,1 0 15,-27-13 1,1 13-16,12 0 63,14-14-63,-1 14 15,28-13-15,-1 13 16,40-13-16,-14 13 15,1 0-15,-27-13 16,-13-1 0,-27 1-16,14 13 15,-27 0-15,-13-13 110,0-27-95,-13 14-15,13-1 16,0 1-16,-27-133 31,14 14-15,-13-41-1,13 14 1,13-92 15,0 211-31,0-53 32,0 93-1,-14 13 47,1 0-62,0 0-1,0 0 1,-14 0-16,-39 13 0,-238 27 31,198-14-15,-238 40-1,-93-13 17,371-53-17,-212 40 16,199-27-31,26-13 16,0 0-16,14 0 16,-41 0-1,27 13-15,-26 1 32,26-14-32,-172 13 31,106-13-16,79 0 1,1 0-16,12 0 16,-39 0-1,40 0 1,-1 0-16,14 0 0,-14 0 16</inkml:trace>
  <inkml:trace contextRef="#ctx0" brushRef="#br0" timeOffset="174472.38">13864 15227 0,'13'0'203,"14"-13"-187,13-1-16,12 1 15,41 13 1,13-13-16,66-14 31,-53 14-31,397 0 31,-291 0-15,-119 13 0,238 0-1,-292-14 1,1 14 0,14-26-16,-1 13 15,132 0 32,-26-27-16,-79 40-31,-27 0 16,40 0-16,291 0 31,-305 0-15,80 0-1,66 0 1,-79 0 0,79-27 31,-66 14-32,-66 13 1,-66 0-16,92 0 31,-92 0-31,-14 0 0,14 0 16,92-26 15,-92 26-15,-1 0-16,1 0 15,211-14 16,-211 14-31,119-13 32,-93 13-1,-26 0-31,-14-13 16,107 13 15,-67 0-16,13 0 1,27 0 0,13 0 15,132 0 16,-211 0-32,39 0-15,93 0 63,-132 0-47,0 0-1,-1 0 1,-12 0-1,13 0 17,-27 0-32,40 0 15,0 0 1,-14 0 0,67 26-1,26 27 32,-105-53-47,26 27 16,0-27-1,66 26 32,-93-12-47,106-14 47,-92 0-47,-27 13 0,1-13 16,369 26 202,-356-26-202,-1 0 0,-13 0-1,1 0 32,-1 0 188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560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73.35243" units="1/cm"/>
          <inkml:channelProperty channel="Y" name="resolution" value="36.64122" units="1/cm"/>
          <inkml:channelProperty channel="T" name="resolution" value="1" units="1/dev"/>
        </inkml:channelProperties>
      </inkml:inkSource>
      <inkml:timestamp xml:id="ts0" timeString="2022-01-21T23:51:30.914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20558 4075 0,'0'13'16,"0"13"0,0 1-1,0-14 1,13-13-16,-13 13 15,0 27 17,0-14-17,14 1 1,-14-1 0,0 1-16,13-14 15,0 0-15,-13 0 16,0 14-16,13-14 31,-13 14 0,27-27 172,-27 13-187,26-13-16,1 0 16,12 0-16,120 26 31,-119-26-31,13 13 0,13-13 16,13 14-1,106-1 16,-39-13 1,-106 0-32,-1 0 15,1 0-15,0 0 16,-14 0 0,40 0-1,27 0-15,370 13 63,-384-13-48,106 0-15,-118 0 16,-14 0 0,119-26 15,-146 26-16,0 0-15,27 0 32,-39 0-17,-1 0 1,0 0 0,27 0 15,-27 0-16,40 13 17,-40 0-32,0-13 0,1 0 31,12 0 0,-13 0 16,1 0 47,-1-26 46,-13-14-124,13-13 0,0 13-16,0-118 15,1 105 1,-14 13-16,0-13 31,0 27-31,0 12 31,-14 14 251</inkml:trace>
  <inkml:trace contextRef="#ctx0" brushRef="#br0" timeOffset="9433.73">25135 4313 0,'0'26'156,"0"-13"-156,14 1 0,-14-1 16,13 0-1,-13 0-15,13-13 32,0 0-1,1 0-15,-1 0-1,13 0 1,120-13-1,26 13 1,-66 0 0,145-13-1,-132 13-15,40 0 16,132 0 0,264 0 30,-303 0-46,171 0 32,-317 0-32,172 0 31,-133 0-15,67 0-1,26 0 16,-53 0 1,-132 0-32,0 0 15,0 0-15,-13 0 16,13 0-16,52-13 31,1 13-15,53 0-1,-40 0 1,291 26 0,-92-13 15,-160-13-15,1 0 15,-132 0 0,-14 0-15,0 0-1,27 0 1,13 0 0,13 0 15,53 0 16,-79 0-47,-14 0 15,1 0-15,-1 0 16,27 0 0,-13 0-1,26 0 16,-53 0-31,0 0 32,-13-13 108,0-13-124,0 12-16,0 1 16,0 0-1,0 0 1,0-14-1,0 1 32,0-14 0</inkml:trace>
  <inkml:trace contextRef="#ctx0" brushRef="#br0" timeOffset="20550.93">3717 5715 0,'0'13'16,"0"0"47,0 14-63,0-14 15,14 14-15,-14-14 16,0 13-1,0-12 1,13-14 0,0 0 31,0 0-32,14-14-15,26 14 16,145-39 15,-92 25-15,198 14-1,-198 0-15,212 0 32,-226 0-32,-12 0 15,39 0 1,119 27 31,-199-14-47,1-13 15,39 0 1,-65 0 0,12 0 234,-13 0-235,1 0-15,-1 0 0,40 0 47,-40 0-47,0 0 31,0 0 16,1 0-31,-14-13 15,13 13-31,0 0 16,-13-13 31,13 13-32,-13-14-15,0-25 16,0 25-1,27-25 1,-14-27 0,-13 39-16,0-13 31</inkml:trace>
  <inkml:trace contextRef="#ctx0" brushRef="#br0" timeOffset="45577.48">304 8744 0,'14'0'16,"-1"0"30,0-13 1,13 13-31,-12 0 31,-1 0-32,-13-13-15,13 13 16,0 0 0,40 0-1,40-13 1,304 13 15,158-27 16,-475 27-47,26 0 16,171 0 15,-224 0-15,0 0-16,27 0 0,-28 14 15,1-14 1,53 13-1,79 0 17,-13-13-1,-119 0-31,0 0 16,0 0-16,66-26 15,186 26 16,-94 0-15,-39 26 0,-66-26-1,159 13 1,-160-13-16,332 13 47,-384-13-47,0 0 15,39 0 1,-52 0-16,39 0 16,-26 0-1,106 0 17,-106 0-17,-13 0-15,13 0 16,0 0-16,92 0 15,93-26 17,-145 0-17,185-14 1,-199 27 0,-13-1-16,199-12 31,-199 13-31,397-40 62,-384 53-46,-13 0-16,93 13 16,-66-13-1,92 13-15,397 14 31,-159-27 1,-304 0-32,1 0 15,12 0 1,146-14 0,-199 14-16,225 0 46,-158 0-14,-107 0-32,28 0 15,250 0 32,-158 0-31,238 14 15,-331-1-15,27-13-16,105 0 15,-132 0 1,172 0 0,-172 0-1,-13 0-15,212 0 31,-186-13-15,1 13-16,12 0 16,-12 0-1,12 0-15,120 0 16,-80 0-16,146 0 16,145 26 15,212-13 0,-463-13 0,-79 0-31,52-13 16,-92 13 0,27-13-16,303-40 31,-277 53-16,0-13-15,13 13 16,13 0-16,-13 0 16,133 0-1,-146 0-15,132 0 16,-132 0 0,145 0-1,159 39 1,119-39 15,-172 0 16,-264 0-31,13 0 15,-93 0-16,0 0 1,14 0 0,-14 0-1,13 0 1,14-13 15,0 13 0,-27 0-31,0 0 16,1 0 0,-1 0-1</inkml:trace>
  <inkml:trace contextRef="#ctx0" brushRef="#br0" timeOffset="55021.01">569 8771 0,'0'26'47,"0"1"-16,0-14-15,0 14 0,0-14-1,0 26-15,0-25 16,0 118 15,0-106-15,0 54-1,0-14 1,0 0-16,0 80 16,0 65 15,0-131-31,0 65 16,0-52-1,0-27 16,0 27-15,0-27 0,0-13 15,0-40-15,0 0-1,0 0-15,0 1 16,0 12 15,0 14-15,0-27-1,0 0-15,0 14 16,0-14 0,0 27-1,0 12 16,0-38-31,0 12 32,0 14-17,0-14 1,0 27 0,-13-13-1,-1 26 1,14 40 15,0-40 0,0 13 1,0-65-32,0 65 31,-13 14 0,13-67-31,0 0 16,-13 67 15,13-66-31,0-1 16,0 0-1,-13 67 1,13-27-1,-40 133 17,40-14 15,0-145-32,0-1 1,0 67-1,0-13 17,0-40-17,0-14 1,0 54 0,0 595 202,0-662-202,0-13 0,0 40-16,0-26 15,0 65 16,0-65-15,0-14-16,0 14 16,0-14-16,0 13 15,0-12-15,0-1 0,0 0 16,0 27 0,0 39 15,0-66-31,0 14 15,0-14-15,0 13 16,0-12 0,0-1-16,0 0 15,0 0-15,0 14 16</inkml:trace>
  <inkml:trace contextRef="#ctx0" brushRef="#br0" timeOffset="73271.31">7699 9102 0,'0'13'0,"-13"-13"31,0 0-16,13 13 1,-13-13 15,13 13 47,-14-13-78,14 14 16,-13-1 0,0 13-1,0-12 1,13-1 0,0 0-16,-13-13 15,-1 26 16,1 1 1,13-14-17,-13-13 1,0 27 0,13-14 15,-14 13-16,14-13 1,0 1 0,-13 12-1,0-13-15,13 1 16,0-1 0,0 0-16,0 0 0,0 14 15,0-14 1,0 40 15,0-40-31,26 14 0,-26-1 16,27-13-16,-14 1 31,0 12-31,1-26 16,12 13-1,0 14 1,14-1-1,-13 27 17,65-27-1,-39-26 0,-13 14-31,-14-14 16,14 0-1,-27 13 1,0-13 0,1 0 15,-1 0-15,13-13 30,-12 13-30,-1 0 0,0 0-1,0-14 1,0 14-16,80-52 47,-80 52-47,14-27 15,-14 14-15,0 13 16,-13-13-16,27-14 16,-14 1-1,27-27 17,-40 26-32,13 27 15,0-13 1,-13-13-1,0 12-15,13-65 32,-13 39-1,0 14-15,0 13-16,0-14 15,0 14 1,0 0-1,0-14 1,0 1-16,-26-1 31,26 1-31,0 13 16,-13 0 0,13-1-1,0 1-15,-14 13 16,-12-26 15,-1-1-15,14 14-1,-93-40 17,80 53-17,-1-13-15,1 0 16,13 13-16,0 0 15,-1 0-15,1-14 47,0 14-47,0 0 32,-1 0-17,1 0-15,0 0 31,0 0-15,-14 14 0,1-14-1,13 13 17,-1-13-32,-12 0 31,-1 13 0,27 0-15,-13-13 15,13 13-15,-13-13-1,-40 27 1,40-14-16,-14-13 15,27 13 1,-66 27 15</inkml:trace>
  <inkml:trace contextRef="#ctx0" brushRef="#br0" timeOffset="110324.3">5741 11761 0,'-13'0'78,"0"0"-78,0 0 16,0 0-16,-1 0 15,1 0-15,-13 0 16,-1 0-16,1 0 16,-14 0-16,-145 0 31,26 0 0,106 0-31,0 0 16,0 0-1,14 0-15,-14 0 16,26 0-16,14 0 16,-66 13 31,65-13-32,-12 0 1,13 13 15,-1 0-31,-12 14 63,0-14-63,-14 14 15,27-1-15,-14 0 16,-12 14-1,-14 26 1,-14 14 0,67-67-1,-39 40-15,-67 53 47,79-93-47,-12 40 16,39-40 46,0 0-62,13 40 47,0-13-47,0-40 16,54 53-1,-41-27-15,1 1 16,25-14-16,28 40 31,39-13-15,-79-27 15,-27 0-31,26-13 47,279-40 0,-265 40-31,-13 0-1,39 0 1,-66 0-1,14 0 1,-1 0-16,40-13 31,53 13 1,-53 0-17,40 0 16,-53 0-15,-26 0-16,-1 0 16,1 0-16,52 0 31,-39 0-31,-27 0 16,0 0-1,27-13 1,-1-14 31,14 14-32,-13 0 1,26-40 15,-26 27-15,-27-1-1,14 14-15,26-40 47,-40 40-31,0-27 0,13 40-16,-12-40 31,12 1-16,-13-1-15,1 27 32,-14 0-32,13-27 15,-13-40 17,0 1-1,0 53-16,-13-67 17,-1 67-32,1 12 15,-53-65 17,53 66-17,-27-14 1,14 14-1,12 0 1,-52 0 15,40 13-31,-14 0 16,0 0 31,27 0-47,-27 0 31,-12 0-15,-1 0-1,39 0 1,-25 0 15,-14 13 16,40-13-47,-40 0 16,13 0 15,-79 26 0,92-26-15,14 0-16,0 0 15,-40 27 110</inkml:trace>
  <inkml:trace contextRef="#ctx0" brushRef="#br0" timeOffset="134890.9">24355 7131 0,'-79'0'15,"26"0"1,0 0-16,13 0 15,-13 0-15,-53 26 16,67-26 0,-81 26-1,81-12-15,12-14 16,1 13 0,-14 13-1,14-12-15,-14-1 0,27 0 16,-40 27-1,-146 171 32,173-197-31,-53 105 0,26 132 46,53-211-62,0-14 16,0 1-1,0 12-15,0 54 32,0-14-1,0-65-31,0 12 15,13-13-15,27 27 16,65 26 15,-25-39 1,-40-1-32,12-13 0,1-13 15,-13 0 1,106 40-1,65-14 17,41 1-17,-160-27 1,1 13-16,-27-13 16,27 0-16,-1 13 15,305-13 16,106-26 1,-411 13-17,-12 13 1,12-14-16,-12 14 16,12-13-16,14 0 0,26 0 15,437-53 16,-450 39-31,-26-13 16,13-13 0,-40 14-1,66-80 17,-13-14 14,-105 107-46,-1 0 16,0-14 0,0-26-1,0 26-15,1 0 16,-1-105 15,-26 65-15,-1 67-1,14 0-15,-13 0 16,-13-14-16,-1 1 16,-1600-173 202,1561 199-218,0 0 16,0 0-16,-80 0 16,-13 0-1,93 0 1,-40 0 0,53 0-16,-105 27 46,118-27-46,-13 0 0,-13 13 16,40 0 0,-14-13-1,13 0-15,1 13 16,-40 1 0,-80-14-1,40 0 16,93 13-15,0-13-16,-27 0 31,14 0-31,13 0 16,-1 0-16,-12 0 31,-14 0 0,27 0-31,0 0 0,0 13 16,-1-13 0</inkml:trace>
  <inkml:trace contextRef="#ctx0" brushRef="#br0" timeOffset="141052.78">6257 13573 0,'14'0'15,"-1"0"1,0 0-16,0 0 31,1 0-15,12-13 15,27 13-15,-27 0-1,1 0-15,-1 0 16,14 0-16,26 0 31,-26 0-31,132 13 31,-106-13-15,0 0 15,-53 0-15,1 0 0,-1 0-16,0 0 31,0 0-16,0 0 64</inkml:trace>
  <inkml:trace contextRef="#ctx0" brushRef="#br0" timeOffset="152018.5">10094 12713 0,'-13'0'0,"13"-13"16,-14 13-16,1 0 15,-13 0 16,-1 0 1,14 0-17,0 0 1,0 0-16,-1 0 31,1 0-31,0 0 16,0 13-16,-1-13 15,-25 13-15,12 1 16,14-14-16,-40 13 16,40 13-1,-14 1 1,-52-14 15,-27 80 0,93-54-31,0-25 16,0-1-16,-14 13 16,1 27-1,26-13 1,-14 52 15,1 14 0,13-66-15,13-14-16,1 41 31,-1-41-31,0 14 16,14-14-16,-1 14 0,40 52 31,-13-25 0,66 12 1,-106-79-17,27 26 1,-27-26-16,14 0 16,79 0 30,-80 0-30,14 0 0,79-26 15,-27-40 16,-78 53-47,-1-1 15,0 1-15,27-40 47,-1-39 0,-25 65-31,-14-12-16,0 25 15,0-39 17,0 27-17,0-1 32,0-12-47,0 12 16,13-65 31,-13-41-16,0 107-15,-13-27-1,-1 13 1,14 27-16,-13-13 15,0 12 17,-27-25-1,27 26 0,-278-199 172</inkml:trace>
  <inkml:trace contextRef="#ctx0" brushRef="#br0" timeOffset="181555.81">9671 14751 0,'39'0'47,"41"26"-31,-41-26-1,54 0 1,79 40-1,-66-40 1,-40 0-16,79 0 16,-78 0-1,-15 13 1,94 0 0,-1 0-16,-12-13 31,-67 14 0,-53-14 16,0 0 0,1 0 31,-1 0-62,13 0-1,1 0-15,-1 0 16,1 0-16,-14 0 15,13 0-15,14 0 47</inkml:trace>
  <inkml:trace contextRef="#ctx0" brushRef="#br0" timeOffset="184547.93">12647 14936 0,'13'0'140,"1"0"-124,-1 0-16,13 0 16,14 0-1,-14 0-15,27 0 16,185 26 15,-39-26 0,-146 0-31,0 0 0,0 0 16,-14 0 0,1 13-16,0-13 15,-1 14-15,-12-14 16,-1 0-16,-13 13 0,14-13 15,-1 0 1,14 0-16,13 0 16,-13 13-1,-14-13-15,80 0 32,26 13-1,27 1-16,-106-14 1,-13 0-16,-1 0 16,41 0 15,-41 0-31,-12 0 0,-1 0 16,14 0-16,-27-14 15,53 14 1,-39 0-1,-14 0-15,0 0 16,1-13 0,12 13-1,27-13 17,-40 13-17,0 0 1,1 0-16,-1 0 15,26-13 1,-12 13 15,-14 0-31,27 0 32,-14-14-1,-12 14-31,12 0 0,-13 0 15,0 0 1,14 0 0,-14 0 15,0 0-15,1 0 15</inkml:trace>
  <inkml:trace contextRef="#ctx0" brushRef="#br0" timeOffset="187274.03">16457 14777 0,'27'0'93,"25"0"-77,1 0-16,27-13 16,52 13-1,-53 0-15,305 0 32,-278 13-17,-14-13-15,-12 13 16,-1-13-1,67 0-15,-54 13 16,213 54 0,-54-54 15,40 0 0,-198-13-31,-27 0 0,26 0 16,1 0-1,66 0 1,-53-13-16,-14 13 16,107 0 15,-41 0-15,-78 0-16,-27 0 15,0 0-15,-1 0 16,412 0 31,-226-13-32,-133 13 1,1 0-16,0 0 0,-40 0 16,40 0-16,198-14 46,-158 14-30,-53-13-16,198-27 31,0 1-15,-14 39 31,-210-13-32,12-1 17,-66 14-1</inkml:trace>
  <inkml:trace contextRef="#ctx0" brushRef="#br0" timeOffset="198885.86">12382 13824 0,'-13'93'15,"-13"-14"-15,-1 14 0,-12-27 16,-1 14-16,-53 211 47,80-225-31,-27 53-1,40-53 1,-13 27 15,13-67-31,0 27 31,0-27-15,0 54 15,27-14-15,-27-53-1,13 0 1,-13 1 0,13-14-16,14 13 62,131 0-46,305 40-1,-291-53 1,27 0-16,-14 13 16,40 0-1,145 1-15,-52-1 16,145 0 31,-199 14-32,-12-14 17,-173-13-32,93 0 15,-79 13-15,26-13 16,132 27 0,14-14-1,264 0 16,-225-13 1,-211 0-32,13 0 15,-1 0-15,120 0 16,27 0 15,26 0-15,-120 0-16,279 0 31,251-26 0,-582 26-15,26 0-16,225-14 31,-264 1-15,26 0-1,0 0 1,79-1 15,27 14-15,119-26 31,-265 26-47,14 0 15,-27 0-15,53-27 16,-53 27-16,305 14 31,105-1-15,-317 0 0,198-13 15,-317 0-16,-1-13 1,-25-14 15,-1 27-15,0 0-16,-13-13 16,13 13-1,40-106 16,-40 80-15,1-53 0,39-239 15,-40 252-31,13-53 16,-12 26-1,12-13-15,14-66 16,26-357 31,-66 423-47,0 80 31,-80 26 125,-78 0-140,-28 13-16,14 0 15,-52 1-15,52 25 16,-463 27 15,476-52-31,-132-1 16,26 13 0,14 14 15,132 0-31,-172-14 15,132 1 1,-145-1 0,-172 14 15,-384 13 0,542-53-15,159 0-1,1 0-15,-570 0 32,582-13-17,14 13 1,0-14-16,-14 14 0,1 0 16,-107 0-1,-78 0 16,224 0-31,-503-26 47,504 26-47,-28-13 16,14-1-16,-331-12 47,371 26-32,-133-13 1,146 13 0,-106-14-16,-1190 28 156,1203-28-156,-13 1 31,93 13-31,-67 0 16,-79-26 15,172 26-15</inkml:trace>
  <inkml:trace contextRef="#ctx0" brushRef="#br0" timeOffset="-195440.61">27768 12554 0,'-26'27'141,"-14"-1"-141,0 27 16,0-13-16,1 0 15,-173 66 1,-26 26-1,93-40 1,-133 27 15,159-79-15,0 13-16,-358 172 31,305-159-15,67-13-16,12-27 15,0 1-15,-92 39 32,119-39-17,26-1 1,14-13 0</inkml:trace>
  <inkml:trace contextRef="#ctx0" brushRef="#br0" timeOffset="-194236.76">25254 13547 0,'0'26'140,"0"14"-140,-13-14 16,13 1-16,-13 12 16,13-25-16,-13 25 15,0 41 1,-14-27 15,27-27 141,0-13-156,13 1-1,14-1-15,-14-13 32,0 13-1,0-13-31,1 0 15,-1 0 1,13 0-16,27 0 16,93 13 15,13-13 0,-80 0-15,-53 0-1,41 0 1,-41 0 0</inkml:trace>
  <inkml:trace contextRef="#ctx0" brushRef="#br0" timeOffset="-190038.15">10557 13877 0,'-13'0'141,"-1"27"-126,1-1-15,0-12 16,13-1-16,0 0 15,-26 13-15,26-12 16,-27 25 0,27-12-1,0-14-15,0 0 32,0 1-32,0-1 15,0 26 1,0-25-1,0 12-15,0 1 16,0-14-16,0 13 16,13-12-16,-13-1 15,27 40 1,-14-27 0,0 53 15,0-52-31,-13-14 15,40 53 1,53 14 15,-14-14 1,0-13-17,-26-27 1,14-13 15,-54-13-15,66-13 15,-26-13-15,53-27-1,-66 26-15,105-92 16,-79 40 15,-66 52-15,0 1-16,0 13 15,0-14-15,0 14 16,-13-40 0,-27 14-1,27 12 1,-13-13-1,-1 14-15,14-1 16,-27-12-16,-79-67 31,66 79-15,27 1-16,-40-27 16,-27 0 15,53 40-16,27 0-15,-40 13 47,40-14-31,0 14-16,0 0 31,-14 0-15,14 0 46</inkml:trace>
  <inkml:trace contextRef="#ctx0" brushRef="#br0" timeOffset="-185163.92">11787 13018 0,'-13'26'16,"-13"14"-1,-1 26 1,1-40-16,-14 80 16,0-79-1,-26 105 16,26-79-15,27-27-16,0-13 16,0 1-1,13-1 1,0 0-16,-14 14 31,-12 39 16,13-66-47,13 13 16</inkml:trace>
  <inkml:trace contextRef="#ctx0" brushRef="#br0" timeOffset="-184409.29">11390 13652 0,'0'27'110,"0"13"-95,0-27-15,0 13 16,14-26 0,-14 14-1,13-14 48,0 0-32,13-14-15,-12-12-16,25-27 15,-25 26 1,25-12 0,-25 26-16,-1-14 46,0 27-30</inkml:trace>
  <inkml:trace contextRef="#ctx0" brushRef="#br0" timeOffset="-183818.61">11377 13322 0,'0'26'109,"0"1"-109,0-14 16,0 53-1,13-53-15,-13 27 32,0-27-32,0 0 15,0 27 1,0-27-1</inkml:trace>
  <inkml:trace contextRef="#ctx0" brushRef="#br0" timeOffset="-158316.49">1865 8969 0,'0'14'32,"0"65"-17,0-39 1,0 171-1,14-118 17,-14-53-32,13-14 0,-13 1 15,0-1 1,0 14 0,0-27 93,13 13-93,-13 1-16,26-1 0,-26 14 15,27 66 16,-14-80-15,-13-13 0,0 27 31,13-40 124,14 0-155,-14 0-16,14 0 16,12-13-16,-26 13 15,14 0 1,-27-13 0,13 13 15,14 0 0,-14 0-15,13 0-16,54 0 15,12 0-15,226 0 16,184 39 31,-184 1-32,-225-27 1,92-13 0,-119 0-16,13 14 15,133-1 17,-93 0-32,40 0 31,-27-13-16,14 0 1,-1 13 0,146 27 15,13-27 0,-211-13-15,53 0-1,-27 0 1,92 0 15,-131 0-15,-41 0 0,54 0-1,-14 0 1,-52-13-1,92 0 17,145 13-1,-171-13-31,-14 13 16,1 0-16,12 0 15,54 0-15,-14 0 31,-52 0 1,-54 0-32,0 0 15,14 0 1,-13 0-16,105 0 31,13 0 16,-118 0-47,13 0 0,-1 0 16,1 0-16,53 0 31,-27 0-15,-27 0-1,-25 0-15,12 0 31,-13 0-15,40-14 15,-13 14-15,26-39 15,0 12 0,-39 27-15,-14-13 0,40-40 15,-27 0-15,-13 27-1,1-1-15,-1-52 16,-13-40 15,0 92-31,0-12 16,0-54-1,0 27-15,-13-66 32,-27 26-17,27 27 16,13 65-15,0 1-16,-13 0 16,13 0-1,0-1 1,-14-12-16,1-1 16,13 14-1,-26-53 1,26 40 15,-14-1 0,14 1-15,0 12 31</inkml:trace>
  <inkml:trace contextRef="#ctx0" brushRef="#br0" timeOffset="-155954.6">1879 8930 0,'0'-14'16,"0"1"0,13-13-1,13 26 1,1-27 0,12 14-16,213-66 31,-186 65-31,-13 1 15,26-13-15,27 13 16,66-14 0,185 14 15,53 13 16,-304 0-47,79 0 15,-52 0-15,-14 0 16,26 0-16,239 13 31,-173-13-15,186 0 15,-291 0-15,-40-13-16,14 0 15,-14-1 17,-40 14-32,67-13 31,52 13 16,-92 0-32,-13 0 1,-13 0-16,12 0 16,27-13-16,40 13 31,106-13 0,264-14 16,-410 27-47,40 0 16,-66 0-16,158 0 31,278-39 16,-171 25-16,-213 14-31,1 0 0,92-13 31,-158 13-15,-14 0-16,27 0 31,-27 0-31,0 0 16,13 0-16,160 0 47,-160 0-32,106 0 17,-52 0-1,-67 0-16,-13 13 189,-13 14-204,-27-1 15,14 27 1,12-53-16,-25 40 15,25-40 1,14 13-16,-13-13 109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7679" y="6380997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emf"/><Relationship Id="rId4" Type="http://schemas.openxmlformats.org/officeDocument/2006/relationships/customXml" Target="../ink/ink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45.emf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emf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cs.anu.edu.au/courses/comp2600/Lectures/20WPII.pdf" TargetMode="External"/><Relationship Id="rId2" Type="http://schemas.openxmlformats.org/officeDocument/2006/relationships/hyperlink" Target="https://www.cs.cornell.edu/courses/cs6110/2011sp/lectures/lecture1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anu.edu.au/courses/comp2600/Lectures/19wp1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Floyd, Hoare and Dijkstra: Deductive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2022: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20E0D8-E715-4F5D-B33C-5FF9C9CDF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specifications require introduction of new variables to store “old” values</a:t>
                </a:r>
              </a:p>
              <a:p>
                <a:endParaRPr lang="en-US" dirty="0"/>
              </a:p>
              <a:p>
                <a:r>
                  <a:rPr lang="en-US" dirty="0"/>
                  <a:t>Hoare-triple specifying the program to swap values of two variables using a temporary variable: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ghost variables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20E0D8-E715-4F5D-B33C-5FF9C9CDF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A936D6-B5AC-4903-AA6D-EE04BE1E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Auxiliary/Ghost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4D226-E79B-4F9A-8BCE-481CA948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46B5E8-6FF4-4059-AAA9-9F19C0865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you construct a proof?</a:t>
                </a:r>
              </a:p>
              <a:p>
                <a:pPr lvl="1"/>
                <a:r>
                  <a:rPr lang="en-US" dirty="0"/>
                  <a:t>Axioms (statements that are true by definition)</a:t>
                </a:r>
              </a:p>
              <a:p>
                <a:pPr lvl="1"/>
                <a:r>
                  <a:rPr lang="en-US" dirty="0"/>
                  <a:t>Inference Rules</a:t>
                </a:r>
              </a:p>
              <a:p>
                <a:endParaRPr lang="en-US" dirty="0"/>
              </a:p>
              <a:p>
                <a:r>
                  <a:rPr lang="en-US" dirty="0"/>
                  <a:t>Floyd-Hoare logic</a:t>
                </a:r>
              </a:p>
              <a:p>
                <a:pPr lvl="1"/>
                <a:r>
                  <a:rPr lang="en-US" dirty="0"/>
                  <a:t>Deductive system to prove partial correctness specifications for programs</a:t>
                </a:r>
              </a:p>
              <a:p>
                <a:pPr lvl="1"/>
                <a:r>
                  <a:rPr lang="en-US" dirty="0"/>
                  <a:t>Proofs look like trees (upside down CS trees) </a:t>
                </a:r>
              </a:p>
              <a:p>
                <a:pPr lvl="1"/>
                <a:r>
                  <a:rPr lang="en-US" dirty="0"/>
                  <a:t>Each element in this tree is separated by a line: things above the line are assumed to be true, and this allows us to prove the thing below the line	</a:t>
                </a:r>
              </a:p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can be proved 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46B5E8-6FF4-4059-AAA9-9F19C0865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9976E99-FC1E-4241-9210-0B0218AA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4FE4A-2309-4A62-BF9B-3824577F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1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2F560C-61A0-4068-A54F-6165DC6B3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51591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denote the result of replacing all occurrences of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with the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Assignment statement: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Assignment axiom: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to be true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got the ‘value’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then substituting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before the assignment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should be also true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2F560C-61A0-4068-A54F-6165DC6B3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5159162"/>
              </a:xfrm>
              <a:blipFill>
                <a:blip r:embed="rId2"/>
                <a:stretch>
                  <a:fillRect l="-521" t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81623E0-C1E4-47A2-9784-53629A5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 Axioms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5FD40-7ED0-4225-B1C0-9DD2C7F7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375D40-D35A-4383-B353-2EC042D5F071}"/>
                  </a:ext>
                </a:extLst>
              </p:cNvPr>
              <p:cNvSpPr txBox="1"/>
              <p:nvPr/>
            </p:nvSpPr>
            <p:spPr>
              <a:xfrm>
                <a:off x="3385025" y="3352131"/>
                <a:ext cx="4483729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375D40-D35A-4383-B353-2EC042D5F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25" y="3352131"/>
                <a:ext cx="448372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89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98BD4F-FFF9-483C-8840-93F70055F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&gt;0∧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&gt;0∧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true after the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should be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before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42=42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≔42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=42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does not occur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in all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42=42 </m:t>
                    </m:r>
                  </m:oMath>
                </a14:m>
                <a:r>
                  <a:rPr lang="en-US" dirty="0"/>
                  <a:t>(i.e.,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dirty="0"/>
                  <a:t>), after the assignment,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=42 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98BD4F-FFF9-483C-8840-93F70055F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EAC822D-4B3A-462F-93BD-497AAD54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Logic: Assignment Axiom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60D4A-7E24-406D-8E52-FD5A1784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6438F-1C55-4C07-BBC8-FD2939F58E35}"/>
                  </a:ext>
                </a:extLst>
              </p:cNvPr>
              <p:cNvSpPr txBox="1"/>
              <p:nvPr/>
            </p:nvSpPr>
            <p:spPr>
              <a:xfrm>
                <a:off x="2986673" y="1259975"/>
                <a:ext cx="4483729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6438F-1C55-4C07-BBC8-FD2939F58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673" y="1259975"/>
                <a:ext cx="448372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9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A269BC-438A-4631-87CD-0B9664125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390114"/>
                <a:ext cx="11699087" cy="3293925"/>
              </a:xfrm>
            </p:spPr>
            <p:txBody>
              <a:bodyPr/>
              <a:lstStyle/>
              <a:p>
                <a:r>
                  <a:rPr lang="en-US" dirty="0"/>
                  <a:t>Intuition: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some condition (Boolean expression) possibly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.  For some old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(denoted by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), the new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must be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replaced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(which is over the old value) is true.</a:t>
                </a:r>
              </a:p>
              <a:p>
                <a:r>
                  <a:rPr lang="en-US" dirty="0"/>
                  <a:t>Note that this axiom introduces a new variable and an existential quantifier: it is generally harder to use.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A269BC-438A-4631-87CD-0B9664125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390114"/>
                <a:ext cx="11699087" cy="3293925"/>
              </a:xfrm>
              <a:blipFill>
                <a:blip r:embed="rId2"/>
                <a:stretch>
                  <a:fillRect l="-521" t="-2963" r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419861B-8E68-4308-981E-77F3D258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Assignment Axiom (Floyd)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B39EC-2395-4C3D-AB94-395E661F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8BB4B4-0972-4B8D-BEB3-1B9AD40E2EE9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8BB4B4-0972-4B8D-BEB3-1B9AD40E2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167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127563"/>
                <a:ext cx="11699087" cy="4046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simplify the postcondition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Now we can just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and substitute it in the first conjunct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=10+1∧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=11∧∃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=10}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=11∧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127563"/>
                <a:ext cx="11699087" cy="4046899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E6C52D4-9BC4-4783-AD93-69A9E6A8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Assignment Axiom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00D7-3A2A-42C0-B19D-1A59CAA5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73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127564"/>
                <a:ext cx="11699087" cy="35564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simplify the postcondition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Now we can just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substitute this in the second inequality to get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−1&gt;0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127564"/>
                <a:ext cx="11699087" cy="3556476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E6C52D4-9BC4-4783-AD93-69A9E6A8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Assignment Axiom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00D7-3A2A-42C0-B19D-1A59CAA5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637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C05857-2D33-4A96-9133-28D4621F2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743200"/>
                <a:ext cx="11699087" cy="2940840"/>
              </a:xfrm>
            </p:spPr>
            <p:txBody>
              <a:bodyPr/>
              <a:lstStyle/>
              <a:p>
                <a:r>
                  <a:rPr lang="en-US" dirty="0"/>
                  <a:t>This means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can be proven to be true, then we can combine them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Above rule </a:t>
                </a:r>
                <a:r>
                  <a:rPr lang="en-US" dirty="0"/>
                  <a:t>is called the </a:t>
                </a:r>
                <a:r>
                  <a:rPr lang="en-US" i="1" dirty="0"/>
                  <a:t>modus ponens </a:t>
                </a:r>
                <a:r>
                  <a:rPr lang="en-US" dirty="0"/>
                  <a:t>rule in propositional logic, 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dirty="0"/>
                  <a:t> are Boolean propositions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C05857-2D33-4A96-9133-28D4621F2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743200"/>
                <a:ext cx="11699087" cy="2940840"/>
              </a:xfrm>
              <a:blipFill>
                <a:blip r:embed="rId2"/>
                <a:stretch>
                  <a:fillRect l="-521" t="-3320" b="-3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44C3BF-67A4-43D4-AF82-22C48636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notation for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F79A4-184E-4970-BE82-82FA9D94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1635F5-21D3-4D1D-88EC-B1D2C8302CAB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10143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,…, ⊢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1635F5-21D3-4D1D-88EC-B1D2C8302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79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E7F42A7-0E2B-4495-B953-627774D780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906162"/>
                <a:ext cx="11699087" cy="2777878"/>
              </a:xfrm>
            </p:spPr>
            <p:txBody>
              <a:bodyPr/>
              <a:lstStyle/>
              <a:p>
                <a:r>
                  <a:rPr lang="en-US" dirty="0"/>
                  <a:t>Intuition: if the postconditon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precondition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you can prove that the Hoare triple consisting of the precondition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the postcondition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true when executing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sequence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E7F42A7-0E2B-4495-B953-627774D78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906162"/>
                <a:ext cx="11699087" cy="2777878"/>
              </a:xfrm>
              <a:blipFill>
                <a:blip r:embed="rId2"/>
                <a:stretch>
                  <a:fillRect l="-521" t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C4E1ED6-C87E-4A8D-A33C-33065C42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composition axiom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15B8F-0F04-4918-996B-0E6F4DF6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D1615-4B6E-48C0-BECD-F63119A3F67D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D1615-4B6E-48C0-BECD-F63119A3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687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49C438-BD86-45E2-B810-D43CBA9F2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480649"/>
                <a:ext cx="11699087" cy="32124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Consider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[By assignment axiom]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[By assignment axiom]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[By assignment axiom]</a:t>
                </a:r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49C438-BD86-45E2-B810-D43CBA9F2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480649"/>
                <a:ext cx="11699087" cy="3212444"/>
              </a:xfrm>
              <a:blipFill>
                <a:blip r:embed="rId2"/>
                <a:stretch>
                  <a:fillRect l="-521" t="-4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6F5AF39-9560-495D-8C69-C949E20D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composition axiom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DF2C-15A9-4397-94F6-C5966EC3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B2B8D3-B221-4F2A-8418-F557CB91C4DB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B2B8D3-B221-4F2A-8418-F557CB91C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F4CC9-D16F-41D4-8B64-9B167296E252}"/>
                  </a:ext>
                </a:extLst>
              </p:cNvPr>
              <p:cNvSpPr txBox="1"/>
              <p:nvPr/>
            </p:nvSpPr>
            <p:spPr>
              <a:xfrm>
                <a:off x="9370337" y="3168713"/>
                <a:ext cx="2246552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F4CC9-D16F-41D4-8B64-9B167296E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0337" y="3168713"/>
                <a:ext cx="2246552" cy="338554"/>
              </a:xfrm>
              <a:prstGeom prst="rect">
                <a:avLst/>
              </a:prstGeom>
              <a:blipFill>
                <a:blip r:embed="rId4"/>
                <a:stretch>
                  <a:fillRect t="-98246" b="-15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97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D37165-B712-42BB-A04D-1D48E1CD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Robert W. Floyd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B2D01-B549-447E-9F4E-61506084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D5A35-2C68-414C-9E77-6717D472E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6" t="-2495" r="13057" b="20894"/>
          <a:stretch/>
        </p:blipFill>
        <p:spPr>
          <a:xfrm>
            <a:off x="326232" y="1254004"/>
            <a:ext cx="2294792" cy="2588236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AF26A94-A38D-4D6D-A915-D4B0EB3A1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93" y="1254004"/>
            <a:ext cx="8427976" cy="4941844"/>
          </a:xfrm>
        </p:spPr>
        <p:txBody>
          <a:bodyPr>
            <a:normAutofit/>
          </a:bodyPr>
          <a:lstStyle/>
          <a:p>
            <a:r>
              <a:rPr lang="en-US" dirty="0"/>
              <a:t>Pioneer in the field of program verification</a:t>
            </a:r>
          </a:p>
          <a:p>
            <a:r>
              <a:rPr lang="en-US" sz="2400" dirty="0"/>
              <a:t>1978 Turing Award for </a:t>
            </a:r>
          </a:p>
          <a:p>
            <a:pPr>
              <a:buNone/>
            </a:pPr>
            <a:r>
              <a:rPr lang="en-US" sz="1800" dirty="0"/>
              <a:t>	“clear influence on methodologies for the creation of efficient and reliable software, and for helping to found the following important subfields of computer science: the theory of parsing, the semantics of programming languages, automatic program verification, automatic program synthesis, and analysis of algorithms”</a:t>
            </a:r>
          </a:p>
          <a:p>
            <a:r>
              <a:rPr lang="en-US" sz="2400" dirty="0"/>
              <a:t>Seminal 1967 paper, “Assigning Meanings to Programs”</a:t>
            </a:r>
          </a:p>
          <a:p>
            <a:r>
              <a:rPr lang="en-US" sz="2400" dirty="0"/>
              <a:t>Developed logic of flowcharts</a:t>
            </a:r>
          </a:p>
          <a:p>
            <a:pPr lvl="1"/>
            <a:r>
              <a:rPr lang="en-US" sz="2200" dirty="0"/>
              <a:t>Invented the notion of “verification conditions</a:t>
            </a:r>
          </a:p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algorithm; PhD advisor of Robert </a:t>
            </a:r>
            <a:r>
              <a:rPr lang="en-US" dirty="0" err="1"/>
              <a:t>Tarjan</a:t>
            </a:r>
            <a:r>
              <a:rPr lang="en-US" dirty="0"/>
              <a:t>, Ron Rivest, Zohar Manna (co-advisee)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188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</p:spPr>
            <p:txBody>
              <a:bodyPr/>
              <a:lstStyle/>
              <a:p>
                <a:r>
                  <a:rPr lang="en-US" dirty="0"/>
                  <a:t>Conditional statement syntax: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Conditional rule: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  <a:blipFill>
                <a:blip r:embed="rId2"/>
                <a:stretch>
                  <a:fillRect l="-521" t="-10390" b="-16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9A6E5D-8D08-4856-86AC-8D1BA7F4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for Conditionals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E6AA9-DE25-4C27-87E2-933D811B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/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then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else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600"/>
                <a:ext cx="11699087" cy="9402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Intuition: from the precondition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for both valuations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you reach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600"/>
                <a:ext cx="11699087" cy="940247"/>
              </a:xfrm>
              <a:prstGeom prst="rect">
                <a:avLst/>
              </a:prstGeom>
              <a:blipFill>
                <a:blip r:embed="rId4"/>
                <a:stretch>
                  <a:fillRect l="-521" t="-10390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94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B1B23E-BED6-4FA4-9FBB-5C4132857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524969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&gt;−1)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dirty="0"/>
                  <a:t>  [By assignment axiom]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Second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≤−1)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show the above, we can use a rule called </a:t>
                </a:r>
                <a:r>
                  <a:rPr lang="en-US" i="1" dirty="0"/>
                  <a:t>precondition strengthening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dirty="0"/>
                  <a:t> [because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integer, and basic arithmetic]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B1B23E-BED6-4FA4-9FBB-5C4132857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5249697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0CF6B97-BAB5-464D-AE99-1420EBBB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rule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10BB5-C8D2-42AC-A6C3-B418511F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</p:spPr>
            <p:txBody>
              <a:bodyPr/>
              <a:lstStyle/>
              <a:p>
                <a:r>
                  <a:rPr lang="en-US" dirty="0"/>
                  <a:t>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lands in a state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true starting from the set of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then surely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lands in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starting from a smaller set of states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means that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 subset of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  <a:blipFill>
                <a:blip r:embed="rId2"/>
                <a:stretch>
                  <a:fillRect l="-521" t="-3774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BC7D77-3986-42BF-A8BB-2281F49D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 strengthening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8084A-E89F-44BC-9E25-AF831280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′,          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5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</p:spPr>
            <p:txBody>
              <a:bodyPr/>
              <a:lstStyle/>
              <a:p>
                <a:r>
                  <a:rPr lang="en-US" dirty="0"/>
                  <a:t>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lands in a state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true starting from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then for all such states will satisfy a weaker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(because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superset of those satisfying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  <a:blipFill>
                <a:blip r:embed="rId2"/>
                <a:stretch>
                  <a:fillRect l="-521" t="-377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BC7D77-3986-42BF-A8BB-2281F49D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Postcondition weakening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8084A-E89F-44BC-9E25-AF831280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29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</p:spPr>
            <p:txBody>
              <a:bodyPr/>
              <a:lstStyle/>
              <a:p>
                <a:r>
                  <a:rPr lang="en-US" dirty="0"/>
                  <a:t>Loop statement syntax: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Loop rule: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  <a:blipFill>
                <a:blip r:embed="rId2"/>
                <a:stretch>
                  <a:fillRect l="-521" t="-10390" b="-16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9A6E5D-8D08-4856-86AC-8D1BA7F4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for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E6AA9-DE25-4C27-87E2-933D811B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/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600"/>
                <a:ext cx="11699087" cy="21904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dirty="0"/>
                  <a:t> is called the loop invariant</a:t>
                </a:r>
              </a:p>
              <a:p>
                <a:r>
                  <a:rPr lang="en-US" dirty="0"/>
                  <a:t>Intuition of the loop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dirty="0"/>
                  <a:t> is a condition that holds before and after the loop body executes (the loop body executes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true). The loop rule also expresses that after the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𝐰𝐡𝐢𝐥𝐞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command has terminated,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must be false</a:t>
                </a:r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600"/>
                <a:ext cx="11699087" cy="2190403"/>
              </a:xfrm>
              <a:prstGeom prst="rect">
                <a:avLst/>
              </a:prstGeom>
              <a:blipFill>
                <a:blip r:embed="rId4"/>
                <a:stretch>
                  <a:fillRect l="-521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9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2A4E45-AAC9-4FEA-A16D-A8CFFDED1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943100"/>
                <a:ext cx="11699087" cy="37409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while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Loop-invariant: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Exercise: show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Exercise: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2A4E45-AAC9-4FEA-A16D-A8CFFDED1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943100"/>
                <a:ext cx="11699087" cy="3740940"/>
              </a:xfrm>
              <a:blipFill>
                <a:blip r:embed="rId2"/>
                <a:stretch>
                  <a:fillRect l="-521" t="-2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D7CA5B4-0553-4A5C-B202-83E04C02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rule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8B9F-4C31-452C-9EC8-D5B091E6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8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B5AF7D-1981-461F-84D6-017ADA53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2"/>
            <a:ext cx="11699087" cy="4719714"/>
          </a:xfrm>
        </p:spPr>
        <p:txBody>
          <a:bodyPr/>
          <a:lstStyle/>
          <a:p>
            <a:r>
              <a:rPr lang="en-US" dirty="0"/>
              <a:t>Invariant must hold initially</a:t>
            </a:r>
          </a:p>
          <a:p>
            <a:r>
              <a:rPr lang="en-US" dirty="0"/>
              <a:t>Invariant must hold after each loop iteration</a:t>
            </a:r>
          </a:p>
          <a:p>
            <a:r>
              <a:rPr lang="en-US" dirty="0"/>
              <a:t>Invariant and negated loop guard must imply postcondition</a:t>
            </a:r>
          </a:p>
          <a:p>
            <a:endParaRPr lang="en-US" dirty="0"/>
          </a:p>
          <a:p>
            <a:r>
              <a:rPr lang="en-US" dirty="0"/>
              <a:t>Exercise/example: </a:t>
            </a:r>
          </a:p>
          <a:p>
            <a:pPr lvl="1"/>
            <a:r>
              <a:rPr lang="en-US" dirty="0"/>
              <a:t>What’s the loop invariant for following program?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92370-9225-49FF-8681-647385F4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loop invariants is hard!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4D09F-89C3-454A-A647-207A9E25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39BBCE-BAEB-4118-A040-C4B362B02718}"/>
                  </a:ext>
                </a:extLst>
              </p:cNvPr>
              <p:cNvSpPr txBox="1"/>
              <p:nvPr/>
            </p:nvSpPr>
            <p:spPr>
              <a:xfrm>
                <a:off x="3405782" y="4267495"/>
                <a:ext cx="3602237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39BBCE-BAEB-4118-A040-C4B362B02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782" y="4267495"/>
                <a:ext cx="3602237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535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FD3331-AC00-4D85-96C4-006F906A8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69125"/>
                <a:ext cx="11699087" cy="308723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true in every loop iteration?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holds the partial result : </a:t>
                </a:r>
              </a:p>
              <a:p>
                <a:r>
                  <a:rPr lang="en-US" dirty="0"/>
                  <a:t>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iteration: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−1×…×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, and,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Candidate Invariant: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FD3331-AC00-4D85-96C4-006F906A8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69125"/>
                <a:ext cx="11699087" cy="3087231"/>
              </a:xfrm>
              <a:blipFill>
                <a:blip r:embed="rId2"/>
                <a:stretch>
                  <a:fillRect l="-521" t="-3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FA38A1-2FBE-4AB3-A9BF-51B1793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factorial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4E336-E7B7-49D6-8C2E-CC933DA9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0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4639B93-34B2-4255-AA3D-4D5475B0E4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9652" y="998145"/>
                <a:ext cx="6020554" cy="22803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true at the beginning?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true at the end of the loop?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4639B93-34B2-4255-AA3D-4D5475B0E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652" y="998145"/>
                <a:ext cx="6020554" cy="2280341"/>
              </a:xfrm>
              <a:prstGeom prst="rect">
                <a:avLst/>
              </a:prstGeom>
              <a:blipFill>
                <a:blip r:embed="rId4"/>
                <a:stretch>
                  <a:fillRect l="-1012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46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D3331-AC00-4D85-96C4-006F906A8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69125"/>
            <a:ext cx="11699087" cy="452432"/>
          </a:xfrm>
        </p:spPr>
        <p:txBody>
          <a:bodyPr>
            <a:normAutofit/>
          </a:bodyPr>
          <a:lstStyle/>
          <a:p>
            <a:r>
              <a:rPr lang="en-US" dirty="0"/>
              <a:t>Applying loop rule: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FA38A1-2FBE-4AB3-A9BF-51B1793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factorial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4E336-E7B7-49D6-8C2E-CC933DA9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2D6DEE-C343-4C6B-8FAF-A548EA6CC9C4}"/>
                  </a:ext>
                </a:extLst>
              </p:cNvPr>
              <p:cNvSpPr txBox="1"/>
              <p:nvPr/>
            </p:nvSpPr>
            <p:spPr>
              <a:xfrm>
                <a:off x="4665517" y="1015120"/>
                <a:ext cx="5048902" cy="452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Candidate Invariant: </a:t>
                </a:r>
                <a14:m>
                  <m:oMath xmlns:m="http://schemas.openxmlformats.org/officeDocument/2006/math"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×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!=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!</m:t>
                    </m:r>
                  </m:oMath>
                </a14:m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2D6DEE-C343-4C6B-8FAF-A548EA6CC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17" y="1015120"/>
                <a:ext cx="5048902" cy="452432"/>
              </a:xfrm>
              <a:prstGeom prst="rect">
                <a:avLst/>
              </a:prstGeom>
              <a:blipFill>
                <a:blip r:embed="rId3"/>
                <a:stretch>
                  <a:fillRect l="-2046" t="-2105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ED6DEF-6DA0-429F-A199-FB55152B2861}"/>
                  </a:ext>
                </a:extLst>
              </p:cNvPr>
              <p:cNvSpPr txBox="1"/>
              <p:nvPr/>
            </p:nvSpPr>
            <p:spPr>
              <a:xfrm>
                <a:off x="1440682" y="3557036"/>
                <a:ext cx="9126872" cy="1062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!∧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!}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&lt;1}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ED6DEF-6DA0-429F-A199-FB55152B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82" y="3557036"/>
                <a:ext cx="9126872" cy="1062086"/>
              </a:xfrm>
              <a:prstGeom prst="rect">
                <a:avLst/>
              </a:prstGeom>
              <a:blipFill>
                <a:blip r:embed="rId4"/>
                <a:stretch>
                  <a:fillRect r="-3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84362026-A80B-41F5-B0AF-4AA83B38C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537" y="1549038"/>
                <a:ext cx="11699087" cy="1815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For convenience,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𝑏𝑜𝑑𝑦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Exercise: check if the invariant condition holds: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!∧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𝑏𝑜𝑑𝑦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!}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84362026-A80B-41F5-B0AF-4AA83B38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37" y="1549038"/>
                <a:ext cx="11699087" cy="1815882"/>
              </a:xfrm>
              <a:prstGeom prst="rect">
                <a:avLst/>
              </a:prstGeom>
              <a:blipFill>
                <a:blip r:embed="rId5"/>
                <a:stretch>
                  <a:fillRect l="-938" t="-5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4E2044EF-178B-457E-A47C-ABBB53B5188B}"/>
              </a:ext>
            </a:extLst>
          </p:cNvPr>
          <p:cNvSpPr txBox="1">
            <a:spLocks/>
          </p:cNvSpPr>
          <p:nvPr/>
        </p:nvSpPr>
        <p:spPr>
          <a:xfrm>
            <a:off x="166681" y="4658790"/>
            <a:ext cx="11699087" cy="1264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09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A38A1-2FBE-4AB3-A9BF-51B1793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factorial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4E336-E7B7-49D6-8C2E-CC933DA9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/>
              <p:nvPr/>
            </p:nvSpPr>
            <p:spPr>
              <a:xfrm>
                <a:off x="376402" y="1015120"/>
                <a:ext cx="2937488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2" y="1015120"/>
                <a:ext cx="2937488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">
                <a:extLst>
                  <a:ext uri="{FF2B5EF4-FFF2-40B4-BE49-F238E27FC236}">
                    <a16:creationId xmlns:a16="http://schemas.microsoft.com/office/drawing/2014/main" id="{4E2044EF-178B-457E-A47C-ABBB53B518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456" y="2864096"/>
                <a:ext cx="11699087" cy="32578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Consider the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			</a:t>
                </a:r>
                <a:endParaRPr lang="en-US" dirty="0"/>
              </a:p>
              <a:p>
                <a:r>
                  <a:rPr lang="en-US" dirty="0"/>
                  <a:t>Loop rule: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!=1</m:t>
                    </m:r>
                  </m:oMath>
                </a14:m>
                <a:r>
                  <a:rPr lang="en-US" dirty="0"/>
                  <a:t>. Simplifying, we get the desired postcondition</a:t>
                </a:r>
              </a:p>
              <a:p>
                <a:r>
                  <a:rPr lang="en-US" dirty="0"/>
                  <a:t>Sometimes you must carry additional stuff in the invariant!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1">
                <a:extLst>
                  <a:ext uri="{FF2B5EF4-FFF2-40B4-BE49-F238E27FC236}">
                    <a16:creationId xmlns:a16="http://schemas.microsoft.com/office/drawing/2014/main" id="{4E2044EF-178B-457E-A47C-ABBB53B5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6" y="2864096"/>
                <a:ext cx="11699087" cy="3257844"/>
              </a:xfrm>
              <a:prstGeom prst="rect">
                <a:avLst/>
              </a:prstGeom>
              <a:blipFill>
                <a:blip r:embed="rId3"/>
                <a:stretch>
                  <a:fillRect l="-521" t="-2996" b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4DE362-816E-4169-B559-33B03CA5350A}"/>
                  </a:ext>
                </a:extLst>
              </p:cNvPr>
              <p:cNvSpPr txBox="1"/>
              <p:nvPr/>
            </p:nvSpPr>
            <p:spPr>
              <a:xfrm>
                <a:off x="892248" y="3780996"/>
                <a:ext cx="8537309" cy="923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≥0}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≥0 ∧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&lt;1}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4DE362-816E-4169-B559-33B03CA53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48" y="3780996"/>
                <a:ext cx="8537309" cy="923586"/>
              </a:xfrm>
              <a:prstGeom prst="rect">
                <a:avLst/>
              </a:prstGeom>
              <a:blipFill>
                <a:blip r:embed="rId4"/>
                <a:stretch>
                  <a:fillRect r="-20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BD0CB-E892-4771-AE4E-9B1833D9A0B6}"/>
                  </a:ext>
                </a:extLst>
              </p:cNvPr>
              <p:cNvSpPr txBox="1"/>
              <p:nvPr/>
            </p:nvSpPr>
            <p:spPr>
              <a:xfrm>
                <a:off x="7861371" y="2886531"/>
                <a:ext cx="41747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also a loop invariant</a:t>
                </a:r>
                <a:endParaRPr lang="en-US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BD0CB-E892-4771-AE4E-9B1833D9A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371" y="2886531"/>
                <a:ext cx="4174765" cy="369332"/>
              </a:xfrm>
              <a:prstGeom prst="rect">
                <a:avLst/>
              </a:prstGeom>
              <a:blipFill>
                <a:blip r:embed="rId5"/>
                <a:stretch>
                  <a:fillRect l="-1316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AC92BF1A-9579-4198-A585-CC1B775BAC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75966" y="1045408"/>
                <a:ext cx="8336136" cy="17855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can show: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&lt;1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do we show: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!}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AC92BF1A-9579-4198-A585-CC1B775BA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966" y="1045408"/>
                <a:ext cx="8336136" cy="1785594"/>
              </a:xfrm>
              <a:prstGeom prst="rect">
                <a:avLst/>
              </a:prstGeom>
              <a:blipFill>
                <a:blip r:embed="rId6"/>
                <a:stretch>
                  <a:fillRect l="-585" t="-4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87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6BAB8A-B9CD-49C8-884C-476AA08C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Tony Hoare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AF88-C544-4064-A6B5-51460987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55F06-B0B7-424A-8367-2B2E909CD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0" r="5914" b="19066"/>
          <a:stretch/>
        </p:blipFill>
        <p:spPr>
          <a:xfrm>
            <a:off x="326234" y="1230923"/>
            <a:ext cx="1691752" cy="1937349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0C994A8-3821-41C0-A5B0-32AB3222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93" y="1254004"/>
            <a:ext cx="8427976" cy="4941844"/>
          </a:xfrm>
        </p:spPr>
        <p:txBody>
          <a:bodyPr>
            <a:normAutofit/>
          </a:bodyPr>
          <a:lstStyle/>
          <a:p>
            <a:r>
              <a:rPr lang="en-US" dirty="0"/>
              <a:t>Pioneer in the field of programming languages, verification</a:t>
            </a:r>
          </a:p>
          <a:p>
            <a:r>
              <a:rPr lang="en-US" sz="2400" dirty="0"/>
              <a:t>1980 Turing Award for </a:t>
            </a:r>
          </a:p>
          <a:p>
            <a:pPr indent="0">
              <a:buNone/>
            </a:pPr>
            <a:r>
              <a:rPr lang="en-US" sz="1800" dirty="0"/>
              <a:t>“fundamental contributions to the definition and design of programming languages”</a:t>
            </a:r>
          </a:p>
          <a:p>
            <a:r>
              <a:rPr lang="en-US" sz="2400" dirty="0"/>
              <a:t>Seminal 1969 paper, “An axiomatic basis for computer programming.”</a:t>
            </a:r>
          </a:p>
          <a:p>
            <a:pPr lvl="1"/>
            <a:r>
              <a:rPr lang="en-US" sz="2000" dirty="0"/>
              <a:t>Developed set of proof rules closer to traditional logic systems for “algebraic” programs (if-then-else, while loops, assignments)</a:t>
            </a:r>
          </a:p>
          <a:p>
            <a:r>
              <a:rPr lang="en-US" sz="2400" dirty="0"/>
              <a:t>Inventor of Quicksort, CSP (communicating sequential processes)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2360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2A439C-BB88-4A97-AA4A-8D94A765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conjunction and disjunction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29D2-00CB-4BFF-8872-99AEB53C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CE0D1C-3F55-4882-948C-AE84A01AD873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6352458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CE0D1C-3F55-4882-948C-AE84A01AD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6352458" cy="1137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8D55E4-EBEC-470C-90F7-A1BCFDEB8842}"/>
                  </a:ext>
                </a:extLst>
              </p:cNvPr>
              <p:cNvSpPr txBox="1"/>
              <p:nvPr/>
            </p:nvSpPr>
            <p:spPr>
              <a:xfrm>
                <a:off x="1818776" y="2860222"/>
                <a:ext cx="6404339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8D55E4-EBEC-470C-90F7-A1BCFDEB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2860222"/>
                <a:ext cx="6404339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040AF0A-6DFF-4114-9767-67252D70064D}"/>
              </a:ext>
            </a:extLst>
          </p:cNvPr>
          <p:cNvSpPr txBox="1"/>
          <p:nvPr/>
        </p:nvSpPr>
        <p:spPr>
          <a:xfrm>
            <a:off x="8273069" y="155807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Conjunction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DFC51-48E8-4487-9E18-10BCF6C5A8AA}"/>
              </a:ext>
            </a:extLst>
          </p:cNvPr>
          <p:cNvSpPr txBox="1"/>
          <p:nvPr/>
        </p:nvSpPr>
        <p:spPr>
          <a:xfrm>
            <a:off x="8273069" y="31955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Disjunction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A416F20-FFB5-490A-A454-30F6A70E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4546485"/>
            <a:ext cx="11699087" cy="753444"/>
          </a:xfrm>
        </p:spPr>
        <p:txBody>
          <a:bodyPr>
            <a:normAutofit/>
          </a:bodyPr>
          <a:lstStyle/>
          <a:p>
            <a:r>
              <a:rPr lang="en-US" dirty="0"/>
              <a:t>Useful rules to split a proof into sub-proofs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DA23B0-7DF1-4C86-8EB3-A467C9C38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formalized the axioms for assignment, conditionals, loops</a:t>
                </a:r>
              </a:p>
              <a:p>
                <a:r>
                  <a:rPr lang="en-US" dirty="0"/>
                  <a:t>How do we prove things with these axioms? [We saw a flavor of this in the last factorial example]</a:t>
                </a:r>
              </a:p>
              <a:p>
                <a:endParaRPr lang="en-US" dirty="0"/>
              </a:p>
              <a:p>
                <a:r>
                  <a:rPr lang="en-US" dirty="0"/>
                  <a:t>Problem definition: Given a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(composed of possibly a sequence of statements), show that the Hoare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valid. </a:t>
                </a:r>
              </a:p>
              <a:p>
                <a:pPr lvl="1"/>
                <a:r>
                  <a:rPr lang="en-US" dirty="0"/>
                  <a:t>Note that in the axioms we controlled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in the sense that the axiom was stated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that </a:t>
                </a:r>
                <a:r>
                  <a:rPr lang="en-US" i="1" dirty="0"/>
                  <a:t>we </a:t>
                </a:r>
                <a:r>
                  <a:rPr lang="en-US" dirty="0"/>
                  <a:t>wanted. In a proof, we will be given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We give a number of “derived” rules for Hoare logic from the axiom that allow us to construct a backward proof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DA23B0-7DF1-4C86-8EB3-A467C9C38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73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7503394-34A5-4844-8830-8551449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Mechanizing Floyd-Hoare Logic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54B2B-0555-4729-A1CF-2BE69B18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8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A2A5A0-4336-42B9-BD5F-06F97BD5F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56" y="2895111"/>
                <a:ext cx="11699087" cy="302712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Read a proof </a:t>
                </a:r>
                <a:r>
                  <a:rPr lang="en-US" i="1" dirty="0"/>
                  <a:t>backward, i.e., </a:t>
                </a:r>
                <a:r>
                  <a:rPr lang="en-US" dirty="0"/>
                  <a:t>from bottom to top</a:t>
                </a:r>
              </a:p>
              <a:p>
                <a:pPr lvl="1"/>
                <a:r>
                  <a:rPr lang="en-US" dirty="0"/>
                  <a:t>Bottom triple is what we want to show valid</a:t>
                </a:r>
              </a:p>
              <a:p>
                <a:pPr lvl="1"/>
                <a:r>
                  <a:rPr lang="en-US" dirty="0"/>
                  <a:t>Top triple(s)/condition(s) is/are the new sub-goals we must establish</a:t>
                </a:r>
              </a:p>
              <a:p>
                <a:r>
                  <a:rPr lang="en-US" dirty="0"/>
                  <a:t>Derived assignment rule: </a:t>
                </a:r>
              </a:p>
              <a:p>
                <a:pPr lvl="1"/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we need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Derived Sequenced Assignment rule:</a:t>
                </a:r>
              </a:p>
              <a:p>
                <a:pPr lvl="1"/>
                <a:r>
                  <a:rPr lang="en-US" dirty="0"/>
                  <a:t>We can push the postcondition through the assignment</a:t>
                </a:r>
              </a:p>
              <a:p>
                <a:r>
                  <a:rPr lang="en-US" dirty="0"/>
                  <a:t>Conditional rule: already in this form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A2A5A0-4336-42B9-BD5F-06F97BD5F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56" y="2895111"/>
                <a:ext cx="11699087" cy="3027127"/>
              </a:xfrm>
              <a:blipFill>
                <a:blip r:embed="rId2"/>
                <a:stretch>
                  <a:fillRect l="-417" t="-4032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9F78294-9714-4EAB-B739-63855EA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130C-94A8-4D82-8BA7-91491E60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B83664-8055-4AE5-A104-9A7BD54BC815}"/>
                  </a:ext>
                </a:extLst>
              </p:cNvPr>
              <p:cNvSpPr txBox="1"/>
              <p:nvPr/>
            </p:nvSpPr>
            <p:spPr>
              <a:xfrm>
                <a:off x="437448" y="1007098"/>
                <a:ext cx="3589802" cy="11278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type m:val="li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B83664-8055-4AE5-A104-9A7BD54B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8" y="1007098"/>
                <a:ext cx="3589802" cy="1127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FB6E82-6729-408E-B383-FCC9C8A868F8}"/>
                  </a:ext>
                </a:extLst>
              </p:cNvPr>
              <p:cNvSpPr txBox="1"/>
              <p:nvPr/>
            </p:nvSpPr>
            <p:spPr>
              <a:xfrm>
                <a:off x="5780797" y="1007097"/>
                <a:ext cx="4767910" cy="11278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FB6E82-6729-408E-B383-FCC9C8A8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797" y="1007097"/>
                <a:ext cx="4767910" cy="1127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B90B79A-ACE9-4F02-9DA5-F31A2BD879ED}"/>
              </a:ext>
            </a:extLst>
          </p:cNvPr>
          <p:cNvSpPr txBox="1"/>
          <p:nvPr/>
        </p:nvSpPr>
        <p:spPr>
          <a:xfrm>
            <a:off x="901279" y="2134907"/>
            <a:ext cx="266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Derived Assignment Rule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5F63C-8F23-46E9-A236-9674BFC3BE4A}"/>
              </a:ext>
            </a:extLst>
          </p:cNvPr>
          <p:cNvSpPr txBox="1"/>
          <p:nvPr/>
        </p:nvSpPr>
        <p:spPr>
          <a:xfrm>
            <a:off x="6276638" y="2148865"/>
            <a:ext cx="377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Derived Sequenced Assignment Rule</a:t>
            </a:r>
          </a:p>
        </p:txBody>
      </p:sp>
    </p:spTree>
    <p:extLst>
      <p:ext uri="{BB962C8B-B14F-4D97-AF65-F5344CB8AC3E}">
        <p14:creationId xmlns:p14="http://schemas.microsoft.com/office/powerpoint/2010/main" val="2318421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E49999-1923-4E06-91FA-E8BDC691C5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4027251"/>
                <a:ext cx="11699087" cy="20428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Follows from sequencing and precondition strengthening/postcondition weakening rules</a:t>
                </a:r>
              </a:p>
              <a:p>
                <a:r>
                  <a:rPr lang="en-US" dirty="0"/>
                  <a:t>To show a sequence of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its Hoare triple we can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local Hoare triples </a:t>
                </a:r>
                <a:r>
                  <a:rPr lang="en-US" dirty="0" err="1"/>
                  <a:t>s.t.</a:t>
                </a:r>
                <a:r>
                  <a:rPr lang="en-US" dirty="0"/>
                  <a:t> their pre/postconditions satisfy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additional conditions shown above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E49999-1923-4E06-91FA-E8BDC691C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4027251"/>
                <a:ext cx="11699087" cy="2042809"/>
              </a:xfrm>
              <a:blipFill>
                <a:blip r:embed="rId2"/>
                <a:stretch>
                  <a:fillRect l="-521" t="-5075" b="-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38E617C-40D4-475E-9826-7B7A414C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Sequencing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D6597-C74D-4F30-B436-17BB594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FA424-3E38-4F4C-A356-535AF7FDBDCC}"/>
                  </a:ext>
                </a:extLst>
              </p:cNvPr>
              <p:cNvSpPr txBox="1"/>
              <p:nvPr/>
            </p:nvSpPr>
            <p:spPr>
              <a:xfrm>
                <a:off x="2432920" y="1081052"/>
                <a:ext cx="7552717" cy="2720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⊢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,⊢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…,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−1 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⊢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⊢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eqAr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;…;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FA424-3E38-4F4C-A356-535AF7FD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920" y="1081052"/>
                <a:ext cx="7552717" cy="2720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767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CDE42B-1073-4960-BAF5-290F6BCF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177701"/>
            <a:ext cx="11699087" cy="2506339"/>
          </a:xfrm>
        </p:spPr>
        <p:txBody>
          <a:bodyPr/>
          <a:lstStyle/>
          <a:p>
            <a:r>
              <a:rPr lang="en-US" dirty="0"/>
              <a:t>Three sub-goals:</a:t>
            </a:r>
          </a:p>
          <a:p>
            <a:pPr lvl="1"/>
            <a:r>
              <a:rPr lang="en-US" dirty="0"/>
              <a:t>the precondition implies the loop invariant</a:t>
            </a:r>
          </a:p>
          <a:p>
            <a:pPr lvl="1"/>
            <a:r>
              <a:rPr lang="en-US" dirty="0"/>
              <a:t>the loop invariant is indeed a valid loop invariant</a:t>
            </a:r>
          </a:p>
          <a:p>
            <a:pPr lvl="1"/>
            <a:r>
              <a:rPr lang="en-US" dirty="0"/>
              <a:t>the loop invariant and the loop termination condition imply the postcondition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AFA253-0FC9-4865-A79F-B6094EA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loop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45E5F-C116-43DB-B860-415F2FAB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EB9CC-F531-4650-8C64-86D834747AFF}"/>
                  </a:ext>
                </a:extLst>
              </p:cNvPr>
              <p:cNvSpPr txBox="1"/>
              <p:nvPr/>
            </p:nvSpPr>
            <p:spPr>
              <a:xfrm>
                <a:off x="1668145" y="1688550"/>
                <a:ext cx="8855709" cy="1002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 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   ⊢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EB9CC-F531-4650-8C64-86D834747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45" y="1688550"/>
                <a:ext cx="8855709" cy="1002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067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19F137-3167-4D8A-997C-9CF0741D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1699087" cy="1404863"/>
          </a:xfrm>
        </p:spPr>
        <p:txBody>
          <a:bodyPr/>
          <a:lstStyle/>
          <a:p>
            <a:r>
              <a:rPr lang="en-US" dirty="0"/>
              <a:t>From the desired goal, keep generating sub-goals by moving backward</a:t>
            </a:r>
          </a:p>
          <a:p>
            <a:r>
              <a:rPr lang="en-US" dirty="0"/>
              <a:t>Moving backward through some statements requires inventing invariants and annotations (intermediate conditions)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B001F5-C0C9-49AA-9D6D-F18F0BA0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Mechanizing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6268A-6404-4D39-84B5-71118090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C9CE19-D3D3-4ADE-83F1-3F82B80AD845}"/>
                  </a:ext>
                </a:extLst>
              </p:cNvPr>
              <p:cNvSpPr/>
              <p:nvPr/>
            </p:nvSpPr>
            <p:spPr>
              <a:xfrm>
                <a:off x="1673157" y="2979906"/>
                <a:ext cx="1173805" cy="10878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Goal: Prove Hoare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C9CE19-D3D3-4ADE-83F1-3F82B80AD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157" y="2979906"/>
                <a:ext cx="1173805" cy="108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0ECDBB7-8702-47BE-8457-D7935F04B53D}"/>
              </a:ext>
            </a:extLst>
          </p:cNvPr>
          <p:cNvSpPr/>
          <p:nvPr/>
        </p:nvSpPr>
        <p:spPr>
          <a:xfrm>
            <a:off x="3976991" y="2979906"/>
            <a:ext cx="1173806" cy="108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Generate invariants, intermediate assertions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(annotations)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396A6-7A97-4F5A-A65E-16DE8B072850}"/>
              </a:ext>
            </a:extLst>
          </p:cNvPr>
          <p:cNvSpPr/>
          <p:nvPr/>
        </p:nvSpPr>
        <p:spPr>
          <a:xfrm>
            <a:off x="6280825" y="2979906"/>
            <a:ext cx="1173806" cy="108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Verification conditions (e.g. first order logic statements)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702357-CE89-4959-9235-4F5D43A82D4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46962" y="3523844"/>
            <a:ext cx="1130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8E92D1-2853-4EE6-A9EB-E453CD6B0A5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50797" y="3523844"/>
            <a:ext cx="1130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048498-5712-4D91-94DC-08E7117E558A}"/>
              </a:ext>
            </a:extLst>
          </p:cNvPr>
          <p:cNvSpPr txBox="1"/>
          <p:nvPr/>
        </p:nvSpPr>
        <p:spPr>
          <a:xfrm>
            <a:off x="2989074" y="35384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Human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expert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898AE7-2D98-4400-874E-05B692CB41C4}"/>
              </a:ext>
            </a:extLst>
          </p:cNvPr>
          <p:cNvSpPr txBox="1"/>
          <p:nvPr/>
        </p:nvSpPr>
        <p:spPr>
          <a:xfrm>
            <a:off x="7515277" y="3510063"/>
            <a:ext cx="1187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Theorem 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Prover/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SMT solvers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Human experts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D11F24-79BD-4670-837F-DBD9602B7C56}"/>
              </a:ext>
            </a:extLst>
          </p:cNvPr>
          <p:cNvCxnSpPr>
            <a:cxnSpLocks/>
          </p:cNvCxnSpPr>
          <p:nvPr/>
        </p:nvCxnSpPr>
        <p:spPr>
          <a:xfrm>
            <a:off x="7454631" y="3510063"/>
            <a:ext cx="1130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B1F9E8-97C4-4A5D-A4A5-5BA398E3082F}"/>
              </a:ext>
            </a:extLst>
          </p:cNvPr>
          <p:cNvSpPr/>
          <p:nvPr/>
        </p:nvSpPr>
        <p:spPr>
          <a:xfrm>
            <a:off x="8584659" y="3004464"/>
            <a:ext cx="1173806" cy="108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Proof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3B4F8-CE62-4DAE-997E-98DB39F91E15}"/>
              </a:ext>
            </a:extLst>
          </p:cNvPr>
          <p:cNvSpPr txBox="1"/>
          <p:nvPr/>
        </p:nvSpPr>
        <p:spPr>
          <a:xfrm>
            <a:off x="5217058" y="3548402"/>
            <a:ext cx="94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Verification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Condition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3308807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6C92BB-0A73-45C6-BAA0-C2A788E1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827" y="988141"/>
            <a:ext cx="6346942" cy="4695899"/>
          </a:xfrm>
        </p:spPr>
        <p:txBody>
          <a:bodyPr/>
          <a:lstStyle/>
          <a:p>
            <a:r>
              <a:rPr lang="en-US" dirty="0"/>
              <a:t>Red annotations are conditions that are intended to be true when the program control reaches there</a:t>
            </a:r>
          </a:p>
          <a:p>
            <a:r>
              <a:rPr lang="en-US" dirty="0"/>
              <a:t>We have to think up the annotations:</a:t>
            </a:r>
          </a:p>
          <a:p>
            <a:pPr lvl="1"/>
            <a:r>
              <a:rPr lang="en-US" dirty="0"/>
              <a:t>requires knowledge of how the program works</a:t>
            </a:r>
          </a:p>
          <a:p>
            <a:pPr lvl="1"/>
            <a:r>
              <a:rPr lang="en-US" dirty="0"/>
              <a:t>requires some insight into the proof itself</a:t>
            </a:r>
          </a:p>
          <a:p>
            <a:pPr lvl="1"/>
            <a:r>
              <a:rPr lang="en-US" dirty="0"/>
              <a:t>the derived rules and axioms give us hints on what would be useful things to have as annotations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E9774-ECD8-4444-BD2F-DB401533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6EDC-7E40-415F-98DA-30062E9A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BCD025-EBFB-4BE9-901C-72B44BD0701D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0" dirty="0">
                    <a:solidFill>
                      <a:srgbClr val="C00000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!}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BCD025-EBFB-4BE9-901C-72B44BD07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  <a:blipFill>
                <a:blip r:embed="rId2"/>
                <a:stretch>
                  <a:fillRect l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130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FCD3F-26F3-4296-A893-1CEE3DEB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5" y="5043958"/>
            <a:ext cx="11031165" cy="1094702"/>
          </a:xfrm>
        </p:spPr>
        <p:txBody>
          <a:bodyPr>
            <a:normAutofit/>
          </a:bodyPr>
          <a:lstStyle/>
          <a:p>
            <a:r>
              <a:rPr lang="en-US" sz="2400" dirty="0"/>
              <a:t>From the subgoals (proving local annotation triples valid), we can identify logic formulas that need to be proven valid. Formula 1 was obtained using the derived assignment rule, 2,3,4 follow from the derived loop rule.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8BF6C-55FB-45C8-B491-00BF400D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condition generator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89F62-2A18-48BB-AD0F-DEAFC74D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94D7EA-F151-4E5E-9A7B-5C3E7058D979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solidFill>
                      <a:srgbClr val="C00000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!}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94D7EA-F151-4E5E-9A7B-5C3E7058D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  <a:blipFill>
                <a:blip r:embed="rId2"/>
                <a:stretch>
                  <a:fillRect l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B36B-DC6B-49B8-83F1-089F6400559E}"/>
                  </a:ext>
                </a:extLst>
              </p:cNvPr>
              <p:cNvSpPr txBox="1"/>
              <p:nvPr/>
            </p:nvSpPr>
            <p:spPr>
              <a:xfrm>
                <a:off x="5308321" y="1960379"/>
                <a:ext cx="6818825" cy="30250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0" dirty="0"/>
                  <a:t>1.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⇒(1=1∧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0" dirty="0">
                    <a:latin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US" sz="2400" i="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i="0" dirty="0">
                    <a:latin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≥1)⇒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4.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B36B-DC6B-49B8-83F1-089F64005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321" y="1960379"/>
                <a:ext cx="6818825" cy="3025059"/>
              </a:xfrm>
              <a:prstGeom prst="rect">
                <a:avLst/>
              </a:prstGeom>
              <a:blipFill>
                <a:blip r:embed="rId3"/>
                <a:stretch>
                  <a:fillRect l="-1339" t="-1406" b="-3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B104D-E13D-4DFC-A4F2-2E267B44D338}"/>
                  </a:ext>
                </a:extLst>
              </p:cNvPr>
              <p:cNvSpPr txBox="1"/>
              <p:nvPr/>
            </p:nvSpPr>
            <p:spPr>
              <a:xfrm>
                <a:off x="5306567" y="1322982"/>
                <a:ext cx="1689111" cy="5453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type m:val="lin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B104D-E13D-4DFC-A4F2-2E267B44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67" y="1322982"/>
                <a:ext cx="1689111" cy="545342"/>
              </a:xfrm>
              <a:prstGeom prst="rect">
                <a:avLst/>
              </a:prstGeom>
              <a:blipFill>
                <a:blip r:embed="rId4"/>
                <a:stretch>
                  <a:fillRect t="-52747" r="-4643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FE21A1-5D85-4E74-972B-270FB7CFD055}"/>
                  </a:ext>
                </a:extLst>
              </p:cNvPr>
              <p:cNvSpPr txBox="1"/>
              <p:nvPr/>
            </p:nvSpPr>
            <p:spPr>
              <a:xfrm>
                <a:off x="7107676" y="1289447"/>
                <a:ext cx="5019469" cy="612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  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    ⊢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FE21A1-5D85-4E74-972B-270FB7CF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76" y="1289447"/>
                <a:ext cx="5019469" cy="612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287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E96077-AE2F-44C8-9E9A-3EA8B70A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108953"/>
            <a:ext cx="11699087" cy="4575087"/>
          </a:xfrm>
        </p:spPr>
        <p:txBody>
          <a:bodyPr/>
          <a:lstStyle/>
          <a:p>
            <a:r>
              <a:rPr lang="en-US" dirty="0"/>
              <a:t>Can be highly automated using solvers that use various specific decision procedures (e.g., Boolean satisfiability, theory of linear equations and inequalities, polynomials (real closed fields)) etc. </a:t>
            </a:r>
          </a:p>
          <a:p>
            <a:r>
              <a:rPr lang="en-US" dirty="0"/>
              <a:t>Popularly known as SAT modulo Theories (or SMT) solvers (z3, cvc4, </a:t>
            </a:r>
            <a:r>
              <a:rPr lang="en-US" dirty="0" err="1"/>
              <a:t>dReal</a:t>
            </a:r>
            <a:r>
              <a:rPr lang="en-US" dirty="0"/>
              <a:t>, </a:t>
            </a:r>
            <a:r>
              <a:rPr lang="en-US" dirty="0" err="1"/>
              <a:t>iSat</a:t>
            </a:r>
            <a:r>
              <a:rPr lang="en-US" dirty="0"/>
              <a:t>, </a:t>
            </a:r>
            <a:r>
              <a:rPr lang="en-US" dirty="0" err="1"/>
              <a:t>yices</a:t>
            </a:r>
            <a:r>
              <a:rPr lang="en-US" dirty="0"/>
              <a:t>, etc.)</a:t>
            </a:r>
          </a:p>
          <a:p>
            <a:r>
              <a:rPr lang="en-US" dirty="0"/>
              <a:t>Some verification conditions may not be solvable by an SMT solver: the mathematical statement may involve functions or operations for which there are no decision procedures: a human may have to step in and provide hints/lemmas to solve such VCs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8D5D51-1CED-4D6B-9994-FB9E1DFD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verification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58E6-0402-4296-9FE9-E1BABB32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6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ECDA76-8930-4B43-B0A9-611E6722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74843"/>
            <a:ext cx="11699087" cy="4309197"/>
          </a:xfrm>
        </p:spPr>
        <p:txBody>
          <a:bodyPr/>
          <a:lstStyle/>
          <a:p>
            <a:r>
              <a:rPr lang="en-US" dirty="0"/>
              <a:t>Define </a:t>
            </a:r>
            <a:r>
              <a:rPr lang="en-US" i="1" dirty="0"/>
              <a:t>axiomatic semantics </a:t>
            </a:r>
            <a:r>
              <a:rPr lang="en-US" dirty="0"/>
              <a:t>of your programming language (what does each statement mean)</a:t>
            </a:r>
          </a:p>
          <a:p>
            <a:r>
              <a:rPr lang="en-US" dirty="0"/>
              <a:t>Derive inference rules for each statement in your programming language</a:t>
            </a:r>
          </a:p>
          <a:p>
            <a:r>
              <a:rPr lang="en-US" dirty="0"/>
              <a:t>Define annotations (from human input) for your program</a:t>
            </a:r>
          </a:p>
          <a:p>
            <a:r>
              <a:rPr lang="en-US" dirty="0"/>
              <a:t>Show that the annotations are consistent with a valid backward proof</a:t>
            </a:r>
          </a:p>
          <a:p>
            <a:r>
              <a:rPr lang="en-US" dirty="0"/>
              <a:t>Define a procedure to generate verification conditions from your annotations</a:t>
            </a:r>
          </a:p>
          <a:p>
            <a:r>
              <a:rPr lang="en-US" dirty="0"/>
              <a:t>Prove/simplify your verification conditions</a:t>
            </a:r>
          </a:p>
          <a:p>
            <a:r>
              <a:rPr lang="en-US" dirty="0"/>
              <a:t>Can think of it as building a proof tree where each branch is a sub-goal, and if all branches are proven, then proof is complete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09B0D3-D79F-4459-B74E-318AC3F3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Floyd-Hoare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481D9-ECC7-4BCF-BEA8-1AA6309A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9BAD4-0857-490D-B9D3-CCD5E657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W. Dijkstra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AFE85-9C85-4537-A2A3-EAABD883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C28C0CA-CFEC-4B32-B3B0-76884DF4B2EB}"/>
              </a:ext>
            </a:extLst>
          </p:cNvPr>
          <p:cNvSpPr txBox="1">
            <a:spLocks/>
          </p:cNvSpPr>
          <p:nvPr/>
        </p:nvSpPr>
        <p:spPr>
          <a:xfrm>
            <a:off x="3437793" y="1254004"/>
            <a:ext cx="8427976" cy="4941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Pioneer in the field of computing, distributed systems, all aspects of programming</a:t>
            </a:r>
          </a:p>
          <a:p>
            <a:r>
              <a:rPr lang="en-US" sz="2400" dirty="0"/>
              <a:t>1972 Turing Award for </a:t>
            </a:r>
          </a:p>
          <a:p>
            <a:pPr indent="0">
              <a:buFont typeface="Wingdings 3" panose="05040102010807070707" pitchFamily="18" charset="2"/>
              <a:buNone/>
            </a:pPr>
            <a:r>
              <a:rPr lang="en-US" sz="1800" dirty="0"/>
              <a:t>“development of ALGOL, principles of programming languages, graph theory, philosophical contemplations in PL”</a:t>
            </a:r>
          </a:p>
          <a:p>
            <a:r>
              <a:rPr lang="en-US" sz="2400" dirty="0"/>
              <a:t>Invented </a:t>
            </a:r>
            <a:r>
              <a:rPr lang="en-US" sz="2400" i="1" dirty="0"/>
              <a:t>Guarded Command Language</a:t>
            </a:r>
            <a:r>
              <a:rPr lang="en-US" sz="2400" dirty="0"/>
              <a:t>: important language to understand nondeterministic, reactive programs, and </a:t>
            </a:r>
            <a:r>
              <a:rPr lang="en-US" sz="2400" i="1" dirty="0"/>
              <a:t>predicate transformer semantics </a:t>
            </a:r>
            <a:r>
              <a:rPr lang="en-US" sz="2400" dirty="0"/>
              <a:t>(an effective algorithm to reduce program correctness to solving a first-order formula)</a:t>
            </a:r>
          </a:p>
          <a:p>
            <a:r>
              <a:rPr lang="en-US" sz="2400" dirty="0"/>
              <a:t>Famous for EWDs (hand-written manuscripts), the shortest path algorithm, several other algorithms in distributed systems</a:t>
            </a:r>
          </a:p>
          <a:p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652D8-FC93-448C-8016-296CB3F0D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07"/>
          <a:stretch/>
        </p:blipFill>
        <p:spPr>
          <a:xfrm>
            <a:off x="479913" y="1254004"/>
            <a:ext cx="1821251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81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C015AC-3907-49F4-A353-C4EFA1A0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6620"/>
            <a:ext cx="11699087" cy="3777419"/>
          </a:xfrm>
        </p:spPr>
        <p:txBody>
          <a:bodyPr/>
          <a:lstStyle/>
          <a:p>
            <a:r>
              <a:rPr lang="en-US" dirty="0"/>
              <a:t>Entire process is highly tedious and error-prone </a:t>
            </a:r>
          </a:p>
          <a:p>
            <a:r>
              <a:rPr lang="en-US" dirty="0"/>
              <a:t>Requires lots of human ingenuity (obtaining the right annotations, loop invariants)</a:t>
            </a:r>
          </a:p>
          <a:p>
            <a:r>
              <a:rPr lang="en-US" dirty="0"/>
              <a:t>Requires human ingenuity in simplifying verification conditions</a:t>
            </a:r>
          </a:p>
          <a:p>
            <a:r>
              <a:rPr lang="en-US" dirty="0"/>
              <a:t>Automated theorem provers + SMT solvers make this process easier (Coq, ACL2, </a:t>
            </a:r>
            <a:r>
              <a:rPr lang="en-US" dirty="0" err="1"/>
              <a:t>KeY</a:t>
            </a:r>
            <a:r>
              <a:rPr lang="en-US" dirty="0"/>
              <a:t>, </a:t>
            </a:r>
            <a:r>
              <a:rPr lang="en-US" dirty="0" err="1"/>
              <a:t>KeYmaera</a:t>
            </a:r>
            <a:r>
              <a:rPr lang="en-US" dirty="0"/>
              <a:t>, PVS, Isabelle/HOL, HOL4, and several others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FE5B2F-7862-4CEF-ACCA-83372E50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Floyd-Hoare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DADC5-EA24-4E18-9F7B-7123B84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4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304190-B7C8-42D4-B594-77FCB5DE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Detour to a PL with nondeterminism: Guarded Command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2BD06-5BBC-41D9-8043-0346E05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29003A4-F81C-406E-B71E-4044F7EB72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757294"/>
                  </p:ext>
                </p:extLst>
              </p:nvPr>
            </p:nvGraphicFramePr>
            <p:xfrm>
              <a:off x="498764" y="1894188"/>
              <a:ext cx="11445986" cy="33006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12631">
                      <a:extLst>
                        <a:ext uri="{9D8B030D-6E8A-4147-A177-3AD203B41FA5}">
                          <a16:colId xmlns:a16="http://schemas.microsoft.com/office/drawing/2014/main" val="3557925872"/>
                        </a:ext>
                      </a:extLst>
                    </a:gridCol>
                    <a:gridCol w="4514283">
                      <a:extLst>
                        <a:ext uri="{9D8B030D-6E8A-4147-A177-3AD203B41FA5}">
                          <a16:colId xmlns:a16="http://schemas.microsoft.com/office/drawing/2014/main" val="1268706951"/>
                        </a:ext>
                      </a:extLst>
                    </a:gridCol>
                    <a:gridCol w="4719072">
                      <a:extLst>
                        <a:ext uri="{9D8B030D-6E8A-4147-A177-3AD203B41FA5}">
                          <a16:colId xmlns:a16="http://schemas.microsoft.com/office/drawing/2014/main" val="44600353"/>
                        </a:ext>
                      </a:extLst>
                    </a:gridCol>
                  </a:tblGrid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𝑔𝑐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𝑔𝑢𝑎𝑟𝑑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𝑠𝑡𝑎𝑡𝑒𝑚𝑒𝑛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aseline="30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Not a statement by itself, part of a guarded command set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0661342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 set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𝑔𝑐𝑠</m:t>
                                </m:r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𝑔𝑐</m:t>
                                </m:r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8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box>
                                          <m:boxPr>
                                            <m:ctrlPr>
                                              <a:rPr lang="en-US" sz="18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oxPr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sz="18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r>
                                                  <a:rPr lang="en-US" sz="18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□</m:t>
                                                </m:r>
                                              </m:e>
                                            </m:box>
                                          </m:e>
                                        </m:box>
                                        <m:r>
                                          <a:rPr lang="en-US" sz="1800" b="0" i="1" baseline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baseline="0" smtClean="0">
                                            <a:latin typeface="Cambria Math" panose="02040503050406030204" pitchFamily="18" charset="0"/>
                                          </a:rPr>
                                          <m:t>𝑔𝑐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baseline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aseline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Used to construct an alternative or repetitive 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777024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Alternative construct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FF9B9B"/>
                            </a:buClr>
                            <a:buSzPct val="80000"/>
                            <a:buFont typeface="Wingdings 3" panose="05040102010807070707" pitchFamily="18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lit/>
                                  </m:rPr>
                                  <a:rPr kumimoji="0" lang="en-US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fi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𝐢𝐟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𝑔𝑐𝑠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𝐟𝐢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FF9B9B"/>
                            </a:buClr>
                            <a:buSzPct val="80000"/>
                            <a:buFont typeface="Wingdings 3" panose="05040102010807070707" pitchFamily="18" charset="2"/>
                            <a:buNone/>
                            <a:tabLst/>
                            <a:defRPr/>
                          </a:pPr>
                          <a:r>
                            <a:rPr lang="en-US" sz="1400" b="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At least one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baseline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𝑔𝑢𝑎𝑟𝑑</m:t>
                              </m:r>
                            </m:oMath>
                          </a14:m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should be true. If no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baseline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𝑔𝑢𝑎𝑟𝑑</m:t>
                              </m:r>
                            </m:oMath>
                          </a14:m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is true, program aborts, else the statement(s) corresponding to </a:t>
                          </a:r>
                          <a:r>
                            <a:rPr lang="en-US" sz="1400" i="1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any </a:t>
                          </a:r>
                          <a:r>
                            <a:rPr lang="en-US" sz="140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enabled guard are chosen to execute (nondeterministically)</a:t>
                          </a:r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2389258"/>
                      </a:ext>
                    </a:extLst>
                  </a:tr>
                  <a:tr h="211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Repetitive construct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do</m:t>
                                </m:r>
                                <m:r>
                                  <m:rPr>
                                    <m:lit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od</m:t>
                                </m:r>
                                <m:r>
                                  <a:rPr lang="en-US" sz="1800" b="1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lang="en-US" sz="1800" b="1" smtClean="0">
                                    <a:latin typeface="Cambria Math" panose="02040503050406030204" pitchFamily="18" charset="0"/>
                                  </a:rPr>
                                  <m:t>𝐝𝐨</m:t>
                                </m:r>
                                <m:r>
                                  <a:rPr lang="en-US" sz="18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𝑔𝑐𝑠</m:t>
                                </m:r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1" smtClean="0">
                                    <a:latin typeface="Cambria Math" panose="02040503050406030204" pitchFamily="18" charset="0"/>
                                  </a:rPr>
                                  <m:t>𝐨𝐝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FF9B9B"/>
                            </a:buClr>
                            <a:buSzPct val="80000"/>
                            <a:buFont typeface="Wingdings 3" panose="05040102010807070707" pitchFamily="18" charset="2"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If none of the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</a:rPr>
                                <m:t>𝑔𝑢𝑎𝑟𝑑𝑠</m:t>
                              </m:r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 are true, loop terminates, otherwise  the statement(s) corresponding to any enabled guard are chosen to execute (nondeterministically).</a:t>
                          </a:r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8417951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assignment</m:t>
                                </m:r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Parallel 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5434739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dirty="0" err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lit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dirty="0" err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fi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do</m:t>
                                </m:r>
                                <m:r>
                                  <m:rPr>
                                    <m:lit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od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|</m:t>
                                </m:r>
                                <m:r>
                                  <a:rPr lang="en-US" sz="180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assignment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skip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abort</m:t>
                                </m:r>
                              </m:oMath>
                            </m:oMathPara>
                          </a14:m>
                          <a:endParaRPr lang="en-US" sz="1800" b="0" i="0" dirty="0">
                            <a:ea typeface="Cambria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procedure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calls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i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𝑠𝑘𝑖𝑝</m:t>
                              </m:r>
                            </m:oMath>
                          </a14:m>
                          <a:r>
                            <a:rPr lang="en-US" sz="140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does nothing (state remains the same).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𝑎𝑏𝑜𝑟𝑡</m:t>
                              </m:r>
                            </m:oMath>
                          </a14:m>
                          <a:r>
                            <a:rPr lang="en-US" sz="140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does anything</a:t>
                          </a:r>
                          <a:r>
                            <a:rPr lang="en-US" sz="140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(state nondeterministically changes to a new state)</a:t>
                          </a:r>
                          <a:endParaRPr lang="en-US" sz="1400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9795496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29003A4-F81C-406E-B71E-4044F7EB72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757294"/>
                  </p:ext>
                </p:extLst>
              </p:nvPr>
            </p:nvGraphicFramePr>
            <p:xfrm>
              <a:off x="498764" y="1894188"/>
              <a:ext cx="11445986" cy="33006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12631">
                      <a:extLst>
                        <a:ext uri="{9D8B030D-6E8A-4147-A177-3AD203B41FA5}">
                          <a16:colId xmlns:a16="http://schemas.microsoft.com/office/drawing/2014/main" val="3557925872"/>
                        </a:ext>
                      </a:extLst>
                    </a:gridCol>
                    <a:gridCol w="4514283">
                      <a:extLst>
                        <a:ext uri="{9D8B030D-6E8A-4147-A177-3AD203B41FA5}">
                          <a16:colId xmlns:a16="http://schemas.microsoft.com/office/drawing/2014/main" val="1268706951"/>
                        </a:ext>
                      </a:extLst>
                    </a:gridCol>
                    <a:gridCol w="4719072">
                      <a:extLst>
                        <a:ext uri="{9D8B030D-6E8A-4147-A177-3AD203B41FA5}">
                          <a16:colId xmlns:a16="http://schemas.microsoft.com/office/drawing/2014/main" val="44600353"/>
                        </a:ext>
                      </a:extLst>
                    </a:gridCol>
                  </a:tblGrid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4412" r="-104723" b="-7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Not a statement by itself, part of a guarded command set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0661342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 set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105970" r="-104723" b="-62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Used to construct an alternative or repetitive 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777024"/>
                      </a:ext>
                    </a:extLst>
                  </a:tr>
                  <a:tr h="667512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Alternative construct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125455" r="-104723" b="-2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452" t="-125455" r="-129" b="-27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2389258"/>
                      </a:ext>
                    </a:extLst>
                  </a:tr>
                  <a:tr h="6675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Repetitive construct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225455" r="-104723" b="-1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452" t="-225455" r="-129" b="-17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8417951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526471" r="-104723" b="-189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Parallel 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5434739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8988" t="-355000" r="-104723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2452" t="-355000" r="-129" b="-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5496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CC9EFC-229B-4716-BE6A-A7D299E5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2"/>
            <a:ext cx="11699087" cy="962152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916839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0FABBB-B949-4C69-90D6-81E34B36D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5171" y="1058481"/>
                <a:ext cx="6004347" cy="19916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None/>
                  <a:tabLst>
                    <a:tab pos="684213" algn="l"/>
                  </a:tabLst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</m:t>
                    </m:r>
                  </m:oMath>
                </a14:m>
                <a:r>
                  <a:rPr lang="en-US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𝐨𝐝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0FABBB-B949-4C69-90D6-81E34B36D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5171" y="1058481"/>
                <a:ext cx="6004347" cy="1991650"/>
              </a:xfrm>
              <a:blipFill>
                <a:blip r:embed="rId2"/>
                <a:stretch>
                  <a:fillRect l="-305" t="-6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0136371-2161-43A9-8F49-C23850A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GCL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3E21-530A-4391-A567-73CC2008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10D6743B-7999-4C4D-A266-D0E0FB7E21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138106"/>
                <a:ext cx="11699087" cy="29493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=4,1,7,3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, so one of the guarded statements is executed nondeterministically</a:t>
                </a:r>
              </a:p>
              <a:p>
                <a:r>
                  <a:rPr lang="en-US" sz="2000" dirty="0"/>
                  <a:t>Say, we pick the guarded command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≔4,1,3,7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Now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true, so after executing corr. statement,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,3,7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Now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is true, so after executing corr. statement,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,7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Now none of the guards is true, so the loop terminates</a:t>
                </a:r>
              </a:p>
              <a:p>
                <a:r>
                  <a:rPr lang="en-US" sz="2000" dirty="0"/>
                  <a:t>Uses nondeterminism to sort the values!</a:t>
                </a:r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10D6743B-7999-4C4D-A266-D0E0FB7E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138106"/>
                <a:ext cx="11699087" cy="2949367"/>
              </a:xfrm>
              <a:prstGeom prst="rect">
                <a:avLst/>
              </a:prstGeom>
              <a:blipFill>
                <a:blip r:embed="rId3"/>
                <a:stretch>
                  <a:fillRect l="-20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50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C521FB9-CD3D-410F-9296-5427861C7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0036"/>
                <a:ext cx="11699087" cy="4354004"/>
              </a:xfrm>
            </p:spPr>
            <p:txBody>
              <a:bodyPr/>
              <a:lstStyle/>
              <a:p>
                <a:r>
                  <a:rPr lang="en-US" dirty="0"/>
                  <a:t>Floyd-Hoare logic tries to prove partial correctness: establishing the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means that for any state that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if the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terminates, it terminates in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Hoare’s preconditions are sufficient mechanisms to prove partial correctness</a:t>
                </a:r>
              </a:p>
              <a:p>
                <a:r>
                  <a:rPr lang="en-US" dirty="0"/>
                  <a:t>Dijkstra introduced weakest precondition calculus : a systematic mechanism that guarantees necessary and sufficient conditions for a program to be correct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 : the weakest condition on the states of the system such that any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 is guaranteed to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C521FB9-CD3D-410F-9296-5427861C7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0036"/>
                <a:ext cx="11699087" cy="4354004"/>
              </a:xfrm>
              <a:blipFill>
                <a:blip r:embed="rId2"/>
                <a:stretch>
                  <a:fillRect l="-521" t="-2241" r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7BC6E68-0E18-4919-8391-920D5289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Command Language &amp; Predicate 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54EC8-A07E-426C-95C2-FB1C05D7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2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F97A49-5D9B-4D53-BBD2-75A944C94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41593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r>
                  <a:rPr lang="en-US" dirty="0"/>
                  <a:t> will guarantee that if we add 1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result is greater than 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=42</m:t>
                    </m:r>
                  </m:oMath>
                </a14:m>
                <a:r>
                  <a:rPr lang="en-US" dirty="0"/>
                  <a:t> will also guarantee the same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b="1" i="1" dirty="0"/>
                  <a:t>largest </a:t>
                </a:r>
                <a:r>
                  <a:rPr lang="en-US" dirty="0"/>
                  <a:t>such set (i.e., weakest condition)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is </a:t>
                </a:r>
                <a:r>
                  <a:rPr lang="en-US" u="sng" dirty="0">
                    <a:solidFill>
                      <a:srgbClr val="C00000"/>
                    </a:solidFill>
                  </a:rPr>
                  <a:t>weaker </a:t>
                </a:r>
                <a:r>
                  <a:rPr lang="en-US" dirty="0">
                    <a:solidFill>
                      <a:srgbClr val="C00000"/>
                    </a:solidFill>
                  </a:rPr>
                  <a:t>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is a superset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F97A49-5D9B-4D53-BBD2-75A944C94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4159356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6CFA312-E321-4C81-AEEF-14E2E6B2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precondition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B9B7C-D5E6-466F-920A-C9B71A39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2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E4C88F-B4BA-4000-8757-3910FCA5E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about loops? </a:t>
                </a:r>
                <a:r>
                  <a:rPr lang="en-US" i="1" dirty="0"/>
                  <a:t>weakest liberal precondition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dirty="0"/>
                  <a:t>) ignores termination </a:t>
                </a:r>
              </a:p>
              <a:p>
                <a:pPr lvl="1"/>
                <a:r>
                  <a:rPr lang="en-US" dirty="0"/>
                  <a:t>(weakest preconditions require us to reason about termination, it is defined, but we will skip it)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𝑤𝑙𝑝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𝑤𝑙𝑝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E4C88F-B4BA-4000-8757-3910FCA5E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ADEB156-EDA0-477E-8B1F-62BB757C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Weakest preconditions for our imperative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DA28-9544-4E01-81D8-3AD15A16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53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3BA95B-3A4D-41FD-A603-1018C8F976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Problem with general while loops: we do not know how many times they will execute in general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There is no “nice</a:t>
                </a:r>
                <a:r>
                  <a:rPr lang="en-US" dirty="0">
                    <a:latin typeface="Cambria Math" panose="02040503050406030204" pitchFamily="18" charset="0"/>
                  </a:rPr>
                  <a:t>” first order formula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with respect to loops.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We can get a formula if we have a precise loop invariant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𝑖𝑛𝑣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∧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𝑤𝑙𝑝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𝑖𝑛𝑣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𝑜𝑙𝑑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𝑖𝑛𝑣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∧¬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𝑜𝑙𝑑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eqArr>
                            </m:e>
                          </m:eqAr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3BA95B-3A4D-41FD-A603-1018C8F97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23B172A-F188-4617-AEF8-B0F52173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liberal precondition: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85C0D-8AB6-4436-B5C6-A2B84CCF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4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D001ED-3354-4A14-BBEA-702209538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762383"/>
                <a:ext cx="11822829" cy="29216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sz="2000" dirty="0"/>
                  <a:t> represents the variables being assigned in the loop body,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is a fresh copy of the variables</a:t>
                </a:r>
              </a:p>
              <a:p>
                <a:r>
                  <a:rPr lang="en-US" dirty="0"/>
                  <a:t>First conjunct: States in the </a:t>
                </a:r>
                <a:r>
                  <a:rPr lang="en-US" dirty="0" err="1"/>
                  <a:t>w.l.p</a:t>
                </a:r>
                <a:r>
                  <a:rPr lang="en-US" dirty="0"/>
                  <a:t>. must satisfy the loop invariant</a:t>
                </a:r>
              </a:p>
              <a:p>
                <a:r>
                  <a:rPr lang="en-US" dirty="0"/>
                  <a:t>Second conjunct: All states that end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dirty="0"/>
                  <a:t> after executing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must be a superset of states that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Third conjunct: States that exit the loop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and these should be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D001ED-3354-4A14-BBEA-702209538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762383"/>
                <a:ext cx="11822829" cy="2921657"/>
              </a:xfrm>
              <a:blipFill>
                <a:blip r:embed="rId2"/>
                <a:stretch>
                  <a:fillRect l="-515" t="-2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51BA50-E530-41C2-BADA-303927AC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liberal precondition: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A61C-FADF-4A29-A2A0-7AEC48A2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48FE9-B93F-4D1C-8D75-D3E7A773097F}"/>
                  </a:ext>
                </a:extLst>
              </p:cNvPr>
              <p:cNvSpPr txBox="1"/>
              <p:nvPr/>
            </p:nvSpPr>
            <p:spPr>
              <a:xfrm>
                <a:off x="2389908" y="1289065"/>
                <a:ext cx="7508631" cy="1216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𝑤𝑙𝑝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𝑖𝑛𝑣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𝑖𝑛𝑣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∧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𝑤𝑙𝑝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𝑖𝑛𝑣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𝑜𝑙𝑑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𝑖𝑛𝑣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∧¬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𝑜𝑙𝑑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eqAr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48FE9-B93F-4D1C-8D75-D3E7A7730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908" y="1289065"/>
                <a:ext cx="7508631" cy="1216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395EB94-B7B8-40C1-AB74-6555EEB0ACF0}"/>
                  </a:ext>
                </a:extLst>
              </p14:cNvPr>
              <p14:cNvContentPartPr/>
              <p14:nvPr/>
            </p14:nvContentPartPr>
            <p14:xfrm>
              <a:off x="5805360" y="1671480"/>
              <a:ext cx="2348280" cy="333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395EB94-B7B8-40C1-AB74-6555EEB0ACF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96000" y="1662120"/>
                <a:ext cx="2367000" cy="35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200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27B906-A568-47AB-B860-16B6B12A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05371"/>
                <a:ext cx="11699087" cy="26786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𝑤𝑙𝑝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 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27B906-A568-47AB-B860-16B6B12A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05371"/>
                <a:ext cx="11699087" cy="2678669"/>
              </a:xfrm>
              <a:blipFill>
                <a:blip r:embed="rId2"/>
                <a:stretch>
                  <a:fillRect b="-18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CB29628-E775-445B-ACBB-3F83E5B4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wlp</a:t>
            </a:r>
            <a:r>
              <a:rPr lang="en-US" dirty="0"/>
              <a:t> of while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68BD1-F252-404B-B123-C2E5FFFC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A39BCF-49DB-4E1C-8933-2D105BE016C3}"/>
                  </a:ext>
                </a:extLst>
              </p:cNvPr>
              <p:cNvSpPr txBox="1"/>
              <p:nvPr/>
            </p:nvSpPr>
            <p:spPr>
              <a:xfrm>
                <a:off x="3757475" y="955193"/>
                <a:ext cx="3736768" cy="9541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2800" b="0" i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−1;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A39BCF-49DB-4E1C-8933-2D105BE0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75" y="955193"/>
                <a:ext cx="3736768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47927E-6E37-4EEE-BFCE-CBA5BF39EEF5}"/>
                  </a:ext>
                </a:extLst>
              </p:cNvPr>
              <p:cNvSpPr txBox="1"/>
              <p:nvPr/>
            </p:nvSpPr>
            <p:spPr>
              <a:xfrm>
                <a:off x="7494243" y="1035530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47927E-6E37-4EEE-BFCE-CBA5BF39E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243" y="1035530"/>
                <a:ext cx="3960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CD1D71-9D9C-4699-8D97-3850A78C73C9}"/>
                  </a:ext>
                </a:extLst>
              </p:cNvPr>
              <p:cNvSpPr txBox="1"/>
              <p:nvPr/>
            </p:nvSpPr>
            <p:spPr>
              <a:xfrm>
                <a:off x="7494242" y="1452613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CD1D71-9D9C-4699-8D97-3850A78C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4242" y="1452613"/>
                <a:ext cx="3960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6CD9BB8-10B8-4C0B-9E1C-0618DA3479D7}"/>
                  </a:ext>
                </a:extLst>
              </p14:cNvPr>
              <p14:cNvContentPartPr/>
              <p14:nvPr/>
            </p14:nvContentPartPr>
            <p14:xfrm>
              <a:off x="1709640" y="2928960"/>
              <a:ext cx="7620480" cy="2781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6CD9BB8-10B8-4C0B-9E1C-0618DA3479D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00280" y="2919600"/>
                <a:ext cx="7639200" cy="28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0401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91E5EE-9F2F-4143-9663-64BA3A84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wlp</a:t>
            </a:r>
            <a:r>
              <a:rPr lang="en-US" dirty="0"/>
              <a:t> of loops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43129-7F7B-467D-86D9-704DBA73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EBDC6CCD-71D6-4C33-870B-8D83068C5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8" y="987425"/>
                <a:ext cx="11698287" cy="469582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𝑤𝑙𝑝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 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′!=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Simplify the last expression: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Simplify the second expression</a:t>
                </a:r>
              </a:p>
              <a:p>
                <a:pPr lvl="1"/>
                <a:r>
                  <a:rPr lang="en-US" dirty="0"/>
                  <a:t>First: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Basically, we are left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EBDC6CCD-71D6-4C33-870B-8D83068C5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8" y="987425"/>
                <a:ext cx="11698287" cy="4695825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225629-D6C2-43E3-9B67-91DDBDB37A09}"/>
                  </a:ext>
                </a:extLst>
              </p14:cNvPr>
              <p14:cNvContentPartPr/>
              <p14:nvPr/>
            </p14:nvContentPartPr>
            <p14:xfrm>
              <a:off x="905040" y="1671480"/>
              <a:ext cx="10463400" cy="39913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225629-D6C2-43E3-9B67-91DDBDB37A0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5680" y="1662120"/>
                <a:ext cx="10482120" cy="401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670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D56C01-1746-487E-9287-0086AC3DC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imperative programming language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Expressions: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Boolean Expressions: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true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false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Programs:</a:t>
                </a:r>
              </a:p>
              <a:p>
                <a:pPr marL="411480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D56C01-1746-487E-9287-0086AC3DC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C0879F5-ECE7-4712-83F6-4E243E96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imperative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93DAB-1A7A-4368-8EAF-A3EA2A01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04409E6-0B3D-4CFB-B268-158DB3B243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565402"/>
                  </p:ext>
                </p:extLst>
              </p:nvPr>
            </p:nvGraphicFramePr>
            <p:xfrm>
              <a:off x="2789037" y="4104103"/>
              <a:ext cx="8916859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4689">
                      <a:extLst>
                        <a:ext uri="{9D8B030D-6E8A-4147-A177-3AD203B41FA5}">
                          <a16:colId xmlns:a16="http://schemas.microsoft.com/office/drawing/2014/main" val="1265496412"/>
                        </a:ext>
                      </a:extLst>
                    </a:gridCol>
                    <a:gridCol w="345322">
                      <a:extLst>
                        <a:ext uri="{9D8B030D-6E8A-4147-A177-3AD203B41FA5}">
                          <a16:colId xmlns:a16="http://schemas.microsoft.com/office/drawing/2014/main" val="2965621335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4264286558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3959838410"/>
                        </a:ext>
                      </a:extLst>
                    </a:gridCol>
                  </a:tblGrid>
                  <a:tr h="353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Assignment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2276710"/>
                      </a:ext>
                    </a:extLst>
                  </a:tr>
                  <a:tr h="35303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Sequential composition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765075"/>
                      </a:ext>
                    </a:extLst>
                  </a:tr>
                  <a:tr h="353035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else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Conditional Branching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2174103"/>
                      </a:ext>
                    </a:extLst>
                  </a:tr>
                  <a:tr h="35303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hile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do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/>
                            <a:t>Loop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47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04409E6-0B3D-4CFB-B268-158DB3B243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565402"/>
                  </p:ext>
                </p:extLst>
              </p:nvPr>
            </p:nvGraphicFramePr>
            <p:xfrm>
              <a:off x="2789037" y="4104103"/>
              <a:ext cx="8916859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4689">
                      <a:extLst>
                        <a:ext uri="{9D8B030D-6E8A-4147-A177-3AD203B41FA5}">
                          <a16:colId xmlns:a16="http://schemas.microsoft.com/office/drawing/2014/main" val="1265496412"/>
                        </a:ext>
                      </a:extLst>
                    </a:gridCol>
                    <a:gridCol w="345322">
                      <a:extLst>
                        <a:ext uri="{9D8B030D-6E8A-4147-A177-3AD203B41FA5}">
                          <a16:colId xmlns:a16="http://schemas.microsoft.com/office/drawing/2014/main" val="2965621335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4264286558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3959838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667" r="-378431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10667" r="-10018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Assignment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22767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109211" r="-100182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Sequential composition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765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212000" r="-10018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Conditional Branching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21741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312000" r="-100182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/>
                            <a:t>Loop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47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6BA198-35F2-4F82-8100-AACB4854962D}"/>
              </a:ext>
            </a:extLst>
          </p:cNvPr>
          <p:cNvSpPr txBox="1"/>
          <p:nvPr/>
        </p:nvSpPr>
        <p:spPr>
          <a:xfrm>
            <a:off x="4785506" y="1606926"/>
            <a:ext cx="9298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967628-D900-4F2D-9182-13111E56DCC5}"/>
              </a:ext>
            </a:extLst>
          </p:cNvPr>
          <p:cNvCxnSpPr>
            <a:cxnSpLocks/>
          </p:cNvCxnSpPr>
          <p:nvPr/>
        </p:nvCxnSpPr>
        <p:spPr>
          <a:xfrm flipH="1">
            <a:off x="4785506" y="1976258"/>
            <a:ext cx="94445" cy="2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03C973-5103-4CFC-822F-D050049B6B3B}"/>
              </a:ext>
            </a:extLst>
          </p:cNvPr>
          <p:cNvSpPr txBox="1"/>
          <p:nvPr/>
        </p:nvSpPr>
        <p:spPr>
          <a:xfrm>
            <a:off x="2408626" y="1606926"/>
            <a:ext cx="17107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integer constant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ED00AC-3F2F-4E8C-A332-9263CF90F440}"/>
              </a:ext>
            </a:extLst>
          </p:cNvPr>
          <p:cNvCxnSpPr>
            <a:cxnSpLocks/>
          </p:cNvCxnSpPr>
          <p:nvPr/>
        </p:nvCxnSpPr>
        <p:spPr>
          <a:xfrm>
            <a:off x="4054218" y="1976258"/>
            <a:ext cx="287279" cy="2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7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D0410E7-C01B-442C-85AC-D01E63240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1221"/>
                <a:ext cx="11699087" cy="50785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</m:box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nary>
                      <m:naryPr>
                        <m:chr m:val="⋀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𝑤𝑙𝑝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𝐨𝐝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good opportunity to introduce fixed-points: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□</m:t>
                        </m:r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□</m:t>
                        </m:r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 …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also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⋁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𝑙𝑝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𝐨𝐝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∨…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: Set of states that execute the loop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times and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(i.e., they satisfy none of the guards)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: Set of states that execute the loop exactly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times and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after termination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𝐟𝐢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200" dirty="0"/>
                  <a:t>Consider the function 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𝐟𝐢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)) </a:t>
                </a:r>
              </a:p>
              <a:p>
                <a:pPr lvl="1"/>
                <a:r>
                  <a:rPr lang="en-US" sz="2000" dirty="0"/>
                  <a:t>We are basically iteratively evaluating this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. If this iterative process reaches a fixed-point, i.e.,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, then that is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sz="2000" dirty="0"/>
                  <a:t> of the loop [note that this is not a first order logic formula]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D0410E7-C01B-442C-85AC-D01E63240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1221"/>
                <a:ext cx="11699087" cy="5078540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B2E0E1-53F9-41BA-83BA-290EEEE7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preconditions for GCL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6CFED-5522-4BF4-B402-93A17060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E91C319-6A60-4F52-B43C-1507775D57EE}"/>
                  </a:ext>
                </a:extLst>
              </p14:cNvPr>
              <p14:cNvContentPartPr/>
              <p14:nvPr/>
            </p14:nvContentPartPr>
            <p14:xfrm>
              <a:off x="109440" y="1442880"/>
              <a:ext cx="11158920" cy="41058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E91C319-6A60-4F52-B43C-1507775D57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080" y="1433520"/>
                <a:ext cx="11177640" cy="412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5788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75D6B-40AF-4BA9-9239-6EB3DFC35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Duals of weakest preconditions: useful for doing </a:t>
                </a:r>
                <a:r>
                  <a:rPr lang="en-US" i="1" dirty="0"/>
                  <a:t>symbolic execution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means that starting from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executing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 in a state that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derive strongest postcondition computation rules for each statement in our imperative language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indicates the old values of the variable (before the assignment)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new value after the assignment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dirty="0"/>
                  <a:t> requires eliminating the quantifier over the old values: this is not always easy (imagine if the RHS of the assignment was complicated)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75D6B-40AF-4BA9-9239-6EB3DFC35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938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2A3073F-76AE-4964-AD63-A7115DCE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Strongest postconditions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993E3-8E98-4AA4-85F6-475E3774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69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92A74B-E6EA-4764-B089-D678F328B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1977"/>
                <a:ext cx="11699087" cy="4092063"/>
              </a:xfrm>
            </p:spPr>
            <p:txBody>
              <a:bodyPr/>
              <a:lstStyle/>
              <a:p>
                <a:r>
                  <a:rPr lang="en-US" dirty="0"/>
                  <a:t>To prove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we need to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loop-free program,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dirty="0"/>
                  <a:t> computation is straightforward, and this gives us a way to automate the proof (just keep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dirty="0"/>
                  <a:t> of each statement backwards!)</a:t>
                </a:r>
              </a:p>
              <a:p>
                <a:r>
                  <a:rPr lang="en-US" dirty="0"/>
                  <a:t>With loops, we need annotations/invariants</a:t>
                </a:r>
              </a:p>
              <a:p>
                <a:r>
                  <a:rPr lang="en-US" dirty="0"/>
                  <a:t>Weakest precondition calculus is one of the first ways towards mechanizing proofs, and systematically reasoning about programs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92A74B-E6EA-4764-B089-D678F328B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1977"/>
                <a:ext cx="11699087" cy="4092063"/>
              </a:xfrm>
              <a:blipFill>
                <a:blip r:embed="rId2"/>
                <a:stretch>
                  <a:fillRect l="-52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CE1B43-A92E-41ED-8AF2-A9B99564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Weakest precondition calculus automates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0269-6745-43EF-AB25-051A82AF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3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537E7D-9D9E-47C0-990E-F926BAB52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763016"/>
                <a:ext cx="11699087" cy="3921024"/>
              </a:xfrm>
            </p:spPr>
            <p:txBody>
              <a:bodyPr/>
              <a:lstStyle/>
              <a:p>
                <a:r>
                  <a:rPr lang="en-US" dirty="0"/>
                  <a:t>Dijkstra’s predicate transformer semantics can help us systematically obtain proofs</a:t>
                </a:r>
              </a:p>
              <a:p>
                <a:r>
                  <a:rPr lang="en-US" dirty="0"/>
                  <a:t>Floyd-Hoare logic gives sufficient conditions, Dijkstra’s method gives necessary and sufficient condition for program correctness</a:t>
                </a:r>
              </a:p>
              <a:p>
                <a:r>
                  <a:rPr lang="en-US" dirty="0"/>
                  <a:t>Verification conditions and predicate transformer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𝑤𝑙𝑝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dirty="0"/>
                  <a:t>) semantics are connected: weakest preconditions are explanations for how VCs should be generated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537E7D-9D9E-47C0-990E-F926BAB52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763016"/>
                <a:ext cx="11699087" cy="3921024"/>
              </a:xfrm>
              <a:blipFill>
                <a:blip r:embed="rId2"/>
                <a:stretch>
                  <a:fillRect l="-521" t="-248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429976C-EAE9-4174-B5FB-0430355B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DE292-1D24-490B-B449-A05F492B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138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F50352-FD90-462F-98F9-B36513C6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6" y="1981482"/>
            <a:ext cx="11699087" cy="2741821"/>
          </a:xfrm>
        </p:spPr>
        <p:txBody>
          <a:bodyPr>
            <a:normAutofit/>
          </a:bodyPr>
          <a:lstStyle/>
          <a:p>
            <a:r>
              <a:rPr lang="en-US" sz="1400" dirty="0"/>
              <a:t>Discussions on Hoare Logic inspired by Mike Gordon’s lectures on Hoare Logic: https://www.cl.cam.ac.uk/archive/mjcg/HoareLogic/Lectures/</a:t>
            </a:r>
          </a:p>
          <a:p>
            <a:r>
              <a:rPr lang="en-US" sz="1400" dirty="0"/>
              <a:t>Floyd, Robert W. "Assigning meanings to programs.“ </a:t>
            </a:r>
          </a:p>
          <a:p>
            <a:r>
              <a:rPr lang="en-US" sz="1400" dirty="0"/>
              <a:t>Manna, Zohar. "The correctness of programs." </a:t>
            </a:r>
            <a:r>
              <a:rPr lang="en-US" sz="1400" i="1" dirty="0"/>
              <a:t>Journal of Computer and System Sciences</a:t>
            </a:r>
            <a:r>
              <a:rPr lang="en-US" sz="1400" dirty="0"/>
              <a:t> 3.2 (1969): 119-127.</a:t>
            </a:r>
          </a:p>
          <a:p>
            <a:r>
              <a:rPr lang="en-US" sz="1400" dirty="0"/>
              <a:t>Vaughan R. Pratt. 2003. Logics of programs. Encyclopedia of Computer Science. John Wiley and Sons Ltd., GBR, 1032–1034.</a:t>
            </a:r>
          </a:p>
          <a:p>
            <a:r>
              <a:rPr lang="en-US" sz="1400" dirty="0"/>
              <a:t>Hoare, Charles Antony Richard. "An axiomatic basis for computer programming." Communications of the ACM 12.10 (1969): 576-580.</a:t>
            </a:r>
          </a:p>
          <a:p>
            <a:r>
              <a:rPr lang="en-US" sz="1400" dirty="0">
                <a:hlinkClick r:id="rId2"/>
              </a:rPr>
              <a:t>https://www.cs.cornell.edu/courses/cs6110/2011sp/lectures/lecture18.pdf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https://cs.anu.edu.au/courses/comp2600/Lectures/20WPII.pdf</a:t>
            </a:r>
            <a:r>
              <a:rPr lang="en-US" sz="1400" dirty="0"/>
              <a:t> &amp; </a:t>
            </a:r>
            <a:r>
              <a:rPr lang="en-US" sz="1400" dirty="0">
                <a:hlinkClick r:id="rId4"/>
              </a:rPr>
              <a:t>https://cs.anu.edu.au/courses/comp2600/Lectures/19wp1.pdf</a:t>
            </a:r>
            <a:endParaRPr lang="en-US" sz="1400" dirty="0"/>
          </a:p>
          <a:p>
            <a:r>
              <a:rPr lang="en-US" sz="1400" dirty="0"/>
              <a:t>https://en.wikipedia.org/wiki/Predicate_transformer_semantics</a:t>
            </a:r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F87FA-0D56-498D-BD77-43A41303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1C50E-4F2F-4DAB-94BE-A33FA39C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8DD913-ACFC-4FDF-836D-0EB0FBCFF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0"/>
                <a:ext cx="11699087" cy="51209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Deductive proof system to prove </a:t>
                </a:r>
                <a:r>
                  <a:rPr lang="en-US" i="1" dirty="0"/>
                  <a:t>partial </a:t>
                </a:r>
                <a:r>
                  <a:rPr lang="en-US" dirty="0"/>
                  <a:t>correctness of imperative programs</a:t>
                </a:r>
              </a:p>
              <a:p>
                <a:r>
                  <a:rPr lang="en-US" dirty="0"/>
                  <a:t>Hoare introduced notation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for specifying what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does: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: condition that should hold on program variables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executes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: condition that should hold on program variables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executes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true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dirty="0"/>
                  <a:t>for all cases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executed in a ‘state’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b="1" i="1" dirty="0"/>
                  <a:t>if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dirty="0"/>
                  <a:t>the state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terminates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state = valuation of all program variables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called a Hoare triple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precondition,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: postcondition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8DD913-ACFC-4FDF-836D-0EB0FBCFF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0"/>
                <a:ext cx="11699087" cy="5120997"/>
              </a:xfrm>
              <a:blipFill>
                <a:blip r:embed="rId2"/>
                <a:stretch>
                  <a:fillRect l="-521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483C6AE-B96A-4BCF-9B9C-F2767019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triples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F9BEB-8E60-4F93-B73B-E0C8C0B9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8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022BBF-EC8D-483D-B7E0-09850EF1A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+10 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&gt;11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i="1" dirty="0"/>
                  <a:t>C 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022BBF-EC8D-483D-B7E0-09850EF1A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DD46DED-7678-447A-AFE4-EC4FD431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00C48-A9A8-4938-A402-1AFF121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1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34C39-A381-4801-996B-D17821B45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51604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=−35}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this Hoare triple true?</a:t>
                </a:r>
              </a:p>
              <a:p>
                <a:r>
                  <a:rPr lang="en-US" dirty="0"/>
                  <a:t>Unfortunately, yes! </a:t>
                </a:r>
              </a:p>
              <a:p>
                <a:r>
                  <a:rPr lang="en-US" dirty="0"/>
                  <a:t>Why? Program never terminates, partial correctness says: “if program terminates, then you must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.”  Implication is true if antecedent is false!</a:t>
                </a:r>
              </a:p>
              <a:p>
                <a:r>
                  <a:rPr lang="en-US" dirty="0"/>
                  <a:t>Stronger kind of specification: Total correctness</a:t>
                </a:r>
              </a:p>
              <a:p>
                <a:r>
                  <a:rPr lang="en-US" b="0" dirty="0"/>
                  <a:t>A specification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true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for all cases when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executed in a state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terminates, and,</a:t>
                </a:r>
              </a:p>
              <a:p>
                <a:pPr lvl="1"/>
                <a:r>
                  <a:rPr lang="en-US" dirty="0"/>
                  <a:t>state in which it terminates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=−35</m:t>
                        </m:r>
                      </m:e>
                    </m:d>
                  </m:oMath>
                </a14:m>
                <a:r>
                  <a:rPr lang="en-US" dirty="0"/>
                  <a:t> is obviously false.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34C39-A381-4801-996B-D17821B45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5160411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71CAED-1FDB-4BA6-B3A2-1A16A98F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correctness vs. partial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4DAD-48DF-41DB-8EA8-EDB44ECE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E84008-3F6B-482C-898C-1DC5A00C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74076"/>
            <a:ext cx="11699087" cy="4209964"/>
          </a:xfrm>
        </p:spPr>
        <p:txBody>
          <a:bodyPr/>
          <a:lstStyle/>
          <a:p>
            <a:r>
              <a:rPr lang="en-US" dirty="0"/>
              <a:t>Total correctness = Partial correctness + Termination</a:t>
            </a:r>
          </a:p>
          <a:p>
            <a:endParaRPr lang="en-US" dirty="0"/>
          </a:p>
          <a:p>
            <a:r>
              <a:rPr lang="en-US" dirty="0"/>
              <a:t>Termination is a hard thing to show in general!</a:t>
            </a:r>
          </a:p>
          <a:p>
            <a:r>
              <a:rPr lang="en-US" dirty="0"/>
              <a:t>E.g.: imagine that the program is a Turing machine, then termination is checking if the Turing machine halts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4E0B74-6043-49F9-BB12-FB17CC67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vs. partial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32C95-4EBA-4694-84AF-D52FD448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8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22512</TotalTime>
  <Words>4659</Words>
  <Application>Microsoft Office PowerPoint</Application>
  <PresentationFormat>Widescreen</PresentationFormat>
  <Paragraphs>551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Floyd, Hoare and Dijkstra: Deductive Verification</vt:lpstr>
      <vt:lpstr>Robert W. Floyd</vt:lpstr>
      <vt:lpstr>Sir Tony Hoare</vt:lpstr>
      <vt:lpstr>Edsger W. Dijkstra</vt:lpstr>
      <vt:lpstr>Simple imperative programming language</vt:lpstr>
      <vt:lpstr>Hoare triples</vt:lpstr>
      <vt:lpstr>Floyd-Hoare Logic examples</vt:lpstr>
      <vt:lpstr>Total correctness vs. partial correctness</vt:lpstr>
      <vt:lpstr>Total vs. partial correctness</vt:lpstr>
      <vt:lpstr>Auxiliary/Ghost variables</vt:lpstr>
      <vt:lpstr>Floyd-Hoare logic </vt:lpstr>
      <vt:lpstr>Floyd-Hoare Logic Axioms</vt:lpstr>
      <vt:lpstr>Floyd-Hoare Logic: Assignment Axiom Examples</vt:lpstr>
      <vt:lpstr>Forwards Assignment Axiom (Floyd)</vt:lpstr>
      <vt:lpstr>Forwards Assignment Axiom Example</vt:lpstr>
      <vt:lpstr>Forwards Assignment Axiom Example</vt:lpstr>
      <vt:lpstr>General notation for proofs</vt:lpstr>
      <vt:lpstr>Sequential composition axiom</vt:lpstr>
      <vt:lpstr>Sequential composition axiom example</vt:lpstr>
      <vt:lpstr>Rule for Conditionals</vt:lpstr>
      <vt:lpstr>Conditional rule example</vt:lpstr>
      <vt:lpstr>Precondition strengthening</vt:lpstr>
      <vt:lpstr>Postcondition weakening</vt:lpstr>
      <vt:lpstr>Rule for Loops</vt:lpstr>
      <vt:lpstr>Loop rule example</vt:lpstr>
      <vt:lpstr>Finding loop invariants is hard!</vt:lpstr>
      <vt:lpstr>Loop invariant for factorial program</vt:lpstr>
      <vt:lpstr>Loop invariant for factorial program</vt:lpstr>
      <vt:lpstr>Loop invariant for factorial program</vt:lpstr>
      <vt:lpstr>Specification conjunction and disjunction</vt:lpstr>
      <vt:lpstr>Mechanizing Floyd-Hoare Logic proofs</vt:lpstr>
      <vt:lpstr>Derived Rules</vt:lpstr>
      <vt:lpstr>Derived Sequencing Rule</vt:lpstr>
      <vt:lpstr>Derived loop rule</vt:lpstr>
      <vt:lpstr>Mechanizing Proofs</vt:lpstr>
      <vt:lpstr>Annotated specifications</vt:lpstr>
      <vt:lpstr>Verification condition generator</vt:lpstr>
      <vt:lpstr>Proving verification conditions</vt:lpstr>
      <vt:lpstr>Summary of Floyd-Hoare Logic</vt:lpstr>
      <vt:lpstr>Limitations of Floyd-Hoare Logic</vt:lpstr>
      <vt:lpstr>Detour to a PL with nondeterminism: Guarded Command Language</vt:lpstr>
      <vt:lpstr>Example GCL program</vt:lpstr>
      <vt:lpstr>Guarded Command Language &amp; Predicate Transformers</vt:lpstr>
      <vt:lpstr>Weakest precondition</vt:lpstr>
      <vt:lpstr>Weakest preconditions for our imperative programming language</vt:lpstr>
      <vt:lpstr>Weakest liberal precondition: loops</vt:lpstr>
      <vt:lpstr>Weakest liberal precondition: loops</vt:lpstr>
      <vt:lpstr>Example of wlp of while loop</vt:lpstr>
      <vt:lpstr>wlp of loops example</vt:lpstr>
      <vt:lpstr>Weakest preconditions for GCL</vt:lpstr>
      <vt:lpstr>Strongest postconditions</vt:lpstr>
      <vt:lpstr>Weakest precondition calculus automates proofs</vt:lpstr>
      <vt:lpstr>Summary 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87</cp:revision>
  <dcterms:created xsi:type="dcterms:W3CDTF">2018-01-04T23:14:16Z</dcterms:created>
  <dcterms:modified xsi:type="dcterms:W3CDTF">2022-01-22T02:43:13Z</dcterms:modified>
</cp:coreProperties>
</file>