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07" r:id="rId22"/>
    <p:sldId id="404" r:id="rId23"/>
    <p:sldId id="409" r:id="rId24"/>
    <p:sldId id="408" r:id="rId25"/>
    <p:sldId id="410" r:id="rId26"/>
    <p:sldId id="438" r:id="rId27"/>
    <p:sldId id="448" r:id="rId28"/>
    <p:sldId id="439" r:id="rId29"/>
    <p:sldId id="440" r:id="rId30"/>
    <p:sldId id="449" r:id="rId31"/>
    <p:sldId id="441" r:id="rId32"/>
    <p:sldId id="415" r:id="rId33"/>
    <p:sldId id="4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>
        <p:scale>
          <a:sx n="125" d="100"/>
          <a:sy n="125" d="100"/>
        </p:scale>
        <p:origin x="5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32:31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9763 4961 0,'13'0'16,"1"0"-1,-1 0 1,0 0-16,0 0 31,1 0-31,78 0 16,1 0 15,158 0-31,-145 0 16,489 0 15,-423 0-16,344 0 1,-53 0 0,-357 0-1,119 0 17,-93 0-32,93 0 15,172 0 16,-291 0-31,26 0 16,344 0 15,-251 0-15,40 0 15,-14 0 0,-211 0-15,198 0 0,-93 0 15,-92 0-31,53 0 16,0 0-1,0 0 1,53 0 15,-14 0-15,173-13 31,-252 13-47,212 0 31,-212 0-16,145 0 17,-118-14-17,13 1 1,238 13 0,278 0 15,-450 0-16,251 0 17,-370 0-17,0 0 142,410 27-142,198 65 16,-436-65-31,185-27 16,-145 13 0,-120-13 15,-131 0-15</inkml:trace>
  <inkml:trace contextRef="#ctx0" brushRef="#br0" timeOffset="2767.71">1945 5953 0,'13'0'31,"27"0"-31,-27 0 16,40 0-1,53 0 1,198 0-16,132 0 16,305 0 15,13 0 0,-516 0-31,-13 0 16,-26 0-16,-27 0 15,185 0 17,-317 0-32,-14-13 31,1 0-16,25-1 17,-12 14-32,79 0 31,-53 0-31,40 0 0,-13 0 16,198 14 15,-79-1-16,-107-13 1,147 0 15,-1 0 1,-66 0-17,-132 0 1,0 0-16,40 0 31,-27 0-15,13 0-1,-39 13 1,13 0 0,-27-13-1,14 0 16,-27 0-15</inkml:trace>
  <inkml:trace contextRef="#ctx0" brushRef="#br0" timeOffset="18879.14">23297 5212 0,'-14'14'78,"-12"12"-78,-1-13 0,14 0 16,-26 27 15,12-13-31,1-14 16,-1 13-1,14 1 1,0-14 0,13 0-1,13 0 95,0 14-95,53 13 1,-39-14 0,12 14-16,-25-27 0,-1-13 15,0 13 16,0-13-15</inkml:trace>
  <inkml:trace contextRef="#ctx0" brushRef="#br0" timeOffset="19962.75">23204 5384 0,'53'0'63,"0"0"-48,13 0-15,0 0 16,-13 0-1,26 0 1,1 0-16,65 0 16,14 0-1,-40 0 17,-79 0-32,132 0 31,-146 0-16,27 0-15,0 0 16,-13 0-16,185 13 31,-172-13-31,26 14 32,-39-14-32,-1 0 15,94 0 48,-120 0-48,13-14 1,-12 14 15</inkml:trace>
  <inkml:trace contextRef="#ctx0" brushRef="#br0" timeOffset="45136.3">10967 7369 0,'26'0'94,"27"0"-94,14 0 15,25 0-15,-13 0 16,41 0-16,38 0 15,-12 0 1,383 13 0,93 13 15,-463-26-31,-54 27 16,147-27-1,-120 13 1,-39-13-16,105 13 15,-39-13 1,0 0 15,-120 0-15,-12 0 0</inkml:trace>
  <inkml:trace contextRef="#ctx0" brushRef="#br0" timeOffset="133857.91">29369 10888 0,'26'0'94,"-13"0"-78,27 0-1,13 0-15,13 0 16,27 0-1,449 0 17,-185 0-17,-185 0-15,-13 0 16,304 0 0,-304 0-1,-14 0 16,-118 0-31,-14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2022.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8A29CA-F9B6-4CD9-8B72-7DD3B21F7045}"/>
                  </a:ext>
                </a:extLst>
              </p14:cNvPr>
              <p14:cNvContentPartPr/>
              <p14:nvPr/>
            </p14:nvContentPartPr>
            <p14:xfrm>
              <a:off x="700200" y="1771560"/>
              <a:ext cx="10711080" cy="214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8A29CA-F9B6-4CD9-8B72-7DD3B21F70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840" y="1762200"/>
                <a:ext cx="10729800" cy="21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19032</TotalTime>
  <Words>2533</Words>
  <Application>Microsoft Office PowerPoint</Application>
  <PresentationFormat>Widescreen</PresentationFormat>
  <Paragraphs>464</Paragraphs>
  <Slides>33</Slides>
  <Notes>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530</cp:revision>
  <dcterms:created xsi:type="dcterms:W3CDTF">2018-01-04T23:14:16Z</dcterms:created>
  <dcterms:modified xsi:type="dcterms:W3CDTF">2022-10-24T20:10:03Z</dcterms:modified>
</cp:coreProperties>
</file>