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68" r:id="rId15"/>
    <p:sldId id="270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6150114"/>
            <a:ext cx="12192000" cy="707886"/>
            <a:chOff x="50006" y="5719206"/>
            <a:chExt cx="12192000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792092"/>
              <a:ext cx="12192000" cy="635000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50006" y="5719206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71DAF-0C4E-45DE-A6F2-DF7F66B0269C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91F-7607-4481-B3AE-0E7038732FDB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602038"/>
            <a:ext cx="10222706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2020: CS 513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http://jdeshmukh.github.io/teaching/cs513-autocps-fall-2020/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44649"/>
            <a:ext cx="11699087" cy="3753641"/>
          </a:xfrm>
        </p:spPr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Generation, Verification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Homework Assignments</a:t>
            </a:r>
          </a:p>
          <a:p>
            <a:pPr lvl="1"/>
            <a:r>
              <a:rPr lang="en-US" dirty="0"/>
              <a:t>Two written assignments, and two coding assignments</a:t>
            </a:r>
          </a:p>
          <a:p>
            <a:pPr lvl="1"/>
            <a:r>
              <a:rPr lang="en-US" dirty="0"/>
              <a:t>Coding assignments: Develop components in the software stack of an autonomous CPS application </a:t>
            </a:r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take-home </a:t>
            </a:r>
            <a:r>
              <a:rPr lang="en-US" dirty="0"/>
              <a:t>final</a:t>
            </a:r>
          </a:p>
          <a:p>
            <a:pPr lvl="1"/>
            <a:r>
              <a:rPr lang="en-US" dirty="0"/>
              <a:t>Will test basic understanding of what we cover in the course</a:t>
            </a:r>
          </a:p>
          <a:p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Practice Model-based Development of a CPS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tests/proofs using verification/falsification/test generation</a:t>
            </a:r>
          </a:p>
          <a:p>
            <a:pPr lvl="1"/>
            <a:r>
              <a:rPr lang="en-US" dirty="0"/>
              <a:t>Show the application of formal reasoning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 CPS application</a:t>
            </a:r>
          </a:p>
          <a:p>
            <a:pPr lvl="1"/>
            <a:r>
              <a:rPr lang="en-US" dirty="0"/>
              <a:t>Can also develop model in Python if that is the preferred language</a:t>
            </a:r>
          </a:p>
          <a:p>
            <a:pPr lvl="1"/>
            <a:r>
              <a:rPr lang="en-US" dirty="0"/>
              <a:t>If motivated, you can try to deploy it on the chosen hardware platform</a:t>
            </a:r>
          </a:p>
          <a:p>
            <a:pPr lvl="2"/>
            <a:r>
              <a:rPr lang="en-US" dirty="0"/>
              <a:t>I have a few that I can give you to play with – first-come-first-serve, ask me about these!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CPS applications:</a:t>
            </a:r>
          </a:p>
          <a:p>
            <a:pPr lvl="1"/>
            <a:r>
              <a:rPr lang="en-US" dirty="0"/>
              <a:t>UAV application (quadrotor drone)</a:t>
            </a:r>
          </a:p>
          <a:p>
            <a:pPr lvl="1"/>
            <a:r>
              <a:rPr lang="en-US" dirty="0"/>
              <a:t>Autonomous vehicle subsystem (e.g. lane change assist, collaborative merging, stop-sign detection, collision avoidance, autonomous intersection management, platooning, etc.)</a:t>
            </a:r>
          </a:p>
          <a:p>
            <a:pPr lvl="1"/>
            <a:r>
              <a:rPr lang="en-US" dirty="0"/>
              <a:t>Medical device (Insulin infusion pump, Pacemaker)</a:t>
            </a:r>
          </a:p>
          <a:p>
            <a:pPr lvl="1"/>
            <a:r>
              <a:rPr lang="en-US" dirty="0"/>
              <a:t>Ground robot with limited sensing capabilities</a:t>
            </a:r>
          </a:p>
          <a:p>
            <a:pPr lvl="1"/>
            <a:r>
              <a:rPr lang="en-US" dirty="0"/>
              <a:t>Biological system</a:t>
            </a:r>
          </a:p>
          <a:p>
            <a:pPr lvl="1"/>
            <a:r>
              <a:rPr lang="en-US" dirty="0"/>
              <a:t>Any other application you want – just check with me before starting work!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have no knowledge of automata</a:t>
            </a:r>
          </a:p>
          <a:p>
            <a:pPr lvl="1"/>
            <a:r>
              <a:rPr lang="en-US" dirty="0"/>
              <a:t>Knowledge of finite-state automata will help, but I will go over the basics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pPr lvl="1"/>
            <a:r>
              <a:rPr lang="en-US" dirty="0"/>
              <a:t>Basics of differential equations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899763"/>
          </a:xfrm>
        </p:spPr>
        <p:txBody>
          <a:bodyPr>
            <a:normAutofit/>
          </a:bodyPr>
          <a:lstStyle/>
          <a:p>
            <a:r>
              <a:rPr lang="en-US" dirty="0"/>
              <a:t>Assignments: 50% (2x10 + 2x15)</a:t>
            </a:r>
          </a:p>
          <a:p>
            <a:r>
              <a:rPr lang="en-US" dirty="0"/>
              <a:t>Final: 20% </a:t>
            </a:r>
          </a:p>
          <a:p>
            <a:r>
              <a:rPr lang="en-US" dirty="0"/>
              <a:t>Project: 25% (Proposal: 5, Final Report: 15, Final Talk: 5)</a:t>
            </a:r>
          </a:p>
          <a:p>
            <a:r>
              <a:rPr lang="en-US" dirty="0"/>
              <a:t>Class participation: 5%</a:t>
            </a:r>
          </a:p>
          <a:p>
            <a:pPr lvl="1"/>
            <a:r>
              <a:rPr lang="en-US" dirty="0"/>
              <a:t>Participation in Slack</a:t>
            </a:r>
          </a:p>
          <a:p>
            <a:pPr lvl="1"/>
            <a:r>
              <a:rPr lang="en-US" dirty="0"/>
              <a:t>Q&amp;A during live Zoom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</a:t>
            </a:r>
            <a:r>
              <a:rPr lang="en-US" b="1" dirty="0"/>
              <a:t>Tuesday, 11:00am-12:00pm </a:t>
            </a:r>
            <a:r>
              <a:rPr lang="en-US" dirty="0"/>
              <a:t>over Zoom (or by </a:t>
            </a:r>
            <a:r>
              <a:rPr lang="en-US"/>
              <a:t>appointment)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TA: Aniruddh Puranic </a:t>
            </a:r>
          </a:p>
          <a:p>
            <a:pPr lvl="1"/>
            <a:r>
              <a:rPr lang="en-US" dirty="0"/>
              <a:t>Office Hours: </a:t>
            </a:r>
            <a:r>
              <a:rPr lang="en-US" b="1" dirty="0"/>
              <a:t>Thursday, 11:00am-12:00pm </a:t>
            </a:r>
            <a:r>
              <a:rPr lang="en-US" dirty="0"/>
              <a:t>over Zoom (or by appointment)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44276"/>
            <a:ext cx="11699087" cy="2620256"/>
          </a:xfrm>
        </p:spPr>
        <p:txBody>
          <a:bodyPr/>
          <a:lstStyle/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What do you expect to get out of it?</a:t>
            </a:r>
          </a:p>
          <a:p>
            <a:r>
              <a:rPr lang="en-US" dirty="0"/>
              <a:t>Exposure to </a:t>
            </a:r>
            <a:r>
              <a:rPr lang="en-US" dirty="0" err="1"/>
              <a:t>Matlab</a:t>
            </a:r>
            <a:r>
              <a:rPr lang="en-US" dirty="0"/>
              <a:t>/Simulink/Control Theory?</a:t>
            </a:r>
          </a:p>
          <a:p>
            <a:r>
              <a:rPr lang="en-US" dirty="0"/>
              <a:t>One fun fact about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092950" y="905280"/>
            <a:ext cx="4771465" cy="4879570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Ingredients for autonomy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8496</TotalTime>
  <Words>1006</Words>
  <Application>Microsoft Office PowerPoint</Application>
  <PresentationFormat>Widescreen</PresentationFormat>
  <Paragraphs>153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Class Project</vt:lpstr>
      <vt:lpstr>Learning curve will be sharper if: </vt:lpstr>
      <vt:lpstr>Grading and Evaluation Breakdown</vt:lpstr>
      <vt:lpstr>Textbooks: Optional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44</cp:revision>
  <dcterms:created xsi:type="dcterms:W3CDTF">2018-01-04T23:14:16Z</dcterms:created>
  <dcterms:modified xsi:type="dcterms:W3CDTF">2020-08-24T05:39:36Z</dcterms:modified>
</cp:coreProperties>
</file>