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4" r:id="rId4"/>
    <p:sldId id="265" r:id="rId5"/>
    <p:sldId id="266" r:id="rId6"/>
    <p:sldId id="267" r:id="rId7"/>
    <p:sldId id="271" r:id="rId8"/>
    <p:sldId id="272" r:id="rId9"/>
    <p:sldId id="275" r:id="rId10"/>
    <p:sldId id="283" r:id="rId11"/>
    <p:sldId id="284" r:id="rId12"/>
    <p:sldId id="274" r:id="rId13"/>
    <p:sldId id="289" r:id="rId14"/>
    <p:sldId id="290" r:id="rId15"/>
    <p:sldId id="285" r:id="rId16"/>
    <p:sldId id="287" r:id="rId17"/>
    <p:sldId id="288" r:id="rId18"/>
    <p:sldId id="291" r:id="rId19"/>
    <p:sldId id="292" r:id="rId20"/>
    <p:sldId id="293" r:id="rId21"/>
    <p:sldId id="294" r:id="rId22"/>
    <p:sldId id="295" r:id="rId23"/>
    <p:sldId id="296" r:id="rId24"/>
    <p:sldId id="268" r:id="rId25"/>
    <p:sldId id="269" r:id="rId26"/>
    <p:sldId id="270" r:id="rId27"/>
    <p:sldId id="273" r:id="rId28"/>
    <p:sldId id="300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8" r:id="rId37"/>
    <p:sldId id="29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9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45:59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15928 2103 0,'0'-13'125,"0"0"-110,26-13-15,-12-1 16,12 14-16,-13-14 15,27-12 1,26-1 0,-53 27-1,54-27 1,-54 27 0,13 13-1,-13 0-15,1 0 0,-1 0 16,0 0-16,0 0 31,14 26-31,-1-12 0,67 38 31,-67-38-31,67 25 16,-67-25 0,41-14 30,-54 0-46,13 0 16,14 0 15,158-291 141,-198 277-156</inkml:trace>
  <inkml:trace contextRef="#ctx0" brushRef="#br0" timeOffset="1305.85">17608 1852 0,'13'13'47,"0"-13"-15,1 0-17,-1 0 1,0 0-16,0 0 31,27 0-31,-27 0 16,27 0-1,-14-13 1,-12 13 0,25 0-1,-39-13-15,27 0 16,-14 13-1,0 0 17,1 0-32</inkml:trace>
  <inkml:trace contextRef="#ctx0" brushRef="#br0" timeOffset="1898.5">17780 2090 0,'13'0'93,"40"0"-93,-13 0 16,0 0-16,-1 0 16,27 0-1,14 0 1,-27 0 15,-40 0 0</inkml:trace>
  <inkml:trace contextRef="#ctx0" brushRef="#br0" timeOffset="3287.72">19447 1230 0,'-40'0'31,"14"0"-31,-1 0 16,14 0-1,0 0 16,0 0-15,-1 14 0,1 52 15,13-53-31,-13 40 31,13 13-15,0-40-1,0 27 17,0-39-32,13-1 15,-13 0 1,27 27 0,-27-14-16,13 1 31,-13 26-16,13-1 1,-13-25 0,0-1-1,-13 1 1,-14-27 0,-12 13 15,-1-13-31,27 0 15,0 0 1,-1 0 0,-39-26 46,106 237 79,-39-158-126,-1-13-15,-13-14 16,26 14-16,-13 26 31,-13-39-15,40 39 31,-27-66-47,14 0 31,-1 0 0,1 0-31,79 0 16,-40-13 0,-27-14-1,41-13 1,-80 27-16,13 13 15</inkml:trace>
  <inkml:trace contextRef="#ctx0" brushRef="#br0" timeOffset="4234.56">20611 1402 0,'-13'0'47,"-14"0"-47,1 0 16,-27 27-16,27-14 15,-54 27 1,-12-1-1,39 1 1,-27-14 0,67-26-16,-53 40 47,53-40-47,13 13 0,-14-13 15,1 14 1,13-1-1,0 0 1,384 238 187,-371-251-156,0 0-31,1 0-1</inkml:trace>
  <inkml:trace contextRef="#ctx0" brushRef="#br0" timeOffset="4917.84">21233 2011 0,'0'13'16,"0"-26"-16,0 39 0,0-12 15,0-1 17,0 0-32,0 0 15,-13-13-15,-1 13 0,1 1 16,-13-1 15,12 13-31,1-26 16,0 14-1,-27-1 1</inkml:trace>
  <inkml:trace contextRef="#ctx0" brushRef="#br0" timeOffset="6131.58">22516 1177 0,'0'14'32,"0"-1"-17,-13 0-15,0 0 16,-27 14-16,0-1 16,14-13-1,-14 14-15,-26 13 16,39-27-1,-25 27 1,-28-14 0,54 14-1,12-40 1,1 0-16,13 13 16,-26 0-1,26 14 1,-13-14-1,-1 13 1,14-13 0,0 1-16,0-1 15,0 0 1,14-13-16,12 40 31,-13-40-15,106 92-1,-13-52 1,-93-27-16,27 14 16,172 52 187,-212-66-203,13-13 15,-13 14 17,13-14-32</inkml:trace>
  <inkml:trace contextRef="#ctx0" brushRef="#br0" timeOffset="6808.55">21934 1879 0,'0'13'16,"13"13"-16,0-26 15,1 27 1,-1-1-16,13-13 0,-12 14 31,38 26-15,15 13-1,-41-40 1,-13 1-16,1-14 0,12 0 16,-13 0-1,-13 1-15,13-14 16,1 0 0,-1 0 15</inkml:trace>
  <inkml:trace contextRef="#ctx0" brushRef="#br0" timeOffset="7382.57">23349 2156 0,'0'53'0,"0"-106"0,0 119 0,0-52 16,0 12-16,0-13 15,-13 1-15,0-1 16,0 0-16,0 0 16,-14 14-1,-13-27 1</inkml:trace>
  <inkml:trace contextRef="#ctx0" brushRef="#br0" timeOffset="9330.12">24289 1296 0,'13'0'16,"0"0"-1,-13 14 1,13-14-16,-13 13 31,14-13-15,12 26 15,-13-26-31,1 14 16,12-1-1,-13 0-15,1 0 16,12 14 0,14-1-1,-1 1 1,-12-1 0,26 14 15,-27-14-16,-13-26 1,-13 13 0,14-13-1,-1 0 142,0 0-142,0 14 1,14 12-1,-14-26 17,0 13-32,0-13 31,14 14-31,-40-14 187,-1 13-187,14 13 16,-26-12 0,13-1-16,-14 0 15,-39 53 1,26-26 15,27-40-31,-26 53 16,12-40 15,-39 40-15,53-40-1,0 0 1,-1 1 0,1-14-1,13 13-15,-26 0 16,-1 14-1,-13 12 17,27-39-32,0 13 15,-13 1 1</inkml:trace>
  <inkml:trace contextRef="#ctx0" brushRef="#br0" timeOffset="10790.55">25546 2011 0,'0'40'0,"0"-14"16,0 14-1,0 39 1,0-39 0,0-27-16,-40 53 15,0 0 1,0-13 0,14-40-16,26 1 15</inkml:trace>
  <inkml:trace contextRef="#ctx0" brushRef="#br0" timeOffset="12006.76">26511 1072 0,'13'0'15,"14"0"1,-14 13-16,0 0 16,27 0-1,-13 14-15,52 39 16,-53-40 0,67 40-1,-80-66 1,53 40-1,-52-40 1,-1 0-16,-13 13 31,13 1-15,0-1 0,1 0 30,-14 0-30,-14 40 0,-25-13-1,-80 39 1,92-66 0,-52 27-16,-27 26 31,66-39-16,27-27 17,13 13 46,0 0-78</inkml:trace>
  <inkml:trace contextRef="#ctx0" brushRef="#br0" timeOffset="12423.45">27173 1812 0,'-40'27'31,"-105"52"-15,-54 27 31,159-79-47,14-1 16,-1-13-16,-25 0 15,38-13 16,1 0 1</inkml:trace>
  <inkml:trace contextRef="#ctx0" brushRef="#br0" timeOffset="12822.79">27662 2090 0,'13'27'16,"-13"12"0,0 1-1,0 13 1,-52 26-1,-28 1 1,67-67 0,0-13-1</inkml:trace>
  <inkml:trace contextRef="#ctx0" brushRef="#br0" timeOffset="13324.69">28046 1574 0,'13'0'16,"0"0"15,40-13-31,-13 13 16,79 0 15,53 0-15,-132 0-1,-14 0 1</inkml:trace>
  <inkml:trace contextRef="#ctx0" brushRef="#br0" timeOffset="13909.04">28205 1865 0,'13'0'63,"53"0"-48,-53 0 1,27 0-16,-14 0 16,-12 0-1,12 0-15,-13 0 16,0 0 0,1 0-16</inkml:trace>
  <inkml:trace contextRef="#ctx0" brushRef="#br0" timeOffset="14470.54">29580 1945 0,'0'0'0,"0"26"32,0 14-32,-13-14 15,0-12-15,-13 12 16,-14 0-16,27 1 16,-120 39-1,80-53-15,27 0 16,-14 1-16,14-14 15,-1 0 1,1 13 0</inkml:trace>
  <inkml:trace contextRef="#ctx0" brushRef="#br0" timeOffset="15343.33">28363 1931 0,'0'-13'47,"27"13"-32,-14 0 1,-13-13-16,26 13 16,1 0-1,-1 0-15,1 0 16,-14 0-16,27 0 15,-14-13-15,1 13 16,-1 0-16,1-13 16,-14 13-1,13 0 1,-12-14 15</inkml:trace>
  <inkml:trace contextRef="#ctx0" brushRef="#br0" timeOffset="15896.34">29951 1601 0,'13'0'63,"0"0"-63,1 0 15,52-14-15,26 14 16,14 0 0,-13 0-16,-1 0 15,67-13-15,-132 0 16,-14 0 0,-40 13 30,1 13-30</inkml:trace>
  <inkml:trace contextRef="#ctx0" brushRef="#br0" timeOffset="16368.54">30096 1879 0,'27'13'15,"-14"-13"-15,27 0 16,-1 0-1,133 0 1,-92 0 0,118 0-1,-145 13 1,-13-13-16</inkml:trace>
  <inkml:trace contextRef="#ctx0" brushRef="#br0" timeOffset="16986.64">30586 1323 0,'-13'13'0,"-14"14"16,14 12-1,-27 41 1,14-54-16,-1 53 16,-12-26-16,12 0 15,-92 159 1,79-159 0,1 26-16,-14 27 15,13-27 1,40-52-1,0-1-15,0 1 16,0-40 78</inkml:trace>
  <inkml:trace contextRef="#ctx0" brushRef="#br0" timeOffset="18180.3">31128 913 0,'0'0'15,"53"-13"1,-40 13 0,1 0-16,-1 0 15,40 0-15,-40 13 16,0 13-16,14 40 15,-27-39 1,0 13-16,0-14 16,0 0-16,-27 41 31,-12-1-15,25-53-16,-25 27 15,39-27 1,0 27 15,0-27-15,13 13-1,13-26 1,-12 14-16,38-1 31,-52 0-31,27-13 16,-14 0-1,0 0 1,1 0 0,-14 13 46,0 0-46,0 14-16,0-1 0,0-12 15,0 25-15,0 14 16,0 13 0,0-13-1,0-13 1,0 26 0,0-39-1,0-14-15,0 26 16,0 14-1,-14-13 1,-12-13 15,26-14-31,-93 0 16,67-13 0,-40 0-16,-252 0 140</inkml:trace>
  <inkml:trace contextRef="#ctx0" brushRef="#br0" timeOffset="23334.12">14340 3572 0,'-13'-13'16,"-40"13"0,0-14-16,0 14 0,-26 0 15,-14-13-15,-39 13 16,13 0 0,-79 0-1,132 0-15,-67 0 31,54 0-15,66 0-16,-27 0 16,27 0-1</inkml:trace>
  <inkml:trace contextRef="#ctx0" brushRef="#br0" timeOffset="23890.35">13520 3334 0,'0'0'0,"-26"13"0,-1 0 16,-12 14-16,-14-1 16,26 1-16,-26-1 15,14-13-15,-28 14 16,41-1-1,13-26 1,13 13 47,26 1-48,-13-1 1,14-13-16,-1 13 15,14 14-15,-13-1 16,12-13-16,1 0 16,-27-13-16,0 14 15,14-14 1,-14 0 15</inkml:trace>
  <inkml:trace contextRef="#ctx0" brushRef="#br0" timeOffset="40237.33">3135 3321 0,'-13'0'15,"13"13"16,-13-13-15,13 13-16,0 0 16,-13-13-16,-1 13 15,14 1 1,-13-1-16,0 13 16,0 14-1,-14 39-15,1-39 16,13 13-1,13 0 1,0-27 0,0 1-1,0-14-15,0 0 16,0 14 0,0-14-1,0 0-15,0 0 16,13 14-1,0-14 1,13 14 0,27-1 15,-26-13-15,13-13-1,-14 0 16,-13 0-31,40-13 32,-40 13-17,27-13 1,13-14 0,-13 1-1,-1 13-15,28-516 219,-81 529-203,1 0-16,-13-14 31,12 1-16,-12 13 1,13 0 0,-53 0 31,52 0-32</inkml:trace>
  <inkml:trace contextRef="#ctx0" brushRef="#br0" timeOffset="45302.84">7924 3757 0,'14'0'47,"-1"0"-16,13 0-31,-13 0 16,80-13-16,-67 13 15,67-13 1,79 13 0,40 0-1,26 0 1,53 0-1,13 0 1,-211 0 0,39 0-1,-39 0 1,-40 0 0,39 0-1,-79 0-15,1 0 16,12 0-16,1 0 31,12 0-15,-12 0-16,-14 0 15,0 0-15,0 0 16,14 0 0,-14 0 15,0 0-16,1 0 1017,-1 0-985</inkml:trace>
  <inkml:trace contextRef="#ctx0" brushRef="#br0" timeOffset="46439.46">11880 3731 0,'13'0'16,"0"0"15,0 0 1,80 0-17,-53 0-15,-1 0 16,67 0 15,-53 0-31,0 0 16,-26 0-1,12 0 17,-12 0-17,-14 0 1,13 0-1,1 0 1,-1 0 0,-12 0-16,-1 0 15,0 0 1,13 0 0,-12 0-1,-1 0 1</inkml:trace>
  <inkml:trace contextRef="#ctx0" brushRef="#br0" timeOffset="48874.77">7580 3307 0,'-13'0'0,"-13"0"15,12 0-15,-39 0 32,27 0-17,-40 0 17,53 0-32,-14 0 0,-26 0 31,14 0-31,-14 0 15,0 0 1,-66 14 15,105-1-15,-105 13 15,40 27 0,0-13-15,65-27-16,1 0 0,-13 14 16,13-27-1,-27 39 1,40-25 0,-13-1-16,-14 13 0,27-12 15,0 12 1,-13 0-1,13 27 1,0 0 0,13-13-1,14 39 17,-1-52-32,53 52 31,-52-52-16,-1-14-15,54 40 32,-67-40-32,53 0 15,0 1 17,-39-14-32,26 13 15,740-185 173,-674 92-157,-79 67-15,-13-27-1,-14 27 1,0-13 15,-13-27-15,0 40-1,-13-40 17,-27 26-17,40 14-15,-13-13 0,-14 12 31,27 1-31,-26 13 16,13 0-16,13-13 16,-27-14-1,14 27 1,0-26 0,0 26-1,-1 0 1</inkml:trace>
  <inkml:trace contextRef="#ctx0" brushRef="#br0" timeOffset="67467.13">18508 4723 0,'13'0'16,"13"39"-1,27 133 1,-13-92 0,39 184-1,-65-211 1,25 27 0,-26-41-16,1 1 0,-14-13 15,26 39 1,-26-53-1,13-13-15,-13 13 16,0 0 0</inkml:trace>
  <inkml:trace contextRef="#ctx0" brushRef="#br0" timeOffset="68507.75">18587 4696 0,'0'14'16,"-13"-14"46,52 0-30,-12 13-17,-1-13-15,1 0 16,13 0-16,12 0 16,-38 0-1,12 0 1,-13 0-16,1 0 15,-1 0-15,0 0 16,0 0-16,14-13 16,26 13 15,-40 0-15,0 0-16,-13-14 15,27 14 1,-27-13-16,13 13 15,13 0-15,-13 0 16,14 0 15,13 0-15,-27 0 15,0 0-15</inkml:trace>
  <inkml:trace contextRef="#ctx0" brushRef="#br0" timeOffset="69311.4">18746 5186 0,'0'13'78,"26"-13"-62,14 0-1,39 0 1,-26 0-16,-13-13 31,-14 13-31,-12 0 16,12 0 0,0 0-1,14-13 16,-27 13-31,1 0 47</inkml:trace>
  <inkml:trace contextRef="#ctx0" brushRef="#br0" timeOffset="71105.42">19923 4776 0,'-132'92'47,"92"-39"-47,27-26 16,-14 39 15,27-26-15,40 26-1,-13-13 1,26 0 0,-14-14-1,41-12 16,12-27 1,-65 0-32,131 0 31,-131 0-31,-14-14 16,14-25-16,-14 39 15,-13-13-15,0-14 16,13-13-1,-13 14-15,0-14 16,-13 14 15,-14-40-15,14 52-16,-27-91 31,27 91-31,13 1 16,-13 0-1,0 13 17</inkml:trace>
  <inkml:trace contextRef="#ctx0" brushRef="#br0" timeOffset="71898.52">19950 4710 0,'0'0'16,"0"26"-16,0 14 0,0-1 0,0 28 31,0 25-15,0-12-16,13-28 15,-13 81 17,13-94-17,14 94 16,-14-67-15,-13-53 0,13 14-16,-13-14 31,0 0 16,-26-13-16</inkml:trace>
  <inkml:trace contextRef="#ctx0" brushRef="#br0" timeOffset="73199.53">17264 5067 0,'13'0'31,"1"0"0,25 0-15,-26 0-16,159 13 31,-132-13-15,-13 0-16,25 0 15,-12 0 1,-27 0-1,1 0 64,-1 0-48,0 0-16,0 0 1,1 0 0,-1 0-16,13 0 15,-13 0-15,27-13 16,-40 26 78,13 0-79,-13 0 1,0 1 0,0-1-1,0 0-15,0 14 16,0 12-1,0-12-15,0 12 32,-13 54-17,13-14 17,0-65-32,0-1 15,0 0-15</inkml:trace>
  <inkml:trace contextRef="#ctx0" brushRef="#br0" timeOffset="75323.38">19989 4749 0,'14'0'31,"-1"0"-15,26 0-1,-25 0 1,-1 0-16,13 0 16,1 13-1,-1 1 1,14-14 15,-14 13-15,-12 0-1,-1-13 1,0 13 0</inkml:trace>
  <inkml:trace contextRef="#ctx0" brushRef="#br0" timeOffset="75949.78">19936 4511 0,'14'0'78,"-1"40"-62,0 79 15,-13-13 1,13-80-32,1 14 0,-14-27 31,0 0-16</inkml:trace>
  <inkml:trace contextRef="#ctx0" brushRef="#br0" timeOffset="76452.03">19857 4511 0,'13'0'78,"0"0"-78,1 0 16,39 0-16,-27 0 15,-13 0 1,1 0-1,52 0 17,-53 0-17</inkml:trace>
  <inkml:trace contextRef="#ctx0" brushRef="#br0" timeOffset="77677.4">19883 5503 0,'14'0'78,"-1"0"-47,0 0-15,0 0 0,27 0-1,-27 0 1,1 0-16,-1 0 0,0 0 16,27 0-1,-27 0 1,13 0-1,-12 0 1,-1 0 0</inkml:trace>
  <inkml:trace contextRef="#ctx0" brushRef="#br0" timeOffset="80307.32">8559 8242 0,'-13'0'62,"-27"26"-62,1 1 16,12-1-16,-26 14 15,14 0 17,-1-27-32,-39 93 15,-1 26 1,54-79-16,26 26 31,0-26-31,26 53 16,1-93-16,39 27 15,-27-14 1,-25-26 0,12 0-16,40-13 15,-26-40 16,-14-53 1</inkml:trace>
  <inkml:trace contextRef="#ctx0" brushRef="#br0" timeOffset="80799.37">8427 8731 0,'26'-13'15,"27"0"1,-26 0-1,-14 13 17,0 0-17,1 0 17,-1 0-32,-13 13 15,26 40 1,-26-27-16,13-13 15,1 120 32,-14-120-47,13 93 32,0-119 61</inkml:trace>
  <inkml:trace contextRef="#ctx0" brushRef="#br0" timeOffset="81566.48">9499 8334 0,'-80'40'31,"160"-80"-31,-226 173 0,120-107 15,12 14-15,14 52 32,0-78-32,0 12 15,14 14 1,-1-40 0,0 13-16,0 0 31,133 14 0,-120-27-15,27-14-16,0-12 15,-13-27 17,-40 40-17,13-14-15,-13 1 16,0-1-16,0 14 15,0-53 1,-26 26 0,12 14-16,14 13 15,0 0 1,-26-1 0,26 1-16,-27 0 46,27 0-30,-13 13-16</inkml:trace>
  <inkml:trace contextRef="#ctx0" brushRef="#br0" timeOffset="82227.31">9551 8189 0,'0'13'31,"0"27"-15,0 92-1,0-79 1,14 0-16,-1 13 16,0 80 15,-13-120-31,0 14 0,13 26 31,1 0-15,-14-26-1,26-1 32,-13-25-31,1-1 0,-14 0-16,0 0 15,13-13-15,-13 14 16,0-1-1,0 0-15,0 0 16,13 0 0,-13 1 31</inkml:trace>
  <inkml:trace contextRef="#ctx0" brushRef="#br0" timeOffset="82672.77">9618 9102 0,'13'0'62,"0"0"-46,14 0-1,-1-14 1,0 1-16,1 0 16,-14 0-16,53 0 31,-52 13-15,-14-14 15</inkml:trace>
  <inkml:trace contextRef="#ctx0" brushRef="#br0" timeOffset="83417.09">9393 8109 0,'26'0'63,"27"0"-48,26 0 1,-39 0-1,-13 0-15,12 0 16,-12 0 0,-1 0-1,-13 0 17,1 0 14</inkml:trace>
  <inkml:trace contextRef="#ctx0" brushRef="#br0" timeOffset="99515.55">3254 11099 0,'-39'-13'0,"12"13"0,1 0 16,13 0-16,-14 0 16,1 0-16,12 0 15,-25 0 17,-14 0-32,13 13 15,14-13 16,-1 0-31,-12 13 0,25-13 16,-25 14-16,-41 12 31,27 1-31,0-1 32,27-13-32,-14 1 15,-39 12 1,66-13-1,-54 40 17,54-40-17,-13 27 1,26-13 0,0-14-16,0 26 31,0-25-16,13 25-15,0 1 16,40 13 15,-53-40-31,66 40 32,-39-26-17,-14-1 1,53 27 15,-39-40-31,-1 14 16,-13-27-1,14 13-15,-1 0 16,14 0 0,53 1 15,131-41 16,-157-13-32,52 14 1,66-186 78,-145 159-79,-27 27 1,-13-14 0,13-26 15,-13 13-16,-13-26 17,0 66-17,-1-14-15,1 14 16,-13-14 0,-1-12-1,1 25 1,12 1-1,-12-13-15,13 26 16,0 0 0,-14 0-1,14 0 1,0 0 0,-14 0-1,14 0 16</inkml:trace>
  <inkml:trace contextRef="#ctx0" brushRef="#br0" timeOffset="106659.66">7620 11112 0,'-13'14'15,"0"-1"1,-1-13 0,14 13-1,-13-13 1,0 13-1,0 1 32,-1 12-31,1-13 0,13 67-1,-13-80 1,13 26-1,0-13-15,0 14 16,0-1 0,0 14-1,0-14 17,13 1-17,-13-14 1,27 40-1,-27-26 1,13-14-16,-13 0 0,13 0 16,0 0-16,1 14 15,-1-1 1,26 27 0,-12-40-1,-14 1 1,14 12-1,39 1 17,-53-1-17,13-26-15,67 40 47,-66-27-47,-14-13 0,26 13 16,-12-13-1,-1 13 1,1 1-16,52-14 16,-39 0-1,39 0 1,27-14 0,93-52 46,-173 40-62,40-14 16,-39 27-1,-1-14-15,14 1 16,39-27 0,-39 13-1,13 14 1,-14-14-1,14-13 17,-39 40-17,25-40 1,-39 27 0,0-54 15,-26 41-16,-40-27 1,13 39 15,-40-26 1,67 53-32,-1-13 15,-52-14-15,52 14 16,-118-13-1,65 26 17,-105-13-17,40 13 1,26 13 0,-106 40 30,172-40-30,-199 40 31,226-53-47,-40 26 31,39-12-15,14-1-1</inkml:trace>
  <inkml:trace contextRef="#ctx0" brushRef="#br0" timeOffset="113936.48">13996 9062 0,'0'13'16,"0"14"-1,0-1 1,0 14 0,0 13-1,0-27-15,0-13 0,0 14 0,0-14 16,0 27 0,0-14-16,0 40 15,0-39 1,14 39-1,-14-13 1,0 13 0,0-26-1,0-1 17,0-12-32,0 13 15,0-27 16,0 0 1</inkml:trace>
  <inkml:trace contextRef="#ctx0" brushRef="#br0" timeOffset="114630.21">14301 8943 0,'0'26'0,"0"1"15,0-1-15,13 1 0,-13-1 16,0 1-1,0 79 1,0-67 0,0 93-1,-13 1 1,13-94 0,0 14-16,0 66 31,0-92-16,0-14-15,0 0 16,0 1-16</inkml:trace>
  <inkml:trace contextRef="#ctx0" brushRef="#br0" timeOffset="115967.64">13917 8943 0,'27'-13'47,"-27"-1"-31,26 1-16,0 0 16,1 0-1,13 13-15,-1-27 16,14 1-1,-13 13-15,53-14 32,-67 27-17,40 0 1,-39 0 0,-1 0 15,-13 0-31,14 0 0,-14 13 15,27 1 1,-14-1 0,-13 0-1,14 0 1,-1 14 0,-13 12-1,1-12 16,-1-14-31,-13 40 16,0-26 0,0-14-1,0 26 1,0-25 0,-53 39 15,-13-40 0,-119 13 125</inkml:trace>
  <inkml:trace contextRef="#ctx0" brushRef="#br0" timeOffset="117615.08">14764 9604 0,'13'0'16,"0"0"15,0 0 0,1 0 0,-1 0 1,0 0-17,0 0 1,40 27 0,-26-1-16,12 1 31,-25-27-16,-1 0 17,0 0-17,0 0 1,1 0 15,-1 0-15,0 0-1,-13 13 1,13-13 0,0 13-16,-13 0 47,0 1-32,0-1 1,-13-13-1,0 0 1,-27 26 0,-26 14-1,27-27 1,-1 0 0,0 27-1,0 0 16,27-40-15,0 0-16,0 0 16,13 13 15</inkml:trace>
  <inkml:trace contextRef="#ctx0" brushRef="#br0" timeOffset="118425.93">14724 9551 0,'0'0'0,"-13"0"31,26 0 16,14 0-47,65 40 31,-65-13-31,-14-14 16,40 27-1,-27-40 1</inkml:trace>
  <inkml:trace contextRef="#ctx0" brushRef="#br0" timeOffset="119432.81">15478 9618 0,'-13'0'31,"0"0"-15,-1 0-16,14 13 15,-13 13 17,13 14-17,0-27 1,0 14 0,0-14-1,0 27 1,13-27-16,14 13 15,-1-26 1,-12 13-16,12 14 16,1-14-1,12-13 1,-26 0 0,14 0-1,13 0 1,-27 0-1,0-26 17,0-1-32,-13 14 15,0 0 1,0-27-16,0 14 16,-39-40 15,39 52-31,-14 14 15,-25-26 1,12 13 0,14 13-1,-13-14 1,12 14 0,-12 0-1,13-13 1,-14 13-1,14 0-15</inkml:trace>
  <inkml:trace contextRef="#ctx0" brushRef="#br0" timeOffset="119925.49">15941 9750 0,'13'0'0,"-39"0"110,13 0-95,-1 0 17</inkml:trace>
  <inkml:trace contextRef="#ctx0" brushRef="#br0" timeOffset="120992.67">16457 9472 0,'-13'0'15,"0"0"1,-1 0-16,-12 0 16,-14 0-1,1 0 16,25 13-31,-39 53 32,40-66-17,-13 53 1,26-39 0,0 12-1,0 1-15,26-14 31,67-13-15,-67 0-16,40 0 16,-26-27 15,-13 1-15,-14-1-16,0 1 15,-13-14 1,0 14 15,0 13-31,0 26 94,0 0-94,0 13 0,0 1 15,0-1-15,0 41 16,0-41 0,0 40-1,0-26 1,0-1-16,0 14 16,0 0-1,0-26 16,0-1-15</inkml:trace>
  <inkml:trace contextRef="#ctx0" brushRef="#br0" timeOffset="122461.32">17423 8586 0,'-13'0'62,"-1"0"-62,1 0 16,0 0-1,0 13-15,-1-13 16,1 0 0,-53 40-1,40-14-15,-27 14 0,-13 39 32,-1 14-17,28 105 16,39-158-31,66 53 32,-53-80-17,14 0-15,12 0 0,-26 0 16,1-13-16,65 0 31,-52 0-31,25 0 16,54-26-16,-13 13 15,-80 13 1,53-27-16,-39 14 16,-27-13 15,0 12-31,0-12 31,0-1-15,0 14-1,-14 13 1,1 0-16,0-13 16,0 13 15,13-13 31,39 0-30,14 13-32,-26 0 31,-14 0-31,0 0 16,1 13-1,-1 0 1,0 40-1,0 26 1,0-39 0,-13 0-16,27 26 15,-27-40 1,0-13 15,13 1 0</inkml:trace>
  <inkml:trace contextRef="#ctx0" brushRef="#br0" timeOffset="123318.52">18441 8612 0,'0'0'15,"-39"0"1,12 13 0,14-13-16,13 27 15,-13-1-15,-14 14 16,14 39 0,13-39-1,0 0-15,0 26 16,27-26-1,-14-27-15,13 27 16,14-27-16,-27 0 16,53 0-1,93 0 1,-106-13 0,0-13-16,-13-13 15,26-40 16,-40-1-15,-26 1 0,-13-53-1,0 93 1,-14-14-16,14 27 16,-27-40-1,14 26 1,13 14-1,0 13 1,-1-13 0</inkml:trace>
  <inkml:trace contextRef="#ctx0" brushRef="#br0" timeOffset="123902.23">18653 8401 0,'0'13'62,"0"53"-46,0-13-1,0 13-15,0-26 16,0 52-16,-13 67 31,13-27-31,0-92 16,0 145 15,0-158-15,0-14-16,0 40 15</inkml:trace>
  <inkml:trace contextRef="#ctx0" brushRef="#br0" timeOffset="124514.66">18441 8321 0,'27'0'47,"13"0"-47,13 0 31,13 0-31,26 13 0,-65 1 16,26-14-1,0 0-15,-1 13 16,-25-13 0,-14 0-1</inkml:trace>
  <inkml:trace contextRef="#ctx0" brushRef="#br0" timeOffset="125377.55">18494 9406 0,'0'-13'47,"40"13"-32,-13 0 1,25 0-16,-12 0 16,0 0-16,-14 0 15,40 0 16,-39 0-31,-14 0 16,0 0 0,1 0-1</inkml:trace>
  <inkml:trace contextRef="#ctx0" brushRef="#br0" timeOffset="125895.7">19606 8877 0,'66'0'16,"-53"0"-1,13 0-15,27 0 0,0 26 16,0-26 0,13 0-1,-39 0 1,-14 0 0</inkml:trace>
  <inkml:trace contextRef="#ctx0" brushRef="#br0" timeOffset="126367.74">19487 9168 0,'26'0'63,"-13"0"-63,27 13 15,145 0 1,-132-13-1,0 0 1,-40 0-16,0 0 16,1 0-16,-1 0 15</inkml:trace>
  <inkml:trace contextRef="#ctx0" brushRef="#br0" timeOffset="127054.43">17132 10623 0,'0'26'16,"0"-12"0,0 78-1,0 107 16,0-93-15,0-40-16,0-27 0,0 14 16,0 0-1,0 13 1,13 1 0,0-28-1,-13 14 1</inkml:trace>
  <inkml:trace contextRef="#ctx0" brushRef="#br0" timeOffset="127612.77">17555 10570 0,'0'27'31,"13"-1"-16,-13 14-15,0 79 16,0-53 0,0 0-16,0 80 31,-26 26-15,13-106-1,13 0 1,0-13-1,0-14 17,0-25-17,-14-28 48</inkml:trace>
  <inkml:trace contextRef="#ctx0" brushRef="#br0" timeOffset="128611.61">17105 10491 0,'40'-27'31,"-27"27"-15,40-13-16,0 0 15,66 13 1,0 0 0,-53 0-16,40 0 15,-79 0 17,92 0-17,-40 39 32,-39-12-47,-27-14 0,0 0 16,0 1-16,1-1 15,-1 0 1,0 14 0,-13-1-1,13-13 1,-13 0-16,0 1 0,0 12 15,0 14 1,-39-14 15,-1-12-15,27-1-16,-27 0 16,0-13-1,14 13 1,-40-13-1</inkml:trace>
  <inkml:trace contextRef="#ctx0" brushRef="#br0" timeOffset="129876.85">18349 11179 0,'13'0'31,"-39"13"63,-14 0-78,0-13-16,-13 13 15,14 1-15,-41-14 16,14 39-1,26-39-15,1 13 16,-1-13 0,14 14-1,12-14 1,28 0 109,-1 0-94,0 0-31,0 13 16,1-13-1,-1 0-15,0 26 16,53 27 0,-26-13-1,0-27 1,-14 27 0,-13-27-1,27 14 1,-40-14 15,13-13-15,0 13 15,-13 0-31,14-13 0,-1 27 16,0-27 15,-13 13-16,-26-13 48</inkml:trace>
  <inkml:trace contextRef="#ctx0" brushRef="#br0" timeOffset="131021.42">19090 11086 0,'-14'0'0,"-12"0"16,13 0-1,0 0 1,-1 0-16,-25 13 16,-1 27 15,27-27-31,-1 0 0,1 14 31,0-14-31,13 14 16,0-14-16,0 13 15,0 14 1,0-14 15,40 41-31,-1-41 16,-39-13 15,14-13-31,25 0 16,1 0 15,-14 0-15,27-39-1,-26 25 1,-14-12 0,-13 13-16,13-14 0,-13 14 15,14-14-15,-14 1 16,0-14-1,-14 14 1,-12-40 15,-14 39 1,14 14-17,12 13 1,1 0-1,0 0 1,0 0 0,0 0-16,-1 0 15</inkml:trace>
  <inkml:trace contextRef="#ctx0" brushRef="#br0" timeOffset="131368.31">19539 11139 0,'-39'26'63,"26"-26"-63</inkml:trace>
  <inkml:trace contextRef="#ctx0" brushRef="#br0" timeOffset="131868.7">19923 11046 0,'13'27'62,"-13"-14"-62,0 27 16,0-14-16,0 1 16,0 65-1,0-79-15,0 67 16,14-27 0,-14-27-1,13-13 1,-13 1-1,13-14 32,0 13-31</inkml:trace>
  <inkml:trace contextRef="#ctx0" brushRef="#br0" timeOffset="132594.51">21034 10107 0,'0'0'0,"0"13"32,0 14-32,0-1 15,0 1-15,0 12 16,0 14-16,0-13 15,0 185 17,0-172-17,0 0-15,0-14 16,0 28 0,0-54-1,-13 26 1,13 28-16,0-41 15,0-13 1,-13-13 15,0 0 1,13-53-32,-14 27 15</inkml:trace>
  <inkml:trace contextRef="#ctx0" brushRef="#br0" timeOffset="133182.74">21286 10001 0,'13'0'16,"27"0"0,13 27 15,-27-14-15,14 0-1,-27-13 1,0 0-16,0 0 31,1 0-15</inkml:trace>
  <inkml:trace contextRef="#ctx0" brushRef="#br0" timeOffset="133904.57">21074 10041 0,'13'0'63,"1"-13"-63,78 13 31,-39 0-15,119 0 15,-159 0-31,0 0 16,14 0-1,-14 0 32,0 0-31</inkml:trace>
  <inkml:trace contextRef="#ctx0" brushRef="#br0" timeOffset="134443.04">21087 10425 0,'14'0'15,"-1"0"1,0 0 0,27 0-16,52 0 15,-26 0-15,-13 0 16,106-14 0,-106 1-1,-27 13-15,-12 0 31</inkml:trace>
  <inkml:trace contextRef="#ctx0" brushRef="#br0" timeOffset="135415.04">22132 10306 0,'-13'0'47,"40"0"-32,-14 0 1,0 0-16,0 0 16,1 0-16,25 0 15,27 0 1,-26 0-1,-27 0-15,1 0 16,-1 0 0,0 0-16,0 0 62,-13 13-46,13 0-16,-13 13 15,0 14-15,0-27 16,0 40 0,0-40-16,0 40 15,0 0 1,0 0 0,0-40-1</inkml:trace>
  <inkml:trace contextRef="#ctx0" brushRef="#br0" timeOffset="136214.6">23178 10054 0,'0'0'0,"-93"0"16,0 27 15,-26 39-15,93-27-1,13-12-15,-14 13 16,14-14-16,13 14 16,0-1-1,0-12-15,0 52 16,53-26 0,26 13-1,-39-52 1,145 38-1,0-52 1,93 0 15,-132-52-15,-120-1 0,-13-53-1,-79-13 16,0 53-15,26 26-16,-13-13 16,-79-53 15,92 93-15,-52-14 15,52 27-16,-26-26 1,40 26 0,12 0 31</inkml:trace>
  <inkml:trace contextRef="#ctx0" brushRef="#br0" timeOffset="136797.53">23230 9776 0,'0'27'31,"0"65"-15,14-25 0,-14 12-16,0-26 15,0 79 1,0 67-1,0-27 1,0-106 0,0 66-1,-14 27 1,1 13 31,13-80-16,0-78-15,0-1-16,0 26 31</inkml:trace>
  <inkml:trace contextRef="#ctx0" brushRef="#br0" timeOffset="137213.12">22953 11284 0,'0'-13'15,"13"0"17,0 13-17,53 0-15,27-13 16,-27 0-16,-13-1 16,106-12-1,-80-1 1,-79 14-1,13 13 1,-26 0 47</inkml:trace>
  <inkml:trace contextRef="#ctx0" brushRef="#br0" timeOffset="137932.31">22939 9816 0,'27'0'16,"39"0"0,-13 0-1,-13 0-15,52 0 16,-39 13-16,-26-13 16,12 0-16,1 0 15,-27 0 1,0 0-16,1 0 0</inkml:trace>
  <inkml:trace contextRef="#ctx0" brushRef="#br0" timeOffset="138816.79">19566 8678 0,'13'0'31,"0"0"-15,54 0-16,-1 0 15,13 0-15,0 0 16,-26 0-16,0 0 16,0 0-16,-26 0 0,12 0 15</inkml:trace>
  <inkml:trace contextRef="#ctx0" brushRef="#br0" timeOffset="147032.51">8162 12396 0,'0'0'0,"-13"0"47,0 0-16,0 0 32,-1 0-63,1 0 31,0 0-31,-13 26 31,-14 1-31,13-14 16,14 0 15,0 0-31,0 1 0,-27 25 31,40-26-31,0 14 32,-13-1-17,13-12-15,-13 12 16,-1 1-1,14-1-15,-13 0 16,13-12 0,0-1-1,0 13-15,-13-12 16,13-1-16,0 13 16,0-12-16,0-1 15,0 0-15,0 13 16,0 1-16,0-14 15,0 0-15,13 14 16,0-14-16,14 27 16,-1-14-16,1 1 15,-14 12-15,13-39 16,1 27-16,13-1 16,-27-13-16,26 1 15,-25-1-15,-1-13 16,0 0-1,14 0-15,-14 0 32,0 0-32,0 0 15,1 0 17,-1 0-32,-13-13 15,26-1-15,-13 1 16,14-13-1,-1-27 1,-12 26 0,-14-12-1,0 25 1,13 1 0,-13-40-1,0 14 1,0 12-1,0 1 1,0 13-16,0-14 0,0 1 16,0 12-16,0-25 15,-13 12-15,13-12 16,0 25 0,-14 1-16,14-13 15,-13 12-15,0-25 16,-14 12-1,27 1 1,-13 26-16,13-13 16,-13-1-16,0 1 15,13 0 1,-13 0 0,13-1-16,-14 14 15,1-26 1,13 13-16,-13 13 15,0-14 1,13 1 0,-14 13-16,1 0 0,13-13 15,-13 0 1,0 13 15,-1-13-15,14-1-1</inkml:trace>
  <inkml:trace contextRef="#ctx0" brushRef="#br0" timeOffset="-27661.43">17555 12898 0,'13'14'15,"-13"-1"1,14-13-16,-1 13 15,26 93 1,-39-53-16,0 119 31,-13-80-31,13-39 16,-13 66 0,0 53 15,13-145-31,-13-1 0,13 14 15,0-27 1,-14-13 0</inkml:trace>
  <inkml:trace contextRef="#ctx0" brushRef="#br0" timeOffset="-27091.77">17806 12925 0,'-145'635'15,"290"-1270"-15,-145 622 0,14 26 16,-14 13 0,13 54 15,0 39-31,-13-80 16,27 81-1,-14-68-15,0 81 31,-13-80-15,0-27-16,0 40 16,13-53-1,-13 1-15,0-1 32</inkml:trace>
  <inkml:trace contextRef="#ctx0" brushRef="#br0" timeOffset="-26076.61">17687 12859 0,'0'-13'15,"0"-1"1,14 1-16,25 0 15,14-14 1,0 14 0,-13 0-1,52 13 17,-52 0-32,-13-13 15,52 13 16,0 39 1,-65-39-17,-1 27-15,-13-14 16,26 14 0,-13-1-1,1 27 1,-14-13-1,0-27 1,-40 106 15,27-106-15,-53 14 15,39-14-31,14-13 16,0 0-16,-53 13 31,26-13-15,-26 13-1,39-13 1,1 0 0,-14 0 15,27 0 16</inkml:trace>
  <inkml:trace contextRef="#ctx0" brushRef="#br0" timeOffset="-23776.91">19566 12674 0,'-13'0'31,"-27"13"-15,-119 106 15,80-53-15,0 27-1,-1 26 32,80-66-47,-13 92 16,39-92-16,-12-27 15,12-12-15,27 65 32,0-66-17,0 1 1,-13-14-1,26-14 17,-27-25-1,1-54 0,-27 80-15,-13-14-16,0 14 0,0-13 15,0 12 1,13 14 15,1 0 1,-1 0-17,0 0 16,14 67-15,-27-28 0,0-12-16,0 52 31,0-26-31,0-40 31,0 0-15</inkml:trace>
  <inkml:trace contextRef="#ctx0" brushRef="#br0" timeOffset="-23297.24">20413 12713 0,'0'13'0,"0"27"15,0 476 95</inkml:trace>
  <inkml:trace contextRef="#ctx0" brushRef="#br0" timeOffset="-22849.68">20624 12793 0,'-13'158'16,"0"-105"-16,13-13 15,0-14-15,0 14 16,0-27-16,0 53 15,0-26 1,13 13 0,27-26 15,-27-27-15,0 13-1</inkml:trace>
  <inkml:trace contextRef="#ctx0" brushRef="#br0" timeOffset="-22187.04">20466 12594 0,'0'-26'0,"0"52"15,13-79-15,26 40 32,-25 0-32,25 0 15,28-1 1,-41 14-1,14 0 1,26 14 15,-53 12-15,80 186 46,-80-186-62,-40 80 16,1-80 0,13-12-16,-14-14 31,14 0-15,-40 0 15,27 0-16,-14 0 1,0 0 0</inkml:trace>
  <inkml:trace contextRef="#ctx0" brushRef="#br0" timeOffset="-21334.23">21815 12528 0,'-53'119'16,"106"-238"-16,-106 278 0,40-120 16,13-25-16,0 78 31,0-39-31,0 27 15,0-14 1,0 159 31,0-186-31,13 1-1,-13-27 1,0 0-16</inkml:trace>
  <inkml:trace contextRef="#ctx0" brushRef="#br0" timeOffset="-20776.34">21947 12594 0,'40'0'93,"-27"-13"-77,14 13-16,12-13 16,41 13-1,39 0 1,-13 0 0,13 0 15,-53 0-16,-27 0 17</inkml:trace>
  <inkml:trace contextRef="#ctx0" brushRef="#br0" timeOffset="-20130.3">21855 13084 0,'26'0'78,"27"0"-62,-13 0-16,-14 0 15,27 0-15,40 0 16,-14 0 15,-66 0-31,14 0 16,-14 0 15,0 0-15,0 0-1,14 0 17,-1-14-17,-12 14-15,-1-13 16</inkml:trace>
  <inkml:trace contextRef="#ctx0" brushRef="#br0" timeOffset="-18599.43">18944 12475 0,'0'13'16,"-13"-13"-1,13 40-15,-13 0 16,-14 13 0,1 13-1,13 79 1,-1-79-16,14 40 15,0 185 17,0-211-32,14 26 0,-1-14 15,40 14-15,-27-53 16,14 0-16,0-40 16,-14 13-16,14 1 15,-27-14 1,13 0-16,41 1 31</inkml:trace>
  <inkml:trace contextRef="#ctx0" brushRef="#br0" timeOffset="-17814.23">23892 12541 0,'13'0'16,"-26"0"-16,79 0 15,-13 27 1,-13-1-16,26 27 16,-27 0-1,14 13 1,27 80 0,-67-54-1,-13 1-15,0-1 0,0 14 16,0-13-16,-40 158 31,27-185-31,-40 106 31,53-145-31,0-14 16,-13-13 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53:36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 2725 0,'-13'0'0,"0"0"16,-1 0 15,-25 13 31,-107 54-46,80-41-16,-13 14 16,-675 1375 140,793-1296-140,-25-79-1,38 39 1,68 40-1,-68-105 1,15 25 0,38-12-1,-38-1 1,-28-26-16,120 13 16,-106-13-1,13 0-15,80-26 16,131-119 15,-237 118-31,79-118 31,-53 78-15,-52 14-16,52-39 16,-13-14-1,0-145 32,-40 198-31,-13-80-1,0-184 17,0 238-17,-13 12-15,-14-38 16,1 52-1,12 0-15,-12 0 16,13 13-16,-40-26 16,0 26-1,53 27 1,-40 0 0,27 13-16,0-13 15,-1 13-15,-38-40 31,38 40-15,1-13-16,-66-27 31,65 27-15,-25 0 0</inkml:trace>
  <inkml:trace contextRef="#ctx0" brushRef="#br0" timeOffset="7928.9">4313 6760 0,'0'13'0,"0"1"16,0-1-1,26 0 1,-13 0 0,1-13-1,39 13 1,-27-13-1,0 14 1,27-14 0,66 13-1,265 27 17,-318-40-32,225 0 15,-225 0 1,93 0 31,-146 0-32,14 0 1,-14 0 62,-26 0 360,0 0-423,-1 0 1,1 0-1</inkml:trace>
  <inkml:trace contextRef="#ctx0" brushRef="#br0" timeOffset="10179.94">7091 6813 0,'13'0'125,"14"0"-109,25 0-1,1 0-15,66 0 32,-52 0-32,-41 0 15,27-13-15,238-40 47,-172 53-16,-53-27-31,146 27 16,-146 0 0,53 0-1,-13 0 1,-40 0-1,27 0 1,-54 0 15,54-13 1,-80 0-32,40 13 31,-26-13-31,-14 13 15,13-14 1,14 14 0,-27 0-1,0 0 1,14 0 0,-14 0-16,14 0 31,12 0-16,1 0 1,-27 0 0,0 0-16,1 0 15,25 0 48,-12 0-48,39 0 126</inkml:trace>
  <inkml:trace contextRef="#ctx0" brushRef="#br0" timeOffset="33457.1">1998 10702 0,'0'-13'0,"13"13"78,0 27-62,0-1 15,1-26-31,12 40 31,-13-27-31,-13 0 16,13-13-1,1 13 1,-1-13 0,53 0 15,40 0 0,-66 0-15,12 0-16,-12 0 15,-13 0-15,39 0 0,13 0 16,-39 0-16,198 0 47,-212 0-47,54 0 15,-27 0 1,-27 0 0,40 0 15,-52 0-15,12 0-1,-13 0 1,0 0-1,1 0 1,12 0 15,1 0 1,-14 0-32,0 0 15,0 0 1,14 0-1,-1 0 17,-13-13-1,-13 0-31,14 0 16,12 0-1,14-1 32,-14 14-31,-12-13-16,12 13 31,-26-40 78,0 1-93,0 12-16,0 1 0,0-1 16,0 14-1,0-13 1,0 12-16,0 1 15</inkml:trace>
  <inkml:trace contextRef="#ctx0" brushRef="#br0" timeOffset="35935.07">3770 10636 0,'0'13'15,"0"1"1,0-1 0,0 13-16,0-12 15,0 25 1,40 1-1,-27 0 1,40 13 31,-26-53-47,52 26 31,-39-26-15,52 0-16,-12 0 15,237 0 17,-251 0-32,305-66 31,-186 53 0,-159 13-15,14 0-16,26 0 31,-53 0-15,1 0-1,12 0 1,14 0 0,-14 0-1,1 0 1,-14 0-1,40 0 32,-13 0-15,-14-14-17,-26 1 1,0 0-16,0-27 31,0 14-15,0-1-1,-13-52 1,0 66 0,13 0-1,-27-27 16,14 27-31</inkml:trace>
  <inkml:trace contextRef="#ctx0" brushRef="#br0" timeOffset="46060.13">16867 8043 0,'-79'0'31,"39"14"-15,27-1-16,-14 0 0,1 0 16,-27 14-1,27-14-15,-41 13 16,-52 54 15,53-41-15,66-25-1,-13 12-15,0 1 16,0 26 0,-1 26 15,1-13-15,13-40-1,-13 54 1,13-14-1,13 80 32,53-54-15,-39-79-17,-14 1-15,463 25 188,-449-52-173,52-13 1,-66 12 0,0-12-16,40-1 15,-13-25 1,66-94 46,-80 93-46,-26 27 0,14-1-1,-14 1-15,0 12 16,0 1-1,0 0-15,0-13 0,-14-14 32,14 0-17,-39-26 1,12 13 15,14 40-31,-13-53 16,12 53-1,-12-14 1,-1 1 0,-12-14 15,25 40-31,1-27 16,0 27-1,0-13 16,0 13-15,-1-13-16,1 13 31,0 0 1,0 0-1,-1 0 0</inkml:trace>
  <inkml:trace contextRef="#ctx0" brushRef="#br0" timeOffset="50730.16">16814 8440 0,'-13'0'218,"0"0"-202,0 0 31</inkml:trace>
  <inkml:trace contextRef="#ctx0" brushRef="#br0" timeOffset="52605.02">16867 8374 0,'-39'-13'32,"25"13"-32,-39 0 15,27 0-15,-14 0 16,-52-13-1,39 13 1,26 0 0,14 0-16,-13 0 15,-1 0-15,14 13 32,-14 0-32,27 0 0,-13 27 31,13-14-16,0 1-15,13-1 32,1-26-17,-1 14 1,27-14 0,-1 0-1,27 26 16,-39-13 1,-14 14-17,0-27-15,14 53 16,-27-40-16,13 13 16,-13-12-1,0 12 1,0-13-1,0 14 17,-26-27-17,12 0 1,-12 0 0,-40 0 30,52 0-14</inkml:trace>
  <inkml:trace contextRef="#ctx0" brushRef="#br0" timeOffset="53279.18">16880 8612 0,'-13'0'16,"0"0"-1,0 0 1,0 53 31,26-13-47,26-1 31,-25-25-15,-1-14-16,13 0 15,1 13 1,-14-13 0,53-27 15,-39-25-15,-27 38-1,13-25-15,-13 25 16,0-12-16,0-1 31,0 14-15,0 0-16,0 0 15,-13 0-15,-1-1 32,-12 1-17,13 13 1</inkml:trace>
  <inkml:trace contextRef="#ctx0" brushRef="#br0" timeOffset="54357.9">16431 8930 0,'0'0'0,"-14"0"16,-39 13-16,-13 27 15,-92 65 17,105-65-32,-53 26 15,53 0 1,-26 1-16,39-28 15,-26 41-15,13-1 16,-106 159 0,0-13 15,133-159-31,-1-13 0,1 0 16,-1-13-1,1-14-15,0 27 16,26-40-1,-14-13-15,-12 53 32,-1-13-1,14-14-15,13-12-1,0-1-15,-13-13 16,0 39-1,-1-39 1,14 14 15,-13-14-15</inkml:trace>
  <inkml:trace contextRef="#ctx0" brushRef="#br0" timeOffset="55079.83">15015 10160 0,'0'40'16,"0"-80"-16,0 106 0,0-39 15,0 12-15,13 1 16,14 66 15,-1-14 1,-26-65-1,13-27 31,1 0-62,-1 0 16,13-27 0,1 14-16,79-66 46,-67 66-30,-25-1 15,-1 14-31</inkml:trace>
  <inkml:trace contextRef="#ctx0" brushRef="#br0" timeOffset="56568.86">15094 10544 0,'0'0'0,"-13"0"0,-13 0 16,13 0-1,-27 0 1,13 0-1,-12 0 1,26 0 0,-14 0-16,-39 26 15,26 14 1,1-14-16,25 1 16,-12-1-1,26-13-15,-27 1 16,1 39-1,13-14 1,-1 27 0,1 53 15,13-79-15,0 39 15,0-52-31,0 13 15,27 52 1,-27-52 0,13-27-1,27 53 17,39 0 14,-66-52-46,80 12 47,-1-13-31,-52-13-16,-13 0 16,52 0 15,-53 0-31,41 0 15,-28 0 1,1-13 0,92-79 46,-66-54-15,-66 133-31,0 0-16,0-40 15,0-27 17,-13 14-17,0 53 1,-14-40-16,-12 0 15,26 0 1,-40 0 15,-66-79 16,92 119-31,14-1-16,0 14 15,-1-13-15,1 0 16,13 0 0,-13 13-1,0 0-15,-1 0 32,1-13-17,0-1 16</inkml:trace>
  <inkml:trace contextRef="#ctx0" brushRef="#br0" timeOffset="57460">14817 10927 0,'-27'0'47,"27"27"-31,0 39 15,0 13-15,0-66-1,0 14-15,0-1 16,0-12-16,0-1 16,0 13-1,0-12 1,0-1 0,0 0-16,0 0 46,0 0-46</inkml:trace>
  <inkml:trace contextRef="#ctx0" brushRef="#br0" timeOffset="58663.31">14764 11152 0,'0'-13'16,"13"13"15,27 0-16,-27 0 1,93 0 15,-93 0-15,0 0-16,0 0 16,40 0 109,-39 0-110,-1 0 1,0-13 31,-13-27-16,0 27-15,0-14-1,0 1 1,-13-14-16,-14-39 31,1-14-15,26 80-1,0 26 48,0 0-63,0 14 15,0-1 1,26 1 0,-26 13-1,0 39 17,0-53-32,0 1 15,0 26 1,0 0-1,0-40 1,0 0 0,0 0 15,0 1 16,0-1-32,0 0 1,14 0 0,-14 0-1,0 1 32</inkml:trace>
  <inkml:trace contextRef="#ctx0" brushRef="#br0" timeOffset="61046.98">14684 10769 0,'0'-14'0,"-13"14"15,-13-26 1,12 26 0,1-13-16,0-1 15,13 1 1,-13 0 15,0 0-15,-1-1-1,1-12 1,0-14 0,0 27-16,-1-40 31,1 27-15,13-1-16,-13 14 15,13-13-15,-13-80 16,-1 53-1,14-27 1,0 41 0,0-14-16,0 0 15,27-119 17,-14 119-32,14-13 15,-1-13 16,-13 12-31,1 14 16,-1-13 0,0 40-16,13-14 15,14-39 1,40-27 31,-28 40-32,-38 39-15,-1 14 16,27-27 0,26-26-1,-27 13 1,28 14 0,-41 12-1,40-26 1,14-13-1,-41 40 1,67-27 31,-53 26-31,-27-12-1,1 39-15,-14-14 0,450-158 219,-450 172-203,14-13-1,26 0 1,-27 13-1,14 0 1,26-13 0,-53 13 15</inkml:trace>
  <inkml:trace contextRef="#ctx0" brushRef="#br0" timeOffset="62034.18">15901 8229 0,'14'0'31,"-1"0"-15,40 39 15,-40-39-31,27 40 16,-14-27-16,-13-13 15,14 27-15,-14-14 16,14 0-16,-14 0 15,13 14 1,1-1 15,-27-13 16,0 14 109,0-14-156,0 0 0,-27 14 16,-12 39 0,12-53-1,1 27 1,-14 0 0,14 12-1,12-38 16,1-14-15</inkml:trace>
  <inkml:trace contextRef="#ctx0" brushRef="#br0" timeOffset="64460.7">17119 8850 0,'13'0'47,"0"0"-31,27 0-1,-27 27 1,13-27 0,-12 26-16,25 14 0,-25-14 15,25 14 1,-12-27-16,-1 14 15,27 26-15,40 53 16,-67-80 0,1-13-16,25 53 15,-25-39-15,26 12 16,-13 1-16,39 53 31,0-27-31,-39-26 16,0-14-16,-27 1 15,27 12-15,39 41 16,-66-54 0,27 14-16,-14-27 15,40 53 1,-52-53 0,25 27-1,-12-14-15,-14 14 16,53 26-1,-13 14 32,-40-80-47,-13 13 0,14 0 16,-1-13 0,-26 0 77</inkml:trace>
  <inkml:trace contextRef="#ctx0" brushRef="#br0" timeOffset="65363.3">18045 10279 0,'13'0'16,"0"0"-1,0 0 17,1 0-17,25 0 1,-12 0 15,-14 0-31,0 0 16,0 0-1,14 0 1,-14 0 0,0 0-16,14 0 0,-1 0 15,-13 0 1,27 0 0,-13 0-1,-14 0 1,0 0-1,13 13-15,27-13 32,-39 0-17,-1 0-15,13 0 32,-12 0-1,-1 0-16,13-79 1,-13 0 0,1 65-1,-1-25-15,13-67 32,-12 79-32,-14-12 15,13 25-15,-13-12 16,0 39 46,0 27-30</inkml:trace>
  <inkml:trace contextRef="#ctx0" brushRef="#br0" timeOffset="66557.95">18812 10292 0,'-13'0'47,"-146"53"-16,80-26-15,52 12-16,-13-25 16,1 38-1,25-25 1,14-14-16,-13 14 16,13-14-16,0 27 15,0-14 1,0 27-1,0-13 1,27 13-16,-14-27 16,40 93-1,-40-106 1,0 27-16,1-14 16,25 27-1,-26-26-15,1 12 0,-14-25 16,39 25-1,-12-25 1,-1 25 15,14-25-15,26 12 15,-53-26-31,27 0 0,-14 0 16,1-13-1,-1 13-15,27-27 16,-39 14 0,52-40-1,-53 27 1,0-1 0,14-12-1,-27-1 1,0-106 15,0 120-31,0-27 16,-14 13-1,14 1-15,-13-1 16,0 13-16,-14-25 16,-12-1-1,12 13-15,1 27 0,13-14 16,-14 14-1,-39-53 17,26 53-17,27-1 1,0 1-16,0 0 16,-1 13-16,1 0 15,0 0 1,0 0-1,0 0 17</inkml:trace>
  <inkml:trace contextRef="#ctx0" brushRef="#br0" timeOffset="67189.2">18627 10663 0,'13'0'47,"0"0"-31,40 0-16,-26 0 16,-1 0-1,0 0-15,14 0 16,-27 0-16,14 0 15,12 0 1,1 0 0,-27 0-1</inkml:trace>
  <inkml:trace contextRef="#ctx0" brushRef="#br0" timeOffset="67659.1">18838 10702 0,'0'14'16,"0"25"-1,0-25 1,0-1-16,0 13 16,0 1-16,0-1 15,0-13-15,0 14 16,0-14-16,0 0 15,0 14 1,0-14-16,0 0 16,0 0-1</inkml:trace>
  <inkml:trace contextRef="#ctx0" brushRef="#br0" timeOffset="73223.92">19076 10557 0,'0'-27'62,"53"-65"-31,-39 65-31,-14-12 16,26-54 0,-26 40-1,0 0-15,0 40 0,0-53 16,0 26-16,0-26 15,0 26-15,0-26 32,-40-13-32,14 26 15,13 13-15,-1-13 16,1 0-16,13 27 16,-13-14-16,-13-13 15,12-53 1,1 80-1,0-14 1,0-13 0,-1 27-16,1 13 0,-13-27 15,26 14-15,-40-27 32,27 39-32,0-12 0,-1 0 15,-91-80 16,91 92-15,-25-25 0,12 12-1,-26-12-15,27 12 16,-1 14 0,-12-14-16,-1-12 31,0 12-31,1 14 15,12 0-15,14 0 0,-40-14 16,26 14 0,1 0-16,-27-14 15,27 1 1,-1 26-16,-65-53 31,52 40-31,13-14 16,1 14-16,-14 0 0,1 13 15,-1-27 1,27 14-16,-40-13 16,-53-14 15,79 40-15,-39-40-1,-13 27 1,26 0-16,27 0 0,-1 13 15,-52-27 1,13 27 0,13-13-1,0 0 1,13 13 15,27 0-31,-27 0 0,-39-27 47,26 14-16,40 13-15</inkml:trace>
  <inkml:trace contextRef="#ctx0" brushRef="#br0" timeOffset="74630.89">17410 8109 0,'-40'0'110,"27"0"-95,-27 0-15,27 0 16,-14 0-16,14 0 16,0 0-16,-14 0 31,14 0-15,0 0-16,0 0 15,-14 0 32,14 0-16,13 14 157,-26-14-188,26 13 15</inkml:trace>
  <inkml:trace contextRef="#ctx0" brushRef="#br0" timeOffset="75076.9">17211 8176 0,'40'13'15,"-80"-26"-15,80 39 0,-27-26 0,0 13 32,1 14-32,12-1 15,-13-13 17,14 27-32,-1-13 15,1-1 1,-1 1-1,-13-14 17,27 26-17,-14 1 1,-12-27 0,-1-13-1,-13 14 1,0-1 31</inkml:trace>
  <inkml:trace contextRef="#ctx0" brushRef="#br0" timeOffset="81317.55">15875 9591 0,'0'13'16,"0"14"-1,0-14 16,0 0-31,0 1 16,13 12 0,0-13-1,1 0 1,-1 1-16,0-1 16,0 0 15,27 14-16,13-27 17,-27 0-17,27 0 1,-26 0 0,-14 0-1,0 0 1,1 0-16,-14-14 15,13 1 1,0 0-16,-13 0 16,0-14 15,0-12-15,-13-41-1,-14 40 1,-26-26-1,40 53 1,0-13 0,0 26-16,-40-14 47,40 14-32,-14 14 16,-13 52 79,40-53-79,0 0-15,-13 0-1</inkml:trace>
  <inkml:trace contextRef="#ctx0" brushRef="#br0" timeOffset="81911.73">16378 9604 0,'13'0'47,"-13"-13"46,-13 13-93,-1 0 16,1-13 0,13 0-16,-13-1 31,13 1-31</inkml:trace>
  <inkml:trace contextRef="#ctx0" brushRef="#br0" timeOffset="83072.53">16761 9406 0,'-13'0'31,"-13"0"-15,-27 0 0,26 0-16,1 0 15,-14 0 16,27 0 1,0 0-17,-1 0 17,14 13 46,0 0-63,0 1 1,0-1-16,14 0 16,-14 14-1,13-14-15,0-13 16,-13 13-1,13 0-15,1-13 63,-1 0-47,0 0-16,14 0 31,-14 0-31,13 0 15,-13 0 17,1 13-32,-14 1 15,26 39 1,-132 13 203</inkml:trace>
  <inkml:trace contextRef="#ctx0" brushRef="#br0" timeOffset="84479.73">17859 8996 0,'-13'0'16,"0"0"-1,0 13-15,-1 0 16,14 1 0,-26 12-1,13 0 1,13-12 15,13 39 0,-13-40-15,26 27 0,-12-27-16,-1 13 15,27 1 32,-27-27-47,0 0 16,14 0 15,-1 0 0,-13-14-31,0 1 16,1-13-1,-14-1 1,0 14 15,0 0-31,-14-53 47,1 52-31,0 14-16,0-13 0,0 13 31,-1 0 0,1 0-31</inkml:trace>
  <inkml:trace contextRef="#ctx0" brushRef="#br0" timeOffset="85054.47">18150 9155 0</inkml:trace>
  <inkml:trace contextRef="#ctx0" brushRef="#br0" timeOffset="86881.19">18587 8983 0,'-13'0'78,"-27"0"-62,0-14-1,27 14 1,-13 0-16,-1 0 15,14 0-15,0 0 16,-14 0 0,14 0 15,0 0-15,0 0 30,-1 0 1,14 14-15,0-1-32,0 0 15,0 14 1,0-14-1,0 0 1,0 0-16,0 0 16,0 1-16,0-1 15,0 0 1,0 0 15,14-13 63,12 0-78,1-13-1,-14 13-15,0 0 16,0 0-16,0 0 47,14 0 0,-14 27-47,0-14 15,-13 0 1,14 0-16,-14 1 15,13-1 1,-13 0 15,0 0-15,0 0 0,0 1-1,0-1 16,-13 0-15,13 0-16,-14 1 16,1-14-1,0 0 1,0 0 0,-1 0-16,1 0 15,0 0 1,0 0-1,-14 0-15,14 0 16,0 0 0,0 0-1,-1 0 17,1 0-32,0-14 15,0 14 1,13-13-1,-14 13 1,1 0 0</inkml:trace>
  <inkml:trace contextRef="#ctx0" brushRef="#br0" timeOffset="90628.32">13414 12938 0,'14'40'16,"-1"13"-16,0 0 16,0-14-16,1 14 15,-1 40-15,0-40 16,0 0-16,0-14 16,1 28-1,-1-28-15,0 1 16,0 13-16,1-27 15,-1 1-15,0-14 16,-13 13-16,0-12 16,13-14-1</inkml:trace>
  <inkml:trace contextRef="#ctx0" brushRef="#br0" timeOffset="91714.2">13441 12898 0,'0'-13'32,"13"0"-17,0 0 1,1 0-16,12 13 15,14-14-15,-14 1 16,14 13-16,0 0 16,-14-13-16,0 0 15,14 13-15,-27 0 16,14 0-16,-14 0 16,27 0-1,-27 0-15,13 13 31,1 0-31,-14-13 16,14 27-16,-14-27 16,-13 13-16,26 13 15,-13-13 1,1 27-16,-14-13 16,0-14-16,0 13 15,0-13-15,0 1 16,-14-1-16,14 0 15,-13-13 1,-13 13-16,26 1 16,-53-1-1,40-13 1,-14 0-16,14 0 0,-40 0 31,53 13-31,-26-13 16,-14 0-16,27 0 15,-14 0 1,1 0 0,-1 0-16,14 0 31</inkml:trace>
  <inkml:trace contextRef="#ctx0" brushRef="#br0" timeOffset="92688.02">14102 13441 0,'0'0'0,"14"0"0,12 0 15,40 13-15,-53 14 16,27-1 0,0-26-16,-14 26 15,1-12-15,-1-14 16,1 0-16,-1 0 15,-13 0 1,0 0 0,1 0-16,-1 0 15,0 0 1,0 0 15,1 0 0,-14 13 1,0 0-1,-14 0 0,14 1-31,-13-1 16,-40 13-1,14 1 1,12-1-16,1-26 16,-14 27-1,27-14-15,0 0 16,-40 14 0,53-14-16,-14-13 15,-12 26 16</inkml:trace>
  <inkml:trace contextRef="#ctx0" brushRef="#br0" timeOffset="93250.01">14618 13811 0,'0'13'15,"-39"14"-15,12-14 16,-13 14-16,27-27 16,-40 39-1,27-12 1,13-27-1</inkml:trace>
  <inkml:trace contextRef="#ctx0" brushRef="#br0" timeOffset="93824.82">15280 12554 0,'0'14'0,"0"25"16,13 1-16,0 13 0,-13 13 15,0-13 1,0-26-16,0 39 16,0-13-16,0 79 31,0-66-31,0-13 16,0 26-1,0-65 1,0-28 46</inkml:trace>
  <inkml:trace contextRef="#ctx0" brushRef="#br0" timeOffset="94315.89">15280 12700 0,'39'0'16,"1"0"-16,-13 0 15,-1 0 1,0 0-16,54 0 16,-67 0-1,27 0-15,-14 0 16,14 0 0,-27 0-1,0 0 1</inkml:trace>
  <inkml:trace contextRef="#ctx0" brushRef="#br0" timeOffset="94832.88">15425 13044 0,'13'0'46,"1"0"-46,-1 0 16,0 0-16,14-13 16,-14 13-1,0 0-15,0-14 16,1 14-16,-1 0 16,0 0-16,0 0 31,0 0-31,1 0 15,-1 0 17,0 0-32</inkml:trace>
  <inkml:trace contextRef="#ctx0" brushRef="#br0" timeOffset="95679.36">16484 12581 0,'0'26'15,"-14"1"1,14 39-16,-13-13 16,0 0-16,13 0 15,-13 13 1,13 40 0,0-53-1,0-27-15,0 40 16,0-39-1,0-14 1,13-13 15,0 0-15,14 0-16,12 0 16,-26 0-1,14-13 1,-14-1 15</inkml:trace>
  <inkml:trace contextRef="#ctx0" brushRef="#br0" timeOffset="96165.04">16338 12885 0,'26'0'0,"-12"0"16,25 0 0,-12 0-16,26-13 15,-14 13-15,-25 0 16,12 0-16,1 0 16,-14 0-1,0 0-15,0 0 16</inkml:trace>
  <inkml:trace contextRef="#ctx0" brushRef="#br0" timeOffset="97351.12">17066 12885 0,'-14'0'15,"1"0"1,-27 0 31,40 27-32,0-14 1,0 0-16,14 0 16,12 14-1,-13-14 1,14 0 15,-14-13-31,0 13 16,1-13-1,-1 0-15,0 0 16,27 0 0,-27 0-1,0-13-15,14 0 0,-14 0 16,0-14-16,27-65 31,-40 65-15,0-52 15,0 66-15,-13-1 15,13 1-31,-14 13 31,1 0-15,0 27 15,13-14-31,-13 0 16,13 0-16,0 1 15,0-1 1,0 0-16,0 14 16,0-1-1,0 0-15,0 1 16,0-14-1,13 14-15,-13-1 16,13 0 0,-13-12-16,13 12 15,1 1-15,-1-1 16,0 1 0,-13-14-1,13-13 1,-13 13-1,13 0 1</inkml:trace>
  <inkml:trace contextRef="#ctx0" brushRef="#br0" timeOffset="97856.4">17238 12726 0,'-27'0'0,"14"0"15,-14 0 1,14 0 0,0 0-16,-13 14 15,12-14-15,-12 13 0,13-13 16,-1 0-16,1 26 15,0-12 1,0-1-16,13 0 16,0 14-16,0-14 15,0 53 1,13-53-16</inkml:trace>
  <inkml:trace contextRef="#ctx0" brushRef="#br0" timeOffset="98334.24">17555 12819 0,'0'0'0,"0"27"16,0 12-1,0-12-15,0 12 16,0-25-16,0 12 16,0 0-1,0 1-15</inkml:trace>
  <inkml:trace contextRef="#ctx0" brushRef="#br0" timeOffset="98626.97">17489 12356 0,'0'13'63</inkml:trace>
  <inkml:trace contextRef="#ctx0" brushRef="#br0" timeOffset="99235.06">17926 12343 0,'0'0'0,"0"13"16,0 13-16,0 14 0,0-13 15,0-1 1,0 40-16,0-13 16,0-40-16,0 40 15,0 0-15,0 0 16,0-13-16,0 13 16,0 0-16,0 0 15,0-40-15,0 53 16,0-53-1,0 0 1</inkml:trace>
  <inkml:trace contextRef="#ctx0" brushRef="#br0" timeOffset="100069.93">18428 12621 0,'-13'0'32,"0"0"-17,-14 0-15,27 13 16,-26-13-16,13 13 16,-1 0-16,1 14 15,0-27 1,0 26-16,13-13 15,-14 1 1,14-1-16,0 0 0,0 0 16,0 1-16,0-1 31,14 13-31,12-26 16,14 14 15,-40-1-16,13-13 1,14 13 0,-14 0-1,0 0 1,-13 1 0,0-1-1,0 0-15,0 14 16,-40-1-1,-13-13 1,0 0 0,1-13 15,25 0 0,14 0 0</inkml:trace>
  <inkml:trace contextRef="#ctx0" brushRef="#br0" timeOffset="103075.05">14923 13414 0,'0'14'15,"13"25"-15,-13 1 16,13-14 0,0 14-16,0 0 15,1-1-15,-14 1 16,13-27-16,-13 40 16,13-13-16,-13-14 15,0 1-15,0-14 16</inkml:trace>
  <inkml:trace contextRef="#ctx0" brushRef="#br0" timeOffset="104031.93">15015 12237 0,'0'26'16,"0"27"-16,0-26 15,0 65 1,0 1 0,27 66-1,-14-93 1,13 66 0,14 14-16,-14-54 15,-26-52 1,27 13-1,-14-27-15,0 27 16,1-39-16,-14 25 16,0-26-16,0 1 15,13-1-15,0 0 16,-13 0-16,13 14 16,-13-14-16,0 0 15,0 1 1,13-1-1</inkml:trace>
  <inkml:trace contextRef="#ctx0" brushRef="#br0" timeOffset="105378.84">18547 12237 0,'0'0'0,"14"13"15,12 27-15,-13-14 16,0 14-16,1 0 16,-1-27-16,13 40 15,1-27-15,-14 27 16,0 0-16,-13-26 15,0 105 1,0 27-16,-66 66 31,40-133-31,-54 93 32,80-158-32,0-14 15,0 27-15,0-27 31,0 0-31,0 0 63</inkml:trace>
  <inkml:trace contextRef="#ctx0" brushRef="#br0" timeOffset="109782.92">16867 7197 0,'0'26'0,"0"27"16,0-13-16,0-1 15,0 28-15,0-28 16,0 14-16,0 0 16,-26 0-1,26-40-15,-13 27 0,-1 13 16,-12 0 0,-1 66-1,27-80-15,0-12 16,0-14-16,-13 0 15,13 1-15,0-1 32</inkml:trace>
  <inkml:trace contextRef="#ctx0" brushRef="#br0" timeOffset="110396.98">16642 7832 0,'14'0'31,"-1"26"-15,13 1 0,-13 25-1,14-12-15,-27-13 16,13-1-1,27 27 1,-27-53 31,14 0-31,12 0-1,-12-13-15,52-27 31,-13 0-15,-26 1 0,-27 25-16,0 14 31,-13-13 16,0 0-47</inkml:trace>
  <inkml:trace contextRef="#ctx0" brushRef="#br0" timeOffset="110997.19">17211 6972 0,'0'26'16,"0"1"-16,0 12 16,13 28-16,-13-15 15,27 67 1,-14-13 15,0-92-31</inkml:trace>
  <inkml:trace contextRef="#ctx0" brushRef="#br0" timeOffset="141244.79">15253 14764 0,'27'0'16,"26"0"-1,-40 0 1,0 0-1,66-40 1,-12 0 0,-1 1-16,53-14 15,-13-13 17,79-80-1,-93 53-16,-65 67 1,26-53-16,-27 65 16,14-25-1,0-41 1,-27 41 0,-13 25-1,13 14 1,0-92 46,14 52-30,-27 27-1,13 0-16,-13-1 17</inkml:trace>
  <inkml:trace contextRef="#ctx0" brushRef="#br0" timeOffset="142432.07">16338 13785 0,'-26'13'78,"-14"27"-78,0-14 15,-13 14-15,-39 26 32,39-26-17,13-27 1,27-13-1,0 0 48,39 0-16,1 0-32,12-27-15,1 14 16,-14-13-16,14 13 16,13-27-1,13 13 17,-39 1-32,12-1 62,-26 27-46,1-26-1,-1 26 17,0-13-32,-13 0 15,40-1 1,0-25 15,-14 12-15,-13 14-1,0 0 1,1 26 31,-14 13-47,0-12 15,0-1 1,13 40 0,13-14 15,-12-25-31,-14-1 0,13 27 31,13-14 0,1 27-15,-14-53 15,-13 13-31,0 0 16,0 1 0,0-1-1,0 0 16</inkml:trace>
  <inkml:trace contextRef="#ctx0" brushRef="#br0" timeOffset="146792.87">4498 13547 0,'40'119'31,"-27"-66"-31,0 0 0,0 13 15,1 26 1,-14-39-16,0 0 16,0-13-1,0-27 17,0 14-17,0-14-15</inkml:trace>
  <inkml:trace contextRef="#ctx0" brushRef="#br0" timeOffset="147525.84">4564 13573 0,'0'0'15,"0"-13"-15,13 13 0,1-13 31,-14-14-31,26 14 32,14-27-17,26 14 32,-40 13-47,1 13 0,52-14 31,-26 14 1,-40 0-17,0 14 1,-13 52 0,0 13-1,-13-52 1,-66 52 15,52-39-31,-25-27 16,12 0 15,27-13 0,-1 0-31,1 0 16,-13 0-1,-1 0 1,14 0 0,-27 0 15,27 0-15,-13 0-1</inkml:trace>
  <inkml:trace contextRef="#ctx0" brushRef="#br0" timeOffset="148988.03">5173 13944 0,'-14'0'78,"-12"13"-47,-27 0-15,13-13 15,14 0-31,-1 0 15,14 0-15,-13 0 47,12 0 0,1 0-16,-40 0 188,67 0-125,-1 0-63,0 0 0,0 13 1,0-13-17,-13 13 1,14 1 0,-1-14-1,13 13 1,-26 0 15,40 40-15,-27-53-1,1 27 1,12-14 0,-13 13-1,0-13-15,14 14 31,-14-27-15,0 0 15,1 13 79,-1-13-63</inkml:trace>
  <inkml:trace contextRef="#ctx0" brushRef="#br0" timeOffset="150574.04">5054 13983 0,'13'-13'0,"0"13"16,-13-13 15,26 13-15,-12 0-1,12 0 1,27-13 0,-40-1-1,1 14-15,25-13 16,-12 13-1,12-13 1,1 0 0,-13 13 15,-14 0-15,-13 13 62</inkml:trace>
  <inkml:trace contextRef="#ctx0" brushRef="#br0" timeOffset="152084.41">5755 13930 0,'-27'0'94,"14"0"-63,-13 0-31,12 14 31,1-1-15,13 13-16,-13-13 16,13 1-1,0 12-15,0 1 16,0-14-1,0 0 1,0 14-16,0-14 16,0 13-1,0 14 17,0-27-32,0 0 15,13-13 16,-13 14-15,13-14-16,-13 13 16,14-13-1,-1 0 1,0 0 15,0 0-31,67 0 31,-54-27-15,-13 27 0,14-39-1,-27 12 1,0 14-16,13-13 31,-13 12-31,0-12 16,0-1-1,-13 1-15,-40-40 32,13 13-1,0 26 16,27 27-16,-26 0-15</inkml:trace>
  <inkml:trace contextRef="#ctx0" brushRef="#br0" timeOffset="156381.22">4868 14129 0,'14'0'63,"12"26"-48,0-26-15,-26 13 16,27 14-16,-1-14 16,1 14-16,-1-14 15,14 26-15,0-12 16,-14-14-1,1 0 1,-14 1 31</inkml:trace>
  <inkml:trace contextRef="#ctx0" brushRef="#br0" timeOffset="158650.94">7197 12991 0,'-14'0'15,"14"-13"17,0 26 15,-13 40-32,13-27 1,-13 54-1,13-54-15,0 107 32,26-94-32,-26-12 15,67 52 1,-14-26 0,-40-53-1,0 0 1,0 0-1,14 0 17,-27-13-32,0-27 31,0-13-15,0 40-1,-27-14-15,14 14 16,0-13-1,39 26 48,1 0-63,-1 0 16,1 0-1,12 0-15,1 0 16,-27 0 15,0 0-31,1 0 16,-14 39-1,0 41 17,0-67-17,0 40 1,0-40-1,0 27 1,0-27 0,13-13 15</inkml:trace>
  <inkml:trace contextRef="#ctx0" brushRef="#br0" timeOffset="159478.47">7951 13137 0,'13'0'15,"0"0"-15,0 26 16,-13 0-16,14 67 47,-1-27-47,-13-13 15,0 0 1,0-26 0,0-1-1,-13-26 1,13-13 78,0-14-79,0 14 1,13 0-16,0-14 0,53-26 31,-53 40 0,14 0-31,-1 13 16,-12 0 0,39 53-1,-53 0 1,13-27 0,-13 14-16,0-14 15,13-12 1,-13 12-1,13-26 17</inkml:trace>
  <inkml:trace contextRef="#ctx0" brushRef="#br0" timeOffset="160116.09">8506 13507 0,'0'0'0,"27"-13"0,-14 13 0,14-27 32,-14 14-32,26-13 31,-12-1-31,-27 1 15,13-1 17,-13 14-1,-26 13-15,12 0-1,-12 0-15,-27 13 16,13 0-1,14 27 1,-14 66 15,40-27 1,13-52-1,14-1-31,-14-13 15,27-13 1,0 0 15,52-13 1</inkml:trace>
  <inkml:trace contextRef="#ctx0" brushRef="#br0" timeOffset="160967.1">9155 13322 0,'-27'0'16,"14"0"-16,-14 0 15,27 13 1,-66 106 31,66-40-16,0-65-31,0 12 0,14-13 16,-1 1-1,13-14 1,-13 0 0,1 0-1,-1 0 1,27 0 0,-1-53 15,-12 39-16,-14-52 1,0 40-16,-13-1 0,0 14 16,0-27 15,0 14-15,-13 26 15,13 26-16,0 14 1,0 26 0,0-13-1,0 0 17,0-40-17,0 1-15,13-14 47,-13 13-47,0 0 31</inkml:trace>
  <inkml:trace contextRef="#ctx0" brushRef="#br0" timeOffset="161898.15">9790 13309 0,'-27'-14'31,"14"14"-31,-14 0 16,-12 14 15,12-1-15,-39 40 15,53-40-31,0 0 0,-1 27 16,1 26 15,13 0-16,0-53-15,66 14 32,-39-27-32,39 0 15,0-27 1,-26 1 0,0-40-1,12-27 16,-38-145 32,-28 198-63,1 14 16,0 26 15,13 26 31,0 14-62,0 0 16,0-14-16,0 54 31,0-1-15,0-26-16,0 26 31,0-39 0,0-14-31,0-12 16,0 12 31</inkml:trace>
  <inkml:trace contextRef="#ctx0" brushRef="#br0" timeOffset="162550.22">10147 13282 0,'-13'0'47,"-1"0"-16,1 0-15,13 13 0,0 27-16,0-27 15,13 0 1,-13 1-1,14-1 1,-1-13-16,-13 13 16,13 0-1,13-13 1,-12 0 0,-1 14-16,0-1 15,0 0 16,-13 14-31,0-14 32,-26 13-17,13-13-15,-1-13 16,1 0-16,0 0 16,0 0-16,0 0 15,-1 0 16,1 0-15</inkml:trace>
  <inkml:trace contextRef="#ctx0" brushRef="#br0" timeOffset="163368.03">6033 12740 0,'0'0'0,"0"39"16,0-12-1,0 13-15,0-1 16,0-12-16,0 26 16,0-14-16,0-12 15,0 39-15,0-13 16,13 53 0,13-1-1,1-38-15,-14 12 16,0-26-16,14 0 15,-1 0-15,-13 0 16,0-40 0,27 40-1,-13-40-15,-1 0 16,-13 0 0</inkml:trace>
  <inkml:trace contextRef="#ctx0" brushRef="#br0" timeOffset="164615.76">10623 12819 0,'13'27'31,"14"12"-15,-1 14-16,1-26 0,26 39 15,-40-27-15,13 28 16,-13-28 0,14 41-16,-27-41 15,0 14-15,0 13 16,0 27-1,-27-14-15,1-13 16,-27 14-16,27-27 16,-41 26-16,41-39 15,-14 0-15,27-14 16,-40 14 0,40-14-1,-27 1 16,27-14-15,0-13 0,13 13-1,-13-13 17</inkml:trace>
  <inkml:trace contextRef="#ctx0" brushRef="#br0" timeOffset="197486.06">7395 9538 0,'-26'-13'62,"12"13"-46,-12 0-16,-40 0 15,13 0 1,0 0-16,-53 26 16,-13 41-1,-13 12 16,79-53-31,13 1 0,1-14 16,-14 40-16,-66 40 31,52-14-15,14 0 0,27-65-1,13 12-15,0 1 16,-1 12-16,14-12 15,-13 65 1,13-52 0,0 0-16,0-1 15,0 41 1,0-54-16,0 14 16,13 0-16,14-1 15,-14-12-15,80 92 31,-54-40-15,14-26 0,-13-26-16,13 12 15,79 27 1,93 14 0,13-54 15,-145-26-31,-54 0 15,173 0 1,450-119 31,-543 93-47,-66-1 16,992-886 171,-1019 794-187,-26 66 16,13-13-16,-13-66 15,0 92 17,-39-39-32,-28 13 15,-12 0 16,0 52-15,-106-25 15,65 25-15,54 14-16,-53-26 16,-26 26-1,79 0 1,-14 0-1,-26 0 1,-66 26 0,40 41-1,-27-28 1,27 14 0,0 13 15,-40 40-16,119-93 17,40-13-17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58:2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7673 5450 0,'0'14'47,"26"-14"-16,-12 0-15,-1 0 15,0 0-31,0 0 0,14 0 16,-14 0-1,13 0 17,54 0-17,12 0 1,-65 0-16,-1 0 15,-12 0 1</inkml:trace>
  <inkml:trace contextRef="#ctx0" brushRef="#br0" timeOffset="1151.8">8520 5252 0,'13'0'62,"0"0"-62,0 0 16,1 0-1,-1 0 1,53 0 15,-26 0-31,-14 0 32,-13 0-32,0 0 0,1 0 15,25 0 1,1 0-1,-13 0 1,-14 0 0,0 0 15,0 0-15</inkml:trace>
  <inkml:trace contextRef="#ctx0" brushRef="#br0" timeOffset="3437.97">9353 5265 0,'0'-13'47,"26"13"-32,-12 0-15,-1 0 16,13 0 0,14 0-1,-27 0 1,40 0-1,-26 0-15,-14 0 0,0 0 16,27 0 0,0 0 15,-14 0-15,-13 0 30,0 0-30</inkml:trace>
  <inkml:trace contextRef="#ctx0" brushRef="#br0" timeOffset="6579.15">10120 5278 0,'27'0'31,"-14"0"-31,0 0 16,14 0-16,26 0 16,0 0-16,13 0 15,26 0-15,305 14 32,-278-1-17,199 0 16,-279-13-31,-25 0 16,52 0 0</inkml:trace>
  <inkml:trace contextRef="#ctx0" brushRef="#br0" timeOffset="7931.86">11814 5305 0,'0'0'16,"13"0"-16,0 0 15,14 0 1,-1 0-1,-13 0-15,0 0 16,1 0 0,12 13-16,14-13 47,-14 13-32,-12-13 1,-1 0-1,0 0-15,0 0 16,0 0 0,1 0-1,12 0 1,-13 0 0,1 0-16,-1 0 15,13 0 16,-12 0-15,12 0 0</inkml:trace>
  <inkml:trace contextRef="#ctx0" brushRef="#br0" timeOffset="24264.86">2566 5781 0,'14'0'15,"12"0"-15,-13 0 32,14 13-32,-1 1 15,1 12 1,-1-13-1,14 27 1,0-14 0,-40-12-16,13-1 15,13 0-15,27 66 32,-40-52-32,27 26 15,0-13 1,-27-14-1,13-13 1,-12 14 0,25 52-1,-12-13 32,13 14-16,-27 12 1,-13-79-17,0 1-15,0-1 16,0 0-16,0 40 31</inkml:trace>
  <inkml:trace contextRef="#ctx0" brushRef="#br0" timeOffset="24935.16">3082 6429 0,'14'14'15,"-28"-28"-15,28 41 0,12-1 16,-26-12 0,13-1-1,14 13 1,-27-13-1,13 1 17,0-1-17</inkml:trace>
  <inkml:trace contextRef="#ctx0" brushRef="#br0" timeOffset="25920.99">3016 6535 0,'13'0'47,"1"0"-32,-1 27-15,0-1 16,0-13-16,14 14 16,-1-1-1,-26 1-15,14-14 16,38 40 15,-52-40-31,14-13 0,-1 13 31,-13-26 63,0-13-63,13-1-31,-13 14 16,0-14-16,13-39 16,14 0-1,-14 40 1,27-54 0,-1 1-1,-25 53 16,-1 12-31,-13 1 32,13 13-17</inkml:trace>
  <inkml:trace contextRef="#ctx0" brushRef="#br0" timeOffset="49773.34">6707 10570 0,'13'0'31,"1"0"-31,-1-13 16,0 13 15,0 0-15,14 0-16,-14 0 16,40 0-16,0 0 15,92 0 1,1 0-1,-67 0 1,14 0-16,92 0 16,-106 0-1,173 0 17,-173 0-32,1 0 0,-28 0 15,120 0 1,-92-13-1,-14 13 1,40-14 0,-53 14-16,-27 0 15,93-13 1,-66 0 0,13 13 30,-26 0-30,0-13 0,-27 13-1,0 0 1,0 0 15</inkml:trace>
  <inkml:trace contextRef="#ctx0" brushRef="#br0" timeOffset="52925.08">10517 10491 0,'13'0'79,"1"0"-64,12 0 16,14 0-15,13 0 0,-14 0-16,14 0 15,-13 0-15,132 0 47,-106 0-47,-13 0 0,26 0 0,14 0 16,-27 0-16,0 0 15,27 0-15,-67 0 16,120 0 0,-14 0-1,-66 0-15,0 0 16,1 0-16,38 0 31,15 0-15,38 0-1,-12 0 17,-120 0-32,14 0 0,0 0 15,26-14 17,-13 1-32,0 0 15,0 13 16,-40-13-31,0 13 16,0-13 0,0 13-1,27 0 1,-13 0 15,39-14-15,-40 14-16,1 0 15,-14 0 1,27 0 0,-1 0-1</inkml:trace>
  <inkml:trace contextRef="#ctx0" brushRef="#br0" timeOffset="55202.14">17132 9512 0,'0'-13'0,"26"26"78,-13 26-62,1 1-16,-1 0 0,-13-14 15,13 27 1,0 13 0,1-39-1,-1-1 1,0 14 0,-13-27 124,27-39-46,-14-14-78,0 0-16,13 14 15,-12-14-15,-1 1 16,40-28-1,-40 41 1,-13 13 15,0-14 297,0 14-312,0-13 0,13 26-1,-13-14 1</inkml:trace>
  <inkml:trace contextRef="#ctx0" brushRef="#br0" timeOffset="60143.39">20545 9644 0,'13'0'47,"0"27"0,-13-14-47,0 0 0,0 0 15,0 53 16,14-13-15,-1-40-16,0 40 16,14-13-1,-14-13 1,-13-14 0,53 53 30,-40-40-14,-13-12-32,13-14 0,-13 13 15,13-13-15,-13 13 16,14-13 0,-1 0 30,26-40 1,-25 27-47,12-27 16,1 1 0,-14 12-1,0 14-15,-13 0 0,13-14 31,-13 14-31,0-13 16,0-1 0,0-12-1,0 12 1,0 14 0,0 0-1,0-14 298,14 27-220,-1 13-77,13 14-16,-26-14 16,13 0-1,-13 14-15,27 39 32,-27-26-32,0-14 15,0 14 1,0-1 15,0-25-31,-13 12 16,-14 14 15,14-40-15,13 13-1,-13-13 1,0 0-1,-14 0 1,14 0 0,0 0-1,-14 0 1,1 0 0,12 0-16,-12 0 0,-40 0 31,26 0-16,27-13 1,-27 0 0,1-1-1,39 1-15,-27 0 16,1-27 15,12 27-15,-12-13-1,26-1-15,-13 14 16,13-14 0,-13 1-1,13 13 1,0-1 0,-14 1-1,14 0 1,0 0-1,0 0 48,0-1-32,0 1 0,0 0-15,0 0 15,0-1 1,0 1-1,0 0 0,0 0 32,14 13 30,-1 0-61</inkml:trace>
  <inkml:trace contextRef="#ctx0" brushRef="#br0" timeOffset="68512.9">2672 11628 0,'0'14'62,"0"-1"-46,0 0-16,0 0 16,0 40 15,0-26 0,0-14-31,0 0 0,14 0 16,-14 1-1,0-1 32,0 0 16,13-13-16,13 0-32,14 0-15,0 0 0,-1-13 16,-12 0-16,12 13 15,14 0 1,13 0 0,-39 0-16,52 0 31,-26-14-15,40 14-1,26 0 16,-40 0-15,80 0 0,-53 0 15,-53 0-31,53 0 16,-53 0-16,-1 0 15,-25 0-15,132 0 31,-106 0-15,-14 0 0,41 0 15,-54 0-15,1 0-1,-14 0-15,0 0 16,40 0-1,-13 0 1,-27 0 15,0 0-15,-13-13 109,0 0-125,0 0 16,0-1-16,0 1 15,0-26 1,0 25 15,0-12-31,13-27 31,-13 40-31,0 0 16,0-1 15</inkml:trace>
  <inkml:trace contextRef="#ctx0" brushRef="#br0" timeOffset="74861.11">6813 11681 0,'0'14'141,"0"-1"-126,0 0 1,0 13-16,0-12 16,0-1-1,0 0-15,0 14 32,0-14-32,0 0 15,13-13 173,0 0-173,14 0 1,-14 0-16,14 0 16,-1-13-16,14 0 15,-1 13 1,14 0-16,-26 0 15,26 0-15,66 0 16,0 0 0,13 0 15,-105 0-31,118 0 31,-105 0-15,-27 0-16,27 0 15,13 0 1,0 0 0,-40 0-16,0 0 0,27 13 15,13-13 1,0 0 15,105 26 0,1-12 1,-132-1-17,12-13-15,27 13 32,-39-13-32,26 13 15,26 0 16,-66-13-31,186 14 94,-27-14 0,-159 0-63,-13-14 0,0-38-15,0 38 15,0-65-15,0 52-16,0 1 31,0 13-15</inkml:trace>
  <inkml:trace contextRef="#ctx0" brushRef="#br0" timeOffset="82443.03">12065 11761 0,'13'0'31,"0"0"0,1 0-15,-1 0-16,0 0 31,14 0-31,-1 0 31,-13 0-31,1 0 16,12 0 0,-13 0-1,0 0 1,1-14-16,-1 14 0,0 0 15,0 0-15,1 0 16,-1 0 15,0 0-15,0 0 31,1 0-47,-1 0 15,0 0 32,0 0-15,0 0 249,1 0-250,-1 0 0,0 0-15,0 0 0,1 0-1,-1 14 1,0-14-1,0 0-15,0 0 16,1 0 0,-1 0-16,0 0 15</inkml:trace>
  <inkml:trace contextRef="#ctx0" brushRef="#br0" timeOffset="83807.89">12965 11774 0,'13'0'16,"0"0"-1,27 0 17,-27 0-32,27 0 15,-27 0-15,13 0 16,1 0 0,12 0-1,-12 13-15,-1-13 31,1 0-15,26 13 0,-27-13-1,14 0 1,-27 14 0,0-14-1,1 0-15,-1 0 16,0 0-1,0 0 17,1 0 15,-1 0 15</inkml:trace>
  <inkml:trace contextRef="#ctx0" brushRef="#br0" timeOffset="86422.97">14142 11999 0,'26'0'63,"-12"0"-63,-1 0 16,13 0-1,14 0-15,-13 0 16,52 0-1,27 0 1,-27 0-16,-13 0 16,146 0-1,-146 0 1,-26 0-16,39 0 16,0 0-1,-26 0 1,-13 0-1,0 0 17,-14 0-32,1 0 15,12 0 1,1-13 0,-27 13-16,14 0 15,-14 0-15,13-14 16,27 14-1,0-13 1,-39 13 0,25 0-1,14 0 1</inkml:trace>
  <inkml:trace contextRef="#ctx0" brushRef="#br0" timeOffset="91949.93">9869 11708 0,'13'0'63,"27"39"-48,26 28 17,27-1-1,-67-53-31,14 0 0,-1 0 16,-12 1-1,26-14 1,0 0-16,-14 0 0,67 0 15,53 0 1,79-40 0,-132 27-1,344-40 1,-318 53 0,27-13-1,158 13 1,-184 0-16,39 0 15,-80 0 1,40 0-16,-39 0 16,0 0-1,132 0 1,-67 0 0,41 0 15,-14 0-16,132 13 17,-250-13-17,12 0-15,27 0 32,-53 0-32,0 0 15,26 0 1,-26 0-16,-13 0 15,-1 0 1,-25 0 31,-14 26-31,13 1-1,-13-14-15,0 0 0,0 93 16,0-27-1,-66 14 1,-212-265 203,331 146-204,0-14-15,-14 27 16,1-1-16,66-12 31,-66 13-31,-1 13 32,80-27-17,40 14 16,-93 0-15,40 0 0,-40 13-16,14-14 15,-1 14 1,14-26 15,-80 13-15,0 13-16,40-27 15,-27 1 1,-12-1 15,12 1-15,-26 13 0,13-40 15,-13 40-31,0-14 15,0 14-15,0 0 16,0-14 0,0 1-16,0 12 15,0-12 1,0 0 0,0 12-1</inkml:trace>
  <inkml:trace contextRef="#ctx0" brushRef="#br0" timeOffset="98906.97">12039 5927 0,'13'0'15,"-13"13"-15,13-13 16,0 0 0,0 13-16,14 0 15,-14-13-15,80 27 16,-27-14-16,357 0 31,-290-13 0,158 0-31,-159 0 16,66 0-16,-26 0 0,13 0 16,54 0-1,-120 0 1,-27 0 0,-78 0-16</inkml:trace>
  <inkml:trace contextRef="#ctx0" brushRef="#br0" timeOffset="99775.43">13719 6271 0,'-14'53'16,"14"13"-16,0 66 31,0 159-16,-26 159 17,26-291-32,0 13 15,13 26 1,-13 225 0,-185 1178 187,185-1495-172,0-66-31,0-1 16,0-12-1,0 12-15,0 41 16,13 39-1,14-13 1,-27-67 15,-14-52 79</inkml:trace>
  <inkml:trace contextRef="#ctx0" brushRef="#br0" timeOffset="100385.08">12978 10319 0,'26'0'78,"-12"13"-78,-1 0 0,40 14 15,-27-27 1,14 13-16,119 0 16,-107-13-1,54 13 1,-26-13-16,-14 0 16,53 0-1,13 0 16,-39 0 1,-80 0-17,0 0 48,0 0-63,1 0 31</inkml:trace>
  <inkml:trace contextRef="#ctx0" brushRef="#br0" timeOffset="101029.13">16470 6906 0,'-26'13'16,"26"0"-16,-40 0 15,-13 40-15,14-40 16,-14 14 0,0-1-16,-106 67 15,-172 79 16,-92 53-15,304-172 0,-119 66-16,53-27 31,132-78-15,53-1-1,-14-13 1</inkml:trace>
  <inkml:trace contextRef="#ctx0" brushRef="#br0" timeOffset="101632.7">15002 7448 0,'-40'0'16,"14"26"-16,-14 1 16,-132 145 15,146-106-31,-41 13 15,54-65 1,0 39 0,13-40-16,0 0 31,13 13 16,0 1-32,14-27 1,198 0 15,-172 0-31,0 0 16,0 0 0,-40 0-1</inkml:trace>
  <inkml:trace contextRef="#ctx0" brushRef="#br0" timeOffset="102368.25">17330 6509 0,'-39'0'31,"-1"13"-15,0 13 0,-13 14-16,-66 79 31,27 40-16,78-133-15,14 14 16,-13 26 0,13-26-16,0 0 15,27 13 1,-1-1 0,40-12-1,-26 0 1,0-40-1,-14 13-15,-13-13 32,40 0-1,-40 0-15,14-26-16,-14 26 15,0-14-15</inkml:trace>
  <inkml:trace contextRef="#ctx0" brushRef="#br0" timeOffset="102917.75">17740 6522 0,'0'0'16,"14"0"15,-1 0-31,0 0 15,13 0-15,1 0 16,79 0 0,53 0-1,26 0 1,93-13 15,-252 13-31,0-13 31</inkml:trace>
  <inkml:trace contextRef="#ctx0" brushRef="#br0" timeOffset="103365.95">18256 6548 0,'0'14'47,"-13"39"-47,0-1 16,0 1-16,-1 14 0,-12-15 16,-1 94-1,14-40 1,-13 39 31,26-105-32,0-27 17,0 0-1,0 1-16</inkml:trace>
  <inkml:trace contextRef="#ctx0" brushRef="#br0" timeOffset="104492.89">18693 6707 0,'0'13'62,"0"1"-31,26-14 1,-12-14-17,-14 41 32,-14-1-31,14 14-1,-13-14-15,13 54 32,-13 26-17,0 26 16,13-106-15,0 1-16,0-1 16,-14 14-1,14 0 1,0-27 0,0 0-16,0 0 15,0 14 1,0-14 15,14-13 47,25 0-62,54 27-1,-14-27 1,-26 13-16,40-13 16,-40 13-1,-40-13 1,0 0 15,0 0-15,1 0 15</inkml:trace>
  <inkml:trace contextRef="#ctx0" brushRef="#br0" timeOffset="109309.09">16616 11099 0,'-13'27'31,"-1"-14"-15,14 0-1,0 0 17,0 14-1,0-14 0,-13 0-31,0 1 16,0-14-1,-1 39 1,-12-12-16,13-1 16,0-26-1,-1 13-15,14 14 16,14-27 78,-1 0-63,0 0-15,0 0-1,0 0 1,1 0-1,25 0 1,28 40 0,-41-14-1,0 0-15,1 1 16,52 26 0,-39-13 15</inkml:trace>
  <inkml:trace contextRef="#ctx0" brushRef="#br0" timeOffset="110023.92">16616 11271 0,'13'0'63,"27"0"-63,13 0 15,105 0 1,-65 0 0,66 0-16,172 0 15,-133 0 1,371 0 15,-384-13-15,-106 13 15</inkml:trace>
  <inkml:trace contextRef="#ctx0" brushRef="#br0" timeOffset="110827.81">16867 11112 0,'0'0'15,"-39"0"-15,12 0 0,-52 40 32,26-27-32,0 1 15,13 12-15,14-13 16,12 1-16,-12 12 15,-14-26 1,40 13 0,-13-13-16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Probabilistic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1A0DCF-A332-406B-B222-56C4C1DE3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Define: Probability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</m:d>
                  </m:oMath>
                </a14:m>
                <a:r>
                  <a:rPr lang="en-US" dirty="0"/>
                  <a:t> where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-algebra,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probability measure</a:t>
                </a:r>
              </a:p>
              <a:p>
                <a:endParaRPr lang="en-US" dirty="0"/>
              </a:p>
              <a:p>
                <a:r>
                  <a:rPr lang="en-US" dirty="0"/>
                  <a:t>What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-algebra?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sample space or the  set of elements that have 1-1 relationship with possible outcomes in a chance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/>
                  <a:t> : collection of “events” or subsets of sample space,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[closure under complement]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[closure under countable union]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measurable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1A0DCF-A332-406B-B222-56C4C1DE3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94D5F-F61E-44B1-8AA4-81A448B6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11BC-FBB5-45CE-9FFA-15157A8F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613454-D807-48A0-8CCD-B2E5A9A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way to think about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80153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1F7D9-A13A-48B9-BC2E-7A73BB32D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200"/>
                <a:ext cx="11699087" cy="40838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probability measure on a probability space if:</a:t>
                </a:r>
              </a:p>
              <a:p>
                <a:pPr marL="640080">
                  <a:buFont typeface="+mj-lt"/>
                  <a:buAutoNum type="arabicPeriod"/>
                </a:pPr>
                <a:r>
                  <a:rPr lang="en-US" b="0" dirty="0"/>
                  <a:t>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64008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[empty set of events </a:t>
                </a:r>
                <a:r>
                  <a:rPr lang="en-US" dirty="0"/>
                  <a:t>has zero measure]</a:t>
                </a:r>
                <a:endParaRPr lang="en-US" b="0" dirty="0"/>
              </a:p>
              <a:p>
                <a:pPr marL="64008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[ entire set of events has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]</a:t>
                </a:r>
              </a:p>
              <a:p>
                <a:pPr marL="64008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endParaRPr lang="en-US" dirty="0"/>
              </a:p>
              <a:p>
                <a:pPr marL="594360" lvl="1" indent="0">
                  <a:buNone/>
                </a:pPr>
                <a:r>
                  <a:rPr lang="en-US" dirty="0"/>
                  <a:t>[countable additivity for all countable subsets of pairwise disjoint sets]</a:t>
                </a:r>
              </a:p>
              <a:p>
                <a:pPr marL="64008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1F7D9-A13A-48B9-BC2E-7A73BB32D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200"/>
                <a:ext cx="11699087" cy="4083840"/>
              </a:xfrm>
              <a:blipFill>
                <a:blip r:embed="rId2"/>
                <a:stretch>
                  <a:fillRect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0B37D-1B7C-46E2-BE64-CEAE9548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721B7-7960-41D0-9448-010F5F9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D97FAD-DEA8-4670-AD80-CDEAF2DF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measure</a:t>
            </a:r>
          </a:p>
        </p:txBody>
      </p:sp>
    </p:spTree>
    <p:extLst>
      <p:ext uri="{BB962C8B-B14F-4D97-AF65-F5344CB8AC3E}">
        <p14:creationId xmlns:p14="http://schemas.microsoft.com/office/powerpoint/2010/main" val="228790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33AB84-4EBB-48E4-BF4D-6AACBC1A0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reason quantitatively about DTMC, CTMC, we need to define probability space carefully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Sample space = set of all finite/infinite paths starting in some initial state</a:t>
                </a:r>
              </a:p>
              <a:p>
                <a:r>
                  <a:rPr lang="en-US" dirty="0"/>
                  <a:t>Events = some subset of the sample space</a:t>
                </a:r>
              </a:p>
              <a:p>
                <a:r>
                  <a:rPr lang="en-US" dirty="0"/>
                  <a:t>Probability measure of a finite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To define probabilities over infinite paths, we have to use the notion of cylinder sets</a:t>
                </a:r>
              </a:p>
              <a:p>
                <a:pPr lvl="1"/>
                <a:r>
                  <a:rPr lang="en-US" dirty="0"/>
                  <a:t>Cylinder set of a finite path is set of all infinite paths with the finite path as a prefix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of a DTMC =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containing all cylinder sets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33AB84-4EBB-48E4-BF4D-6AACBC1A0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CBBD3-DF16-46F7-9957-310DADBC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353AA-099F-4E0C-88C1-CF8F984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88AD0-B047-4524-9D5C-0A2A58DE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space over paths</a:t>
            </a:r>
          </a:p>
        </p:txBody>
      </p:sp>
    </p:spTree>
    <p:extLst>
      <p:ext uri="{BB962C8B-B14F-4D97-AF65-F5344CB8AC3E}">
        <p14:creationId xmlns:p14="http://schemas.microsoft.com/office/powerpoint/2010/main" val="23987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Rules of the game:</a:t>
                </a:r>
              </a:p>
              <a:p>
                <a:pPr marL="0" indent="0">
                  <a:buNone/>
                </a:pPr>
                <a:r>
                  <a:rPr lang="en-US" dirty="0"/>
                  <a:t>First throw:</a:t>
                </a:r>
              </a:p>
              <a:p>
                <a:r>
                  <a:rPr lang="en-US" dirty="0"/>
                  <a:t>Roll a 6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win and game stops</a:t>
                </a:r>
              </a:p>
              <a:p>
                <a:r>
                  <a:rPr lang="en-US" dirty="0"/>
                  <a:t>Roll a 2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lose and game stops</a:t>
                </a:r>
              </a:p>
              <a:p>
                <a:r>
                  <a:rPr lang="en-US" dirty="0"/>
                  <a:t>Otherwise remember 1</a:t>
                </a:r>
                <a:r>
                  <a:rPr lang="en-US" baseline="30000" dirty="0"/>
                  <a:t>st</a:t>
                </a:r>
                <a:r>
                  <a:rPr lang="en-US" dirty="0"/>
                  <a:t> roll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∈{1,3,4,5}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Subsequent throws:</a:t>
                </a:r>
              </a:p>
              <a:p>
                <a:r>
                  <a:rPr lang="en-US" dirty="0"/>
                  <a:t>Roll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next roll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win and game stops</a:t>
                </a:r>
              </a:p>
              <a:p>
                <a:pPr lvl="1"/>
                <a:r>
                  <a:rPr lang="en-US" dirty="0"/>
                  <a:t>Otherwise: lose and game stops</a:t>
                </a:r>
              </a:p>
              <a:p>
                <a:r>
                  <a:rPr lang="en-US" dirty="0"/>
                  <a:t>Otherwise, keep rolling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47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7639-026A-4F37-B91A-80A1793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47293-7116-4360-BE30-52DBD7A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253271-455F-497D-B8E5-55BC3AAD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 sets and probability measures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252C89-C9EF-4770-A9CE-BF168D7EB482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745B3-86E0-401F-AC45-34525D1FD50C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EA5EE2-2D67-4F6C-8A9C-5FA1C49D2766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0B51D-1EC5-49F6-BA27-1ABED4F06669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18D9C-1A3B-41C4-B685-431C13B756E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D187CB-CE8D-44B2-816F-064BF763532C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6931C-02E3-424B-BE4E-437FE1AA803E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36AB6C-2929-41FD-8D1D-B9DFD4338B72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37351-BCD0-4638-A929-5BE2B9947DE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DCBE60-2B26-4DA1-9AE8-1EA4EB361D1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823017" y="3402853"/>
            <a:ext cx="993208" cy="10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2DDB8DD-B1C8-4D47-8BBF-5D7045AD6A6E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B6973D7-1754-4B87-8D6F-38C28F52B39C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/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96CD32E-CA51-44C1-986A-ADD0958B0453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C611C33-B1DE-463E-8DE9-F9BD21F2BBCA}"/>
              </a:ext>
            </a:extLst>
          </p:cNvPr>
          <p:cNvCxnSpPr>
            <a:cxnSpLocks/>
            <a:stCxn id="76" idx="1"/>
            <a:endCxn id="76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2914EE5-0A9C-4B43-B2BE-B658C86EF92E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2C7689-EB31-43F5-97E9-D55CC630733C}"/>
              </a:ext>
            </a:extLst>
          </p:cNvPr>
          <p:cNvCxnSpPr>
            <a:cxnSpLocks/>
            <a:stCxn id="80" idx="1"/>
            <a:endCxn id="80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A9D9C74-DDF5-4BC3-8D37-6EC96B538992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60069C4-C797-4813-ACB2-5253B69A1E79}"/>
              </a:ext>
            </a:extLst>
          </p:cNvPr>
          <p:cNvCxnSpPr>
            <a:cxnSpLocks/>
            <a:stCxn id="82" idx="1"/>
            <a:endCxn id="82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0EF20A-0012-45D9-915E-C7CC41E6BC5D}"/>
              </a:ext>
            </a:extLst>
          </p:cNvPr>
          <p:cNvCxnSpPr>
            <a:cxnSpLocks/>
            <a:stCxn id="6" idx="3"/>
            <a:endCxn id="82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186A43-F73C-4563-A533-570A8C0856FC}"/>
              </a:ext>
            </a:extLst>
          </p:cNvPr>
          <p:cNvCxnSpPr>
            <a:cxnSpLocks/>
            <a:stCxn id="6" idx="5"/>
            <a:endCxn id="76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35EEF0-E7E8-4C06-9A0B-27216ADF8090}"/>
              </a:ext>
            </a:extLst>
          </p:cNvPr>
          <p:cNvCxnSpPr>
            <a:cxnSpLocks/>
            <a:stCxn id="6" idx="5"/>
            <a:endCxn id="80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6727CC-8897-4021-A4EE-46F94EB08409}"/>
              </a:ext>
            </a:extLst>
          </p:cNvPr>
          <p:cNvCxnSpPr>
            <a:cxnSpLocks/>
            <a:stCxn id="82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6F3261-D948-4788-BB98-7DD9589ED65B}"/>
              </a:ext>
            </a:extLst>
          </p:cNvPr>
          <p:cNvCxnSpPr>
            <a:cxnSpLocks/>
            <a:stCxn id="76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05110C-8294-4952-80C2-E1BE35431C7F}"/>
              </a:ext>
            </a:extLst>
          </p:cNvPr>
          <p:cNvCxnSpPr>
            <a:cxnSpLocks/>
            <a:stCxn id="80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66263C5-7B4C-4FA6-9CCF-08F0ABD4A13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D02156-9C6C-46A3-81D3-7461073FB6E1}"/>
              </a:ext>
            </a:extLst>
          </p:cNvPr>
          <p:cNvCxnSpPr>
            <a:cxnSpLocks/>
            <a:stCxn id="80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F5A8B4-F739-4098-A759-1DE10F563A41}"/>
              </a:ext>
            </a:extLst>
          </p:cNvPr>
          <p:cNvCxnSpPr>
            <a:cxnSpLocks/>
            <a:stCxn id="76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F3FFBC9-8072-44A2-83B8-4924B4781985}"/>
              </a:ext>
            </a:extLst>
          </p:cNvPr>
          <p:cNvCxnSpPr>
            <a:cxnSpLocks/>
            <a:stCxn id="82" idx="4"/>
            <a:endCxn id="9" idx="0"/>
          </p:cNvCxnSpPr>
          <p:nvPr/>
        </p:nvCxnSpPr>
        <p:spPr>
          <a:xfrm>
            <a:off x="876145" y="3470470"/>
            <a:ext cx="194008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90E926-479A-4667-B705-FD4166CD8277}"/>
                  </a:ext>
                </a:extLst>
              </p:cNvPr>
              <p:cNvSpPr txBox="1"/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90E926-479A-4667-B705-FD4166CD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5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finite path: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⋅3⋅3⋅3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Cylinder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⋅3⋅3⋅3⋅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⋅3⋅3⋅3⋅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⋅3⋅3⋅3⋅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47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7639-026A-4F37-B91A-80A1793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47293-7116-4360-BE30-52DBD7A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253271-455F-497D-B8E5-55BC3AAD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 sets and probability measures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252C89-C9EF-4770-A9CE-BF168D7EB482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745B3-86E0-401F-AC45-34525D1FD50C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EA5EE2-2D67-4F6C-8A9C-5FA1C49D2766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0B51D-1EC5-49F6-BA27-1ABED4F06669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18D9C-1A3B-41C4-B685-431C13B756E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D187CB-CE8D-44B2-816F-064BF763532C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6931C-02E3-424B-BE4E-437FE1AA803E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36AB6C-2929-41FD-8D1D-B9DFD4338B72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37351-BCD0-4638-A929-5BE2B9947DE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2DDB8DD-B1C8-4D47-8BBF-5D7045AD6A6E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B6973D7-1754-4B87-8D6F-38C28F52B39C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/>
              <p:nvPr/>
            </p:nvSpPr>
            <p:spPr>
              <a:xfrm>
                <a:off x="676770" y="3566675"/>
                <a:ext cx="30489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70" y="3566675"/>
                <a:ext cx="304892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96CD32E-CA51-44C1-986A-ADD0958B0453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C611C33-B1DE-463E-8DE9-F9BD21F2BBCA}"/>
              </a:ext>
            </a:extLst>
          </p:cNvPr>
          <p:cNvCxnSpPr>
            <a:cxnSpLocks/>
            <a:stCxn id="76" idx="1"/>
            <a:endCxn id="76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2914EE5-0A9C-4B43-B2BE-B658C86EF92E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2C7689-EB31-43F5-97E9-D55CC630733C}"/>
              </a:ext>
            </a:extLst>
          </p:cNvPr>
          <p:cNvCxnSpPr>
            <a:cxnSpLocks/>
            <a:stCxn id="80" idx="1"/>
            <a:endCxn id="80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A9D9C74-DDF5-4BC3-8D37-6EC96B538992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60069C4-C797-4813-ACB2-5253B69A1E79}"/>
              </a:ext>
            </a:extLst>
          </p:cNvPr>
          <p:cNvCxnSpPr>
            <a:cxnSpLocks/>
            <a:stCxn id="82" idx="1"/>
            <a:endCxn id="82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0EF20A-0012-45D9-915E-C7CC41E6BC5D}"/>
              </a:ext>
            </a:extLst>
          </p:cNvPr>
          <p:cNvCxnSpPr>
            <a:cxnSpLocks/>
            <a:stCxn id="6" idx="3"/>
            <a:endCxn id="82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186A43-F73C-4563-A533-570A8C0856FC}"/>
              </a:ext>
            </a:extLst>
          </p:cNvPr>
          <p:cNvCxnSpPr>
            <a:cxnSpLocks/>
            <a:stCxn id="6" idx="5"/>
            <a:endCxn id="76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35EEF0-E7E8-4C06-9A0B-27216ADF8090}"/>
              </a:ext>
            </a:extLst>
          </p:cNvPr>
          <p:cNvCxnSpPr>
            <a:cxnSpLocks/>
            <a:stCxn id="6" idx="5"/>
            <a:endCxn id="80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6727CC-8897-4021-A4EE-46F94EB08409}"/>
              </a:ext>
            </a:extLst>
          </p:cNvPr>
          <p:cNvCxnSpPr>
            <a:cxnSpLocks/>
            <a:stCxn id="82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6F3261-D948-4788-BB98-7DD9589ED65B}"/>
              </a:ext>
            </a:extLst>
          </p:cNvPr>
          <p:cNvCxnSpPr>
            <a:cxnSpLocks/>
            <a:stCxn id="76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05110C-8294-4952-80C2-E1BE35431C7F}"/>
              </a:ext>
            </a:extLst>
          </p:cNvPr>
          <p:cNvCxnSpPr>
            <a:cxnSpLocks/>
            <a:stCxn id="80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66263C5-7B4C-4FA6-9CCF-08F0ABD4A13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D02156-9C6C-46A3-81D3-7461073FB6E1}"/>
              </a:ext>
            </a:extLst>
          </p:cNvPr>
          <p:cNvCxnSpPr>
            <a:cxnSpLocks/>
            <a:stCxn id="80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F5A8B4-F739-4098-A759-1DE10F563A41}"/>
              </a:ext>
            </a:extLst>
          </p:cNvPr>
          <p:cNvCxnSpPr>
            <a:cxnSpLocks/>
            <a:stCxn id="76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9D140E-BF70-885D-5363-85DE8A41A218}"/>
                  </a:ext>
                </a:extLst>
              </p:cNvPr>
              <p:cNvSpPr txBox="1"/>
              <p:nvPr/>
            </p:nvSpPr>
            <p:spPr>
              <a:xfrm>
                <a:off x="2258862" y="380777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9D140E-BF70-885D-5363-85DE8A41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62" y="3807777"/>
                <a:ext cx="389850" cy="438005"/>
              </a:xfrm>
              <a:prstGeom prst="rect">
                <a:avLst/>
              </a:prstGeom>
              <a:blipFill>
                <a:blip r:embed="rId11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08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44" r="-323297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204444" r="-137258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204444" b="-1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8605" r="-32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418605" r="-13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4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0" y="4835047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1021461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probability of eventually reaching the goal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[0,0.1]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possible outcomes for a fair die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reaching a state from where you </a:t>
                </a:r>
                <a:r>
                  <a:rPr lang="en-US" i="1" dirty="0"/>
                  <a:t>almost surely </a:t>
                </a:r>
                <a:r>
                  <a:rPr lang="en-US" dirty="0"/>
                  <a:t>are safe within 5 steps where you do not run into an obstacle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Almost surely safe does not mean always safe!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F18D-1DD0-4FE0-82B1-42D7524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3ADB-5BE3-4651-9FB6-7F2F99B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42678-4362-4DFD-96C6-2380809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PCTL formulas</a:t>
            </a:r>
          </a:p>
        </p:txBody>
      </p:sp>
    </p:spTree>
    <p:extLst>
      <p:ext uri="{BB962C8B-B14F-4D97-AF65-F5344CB8AC3E}">
        <p14:creationId xmlns:p14="http://schemas.microsoft.com/office/powerpoint/2010/main" val="425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in PCTL, you cannot negate path formulas (syntax does not allow)!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But,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negation of the comparison operator. E.g.,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733-9DF4-4868-ABBD-CAEEB9B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58E-78C2-4ED0-914B-D5A077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59AAB-BC5F-4111-8777-A9F8C9E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equivalences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A48136-47D3-4C3F-BE83-D9D392F09BC4}"/>
                  </a:ext>
                </a:extLst>
              </p14:cNvPr>
              <p14:cNvContentPartPr/>
              <p14:nvPr/>
            </p14:nvContentPartPr>
            <p14:xfrm>
              <a:off x="847800" y="324000"/>
              <a:ext cx="10449360" cy="468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A48136-47D3-4C3F-BE83-D9D392F0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40" y="314640"/>
                <a:ext cx="1046808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44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BE7768-140A-4BF7-B947-4C6B07F2D92F}"/>
                  </a:ext>
                </a:extLst>
              </p14:cNvPr>
              <p14:cNvContentPartPr/>
              <p14:nvPr/>
            </p14:nvContentPartPr>
            <p14:xfrm>
              <a:off x="428760" y="947880"/>
              <a:ext cx="6472440" cy="4367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BE7768-140A-4BF7-B947-4C6B07F2D9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400" y="938520"/>
                <a:ext cx="6491160" cy="43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998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model checking: </a:t>
                </a:r>
              </a:p>
              <a:p>
                <a:pPr lvl="1"/>
                <a:r>
                  <a:rPr lang="en-US" dirty="0"/>
                  <a:t>Compute the probability bound of the 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operator which holds over given LTS</a:t>
                </a:r>
              </a:p>
              <a:p>
                <a:endParaRPr lang="en-US" dirty="0"/>
              </a:p>
              <a:p>
                <a:r>
                  <a:rPr lang="en-US" dirty="0"/>
                  <a:t>Qualitative model checking</a:t>
                </a:r>
              </a:p>
              <a:p>
                <a:pPr lvl="1"/>
                <a:r>
                  <a:rPr lang="en-US" dirty="0"/>
                  <a:t>Check if under the given bound the formula is true</a:t>
                </a:r>
              </a:p>
              <a:p>
                <a:pPr lvl="1"/>
                <a:r>
                  <a:rPr lang="en-US" dirty="0"/>
                  <a:t>Can be solved by qualitative model checking: compute the actual bound and then compare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D5E7-534D-4F9C-9C07-8FF6E59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7B97-B51B-48C9-97CF-5455704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912F0-2C31-4E16-B360-61FF47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09667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Processes</a:t>
            </a:r>
          </a:p>
          <a:p>
            <a:r>
              <a:rPr lang="en-US" dirty="0"/>
              <a:t>DTMCs</a:t>
            </a:r>
          </a:p>
          <a:p>
            <a:r>
              <a:rPr lang="en-US" dirty="0"/>
              <a:t>PCTL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Overall algorithm similar to model checking CTL</a:t>
                </a:r>
              </a:p>
              <a:p>
                <a:r>
                  <a:rPr lang="en-US" dirty="0"/>
                  <a:t>Given DTMC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= Probability of satisfying the path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the set of paths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DA6A3-C253-464E-8093-49F9432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1440-32F7-4620-A429-5086E77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63038-B364-428B-B495-E594F65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PCTL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6F6305-8AEA-4259-B821-A8505343563B}"/>
                  </a:ext>
                </a:extLst>
              </p14:cNvPr>
              <p14:cNvContentPartPr/>
              <p14:nvPr/>
            </p14:nvContentPartPr>
            <p14:xfrm>
              <a:off x="923760" y="1890720"/>
              <a:ext cx="6639480" cy="2495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6F6305-8AEA-4259-B821-A85053435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" y="1881360"/>
                <a:ext cx="665820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61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we need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r>
                  <a:rPr lang="en-US" dirty="0"/>
                  <a:t> represent the state indexed vector,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52A-7B44-44BB-B7BE-F8552E3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6933-EB0B-4C32-B073-57B83DF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5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74EF-7537-4663-8C65-C3539C9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7F97-BB9A-4705-B182-0209A59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4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this is a system of linear equations,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 variable</a:t>
                </a:r>
              </a:p>
              <a:p>
                <a:endParaRPr lang="en-US" dirty="0"/>
              </a:p>
              <a:p>
                <a:r>
                  <a:rPr lang="en-US" dirty="0"/>
                  <a:t>We can solve this using standard methods to compute the probability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946E-368E-482D-8666-4FFF9C6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3B97-84A1-4A87-832B-E4DB2D8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6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1BC4B6-3A64-4ECE-818A-01034D358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Probability distribution (over states) that remains unchanged in the Markov chain as time progresses</a:t>
                </a:r>
              </a:p>
              <a:p>
                <a:r>
                  <a:rPr lang="en-US" dirty="0"/>
                  <a:t>I.e., if you look over very long-time horizons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, what is the probability of being in a particular state?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Obviously,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1BC4B6-3A64-4ECE-818A-01034D358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D832A-0CEF-4609-A6B5-5D8DBBF2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1CA1-0173-4E61-8149-921FE85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D688BA-836D-482F-9982-9BB45D3C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 of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391162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459533-52D0-462D-A487-BFC98292A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73250"/>
                <a:ext cx="11699087" cy="3810790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with eigenvalue 1 </a:t>
                </a:r>
              </a:p>
              <a:p>
                <a:endParaRPr lang="en-US" dirty="0"/>
              </a:p>
              <a:p>
                <a:r>
                  <a:rPr lang="en-US" dirty="0"/>
                  <a:t>Stationary distribution: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459533-52D0-462D-A487-BFC98292A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73250"/>
                <a:ext cx="11699087" cy="381079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CA7B7-7068-412B-B4CF-B2B2283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1516-A3C3-430F-A757-D0AC552D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A35948-3076-43B9-9BE7-0580743F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 of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398333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734A3-7A93-41F1-B56C-7BE7E0DF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12900"/>
            <a:ext cx="11699087" cy="4071140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  <a:p>
            <a:r>
              <a:rPr lang="en-US" dirty="0"/>
              <a:t>Given a state, can we decide if it is absorbing or recurrent or transient or periodic?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6A37E-2506-49A1-8D55-4130E6B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89757-9EA3-46EE-85AF-39E75B4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90FA3-B802-4837-A261-9DC688F7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927681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E8952C-A2DB-4C62-95C4-B316B7AF0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= probability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(for the first time)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steps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E8952C-A2DB-4C62-95C4-B316B7AF0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F184D-6680-4599-9B76-3FF166F1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2ADF8-6EC4-4711-8508-2235C650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0768E5-34B9-45B9-911F-DC04E78C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time</a:t>
            </a:r>
          </a:p>
        </p:txBody>
      </p:sp>
    </p:spTree>
    <p:extLst>
      <p:ext uri="{BB962C8B-B14F-4D97-AF65-F5344CB8AC3E}">
        <p14:creationId xmlns:p14="http://schemas.microsoft.com/office/powerpoint/2010/main" val="2358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587540-D8EB-ACCB-DECC-8B6C8F2D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Continuous-time Markov Chains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5D957-4478-0F00-38D1-E2BBB971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2744D-005E-3D20-FBC6-6E1274E4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40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264650-F67D-4E7F-9ED7-B36849005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4015"/>
                <a:ext cx="11699087" cy="4330025"/>
              </a:xfrm>
            </p:spPr>
            <p:txBody>
              <a:bodyPr/>
              <a:lstStyle/>
              <a:p>
                <a:r>
                  <a:rPr lang="en-US" dirty="0"/>
                  <a:t>Time in DTMC is discrete</a:t>
                </a:r>
              </a:p>
              <a:p>
                <a:r>
                  <a:rPr lang="en-US" dirty="0"/>
                  <a:t>CTMCs: </a:t>
                </a:r>
              </a:p>
              <a:p>
                <a:pPr lvl="1"/>
                <a:r>
                  <a:rPr lang="en-US" dirty="0"/>
                  <a:t>dense model of time</a:t>
                </a:r>
              </a:p>
              <a:p>
                <a:pPr lvl="1"/>
                <a:r>
                  <a:rPr lang="en-US" dirty="0"/>
                  <a:t>transitions can occur at any time (like Timed Automata)</a:t>
                </a:r>
              </a:p>
              <a:p>
                <a:pPr lvl="1"/>
                <a:r>
                  <a:rPr lang="en-US" dirty="0"/>
                  <a:t>dwell time in a state is (negative) </a:t>
                </a:r>
                <a:r>
                  <a:rPr lang="en-US" i="1" dirty="0"/>
                  <a:t>exponentially distributed</a:t>
                </a:r>
              </a:p>
              <a:p>
                <a:r>
                  <a:rPr lang="en-US" dirty="0"/>
                  <a:t>CTMC 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→(0,∞)</m:t>
                    </m:r>
                  </m:oMath>
                </a14:m>
                <a:r>
                  <a:rPr lang="en-US" i="1" dirty="0"/>
                  <a:t> : exit rate of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Exit rate used in modeling the dwell time</a:t>
                </a:r>
              </a:p>
              <a:p>
                <a:pPr lvl="1"/>
                <a:r>
                  <a:rPr lang="en-US" dirty="0"/>
                  <a:t>Bigger the exit rate, shorter the expected dwell time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264650-F67D-4E7F-9ED7-B36849005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4015"/>
                <a:ext cx="11699087" cy="4330025"/>
              </a:xfrm>
              <a:blipFill>
                <a:blip r:embed="rId2"/>
                <a:stretch>
                  <a:fillRect l="-521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71437-DB6F-45CE-8D97-9617934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0887-71CB-41FA-B142-3B9011C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D420F-F7EF-4E85-A830-83ACDF24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Chains (CTMCs)</a:t>
            </a:r>
          </a:p>
        </p:txBody>
      </p:sp>
    </p:spTree>
    <p:extLst>
      <p:ext uri="{BB962C8B-B14F-4D97-AF65-F5344CB8AC3E}">
        <p14:creationId xmlns:p14="http://schemas.microsoft.com/office/powerpoint/2010/main" val="128905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2BC663F-7EA8-4D64-8AF1-3C27305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46250"/>
                <a:ext cx="11699087" cy="3937790"/>
              </a:xfrm>
            </p:spPr>
            <p:txBody>
              <a:bodyPr/>
              <a:lstStyle/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2BC663F-7EA8-4D64-8AF1-3C27305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46250"/>
                <a:ext cx="11699087" cy="3937790"/>
              </a:xfrm>
              <a:blipFill>
                <a:blip r:embed="rId2"/>
                <a:stretch>
                  <a:fillRect l="-521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8E4C6-04A8-4B22-A657-898ED40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C119-9C8D-453B-9832-BAE0832F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BDBD5D-296B-483F-9BD9-07467102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</p:spTree>
    <p:extLst>
      <p:ext uri="{BB962C8B-B14F-4D97-AF65-F5344CB8AC3E}">
        <p14:creationId xmlns:p14="http://schemas.microsoft.com/office/powerpoint/2010/main" val="360410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843033-0F5A-49E0-9B4A-781824C5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continuous random variable,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Negative exponentially distributed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843033-0F5A-49E0-9B4A-781824C5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55D93-E812-4B4B-8DC7-EB2F944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653C-9219-4F21-B91A-F8A46497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91C2A-1F02-4FFA-81F1-6E83F0E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09267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185E3-80E4-4A2D-91CE-16C71EF78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11588634" cy="443671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I.e.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gives the distribution on how long the CTMC will dwell in a state before making a transition</a:t>
                </a:r>
              </a:p>
              <a:p>
                <a:pPr lvl="1"/>
                <a:r>
                  <a:rPr lang="en-US" dirty="0"/>
                  <a:t>Zero probability of doing the transition immediately,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but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becomes more and more likely that the CTMC will make a transition </a:t>
                </a:r>
              </a:p>
              <a:p>
                <a:r>
                  <a:rPr lang="en-US" dirty="0"/>
                  <a:t>Dwell time is similar to residence time</a:t>
                </a:r>
              </a:p>
              <a:p>
                <a:pPr lvl="1"/>
                <a:r>
                  <a:rPr lang="en-US" dirty="0"/>
                  <a:t>CTMC implicitly stays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randomly transitions to a new state, where the time of transition is 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DTMC has explicit transitions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residence time distribution tells you distribution on the number of steps DTMC “dwells”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185E3-80E4-4A2D-91CE-16C71EF78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11588634" cy="4436713"/>
              </a:xfrm>
              <a:blipFill>
                <a:blip r:embed="rId2"/>
                <a:stretch>
                  <a:fillRect l="-526" t="-1648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C4557-2FE5-4623-9124-E6E0C00B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D54C3-9D7E-4DFE-B327-14D8FD75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178844-0D57-4227-A547-2417051A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Dwell times are exponentially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11116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E31C16-882C-4812-9E1A-EAAF91BDC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49669"/>
                <a:ext cx="11699087" cy="3934371"/>
              </a:xfrm>
            </p:spPr>
            <p:txBody>
              <a:bodyPr/>
              <a:lstStyle/>
              <a:p>
                <a:r>
                  <a:rPr lang="en-US" dirty="0"/>
                  <a:t>What is the 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in a given time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Probability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transitioning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E31C16-882C-4812-9E1A-EAAF91BD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49669"/>
                <a:ext cx="11699087" cy="3934371"/>
              </a:xfrm>
              <a:blipFill>
                <a:blip r:embed="rId2"/>
                <a:stretch>
                  <a:fillRect l="-521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C99A6-4BE3-486F-837D-7286C74E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B09A-38CD-406A-94D7-1EE1891A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5DA4F6-6AB3-4089-9AFD-D43C718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886575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1CD683-9770-4811-A353-65465C986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CTMC modeled as tuple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transition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: 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[it is really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what if we don’t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?]</a:t>
                </a:r>
              </a:p>
              <a:p>
                <a:r>
                  <a:rPr lang="en-US" dirty="0"/>
                  <a:t>Each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modeled as a neg. exponentially distributed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 N.E. distributed 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1CD683-9770-4811-A353-65465C986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12AAB-D292-420E-BF60-DBBA5071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E917-206B-47C0-989A-E5006682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3D1D89-2197-4620-A15F-90C5DCA1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modeling CTMCs</a:t>
            </a:r>
          </a:p>
        </p:txBody>
      </p:sp>
    </p:spTree>
    <p:extLst>
      <p:ext uri="{BB962C8B-B14F-4D97-AF65-F5344CB8AC3E}">
        <p14:creationId xmlns:p14="http://schemas.microsoft.com/office/powerpoint/2010/main" val="1018123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does the CTMC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CTMC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Picks the transition that has the smallest sampled value</a:t>
                </a:r>
              </a:p>
              <a:p>
                <a:endParaRPr lang="en-US" dirty="0"/>
              </a:p>
              <a:p>
                <a:r>
                  <a:rPr lang="en-US" dirty="0"/>
                  <a:t>I.e., probability of going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Fun fact about </a:t>
                </a:r>
                <a:r>
                  <a:rPr lang="en-US" dirty="0" err="1"/>
                  <a:t>n.e.</a:t>
                </a:r>
                <a:r>
                  <a:rPr lang="en-US" dirty="0"/>
                  <a:t> </a:t>
                </a:r>
                <a:r>
                  <a:rPr lang="en-US" dirty="0" err="1"/>
                  <a:t>r.v.s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  <a:blipFill>
                <a:blip r:embed="rId2"/>
                <a:stretch>
                  <a:fillRect l="-514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84E2-26FD-4004-9C69-35B9CC79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5263-1BD9-4294-8CF8-040AC561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44CB34-45B1-4CF6-94E5-F69C5CF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25AB2-498D-47DD-92B1-9C9845C08B2B}"/>
              </a:ext>
            </a:extLst>
          </p:cNvPr>
          <p:cNvGrpSpPr/>
          <p:nvPr/>
        </p:nvGrpSpPr>
        <p:grpSpPr>
          <a:xfrm>
            <a:off x="9946742" y="261721"/>
            <a:ext cx="2078577" cy="2518696"/>
            <a:chOff x="8510954" y="1976221"/>
            <a:chExt cx="2078577" cy="2518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/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/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/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/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3D52B2-C79A-4E0F-A2B8-476809C250E3}"/>
                </a:ext>
              </a:extLst>
            </p:cNvPr>
            <p:cNvCxnSpPr>
              <a:stCxn id="6" idx="7"/>
              <a:endCxn id="7" idx="2"/>
            </p:cNvCxnSpPr>
            <p:nvPr/>
          </p:nvCxnSpPr>
          <p:spPr>
            <a:xfrm flipV="1">
              <a:off x="9058797" y="2283952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69556B-98AD-46EC-B803-4ED9B320867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9152792" y="3235569"/>
              <a:ext cx="794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C46992-88F7-4876-BC87-ADBA3128AC88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9058797" y="3453168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/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/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/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251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does the CTMC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CTMC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Picks the transition that has the smallest sampled value</a:t>
                </a:r>
              </a:p>
              <a:p>
                <a:endParaRPr lang="en-US" dirty="0"/>
              </a:p>
              <a:p>
                <a:r>
                  <a:rPr lang="en-US" dirty="0"/>
                  <a:t>I.e., probability of going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 both models are equivalent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  <a:blipFill>
                <a:blip r:embed="rId2"/>
                <a:stretch>
                  <a:fillRect l="-514" t="-2078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84E2-26FD-4004-9C69-35B9CC79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5263-1BD9-4294-8CF8-040AC561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44CB34-45B1-4CF6-94E5-F69C5CF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25AB2-498D-47DD-92B1-9C9845C08B2B}"/>
              </a:ext>
            </a:extLst>
          </p:cNvPr>
          <p:cNvGrpSpPr/>
          <p:nvPr/>
        </p:nvGrpSpPr>
        <p:grpSpPr>
          <a:xfrm>
            <a:off x="9946742" y="261721"/>
            <a:ext cx="2078577" cy="2518696"/>
            <a:chOff x="8510954" y="1976221"/>
            <a:chExt cx="2078577" cy="2518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/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/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/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/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3D52B2-C79A-4E0F-A2B8-476809C250E3}"/>
                </a:ext>
              </a:extLst>
            </p:cNvPr>
            <p:cNvCxnSpPr>
              <a:stCxn id="6" idx="7"/>
              <a:endCxn id="7" idx="2"/>
            </p:cNvCxnSpPr>
            <p:nvPr/>
          </p:nvCxnSpPr>
          <p:spPr>
            <a:xfrm flipV="1">
              <a:off x="9058797" y="2283952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69556B-98AD-46EC-B803-4ED9B320867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9152792" y="3235569"/>
              <a:ext cx="794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C46992-88F7-4876-BC87-ADBA3128AC88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9058797" y="3453168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/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/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/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95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Stochastic Logic (CSL)</a:t>
            </a:r>
            <a:r>
              <a:rPr lang="en-US" baseline="300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180190"/>
                  </p:ext>
                </p:extLst>
              </p:nvPr>
            </p:nvGraphicFramePr>
            <p:xfrm>
              <a:off x="342563" y="997622"/>
              <a:ext cx="11739399" cy="2948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8086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4979773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00154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CSL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𝕊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⊆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≥0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(interval)</a:t>
                          </a: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180190"/>
                  </p:ext>
                </p:extLst>
              </p:nvPr>
            </p:nvGraphicFramePr>
            <p:xfrm>
              <a:off x="342563" y="997622"/>
              <a:ext cx="11739399" cy="29489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8086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4979773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00154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CSL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5294" r="-568750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51" t="-135294" r="-100490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592" t="-135294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76471" r="-56875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5251" t="-476471" r="-10049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34592" t="-47647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562" y="4591206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CSL formulas are state formulas, path formulas used to define how to build a PCTL formula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6D21C-D011-95AB-C9EA-40C97F8E31BD}"/>
              </a:ext>
            </a:extLst>
          </p:cNvPr>
          <p:cNvSpPr txBox="1"/>
          <p:nvPr/>
        </p:nvSpPr>
        <p:spPr>
          <a:xfrm>
            <a:off x="710514" y="5529649"/>
            <a:ext cx="1043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1. </a:t>
            </a:r>
            <a:r>
              <a:rPr lang="en-US" sz="1100" dirty="0" err="1">
                <a:solidFill>
                  <a:srgbClr val="FF0000"/>
                </a:solidFill>
              </a:rPr>
              <a:t>Kwiatkowska</a:t>
            </a:r>
            <a:r>
              <a:rPr lang="en-US" sz="1100" dirty="0">
                <a:solidFill>
                  <a:srgbClr val="FF0000"/>
                </a:solidFill>
              </a:rPr>
              <a:t>, M., Norman, G., &amp; Parker, D. (2007). Stochastic model checking. </a:t>
            </a:r>
            <a:r>
              <a:rPr lang="en-US" sz="1100" i="1" dirty="0">
                <a:solidFill>
                  <a:srgbClr val="FF0000"/>
                </a:solidFill>
              </a:rPr>
              <a:t>Formal Methods for Performance Evaluation: 7th International School on Formal Methods for the Design of Computer, Communication, and Software Systems, SFM 2007, </a:t>
            </a:r>
            <a:r>
              <a:rPr lang="en-US" sz="1100" i="1" dirty="0" err="1">
                <a:solidFill>
                  <a:srgbClr val="FF0000"/>
                </a:solidFill>
              </a:rPr>
              <a:t>Bertinoro</a:t>
            </a:r>
            <a:r>
              <a:rPr lang="en-US" sz="1100" i="1" dirty="0">
                <a:solidFill>
                  <a:srgbClr val="FF0000"/>
                </a:solidFill>
              </a:rPr>
              <a:t>, Italy, May 28-June 2, 2007, Advanced Lectures 7</a:t>
            </a:r>
            <a:r>
              <a:rPr lang="en-US" sz="1100" dirty="0">
                <a:solidFill>
                  <a:srgbClr val="FF0000"/>
                </a:solidFill>
              </a:rPr>
              <a:t>, 220-270.</a:t>
            </a:r>
          </a:p>
        </p:txBody>
      </p:sp>
    </p:spTree>
    <p:extLst>
      <p:ext uri="{BB962C8B-B14F-4D97-AF65-F5344CB8AC3E}">
        <p14:creationId xmlns:p14="http://schemas.microsoft.com/office/powerpoint/2010/main" val="1908383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8D57A-FA9E-65D2-E19B-1457B964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9CF75-1393-88D8-8CD9-004875B1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6F0787-89B0-5D7A-0D9C-604CDA7D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CSL semantics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EA476-7067-83B1-51D2-BFDAE7E5F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46" y="1615903"/>
            <a:ext cx="6751937" cy="2684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25B37-E493-1F91-F29B-74ADE4CCA0D9}"/>
              </a:ext>
            </a:extLst>
          </p:cNvPr>
          <p:cNvSpPr txBox="1"/>
          <p:nvPr/>
        </p:nvSpPr>
        <p:spPr>
          <a:xfrm>
            <a:off x="710514" y="5529649"/>
            <a:ext cx="1043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Copied from: </a:t>
            </a:r>
            <a:r>
              <a:rPr lang="en-US" sz="1100" dirty="0" err="1">
                <a:solidFill>
                  <a:srgbClr val="FF0000"/>
                </a:solidFill>
              </a:rPr>
              <a:t>Kwiatkowska</a:t>
            </a:r>
            <a:r>
              <a:rPr lang="en-US" sz="1100" dirty="0">
                <a:solidFill>
                  <a:srgbClr val="FF0000"/>
                </a:solidFill>
              </a:rPr>
              <a:t>, M., Norman, G., &amp; Parker, D. (2007). Stochastic model checking. </a:t>
            </a:r>
            <a:r>
              <a:rPr lang="en-US" sz="1100" i="1" dirty="0">
                <a:solidFill>
                  <a:srgbClr val="FF0000"/>
                </a:solidFill>
              </a:rPr>
              <a:t>Formal Methods for Performance Evaluation: 7th International School on Formal Methods for the Design of Computer, Communication, and Software Systems, SFM 2007, </a:t>
            </a:r>
            <a:r>
              <a:rPr lang="en-US" sz="1100" i="1" dirty="0" err="1">
                <a:solidFill>
                  <a:srgbClr val="FF0000"/>
                </a:solidFill>
              </a:rPr>
              <a:t>Bertinoro</a:t>
            </a:r>
            <a:r>
              <a:rPr lang="en-US" sz="1100" i="1" dirty="0">
                <a:solidFill>
                  <a:srgbClr val="FF0000"/>
                </a:solidFill>
              </a:rPr>
              <a:t>, Italy, May 28-June 2, 2007, Advanced Lectures 7</a:t>
            </a:r>
            <a:r>
              <a:rPr lang="en-US" sz="1100" dirty="0">
                <a:solidFill>
                  <a:srgbClr val="FF0000"/>
                </a:solidFill>
              </a:rPr>
              <a:t>, 220-270.</a:t>
            </a:r>
          </a:p>
        </p:txBody>
      </p:sp>
    </p:spTree>
    <p:extLst>
      <p:ext uri="{BB962C8B-B14F-4D97-AF65-F5344CB8AC3E}">
        <p14:creationId xmlns:p14="http://schemas.microsoft.com/office/powerpoint/2010/main" val="93615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54797-EBB1-3951-3366-2ABE520B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C0601-1076-87D7-0145-11ABE2BC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10B405-3994-8B45-D33A-2872C0D2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CSL model checking: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A27C9-EF8E-5A30-522A-9979912A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54" y="1649342"/>
            <a:ext cx="6044642" cy="2607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895A2-8598-798C-9D28-87A0B4FF3E3F}"/>
              </a:ext>
            </a:extLst>
          </p:cNvPr>
          <p:cNvSpPr txBox="1"/>
          <p:nvPr/>
        </p:nvSpPr>
        <p:spPr>
          <a:xfrm>
            <a:off x="710514" y="5529649"/>
            <a:ext cx="10431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Copied from: </a:t>
            </a:r>
            <a:r>
              <a:rPr lang="en-US" sz="1100" dirty="0" err="1">
                <a:solidFill>
                  <a:srgbClr val="FF0000"/>
                </a:solidFill>
              </a:rPr>
              <a:t>Kwiatkowska</a:t>
            </a:r>
            <a:r>
              <a:rPr lang="en-US" sz="1100" dirty="0">
                <a:solidFill>
                  <a:srgbClr val="FF0000"/>
                </a:solidFill>
              </a:rPr>
              <a:t>, M., Norman, G., &amp; Parker, D. (2007). Stochastic model checking. </a:t>
            </a:r>
            <a:r>
              <a:rPr lang="en-US" sz="1100" i="1" dirty="0">
                <a:solidFill>
                  <a:srgbClr val="FF0000"/>
                </a:solidFill>
              </a:rPr>
              <a:t>Formal Methods for Performance Evaluation: 7th International School on Formal Methods for the Design of Computer, Communication, and Software Systems, SFM 2007, </a:t>
            </a:r>
            <a:r>
              <a:rPr lang="en-US" sz="1100" i="1" dirty="0" err="1">
                <a:solidFill>
                  <a:srgbClr val="FF0000"/>
                </a:solidFill>
              </a:rPr>
              <a:t>Bertinoro</a:t>
            </a:r>
            <a:r>
              <a:rPr lang="en-US" sz="1100" i="1" dirty="0">
                <a:solidFill>
                  <a:srgbClr val="FF0000"/>
                </a:solidFill>
              </a:rPr>
              <a:t>, Italy, May 28-June 2, 2007, Advanced Lectures 7</a:t>
            </a:r>
            <a:r>
              <a:rPr lang="en-US" sz="1100" dirty="0">
                <a:solidFill>
                  <a:srgbClr val="FF0000"/>
                </a:solidFill>
              </a:rPr>
              <a:t>, 220-270.</a:t>
            </a:r>
          </a:p>
        </p:txBody>
      </p:sp>
    </p:spTree>
    <p:extLst>
      <p:ext uri="{BB962C8B-B14F-4D97-AF65-F5344CB8AC3E}">
        <p14:creationId xmlns:p14="http://schemas.microsoft.com/office/powerpoint/2010/main" val="104381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AC94CB-6579-4BDA-9308-9E2AD2BCC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AC94CB-6579-4BDA-9308-9E2AD2BCC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4F910-EA0E-4D3E-8224-622389D3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F8832-9081-4C92-BA7B-C05334A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804DCB-5AB6-41AD-9E5C-E1E5AB9B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2104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25F42-6C59-4E5D-B0B7-1D22FEA45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represents 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25F42-6C59-4E5D-B0B7-1D22FEA45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498C-87A7-46D2-A934-82309C8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FC13A-D791-49D9-A282-99D5DDF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DF7816-9246-48EE-B406-49164304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DTMC as LTS</a:t>
            </a:r>
          </a:p>
        </p:txBody>
      </p:sp>
    </p:spTree>
    <p:extLst>
      <p:ext uri="{BB962C8B-B14F-4D97-AF65-F5344CB8AC3E}">
        <p14:creationId xmlns:p14="http://schemas.microsoft.com/office/powerpoint/2010/main" val="147208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6BA20-DE72-4A24-A41E-7968F93DA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6BA20-DE72-4A24-A41E-7968F93DA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8D9DF-0C36-476B-BA8F-3D5EA894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97B3A-2118-411C-8D4B-90283E81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88C96A7-3770-4B79-B567-368B19A4A7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88C96A7-3770-4B79-B567-368B19A4A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7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A6BDF-BBAB-4093-B2A9-5DC6BDAF7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60170"/>
                <a:ext cx="11699087" cy="43238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= time the Markov chain spends in a state before exiting</a:t>
                </a:r>
              </a:p>
              <a:p>
                <a:r>
                  <a:rPr lang="en-US" dirty="0"/>
                  <a:t>Random variable distributed according to a </a:t>
                </a:r>
                <a:r>
                  <a:rPr lang="en-US" i="1" dirty="0"/>
                  <a:t>geometric distribution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denote the probability of “succeeding”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PMF of a geometric distribution is: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A6BDF-BBAB-4093-B2A9-5DC6BDAF7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60170"/>
                <a:ext cx="11699087" cy="4323870"/>
              </a:xfrm>
              <a:blipFill>
                <a:blip r:embed="rId2"/>
                <a:stretch>
                  <a:fillRect l="-521" t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CAC96-EC2B-4A06-AA20-BE276391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50A5-6D68-4877-BC0D-10030A25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075A60-4B91-49DC-9F0C-5197A6E2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 and residence times</a:t>
            </a:r>
          </a:p>
        </p:txBody>
      </p:sp>
    </p:spTree>
    <p:extLst>
      <p:ext uri="{BB962C8B-B14F-4D97-AF65-F5344CB8AC3E}">
        <p14:creationId xmlns:p14="http://schemas.microsoft.com/office/powerpoint/2010/main" val="76893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498E16-9668-40EE-ACC8-19133B5EB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498E16-9668-40EE-ACC8-19133B5EB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89356-51A5-4E36-9F87-DC511A58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869D-7B68-411C-ACE6-7E7C2F47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560CC2-BA29-4EEE-BC4A-782331E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</a:t>
            </a:r>
          </a:p>
        </p:txBody>
      </p:sp>
    </p:spTree>
    <p:extLst>
      <p:ext uri="{BB962C8B-B14F-4D97-AF65-F5344CB8AC3E}">
        <p14:creationId xmlns:p14="http://schemas.microsoft.com/office/powerpoint/2010/main" val="351500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1BA47-D4B1-4895-8EFC-757EAD90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936631"/>
            <a:ext cx="4466492" cy="58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Verification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12D20-EA79-4063-A6C9-38F64F6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764-1BB2-4DBE-B8C8-B549B54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39801</TotalTime>
  <Words>2708</Words>
  <Application>Microsoft Office PowerPoint</Application>
  <PresentationFormat>Widescreen</PresentationFormat>
  <Paragraphs>430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Probabilistic Verification</vt:lpstr>
      <vt:lpstr>Outline</vt:lpstr>
      <vt:lpstr>Markov property</vt:lpstr>
      <vt:lpstr>Discrete-Time Markov Chains</vt:lpstr>
      <vt:lpstr>DTMC as LTS</vt:lpstr>
      <vt:lpstr>Probability of reaching state q′ from q in n steps</vt:lpstr>
      <vt:lpstr>Geometric distribution and residence times</vt:lpstr>
      <vt:lpstr>Residence time</vt:lpstr>
      <vt:lpstr>PowerPoint Presentation</vt:lpstr>
      <vt:lpstr>Formal way to think about probabilities</vt:lpstr>
      <vt:lpstr>Probability measure</vt:lpstr>
      <vt:lpstr>Probability space over paths</vt:lpstr>
      <vt:lpstr>Cylinder sets and probability measures</vt:lpstr>
      <vt:lpstr>Cylinder sets and probability measures</vt:lpstr>
      <vt:lpstr>PCTL</vt:lpstr>
      <vt:lpstr>Example PCTL formulas</vt:lpstr>
      <vt:lpstr>PCTL equivalences</vt:lpstr>
      <vt:lpstr>PCTL vs. CTL</vt:lpstr>
      <vt:lpstr>Quantitative vs. Qualitative model checking</vt:lpstr>
      <vt:lpstr>Model checking PCTL</vt:lpstr>
      <vt:lpstr>Computing P_(∼p) ψ</vt:lpstr>
      <vt:lpstr>Computing P_(∼p ) Φ U^(≤k)  Ψ</vt:lpstr>
      <vt:lpstr>Computing P_(∼p ) Φ U^(&lt;∞)  Ψ</vt:lpstr>
      <vt:lpstr>Stationary Distribution of a Markov Chain</vt:lpstr>
      <vt:lpstr>Stationary distribution of a Markov chain</vt:lpstr>
      <vt:lpstr>Types of states in Markov chains</vt:lpstr>
      <vt:lpstr>First passage time</vt:lpstr>
      <vt:lpstr>PowerPoint Presentation</vt:lpstr>
      <vt:lpstr>Continuous-time Markov Chains (CTMCs)</vt:lpstr>
      <vt:lpstr>Exponential distribution</vt:lpstr>
      <vt:lpstr>Dwell times are exponentially distributed</vt:lpstr>
      <vt:lpstr>CTMC transition probabilities</vt:lpstr>
      <vt:lpstr>Another way of modeling CTMCs</vt:lpstr>
      <vt:lpstr>Transition probability</vt:lpstr>
      <vt:lpstr>Transition probability</vt:lpstr>
      <vt:lpstr>Continuous Stochastic Logic (CSL)1</vt:lpstr>
      <vt:lpstr>CSL semantics</vt:lpstr>
      <vt:lpstr>CSL model checking: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151</cp:revision>
  <dcterms:created xsi:type="dcterms:W3CDTF">2018-01-04T23:14:16Z</dcterms:created>
  <dcterms:modified xsi:type="dcterms:W3CDTF">2024-04-15T21:50:47Z</dcterms:modified>
</cp:coreProperties>
</file>