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pson, Richard (CDR)" userId="ea9d80a7-0b4f-47bf-b25d-fcf28bdd4bae" providerId="ADAL" clId="{8EC8E854-950D-4AF8-958D-4A2E0C79549A}"/>
    <pc:docChg chg="undo redo custSel mod addSld delSld modSld sldOrd">
      <pc:chgData name="Thompson, Richard (CDR)" userId="ea9d80a7-0b4f-47bf-b25d-fcf28bdd4bae" providerId="ADAL" clId="{8EC8E854-950D-4AF8-958D-4A2E0C79549A}" dt="2025-09-29T14:52:51.289" v="5392" actId="20577"/>
      <pc:docMkLst>
        <pc:docMk/>
      </pc:docMkLst>
      <pc:sldChg chg="modSp new mod">
        <pc:chgData name="Thompson, Richard (CDR)" userId="ea9d80a7-0b4f-47bf-b25d-fcf28bdd4bae" providerId="ADAL" clId="{8EC8E854-950D-4AF8-958D-4A2E0C79549A}" dt="2025-09-09T17:40:42.883" v="949" actId="1076"/>
        <pc:sldMkLst>
          <pc:docMk/>
          <pc:sldMk cId="1385378139" sldId="256"/>
        </pc:sldMkLst>
        <pc:spChg chg="mod">
          <ac:chgData name="Thompson, Richard (CDR)" userId="ea9d80a7-0b4f-47bf-b25d-fcf28bdd4bae" providerId="ADAL" clId="{8EC8E854-950D-4AF8-958D-4A2E0C79549A}" dt="2025-09-09T17:40:39.437" v="948" actId="1076"/>
          <ac:spMkLst>
            <pc:docMk/>
            <pc:sldMk cId="1385378139" sldId="256"/>
            <ac:spMk id="2" creationId="{1C83EC4B-E2B2-47EF-E58A-16D06931C4E4}"/>
          </ac:spMkLst>
        </pc:spChg>
        <pc:spChg chg="mod">
          <ac:chgData name="Thompson, Richard (CDR)" userId="ea9d80a7-0b4f-47bf-b25d-fcf28bdd4bae" providerId="ADAL" clId="{8EC8E854-950D-4AF8-958D-4A2E0C79549A}" dt="2025-09-09T17:40:42.883" v="949" actId="1076"/>
          <ac:spMkLst>
            <pc:docMk/>
            <pc:sldMk cId="1385378139" sldId="256"/>
            <ac:spMk id="3" creationId="{62048119-5EFA-0EB0-D02C-2CF3154E09E9}"/>
          </ac:spMkLst>
        </pc:spChg>
      </pc:sldChg>
      <pc:sldChg chg="modSp new mod">
        <pc:chgData name="Thompson, Richard (CDR)" userId="ea9d80a7-0b4f-47bf-b25d-fcf28bdd4bae" providerId="ADAL" clId="{8EC8E854-950D-4AF8-958D-4A2E0C79549A}" dt="2025-09-29T14:52:51.289" v="5392" actId="20577"/>
        <pc:sldMkLst>
          <pc:docMk/>
          <pc:sldMk cId="2983894680" sldId="257"/>
        </pc:sldMkLst>
        <pc:spChg chg="mod">
          <ac:chgData name="Thompson, Richard (CDR)" userId="ea9d80a7-0b4f-47bf-b25d-fcf28bdd4bae" providerId="ADAL" clId="{8EC8E854-950D-4AF8-958D-4A2E0C79549A}" dt="2025-09-09T04:21:16.880" v="31" actId="20577"/>
          <ac:spMkLst>
            <pc:docMk/>
            <pc:sldMk cId="2983894680" sldId="257"/>
            <ac:spMk id="2" creationId="{2900F736-CFEB-9DC4-1228-B6FAB4A3C7AE}"/>
          </ac:spMkLst>
        </pc:spChg>
        <pc:spChg chg="mod">
          <ac:chgData name="Thompson, Richard (CDR)" userId="ea9d80a7-0b4f-47bf-b25d-fcf28bdd4bae" providerId="ADAL" clId="{8EC8E854-950D-4AF8-958D-4A2E0C79549A}" dt="2025-09-29T14:52:51.289" v="5392" actId="20577"/>
          <ac:spMkLst>
            <pc:docMk/>
            <pc:sldMk cId="2983894680" sldId="257"/>
            <ac:spMk id="3" creationId="{734B0A15-E7C9-D120-A844-E7C228F47E98}"/>
          </ac:spMkLst>
        </pc:spChg>
      </pc:sldChg>
      <pc:sldChg chg="addSp delSp modSp new mod setBg">
        <pc:chgData name="Thompson, Richard (CDR)" userId="ea9d80a7-0b4f-47bf-b25d-fcf28bdd4bae" providerId="ADAL" clId="{8EC8E854-950D-4AF8-958D-4A2E0C79549A}" dt="2025-09-09T17:00:34.399" v="523" actId="1076"/>
        <pc:sldMkLst>
          <pc:docMk/>
          <pc:sldMk cId="1193003176" sldId="258"/>
        </pc:sldMkLst>
        <pc:spChg chg="add">
          <ac:chgData name="Thompson, Richard (CDR)" userId="ea9d80a7-0b4f-47bf-b25d-fcf28bdd4bae" providerId="ADAL" clId="{8EC8E854-950D-4AF8-958D-4A2E0C79549A}" dt="2025-09-09T04:22:46.355" v="102" actId="26606"/>
          <ac:spMkLst>
            <pc:docMk/>
            <pc:sldMk cId="1193003176" sldId="258"/>
            <ac:spMk id="8" creationId="{44ED18C4-67E3-43CE-9EC7-3809C35EE03F}"/>
          </ac:spMkLst>
        </pc:spChg>
        <pc:spChg chg="add">
          <ac:chgData name="Thompson, Richard (CDR)" userId="ea9d80a7-0b4f-47bf-b25d-fcf28bdd4bae" providerId="ADAL" clId="{8EC8E854-950D-4AF8-958D-4A2E0C79549A}" dt="2025-09-09T04:22:46.355" v="102" actId="26606"/>
          <ac:spMkLst>
            <pc:docMk/>
            <pc:sldMk cId="1193003176" sldId="258"/>
            <ac:spMk id="10" creationId="{FBE714BB-FFC1-4759-9828-5B89BFD783A2}"/>
          </ac:spMkLst>
        </pc:spChg>
        <pc:spChg chg="add">
          <ac:chgData name="Thompson, Richard (CDR)" userId="ea9d80a7-0b4f-47bf-b25d-fcf28bdd4bae" providerId="ADAL" clId="{8EC8E854-950D-4AF8-958D-4A2E0C79549A}" dt="2025-09-09T04:22:46.355" v="102" actId="26606"/>
          <ac:spMkLst>
            <pc:docMk/>
            <pc:sldMk cId="1193003176" sldId="258"/>
            <ac:spMk id="12" creationId="{8E0541FA-C333-41B0-AC8A-A3423BC48035}"/>
          </ac:spMkLst>
        </pc:spChg>
        <pc:spChg chg="add mod">
          <ac:chgData name="Thompson, Richard (CDR)" userId="ea9d80a7-0b4f-47bf-b25d-fcf28bdd4bae" providerId="ADAL" clId="{8EC8E854-950D-4AF8-958D-4A2E0C79549A}" dt="2025-09-09T16:58:19.841" v="517" actId="20577"/>
          <ac:spMkLst>
            <pc:docMk/>
            <pc:sldMk cId="1193003176" sldId="258"/>
            <ac:spMk id="20" creationId="{2BC3B1CF-36DF-CC88-2937-7A6C22C9F2B3}"/>
          </ac:spMkLst>
        </pc:spChg>
        <pc:picChg chg="add mod">
          <ac:chgData name="Thompson, Richard (CDR)" userId="ea9d80a7-0b4f-47bf-b25d-fcf28bdd4bae" providerId="ADAL" clId="{8EC8E854-950D-4AF8-958D-4A2E0C79549A}" dt="2025-09-09T16:44:25.354" v="163" actId="1076"/>
          <ac:picMkLst>
            <pc:docMk/>
            <pc:sldMk cId="1193003176" sldId="258"/>
            <ac:picMk id="1026" creationId="{43B09511-B813-EE8D-C3AD-F91593B06F57}"/>
          </ac:picMkLst>
        </pc:picChg>
        <pc:picChg chg="add mod">
          <ac:chgData name="Thompson, Richard (CDR)" userId="ea9d80a7-0b4f-47bf-b25d-fcf28bdd4bae" providerId="ADAL" clId="{8EC8E854-950D-4AF8-958D-4A2E0C79549A}" dt="2025-09-09T17:00:34.399" v="523" actId="1076"/>
          <ac:picMkLst>
            <pc:docMk/>
            <pc:sldMk cId="1193003176" sldId="258"/>
            <ac:picMk id="1034" creationId="{47154A28-2460-CE38-1352-AF18A0559066}"/>
          </ac:picMkLst>
        </pc:picChg>
      </pc:sldChg>
      <pc:sldChg chg="addSp delSp modSp add mod">
        <pc:chgData name="Thompson, Richard (CDR)" userId="ea9d80a7-0b4f-47bf-b25d-fcf28bdd4bae" providerId="ADAL" clId="{8EC8E854-950D-4AF8-958D-4A2E0C79549A}" dt="2025-09-09T17:21:44.475" v="915" actId="20577"/>
        <pc:sldMkLst>
          <pc:docMk/>
          <pc:sldMk cId="805168455" sldId="259"/>
        </pc:sldMkLst>
        <pc:spChg chg="add mod">
          <ac:chgData name="Thompson, Richard (CDR)" userId="ea9d80a7-0b4f-47bf-b25d-fcf28bdd4bae" providerId="ADAL" clId="{8EC8E854-950D-4AF8-958D-4A2E0C79549A}" dt="2025-09-09T17:05:19.200" v="671" actId="27636"/>
          <ac:spMkLst>
            <pc:docMk/>
            <pc:sldMk cId="805168455" sldId="259"/>
            <ac:spMk id="5" creationId="{066A0976-CEC4-5A3B-B3C0-48F362E80640}"/>
          </ac:spMkLst>
        </pc:spChg>
        <pc:spChg chg="add mod">
          <ac:chgData name="Thompson, Richard (CDR)" userId="ea9d80a7-0b4f-47bf-b25d-fcf28bdd4bae" providerId="ADAL" clId="{8EC8E854-950D-4AF8-958D-4A2E0C79549A}" dt="2025-09-09T17:04:37.531" v="543" actId="20577"/>
          <ac:spMkLst>
            <pc:docMk/>
            <pc:sldMk cId="805168455" sldId="259"/>
            <ac:spMk id="6" creationId="{0472BEC8-0A12-5899-9CD7-442F152B7A39}"/>
          </ac:spMkLst>
        </pc:spChg>
        <pc:spChg chg="add mod">
          <ac:chgData name="Thompson, Richard (CDR)" userId="ea9d80a7-0b4f-47bf-b25d-fcf28bdd4bae" providerId="ADAL" clId="{8EC8E854-950D-4AF8-958D-4A2E0C79549A}" dt="2025-09-09T17:21:44.475" v="915" actId="20577"/>
          <ac:spMkLst>
            <pc:docMk/>
            <pc:sldMk cId="805168455" sldId="259"/>
            <ac:spMk id="7" creationId="{CC014D86-8C97-7783-7B50-9FE2938B7110}"/>
          </ac:spMkLst>
        </pc:spChg>
        <pc:spChg chg="mod">
          <ac:chgData name="Thompson, Richard (CDR)" userId="ea9d80a7-0b4f-47bf-b25d-fcf28bdd4bae" providerId="ADAL" clId="{8EC8E854-950D-4AF8-958D-4A2E0C79549A}" dt="2025-09-09T17:17:27.862" v="727" actId="404"/>
          <ac:spMkLst>
            <pc:docMk/>
            <pc:sldMk cId="805168455" sldId="259"/>
            <ac:spMk id="13" creationId="{7B2B89C6-81FD-35F4-942A-B1EAD76902D4}"/>
          </ac:spMkLst>
        </pc:spChg>
      </pc:sldChg>
      <pc:sldChg chg="new del">
        <pc:chgData name="Thompson, Richard (CDR)" userId="ea9d80a7-0b4f-47bf-b25d-fcf28bdd4bae" providerId="ADAL" clId="{8EC8E854-950D-4AF8-958D-4A2E0C79549A}" dt="2025-09-09T16:52:04.853" v="331" actId="680"/>
        <pc:sldMkLst>
          <pc:docMk/>
          <pc:sldMk cId="1951911496" sldId="259"/>
        </pc:sldMkLst>
      </pc:sldChg>
      <pc:sldChg chg="add">
        <pc:chgData name="Thompson, Richard (CDR)" userId="ea9d80a7-0b4f-47bf-b25d-fcf28bdd4bae" providerId="ADAL" clId="{8EC8E854-950D-4AF8-958D-4A2E0C79549A}" dt="2025-09-09T16:56:17.600" v="424" actId="2890"/>
        <pc:sldMkLst>
          <pc:docMk/>
          <pc:sldMk cId="3060267621" sldId="260"/>
        </pc:sldMkLst>
      </pc:sldChg>
      <pc:sldChg chg="addSp modSp add mod ord setBg">
        <pc:chgData name="Thompson, Richard (CDR)" userId="ea9d80a7-0b4f-47bf-b25d-fcf28bdd4bae" providerId="ADAL" clId="{8EC8E854-950D-4AF8-958D-4A2E0C79549A}" dt="2025-09-09T18:40:11.396" v="1593" actId="20577"/>
        <pc:sldMkLst>
          <pc:docMk/>
          <pc:sldMk cId="1815321598" sldId="261"/>
        </pc:sldMkLst>
        <pc:spChg chg="mod">
          <ac:chgData name="Thompson, Richard (CDR)" userId="ea9d80a7-0b4f-47bf-b25d-fcf28bdd4bae" providerId="ADAL" clId="{8EC8E854-950D-4AF8-958D-4A2E0C79549A}" dt="2025-09-09T18:38:16.049" v="1496" actId="20577"/>
          <ac:spMkLst>
            <pc:docMk/>
            <pc:sldMk cId="1815321598" sldId="261"/>
            <ac:spMk id="2" creationId="{11F48D22-BB66-6491-F4A6-AB567603446A}"/>
          </ac:spMkLst>
        </pc:spChg>
        <pc:spChg chg="mod">
          <ac:chgData name="Thompson, Richard (CDR)" userId="ea9d80a7-0b4f-47bf-b25d-fcf28bdd4bae" providerId="ADAL" clId="{8EC8E854-950D-4AF8-958D-4A2E0C79549A}" dt="2025-09-09T18:40:11.396" v="1593" actId="20577"/>
          <ac:spMkLst>
            <pc:docMk/>
            <pc:sldMk cId="1815321598" sldId="261"/>
            <ac:spMk id="3" creationId="{889BE59B-66AE-4AC3-05C0-29566D91EFFB}"/>
          </ac:spMkLst>
        </pc:spChg>
        <pc:spChg chg="add mod">
          <ac:chgData name="Thompson, Richard (CDR)" userId="ea9d80a7-0b4f-47bf-b25d-fcf28bdd4bae" providerId="ADAL" clId="{8EC8E854-950D-4AF8-958D-4A2E0C79549A}" dt="2025-09-09T18:39:13.960" v="1574" actId="1076"/>
          <ac:spMkLst>
            <pc:docMk/>
            <pc:sldMk cId="1815321598" sldId="261"/>
            <ac:spMk id="5" creationId="{5CF01A8E-D250-15E2-BBF6-FD185ABD1008}"/>
          </ac:spMkLst>
        </pc:spChg>
        <pc:spChg chg="add">
          <ac:chgData name="Thompson, Richard (CDR)" userId="ea9d80a7-0b4f-47bf-b25d-fcf28bdd4bae" providerId="ADAL" clId="{8EC8E854-950D-4AF8-958D-4A2E0C79549A}" dt="2025-09-09T17:44:04.889" v="970" actId="26606"/>
          <ac:spMkLst>
            <pc:docMk/>
            <pc:sldMk cId="1815321598" sldId="261"/>
            <ac:spMk id="8" creationId="{ED15573D-0E45-4691-B525-471152EC18CD}"/>
          </ac:spMkLst>
        </pc:spChg>
        <pc:spChg chg="add">
          <ac:chgData name="Thompson, Richard (CDR)" userId="ea9d80a7-0b4f-47bf-b25d-fcf28bdd4bae" providerId="ADAL" clId="{8EC8E854-950D-4AF8-958D-4A2E0C79549A}" dt="2025-09-09T17:44:04.889" v="970" actId="26606"/>
          <ac:spMkLst>
            <pc:docMk/>
            <pc:sldMk cId="1815321598" sldId="261"/>
            <ac:spMk id="10" creationId="{9E448559-19A4-4252-8C27-54C1DA906F8A}"/>
          </ac:spMkLst>
        </pc:spChg>
      </pc:sldChg>
      <pc:sldChg chg="addSp delSp modSp add mod ord setBg">
        <pc:chgData name="Thompson, Richard (CDR)" userId="ea9d80a7-0b4f-47bf-b25d-fcf28bdd4bae" providerId="ADAL" clId="{8EC8E854-950D-4AF8-958D-4A2E0C79549A}" dt="2025-09-09T19:02:50.637" v="1840" actId="27636"/>
        <pc:sldMkLst>
          <pc:docMk/>
          <pc:sldMk cId="2470145230" sldId="262"/>
        </pc:sldMkLst>
        <pc:spChg chg="mod">
          <ac:chgData name="Thompson, Richard (CDR)" userId="ea9d80a7-0b4f-47bf-b25d-fcf28bdd4bae" providerId="ADAL" clId="{8EC8E854-950D-4AF8-958D-4A2E0C79549A}" dt="2025-09-09T18:52:51.789" v="1625" actId="20577"/>
          <ac:spMkLst>
            <pc:docMk/>
            <pc:sldMk cId="2470145230" sldId="262"/>
            <ac:spMk id="2" creationId="{1A55902A-9647-A01C-F168-B1B42076E6C5}"/>
          </ac:spMkLst>
        </pc:spChg>
        <pc:spChg chg="mod">
          <ac:chgData name="Thompson, Richard (CDR)" userId="ea9d80a7-0b4f-47bf-b25d-fcf28bdd4bae" providerId="ADAL" clId="{8EC8E854-950D-4AF8-958D-4A2E0C79549A}" dt="2025-09-09T19:02:50.637" v="1840" actId="27636"/>
          <ac:spMkLst>
            <pc:docMk/>
            <pc:sldMk cId="2470145230" sldId="262"/>
            <ac:spMk id="3" creationId="{973F7419-6B6F-D04C-A022-202966C1FB83}"/>
          </ac:spMkLst>
        </pc:spChg>
        <pc:spChg chg="add mod">
          <ac:chgData name="Thompson, Richard (CDR)" userId="ea9d80a7-0b4f-47bf-b25d-fcf28bdd4bae" providerId="ADAL" clId="{8EC8E854-950D-4AF8-958D-4A2E0C79549A}" dt="2025-09-09T19:00:08.500" v="1698" actId="1076"/>
          <ac:spMkLst>
            <pc:docMk/>
            <pc:sldMk cId="2470145230" sldId="262"/>
            <ac:spMk id="5" creationId="{FE1AEE74-542D-C861-29CD-E8584198C372}"/>
          </ac:spMkLst>
        </pc:spChg>
        <pc:spChg chg="add">
          <ac:chgData name="Thompson, Richard (CDR)" userId="ea9d80a7-0b4f-47bf-b25d-fcf28bdd4bae" providerId="ADAL" clId="{8EC8E854-950D-4AF8-958D-4A2E0C79549A}" dt="2025-09-09T18:52:47.109" v="1617" actId="26606"/>
          <ac:spMkLst>
            <pc:docMk/>
            <pc:sldMk cId="2470145230" sldId="262"/>
            <ac:spMk id="19" creationId="{70120F84-A866-4D9F-8B1C-9120A013D654}"/>
          </ac:spMkLst>
        </pc:spChg>
        <pc:spChg chg="add">
          <ac:chgData name="Thompson, Richard (CDR)" userId="ea9d80a7-0b4f-47bf-b25d-fcf28bdd4bae" providerId="ADAL" clId="{8EC8E854-950D-4AF8-958D-4A2E0C79549A}" dt="2025-09-09T18:52:47.109" v="1617" actId="26606"/>
          <ac:spMkLst>
            <pc:docMk/>
            <pc:sldMk cId="2470145230" sldId="262"/>
            <ac:spMk id="20" creationId="{252FEFEF-6AC0-46B6-AC09-11FC56196FA4}"/>
          </ac:spMkLst>
        </pc:spChg>
      </pc:sldChg>
      <pc:sldChg chg="addSp delSp add del mod">
        <pc:chgData name="Thompson, Richard (CDR)" userId="ea9d80a7-0b4f-47bf-b25d-fcf28bdd4bae" providerId="ADAL" clId="{8EC8E854-950D-4AF8-958D-4A2E0C79549A}" dt="2025-09-09T18:51:49.713" v="1601" actId="2890"/>
        <pc:sldMkLst>
          <pc:docMk/>
          <pc:sldMk cId="3313209106" sldId="262"/>
        </pc:sldMkLst>
      </pc:sldChg>
      <pc:sldChg chg="addSp delSp modSp add mod ord setBg">
        <pc:chgData name="Thompson, Richard (CDR)" userId="ea9d80a7-0b4f-47bf-b25d-fcf28bdd4bae" providerId="ADAL" clId="{8EC8E854-950D-4AF8-958D-4A2E0C79549A}" dt="2025-09-09T20:04:36.772" v="2292" actId="1076"/>
        <pc:sldMkLst>
          <pc:docMk/>
          <pc:sldMk cId="314203911" sldId="263"/>
        </pc:sldMkLst>
        <pc:spChg chg="mod">
          <ac:chgData name="Thompson, Richard (CDR)" userId="ea9d80a7-0b4f-47bf-b25d-fcf28bdd4bae" providerId="ADAL" clId="{8EC8E854-950D-4AF8-958D-4A2E0C79549A}" dt="2025-09-09T19:06:51.330" v="1869"/>
          <ac:spMkLst>
            <pc:docMk/>
            <pc:sldMk cId="314203911" sldId="263"/>
            <ac:spMk id="2" creationId="{9F7C9A62-DE5F-7F7D-1131-97B2576E5A72}"/>
          </ac:spMkLst>
        </pc:spChg>
        <pc:spChg chg="mod">
          <ac:chgData name="Thompson, Richard (CDR)" userId="ea9d80a7-0b4f-47bf-b25d-fcf28bdd4bae" providerId="ADAL" clId="{8EC8E854-950D-4AF8-958D-4A2E0C79549A}" dt="2025-09-09T20:04:23.757" v="2289" actId="11"/>
          <ac:spMkLst>
            <pc:docMk/>
            <pc:sldMk cId="314203911" sldId="263"/>
            <ac:spMk id="3" creationId="{F814E05E-EC60-0967-2852-8E9433B85309}"/>
          </ac:spMkLst>
        </pc:spChg>
        <pc:spChg chg="add mod">
          <ac:chgData name="Thompson, Richard (CDR)" userId="ea9d80a7-0b4f-47bf-b25d-fcf28bdd4bae" providerId="ADAL" clId="{8EC8E854-950D-4AF8-958D-4A2E0C79549A}" dt="2025-09-09T19:07:32.300" v="1907" actId="20577"/>
          <ac:spMkLst>
            <pc:docMk/>
            <pc:sldMk cId="314203911" sldId="263"/>
            <ac:spMk id="5" creationId="{781B20AB-A320-9BC3-A07D-525300570801}"/>
          </ac:spMkLst>
        </pc:spChg>
        <pc:spChg chg="add">
          <ac:chgData name="Thompson, Richard (CDR)" userId="ea9d80a7-0b4f-47bf-b25d-fcf28bdd4bae" providerId="ADAL" clId="{8EC8E854-950D-4AF8-958D-4A2E0C79549A}" dt="2025-09-09T19:06:07.197" v="1849" actId="26606"/>
          <ac:spMkLst>
            <pc:docMk/>
            <pc:sldMk cId="314203911" sldId="263"/>
            <ac:spMk id="8" creationId="{C8089CB0-2F03-4E3C-ADBB-570A3BE78F86}"/>
          </ac:spMkLst>
        </pc:spChg>
        <pc:spChg chg="add">
          <ac:chgData name="Thompson, Richard (CDR)" userId="ea9d80a7-0b4f-47bf-b25d-fcf28bdd4bae" providerId="ADAL" clId="{8EC8E854-950D-4AF8-958D-4A2E0C79549A}" dt="2025-09-09T19:06:07.197" v="1849" actId="26606"/>
          <ac:spMkLst>
            <pc:docMk/>
            <pc:sldMk cId="314203911" sldId="263"/>
            <ac:spMk id="10" creationId="{52DA11B6-B538-4624-9628-98B823D761D5}"/>
          </ac:spMkLst>
        </pc:spChg>
        <pc:spChg chg="add">
          <ac:chgData name="Thompson, Richard (CDR)" userId="ea9d80a7-0b4f-47bf-b25d-fcf28bdd4bae" providerId="ADAL" clId="{8EC8E854-950D-4AF8-958D-4A2E0C79549A}" dt="2025-09-09T19:06:07.197" v="1849" actId="26606"/>
          <ac:spMkLst>
            <pc:docMk/>
            <pc:sldMk cId="314203911" sldId="263"/>
            <ac:spMk id="12" creationId="{0DBA80B1-3B69-49C0-8AC9-716ABA57F577}"/>
          </ac:spMkLst>
        </pc:spChg>
        <pc:spChg chg="add">
          <ac:chgData name="Thompson, Richard (CDR)" userId="ea9d80a7-0b4f-47bf-b25d-fcf28bdd4bae" providerId="ADAL" clId="{8EC8E854-950D-4AF8-958D-4A2E0C79549A}" dt="2025-09-09T19:06:07.197" v="1849" actId="26606"/>
          <ac:spMkLst>
            <pc:docMk/>
            <pc:sldMk cId="314203911" sldId="263"/>
            <ac:spMk id="14" creationId="{047E1103-B264-49BE-BC2A-F4E40BD33B41}"/>
          </ac:spMkLst>
        </pc:spChg>
        <pc:spChg chg="add mod">
          <ac:chgData name="Thompson, Richard (CDR)" userId="ea9d80a7-0b4f-47bf-b25d-fcf28bdd4bae" providerId="ADAL" clId="{8EC8E854-950D-4AF8-958D-4A2E0C79549A}" dt="2025-09-09T20:04:36.772" v="2292" actId="1076"/>
          <ac:spMkLst>
            <pc:docMk/>
            <pc:sldMk cId="314203911" sldId="263"/>
            <ac:spMk id="19" creationId="{53ACE1A7-A484-2CC0-0965-8D7A2EE0D583}"/>
          </ac:spMkLst>
        </pc:spChg>
      </pc:sldChg>
      <pc:sldChg chg="addSp modSp add mod ord setBg">
        <pc:chgData name="Thompson, Richard (CDR)" userId="ea9d80a7-0b4f-47bf-b25d-fcf28bdd4bae" providerId="ADAL" clId="{8EC8E854-950D-4AF8-958D-4A2E0C79549A}" dt="2025-09-09T20:23:38.939" v="2779" actId="1076"/>
        <pc:sldMkLst>
          <pc:docMk/>
          <pc:sldMk cId="1227403488" sldId="264"/>
        </pc:sldMkLst>
        <pc:spChg chg="mod">
          <ac:chgData name="Thompson, Richard (CDR)" userId="ea9d80a7-0b4f-47bf-b25d-fcf28bdd4bae" providerId="ADAL" clId="{8EC8E854-950D-4AF8-958D-4A2E0C79549A}" dt="2025-09-09T20:14:46.162" v="2353" actId="14100"/>
          <ac:spMkLst>
            <pc:docMk/>
            <pc:sldMk cId="1227403488" sldId="264"/>
            <ac:spMk id="2" creationId="{287A03F5-DD92-57EB-45CF-6F21ACD59F1E}"/>
          </ac:spMkLst>
        </pc:spChg>
        <pc:spChg chg="mod">
          <ac:chgData name="Thompson, Richard (CDR)" userId="ea9d80a7-0b4f-47bf-b25d-fcf28bdd4bae" providerId="ADAL" clId="{8EC8E854-950D-4AF8-958D-4A2E0C79549A}" dt="2025-09-09T20:23:34.591" v="2778" actId="27636"/>
          <ac:spMkLst>
            <pc:docMk/>
            <pc:sldMk cId="1227403488" sldId="264"/>
            <ac:spMk id="3" creationId="{DAB2812A-7149-A7AA-66F5-D9E77CD2B9B5}"/>
          </ac:spMkLst>
        </pc:spChg>
        <pc:spChg chg="add mod">
          <ac:chgData name="Thompson, Richard (CDR)" userId="ea9d80a7-0b4f-47bf-b25d-fcf28bdd4bae" providerId="ADAL" clId="{8EC8E854-950D-4AF8-958D-4A2E0C79549A}" dt="2025-09-09T20:15:27.127" v="2397" actId="207"/>
          <ac:spMkLst>
            <pc:docMk/>
            <pc:sldMk cId="1227403488" sldId="264"/>
            <ac:spMk id="5" creationId="{7FDFCF0F-39BA-0BA0-D935-F34F9FC26C51}"/>
          </ac:spMkLst>
        </pc:spChg>
        <pc:spChg chg="add mod">
          <ac:chgData name="Thompson, Richard (CDR)" userId="ea9d80a7-0b4f-47bf-b25d-fcf28bdd4bae" providerId="ADAL" clId="{8EC8E854-950D-4AF8-958D-4A2E0C79549A}" dt="2025-09-09T20:23:38.939" v="2779" actId="1076"/>
          <ac:spMkLst>
            <pc:docMk/>
            <pc:sldMk cId="1227403488" sldId="264"/>
            <ac:spMk id="7" creationId="{0D900403-634B-8D57-D722-F2A78203132C}"/>
          </ac:spMkLst>
        </pc:spChg>
        <pc:spChg chg="add">
          <ac:chgData name="Thompson, Richard (CDR)" userId="ea9d80a7-0b4f-47bf-b25d-fcf28bdd4bae" providerId="ADAL" clId="{8EC8E854-950D-4AF8-958D-4A2E0C79549A}" dt="2025-09-09T20:11:24.159" v="2352" actId="26606"/>
          <ac:spMkLst>
            <pc:docMk/>
            <pc:sldMk cId="1227403488" sldId="264"/>
            <ac:spMk id="8" creationId="{3E340A62-2AB4-4600-96C6-0B60B6E9654F}"/>
          </ac:spMkLst>
        </pc:spChg>
        <pc:spChg chg="add">
          <ac:chgData name="Thompson, Richard (CDR)" userId="ea9d80a7-0b4f-47bf-b25d-fcf28bdd4bae" providerId="ADAL" clId="{8EC8E854-950D-4AF8-958D-4A2E0C79549A}" dt="2025-09-09T20:11:24.159" v="2352" actId="26606"/>
          <ac:spMkLst>
            <pc:docMk/>
            <pc:sldMk cId="1227403488" sldId="264"/>
            <ac:spMk id="10" creationId="{BDC681C0-91A4-49F5-8158-CF3ECB854C23}"/>
          </ac:spMkLst>
        </pc:spChg>
        <pc:spChg chg="add">
          <ac:chgData name="Thompson, Richard (CDR)" userId="ea9d80a7-0b4f-47bf-b25d-fcf28bdd4bae" providerId="ADAL" clId="{8EC8E854-950D-4AF8-958D-4A2E0C79549A}" dt="2025-09-09T20:11:24.159" v="2352" actId="26606"/>
          <ac:spMkLst>
            <pc:docMk/>
            <pc:sldMk cId="1227403488" sldId="264"/>
            <ac:spMk id="12" creationId="{D102F34D-849F-4CF9-98E2-E57EC330D44A}"/>
          </ac:spMkLst>
        </pc:spChg>
      </pc:sldChg>
      <pc:sldChg chg="addSp delSp modSp add mod ord setBg">
        <pc:chgData name="Thompson, Richard (CDR)" userId="ea9d80a7-0b4f-47bf-b25d-fcf28bdd4bae" providerId="ADAL" clId="{8EC8E854-950D-4AF8-958D-4A2E0C79549A}" dt="2025-09-09T20:34:19.320" v="2880" actId="20577"/>
        <pc:sldMkLst>
          <pc:docMk/>
          <pc:sldMk cId="76772438" sldId="265"/>
        </pc:sldMkLst>
        <pc:spChg chg="mod">
          <ac:chgData name="Thompson, Richard (CDR)" userId="ea9d80a7-0b4f-47bf-b25d-fcf28bdd4bae" providerId="ADAL" clId="{8EC8E854-950D-4AF8-958D-4A2E0C79549A}" dt="2025-09-09T20:33:43.955" v="2846" actId="26606"/>
          <ac:spMkLst>
            <pc:docMk/>
            <pc:sldMk cId="76772438" sldId="265"/>
            <ac:spMk id="2" creationId="{B4AEBBC2-8580-146E-5A75-CA6A8A98B120}"/>
          </ac:spMkLst>
        </pc:spChg>
        <pc:spChg chg="add mod">
          <ac:chgData name="Thompson, Richard (CDR)" userId="ea9d80a7-0b4f-47bf-b25d-fcf28bdd4bae" providerId="ADAL" clId="{8EC8E854-950D-4AF8-958D-4A2E0C79549A}" dt="2025-09-09T20:34:19.320" v="2880" actId="20577"/>
          <ac:spMkLst>
            <pc:docMk/>
            <pc:sldMk cId="76772438" sldId="265"/>
            <ac:spMk id="9" creationId="{BA0A6374-62D9-CCE5-2B58-E465E8B882AC}"/>
          </ac:spMkLst>
        </pc:spChg>
        <pc:spChg chg="add">
          <ac:chgData name="Thompson, Richard (CDR)" userId="ea9d80a7-0b4f-47bf-b25d-fcf28bdd4bae" providerId="ADAL" clId="{8EC8E854-950D-4AF8-958D-4A2E0C79549A}" dt="2025-09-09T20:33:43.955" v="2846" actId="26606"/>
          <ac:spMkLst>
            <pc:docMk/>
            <pc:sldMk cId="76772438" sldId="265"/>
            <ac:spMk id="18" creationId="{3A8C6BC2-E9E2-4780-8A41-064073CD436B}"/>
          </ac:spMkLst>
        </pc:spChg>
        <pc:spChg chg="add">
          <ac:chgData name="Thompson, Richard (CDR)" userId="ea9d80a7-0b4f-47bf-b25d-fcf28bdd4bae" providerId="ADAL" clId="{8EC8E854-950D-4AF8-958D-4A2E0C79549A}" dt="2025-09-09T20:33:43.955" v="2846" actId="26606"/>
          <ac:spMkLst>
            <pc:docMk/>
            <pc:sldMk cId="76772438" sldId="265"/>
            <ac:spMk id="19" creationId="{E70450CF-22E9-4B1D-B146-30FEE770C400}"/>
          </ac:spMkLst>
        </pc:spChg>
        <pc:spChg chg="add">
          <ac:chgData name="Thompson, Richard (CDR)" userId="ea9d80a7-0b4f-47bf-b25d-fcf28bdd4bae" providerId="ADAL" clId="{8EC8E854-950D-4AF8-958D-4A2E0C79549A}" dt="2025-09-09T20:33:43.955" v="2846" actId="26606"/>
          <ac:spMkLst>
            <pc:docMk/>
            <pc:sldMk cId="76772438" sldId="265"/>
            <ac:spMk id="20" creationId="{80238079-1F65-476A-BC6C-F2D3BD2683BA}"/>
          </ac:spMkLst>
        </pc:spChg>
        <pc:spChg chg="add">
          <ac:chgData name="Thompson, Richard (CDR)" userId="ea9d80a7-0b4f-47bf-b25d-fcf28bdd4bae" providerId="ADAL" clId="{8EC8E854-950D-4AF8-958D-4A2E0C79549A}" dt="2025-09-09T20:33:43.955" v="2846" actId="26606"/>
          <ac:spMkLst>
            <pc:docMk/>
            <pc:sldMk cId="76772438" sldId="265"/>
            <ac:spMk id="22" creationId="{3740C935-D2D3-4F63-A4DA-CD768BB3F409}"/>
          </ac:spMkLst>
        </pc:spChg>
        <pc:spChg chg="add">
          <ac:chgData name="Thompson, Richard (CDR)" userId="ea9d80a7-0b4f-47bf-b25d-fcf28bdd4bae" providerId="ADAL" clId="{8EC8E854-950D-4AF8-958D-4A2E0C79549A}" dt="2025-09-09T20:33:43.955" v="2846" actId="26606"/>
          <ac:spMkLst>
            <pc:docMk/>
            <pc:sldMk cId="76772438" sldId="265"/>
            <ac:spMk id="26" creationId="{1A856DE3-B9AB-43F7-A80F-CB9F149A906E}"/>
          </ac:spMkLst>
        </pc:spChg>
        <pc:spChg chg="add">
          <ac:chgData name="Thompson, Richard (CDR)" userId="ea9d80a7-0b4f-47bf-b25d-fcf28bdd4bae" providerId="ADAL" clId="{8EC8E854-950D-4AF8-958D-4A2E0C79549A}" dt="2025-09-09T20:33:43.955" v="2846" actId="26606"/>
          <ac:spMkLst>
            <pc:docMk/>
            <pc:sldMk cId="76772438" sldId="265"/>
            <ac:spMk id="28" creationId="{8B4B154C-0A60-41BF-B149-21BD6D9B90AE}"/>
          </ac:spMkLst>
        </pc:spChg>
        <pc:spChg chg="add">
          <ac:chgData name="Thompson, Richard (CDR)" userId="ea9d80a7-0b4f-47bf-b25d-fcf28bdd4bae" providerId="ADAL" clId="{8EC8E854-950D-4AF8-958D-4A2E0C79549A}" dt="2025-09-09T20:33:43.955" v="2846" actId="26606"/>
          <ac:spMkLst>
            <pc:docMk/>
            <pc:sldMk cId="76772438" sldId="265"/>
            <ac:spMk id="33" creationId="{4DC1BCB1-67D2-4359-8F92-3A69D16DD17F}"/>
          </ac:spMkLst>
        </pc:spChg>
        <pc:picChg chg="add mod">
          <ac:chgData name="Thompson, Richard (CDR)" userId="ea9d80a7-0b4f-47bf-b25d-fcf28bdd4bae" providerId="ADAL" clId="{8EC8E854-950D-4AF8-958D-4A2E0C79549A}" dt="2025-09-09T20:34:06.773" v="2853" actId="1076"/>
          <ac:picMkLst>
            <pc:docMk/>
            <pc:sldMk cId="76772438" sldId="265"/>
            <ac:picMk id="7" creationId="{593A7239-6E7B-7992-61F9-5DDEA1851F29}"/>
          </ac:picMkLst>
        </pc:picChg>
      </pc:sldChg>
      <pc:sldChg chg="addSp delSp modSp add mod">
        <pc:chgData name="Thompson, Richard (CDR)" userId="ea9d80a7-0b4f-47bf-b25d-fcf28bdd4bae" providerId="ADAL" clId="{8EC8E854-950D-4AF8-958D-4A2E0C79549A}" dt="2025-09-09T20:36:37.588" v="2920" actId="14100"/>
        <pc:sldMkLst>
          <pc:docMk/>
          <pc:sldMk cId="3246767053" sldId="266"/>
        </pc:sldMkLst>
        <pc:spChg chg="mod">
          <ac:chgData name="Thompson, Richard (CDR)" userId="ea9d80a7-0b4f-47bf-b25d-fcf28bdd4bae" providerId="ADAL" clId="{8EC8E854-950D-4AF8-958D-4A2E0C79549A}" dt="2025-09-09T20:34:53.057" v="2916" actId="14100"/>
          <ac:spMkLst>
            <pc:docMk/>
            <pc:sldMk cId="3246767053" sldId="266"/>
            <ac:spMk id="2" creationId="{E452A173-5688-4A01-DD34-7402DB9F0E79}"/>
          </ac:spMkLst>
        </pc:spChg>
        <pc:spChg chg="mod">
          <ac:chgData name="Thompson, Richard (CDR)" userId="ea9d80a7-0b4f-47bf-b25d-fcf28bdd4bae" providerId="ADAL" clId="{8EC8E854-950D-4AF8-958D-4A2E0C79549A}" dt="2025-09-09T20:34:33.006" v="2890" actId="20577"/>
          <ac:spMkLst>
            <pc:docMk/>
            <pc:sldMk cId="3246767053" sldId="266"/>
            <ac:spMk id="9" creationId="{3441EB24-92FB-CA56-CAC9-58D2A5803D1F}"/>
          </ac:spMkLst>
        </pc:spChg>
        <pc:picChg chg="add mod">
          <ac:chgData name="Thompson, Richard (CDR)" userId="ea9d80a7-0b4f-47bf-b25d-fcf28bdd4bae" providerId="ADAL" clId="{8EC8E854-950D-4AF8-958D-4A2E0C79549A}" dt="2025-09-09T20:36:37.588" v="2920" actId="14100"/>
          <ac:picMkLst>
            <pc:docMk/>
            <pc:sldMk cId="3246767053" sldId="266"/>
            <ac:picMk id="4" creationId="{7F367604-85B6-08BA-A6AF-9E31920CDD1D}"/>
          </ac:picMkLst>
        </pc:picChg>
      </pc:sldChg>
      <pc:sldChg chg="delSp modSp add mod">
        <pc:chgData name="Thompson, Richard (CDR)" userId="ea9d80a7-0b4f-47bf-b25d-fcf28bdd4bae" providerId="ADAL" clId="{8EC8E854-950D-4AF8-958D-4A2E0C79549A}" dt="2025-09-09T20:40:06.005" v="3011" actId="1076"/>
        <pc:sldMkLst>
          <pc:docMk/>
          <pc:sldMk cId="515928427" sldId="267"/>
        </pc:sldMkLst>
        <pc:spChg chg="mod">
          <ac:chgData name="Thompson, Richard (CDR)" userId="ea9d80a7-0b4f-47bf-b25d-fcf28bdd4bae" providerId="ADAL" clId="{8EC8E854-950D-4AF8-958D-4A2E0C79549A}" dt="2025-09-09T20:38:08.180" v="2930" actId="20577"/>
          <ac:spMkLst>
            <pc:docMk/>
            <pc:sldMk cId="515928427" sldId="267"/>
            <ac:spMk id="2" creationId="{AECC6E27-1786-A08E-B985-0D8E1F81CC71}"/>
          </ac:spMkLst>
        </pc:spChg>
        <pc:spChg chg="mod">
          <ac:chgData name="Thompson, Richard (CDR)" userId="ea9d80a7-0b4f-47bf-b25d-fcf28bdd4bae" providerId="ADAL" clId="{8EC8E854-950D-4AF8-958D-4A2E0C79549A}" dt="2025-09-09T20:40:06.005" v="3011" actId="1076"/>
          <ac:spMkLst>
            <pc:docMk/>
            <pc:sldMk cId="515928427" sldId="267"/>
            <ac:spMk id="9" creationId="{8DCFAD92-C785-F8AD-8302-EDCAEC8394EC}"/>
          </ac:spMkLst>
        </pc:spChg>
      </pc:sldChg>
      <pc:sldChg chg="addSp modSp new mod">
        <pc:chgData name="Thompson, Richard (CDR)" userId="ea9d80a7-0b4f-47bf-b25d-fcf28bdd4bae" providerId="ADAL" clId="{8EC8E854-950D-4AF8-958D-4A2E0C79549A}" dt="2025-09-09T20:51:36.524" v="3063" actId="1076"/>
        <pc:sldMkLst>
          <pc:docMk/>
          <pc:sldMk cId="1605883602" sldId="268"/>
        </pc:sldMkLst>
        <pc:spChg chg="mod">
          <ac:chgData name="Thompson, Richard (CDR)" userId="ea9d80a7-0b4f-47bf-b25d-fcf28bdd4bae" providerId="ADAL" clId="{8EC8E854-950D-4AF8-958D-4A2E0C79549A}" dt="2025-09-09T20:51:06.155" v="3059"/>
          <ac:spMkLst>
            <pc:docMk/>
            <pc:sldMk cId="1605883602" sldId="268"/>
            <ac:spMk id="2" creationId="{918523A8-58E7-5D9F-7F62-AA840A2B080B}"/>
          </ac:spMkLst>
        </pc:spChg>
        <pc:spChg chg="mod">
          <ac:chgData name="Thompson, Richard (CDR)" userId="ea9d80a7-0b4f-47bf-b25d-fcf28bdd4bae" providerId="ADAL" clId="{8EC8E854-950D-4AF8-958D-4A2E0C79549A}" dt="2025-09-09T20:51:11.828" v="3060"/>
          <ac:spMkLst>
            <pc:docMk/>
            <pc:sldMk cId="1605883602" sldId="268"/>
            <ac:spMk id="3" creationId="{3A2D2E5D-D4B8-F6BE-E5C6-2C842C6AC538}"/>
          </ac:spMkLst>
        </pc:spChg>
        <pc:picChg chg="add mod">
          <ac:chgData name="Thompson, Richard (CDR)" userId="ea9d80a7-0b4f-47bf-b25d-fcf28bdd4bae" providerId="ADAL" clId="{8EC8E854-950D-4AF8-958D-4A2E0C79549A}" dt="2025-09-09T20:51:36.524" v="3063" actId="1076"/>
          <ac:picMkLst>
            <pc:docMk/>
            <pc:sldMk cId="1605883602" sldId="268"/>
            <ac:picMk id="1026" creationId="{1C80DB87-7D60-F372-ED5F-5181B7DFB66A}"/>
          </ac:picMkLst>
        </pc:picChg>
      </pc:sldChg>
      <pc:sldChg chg="addSp delSp modSp add mod">
        <pc:chgData name="Thompson, Richard (CDR)" userId="ea9d80a7-0b4f-47bf-b25d-fcf28bdd4bae" providerId="ADAL" clId="{8EC8E854-950D-4AF8-958D-4A2E0C79549A}" dt="2025-09-09T21:02:12.609" v="3467" actId="20577"/>
        <pc:sldMkLst>
          <pc:docMk/>
          <pc:sldMk cId="3979185982" sldId="269"/>
        </pc:sldMkLst>
        <pc:spChg chg="add mod">
          <ac:chgData name="Thompson, Richard (CDR)" userId="ea9d80a7-0b4f-47bf-b25d-fcf28bdd4bae" providerId="ADAL" clId="{8EC8E854-950D-4AF8-958D-4A2E0C79549A}" dt="2025-09-09T20:57:09.295" v="3074" actId="1076"/>
          <ac:spMkLst>
            <pc:docMk/>
            <pc:sldMk cId="3979185982" sldId="269"/>
            <ac:spMk id="7" creationId="{BADFED16-E2F7-6390-F124-65F38229B6B5}"/>
          </ac:spMkLst>
        </pc:spChg>
        <pc:spChg chg="add mod">
          <ac:chgData name="Thompson, Richard (CDR)" userId="ea9d80a7-0b4f-47bf-b25d-fcf28bdd4bae" providerId="ADAL" clId="{8EC8E854-950D-4AF8-958D-4A2E0C79549A}" dt="2025-09-09T21:02:12.609" v="3467" actId="20577"/>
          <ac:spMkLst>
            <pc:docMk/>
            <pc:sldMk cId="3979185982" sldId="269"/>
            <ac:spMk id="8" creationId="{71FC0C27-08E7-B172-D972-1D2FFAF5681A}"/>
          </ac:spMkLst>
        </pc:spChg>
        <pc:picChg chg="mod">
          <ac:chgData name="Thompson, Richard (CDR)" userId="ea9d80a7-0b4f-47bf-b25d-fcf28bdd4bae" providerId="ADAL" clId="{8EC8E854-950D-4AF8-958D-4A2E0C79549A}" dt="2025-09-09T20:57:14.162" v="3075" actId="1076"/>
          <ac:picMkLst>
            <pc:docMk/>
            <pc:sldMk cId="3979185982" sldId="269"/>
            <ac:picMk id="1026" creationId="{FD90F336-96C3-E734-89C4-F2CDD9EAC84F}"/>
          </ac:picMkLst>
        </pc:picChg>
      </pc:sldChg>
      <pc:sldChg chg="addSp delSp modSp new mod setBg addAnim">
        <pc:chgData name="Thompson, Richard (CDR)" userId="ea9d80a7-0b4f-47bf-b25d-fcf28bdd4bae" providerId="ADAL" clId="{8EC8E854-950D-4AF8-958D-4A2E0C79549A}" dt="2025-09-09T21:22:49.303" v="4277" actId="207"/>
        <pc:sldMkLst>
          <pc:docMk/>
          <pc:sldMk cId="1058534117" sldId="270"/>
        </pc:sldMkLst>
        <pc:spChg chg="mod">
          <ac:chgData name="Thompson, Richard (CDR)" userId="ea9d80a7-0b4f-47bf-b25d-fcf28bdd4bae" providerId="ADAL" clId="{8EC8E854-950D-4AF8-958D-4A2E0C79549A}" dt="2025-09-09T21:14:29.028" v="3638" actId="26606"/>
          <ac:spMkLst>
            <pc:docMk/>
            <pc:sldMk cId="1058534117" sldId="270"/>
            <ac:spMk id="2" creationId="{446AF5CD-0613-ED48-1504-34A76401D646}"/>
          </ac:spMkLst>
        </pc:spChg>
        <pc:spChg chg="mod">
          <ac:chgData name="Thompson, Richard (CDR)" userId="ea9d80a7-0b4f-47bf-b25d-fcf28bdd4bae" providerId="ADAL" clId="{8EC8E854-950D-4AF8-958D-4A2E0C79549A}" dt="2025-09-09T21:22:49.303" v="4277" actId="207"/>
          <ac:spMkLst>
            <pc:docMk/>
            <pc:sldMk cId="1058534117" sldId="270"/>
            <ac:spMk id="3" creationId="{AEE9823A-BB11-3BB4-9ACE-97B645312817}"/>
          </ac:spMkLst>
        </pc:spChg>
        <pc:spChg chg="add">
          <ac:chgData name="Thompson, Richard (CDR)" userId="ea9d80a7-0b4f-47bf-b25d-fcf28bdd4bae" providerId="ADAL" clId="{8EC8E854-950D-4AF8-958D-4A2E0C79549A}" dt="2025-09-09T21:14:29.028" v="3638" actId="26606"/>
          <ac:spMkLst>
            <pc:docMk/>
            <pc:sldMk cId="1058534117" sldId="270"/>
            <ac:spMk id="37" creationId="{0E9B969E-CD96-4162-BA90-449BBDA95EAE}"/>
          </ac:spMkLst>
        </pc:spChg>
        <pc:spChg chg="add">
          <ac:chgData name="Thompson, Richard (CDR)" userId="ea9d80a7-0b4f-47bf-b25d-fcf28bdd4bae" providerId="ADAL" clId="{8EC8E854-950D-4AF8-958D-4A2E0C79549A}" dt="2025-09-09T21:14:29.028" v="3638" actId="26606"/>
          <ac:spMkLst>
            <pc:docMk/>
            <pc:sldMk cId="1058534117" sldId="270"/>
            <ac:spMk id="39" creationId="{6B6401A4-FEE5-4976-857C-1FD0CDB2E2DC}"/>
          </ac:spMkLst>
        </pc:spChg>
        <pc:spChg chg="add">
          <ac:chgData name="Thompson, Richard (CDR)" userId="ea9d80a7-0b4f-47bf-b25d-fcf28bdd4bae" providerId="ADAL" clId="{8EC8E854-950D-4AF8-958D-4A2E0C79549A}" dt="2025-09-09T21:14:29.028" v="3638" actId="26606"/>
          <ac:spMkLst>
            <pc:docMk/>
            <pc:sldMk cId="1058534117" sldId="270"/>
            <ac:spMk id="41" creationId="{047AF1DF-6993-45FB-92A5-C36B1A680F61}"/>
          </ac:spMkLst>
        </pc:spChg>
        <pc:picChg chg="add mod ord">
          <ac:chgData name="Thompson, Richard (CDR)" userId="ea9d80a7-0b4f-47bf-b25d-fcf28bdd4bae" providerId="ADAL" clId="{8EC8E854-950D-4AF8-958D-4A2E0C79549A}" dt="2025-09-09T21:14:29.028" v="3638" actId="26606"/>
          <ac:picMkLst>
            <pc:docMk/>
            <pc:sldMk cId="1058534117" sldId="270"/>
            <ac:picMk id="5" creationId="{B254FE3B-9D83-55B7-8E8E-C43DB88DC6F9}"/>
          </ac:picMkLst>
        </pc:picChg>
      </pc:sldChg>
      <pc:sldChg chg="addSp modSp new mod">
        <pc:chgData name="Thompson, Richard (CDR)" userId="ea9d80a7-0b4f-47bf-b25d-fcf28bdd4bae" providerId="ADAL" clId="{8EC8E854-950D-4AF8-958D-4A2E0C79549A}" dt="2025-09-10T02:56:12.052" v="4658" actId="20577"/>
        <pc:sldMkLst>
          <pc:docMk/>
          <pc:sldMk cId="1308503393" sldId="271"/>
        </pc:sldMkLst>
        <pc:spChg chg="mod">
          <ac:chgData name="Thompson, Richard (CDR)" userId="ea9d80a7-0b4f-47bf-b25d-fcf28bdd4bae" providerId="ADAL" clId="{8EC8E854-950D-4AF8-958D-4A2E0C79549A}" dt="2025-09-09T21:34:13.871" v="4285" actId="20577"/>
          <ac:spMkLst>
            <pc:docMk/>
            <pc:sldMk cId="1308503393" sldId="271"/>
            <ac:spMk id="2" creationId="{000668DE-4CB8-5539-2E3F-5819BAAE96B3}"/>
          </ac:spMkLst>
        </pc:spChg>
        <pc:spChg chg="mod">
          <ac:chgData name="Thompson, Richard (CDR)" userId="ea9d80a7-0b4f-47bf-b25d-fcf28bdd4bae" providerId="ADAL" clId="{8EC8E854-950D-4AF8-958D-4A2E0C79549A}" dt="2025-09-10T02:56:12.052" v="4658" actId="20577"/>
          <ac:spMkLst>
            <pc:docMk/>
            <pc:sldMk cId="1308503393" sldId="271"/>
            <ac:spMk id="3" creationId="{848C1E8C-88DB-84EF-CB84-A88ECB1D6E8A}"/>
          </ac:spMkLst>
        </pc:spChg>
        <pc:spChg chg="add mod">
          <ac:chgData name="Thompson, Richard (CDR)" userId="ea9d80a7-0b4f-47bf-b25d-fcf28bdd4bae" providerId="ADAL" clId="{8EC8E854-950D-4AF8-958D-4A2E0C79549A}" dt="2025-09-09T21:37:05.638" v="4347" actId="1076"/>
          <ac:spMkLst>
            <pc:docMk/>
            <pc:sldMk cId="1308503393" sldId="271"/>
            <ac:spMk id="5" creationId="{16DF5EDF-A753-DC1E-1BAD-99EFD8271294}"/>
          </ac:spMkLst>
        </pc:spChg>
      </pc:sldChg>
      <pc:sldChg chg="addSp delSp modSp new mod setBg">
        <pc:chgData name="Thompson, Richard (CDR)" userId="ea9d80a7-0b4f-47bf-b25d-fcf28bdd4bae" providerId="ADAL" clId="{8EC8E854-950D-4AF8-958D-4A2E0C79549A}" dt="2025-09-10T03:18:25.726" v="5174" actId="27636"/>
        <pc:sldMkLst>
          <pc:docMk/>
          <pc:sldMk cId="3812781048" sldId="272"/>
        </pc:sldMkLst>
        <pc:spChg chg="mod">
          <ac:chgData name="Thompson, Richard (CDR)" userId="ea9d80a7-0b4f-47bf-b25d-fcf28bdd4bae" providerId="ADAL" clId="{8EC8E854-950D-4AF8-958D-4A2E0C79549A}" dt="2025-09-10T02:55:37.403" v="4556" actId="20577"/>
          <ac:spMkLst>
            <pc:docMk/>
            <pc:sldMk cId="3812781048" sldId="272"/>
            <ac:spMk id="2" creationId="{8DA5A81E-8F6C-9D70-B3BA-CB641A4FC699}"/>
          </ac:spMkLst>
        </pc:spChg>
        <pc:spChg chg="mod">
          <ac:chgData name="Thompson, Richard (CDR)" userId="ea9d80a7-0b4f-47bf-b25d-fcf28bdd4bae" providerId="ADAL" clId="{8EC8E854-950D-4AF8-958D-4A2E0C79549A}" dt="2025-09-10T03:18:25.726" v="5174" actId="27636"/>
          <ac:spMkLst>
            <pc:docMk/>
            <pc:sldMk cId="3812781048" sldId="272"/>
            <ac:spMk id="3" creationId="{5F300FC1-7C3A-6B9B-586B-06F20BE66660}"/>
          </ac:spMkLst>
        </pc:spChg>
        <pc:spChg chg="add mod">
          <ac:chgData name="Thompson, Richard (CDR)" userId="ea9d80a7-0b4f-47bf-b25d-fcf28bdd4bae" providerId="ADAL" clId="{8EC8E854-950D-4AF8-958D-4A2E0C79549A}" dt="2025-09-10T03:16:15.015" v="4990"/>
          <ac:spMkLst>
            <pc:docMk/>
            <pc:sldMk cId="3812781048" sldId="272"/>
            <ac:spMk id="5" creationId="{221B23E3-B835-463F-0D5A-480836C29490}"/>
          </ac:spMkLst>
        </pc:spChg>
        <pc:spChg chg="add">
          <ac:chgData name="Thompson, Richard (CDR)" userId="ea9d80a7-0b4f-47bf-b25d-fcf28bdd4bae" providerId="ADAL" clId="{8EC8E854-950D-4AF8-958D-4A2E0C79549A}" dt="2025-09-10T02:55:22.351" v="4549" actId="26606"/>
          <ac:spMkLst>
            <pc:docMk/>
            <pc:sldMk cId="3812781048" sldId="272"/>
            <ac:spMk id="18" creationId="{70120F84-A866-4D9F-8B1C-9120A013D654}"/>
          </ac:spMkLst>
        </pc:spChg>
        <pc:spChg chg="add">
          <ac:chgData name="Thompson, Richard (CDR)" userId="ea9d80a7-0b4f-47bf-b25d-fcf28bdd4bae" providerId="ADAL" clId="{8EC8E854-950D-4AF8-958D-4A2E0C79549A}" dt="2025-09-10T02:55:22.351" v="4549" actId="26606"/>
          <ac:spMkLst>
            <pc:docMk/>
            <pc:sldMk cId="3812781048" sldId="272"/>
            <ac:spMk id="19" creationId="{252FEFEF-6AC0-46B6-AC09-11FC56196FA4}"/>
          </ac:spMkLst>
        </pc:spChg>
      </pc:sldChg>
      <pc:sldChg chg="modSp new mod">
        <pc:chgData name="Thompson, Richard (CDR)" userId="ea9d80a7-0b4f-47bf-b25d-fcf28bdd4bae" providerId="ADAL" clId="{8EC8E854-950D-4AF8-958D-4A2E0C79549A}" dt="2025-09-29T14:52:37.925" v="5367" actId="403"/>
        <pc:sldMkLst>
          <pc:docMk/>
          <pc:sldMk cId="2430099861" sldId="273"/>
        </pc:sldMkLst>
        <pc:spChg chg="mod">
          <ac:chgData name="Thompson, Richard (CDR)" userId="ea9d80a7-0b4f-47bf-b25d-fcf28bdd4bae" providerId="ADAL" clId="{8EC8E854-950D-4AF8-958D-4A2E0C79549A}" dt="2025-09-29T14:51:02.483" v="5198" actId="20577"/>
          <ac:spMkLst>
            <pc:docMk/>
            <pc:sldMk cId="2430099861" sldId="273"/>
            <ac:spMk id="2" creationId="{6C2A46E6-8F3A-B44B-7C65-DCF86395A39E}"/>
          </ac:spMkLst>
        </pc:spChg>
        <pc:spChg chg="mod">
          <ac:chgData name="Thompson, Richard (CDR)" userId="ea9d80a7-0b4f-47bf-b25d-fcf28bdd4bae" providerId="ADAL" clId="{8EC8E854-950D-4AF8-958D-4A2E0C79549A}" dt="2025-09-29T14:52:37.925" v="5367" actId="403"/>
          <ac:spMkLst>
            <pc:docMk/>
            <pc:sldMk cId="2430099861" sldId="273"/>
            <ac:spMk id="3" creationId="{D8C9DF07-C3D1-65C7-DD00-19AA9885712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0F136D61-8053-4729-9D82-422140472EE3}" type="datetimeFigureOut">
              <a:rPr lang="en-US" smtClean="0"/>
              <a:t>9/29/2025</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B575C6A-85D0-48C5-B6AF-89F055F88F5D}" type="slidenum">
              <a:rPr lang="en-US" smtClean="0"/>
              <a:t>‹#›</a:t>
            </a:fld>
            <a:endParaRPr lang="en-US"/>
          </a:p>
        </p:txBody>
      </p:sp>
    </p:spTree>
    <p:extLst>
      <p:ext uri="{BB962C8B-B14F-4D97-AF65-F5344CB8AC3E}">
        <p14:creationId xmlns:p14="http://schemas.microsoft.com/office/powerpoint/2010/main" val="10895390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36D61-8053-4729-9D82-422140472EE3}"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5C6A-85D0-48C5-B6AF-89F055F88F5D}" type="slidenum">
              <a:rPr lang="en-US" smtClean="0"/>
              <a:t>‹#›</a:t>
            </a:fld>
            <a:endParaRPr lang="en-US"/>
          </a:p>
        </p:txBody>
      </p:sp>
    </p:spTree>
    <p:extLst>
      <p:ext uri="{BB962C8B-B14F-4D97-AF65-F5344CB8AC3E}">
        <p14:creationId xmlns:p14="http://schemas.microsoft.com/office/powerpoint/2010/main" val="322864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36D61-8053-4729-9D82-422140472EE3}"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5C6A-85D0-48C5-B6AF-89F055F88F5D}" type="slidenum">
              <a:rPr lang="en-US" smtClean="0"/>
              <a:t>‹#›</a:t>
            </a:fld>
            <a:endParaRPr lang="en-US"/>
          </a:p>
        </p:txBody>
      </p:sp>
    </p:spTree>
    <p:extLst>
      <p:ext uri="{BB962C8B-B14F-4D97-AF65-F5344CB8AC3E}">
        <p14:creationId xmlns:p14="http://schemas.microsoft.com/office/powerpoint/2010/main" val="195173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136D61-8053-4729-9D82-422140472EE3}" type="datetimeFigureOut">
              <a:rPr lang="en-US" smtClean="0"/>
              <a:t>9/29/2025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75C6A-85D0-48C5-B6AF-89F055F88F5D}" type="slidenum">
              <a:rPr lang="en-US" smtClean="0"/>
              <a:t>‹#›</a:t>
            </a:fld>
            <a:endParaRPr lang="en-US"/>
          </a:p>
        </p:txBody>
      </p:sp>
    </p:spTree>
    <p:extLst>
      <p:ext uri="{BB962C8B-B14F-4D97-AF65-F5344CB8AC3E}">
        <p14:creationId xmlns:p14="http://schemas.microsoft.com/office/powerpoint/2010/main" val="332464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0F136D61-8053-4729-9D82-422140472EE3}" type="datetimeFigureOut">
              <a:rPr lang="en-US" smtClean="0"/>
              <a:t>9/29/2025</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0B575C6A-85D0-48C5-B6AF-89F055F88F5D}" type="slidenum">
              <a:rPr lang="en-US" smtClean="0"/>
              <a:t>‹#›</a:t>
            </a:fld>
            <a:endParaRPr lang="en-US"/>
          </a:p>
        </p:txBody>
      </p:sp>
    </p:spTree>
    <p:extLst>
      <p:ext uri="{BB962C8B-B14F-4D97-AF65-F5344CB8AC3E}">
        <p14:creationId xmlns:p14="http://schemas.microsoft.com/office/powerpoint/2010/main" val="40083630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136D61-8053-4729-9D82-422140472EE3}"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5C6A-85D0-48C5-B6AF-89F055F88F5D}" type="slidenum">
              <a:rPr lang="en-US" smtClean="0"/>
              <a:t>‹#›</a:t>
            </a:fld>
            <a:endParaRPr lang="en-US"/>
          </a:p>
        </p:txBody>
      </p:sp>
    </p:spTree>
    <p:extLst>
      <p:ext uri="{BB962C8B-B14F-4D97-AF65-F5344CB8AC3E}">
        <p14:creationId xmlns:p14="http://schemas.microsoft.com/office/powerpoint/2010/main" val="242226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136D61-8053-4729-9D82-422140472EE3}" type="datetimeFigureOut">
              <a:rPr lang="en-US" smtClean="0"/>
              <a:t>9/29/2025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75C6A-85D0-48C5-B6AF-89F055F88F5D}" type="slidenum">
              <a:rPr lang="en-US" smtClean="0"/>
              <a:t>‹#›</a:t>
            </a:fld>
            <a:endParaRPr lang="en-US"/>
          </a:p>
        </p:txBody>
      </p:sp>
    </p:spTree>
    <p:extLst>
      <p:ext uri="{BB962C8B-B14F-4D97-AF65-F5344CB8AC3E}">
        <p14:creationId xmlns:p14="http://schemas.microsoft.com/office/powerpoint/2010/main" val="281004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136D61-8053-4729-9D82-422140472EE3}" type="datetimeFigureOut">
              <a:rPr lang="en-US" smtClean="0"/>
              <a:t>9/29/2025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75C6A-85D0-48C5-B6AF-89F055F88F5D}" type="slidenum">
              <a:rPr lang="en-US" smtClean="0"/>
              <a:t>‹#›</a:t>
            </a:fld>
            <a:endParaRPr lang="en-US"/>
          </a:p>
        </p:txBody>
      </p:sp>
    </p:spTree>
    <p:extLst>
      <p:ext uri="{BB962C8B-B14F-4D97-AF65-F5344CB8AC3E}">
        <p14:creationId xmlns:p14="http://schemas.microsoft.com/office/powerpoint/2010/main" val="346069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36D61-8053-4729-9D82-422140472EE3}" type="datetimeFigureOut">
              <a:rPr lang="en-US" smtClean="0"/>
              <a:t>9/29/2025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75C6A-85D0-48C5-B6AF-89F055F88F5D}" type="slidenum">
              <a:rPr lang="en-US" smtClean="0"/>
              <a:t>‹#›</a:t>
            </a:fld>
            <a:endParaRPr lang="en-US"/>
          </a:p>
        </p:txBody>
      </p:sp>
    </p:spTree>
    <p:extLst>
      <p:ext uri="{BB962C8B-B14F-4D97-AF65-F5344CB8AC3E}">
        <p14:creationId xmlns:p14="http://schemas.microsoft.com/office/powerpoint/2010/main" val="234125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F136D61-8053-4729-9D82-422140472EE3}" type="datetimeFigureOut">
              <a:rPr lang="en-US" smtClean="0"/>
              <a:t>9/29/2025</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B575C6A-85D0-48C5-B6AF-89F055F88F5D}"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178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F136D61-8053-4729-9D82-422140472EE3}" type="datetimeFigureOut">
              <a:rPr lang="en-US" smtClean="0"/>
              <a:t>9/29/2025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B575C6A-85D0-48C5-B6AF-89F055F88F5D}"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36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F136D61-8053-4729-9D82-422140472EE3}" type="datetimeFigureOut">
              <a:rPr lang="en-US" smtClean="0"/>
              <a:t>9/29/2025</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B575C6A-85D0-48C5-B6AF-89F055F88F5D}" type="slidenum">
              <a:rPr lang="en-US" smtClean="0"/>
              <a:t>‹#›</a:t>
            </a:fld>
            <a:endParaRPr lang="en-US"/>
          </a:p>
        </p:txBody>
      </p:sp>
    </p:spTree>
    <p:extLst>
      <p:ext uri="{BB962C8B-B14F-4D97-AF65-F5344CB8AC3E}">
        <p14:creationId xmlns:p14="http://schemas.microsoft.com/office/powerpoint/2010/main" val="3816846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o.dev/pla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onecompiler.com/prolo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lay.haskell.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richard.thompson@nps.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jdoodle.com/execute-ada-online"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onlinegdb.com/online_fortran_compil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compilers/online-algol-compiler.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doodle.com/execute-cobol-onlin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onlinegdb.com/online_pascal_compiler"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EC4B-E2B2-47EF-E58A-16D06931C4E4}"/>
              </a:ext>
            </a:extLst>
          </p:cNvPr>
          <p:cNvSpPr>
            <a:spLocks noGrp="1"/>
          </p:cNvSpPr>
          <p:nvPr>
            <p:ph type="ctrTitle"/>
          </p:nvPr>
        </p:nvSpPr>
        <p:spPr>
          <a:xfrm>
            <a:off x="1561708" y="1755597"/>
            <a:ext cx="9068586" cy="2590800"/>
          </a:xfrm>
        </p:spPr>
        <p:txBody>
          <a:bodyPr/>
          <a:lstStyle/>
          <a:p>
            <a:r>
              <a:rPr lang="en-US" dirty="0"/>
              <a:t>Hello world</a:t>
            </a:r>
          </a:p>
        </p:txBody>
      </p:sp>
      <p:sp>
        <p:nvSpPr>
          <p:cNvPr id="3" name="Subtitle 2">
            <a:extLst>
              <a:ext uri="{FF2B5EF4-FFF2-40B4-BE49-F238E27FC236}">
                <a16:creationId xmlns:a16="http://schemas.microsoft.com/office/drawing/2014/main" id="{62048119-5EFA-0EB0-D02C-2CF3154E09E9}"/>
              </a:ext>
            </a:extLst>
          </p:cNvPr>
          <p:cNvSpPr>
            <a:spLocks noGrp="1"/>
          </p:cNvSpPr>
          <p:nvPr>
            <p:ph type="subTitle" idx="1"/>
          </p:nvPr>
        </p:nvSpPr>
        <p:spPr>
          <a:xfrm>
            <a:off x="1561706" y="3923818"/>
            <a:ext cx="9070848" cy="2152891"/>
          </a:xfrm>
        </p:spPr>
        <p:txBody>
          <a:bodyPr>
            <a:normAutofit/>
          </a:bodyPr>
          <a:lstStyle/>
          <a:p>
            <a:pPr algn="l"/>
            <a:r>
              <a:rPr lang="en-US" i="1" dirty="0"/>
              <a:t>"I had a running compiler, and nobody would touch it because, they carefully told me, computers could only do arithmetic; they could not do programs. It was a selling job to get people to try it. I think with any new idea, because people are allergic to change, you have to get out and sell the idea.“</a:t>
            </a:r>
          </a:p>
          <a:p>
            <a:pPr algn="l"/>
            <a:r>
              <a:rPr lang="en-US" dirty="0"/>
              <a:t>						-Grace Hopper</a:t>
            </a:r>
          </a:p>
          <a:p>
            <a:pPr algn="l"/>
            <a:br>
              <a:rPr lang="en-US" dirty="0"/>
            </a:br>
            <a:endParaRPr lang="en-US" dirty="0"/>
          </a:p>
        </p:txBody>
      </p:sp>
    </p:spTree>
    <p:extLst>
      <p:ext uri="{BB962C8B-B14F-4D97-AF65-F5344CB8AC3E}">
        <p14:creationId xmlns:p14="http://schemas.microsoft.com/office/powerpoint/2010/main" val="138537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88DF8C-096D-A92F-4540-6EE547CE4B88}"/>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0" name="Rectangle 19">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2" name="Rectangle 21">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4" name="Group 23">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0" name="Straight Connector 29">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1A856DE3-B9AB-43F7-A80F-CB9F149A9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EBBC2-8580-146E-5A75-CA6A8A98B120}"/>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100" cap="all" spc="-100">
                <a:solidFill>
                  <a:srgbClr val="FFFFFF"/>
                </a:solidFill>
              </a:rPr>
              <a:t>Batch (Windows)</a:t>
            </a:r>
          </a:p>
        </p:txBody>
      </p:sp>
      <p:sp useBgFill="1">
        <p:nvSpPr>
          <p:cNvPr id="28" name="Rectangle 27">
            <a:extLst>
              <a:ext uri="{FF2B5EF4-FFF2-40B4-BE49-F238E27FC236}">
                <a16:creationId xmlns:a16="http://schemas.microsoft.com/office/drawing/2014/main" id="{8B4B154C-0A60-41BF-B149-21BD6D9B9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DC1BCB1-67D2-4359-8F92-3A69D16DD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5" name="Straight Connector 34">
            <a:extLst>
              <a:ext uri="{FF2B5EF4-FFF2-40B4-BE49-F238E27FC236}">
                <a16:creationId xmlns:a16="http://schemas.microsoft.com/office/drawing/2014/main" id="{8800E080-59F0-4F83-B2C9-C7330EFDF5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506867-1785-46B5-8ECF-33F482D02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93A7239-6E7B-7992-61F9-5DDEA1851F29}"/>
              </a:ext>
            </a:extLst>
          </p:cNvPr>
          <p:cNvPicPr>
            <a:picLocks noChangeAspect="1"/>
          </p:cNvPicPr>
          <p:nvPr/>
        </p:nvPicPr>
        <p:blipFill>
          <a:blip r:embed="rId3"/>
          <a:stretch>
            <a:fillRect/>
          </a:stretch>
        </p:blipFill>
        <p:spPr>
          <a:xfrm>
            <a:off x="247123" y="1411615"/>
            <a:ext cx="7434008" cy="5055126"/>
          </a:xfrm>
          <a:prstGeom prst="rect">
            <a:avLst/>
          </a:prstGeom>
        </p:spPr>
      </p:pic>
      <p:cxnSp>
        <p:nvCxnSpPr>
          <p:cNvPr id="39" name="Straight Connector 38">
            <a:extLst>
              <a:ext uri="{FF2B5EF4-FFF2-40B4-BE49-F238E27FC236}">
                <a16:creationId xmlns:a16="http://schemas.microsoft.com/office/drawing/2014/main" id="{A8A8A2B6-6C82-4F71-BD0A-2E57CD2317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A0A6374-62D9-CCE5-2B58-E465E8B882AC}"/>
              </a:ext>
            </a:extLst>
          </p:cNvPr>
          <p:cNvSpPr txBox="1"/>
          <p:nvPr/>
        </p:nvSpPr>
        <p:spPr>
          <a:xfrm>
            <a:off x="497840" y="731520"/>
            <a:ext cx="2945037" cy="369332"/>
          </a:xfrm>
          <a:prstGeom prst="rect">
            <a:avLst/>
          </a:prstGeom>
          <a:noFill/>
        </p:spPr>
        <p:txBody>
          <a:bodyPr wrap="none" rtlCol="0">
            <a:spAutoFit/>
          </a:bodyPr>
          <a:lstStyle/>
          <a:p>
            <a:r>
              <a:rPr lang="en-US" dirty="0"/>
              <a:t>If you are on Windows….</a:t>
            </a:r>
          </a:p>
        </p:txBody>
      </p:sp>
    </p:spTree>
    <p:extLst>
      <p:ext uri="{BB962C8B-B14F-4D97-AF65-F5344CB8AC3E}">
        <p14:creationId xmlns:p14="http://schemas.microsoft.com/office/powerpoint/2010/main" val="7677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A7C67A-4286-A91E-1CB4-0313F8BACB4D}"/>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076FED6C-FD61-637D-67F6-0CF1BF8E6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72DEBA5-3B5C-46D3-121A-4B4D09442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0" name="Rectangle 19">
            <a:extLst>
              <a:ext uri="{FF2B5EF4-FFF2-40B4-BE49-F238E27FC236}">
                <a16:creationId xmlns:a16="http://schemas.microsoft.com/office/drawing/2014/main" id="{3D36DB03-7048-1090-79C2-E2DED48A3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2" name="Rectangle 21">
            <a:extLst>
              <a:ext uri="{FF2B5EF4-FFF2-40B4-BE49-F238E27FC236}">
                <a16:creationId xmlns:a16="http://schemas.microsoft.com/office/drawing/2014/main" id="{788DE206-7117-6E85-3F18-80DF79ACB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4" name="Group 23">
            <a:extLst>
              <a:ext uri="{FF2B5EF4-FFF2-40B4-BE49-F238E27FC236}">
                <a16:creationId xmlns:a16="http://schemas.microsoft.com/office/drawing/2014/main" id="{4EC357E2-928D-8FD3-2D33-C457C021CE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0" name="Straight Connector 29">
              <a:extLst>
                <a:ext uri="{FF2B5EF4-FFF2-40B4-BE49-F238E27FC236}">
                  <a16:creationId xmlns:a16="http://schemas.microsoft.com/office/drawing/2014/main" id="{6350A9B9-A25B-AD25-D975-FAFB9C0364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674B9C-5E32-4FD2-A61E-7FF2689ED2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F74D79-F6CF-A616-8120-C8808E562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A9B34CFF-8506-C2ED-4DB1-56FFDB89B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2A173-5688-4A01-DD34-7402DB9F0E79}"/>
              </a:ext>
            </a:extLst>
          </p:cNvPr>
          <p:cNvSpPr>
            <a:spLocks noGrp="1"/>
          </p:cNvSpPr>
          <p:nvPr>
            <p:ph type="title"/>
          </p:nvPr>
        </p:nvSpPr>
        <p:spPr>
          <a:xfrm>
            <a:off x="8560024" y="1559768"/>
            <a:ext cx="3384853" cy="3135379"/>
          </a:xfrm>
        </p:spPr>
        <p:txBody>
          <a:bodyPr vert="horz" lIns="91440" tIns="45720" rIns="91440" bIns="45720" rtlCol="0" anchor="ctr">
            <a:normAutofit/>
          </a:bodyPr>
          <a:lstStyle/>
          <a:p>
            <a:pPr algn="ctr">
              <a:lnSpc>
                <a:spcPct val="83000"/>
              </a:lnSpc>
            </a:pPr>
            <a:r>
              <a:rPr lang="en-US" sz="4100" cap="all" spc="-100" dirty="0">
                <a:solidFill>
                  <a:srgbClr val="FFFFFF"/>
                </a:solidFill>
              </a:rPr>
              <a:t>Shell (Linux/Mac)</a:t>
            </a:r>
          </a:p>
        </p:txBody>
      </p:sp>
      <p:sp useBgFill="1">
        <p:nvSpPr>
          <p:cNvPr id="28" name="Rectangle 27">
            <a:extLst>
              <a:ext uri="{FF2B5EF4-FFF2-40B4-BE49-F238E27FC236}">
                <a16:creationId xmlns:a16="http://schemas.microsoft.com/office/drawing/2014/main" id="{1541C864-8311-1799-BD30-B07C97B92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72E339B-3A54-DC7B-D100-CC7B3EFF7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5" name="Straight Connector 34">
            <a:extLst>
              <a:ext uri="{FF2B5EF4-FFF2-40B4-BE49-F238E27FC236}">
                <a16:creationId xmlns:a16="http://schemas.microsoft.com/office/drawing/2014/main" id="{017C0389-3D20-17C5-ADC0-E4EE5D2CEE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9886D19-6CAA-205D-400F-A65D70A209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4E46605-21CF-F3D4-3BC1-5C007A45B5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441EB24-92FB-CA56-CAC9-58D2A5803D1F}"/>
              </a:ext>
            </a:extLst>
          </p:cNvPr>
          <p:cNvSpPr txBox="1"/>
          <p:nvPr/>
        </p:nvSpPr>
        <p:spPr>
          <a:xfrm>
            <a:off x="497840" y="731520"/>
            <a:ext cx="3110147" cy="369332"/>
          </a:xfrm>
          <a:prstGeom prst="rect">
            <a:avLst/>
          </a:prstGeom>
          <a:noFill/>
        </p:spPr>
        <p:txBody>
          <a:bodyPr wrap="none" rtlCol="0">
            <a:spAutoFit/>
          </a:bodyPr>
          <a:lstStyle/>
          <a:p>
            <a:r>
              <a:rPr lang="en-US" dirty="0"/>
              <a:t>If you are on Linux/Mac….</a:t>
            </a:r>
          </a:p>
        </p:txBody>
      </p:sp>
      <p:pic>
        <p:nvPicPr>
          <p:cNvPr id="4" name="Picture 3">
            <a:extLst>
              <a:ext uri="{FF2B5EF4-FFF2-40B4-BE49-F238E27FC236}">
                <a16:creationId xmlns:a16="http://schemas.microsoft.com/office/drawing/2014/main" id="{7F367604-85B6-08BA-A6AF-9E31920CDD1D}"/>
              </a:ext>
            </a:extLst>
          </p:cNvPr>
          <p:cNvPicPr>
            <a:picLocks noChangeAspect="1"/>
          </p:cNvPicPr>
          <p:nvPr/>
        </p:nvPicPr>
        <p:blipFill>
          <a:blip r:embed="rId3"/>
          <a:stretch>
            <a:fillRect/>
          </a:stretch>
        </p:blipFill>
        <p:spPr>
          <a:xfrm>
            <a:off x="606627" y="1394706"/>
            <a:ext cx="5649143" cy="5068467"/>
          </a:xfrm>
          <a:prstGeom prst="rect">
            <a:avLst/>
          </a:prstGeom>
        </p:spPr>
      </p:pic>
    </p:spTree>
    <p:extLst>
      <p:ext uri="{BB962C8B-B14F-4D97-AF65-F5344CB8AC3E}">
        <p14:creationId xmlns:p14="http://schemas.microsoft.com/office/powerpoint/2010/main" val="324676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D6626E-5BCF-2A4B-B6DF-038441E55415}"/>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F31B946A-D46C-A4D2-1441-168478C9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C21F0E6-089E-5E13-EE01-08B8B8C30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0" name="Rectangle 19">
            <a:extLst>
              <a:ext uri="{FF2B5EF4-FFF2-40B4-BE49-F238E27FC236}">
                <a16:creationId xmlns:a16="http://schemas.microsoft.com/office/drawing/2014/main" id="{55CF58BB-5F72-EFBB-B957-81500F47E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2" name="Rectangle 21">
            <a:extLst>
              <a:ext uri="{FF2B5EF4-FFF2-40B4-BE49-F238E27FC236}">
                <a16:creationId xmlns:a16="http://schemas.microsoft.com/office/drawing/2014/main" id="{5B8B1F68-EF4E-BC79-598E-D7E51BD855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4" name="Group 23">
            <a:extLst>
              <a:ext uri="{FF2B5EF4-FFF2-40B4-BE49-F238E27FC236}">
                <a16:creationId xmlns:a16="http://schemas.microsoft.com/office/drawing/2014/main" id="{CC6C1697-D16D-A862-3F3A-DFD0B4905D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0" name="Straight Connector 29">
              <a:extLst>
                <a:ext uri="{FF2B5EF4-FFF2-40B4-BE49-F238E27FC236}">
                  <a16:creationId xmlns:a16="http://schemas.microsoft.com/office/drawing/2014/main" id="{9B02ABB1-001E-95AD-046A-A5ED0593A8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AA5DBA0-71FC-1F31-F218-C7048510B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57280A8-7F70-483B-A385-8E4D89FB28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D6A6F2DE-7713-373C-B874-B27E62FD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C6E27-1786-A08E-B985-0D8E1F81CC71}"/>
              </a:ext>
            </a:extLst>
          </p:cNvPr>
          <p:cNvSpPr>
            <a:spLocks noGrp="1"/>
          </p:cNvSpPr>
          <p:nvPr>
            <p:ph type="title"/>
          </p:nvPr>
        </p:nvSpPr>
        <p:spPr>
          <a:xfrm>
            <a:off x="8560024" y="1559768"/>
            <a:ext cx="3384853" cy="3135379"/>
          </a:xfrm>
        </p:spPr>
        <p:txBody>
          <a:bodyPr vert="horz" lIns="91440" tIns="45720" rIns="91440" bIns="45720" rtlCol="0" anchor="ctr">
            <a:normAutofit/>
          </a:bodyPr>
          <a:lstStyle/>
          <a:p>
            <a:pPr algn="ctr">
              <a:lnSpc>
                <a:spcPct val="83000"/>
              </a:lnSpc>
            </a:pPr>
            <a:r>
              <a:rPr lang="en-US" sz="4100" cap="all" spc="-100" dirty="0">
                <a:solidFill>
                  <a:srgbClr val="FFFFFF"/>
                </a:solidFill>
              </a:rPr>
              <a:t>Scripting</a:t>
            </a:r>
          </a:p>
        </p:txBody>
      </p:sp>
      <p:sp useBgFill="1">
        <p:nvSpPr>
          <p:cNvPr id="28" name="Rectangle 27">
            <a:extLst>
              <a:ext uri="{FF2B5EF4-FFF2-40B4-BE49-F238E27FC236}">
                <a16:creationId xmlns:a16="http://schemas.microsoft.com/office/drawing/2014/main" id="{6ED7AEFA-4319-2CAC-0A91-522CC7C27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49D9A88-3899-1F39-7B16-DE873F903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5" name="Straight Connector 34">
            <a:extLst>
              <a:ext uri="{FF2B5EF4-FFF2-40B4-BE49-F238E27FC236}">
                <a16:creationId xmlns:a16="http://schemas.microsoft.com/office/drawing/2014/main" id="{75680DC1-3A87-A7B8-3654-7CA9AFC1A1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DEB9197-FAC1-EFD6-5F51-85B0084C4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33E8997-CAA0-3412-60C6-9DFB93F18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DCFAD92-C785-F8AD-8302-EDCAEC8394EC}"/>
              </a:ext>
            </a:extLst>
          </p:cNvPr>
          <p:cNvSpPr txBox="1"/>
          <p:nvPr/>
        </p:nvSpPr>
        <p:spPr>
          <a:xfrm>
            <a:off x="526504" y="2209561"/>
            <a:ext cx="7112000" cy="2585323"/>
          </a:xfrm>
          <a:prstGeom prst="rect">
            <a:avLst/>
          </a:prstGeom>
          <a:noFill/>
        </p:spPr>
        <p:txBody>
          <a:bodyPr wrap="square" rtlCol="0">
            <a:spAutoFit/>
          </a:bodyPr>
          <a:lstStyle/>
          <a:p>
            <a:r>
              <a:rPr lang="en-US" dirty="0"/>
              <a:t>Instructions</a:t>
            </a:r>
          </a:p>
          <a:p>
            <a:endParaRPr lang="en-US" dirty="0"/>
          </a:p>
          <a:p>
            <a:pPr marL="285750" indent="-285750">
              <a:buFont typeface="Arial" panose="020B0604020202020204" pitchFamily="34" charset="0"/>
              <a:buChar char="•"/>
            </a:pPr>
            <a:r>
              <a:rPr lang="en-US" dirty="0"/>
              <a:t>Screenshot text file.</a:t>
            </a:r>
          </a:p>
          <a:p>
            <a:pPr marL="285750" indent="-285750">
              <a:buFont typeface="Arial" panose="020B0604020202020204" pitchFamily="34" charset="0"/>
              <a:buChar char="•"/>
            </a:pPr>
            <a:r>
              <a:rPr lang="en-US" dirty="0"/>
              <a:t>Questions:</a:t>
            </a:r>
          </a:p>
          <a:p>
            <a:pPr marL="742950" lvl="1" indent="-285750">
              <a:buFont typeface="Arial" panose="020B0604020202020204" pitchFamily="34" charset="0"/>
              <a:buChar char="•"/>
            </a:pPr>
            <a:r>
              <a:rPr lang="en-US" dirty="0"/>
              <a:t>What is the difference between &gt; and &gt;&gt; when writing to a file in these scripts?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1592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23A8-58E7-5D9F-7F62-AA840A2B080B}"/>
              </a:ext>
            </a:extLst>
          </p:cNvPr>
          <p:cNvSpPr>
            <a:spLocks noGrp="1"/>
          </p:cNvSpPr>
          <p:nvPr>
            <p:ph type="title"/>
          </p:nvPr>
        </p:nvSpPr>
        <p:spPr/>
        <p:txBody>
          <a:bodyPr/>
          <a:lstStyle/>
          <a:p>
            <a:r>
              <a:rPr lang="en-US" dirty="0"/>
              <a:t>Go</a:t>
            </a:r>
          </a:p>
        </p:txBody>
      </p:sp>
      <p:sp>
        <p:nvSpPr>
          <p:cNvPr id="3" name="Content Placeholder 2">
            <a:extLst>
              <a:ext uri="{FF2B5EF4-FFF2-40B4-BE49-F238E27FC236}">
                <a16:creationId xmlns:a16="http://schemas.microsoft.com/office/drawing/2014/main" id="{3A2D2E5D-D4B8-F6BE-E5C6-2C842C6AC538}"/>
              </a:ext>
            </a:extLst>
          </p:cNvPr>
          <p:cNvSpPr>
            <a:spLocks noGrp="1"/>
          </p:cNvSpPr>
          <p:nvPr>
            <p:ph idx="1"/>
          </p:nvPr>
        </p:nvSpPr>
        <p:spPr/>
        <p:txBody>
          <a:bodyPr/>
          <a:lstStyle/>
          <a:p>
            <a:r>
              <a:rPr lang="en-US" dirty="0"/>
              <a:t>Released in 2012</a:t>
            </a:r>
          </a:p>
          <a:p>
            <a:r>
              <a:rPr lang="en-US" dirty="0"/>
              <a:t>From Wikipedia</a:t>
            </a:r>
          </a:p>
          <a:p>
            <a:pPr lvl="1"/>
            <a:r>
              <a:rPr lang="en-US" dirty="0"/>
              <a:t>Static typing and run-time efficiency (like C)</a:t>
            </a:r>
          </a:p>
          <a:p>
            <a:pPr lvl="1"/>
            <a:r>
              <a:rPr lang="en-US" dirty="0"/>
              <a:t>Readability and usability (like Python)</a:t>
            </a:r>
          </a:p>
          <a:p>
            <a:pPr lvl="1"/>
            <a:r>
              <a:rPr lang="en-US" dirty="0"/>
              <a:t>High-performance networking and multiprocessing</a:t>
            </a:r>
          </a:p>
        </p:txBody>
      </p:sp>
      <p:pic>
        <p:nvPicPr>
          <p:cNvPr id="1026" name="Picture 2">
            <a:extLst>
              <a:ext uri="{FF2B5EF4-FFF2-40B4-BE49-F238E27FC236}">
                <a16:creationId xmlns:a16="http://schemas.microsoft.com/office/drawing/2014/main" id="{1C80DB87-7D60-F372-ED5F-5181B7DFB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237" y="2816834"/>
            <a:ext cx="2381250"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83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84AA9-7ADD-BA2F-BD40-3158B9C182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18753-FA03-05E8-A76B-FFC84E07033B}"/>
              </a:ext>
            </a:extLst>
          </p:cNvPr>
          <p:cNvSpPr>
            <a:spLocks noGrp="1"/>
          </p:cNvSpPr>
          <p:nvPr>
            <p:ph type="title"/>
          </p:nvPr>
        </p:nvSpPr>
        <p:spPr/>
        <p:txBody>
          <a:bodyPr/>
          <a:lstStyle/>
          <a:p>
            <a:r>
              <a:rPr lang="en-US" dirty="0"/>
              <a:t>Go</a:t>
            </a:r>
          </a:p>
        </p:txBody>
      </p:sp>
      <p:pic>
        <p:nvPicPr>
          <p:cNvPr id="1026" name="Picture 2">
            <a:extLst>
              <a:ext uri="{FF2B5EF4-FFF2-40B4-BE49-F238E27FC236}">
                <a16:creationId xmlns:a16="http://schemas.microsoft.com/office/drawing/2014/main" id="{FD90F336-96C3-E734-89C4-F2CDD9EAC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620" y="742228"/>
            <a:ext cx="2381250" cy="857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DFED16-E2F7-6390-F124-65F38229B6B5}"/>
              </a:ext>
            </a:extLst>
          </p:cNvPr>
          <p:cNvSpPr txBox="1"/>
          <p:nvPr/>
        </p:nvSpPr>
        <p:spPr>
          <a:xfrm>
            <a:off x="6213988" y="642594"/>
            <a:ext cx="6096000" cy="5693866"/>
          </a:xfrm>
          <a:prstGeom prst="rect">
            <a:avLst/>
          </a:prstGeom>
          <a:noFill/>
        </p:spPr>
        <p:txBody>
          <a:bodyPr wrap="square">
            <a:spAutoFit/>
          </a:bodyPr>
          <a:lstStyle/>
          <a:p>
            <a:r>
              <a:rPr lang="en-US" sz="1600" dirty="0"/>
              <a:t>package main</a:t>
            </a:r>
          </a:p>
          <a:p>
            <a:endParaRPr lang="en-US" sz="1600" dirty="0"/>
          </a:p>
          <a:p>
            <a:r>
              <a:rPr lang="en-US" sz="1600" dirty="0"/>
              <a:t>import (</a:t>
            </a:r>
          </a:p>
          <a:p>
            <a:r>
              <a:rPr lang="en-US" sz="1600" dirty="0"/>
              <a:t>    "</a:t>
            </a:r>
            <a:r>
              <a:rPr lang="en-US" sz="1600" dirty="0" err="1"/>
              <a:t>fmt</a:t>
            </a:r>
            <a:r>
              <a:rPr lang="en-US" sz="1600" dirty="0"/>
              <a:t>"</a:t>
            </a:r>
          </a:p>
          <a:p>
            <a:r>
              <a:rPr lang="en-US" sz="1600" dirty="0"/>
              <a:t>    "time"</a:t>
            </a:r>
          </a:p>
          <a:p>
            <a:r>
              <a:rPr lang="en-US" sz="1600" dirty="0"/>
              <a:t>)</a:t>
            </a:r>
          </a:p>
          <a:p>
            <a:endParaRPr lang="en-US" sz="1600" dirty="0"/>
          </a:p>
          <a:p>
            <a:r>
              <a:rPr lang="en-US" sz="1600" dirty="0" err="1"/>
              <a:t>func</a:t>
            </a:r>
            <a:r>
              <a:rPr lang="en-US" sz="1600" dirty="0"/>
              <a:t> worker(</a:t>
            </a:r>
            <a:r>
              <a:rPr lang="en-US" sz="1600" dirty="0" err="1"/>
              <a:t>ch</a:t>
            </a:r>
            <a:r>
              <a:rPr lang="en-US" sz="1600" dirty="0"/>
              <a:t> </a:t>
            </a:r>
            <a:r>
              <a:rPr lang="en-US" sz="1600" dirty="0" err="1"/>
              <a:t>chan</a:t>
            </a:r>
            <a:r>
              <a:rPr lang="en-US" sz="1600" dirty="0"/>
              <a:t> int) {</a:t>
            </a:r>
          </a:p>
          <a:p>
            <a:r>
              <a:rPr lang="en-US" sz="1600" dirty="0"/>
              <a:t>    </a:t>
            </a:r>
            <a:r>
              <a:rPr lang="en-US" sz="1600" dirty="0" err="1"/>
              <a:t>time.Sleep</a:t>
            </a:r>
            <a:r>
              <a:rPr lang="en-US" sz="1600" dirty="0"/>
              <a:t>(1 * </a:t>
            </a:r>
            <a:r>
              <a:rPr lang="en-US" sz="1600" dirty="0" err="1"/>
              <a:t>time.Second</a:t>
            </a:r>
            <a:r>
              <a:rPr lang="en-US" sz="1600" dirty="0"/>
              <a:t>)</a:t>
            </a:r>
          </a:p>
          <a:p>
            <a:r>
              <a:rPr lang="en-US" sz="1600" dirty="0"/>
              <a:t>    </a:t>
            </a:r>
            <a:r>
              <a:rPr lang="en-US" sz="1600" dirty="0" err="1"/>
              <a:t>ch</a:t>
            </a:r>
            <a:r>
              <a:rPr lang="en-US" sz="1600" dirty="0"/>
              <a:t> &lt;- 42  // Send an integer on the channel</a:t>
            </a:r>
          </a:p>
          <a:p>
            <a:r>
              <a:rPr lang="en-US" sz="1600" dirty="0"/>
              <a:t>}</a:t>
            </a:r>
          </a:p>
          <a:p>
            <a:endParaRPr lang="en-US" sz="1600" dirty="0"/>
          </a:p>
          <a:p>
            <a:r>
              <a:rPr lang="en-US" sz="1600" dirty="0" err="1"/>
              <a:t>func</a:t>
            </a:r>
            <a:r>
              <a:rPr lang="en-US" sz="1600" dirty="0"/>
              <a:t> main() {</a:t>
            </a:r>
          </a:p>
          <a:p>
            <a:r>
              <a:rPr lang="en-US" sz="1600" dirty="0"/>
              <a:t>    </a:t>
            </a:r>
            <a:r>
              <a:rPr lang="en-US" sz="1600" dirty="0" err="1"/>
              <a:t>ch</a:t>
            </a:r>
            <a:r>
              <a:rPr lang="en-US" sz="1600" dirty="0"/>
              <a:t> := make(</a:t>
            </a:r>
            <a:r>
              <a:rPr lang="en-US" sz="1600" dirty="0" err="1"/>
              <a:t>chan</a:t>
            </a:r>
            <a:r>
              <a:rPr lang="en-US" sz="1600" dirty="0"/>
              <a:t> int)  // type inferred as </a:t>
            </a:r>
            <a:r>
              <a:rPr lang="en-US" sz="1600" dirty="0" err="1"/>
              <a:t>chan</a:t>
            </a:r>
            <a:r>
              <a:rPr lang="en-US" sz="1600" dirty="0"/>
              <a:t> int</a:t>
            </a:r>
          </a:p>
          <a:p>
            <a:r>
              <a:rPr lang="en-US" sz="1600" dirty="0"/>
              <a:t>    var result int        // explicitly declared as int</a:t>
            </a:r>
          </a:p>
          <a:p>
            <a:endParaRPr lang="en-US" sz="1600" dirty="0"/>
          </a:p>
          <a:p>
            <a:r>
              <a:rPr lang="en-US" sz="1600" dirty="0"/>
              <a:t>    go worker(</a:t>
            </a:r>
            <a:r>
              <a:rPr lang="en-US" sz="1600" dirty="0" err="1"/>
              <a:t>ch</a:t>
            </a:r>
            <a:r>
              <a:rPr lang="en-US" sz="1600" dirty="0"/>
              <a:t>)          // start goroutine</a:t>
            </a:r>
          </a:p>
          <a:p>
            <a:r>
              <a:rPr lang="en-US" sz="1600" dirty="0"/>
              <a:t>    </a:t>
            </a:r>
            <a:r>
              <a:rPr lang="en-US" sz="1600" dirty="0" err="1"/>
              <a:t>fmt.Println</a:t>
            </a:r>
            <a:r>
              <a:rPr lang="en-US" sz="1600" dirty="0"/>
              <a:t>("Waiting for worker...")</a:t>
            </a:r>
          </a:p>
          <a:p>
            <a:endParaRPr lang="en-US" sz="1600" dirty="0"/>
          </a:p>
          <a:p>
            <a:r>
              <a:rPr lang="en-US" sz="1600" dirty="0"/>
              <a:t>    result = &lt;-</a:t>
            </a:r>
            <a:r>
              <a:rPr lang="en-US" sz="1600" dirty="0" err="1"/>
              <a:t>ch</a:t>
            </a:r>
            <a:r>
              <a:rPr lang="en-US" sz="1600" dirty="0"/>
              <a:t>          // receive the int from channel</a:t>
            </a:r>
          </a:p>
          <a:p>
            <a:r>
              <a:rPr lang="en-US" sz="1600" dirty="0"/>
              <a:t>    </a:t>
            </a:r>
            <a:r>
              <a:rPr lang="en-US" sz="1600" dirty="0" err="1"/>
              <a:t>fmt.Println</a:t>
            </a:r>
            <a:r>
              <a:rPr lang="en-US" sz="1600" dirty="0"/>
              <a:t>("Received:", result)</a:t>
            </a:r>
          </a:p>
          <a:p>
            <a:r>
              <a:rPr lang="en-US" sz="1600" dirty="0"/>
              <a:t>}</a:t>
            </a:r>
          </a:p>
        </p:txBody>
      </p:sp>
      <p:sp>
        <p:nvSpPr>
          <p:cNvPr id="8" name="TextBox 7">
            <a:extLst>
              <a:ext uri="{FF2B5EF4-FFF2-40B4-BE49-F238E27FC236}">
                <a16:creationId xmlns:a16="http://schemas.microsoft.com/office/drawing/2014/main" id="{71FC0C27-08E7-B172-D972-1D2FFAF5681A}"/>
              </a:ext>
            </a:extLst>
          </p:cNvPr>
          <p:cNvSpPr txBox="1"/>
          <p:nvPr/>
        </p:nvSpPr>
        <p:spPr>
          <a:xfrm>
            <a:off x="594809" y="2374833"/>
            <a:ext cx="5206224" cy="3416320"/>
          </a:xfrm>
          <a:prstGeom prst="rect">
            <a:avLst/>
          </a:prstGeom>
          <a:noFill/>
        </p:spPr>
        <p:txBody>
          <a:bodyPr wrap="square" rtlCol="0">
            <a:spAutoFit/>
          </a:bodyPr>
          <a:lstStyle/>
          <a:p>
            <a:pPr marL="342900" indent="-342900">
              <a:buAutoNum type="arabicPeriod"/>
            </a:pPr>
            <a:r>
              <a:rPr lang="en-US" dirty="0"/>
              <a:t>Go (</a:t>
            </a:r>
            <a:r>
              <a:rPr lang="en-US" dirty="0" err="1"/>
              <a:t>haha</a:t>
            </a:r>
            <a:r>
              <a:rPr lang="en-US" dirty="0"/>
              <a:t>) to </a:t>
            </a:r>
            <a:r>
              <a:rPr lang="en-US" dirty="0">
                <a:hlinkClick r:id="rId3"/>
              </a:rPr>
              <a:t>https://go.dev/play/</a:t>
            </a:r>
            <a:r>
              <a:rPr lang="en-US" dirty="0"/>
              <a:t> </a:t>
            </a:r>
          </a:p>
          <a:p>
            <a:pPr marL="342900" indent="-342900">
              <a:buAutoNum type="arabicPeriod"/>
            </a:pPr>
            <a:r>
              <a:rPr lang="en-US" dirty="0"/>
              <a:t>Insert the code at the right.</a:t>
            </a:r>
          </a:p>
          <a:p>
            <a:pPr marL="342900" indent="-342900">
              <a:buAutoNum type="arabicPeriod"/>
            </a:pPr>
            <a:r>
              <a:rPr lang="en-US" dirty="0"/>
              <a:t>Take screen shot and answer the question:</a:t>
            </a:r>
          </a:p>
          <a:p>
            <a:pPr marL="800100" lvl="1" indent="-342900">
              <a:buAutoNum type="arabicPeriod"/>
            </a:pPr>
            <a:r>
              <a:rPr lang="en-US" dirty="0"/>
              <a:t>There are two types, </a:t>
            </a:r>
            <a:r>
              <a:rPr lang="en-US" dirty="0" err="1"/>
              <a:t>ch</a:t>
            </a:r>
            <a:r>
              <a:rPr lang="en-US" dirty="0"/>
              <a:t> and result. One is inferred that it will be an int, the other is explicitly declared. What are the benefits to allowing implicit typing?</a:t>
            </a:r>
          </a:p>
          <a:p>
            <a:pPr marL="800100" lvl="1" indent="-342900">
              <a:buAutoNum type="arabicPeriod"/>
            </a:pPr>
            <a:r>
              <a:rPr lang="en-US" dirty="0"/>
              <a:t>Is the function worker ever executed in the main thread?</a:t>
            </a:r>
          </a:p>
          <a:p>
            <a:pPr marL="800100" lvl="1" indent="-342900">
              <a:buAutoNum type="arabicPeriod"/>
            </a:pPr>
            <a:endParaRPr lang="en-US" dirty="0"/>
          </a:p>
        </p:txBody>
      </p:sp>
    </p:spTree>
    <p:extLst>
      <p:ext uri="{BB962C8B-B14F-4D97-AF65-F5344CB8AC3E}">
        <p14:creationId xmlns:p14="http://schemas.microsoft.com/office/powerpoint/2010/main" val="397918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54FE3B-9D83-55B7-8E8E-C43DB88DC6F9}"/>
              </a:ext>
            </a:extLst>
          </p:cNvPr>
          <p:cNvPicPr>
            <a:picLocks noChangeAspect="1"/>
          </p:cNvPicPr>
          <p:nvPr/>
        </p:nvPicPr>
        <p:blipFill>
          <a:blip r:embed="rId2"/>
          <a:stretch>
            <a:fillRect/>
          </a:stretch>
        </p:blipFill>
        <p:spPr>
          <a:xfrm>
            <a:off x="4667497" y="983544"/>
            <a:ext cx="6880072" cy="4730050"/>
          </a:xfrm>
          <a:prstGeom prst="rect">
            <a:avLst/>
          </a:prstGeom>
        </p:spPr>
      </p:pic>
      <p:sp>
        <p:nvSpPr>
          <p:cNvPr id="41" name="Rectangle 40">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46AF5CD-0613-ED48-1504-34A76401D646}"/>
              </a:ext>
            </a:extLst>
          </p:cNvPr>
          <p:cNvSpPr>
            <a:spLocks noGrp="1"/>
          </p:cNvSpPr>
          <p:nvPr>
            <p:ph type="title"/>
          </p:nvPr>
        </p:nvSpPr>
        <p:spPr>
          <a:xfrm>
            <a:off x="643433" y="643464"/>
            <a:ext cx="2888344" cy="1428737"/>
          </a:xfrm>
        </p:spPr>
        <p:txBody>
          <a:bodyPr>
            <a:normAutofit/>
          </a:bodyPr>
          <a:lstStyle/>
          <a:p>
            <a:r>
              <a:rPr lang="en-US" sz="3200">
                <a:solidFill>
                  <a:srgbClr val="FFFFFF"/>
                </a:solidFill>
              </a:rPr>
              <a:t>Visual Basic for Applications</a:t>
            </a:r>
          </a:p>
        </p:txBody>
      </p:sp>
      <p:sp>
        <p:nvSpPr>
          <p:cNvPr id="3" name="Content Placeholder 2">
            <a:extLst>
              <a:ext uri="{FF2B5EF4-FFF2-40B4-BE49-F238E27FC236}">
                <a16:creationId xmlns:a16="http://schemas.microsoft.com/office/drawing/2014/main" id="{AEE9823A-BB11-3BB4-9ACE-97B645312817}"/>
              </a:ext>
            </a:extLst>
          </p:cNvPr>
          <p:cNvSpPr>
            <a:spLocks noGrp="1"/>
          </p:cNvSpPr>
          <p:nvPr>
            <p:ph idx="1"/>
          </p:nvPr>
        </p:nvSpPr>
        <p:spPr>
          <a:xfrm>
            <a:off x="226777" y="2214515"/>
            <a:ext cx="3796384" cy="4265925"/>
          </a:xfrm>
        </p:spPr>
        <p:txBody>
          <a:bodyPr>
            <a:normAutofit fontScale="77500" lnSpcReduction="20000"/>
          </a:bodyPr>
          <a:lstStyle/>
          <a:p>
            <a:r>
              <a:rPr lang="en-US" sz="1600" dirty="0">
                <a:solidFill>
                  <a:srgbClr val="FFFFFF"/>
                </a:solidFill>
              </a:rPr>
              <a:t>Surprisingly common.</a:t>
            </a:r>
          </a:p>
          <a:p>
            <a:r>
              <a:rPr lang="en-US" sz="1600" dirty="0">
                <a:solidFill>
                  <a:srgbClr val="FFFFFF"/>
                </a:solidFill>
              </a:rPr>
              <a:t>Open excel, select the “Developer” check box.</a:t>
            </a:r>
          </a:p>
          <a:p>
            <a:r>
              <a:rPr lang="en-US" sz="1600" dirty="0">
                <a:solidFill>
                  <a:srgbClr val="FFFFFF"/>
                </a:solidFill>
              </a:rPr>
              <a:t>Select the “Developer” Ribbon</a:t>
            </a:r>
          </a:p>
          <a:p>
            <a:r>
              <a:rPr lang="en-US" sz="1600" dirty="0">
                <a:solidFill>
                  <a:srgbClr val="FFFFFF"/>
                </a:solidFill>
              </a:rPr>
              <a:t>Click the “Record Macro” button. Name the macro “Kevin”.</a:t>
            </a:r>
          </a:p>
          <a:p>
            <a:r>
              <a:rPr lang="en-US" sz="1600" dirty="0">
                <a:solidFill>
                  <a:srgbClr val="FFFFFF"/>
                </a:solidFill>
              </a:rPr>
              <a:t>Type “Kevin” in cell B2</a:t>
            </a:r>
          </a:p>
          <a:p>
            <a:r>
              <a:rPr lang="en-US" sz="1600" dirty="0">
                <a:solidFill>
                  <a:srgbClr val="FFFFFF"/>
                </a:solidFill>
              </a:rPr>
              <a:t>Hit “Stop Recording”</a:t>
            </a:r>
          </a:p>
          <a:p>
            <a:r>
              <a:rPr lang="en-US" sz="1600" dirty="0">
                <a:solidFill>
                  <a:srgbClr val="FFFFFF"/>
                </a:solidFill>
              </a:rPr>
              <a:t>Click Macros, and edit “Kevin”</a:t>
            </a:r>
          </a:p>
          <a:p>
            <a:r>
              <a:rPr lang="en-US" sz="1600" dirty="0">
                <a:solidFill>
                  <a:srgbClr val="FFFFFF"/>
                </a:solidFill>
              </a:rPr>
              <a:t>Replace “Kevin” with your name in the code.</a:t>
            </a:r>
          </a:p>
          <a:p>
            <a:r>
              <a:rPr lang="en-US" dirty="0">
                <a:solidFill>
                  <a:schemeClr val="bg1"/>
                </a:solidFill>
              </a:rPr>
              <a:t>Add this line  – </a:t>
            </a:r>
          </a:p>
          <a:p>
            <a:pPr lvl="1"/>
            <a:r>
              <a:rPr lang="en-US" dirty="0" err="1">
                <a:solidFill>
                  <a:schemeClr val="bg1"/>
                </a:solidFill>
              </a:rPr>
              <a:t>MsgBox</a:t>
            </a:r>
            <a:r>
              <a:rPr lang="en-US" dirty="0">
                <a:solidFill>
                  <a:schemeClr val="bg1"/>
                </a:solidFill>
              </a:rPr>
              <a:t> "Hello, World!", </a:t>
            </a:r>
            <a:r>
              <a:rPr lang="en-US" dirty="0" err="1">
                <a:solidFill>
                  <a:schemeClr val="bg1"/>
                </a:solidFill>
              </a:rPr>
              <a:t>vbOKOnly</a:t>
            </a:r>
            <a:r>
              <a:rPr lang="en-US" dirty="0">
                <a:solidFill>
                  <a:schemeClr val="bg1"/>
                </a:solidFill>
              </a:rPr>
              <a:t>, "Greeting“</a:t>
            </a:r>
          </a:p>
          <a:p>
            <a:r>
              <a:rPr lang="en-US" dirty="0">
                <a:solidFill>
                  <a:schemeClr val="bg1"/>
                </a:solidFill>
              </a:rPr>
              <a:t>Run Kevin, screenshot message box, answer question:</a:t>
            </a:r>
          </a:p>
          <a:p>
            <a:pPr lvl="1"/>
            <a:r>
              <a:rPr lang="en-US" dirty="0">
                <a:solidFill>
                  <a:schemeClr val="bg1"/>
                </a:solidFill>
              </a:rPr>
              <a:t>Why have statement terminators like semi-colons?</a:t>
            </a:r>
          </a:p>
          <a:p>
            <a:pPr lvl="1"/>
            <a:endParaRPr lang="en-US" sz="1400" dirty="0">
              <a:solidFill>
                <a:srgbClr val="FFFFFF"/>
              </a:solidFill>
            </a:endParaRPr>
          </a:p>
          <a:p>
            <a:endParaRPr lang="en-US" sz="1600" dirty="0">
              <a:solidFill>
                <a:srgbClr val="FFFFFF"/>
              </a:solidFill>
            </a:endParaRPr>
          </a:p>
        </p:txBody>
      </p:sp>
    </p:spTree>
    <p:extLst>
      <p:ext uri="{BB962C8B-B14F-4D97-AF65-F5344CB8AC3E}">
        <p14:creationId xmlns:p14="http://schemas.microsoft.com/office/powerpoint/2010/main" val="105853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68DE-4CB8-5539-2E3F-5819BAAE96B3}"/>
              </a:ext>
            </a:extLst>
          </p:cNvPr>
          <p:cNvSpPr>
            <a:spLocks noGrp="1"/>
          </p:cNvSpPr>
          <p:nvPr>
            <p:ph type="title"/>
          </p:nvPr>
        </p:nvSpPr>
        <p:spPr/>
        <p:txBody>
          <a:bodyPr/>
          <a:lstStyle/>
          <a:p>
            <a:r>
              <a:rPr lang="en-US" dirty="0"/>
              <a:t>Prolog</a:t>
            </a:r>
          </a:p>
        </p:txBody>
      </p:sp>
      <p:sp>
        <p:nvSpPr>
          <p:cNvPr id="3" name="Content Placeholder 2">
            <a:extLst>
              <a:ext uri="{FF2B5EF4-FFF2-40B4-BE49-F238E27FC236}">
                <a16:creationId xmlns:a16="http://schemas.microsoft.com/office/drawing/2014/main" id="{848C1E8C-88DB-84EF-CB84-A88ECB1D6E8A}"/>
              </a:ext>
            </a:extLst>
          </p:cNvPr>
          <p:cNvSpPr>
            <a:spLocks noGrp="1"/>
          </p:cNvSpPr>
          <p:nvPr>
            <p:ph idx="1"/>
          </p:nvPr>
        </p:nvSpPr>
        <p:spPr>
          <a:xfrm>
            <a:off x="1066800" y="2103120"/>
            <a:ext cx="5108186" cy="3931920"/>
          </a:xfrm>
        </p:spPr>
        <p:txBody>
          <a:bodyPr/>
          <a:lstStyle/>
          <a:p>
            <a:r>
              <a:rPr lang="en-US" dirty="0"/>
              <a:t>1. Go here: </a:t>
            </a:r>
            <a:r>
              <a:rPr lang="en-US" dirty="0">
                <a:hlinkClick r:id="rId2"/>
              </a:rPr>
              <a:t>https://onecompiler.com/prolog</a:t>
            </a:r>
            <a:r>
              <a:rPr lang="en-US" dirty="0"/>
              <a:t> </a:t>
            </a:r>
          </a:p>
          <a:p>
            <a:r>
              <a:rPr lang="en-US" dirty="0"/>
              <a:t>2. Run code, screenshot.</a:t>
            </a:r>
          </a:p>
          <a:p>
            <a:pPr lvl="1"/>
            <a:r>
              <a:rPr lang="en-US" dirty="0"/>
              <a:t>What would happen to the execution if you place the Rule’s section above the Facts section?</a:t>
            </a:r>
          </a:p>
        </p:txBody>
      </p:sp>
      <p:sp>
        <p:nvSpPr>
          <p:cNvPr id="5" name="TextBox 4">
            <a:extLst>
              <a:ext uri="{FF2B5EF4-FFF2-40B4-BE49-F238E27FC236}">
                <a16:creationId xmlns:a16="http://schemas.microsoft.com/office/drawing/2014/main" id="{16DF5EDF-A753-DC1E-1BAD-99EFD8271294}"/>
              </a:ext>
            </a:extLst>
          </p:cNvPr>
          <p:cNvSpPr txBox="1"/>
          <p:nvPr/>
        </p:nvSpPr>
        <p:spPr>
          <a:xfrm>
            <a:off x="6392934" y="1654136"/>
            <a:ext cx="5108186" cy="3970318"/>
          </a:xfrm>
          <a:prstGeom prst="rect">
            <a:avLst/>
          </a:prstGeom>
          <a:noFill/>
        </p:spPr>
        <p:txBody>
          <a:bodyPr wrap="square">
            <a:spAutoFit/>
          </a:bodyPr>
          <a:lstStyle/>
          <a:p>
            <a:r>
              <a:rPr lang="en-US" sz="1400" dirty="0"/>
              <a:t>% Facts</a:t>
            </a:r>
          </a:p>
          <a:p>
            <a:r>
              <a:rPr lang="en-US" sz="1400" dirty="0"/>
              <a:t>man(john).</a:t>
            </a:r>
          </a:p>
          <a:p>
            <a:r>
              <a:rPr lang="en-US" sz="1400" dirty="0"/>
              <a:t>woman(</a:t>
            </a:r>
            <a:r>
              <a:rPr lang="en-US" sz="1400" dirty="0" err="1"/>
              <a:t>mary</a:t>
            </a:r>
            <a:r>
              <a:rPr lang="en-US" sz="1400" dirty="0"/>
              <a:t>).</a:t>
            </a:r>
          </a:p>
          <a:p>
            <a:r>
              <a:rPr lang="en-US" sz="1400" dirty="0" err="1"/>
              <a:t>capital_of</a:t>
            </a:r>
            <a:r>
              <a:rPr lang="en-US" sz="1400" dirty="0"/>
              <a:t>(</a:t>
            </a:r>
            <a:r>
              <a:rPr lang="en-US" sz="1400" dirty="0" err="1"/>
              <a:t>france</a:t>
            </a:r>
            <a:r>
              <a:rPr lang="en-US" sz="1400" dirty="0"/>
              <a:t>, </a:t>
            </a:r>
            <a:r>
              <a:rPr lang="en-US" sz="1400" dirty="0" err="1"/>
              <a:t>paris</a:t>
            </a:r>
            <a:r>
              <a:rPr lang="en-US" sz="1400" dirty="0"/>
              <a:t>).</a:t>
            </a:r>
          </a:p>
          <a:p>
            <a:endParaRPr lang="en-US" sz="1400" dirty="0"/>
          </a:p>
          <a:p>
            <a:r>
              <a:rPr lang="en-US" sz="1400" dirty="0"/>
              <a:t>% Rule: X is not the same as Y if X is a man and Y is a woman, and they are different.</a:t>
            </a:r>
          </a:p>
          <a:p>
            <a:r>
              <a:rPr lang="en-US" sz="1400" dirty="0" err="1"/>
              <a:t>not_same</a:t>
            </a:r>
            <a:r>
              <a:rPr lang="en-US" sz="1400" dirty="0"/>
              <a:t>(X, Y) :- man(X), woman(Y), X \= Y.</a:t>
            </a:r>
          </a:p>
          <a:p>
            <a:endParaRPr lang="en-US" sz="1400" dirty="0"/>
          </a:p>
          <a:p>
            <a:r>
              <a:rPr lang="en-US" sz="1400" dirty="0"/>
              <a:t>% Initial goal predicate</a:t>
            </a:r>
          </a:p>
          <a:p>
            <a:r>
              <a:rPr lang="en-US" sz="1400" dirty="0"/>
              <a:t>main :-</a:t>
            </a:r>
          </a:p>
          <a:p>
            <a:r>
              <a:rPr lang="en-US" sz="1400" dirty="0"/>
              <a:t>    </a:t>
            </a:r>
            <a:r>
              <a:rPr lang="en-US" sz="1400" dirty="0" err="1"/>
              <a:t>not_same</a:t>
            </a:r>
            <a:r>
              <a:rPr lang="en-US" sz="1400" dirty="0"/>
              <a:t>(john, </a:t>
            </a:r>
            <a:r>
              <a:rPr lang="en-US" sz="1400" dirty="0" err="1"/>
              <a:t>mary</a:t>
            </a:r>
            <a:r>
              <a:rPr lang="en-US" sz="1400" dirty="0"/>
              <a:t>),</a:t>
            </a:r>
          </a:p>
          <a:p>
            <a:r>
              <a:rPr lang="en-US" sz="1400" dirty="0"/>
              <a:t>    </a:t>
            </a:r>
            <a:r>
              <a:rPr lang="en-US" sz="1400" dirty="0" err="1"/>
              <a:t>capital_of</a:t>
            </a:r>
            <a:r>
              <a:rPr lang="en-US" sz="1400" dirty="0"/>
              <a:t>(</a:t>
            </a:r>
            <a:r>
              <a:rPr lang="en-US" sz="1400" dirty="0" err="1"/>
              <a:t>france</a:t>
            </a:r>
            <a:r>
              <a:rPr lang="en-US" sz="1400" dirty="0"/>
              <a:t>, Capital),</a:t>
            </a:r>
          </a:p>
          <a:p>
            <a:r>
              <a:rPr lang="en-US" sz="1400" dirty="0"/>
              <a:t>    format('John and Mary are not the same: </a:t>
            </a:r>
            <a:r>
              <a:rPr lang="en-US" sz="1400" dirty="0" err="1"/>
              <a:t>true~n</a:t>
            </a:r>
            <a:r>
              <a:rPr lang="en-US" sz="1400" dirty="0"/>
              <a:t>', []),</a:t>
            </a:r>
          </a:p>
          <a:p>
            <a:r>
              <a:rPr lang="en-US" sz="1400" dirty="0"/>
              <a:t>    format('Capital of France is ~</a:t>
            </a:r>
            <a:r>
              <a:rPr lang="en-US" sz="1400" dirty="0" err="1"/>
              <a:t>w~n</a:t>
            </a:r>
            <a:r>
              <a:rPr lang="en-US" sz="1400" dirty="0"/>
              <a:t>', [Capital]),</a:t>
            </a:r>
          </a:p>
          <a:p>
            <a:r>
              <a:rPr lang="en-US" sz="1400" dirty="0"/>
              <a:t>    halt.</a:t>
            </a:r>
          </a:p>
          <a:p>
            <a:endParaRPr lang="en-US" sz="1400" dirty="0"/>
          </a:p>
          <a:p>
            <a:r>
              <a:rPr lang="en-US" sz="1400" dirty="0"/>
              <a:t>:- initialization(main).</a:t>
            </a:r>
          </a:p>
        </p:txBody>
      </p:sp>
    </p:spTree>
    <p:extLst>
      <p:ext uri="{BB962C8B-B14F-4D97-AF65-F5344CB8AC3E}">
        <p14:creationId xmlns:p14="http://schemas.microsoft.com/office/powerpoint/2010/main" val="1308503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8DA5A81E-8F6C-9D70-B3BA-CB641A4FC699}"/>
              </a:ext>
            </a:extLst>
          </p:cNvPr>
          <p:cNvSpPr>
            <a:spLocks noGrp="1"/>
          </p:cNvSpPr>
          <p:nvPr>
            <p:ph type="title"/>
          </p:nvPr>
        </p:nvSpPr>
        <p:spPr>
          <a:xfrm>
            <a:off x="1175512" y="870132"/>
            <a:ext cx="9792208" cy="1527078"/>
          </a:xfrm>
        </p:spPr>
        <p:txBody>
          <a:bodyPr>
            <a:normAutofit/>
          </a:bodyPr>
          <a:lstStyle/>
          <a:p>
            <a:r>
              <a:rPr lang="en-US" dirty="0"/>
              <a:t>Haskell</a:t>
            </a:r>
          </a:p>
        </p:txBody>
      </p:sp>
      <p:sp>
        <p:nvSpPr>
          <p:cNvPr id="3" name="Content Placeholder 2">
            <a:extLst>
              <a:ext uri="{FF2B5EF4-FFF2-40B4-BE49-F238E27FC236}">
                <a16:creationId xmlns:a16="http://schemas.microsoft.com/office/drawing/2014/main" id="{5F300FC1-7C3A-6B9B-586B-06F20BE66660}"/>
              </a:ext>
            </a:extLst>
          </p:cNvPr>
          <p:cNvSpPr>
            <a:spLocks noGrp="1"/>
          </p:cNvSpPr>
          <p:nvPr>
            <p:ph idx="1"/>
          </p:nvPr>
        </p:nvSpPr>
        <p:spPr>
          <a:xfrm>
            <a:off x="867664" y="2060664"/>
            <a:ext cx="4920488" cy="3730535"/>
          </a:xfrm>
        </p:spPr>
        <p:txBody>
          <a:bodyPr>
            <a:normAutofit lnSpcReduction="10000"/>
          </a:bodyPr>
          <a:lstStyle/>
          <a:p>
            <a:r>
              <a:rPr lang="en-US" dirty="0"/>
              <a:t>A Function does not change the state of an object. It is deterministic and predictable. The same input always produces the same output. Haskell loves functions. Embracing this paradigm can make your code more functional (</a:t>
            </a:r>
            <a:r>
              <a:rPr lang="en-US" dirty="0" err="1"/>
              <a:t>haha</a:t>
            </a:r>
            <a:r>
              <a:rPr lang="en-US" dirty="0"/>
              <a:t>).</a:t>
            </a:r>
          </a:p>
          <a:p>
            <a:r>
              <a:rPr lang="en-US" dirty="0"/>
              <a:t>Run code on </a:t>
            </a:r>
            <a:r>
              <a:rPr lang="en-US" dirty="0">
                <a:hlinkClick r:id="rId2"/>
              </a:rPr>
              <a:t>https://play.haskell.org/</a:t>
            </a:r>
            <a:r>
              <a:rPr lang="en-US" dirty="0"/>
              <a:t> </a:t>
            </a:r>
          </a:p>
          <a:p>
            <a:r>
              <a:rPr lang="en-US" dirty="0"/>
              <a:t>Screen shot output, answer question:</a:t>
            </a:r>
          </a:p>
          <a:p>
            <a:pPr lvl="1"/>
            <a:r>
              <a:rPr lang="en-US" dirty="0"/>
              <a:t>Explain the function header: </a:t>
            </a:r>
          </a:p>
          <a:p>
            <a:pPr marL="27432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evenOrOdd</a:t>
            </a:r>
            <a:r>
              <a:rPr lang="en-US" dirty="0">
                <a:latin typeface="Courier New" panose="02070309020205020404" pitchFamily="49" charset="0"/>
                <a:cs typeface="Courier New" panose="02070309020205020404" pitchFamily="49" charset="0"/>
              </a:rPr>
              <a:t> :: Integer -&gt; String</a:t>
            </a:r>
          </a:p>
          <a:p>
            <a:pPr marL="274320" lvl="1" indent="0">
              <a:buNone/>
            </a:pPr>
            <a:r>
              <a:rPr lang="en-US" dirty="0">
                <a:latin typeface="Courier New" panose="02070309020205020404" pitchFamily="49" charset="0"/>
                <a:cs typeface="Courier New" panose="02070309020205020404" pitchFamily="49" charset="0"/>
              </a:rPr>
              <a:t>  What is meant by </a:t>
            </a:r>
            <a:r>
              <a:rPr lang="en-US" dirty="0" err="1">
                <a:latin typeface="Courier New" panose="02070309020205020404" pitchFamily="49" charset="0"/>
                <a:cs typeface="Courier New" panose="02070309020205020404" pitchFamily="49" charset="0"/>
              </a:rPr>
              <a:t>evenOrOdd</a:t>
            </a: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  Integer, and String?</a:t>
            </a:r>
          </a:p>
          <a:p>
            <a:pPr lvl="1"/>
            <a:endParaRPr lang="en-US" dirty="0"/>
          </a:p>
          <a:p>
            <a:pPr lvl="1"/>
            <a:endParaRPr lang="en-US" dirty="0"/>
          </a:p>
          <a:p>
            <a:pPr lvl="1"/>
            <a:endParaRPr lang="en-US" dirty="0"/>
          </a:p>
        </p:txBody>
      </p:sp>
      <p:sp>
        <p:nvSpPr>
          <p:cNvPr id="5" name="TextBox 4">
            <a:extLst>
              <a:ext uri="{FF2B5EF4-FFF2-40B4-BE49-F238E27FC236}">
                <a16:creationId xmlns:a16="http://schemas.microsoft.com/office/drawing/2014/main" id="{221B23E3-B835-463F-0D5A-480836C29490}"/>
              </a:ext>
            </a:extLst>
          </p:cNvPr>
          <p:cNvSpPr txBox="1"/>
          <p:nvPr/>
        </p:nvSpPr>
        <p:spPr>
          <a:xfrm>
            <a:off x="6071616" y="1565739"/>
            <a:ext cx="6144768" cy="4131900"/>
          </a:xfrm>
          <a:prstGeom prst="rect">
            <a:avLst/>
          </a:prstGeom>
          <a:noFill/>
        </p:spPr>
        <p:txBody>
          <a:bodyPr wrap="square">
            <a:spAutoFit/>
          </a:bodyPr>
          <a:lstStyle/>
          <a:p>
            <a:r>
              <a:rPr lang="en-US" sz="1050" dirty="0">
                <a:latin typeface="Courier New" panose="02070309020205020404" pitchFamily="49" charset="0"/>
                <a:cs typeface="Courier New" panose="02070309020205020404" pitchFamily="49" charset="0"/>
              </a:rPr>
              <a:t>module Main where</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Calculate factorial recursively</a:t>
            </a:r>
          </a:p>
          <a:p>
            <a:r>
              <a:rPr lang="en-US" sz="1050" dirty="0">
                <a:latin typeface="Courier New" panose="02070309020205020404" pitchFamily="49" charset="0"/>
                <a:cs typeface="Courier New" panose="02070309020205020404" pitchFamily="49" charset="0"/>
              </a:rPr>
              <a:t>factorial :: Integer -&gt; Integer</a:t>
            </a:r>
          </a:p>
          <a:p>
            <a:r>
              <a:rPr lang="en-US" sz="1050" dirty="0">
                <a:latin typeface="Courier New" panose="02070309020205020404" pitchFamily="49" charset="0"/>
                <a:cs typeface="Courier New" panose="02070309020205020404" pitchFamily="49" charset="0"/>
              </a:rPr>
              <a:t>factorial 0 = 1</a:t>
            </a:r>
          </a:p>
          <a:p>
            <a:r>
              <a:rPr lang="en-US" sz="1050" dirty="0">
                <a:latin typeface="Courier New" panose="02070309020205020404" pitchFamily="49" charset="0"/>
                <a:cs typeface="Courier New" panose="02070309020205020404" pitchFamily="49" charset="0"/>
              </a:rPr>
              <a:t>factorial n = n * factorial (n - 1)</a:t>
            </a: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Determine if a number is even or odd</a:t>
            </a:r>
          </a:p>
          <a:p>
            <a:r>
              <a:rPr lang="en-US" sz="1050" dirty="0" err="1">
                <a:latin typeface="Courier New" panose="02070309020205020404" pitchFamily="49" charset="0"/>
                <a:cs typeface="Courier New" panose="02070309020205020404" pitchFamily="49" charset="0"/>
              </a:rPr>
              <a:t>evenOrOdd</a:t>
            </a:r>
            <a:r>
              <a:rPr lang="en-US" sz="1050" dirty="0">
                <a:latin typeface="Courier New" panose="02070309020205020404" pitchFamily="49" charset="0"/>
                <a:cs typeface="Courier New" panose="02070309020205020404" pitchFamily="49" charset="0"/>
              </a:rPr>
              <a:t> :: Integer -&gt; String</a:t>
            </a:r>
          </a:p>
          <a:p>
            <a:r>
              <a:rPr lang="en-US" sz="1050" dirty="0" err="1">
                <a:latin typeface="Courier New" panose="02070309020205020404" pitchFamily="49" charset="0"/>
                <a:cs typeface="Courier New" panose="02070309020205020404" pitchFamily="49" charset="0"/>
              </a:rPr>
              <a:t>evenOrOdd</a:t>
            </a:r>
            <a:r>
              <a:rPr lang="en-US" sz="1050" dirty="0">
                <a:latin typeface="Courier New" panose="02070309020205020404" pitchFamily="49" charset="0"/>
                <a:cs typeface="Courier New" panose="02070309020205020404" pitchFamily="49" charset="0"/>
              </a:rPr>
              <a:t> n</a:t>
            </a:r>
          </a:p>
          <a:p>
            <a:r>
              <a:rPr lang="en-US" sz="1050" dirty="0">
                <a:latin typeface="Courier New" panose="02070309020205020404" pitchFamily="49" charset="0"/>
                <a:cs typeface="Courier New" panose="02070309020205020404" pitchFamily="49" charset="0"/>
              </a:rPr>
              <a:t>  | n `mod` 2 == 0 = "even"</a:t>
            </a:r>
          </a:p>
          <a:p>
            <a:r>
              <a:rPr lang="en-US" sz="1050" dirty="0">
                <a:latin typeface="Courier New" panose="02070309020205020404" pitchFamily="49" charset="0"/>
                <a:cs typeface="Courier New" panose="02070309020205020404" pitchFamily="49" charset="0"/>
              </a:rPr>
              <a:t>  | otherwise      = "odd"</a:t>
            </a: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main :: IO ()</a:t>
            </a:r>
          </a:p>
          <a:p>
            <a:r>
              <a:rPr lang="en-US" sz="1050" dirty="0">
                <a:latin typeface="Courier New" panose="02070309020205020404" pitchFamily="49" charset="0"/>
                <a:cs typeface="Courier New" panose="02070309020205020404" pitchFamily="49" charset="0"/>
              </a:rPr>
              <a:t>main = do</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let squares = [x * x | x &lt;- [1..10]]</a:t>
            </a:r>
          </a:p>
          <a:p>
            <a:r>
              <a:rPr lang="en-US" sz="1050" dirty="0">
                <a:latin typeface="Courier New" panose="02070309020205020404" pitchFamily="49" charset="0"/>
                <a:cs typeface="Courier New" panose="02070309020205020404" pitchFamily="49" charset="0"/>
              </a:rPr>
              <a:t>  print squares</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let number = 5 :: Integer</a:t>
            </a:r>
          </a:p>
          <a:p>
            <a:r>
              <a:rPr lang="en-US" sz="1050" dirty="0">
                <a:latin typeface="Courier New" panose="02070309020205020404" pitchFamily="49" charset="0"/>
                <a:cs typeface="Courier New" panose="02070309020205020404" pitchFamily="49" charset="0"/>
              </a:rPr>
              <a:t>  </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putStrLn</a:t>
            </a:r>
            <a:r>
              <a:rPr lang="en-US" sz="1050" dirty="0">
                <a:latin typeface="Courier New" panose="02070309020205020404" pitchFamily="49" charset="0"/>
                <a:cs typeface="Courier New" panose="02070309020205020404" pitchFamily="49" charset="0"/>
              </a:rPr>
              <a:t> ("Factorial of " ++ show number ++ " is " ++ show (factorial number))</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putStrLn</a:t>
            </a:r>
            <a:r>
              <a:rPr lang="en-US" sz="1050" dirty="0">
                <a:latin typeface="Courier New" panose="02070309020205020404" pitchFamily="49" charset="0"/>
                <a:cs typeface="Courier New" panose="02070309020205020404" pitchFamily="49" charset="0"/>
              </a:rPr>
              <a:t> ("The number " ++ show number ++ " is " ++ </a:t>
            </a:r>
            <a:r>
              <a:rPr lang="en-US" sz="1050" dirty="0" err="1">
                <a:latin typeface="Courier New" panose="02070309020205020404" pitchFamily="49" charset="0"/>
                <a:cs typeface="Courier New" panose="02070309020205020404" pitchFamily="49" charset="0"/>
              </a:rPr>
              <a:t>evenOrOdd</a:t>
            </a:r>
            <a:r>
              <a:rPr lang="en-US" sz="1050" dirty="0">
                <a:latin typeface="Courier New" panose="02070309020205020404" pitchFamily="49" charset="0"/>
                <a:cs typeface="Courier New" panose="02070309020205020404" pitchFamily="49" charset="0"/>
              </a:rPr>
              <a:t> number)</a:t>
            </a:r>
          </a:p>
        </p:txBody>
      </p:sp>
    </p:spTree>
    <p:extLst>
      <p:ext uri="{BB962C8B-B14F-4D97-AF65-F5344CB8AC3E}">
        <p14:creationId xmlns:p14="http://schemas.microsoft.com/office/powerpoint/2010/main" val="381278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46E6-8F3A-B44B-7C65-DCF86395A39E}"/>
              </a:ext>
            </a:extLst>
          </p:cNvPr>
          <p:cNvSpPr>
            <a:spLocks noGrp="1"/>
          </p:cNvSpPr>
          <p:nvPr>
            <p:ph type="title"/>
          </p:nvPr>
        </p:nvSpPr>
        <p:spPr/>
        <p:txBody>
          <a:bodyPr/>
          <a:lstStyle/>
          <a:p>
            <a:r>
              <a:rPr lang="en-US" dirty="0"/>
              <a:t>Extra Credit - </a:t>
            </a:r>
            <a:r>
              <a:rPr lang="en-US" dirty="0" err="1"/>
              <a:t>Malbolge</a:t>
            </a:r>
            <a:endParaRPr lang="en-US" dirty="0"/>
          </a:p>
        </p:txBody>
      </p:sp>
      <p:sp>
        <p:nvSpPr>
          <p:cNvPr id="3" name="Content Placeholder 2">
            <a:extLst>
              <a:ext uri="{FF2B5EF4-FFF2-40B4-BE49-F238E27FC236}">
                <a16:creationId xmlns:a16="http://schemas.microsoft.com/office/drawing/2014/main" id="{D8C9DF07-C3D1-65C7-DD00-19AA9885712D}"/>
              </a:ext>
            </a:extLst>
          </p:cNvPr>
          <p:cNvSpPr>
            <a:spLocks noGrp="1"/>
          </p:cNvSpPr>
          <p:nvPr>
            <p:ph idx="1"/>
          </p:nvPr>
        </p:nvSpPr>
        <p:spPr/>
        <p:txBody>
          <a:bodyPr>
            <a:normAutofit/>
          </a:bodyPr>
          <a:lstStyle/>
          <a:p>
            <a:r>
              <a:rPr lang="en-US" sz="2800" dirty="0"/>
              <a:t>Automatic A in the class – Implement Euclid’s algorithm. </a:t>
            </a:r>
          </a:p>
          <a:p>
            <a:r>
              <a:rPr lang="en-US" sz="2800" dirty="0"/>
              <a:t>No vibe coding, no tools that you did not make yourself.</a:t>
            </a:r>
          </a:p>
        </p:txBody>
      </p:sp>
    </p:spTree>
    <p:extLst>
      <p:ext uri="{BB962C8B-B14F-4D97-AF65-F5344CB8AC3E}">
        <p14:creationId xmlns:p14="http://schemas.microsoft.com/office/powerpoint/2010/main" val="243009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F736-CFEB-9DC4-1228-B6FAB4A3C7AE}"/>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734B0A15-E7C9-D120-A844-E7C228F47E98}"/>
              </a:ext>
            </a:extLst>
          </p:cNvPr>
          <p:cNvSpPr>
            <a:spLocks noGrp="1"/>
          </p:cNvSpPr>
          <p:nvPr>
            <p:ph idx="1"/>
          </p:nvPr>
        </p:nvSpPr>
        <p:spPr>
          <a:xfrm>
            <a:off x="1066800" y="2103120"/>
            <a:ext cx="10058400" cy="4307840"/>
          </a:xfrm>
        </p:spPr>
        <p:txBody>
          <a:bodyPr>
            <a:normAutofit fontScale="92500" lnSpcReduction="10000"/>
          </a:bodyPr>
          <a:lstStyle/>
          <a:p>
            <a:r>
              <a:rPr lang="en-US" dirty="0"/>
              <a:t>Gain experience with as many languages as feasible.</a:t>
            </a:r>
          </a:p>
          <a:p>
            <a:pPr lvl="1"/>
            <a:r>
              <a:rPr lang="en-US" dirty="0"/>
              <a:t>Ada</a:t>
            </a:r>
          </a:p>
          <a:p>
            <a:pPr lvl="1"/>
            <a:r>
              <a:rPr lang="en-US" dirty="0"/>
              <a:t>FORTRAN</a:t>
            </a:r>
          </a:p>
          <a:p>
            <a:pPr lvl="1"/>
            <a:r>
              <a:rPr lang="en-US" dirty="0"/>
              <a:t>ALGOL</a:t>
            </a:r>
          </a:p>
          <a:p>
            <a:pPr lvl="1"/>
            <a:r>
              <a:rPr lang="en-US" dirty="0"/>
              <a:t>COBOL</a:t>
            </a:r>
          </a:p>
          <a:p>
            <a:pPr lvl="1"/>
            <a:r>
              <a:rPr lang="en-US" dirty="0"/>
              <a:t>Pascal</a:t>
            </a:r>
          </a:p>
          <a:p>
            <a:pPr lvl="1"/>
            <a:r>
              <a:rPr lang="en-US" dirty="0"/>
              <a:t>Batch/Shell</a:t>
            </a:r>
          </a:p>
          <a:p>
            <a:pPr lvl="1"/>
            <a:r>
              <a:rPr lang="en-US" dirty="0"/>
              <a:t>Go</a:t>
            </a:r>
          </a:p>
          <a:p>
            <a:pPr lvl="1"/>
            <a:r>
              <a:rPr lang="en-US" dirty="0"/>
              <a:t>VBA</a:t>
            </a:r>
          </a:p>
          <a:p>
            <a:pPr lvl="1"/>
            <a:r>
              <a:rPr lang="en-US" dirty="0"/>
              <a:t>Prolog</a:t>
            </a:r>
          </a:p>
          <a:p>
            <a:pPr lvl="1"/>
            <a:r>
              <a:rPr lang="en-US" dirty="0"/>
              <a:t>Haskell</a:t>
            </a:r>
          </a:p>
          <a:p>
            <a:pPr lvl="1"/>
            <a:r>
              <a:rPr lang="en-US" dirty="0" err="1"/>
              <a:t>Malbolge</a:t>
            </a:r>
            <a:r>
              <a:rPr lang="en-US" dirty="0"/>
              <a:t> (extra credit)</a:t>
            </a:r>
          </a:p>
          <a:p>
            <a:r>
              <a:rPr lang="en-US" dirty="0"/>
              <a:t>Lab report is a word document, content is king, formatting is irrelevant as long as readable.</a:t>
            </a:r>
          </a:p>
          <a:p>
            <a:r>
              <a:rPr lang="en-US" dirty="0"/>
              <a:t>Email lab report to </a:t>
            </a:r>
            <a:r>
              <a:rPr lang="en-US" dirty="0">
                <a:hlinkClick r:id="rId2"/>
              </a:rPr>
              <a:t>richard.thompson@nps.edu</a:t>
            </a:r>
            <a:r>
              <a:rPr lang="en-US" dirty="0"/>
              <a:t> </a:t>
            </a:r>
          </a:p>
          <a:p>
            <a:pPr lvl="1"/>
            <a:endParaRPr lang="en-US" dirty="0"/>
          </a:p>
          <a:p>
            <a:pPr lvl="1"/>
            <a:endParaRPr lang="en-US" dirty="0"/>
          </a:p>
        </p:txBody>
      </p:sp>
    </p:spTree>
    <p:extLst>
      <p:ext uri="{BB962C8B-B14F-4D97-AF65-F5344CB8AC3E}">
        <p14:creationId xmlns:p14="http://schemas.microsoft.com/office/powerpoint/2010/main" val="298389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ED18C4-67E3-43CE-9EC7-3809C35EE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BE714BB-FFC1-4759-9828-5B89BFD7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ln w="6350" cap="flat" cmpd="sng" algn="ctr">
            <a:noFill/>
            <a:prstDash val="solid"/>
          </a:ln>
          <a:effectLst>
            <a:softEdge rad="0"/>
          </a:effectLst>
        </p:spPr>
        <p:txBody>
          <a:bodyPr/>
          <a:lstStyle/>
          <a:p>
            <a:endParaRPr lang="en-US"/>
          </a:p>
        </p:txBody>
      </p:sp>
      <p:sp>
        <p:nvSpPr>
          <p:cNvPr id="12" name="Rectangle 11">
            <a:extLst>
              <a:ext uri="{FF2B5EF4-FFF2-40B4-BE49-F238E27FC236}">
                <a16:creationId xmlns:a16="http://schemas.microsoft.com/office/drawing/2014/main" id="{8E0541FA-C333-41B0-AC8A-A3423BC4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accent1"/>
          </a:solidFill>
          <a:ln w="6350" cap="flat" cmpd="sng" algn="ctr">
            <a:noFill/>
            <a:prstDash val="solid"/>
          </a:ln>
          <a:effectLst>
            <a:softEdge rad="0"/>
          </a:effectLst>
        </p:spPr>
        <p:txBody>
          <a:bodyPr/>
          <a:lstStyle/>
          <a:p>
            <a:endParaRPr lang="en-US"/>
          </a:p>
        </p:txBody>
      </p:sp>
      <p:pic>
        <p:nvPicPr>
          <p:cNvPr id="1026" name="Picture 2">
            <a:extLst>
              <a:ext uri="{FF2B5EF4-FFF2-40B4-BE49-F238E27FC236}">
                <a16:creationId xmlns:a16="http://schemas.microsoft.com/office/drawing/2014/main" id="{43B09511-B813-EE8D-C3AD-F91593B06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76" y="621583"/>
            <a:ext cx="2381250" cy="25812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BC3B1CF-36DF-CC88-2937-7A6C22C9F2B3}"/>
              </a:ext>
            </a:extLst>
          </p:cNvPr>
          <p:cNvSpPr txBox="1"/>
          <p:nvPr/>
        </p:nvSpPr>
        <p:spPr>
          <a:xfrm>
            <a:off x="5455475" y="621583"/>
            <a:ext cx="6096000" cy="4801314"/>
          </a:xfrm>
          <a:prstGeom prst="rect">
            <a:avLst/>
          </a:prstGeom>
          <a:noFill/>
        </p:spPr>
        <p:txBody>
          <a:bodyPr wrap="square">
            <a:spAutoFit/>
          </a:bodyPr>
          <a:lstStyle/>
          <a:p>
            <a:pPr algn="l">
              <a:buNone/>
            </a:pPr>
            <a:r>
              <a:rPr lang="en-US" b="1" i="0" dirty="0">
                <a:effectLst/>
                <a:latin typeface="fkGroteskNeue"/>
              </a:rPr>
              <a:t>Ada</a:t>
            </a:r>
            <a:r>
              <a:rPr lang="en-US" b="0" i="0" dirty="0">
                <a:effectLst/>
                <a:latin typeface="fkGroteskNeue"/>
              </a:rPr>
              <a:t> is a structured, statically typed programming language created in the late 1970s and early 1980s, primarily for the U.S. Department of Defense, to address the need for a unified, reliable language for embedded and mission-critical systems.</a:t>
            </a:r>
            <a:endParaRPr lang="en-US" b="0" i="0" dirty="0">
              <a:effectLst/>
              <a:latin typeface="var(--font-berkeley-mono)"/>
            </a:endParaRPr>
          </a:p>
          <a:p>
            <a:pPr algn="l">
              <a:buNone/>
            </a:pPr>
            <a:endParaRPr lang="en-US" b="0" i="0" dirty="0">
              <a:effectLst/>
              <a:latin typeface="fkGroteskNeue"/>
            </a:endParaRPr>
          </a:p>
          <a:p>
            <a:pPr algn="l">
              <a:buNone/>
            </a:pPr>
            <a:r>
              <a:rPr lang="en-US" b="1" i="0" dirty="0">
                <a:effectLst/>
                <a:latin typeface="var(--font-fk-grotesk)"/>
              </a:rPr>
              <a:t>Origins and Name</a:t>
            </a:r>
          </a:p>
          <a:p>
            <a:pPr algn="l">
              <a:buFont typeface="Arial" panose="020B0604020202020204" pitchFamily="34" charset="0"/>
              <a:buChar char="•"/>
            </a:pPr>
            <a:r>
              <a:rPr lang="en-US" b="0" i="0" dirty="0">
                <a:effectLst/>
                <a:latin typeface="fkGroteskNeue"/>
              </a:rPr>
              <a:t>The U.S. DoD faced a "software crisis" in the 1970s, using hundreds of programming languages with little compatibility.</a:t>
            </a:r>
          </a:p>
          <a:p>
            <a:pPr algn="l">
              <a:buFont typeface="Arial" panose="020B0604020202020204" pitchFamily="34" charset="0"/>
              <a:buChar char="•"/>
            </a:pPr>
            <a:r>
              <a:rPr lang="en-US" b="0" i="0" dirty="0">
                <a:effectLst/>
                <a:latin typeface="fkGroteskNeue"/>
              </a:rPr>
              <a:t>Requirements (Steelman documents) were formalized to define what a new language should provide—mainly reliability, safety, and real-time support.</a:t>
            </a:r>
          </a:p>
          <a:p>
            <a:pPr algn="l">
              <a:buFont typeface="Arial" panose="020B0604020202020204" pitchFamily="34" charset="0"/>
              <a:buChar char="•"/>
            </a:pPr>
            <a:r>
              <a:rPr lang="en-US" b="0" i="0" dirty="0">
                <a:effectLst/>
                <a:latin typeface="fkGroteskNeue"/>
              </a:rPr>
              <a:t>A competition was held, and the winning design (the "Green" team led by Jean </a:t>
            </a:r>
            <a:r>
              <a:rPr lang="en-US" b="0" i="0" dirty="0" err="1">
                <a:effectLst/>
                <a:latin typeface="fkGroteskNeue"/>
              </a:rPr>
              <a:t>Ichbiah</a:t>
            </a:r>
            <a:r>
              <a:rPr lang="en-US" b="0" i="0" dirty="0">
                <a:effectLst/>
                <a:latin typeface="fkGroteskNeue"/>
              </a:rPr>
              <a:t> of CII Honeywell Bull, France) was selected in 1979.</a:t>
            </a:r>
          </a:p>
          <a:p>
            <a:pPr algn="l">
              <a:buFont typeface="Arial" panose="020B0604020202020204" pitchFamily="34" charset="0"/>
              <a:buChar char="•"/>
            </a:pPr>
            <a:r>
              <a:rPr lang="en-US" b="0" i="0" dirty="0">
                <a:effectLst/>
                <a:latin typeface="fkGroteskNeue"/>
              </a:rPr>
              <a:t>The language was named "Ada" by US Navy CDR Jack Cooper in honor of Ada Lovelace, considered the first computer programmer.</a:t>
            </a:r>
          </a:p>
        </p:txBody>
      </p:sp>
      <p:pic>
        <p:nvPicPr>
          <p:cNvPr id="1034" name="Picture 10" descr="Ada Byron, portrait at age four">
            <a:extLst>
              <a:ext uri="{FF2B5EF4-FFF2-40B4-BE49-F238E27FC236}">
                <a16:creationId xmlns:a16="http://schemas.microsoft.com/office/drawing/2014/main" id="{47154A28-2460-CE38-1352-AF18A0559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855" y="3701882"/>
            <a:ext cx="238125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00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756414A-5692-E88D-A5CC-838B195EEA5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9988437-D375-BD61-A3F5-EA1341A3B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0EF6162-5371-24B6-E6C7-51621B88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ln w="6350" cap="flat" cmpd="sng" algn="ctr">
            <a:noFill/>
            <a:prstDash val="solid"/>
          </a:ln>
          <a:effectLst>
            <a:softEdge rad="0"/>
          </a:effectLst>
        </p:spPr>
        <p:txBody>
          <a:bodyPr/>
          <a:lstStyle/>
          <a:p>
            <a:endParaRPr lang="en-US"/>
          </a:p>
        </p:txBody>
      </p:sp>
      <p:sp>
        <p:nvSpPr>
          <p:cNvPr id="12" name="Rectangle 11">
            <a:extLst>
              <a:ext uri="{FF2B5EF4-FFF2-40B4-BE49-F238E27FC236}">
                <a16:creationId xmlns:a16="http://schemas.microsoft.com/office/drawing/2014/main" id="{2853739C-F083-0B61-01ED-3101C13F4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accent1"/>
          </a:solidFill>
          <a:ln w="6350" cap="flat" cmpd="sng" algn="ctr">
            <a:noFill/>
            <a:prstDash val="solid"/>
          </a:ln>
          <a:effectLst>
            <a:softEdge rad="0"/>
          </a:effectLst>
        </p:spPr>
        <p:txBody>
          <a:bodyPr/>
          <a:lstStyle/>
          <a:p>
            <a:endParaRPr lang="en-US"/>
          </a:p>
        </p:txBody>
      </p:sp>
      <p:pic>
        <p:nvPicPr>
          <p:cNvPr id="1026" name="Picture 2">
            <a:extLst>
              <a:ext uri="{FF2B5EF4-FFF2-40B4-BE49-F238E27FC236}">
                <a16:creationId xmlns:a16="http://schemas.microsoft.com/office/drawing/2014/main" id="{59D08176-208A-FC06-CD34-33C5A91E1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76" y="621583"/>
            <a:ext cx="238125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8D84333D-9619-5381-AF18-A29719924C05}"/>
              </a:ext>
            </a:extLst>
          </p:cNvPr>
          <p:cNvPicPr>
            <a:picLocks noChangeAspect="1"/>
          </p:cNvPicPr>
          <p:nvPr/>
        </p:nvPicPr>
        <p:blipFill>
          <a:blip r:embed="rId3"/>
          <a:stretch>
            <a:fillRect/>
          </a:stretch>
        </p:blipFill>
        <p:spPr>
          <a:xfrm>
            <a:off x="6663960" y="3202858"/>
            <a:ext cx="2795702" cy="1294654"/>
          </a:xfrm>
          <a:prstGeom prst="rect">
            <a:avLst/>
          </a:prstGeom>
        </p:spPr>
      </p:pic>
      <p:sp>
        <p:nvSpPr>
          <p:cNvPr id="16" name="TextBox 15">
            <a:extLst>
              <a:ext uri="{FF2B5EF4-FFF2-40B4-BE49-F238E27FC236}">
                <a16:creationId xmlns:a16="http://schemas.microsoft.com/office/drawing/2014/main" id="{2A914530-601C-3DDC-ABA6-A457CFE1295B}"/>
              </a:ext>
            </a:extLst>
          </p:cNvPr>
          <p:cNvSpPr txBox="1"/>
          <p:nvPr/>
        </p:nvSpPr>
        <p:spPr>
          <a:xfrm>
            <a:off x="4846023" y="1035073"/>
            <a:ext cx="6431577" cy="1477328"/>
          </a:xfrm>
          <a:prstGeom prst="rect">
            <a:avLst/>
          </a:prstGeom>
          <a:noFill/>
        </p:spPr>
        <p:txBody>
          <a:bodyPr wrap="square" rtlCol="0">
            <a:spAutoFit/>
          </a:bodyPr>
          <a:lstStyle/>
          <a:p>
            <a:r>
              <a:rPr lang="en-US" dirty="0"/>
              <a:t>The first program, Note G,</a:t>
            </a:r>
          </a:p>
          <a:p>
            <a:pPr marL="285750" indent="-285750">
              <a:buFont typeface="Arial" panose="020B0604020202020204" pitchFamily="34" charset="0"/>
              <a:buChar char="•"/>
            </a:pPr>
            <a:r>
              <a:rPr lang="en-US" dirty="0"/>
              <a:t>Written for Charles Babbage’s Analytic Engine in the 1840s by Ada Lovelace</a:t>
            </a:r>
          </a:p>
          <a:p>
            <a:pPr marL="285750" indent="-285750">
              <a:buFont typeface="Arial" panose="020B0604020202020204" pitchFamily="34" charset="0"/>
              <a:buChar char="•"/>
            </a:pPr>
            <a:r>
              <a:rPr lang="en-US" dirty="0"/>
              <a:t>Deliberately chose a difficult method to calculate the </a:t>
            </a:r>
            <a:r>
              <a:rPr lang="en-US" dirty="0" err="1"/>
              <a:t>Bernouli</a:t>
            </a:r>
            <a:r>
              <a:rPr lang="en-US" dirty="0"/>
              <a:t> numbers.</a:t>
            </a:r>
          </a:p>
        </p:txBody>
      </p:sp>
      <p:pic>
        <p:nvPicPr>
          <p:cNvPr id="1030" name="Picture 6" descr="Ada Byron, portrait drawn at age 17">
            <a:extLst>
              <a:ext uri="{FF2B5EF4-FFF2-40B4-BE49-F238E27FC236}">
                <a16:creationId xmlns:a16="http://schemas.microsoft.com/office/drawing/2014/main" id="{8900778C-3A17-1EBB-D6B4-A80FF1EC7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376" y="3586697"/>
            <a:ext cx="21907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26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F45418B-4C61-04A6-FE76-2F645D34166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0E17344-9269-90DD-E048-4422E8666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ED6E44C-638E-23EA-4592-9FB6A82A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ln w="6350" cap="flat" cmpd="sng" algn="ctr">
            <a:noFill/>
            <a:prstDash val="solid"/>
          </a:ln>
          <a:effectLst>
            <a:softEdge rad="0"/>
          </a:effectLst>
        </p:spPr>
        <p:txBody>
          <a:bodyPr/>
          <a:lstStyle/>
          <a:p>
            <a:endParaRPr lang="en-US"/>
          </a:p>
        </p:txBody>
      </p:sp>
      <p:sp>
        <p:nvSpPr>
          <p:cNvPr id="12" name="Rectangle 11">
            <a:extLst>
              <a:ext uri="{FF2B5EF4-FFF2-40B4-BE49-F238E27FC236}">
                <a16:creationId xmlns:a16="http://schemas.microsoft.com/office/drawing/2014/main" id="{096A2D11-6C3C-43F9-594A-350530C79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accent1"/>
          </a:solidFill>
          <a:ln w="6350" cap="flat" cmpd="sng" algn="ctr">
            <a:noFill/>
            <a:prstDash val="solid"/>
          </a:ln>
          <a:effectLst>
            <a:softEdge rad="0"/>
          </a:effectLst>
        </p:spPr>
        <p:txBody>
          <a:bodyPr/>
          <a:lstStyle/>
          <a:p>
            <a:endParaRPr lang="en-US"/>
          </a:p>
        </p:txBody>
      </p:sp>
      <p:pic>
        <p:nvPicPr>
          <p:cNvPr id="1026" name="Picture 2">
            <a:extLst>
              <a:ext uri="{FF2B5EF4-FFF2-40B4-BE49-F238E27FC236}">
                <a16:creationId xmlns:a16="http://schemas.microsoft.com/office/drawing/2014/main" id="{FBE46472-71D1-4D77-CDA7-DBB9AFD15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76" y="621583"/>
            <a:ext cx="2381250" cy="2581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gusta Ada King, Countess of Lovelace, daguerrotype portrait circa 1843">
            <a:extLst>
              <a:ext uri="{FF2B5EF4-FFF2-40B4-BE49-F238E27FC236}">
                <a16:creationId xmlns:a16="http://schemas.microsoft.com/office/drawing/2014/main" id="{2B8B72C9-F044-379C-6FE1-81F36140F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032" y="3586697"/>
            <a:ext cx="1990775" cy="258004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B2B89C6-81FD-35F4-942A-B1EAD76902D4}"/>
              </a:ext>
            </a:extLst>
          </p:cNvPr>
          <p:cNvSpPr txBox="1"/>
          <p:nvPr/>
        </p:nvSpPr>
        <p:spPr>
          <a:xfrm>
            <a:off x="6686054" y="1912220"/>
            <a:ext cx="3707625" cy="2923877"/>
          </a:xfrm>
          <a:prstGeom prst="rect">
            <a:avLst/>
          </a:prstGeom>
          <a:noFill/>
        </p:spPr>
        <p:txBody>
          <a:bodyPr wrap="square" rtlCol="0">
            <a:spAutoFit/>
          </a:bodyPr>
          <a:lstStyle/>
          <a:p>
            <a:r>
              <a:rPr lang="en-US" sz="400" dirty="0">
                <a:latin typeface="Courier New" panose="02070309020205020404" pitchFamily="49" charset="0"/>
                <a:cs typeface="Courier New" panose="02070309020205020404" pitchFamily="49" charset="0"/>
              </a:rPr>
              <a:t>with </a:t>
            </a:r>
            <a:r>
              <a:rPr lang="en-US" sz="400" dirty="0" err="1">
                <a:latin typeface="Courier New" panose="02070309020205020404" pitchFamily="49" charset="0"/>
                <a:cs typeface="Courier New" panose="02070309020205020404" pitchFamily="49" charset="0"/>
              </a:rPr>
              <a:t>Ada.Text_IO</a:t>
            </a:r>
            <a:r>
              <a:rPr lang="en-US" sz="400" dirty="0">
                <a:latin typeface="Courier New" panose="02070309020205020404" pitchFamily="49" charset="0"/>
                <a:cs typeface="Courier New" panose="02070309020205020404" pitchFamily="49" charset="0"/>
              </a:rPr>
              <a:t>; use </a:t>
            </a:r>
            <a:r>
              <a:rPr lang="en-US" sz="400" dirty="0" err="1">
                <a:latin typeface="Courier New" panose="02070309020205020404" pitchFamily="49" charset="0"/>
                <a:cs typeface="Courier New" panose="02070309020205020404" pitchFamily="49" charset="0"/>
              </a:rPr>
              <a:t>Ada.Text_IO</a:t>
            </a:r>
            <a:r>
              <a:rPr lang="en-US" sz="400" dirty="0">
                <a:latin typeface="Courier New" panose="02070309020205020404" pitchFamily="49" charset="0"/>
                <a:cs typeface="Courier New" panose="02070309020205020404" pitchFamily="49" charset="0"/>
              </a:rPr>
              <a:t>;</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procedure </a:t>
            </a:r>
            <a:r>
              <a:rPr lang="en-US" sz="400" dirty="0" err="1">
                <a:latin typeface="Courier New" panose="02070309020205020404" pitchFamily="49" charset="0"/>
                <a:cs typeface="Courier New" panose="02070309020205020404" pitchFamily="49" charset="0"/>
              </a:rPr>
              <a:t>Note_G_Bernoulli</a:t>
            </a:r>
            <a:r>
              <a:rPr lang="en-US" sz="400" dirty="0">
                <a:latin typeface="Courier New" panose="02070309020205020404" pitchFamily="49" charset="0"/>
                <a:cs typeface="Courier New" panose="02070309020205020404" pitchFamily="49" charset="0"/>
              </a:rPr>
              <a:t> is</a:t>
            </a:r>
          </a:p>
          <a:p>
            <a:r>
              <a:rPr lang="en-US" sz="400" dirty="0">
                <a:latin typeface="Courier New" panose="02070309020205020404" pitchFamily="49" charset="0"/>
                <a:cs typeface="Courier New" panose="02070309020205020404" pitchFamily="49" charset="0"/>
              </a:rPr>
              <a:t>   type </a:t>
            </a:r>
            <a:r>
              <a:rPr lang="en-US" sz="400" dirty="0" err="1">
                <a:latin typeface="Courier New" panose="02070309020205020404" pitchFamily="49" charset="0"/>
                <a:cs typeface="Courier New" panose="02070309020205020404" pitchFamily="49" charset="0"/>
              </a:rPr>
              <a:t>Var_Array</a:t>
            </a:r>
            <a:r>
              <a:rPr lang="en-US" sz="400" dirty="0">
                <a:latin typeface="Courier New" panose="02070309020205020404" pitchFamily="49" charset="0"/>
                <a:cs typeface="Courier New" panose="02070309020205020404" pitchFamily="49" charset="0"/>
              </a:rPr>
              <a:t> is array(1 .. 21) of Float;</a:t>
            </a:r>
          </a:p>
          <a:p>
            <a:r>
              <a:rPr lang="en-US" sz="400" dirty="0">
                <a:latin typeface="Courier New" panose="02070309020205020404" pitchFamily="49" charset="0"/>
                <a:cs typeface="Courier New" panose="02070309020205020404" pitchFamily="49" charset="0"/>
              </a:rPr>
              <a:t>   V : </a:t>
            </a:r>
            <a:r>
              <a:rPr lang="en-US" sz="400" dirty="0" err="1">
                <a:latin typeface="Courier New" panose="02070309020205020404" pitchFamily="49" charset="0"/>
                <a:cs typeface="Courier New" panose="02070309020205020404" pitchFamily="49" charset="0"/>
              </a:rPr>
              <a:t>Var_Array</a:t>
            </a:r>
            <a:r>
              <a:rPr lang="en-US" sz="400" dirty="0">
                <a:latin typeface="Courier New" panose="02070309020205020404" pitchFamily="49" charset="0"/>
                <a:cs typeface="Courier New" panose="02070309020205020404" pitchFamily="49" charset="0"/>
              </a:rPr>
              <a:t> := (others =&gt; 0.0);</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N : constant Float := 4.0;  -- Lovelace's program constant for V[3]</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begin</a:t>
            </a:r>
          </a:p>
          <a:p>
            <a:r>
              <a:rPr lang="en-US" sz="400" dirty="0">
                <a:latin typeface="Courier New" panose="02070309020205020404" pitchFamily="49" charset="0"/>
                <a:cs typeface="Courier New" panose="02070309020205020404" pitchFamily="49" charset="0"/>
              </a:rPr>
              <a:t>   -- Initialize known values</a:t>
            </a:r>
          </a:p>
          <a:p>
            <a:r>
              <a:rPr lang="en-US" sz="400" dirty="0">
                <a:latin typeface="Courier New" panose="02070309020205020404" pitchFamily="49" charset="0"/>
                <a:cs typeface="Courier New" panose="02070309020205020404" pitchFamily="49" charset="0"/>
              </a:rPr>
              <a:t>   V(1) := 1.0;</a:t>
            </a:r>
          </a:p>
          <a:p>
            <a:r>
              <a:rPr lang="en-US" sz="400" dirty="0">
                <a:latin typeface="Courier New" panose="02070309020205020404" pitchFamily="49" charset="0"/>
                <a:cs typeface="Courier New" panose="02070309020205020404" pitchFamily="49" charset="0"/>
              </a:rPr>
              <a:t>   V(2) := 2.0;</a:t>
            </a:r>
          </a:p>
          <a:p>
            <a:r>
              <a:rPr lang="en-US" sz="400" dirty="0">
                <a:latin typeface="Courier New" panose="02070309020205020404" pitchFamily="49" charset="0"/>
                <a:cs typeface="Courier New" panose="02070309020205020404" pitchFamily="49" charset="0"/>
              </a:rPr>
              <a:t>   V(3) := N;</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 Follow Lovelace's step-by-step operations</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V(4) := V(4) - V(1);</a:t>
            </a:r>
          </a:p>
          <a:p>
            <a:r>
              <a:rPr lang="en-US" sz="400" dirty="0">
                <a:latin typeface="Courier New" panose="02070309020205020404" pitchFamily="49" charset="0"/>
                <a:cs typeface="Courier New" panose="02070309020205020404" pitchFamily="49" charset="0"/>
              </a:rPr>
              <a:t>   V(5) := V(5) + V(1);</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V(11) := V(5) / V(4);</a:t>
            </a:r>
          </a:p>
          <a:p>
            <a:r>
              <a:rPr lang="en-US" sz="400" dirty="0">
                <a:latin typeface="Courier New" panose="02070309020205020404" pitchFamily="49" charset="0"/>
                <a:cs typeface="Courier New" panose="02070309020205020404" pitchFamily="49" charset="0"/>
              </a:rPr>
              <a:t>   V(11) := V(11) / V(2);</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V(13) := V(13) - V(11);</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V(10) := V(3) - V(1);</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V(7) := V(2) + V(7);</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V(11) := V(6) / V(7);</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V(12) := V(21) * V(11);</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V(13) := V(12) + V(13);</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V(10) := V(10) - V(1);</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V(6) := V(6) - V(1);</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V(7) := V(1) + V(7);</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   -- Output some relevant values to demonstrate progress</a:t>
            </a:r>
          </a:p>
          <a:p>
            <a:r>
              <a:rPr lang="en-US" sz="400" dirty="0">
                <a:latin typeface="Courier New" panose="02070309020205020404" pitchFamily="49" charset="0"/>
                <a:cs typeface="Courier New" panose="02070309020205020404" pitchFamily="49" charset="0"/>
              </a:rPr>
              <a:t>   </a:t>
            </a:r>
            <a:r>
              <a:rPr lang="en-US" sz="400" dirty="0" err="1">
                <a:latin typeface="Courier New" panose="02070309020205020404" pitchFamily="49" charset="0"/>
                <a:cs typeface="Courier New" panose="02070309020205020404" pitchFamily="49" charset="0"/>
              </a:rPr>
              <a:t>Put_Line</a:t>
            </a:r>
            <a:r>
              <a:rPr lang="en-US" sz="400" dirty="0">
                <a:latin typeface="Courier New" panose="02070309020205020404" pitchFamily="49" charset="0"/>
                <a:cs typeface="Courier New" panose="02070309020205020404" pitchFamily="49" charset="0"/>
              </a:rPr>
              <a:t>("V(11) = " &amp; </a:t>
            </a:r>
            <a:r>
              <a:rPr lang="en-US" sz="400" dirty="0" err="1">
                <a:latin typeface="Courier New" panose="02070309020205020404" pitchFamily="49" charset="0"/>
                <a:cs typeface="Courier New" panose="02070309020205020404" pitchFamily="49" charset="0"/>
              </a:rPr>
              <a:t>Float'Image</a:t>
            </a:r>
            <a:r>
              <a:rPr lang="en-US" sz="400" dirty="0">
                <a:latin typeface="Courier New" panose="02070309020205020404" pitchFamily="49" charset="0"/>
                <a:cs typeface="Courier New" panose="02070309020205020404" pitchFamily="49" charset="0"/>
              </a:rPr>
              <a:t>(V(11)));</a:t>
            </a:r>
          </a:p>
          <a:p>
            <a:r>
              <a:rPr lang="en-US" sz="400" dirty="0">
                <a:latin typeface="Courier New" panose="02070309020205020404" pitchFamily="49" charset="0"/>
                <a:cs typeface="Courier New" panose="02070309020205020404" pitchFamily="49" charset="0"/>
              </a:rPr>
              <a:t>   </a:t>
            </a:r>
            <a:r>
              <a:rPr lang="en-US" sz="400" dirty="0" err="1">
                <a:latin typeface="Courier New" panose="02070309020205020404" pitchFamily="49" charset="0"/>
                <a:cs typeface="Courier New" panose="02070309020205020404" pitchFamily="49" charset="0"/>
              </a:rPr>
              <a:t>Put_Line</a:t>
            </a:r>
            <a:r>
              <a:rPr lang="en-US" sz="400" dirty="0">
                <a:latin typeface="Courier New" panose="02070309020205020404" pitchFamily="49" charset="0"/>
                <a:cs typeface="Courier New" panose="02070309020205020404" pitchFamily="49" charset="0"/>
              </a:rPr>
              <a:t>("V(13) = " &amp; </a:t>
            </a:r>
            <a:r>
              <a:rPr lang="en-US" sz="400" dirty="0" err="1">
                <a:latin typeface="Courier New" panose="02070309020205020404" pitchFamily="49" charset="0"/>
                <a:cs typeface="Courier New" panose="02070309020205020404" pitchFamily="49" charset="0"/>
              </a:rPr>
              <a:t>Float'Image</a:t>
            </a:r>
            <a:r>
              <a:rPr lang="en-US" sz="400" dirty="0">
                <a:latin typeface="Courier New" panose="02070309020205020404" pitchFamily="49" charset="0"/>
                <a:cs typeface="Courier New" panose="02070309020205020404" pitchFamily="49" charset="0"/>
              </a:rPr>
              <a:t>(V(13)));</a:t>
            </a:r>
          </a:p>
          <a:p>
            <a:r>
              <a:rPr lang="en-US" sz="400" dirty="0">
                <a:latin typeface="Courier New" panose="02070309020205020404" pitchFamily="49" charset="0"/>
                <a:cs typeface="Courier New" panose="02070309020205020404" pitchFamily="49" charset="0"/>
              </a:rPr>
              <a:t>   </a:t>
            </a:r>
            <a:r>
              <a:rPr lang="en-US" sz="400" dirty="0" err="1">
                <a:latin typeface="Courier New" panose="02070309020205020404" pitchFamily="49" charset="0"/>
                <a:cs typeface="Courier New" panose="02070309020205020404" pitchFamily="49" charset="0"/>
              </a:rPr>
              <a:t>Put_Line</a:t>
            </a:r>
            <a:r>
              <a:rPr lang="en-US" sz="400" dirty="0">
                <a:latin typeface="Courier New" panose="02070309020205020404" pitchFamily="49" charset="0"/>
                <a:cs typeface="Courier New" panose="02070309020205020404" pitchFamily="49" charset="0"/>
              </a:rPr>
              <a:t>("V(10) = " &amp; </a:t>
            </a:r>
            <a:r>
              <a:rPr lang="en-US" sz="400" dirty="0" err="1">
                <a:latin typeface="Courier New" panose="02070309020205020404" pitchFamily="49" charset="0"/>
                <a:cs typeface="Courier New" panose="02070309020205020404" pitchFamily="49" charset="0"/>
              </a:rPr>
              <a:t>Float'Image</a:t>
            </a:r>
            <a:r>
              <a:rPr lang="en-US" sz="400" dirty="0">
                <a:latin typeface="Courier New" panose="02070309020205020404" pitchFamily="49" charset="0"/>
                <a:cs typeface="Courier New" panose="02070309020205020404" pitchFamily="49" charset="0"/>
              </a:rPr>
              <a:t>(V(10)));</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end </a:t>
            </a:r>
            <a:r>
              <a:rPr lang="en-US" sz="400" dirty="0" err="1">
                <a:latin typeface="Courier New" panose="02070309020205020404" pitchFamily="49" charset="0"/>
                <a:cs typeface="Courier New" panose="02070309020205020404" pitchFamily="49" charset="0"/>
              </a:rPr>
              <a:t>Note_G_Bernoulli</a:t>
            </a:r>
            <a:r>
              <a:rPr lang="en-US" sz="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066A0976-CEC4-5A3B-B3C0-48F362E80640}"/>
              </a:ext>
            </a:extLst>
          </p:cNvPr>
          <p:cNvSpPr txBox="1">
            <a:spLocks/>
          </p:cNvSpPr>
          <p:nvPr/>
        </p:nvSpPr>
        <p:spPr>
          <a:xfrm>
            <a:off x="5375415" y="1112108"/>
            <a:ext cx="6400025" cy="733892"/>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indent="-342900">
              <a:buAutoNum type="arabicPeriod"/>
            </a:pPr>
            <a:r>
              <a:rPr lang="en-US" dirty="0"/>
              <a:t>Go here: </a:t>
            </a:r>
            <a:r>
              <a:rPr lang="en-US" dirty="0">
                <a:hlinkClick r:id="rId4"/>
              </a:rPr>
              <a:t>https://www.jdoodle.com/execute-ada-online</a:t>
            </a:r>
            <a:endParaRPr lang="en-US" dirty="0"/>
          </a:p>
          <a:p>
            <a:pPr marL="342900" indent="-342900">
              <a:buAutoNum type="arabicPeriod"/>
            </a:pPr>
            <a:r>
              <a:rPr lang="en-US" dirty="0"/>
              <a:t>Paste the following code, which is Ada’s algorithm </a:t>
            </a:r>
          </a:p>
        </p:txBody>
      </p:sp>
      <p:sp>
        <p:nvSpPr>
          <p:cNvPr id="6" name="TextBox 5">
            <a:extLst>
              <a:ext uri="{FF2B5EF4-FFF2-40B4-BE49-F238E27FC236}">
                <a16:creationId xmlns:a16="http://schemas.microsoft.com/office/drawing/2014/main" id="{0472BEC8-0A12-5899-9CD7-442F152B7A39}"/>
              </a:ext>
            </a:extLst>
          </p:cNvPr>
          <p:cNvSpPr txBox="1"/>
          <p:nvPr/>
        </p:nvSpPr>
        <p:spPr>
          <a:xfrm>
            <a:off x="5466080" y="741680"/>
            <a:ext cx="2000869" cy="369332"/>
          </a:xfrm>
          <a:prstGeom prst="rect">
            <a:avLst/>
          </a:prstGeom>
          <a:noFill/>
        </p:spPr>
        <p:txBody>
          <a:bodyPr wrap="none" rtlCol="0">
            <a:spAutoFit/>
          </a:bodyPr>
          <a:lstStyle/>
          <a:p>
            <a:r>
              <a:rPr lang="en-US" dirty="0"/>
              <a:t>Lab assignment:</a:t>
            </a:r>
          </a:p>
        </p:txBody>
      </p:sp>
      <p:sp>
        <p:nvSpPr>
          <p:cNvPr id="7" name="TextBox 6">
            <a:extLst>
              <a:ext uri="{FF2B5EF4-FFF2-40B4-BE49-F238E27FC236}">
                <a16:creationId xmlns:a16="http://schemas.microsoft.com/office/drawing/2014/main" id="{CC014D86-8C97-7783-7B50-9FE2938B7110}"/>
              </a:ext>
            </a:extLst>
          </p:cNvPr>
          <p:cNvSpPr txBox="1"/>
          <p:nvPr/>
        </p:nvSpPr>
        <p:spPr>
          <a:xfrm>
            <a:off x="5375415" y="4902317"/>
            <a:ext cx="6619120" cy="1477328"/>
          </a:xfrm>
          <a:prstGeom prst="rect">
            <a:avLst/>
          </a:prstGeom>
          <a:noFill/>
        </p:spPr>
        <p:txBody>
          <a:bodyPr wrap="none" rtlCol="0">
            <a:spAutoFit/>
          </a:bodyPr>
          <a:lstStyle/>
          <a:p>
            <a:r>
              <a:rPr lang="en-US" dirty="0"/>
              <a:t>3. Take a screen shot for your lab report.</a:t>
            </a:r>
          </a:p>
          <a:p>
            <a:r>
              <a:rPr lang="en-US" dirty="0"/>
              <a:t>4. Answer the questions:</a:t>
            </a:r>
          </a:p>
          <a:p>
            <a:r>
              <a:rPr lang="en-US" dirty="0"/>
              <a:t>	How are variables assigned in Ada?</a:t>
            </a:r>
          </a:p>
          <a:p>
            <a:r>
              <a:rPr lang="en-US" dirty="0"/>
              <a:t>       How are arrays declared? </a:t>
            </a:r>
          </a:p>
          <a:p>
            <a:r>
              <a:rPr lang="en-US" dirty="0"/>
              <a:t>       Where are they declared?  Is this good or bad? Why?</a:t>
            </a:r>
          </a:p>
        </p:txBody>
      </p:sp>
    </p:spTree>
    <p:extLst>
      <p:ext uri="{BB962C8B-B14F-4D97-AF65-F5344CB8AC3E}">
        <p14:creationId xmlns:p14="http://schemas.microsoft.com/office/powerpoint/2010/main" val="80516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C336E4-A5F3-5544-36AA-85741DE384C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11F48D22-BB66-6491-F4A6-AB567603446A}"/>
              </a:ext>
            </a:extLst>
          </p:cNvPr>
          <p:cNvSpPr>
            <a:spLocks noGrp="1"/>
          </p:cNvSpPr>
          <p:nvPr>
            <p:ph type="title"/>
          </p:nvPr>
        </p:nvSpPr>
        <p:spPr>
          <a:xfrm>
            <a:off x="573409" y="559477"/>
            <a:ext cx="3765200" cy="5709931"/>
          </a:xfrm>
        </p:spPr>
        <p:txBody>
          <a:bodyPr>
            <a:normAutofit/>
          </a:bodyPr>
          <a:lstStyle/>
          <a:p>
            <a:pPr algn="ctr"/>
            <a:r>
              <a:rPr lang="en-US" sz="4400" dirty="0"/>
              <a:t>FORTRAN</a:t>
            </a:r>
          </a:p>
        </p:txBody>
      </p:sp>
      <p:sp>
        <p:nvSpPr>
          <p:cNvPr id="3" name="Content Placeholder 2">
            <a:extLst>
              <a:ext uri="{FF2B5EF4-FFF2-40B4-BE49-F238E27FC236}">
                <a16:creationId xmlns:a16="http://schemas.microsoft.com/office/drawing/2014/main" id="{889BE59B-66AE-4AC3-05C0-29566D91EFFB}"/>
              </a:ext>
            </a:extLst>
          </p:cNvPr>
          <p:cNvSpPr>
            <a:spLocks noGrp="1"/>
          </p:cNvSpPr>
          <p:nvPr>
            <p:ph idx="1"/>
          </p:nvPr>
        </p:nvSpPr>
        <p:spPr>
          <a:xfrm>
            <a:off x="4993008" y="559477"/>
            <a:ext cx="7198992" cy="5475563"/>
          </a:xfrm>
        </p:spPr>
        <p:txBody>
          <a:bodyPr anchor="ctr">
            <a:normAutofit fontScale="92500" lnSpcReduction="20000"/>
          </a:bodyPr>
          <a:lstStyle/>
          <a:p>
            <a:pPr marL="274320" lvl="1" indent="0">
              <a:buNone/>
            </a:pPr>
            <a:r>
              <a:rPr lang="en-US" dirty="0"/>
              <a:t>Follow these instructions exactly:</a:t>
            </a:r>
          </a:p>
          <a:p>
            <a:pPr marL="274320" lvl="1" indent="0">
              <a:buNone/>
            </a:pPr>
            <a:r>
              <a:rPr lang="en-US" dirty="0"/>
              <a:t>10:  go to 40</a:t>
            </a:r>
          </a:p>
          <a:p>
            <a:pPr marL="274320" lvl="1" indent="0">
              <a:buNone/>
            </a:pPr>
            <a:r>
              <a:rPr lang="en-US" dirty="0"/>
              <a:t>40 : Navigate to </a:t>
            </a:r>
            <a:r>
              <a:rPr lang="en-US" dirty="0">
                <a:hlinkClick r:id="rId2"/>
              </a:rPr>
              <a:t>https://www.onlinegdb.com/online_fortran_compiler</a:t>
            </a:r>
            <a:endParaRPr lang="en-US" dirty="0"/>
          </a:p>
          <a:p>
            <a:pPr marL="274320" lvl="1" indent="0">
              <a:buNone/>
            </a:pPr>
            <a:r>
              <a:rPr lang="en-US" dirty="0"/>
              <a:t>50 : go to 20</a:t>
            </a:r>
          </a:p>
          <a:p>
            <a:pPr marL="274320" lvl="1" indent="0">
              <a:buNone/>
            </a:pPr>
            <a:r>
              <a:rPr lang="en-US" dirty="0"/>
              <a:t>60: Answer the questions:</a:t>
            </a:r>
          </a:p>
          <a:p>
            <a:pPr marL="274320" lvl="1" indent="0">
              <a:buNone/>
            </a:pPr>
            <a:r>
              <a:rPr lang="en-US" dirty="0"/>
              <a:t>	Why are </a:t>
            </a:r>
            <a:r>
              <a:rPr lang="en-US" dirty="0" err="1"/>
              <a:t>goto</a:t>
            </a:r>
            <a:r>
              <a:rPr lang="en-US" dirty="0"/>
              <a:t> statements awesome? Why are they not?</a:t>
            </a:r>
          </a:p>
          <a:p>
            <a:pPr marL="274320" lvl="1" indent="0">
              <a:buNone/>
            </a:pPr>
            <a:r>
              <a:rPr lang="en-US" dirty="0"/>
              <a:t>             Discuss the benefit of restrictions on the programmer?</a:t>
            </a:r>
          </a:p>
          <a:p>
            <a:pPr marL="274320" lvl="1" indent="0">
              <a:buNone/>
            </a:pPr>
            <a:r>
              <a:rPr lang="en-US" dirty="0"/>
              <a:t>70: Screen shot the result into your lab report</a:t>
            </a:r>
          </a:p>
          <a:p>
            <a:pPr marL="274320" lvl="1" indent="0">
              <a:buNone/>
            </a:pPr>
            <a:r>
              <a:rPr lang="en-US" dirty="0"/>
              <a:t>90: go to 60</a:t>
            </a:r>
          </a:p>
          <a:p>
            <a:pPr marL="274320" lvl="1" indent="0">
              <a:buNone/>
            </a:pPr>
            <a:r>
              <a:rPr lang="en-US" dirty="0"/>
              <a:t>20 : Copy and paste the following into the online compiler and go to 60.</a:t>
            </a:r>
          </a:p>
          <a:p>
            <a:pPr marL="274320" lvl="1" indent="0">
              <a:buNone/>
            </a:pPr>
            <a:r>
              <a:rPr lang="en-US" sz="500" dirty="0">
                <a:latin typeface="Courier New" panose="02070309020205020404" pitchFamily="49" charset="0"/>
                <a:cs typeface="Courier New" panose="02070309020205020404" pitchFamily="49" charset="0"/>
              </a:rPr>
              <a:t>program </a:t>
            </a:r>
            <a:r>
              <a:rPr lang="en-US" sz="500" dirty="0" err="1">
                <a:latin typeface="Courier New" panose="02070309020205020404" pitchFamily="49" charset="0"/>
                <a:cs typeface="Courier New" panose="02070309020205020404" pitchFamily="49" charset="0"/>
              </a:rPr>
              <a:t>addNumbersWithGoto</a:t>
            </a:r>
            <a:endParaRPr lang="en-US" sz="500" dirty="0">
              <a:latin typeface="Courier New" panose="02070309020205020404" pitchFamily="49" charset="0"/>
              <a:cs typeface="Courier New" panose="02070309020205020404" pitchFamily="49" charset="0"/>
            </a:endParaRPr>
          </a:p>
          <a:p>
            <a:pPr marL="274320" lvl="1" indent="0">
              <a:buNone/>
            </a:pPr>
            <a:r>
              <a:rPr lang="en-US" sz="500" dirty="0">
                <a:latin typeface="Courier New" panose="02070309020205020404" pitchFamily="49" charset="0"/>
                <a:cs typeface="Courier New" panose="02070309020205020404" pitchFamily="49" charset="0"/>
              </a:rPr>
              <a:t>   implicit none</a:t>
            </a:r>
          </a:p>
          <a:p>
            <a:pPr marL="274320" lvl="1" indent="0">
              <a:buNone/>
            </a:pPr>
            <a:r>
              <a:rPr lang="en-US" sz="500" dirty="0">
                <a:latin typeface="Courier New" panose="02070309020205020404" pitchFamily="49" charset="0"/>
                <a:cs typeface="Courier New" panose="02070309020205020404" pitchFamily="49" charset="0"/>
              </a:rPr>
              <a:t>   real :: a, b, result</a:t>
            </a:r>
          </a:p>
          <a:p>
            <a:pPr marL="274320" lvl="1" indent="0">
              <a:buNone/>
            </a:pPr>
            <a:endParaRPr lang="en-US" sz="500" dirty="0">
              <a:latin typeface="Courier New" panose="02070309020205020404" pitchFamily="49" charset="0"/>
              <a:cs typeface="Courier New" panose="02070309020205020404" pitchFamily="49" charset="0"/>
            </a:endParaRPr>
          </a:p>
          <a:p>
            <a:pPr marL="274320" lvl="1" indent="0">
              <a:buNone/>
            </a:pPr>
            <a:r>
              <a:rPr lang="en-US" sz="500" dirty="0">
                <a:latin typeface="Courier New" panose="02070309020205020404" pitchFamily="49" charset="0"/>
                <a:cs typeface="Courier New" panose="02070309020205020404" pitchFamily="49" charset="0"/>
              </a:rPr>
              <a:t>   a = 12.0</a:t>
            </a:r>
          </a:p>
          <a:p>
            <a:pPr marL="274320" lvl="1" indent="0">
              <a:buNone/>
            </a:pPr>
            <a:r>
              <a:rPr lang="en-US" sz="500" dirty="0">
                <a:latin typeface="Courier New" panose="02070309020205020404" pitchFamily="49" charset="0"/>
                <a:cs typeface="Courier New" panose="02070309020205020404" pitchFamily="49" charset="0"/>
              </a:rPr>
              <a:t>   b = 15.0</a:t>
            </a:r>
          </a:p>
          <a:p>
            <a:pPr marL="274320" lvl="1" indent="0">
              <a:buNone/>
            </a:pPr>
            <a:endParaRPr lang="en-US" sz="500" dirty="0">
              <a:latin typeface="Courier New" panose="02070309020205020404" pitchFamily="49" charset="0"/>
              <a:cs typeface="Courier New" panose="02070309020205020404" pitchFamily="49" charset="0"/>
            </a:endParaRPr>
          </a:p>
          <a:p>
            <a:pPr marL="274320" lvl="1" indent="0">
              <a:buNone/>
            </a:pPr>
            <a:r>
              <a:rPr lang="en-US" sz="500" dirty="0">
                <a:latin typeface="Courier New" panose="02070309020205020404" pitchFamily="49" charset="0"/>
                <a:cs typeface="Courier New" panose="02070309020205020404" pitchFamily="49" charset="0"/>
              </a:rPr>
              <a:t>   result = a + b</a:t>
            </a:r>
          </a:p>
          <a:p>
            <a:pPr marL="274320" lvl="1" indent="0">
              <a:buNone/>
            </a:pPr>
            <a:endParaRPr lang="en-US" sz="500" dirty="0">
              <a:latin typeface="Courier New" panose="02070309020205020404" pitchFamily="49" charset="0"/>
              <a:cs typeface="Courier New" panose="02070309020205020404" pitchFamily="49" charset="0"/>
            </a:endParaRPr>
          </a:p>
          <a:p>
            <a:pPr marL="274320" lvl="1" indent="0">
              <a:buNone/>
            </a:pPr>
            <a:r>
              <a:rPr lang="en-US" sz="500" dirty="0">
                <a:latin typeface="Courier New" panose="02070309020205020404" pitchFamily="49" charset="0"/>
                <a:cs typeface="Courier New" panose="02070309020205020404" pitchFamily="49" charset="0"/>
              </a:rPr>
              <a:t>   if (result &gt; 20.0) then</a:t>
            </a:r>
          </a:p>
          <a:p>
            <a:pPr marL="274320" lvl="1" indent="0">
              <a:buNone/>
            </a:pP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goto</a:t>
            </a:r>
            <a:r>
              <a:rPr lang="en-US" sz="500" dirty="0">
                <a:latin typeface="Courier New" panose="02070309020205020404" pitchFamily="49" charset="0"/>
                <a:cs typeface="Courier New" panose="02070309020205020404" pitchFamily="49" charset="0"/>
              </a:rPr>
              <a:t> 10</a:t>
            </a:r>
          </a:p>
          <a:p>
            <a:pPr marL="274320" lvl="1" indent="0">
              <a:buNone/>
            </a:pPr>
            <a:r>
              <a:rPr lang="en-US" sz="500" dirty="0">
                <a:latin typeface="Courier New" panose="02070309020205020404" pitchFamily="49" charset="0"/>
                <a:cs typeface="Courier New" panose="02070309020205020404" pitchFamily="49" charset="0"/>
              </a:rPr>
              <a:t>   else</a:t>
            </a:r>
          </a:p>
          <a:p>
            <a:pPr marL="274320" lvl="1" indent="0">
              <a:buNone/>
            </a:pP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goto</a:t>
            </a:r>
            <a:r>
              <a:rPr lang="en-US" sz="500" dirty="0">
                <a:latin typeface="Courier New" panose="02070309020205020404" pitchFamily="49" charset="0"/>
                <a:cs typeface="Courier New" panose="02070309020205020404" pitchFamily="49" charset="0"/>
              </a:rPr>
              <a:t> 20</a:t>
            </a:r>
          </a:p>
          <a:p>
            <a:pPr marL="274320" lvl="1" indent="0">
              <a:buNone/>
            </a:pPr>
            <a:r>
              <a:rPr lang="en-US" sz="500" dirty="0">
                <a:latin typeface="Courier New" panose="02070309020205020404" pitchFamily="49" charset="0"/>
                <a:cs typeface="Courier New" panose="02070309020205020404" pitchFamily="49" charset="0"/>
              </a:rPr>
              <a:t>   end if</a:t>
            </a:r>
          </a:p>
          <a:p>
            <a:pPr marL="274320" lvl="1" indent="0">
              <a:buNone/>
            </a:pPr>
            <a:endParaRPr lang="en-US" sz="500" dirty="0">
              <a:latin typeface="Courier New" panose="02070309020205020404" pitchFamily="49" charset="0"/>
              <a:cs typeface="Courier New" panose="02070309020205020404" pitchFamily="49" charset="0"/>
            </a:endParaRPr>
          </a:p>
          <a:p>
            <a:pPr marL="274320" lvl="1" indent="0">
              <a:buNone/>
            </a:pPr>
            <a:r>
              <a:rPr lang="en-US" sz="500" dirty="0">
                <a:latin typeface="Courier New" panose="02070309020205020404" pitchFamily="49" charset="0"/>
                <a:cs typeface="Courier New" panose="02070309020205020404" pitchFamily="49" charset="0"/>
              </a:rPr>
              <a:t>10 print *, 'The total is greater than 20'</a:t>
            </a:r>
          </a:p>
          <a:p>
            <a:pPr marL="274320" lvl="1" indent="0">
              <a:buNone/>
            </a:pP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goto</a:t>
            </a:r>
            <a:r>
              <a:rPr lang="en-US" sz="500" dirty="0">
                <a:latin typeface="Courier New" panose="02070309020205020404" pitchFamily="49" charset="0"/>
                <a:cs typeface="Courier New" panose="02070309020205020404" pitchFamily="49" charset="0"/>
              </a:rPr>
              <a:t> 30</a:t>
            </a:r>
          </a:p>
          <a:p>
            <a:pPr marL="274320" lvl="1" indent="0">
              <a:buNone/>
            </a:pPr>
            <a:endParaRPr lang="en-US" sz="500" dirty="0">
              <a:latin typeface="Courier New" panose="02070309020205020404" pitchFamily="49" charset="0"/>
              <a:cs typeface="Courier New" panose="02070309020205020404" pitchFamily="49" charset="0"/>
            </a:endParaRPr>
          </a:p>
          <a:p>
            <a:pPr marL="274320" lvl="1" indent="0">
              <a:buNone/>
            </a:pPr>
            <a:r>
              <a:rPr lang="en-US" sz="500" dirty="0">
                <a:latin typeface="Courier New" panose="02070309020205020404" pitchFamily="49" charset="0"/>
                <a:cs typeface="Courier New" panose="02070309020205020404" pitchFamily="49" charset="0"/>
              </a:rPr>
              <a:t>20 print *, 'The total is 20 or less'</a:t>
            </a:r>
          </a:p>
          <a:p>
            <a:pPr marL="274320" lvl="1" indent="0">
              <a:buNone/>
            </a:pPr>
            <a:endParaRPr lang="en-US" sz="500" dirty="0">
              <a:latin typeface="Courier New" panose="02070309020205020404" pitchFamily="49" charset="0"/>
              <a:cs typeface="Courier New" panose="02070309020205020404" pitchFamily="49" charset="0"/>
            </a:endParaRPr>
          </a:p>
          <a:p>
            <a:pPr marL="274320" lvl="1" indent="0">
              <a:buNone/>
            </a:pPr>
            <a:r>
              <a:rPr lang="en-US" sz="500" dirty="0">
                <a:latin typeface="Courier New" panose="02070309020205020404" pitchFamily="49" charset="0"/>
                <a:cs typeface="Courier New" panose="02070309020205020404" pitchFamily="49" charset="0"/>
              </a:rPr>
              <a:t>30 print *, 'The sum is ', result</a:t>
            </a:r>
          </a:p>
          <a:p>
            <a:pPr marL="274320" lvl="1" indent="0">
              <a:buNone/>
            </a:pPr>
            <a:r>
              <a:rPr lang="en-US" sz="500" dirty="0">
                <a:latin typeface="Courier New" panose="02070309020205020404" pitchFamily="49" charset="0"/>
                <a:cs typeface="Courier New" panose="02070309020205020404" pitchFamily="49" charset="0"/>
              </a:rPr>
              <a:t>end program </a:t>
            </a:r>
            <a:r>
              <a:rPr lang="en-US" sz="500" dirty="0" err="1">
                <a:latin typeface="Courier New" panose="02070309020205020404" pitchFamily="49" charset="0"/>
                <a:cs typeface="Courier New" panose="02070309020205020404" pitchFamily="49" charset="0"/>
              </a:rPr>
              <a:t>addNumbersWithGoto</a:t>
            </a:r>
            <a:endParaRPr lang="en-US" sz="5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5CF01A8E-D250-15E2-BBF6-FD185ABD1008}"/>
              </a:ext>
            </a:extLst>
          </p:cNvPr>
          <p:cNvSpPr txBox="1"/>
          <p:nvPr/>
        </p:nvSpPr>
        <p:spPr>
          <a:xfrm>
            <a:off x="1037178" y="3846559"/>
            <a:ext cx="3470787" cy="646331"/>
          </a:xfrm>
          <a:prstGeom prst="rect">
            <a:avLst/>
          </a:prstGeom>
          <a:noFill/>
        </p:spPr>
        <p:txBody>
          <a:bodyPr wrap="square">
            <a:spAutoFit/>
          </a:bodyPr>
          <a:lstStyle/>
          <a:p>
            <a:r>
              <a:rPr lang="en-US" b="1" dirty="0">
                <a:solidFill>
                  <a:srgbClr val="767676"/>
                </a:solidFill>
                <a:latin typeface="Roboto" panose="02000000000000000000" pitchFamily="2" charset="0"/>
              </a:rPr>
              <a:t>“G</a:t>
            </a:r>
            <a:r>
              <a:rPr lang="en-US" b="1" i="0" dirty="0">
                <a:solidFill>
                  <a:srgbClr val="767676"/>
                </a:solidFill>
                <a:effectLst/>
                <a:latin typeface="Roboto" panose="02000000000000000000" pitchFamily="2" charset="0"/>
              </a:rPr>
              <a:t>ives you enough rope to shoot yourself in the foot”</a:t>
            </a:r>
            <a:endParaRPr lang="en-US" dirty="0"/>
          </a:p>
        </p:txBody>
      </p:sp>
    </p:spTree>
    <p:extLst>
      <p:ext uri="{BB962C8B-B14F-4D97-AF65-F5344CB8AC3E}">
        <p14:creationId xmlns:p14="http://schemas.microsoft.com/office/powerpoint/2010/main" val="181532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DC666C-2504-F97D-F172-1AD714C041B3}"/>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1A55902A-9647-A01C-F168-B1B42076E6C5}"/>
              </a:ext>
            </a:extLst>
          </p:cNvPr>
          <p:cNvSpPr>
            <a:spLocks noGrp="1"/>
          </p:cNvSpPr>
          <p:nvPr>
            <p:ph type="title"/>
          </p:nvPr>
        </p:nvSpPr>
        <p:spPr>
          <a:xfrm>
            <a:off x="1175512" y="870132"/>
            <a:ext cx="9792208" cy="1527078"/>
          </a:xfrm>
        </p:spPr>
        <p:txBody>
          <a:bodyPr>
            <a:normAutofit/>
          </a:bodyPr>
          <a:lstStyle/>
          <a:p>
            <a:r>
              <a:rPr lang="en-US" dirty="0"/>
              <a:t>ALGOL 68</a:t>
            </a:r>
          </a:p>
        </p:txBody>
      </p:sp>
      <p:sp>
        <p:nvSpPr>
          <p:cNvPr id="3" name="Content Placeholder 2">
            <a:extLst>
              <a:ext uri="{FF2B5EF4-FFF2-40B4-BE49-F238E27FC236}">
                <a16:creationId xmlns:a16="http://schemas.microsoft.com/office/drawing/2014/main" id="{973F7419-6B6F-D04C-A022-202966C1FB83}"/>
              </a:ext>
            </a:extLst>
          </p:cNvPr>
          <p:cNvSpPr>
            <a:spLocks noGrp="1"/>
          </p:cNvSpPr>
          <p:nvPr>
            <p:ph idx="1"/>
          </p:nvPr>
        </p:nvSpPr>
        <p:spPr>
          <a:xfrm>
            <a:off x="766916" y="2192594"/>
            <a:ext cx="4562168" cy="4041058"/>
          </a:xfrm>
        </p:spPr>
        <p:txBody>
          <a:bodyPr>
            <a:normAutofit/>
          </a:bodyPr>
          <a:lstStyle/>
          <a:p>
            <a:pPr lvl="1"/>
            <a:r>
              <a:rPr lang="en-US" dirty="0"/>
              <a:t>Designed to be better at scientific computing</a:t>
            </a:r>
          </a:p>
          <a:p>
            <a:pPr lvl="1"/>
            <a:r>
              <a:rPr lang="en-US" dirty="0"/>
              <a:t>Steps</a:t>
            </a:r>
          </a:p>
          <a:p>
            <a:pPr lvl="2"/>
            <a:r>
              <a:rPr lang="en-US" dirty="0"/>
              <a:t>Go to: </a:t>
            </a:r>
            <a:r>
              <a:rPr lang="en-US" dirty="0">
                <a:hlinkClick r:id="rId2"/>
              </a:rPr>
              <a:t>https://www.tutorialspoint.com/compilers/online-algol-compiler.htm</a:t>
            </a:r>
            <a:endParaRPr lang="en-US" dirty="0"/>
          </a:p>
          <a:p>
            <a:pPr lvl="2"/>
            <a:r>
              <a:rPr lang="en-US" dirty="0"/>
              <a:t>Compile the code, snapshot the output showing you know the answer.</a:t>
            </a:r>
          </a:p>
          <a:p>
            <a:pPr lvl="2"/>
            <a:r>
              <a:rPr lang="en-US" dirty="0"/>
              <a:t>In ALGOL (especially ALGOL 68), semicolons are used as </a:t>
            </a:r>
            <a:r>
              <a:rPr lang="en-US" b="1" dirty="0"/>
              <a:t>statement separators</a:t>
            </a:r>
            <a:r>
              <a:rPr lang="en-US" dirty="0"/>
              <a:t>, not as terminators. This means semicolons separate adjacent statements within a sequence, but there is no semicolon after the last statement in the sequence. Discuss the benefits of this approach.</a:t>
            </a:r>
          </a:p>
        </p:txBody>
      </p:sp>
      <p:sp>
        <p:nvSpPr>
          <p:cNvPr id="5" name="TextBox 4">
            <a:extLst>
              <a:ext uri="{FF2B5EF4-FFF2-40B4-BE49-F238E27FC236}">
                <a16:creationId xmlns:a16="http://schemas.microsoft.com/office/drawing/2014/main" id="{FE1AEE74-542D-C861-29CD-E8584198C372}"/>
              </a:ext>
            </a:extLst>
          </p:cNvPr>
          <p:cNvSpPr txBox="1"/>
          <p:nvPr/>
        </p:nvSpPr>
        <p:spPr>
          <a:xfrm>
            <a:off x="5732206" y="1501054"/>
            <a:ext cx="6096000" cy="4185761"/>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 Recursive factorial function #</a:t>
            </a:r>
          </a:p>
          <a:p>
            <a:r>
              <a:rPr lang="en-US" sz="1400" dirty="0">
                <a:latin typeface="Courier New" panose="02070309020205020404" pitchFamily="49" charset="0"/>
                <a:cs typeface="Courier New" panose="02070309020205020404" pitchFamily="49" charset="0"/>
              </a:rPr>
              <a:t>    PROC factorial = (INT n) INT:</a:t>
            </a:r>
          </a:p>
          <a:p>
            <a:r>
              <a:rPr lang="en-US" sz="1400" dirty="0">
                <a:latin typeface="Courier New" panose="02070309020205020404" pitchFamily="49" charset="0"/>
                <a:cs typeface="Courier New" panose="02070309020205020404" pitchFamily="49" charset="0"/>
              </a:rPr>
              <a:t>    IF n = 0 THEN</a:t>
            </a:r>
          </a:p>
          <a:p>
            <a:r>
              <a:rPr lang="en-US" sz="1400" dirty="0">
                <a:latin typeface="Courier New" panose="02070309020205020404" pitchFamily="49" charset="0"/>
                <a:cs typeface="Courier New" panose="02070309020205020404" pitchFamily="49" charset="0"/>
              </a:rPr>
              <a:t>        1</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n * factorial(n - 1)</a:t>
            </a:r>
          </a:p>
          <a:p>
            <a:r>
              <a:rPr lang="en-US" sz="1400" dirty="0">
                <a:latin typeface="Courier New" panose="02070309020205020404" pitchFamily="49" charset="0"/>
                <a:cs typeface="Courier New" panose="02070309020205020404" pitchFamily="49" charset="0"/>
              </a:rPr>
              <a:t>    FI;</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Main program block #</a:t>
            </a:r>
          </a:p>
          <a:p>
            <a:r>
              <a:rPr lang="en-US" sz="1400" dirty="0">
                <a:latin typeface="Courier New" panose="02070309020205020404" pitchFamily="49" charset="0"/>
                <a:cs typeface="Courier New" panose="02070309020205020404" pitchFamily="49" charset="0"/>
              </a:rPr>
              <a:t>    INT number;</a:t>
            </a:r>
          </a:p>
          <a:p>
            <a:r>
              <a:rPr lang="en-US" sz="1400" dirty="0">
                <a:latin typeface="Courier New" panose="02070309020205020404" pitchFamily="49" charset="0"/>
                <a:cs typeface="Courier New" panose="02070309020205020404" pitchFamily="49" charset="0"/>
              </a:rPr>
              <a:t>    print(("Enter a non-negative integer: ", newline));</a:t>
            </a:r>
          </a:p>
          <a:p>
            <a:r>
              <a:rPr lang="en-US" sz="1400" dirty="0">
                <a:latin typeface="Courier New" panose="02070309020205020404" pitchFamily="49" charset="0"/>
                <a:cs typeface="Courier New" panose="02070309020205020404" pitchFamily="49" charset="0"/>
              </a:rPr>
              <a:t>    read(number);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 Compute factorial and print result #</a:t>
            </a:r>
          </a:p>
          <a:p>
            <a:r>
              <a:rPr lang="en-US" sz="1400" dirty="0">
                <a:latin typeface="Courier New" panose="02070309020205020404" pitchFamily="49" charset="0"/>
                <a:cs typeface="Courier New" panose="02070309020205020404" pitchFamily="49" charset="0"/>
              </a:rPr>
              <a:t>    print(("Factorial of ", whole(number,0), " is ", whole(factorial(number),0), newline))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47014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B5A5B9C-379C-3B61-F10F-DE53520A630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67536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solidFill>
            <a:schemeClr val="bg1"/>
          </a:solidFill>
          <a:ln w="9525"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9F7C9A62-DE5F-7F7D-1131-97B2576E5A72}"/>
              </a:ext>
            </a:extLst>
          </p:cNvPr>
          <p:cNvSpPr>
            <a:spLocks noGrp="1"/>
          </p:cNvSpPr>
          <p:nvPr>
            <p:ph type="title"/>
          </p:nvPr>
        </p:nvSpPr>
        <p:spPr>
          <a:xfrm>
            <a:off x="7716281" y="1185059"/>
            <a:ext cx="3491832" cy="1883261"/>
          </a:xfrm>
        </p:spPr>
        <p:txBody>
          <a:bodyPr>
            <a:normAutofit/>
          </a:bodyPr>
          <a:lstStyle/>
          <a:p>
            <a:pPr algn="ctr"/>
            <a:r>
              <a:rPr lang="en-US" sz="4000"/>
              <a:t>COBOL</a:t>
            </a:r>
            <a:endParaRPr lang="en-US" sz="4000" dirty="0"/>
          </a:p>
        </p:txBody>
      </p:sp>
      <p:sp>
        <p:nvSpPr>
          <p:cNvPr id="3" name="Content Placeholder 2">
            <a:extLst>
              <a:ext uri="{FF2B5EF4-FFF2-40B4-BE49-F238E27FC236}">
                <a16:creationId xmlns:a16="http://schemas.microsoft.com/office/drawing/2014/main" id="{F814E05E-EC60-0967-2852-8E9433B85309}"/>
              </a:ext>
            </a:extLst>
          </p:cNvPr>
          <p:cNvSpPr>
            <a:spLocks noGrp="1"/>
          </p:cNvSpPr>
          <p:nvPr>
            <p:ph idx="1"/>
          </p:nvPr>
        </p:nvSpPr>
        <p:spPr>
          <a:xfrm>
            <a:off x="539892" y="502817"/>
            <a:ext cx="5866695" cy="2269880"/>
          </a:xfrm>
        </p:spPr>
        <p:txBody>
          <a:bodyPr anchor="ctr">
            <a:normAutofit fontScale="85000" lnSpcReduction="20000"/>
          </a:bodyPr>
          <a:lstStyle/>
          <a:p>
            <a:r>
              <a:rPr lang="en-US" dirty="0"/>
              <a:t>Built for business users in mind</a:t>
            </a:r>
          </a:p>
          <a:p>
            <a:pPr marL="342900" indent="-342900">
              <a:buAutoNum type="arabicPeriod"/>
            </a:pPr>
            <a:r>
              <a:rPr lang="en-US" dirty="0"/>
              <a:t>Run the code in </a:t>
            </a:r>
            <a:r>
              <a:rPr lang="en-US" dirty="0">
                <a:hlinkClick r:id="rId2"/>
              </a:rPr>
              <a:t>https://www.jdoodle.com/execute-cobol-online</a:t>
            </a:r>
            <a:endParaRPr lang="en-US" dirty="0"/>
          </a:p>
          <a:p>
            <a:pPr marL="342900" indent="-342900">
              <a:buAutoNum type="arabicPeriod"/>
            </a:pPr>
            <a:r>
              <a:rPr lang="en-US" dirty="0"/>
              <a:t>Snip the compiled solution.</a:t>
            </a:r>
          </a:p>
          <a:p>
            <a:pPr marL="342900" indent="-342900">
              <a:buAutoNum type="arabicPeriod"/>
            </a:pPr>
            <a:r>
              <a:rPr lang="en-US" dirty="0"/>
              <a:t>Questions:</a:t>
            </a:r>
          </a:p>
          <a:p>
            <a:pPr marL="0" indent="0">
              <a:buNone/>
            </a:pPr>
            <a:r>
              <a:rPr lang="en-US" dirty="0"/>
              <a:t>          There is a semantic error in this code. What is it?</a:t>
            </a:r>
          </a:p>
          <a:p>
            <a:pPr marL="0" indent="0">
              <a:buNone/>
            </a:pPr>
            <a:r>
              <a:rPr lang="en-US" dirty="0"/>
              <a:t>          How is string concatenation done? Do you like this?  </a:t>
            </a:r>
          </a:p>
          <a:p>
            <a:pPr marL="342900" indent="-342900">
              <a:buFont typeface="+mj-lt"/>
              <a:buAutoNum type="arabicPeriod" startAt="4"/>
            </a:pPr>
            <a:r>
              <a:rPr lang="en-US" dirty="0"/>
              <a:t>Forget everything about COBOL</a:t>
            </a:r>
          </a:p>
          <a:p>
            <a:pPr lvl="1"/>
            <a:endParaRPr lang="en-US" dirty="0"/>
          </a:p>
        </p:txBody>
      </p:sp>
      <p:sp>
        <p:nvSpPr>
          <p:cNvPr id="5" name="TextBox 4">
            <a:extLst>
              <a:ext uri="{FF2B5EF4-FFF2-40B4-BE49-F238E27FC236}">
                <a16:creationId xmlns:a16="http://schemas.microsoft.com/office/drawing/2014/main" id="{781B20AB-A320-9BC3-A07D-525300570801}"/>
              </a:ext>
            </a:extLst>
          </p:cNvPr>
          <p:cNvSpPr txBox="1"/>
          <p:nvPr/>
        </p:nvSpPr>
        <p:spPr>
          <a:xfrm>
            <a:off x="8059248" y="3068320"/>
            <a:ext cx="3148865" cy="2308324"/>
          </a:xfrm>
          <a:prstGeom prst="rect">
            <a:avLst/>
          </a:prstGeom>
          <a:noFill/>
        </p:spPr>
        <p:txBody>
          <a:bodyPr wrap="square">
            <a:spAutoFit/>
          </a:bodyPr>
          <a:lstStyle/>
          <a:p>
            <a:pPr algn="l">
              <a:buNone/>
            </a:pPr>
            <a:r>
              <a:rPr lang="en-US" dirty="0">
                <a:solidFill>
                  <a:srgbClr val="000000"/>
                </a:solidFill>
                <a:latin typeface="Times New Roman" panose="02020603050405020304" pitchFamily="18" charset="0"/>
              </a:rPr>
              <a:t>“</a:t>
            </a:r>
            <a:r>
              <a:rPr lang="en-US" b="0" i="0" dirty="0">
                <a:solidFill>
                  <a:srgbClr val="000000"/>
                </a:solidFill>
                <a:effectLst/>
                <a:latin typeface="Times New Roman" panose="02020603050405020304" pitchFamily="18" charset="0"/>
              </a:rPr>
              <a:t>The use of COBOL cripples the mind; its teaching should, therefore, be regarded as a criminal offense</a:t>
            </a:r>
            <a:r>
              <a:rPr lang="en-US" dirty="0">
                <a:solidFill>
                  <a:srgbClr val="000000"/>
                </a:solidFill>
                <a:latin typeface="Times New Roman" panose="02020603050405020304" pitchFamily="18" charset="0"/>
              </a:rPr>
              <a:t>.”</a:t>
            </a:r>
            <a:endParaRPr lang="en-US" b="0" i="0" dirty="0">
              <a:solidFill>
                <a:srgbClr val="000000"/>
              </a:solidFill>
              <a:effectLst/>
              <a:latin typeface="Times New Roman" panose="02020603050405020304" pitchFamily="18" charset="0"/>
            </a:endParaRPr>
          </a:p>
          <a:p>
            <a:pPr algn="l">
              <a:buNone/>
            </a:pPr>
            <a:endParaRPr lang="en-US" dirty="0">
              <a:solidFill>
                <a:srgbClr val="000000"/>
              </a:solidFill>
              <a:latin typeface="Times New Roman" panose="02020603050405020304" pitchFamily="18" charset="0"/>
            </a:endParaRPr>
          </a:p>
          <a:p>
            <a:pPr algn="l">
              <a:buNone/>
            </a:pPr>
            <a:r>
              <a:rPr lang="en-US" b="0" i="0" dirty="0">
                <a:solidFill>
                  <a:srgbClr val="000000"/>
                </a:solidFill>
                <a:effectLst/>
                <a:latin typeface="Times New Roman" panose="02020603050405020304" pitchFamily="18" charset="0"/>
              </a:rPr>
              <a:t>		- Edgar Dijkstra</a:t>
            </a:r>
          </a:p>
          <a:p>
            <a:pPr>
              <a:buNone/>
            </a:pPr>
            <a:br>
              <a:rPr lang="en-US" dirty="0"/>
            </a:br>
            <a:endParaRPr lang="en-US" dirty="0"/>
          </a:p>
        </p:txBody>
      </p:sp>
      <p:sp>
        <p:nvSpPr>
          <p:cNvPr id="19" name="TextBox 18">
            <a:extLst>
              <a:ext uri="{FF2B5EF4-FFF2-40B4-BE49-F238E27FC236}">
                <a16:creationId xmlns:a16="http://schemas.microsoft.com/office/drawing/2014/main" id="{53ACE1A7-A484-2CC0-0965-8D7A2EE0D583}"/>
              </a:ext>
            </a:extLst>
          </p:cNvPr>
          <p:cNvSpPr txBox="1"/>
          <p:nvPr/>
        </p:nvSpPr>
        <p:spPr>
          <a:xfrm>
            <a:off x="1229553" y="2968689"/>
            <a:ext cx="4487371" cy="3693319"/>
          </a:xfrm>
          <a:prstGeom prst="rect">
            <a:avLst/>
          </a:prstGeom>
          <a:noFill/>
        </p:spPr>
        <p:txBody>
          <a:bodyPr wrap="square">
            <a:spAutoFit/>
          </a:bodyPr>
          <a:lstStyle/>
          <a:p>
            <a:r>
              <a:rPr lang="en-US" dirty="0"/>
              <a:t>IDENTIFICATION DIVISION.</a:t>
            </a:r>
          </a:p>
          <a:p>
            <a:r>
              <a:rPr lang="en-US" dirty="0"/>
              <a:t>PROGRAM-ID. HELLO-WORLD.</a:t>
            </a:r>
          </a:p>
          <a:p>
            <a:r>
              <a:rPr lang="en-US" dirty="0"/>
              <a:t>DATA DIVISION.</a:t>
            </a:r>
          </a:p>
          <a:p>
            <a:r>
              <a:rPr lang="en-US" dirty="0"/>
              <a:t>    WORKING-STORAGE SECTION.</a:t>
            </a:r>
          </a:p>
          <a:p>
            <a:r>
              <a:rPr lang="en-US" dirty="0"/>
              <a:t>        77 X PIC 99.</a:t>
            </a:r>
          </a:p>
          <a:p>
            <a:r>
              <a:rPr lang="en-US" dirty="0"/>
              <a:t>        77 Y PIC 99.</a:t>
            </a:r>
          </a:p>
          <a:p>
            <a:r>
              <a:rPr lang="en-US" dirty="0"/>
              <a:t>        77 Z PIC 99.</a:t>
            </a:r>
          </a:p>
          <a:p>
            <a:r>
              <a:rPr lang="en-US" dirty="0"/>
              <a:t>PROCEDURE DIVISION.</a:t>
            </a:r>
          </a:p>
          <a:p>
            <a:r>
              <a:rPr lang="en-US" dirty="0"/>
              <a:t>    SET X TO 10.</a:t>
            </a:r>
          </a:p>
          <a:p>
            <a:r>
              <a:rPr lang="en-US" dirty="0"/>
              <a:t>    SET Y TO 25.</a:t>
            </a:r>
          </a:p>
          <a:p>
            <a:r>
              <a:rPr lang="en-US" dirty="0"/>
              <a:t>    ADD X Y GIVING Z.</a:t>
            </a:r>
          </a:p>
          <a:p>
            <a:r>
              <a:rPr lang="en-US" dirty="0"/>
              <a:t>    DISPLAY "X + Y = "Z.</a:t>
            </a:r>
          </a:p>
          <a:p>
            <a:r>
              <a:rPr lang="en-US" dirty="0"/>
              <a:t>STOP RUN.</a:t>
            </a:r>
          </a:p>
        </p:txBody>
      </p:sp>
    </p:spTree>
    <p:extLst>
      <p:ext uri="{BB962C8B-B14F-4D97-AF65-F5344CB8AC3E}">
        <p14:creationId xmlns:p14="http://schemas.microsoft.com/office/powerpoint/2010/main" val="31420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a:extLst>
            <a:ext uri="{FF2B5EF4-FFF2-40B4-BE49-F238E27FC236}">
              <a16:creationId xmlns:a16="http://schemas.microsoft.com/office/drawing/2014/main" id="{5FBA43FA-50F1-9DDC-3EA3-76BC3757330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E340A62-2AB4-4600-96C6-0B60B6E96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DC681C0-91A4-49F5-8158-CF3ECB854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5" cy="6858000"/>
          </a:xfrm>
          <a:prstGeom prst="rect">
            <a:avLst/>
          </a:prstGeom>
          <a:ln w="6350" cap="sq" cmpd="sng" algn="ctr">
            <a:noFill/>
            <a:prstDash val="solid"/>
            <a:miter lim="800000"/>
          </a:ln>
          <a:effectLst/>
        </p:spPr>
        <p:style>
          <a:lnRef idx="0">
            <a:scrgbClr r="0" g="0" b="0"/>
          </a:lnRef>
          <a:fillRef idx="1002">
            <a:schemeClr val="lt1"/>
          </a:fillRef>
          <a:effectRef idx="0">
            <a:scrgbClr r="0" g="0" b="0"/>
          </a:effectRef>
          <a:fontRef idx="major"/>
        </p:style>
        <p:txBody>
          <a:bodyPr/>
          <a:lstStyle/>
          <a:p>
            <a:endParaRPr lang="en-US"/>
          </a:p>
        </p:txBody>
      </p:sp>
      <p:sp>
        <p:nvSpPr>
          <p:cNvPr id="12" name="Rectangle 11">
            <a:extLst>
              <a:ext uri="{FF2B5EF4-FFF2-40B4-BE49-F238E27FC236}">
                <a16:creationId xmlns:a16="http://schemas.microsoft.com/office/drawing/2014/main" id="{D102F34D-849F-4CF9-98E2-E57EC330D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0"/>
            <a:ext cx="4657345"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7A03F5-DD92-57EB-45CF-6F21ACD59F1E}"/>
              </a:ext>
            </a:extLst>
          </p:cNvPr>
          <p:cNvSpPr>
            <a:spLocks noGrp="1"/>
          </p:cNvSpPr>
          <p:nvPr>
            <p:ph type="title"/>
          </p:nvPr>
        </p:nvSpPr>
        <p:spPr>
          <a:xfrm>
            <a:off x="8019287" y="1168400"/>
            <a:ext cx="3697043" cy="1117600"/>
          </a:xfrm>
        </p:spPr>
        <p:txBody>
          <a:bodyPr>
            <a:normAutofit/>
          </a:bodyPr>
          <a:lstStyle/>
          <a:p>
            <a:r>
              <a:rPr lang="en-US" sz="4000" dirty="0">
                <a:solidFill>
                  <a:srgbClr val="FFFFFF"/>
                </a:solidFill>
              </a:rPr>
              <a:t>Pascal</a:t>
            </a:r>
          </a:p>
        </p:txBody>
      </p:sp>
      <p:sp>
        <p:nvSpPr>
          <p:cNvPr id="3" name="Content Placeholder 2">
            <a:extLst>
              <a:ext uri="{FF2B5EF4-FFF2-40B4-BE49-F238E27FC236}">
                <a16:creationId xmlns:a16="http://schemas.microsoft.com/office/drawing/2014/main" id="{DAB2812A-7149-A7AA-66F5-D9E77CD2B9B5}"/>
              </a:ext>
            </a:extLst>
          </p:cNvPr>
          <p:cNvSpPr>
            <a:spLocks noGrp="1"/>
          </p:cNvSpPr>
          <p:nvPr>
            <p:ph idx="1"/>
          </p:nvPr>
        </p:nvSpPr>
        <p:spPr>
          <a:xfrm>
            <a:off x="604116" y="480142"/>
            <a:ext cx="6326423" cy="2374093"/>
          </a:xfrm>
        </p:spPr>
        <p:txBody>
          <a:bodyPr anchor="ctr">
            <a:normAutofit fontScale="92500" lnSpcReduction="20000"/>
          </a:bodyPr>
          <a:lstStyle/>
          <a:p>
            <a:r>
              <a:rPr lang="en-US" dirty="0"/>
              <a:t>Named after Blaise Pascal</a:t>
            </a:r>
          </a:p>
          <a:p>
            <a:r>
              <a:rPr lang="en-US" dirty="0"/>
              <a:t>Well liked by many, almost became popular.</a:t>
            </a:r>
          </a:p>
          <a:p>
            <a:pPr marL="0" indent="0">
              <a:buNone/>
            </a:pPr>
            <a:endParaRPr lang="en-US" dirty="0"/>
          </a:p>
          <a:p>
            <a:pPr marL="342900" indent="-342900">
              <a:buAutoNum type="arabicPeriod"/>
            </a:pPr>
            <a:r>
              <a:rPr lang="en-US" dirty="0"/>
              <a:t>Run code, get screenshot. (* </a:t>
            </a:r>
            <a:r>
              <a:rPr lang="en-US" dirty="0">
                <a:hlinkClick r:id="rId3"/>
              </a:rPr>
              <a:t>https://www.onlinegdb.com/online_pascal_compiler</a:t>
            </a:r>
            <a:r>
              <a:rPr lang="en-US" dirty="0"/>
              <a:t> *)</a:t>
            </a:r>
          </a:p>
          <a:p>
            <a:pPr marL="342900" indent="-342900">
              <a:buAutoNum type="arabicPeriod"/>
            </a:pPr>
            <a:r>
              <a:rPr lang="en-US" dirty="0"/>
              <a:t>Questions:</a:t>
            </a:r>
          </a:p>
          <a:p>
            <a:pPr marL="617220" lvl="1" indent="-342900">
              <a:buAutoNum type="arabicPeriod"/>
            </a:pPr>
            <a:r>
              <a:rPr lang="en-US" dirty="0"/>
              <a:t>If you could design a language, how would you do comments? </a:t>
            </a:r>
          </a:p>
          <a:p>
            <a:pPr marL="0" indent="0">
              <a:buNone/>
            </a:pPr>
            <a:endParaRPr lang="en-US" dirty="0"/>
          </a:p>
          <a:p>
            <a:pPr lvl="1"/>
            <a:endParaRPr lang="en-US" dirty="0"/>
          </a:p>
        </p:txBody>
      </p:sp>
      <p:sp>
        <p:nvSpPr>
          <p:cNvPr id="5" name="TextBox 4">
            <a:extLst>
              <a:ext uri="{FF2B5EF4-FFF2-40B4-BE49-F238E27FC236}">
                <a16:creationId xmlns:a16="http://schemas.microsoft.com/office/drawing/2014/main" id="{7FDFCF0F-39BA-0BA0-D935-F34F9FC26C51}"/>
              </a:ext>
            </a:extLst>
          </p:cNvPr>
          <p:cNvSpPr txBox="1"/>
          <p:nvPr/>
        </p:nvSpPr>
        <p:spPr>
          <a:xfrm>
            <a:off x="8099550" y="2854235"/>
            <a:ext cx="3519948" cy="1754326"/>
          </a:xfrm>
          <a:prstGeom prst="rect">
            <a:avLst/>
          </a:prstGeom>
          <a:noFill/>
        </p:spPr>
        <p:txBody>
          <a:bodyPr wrap="square">
            <a:spAutoFit/>
          </a:bodyPr>
          <a:lstStyle/>
          <a:p>
            <a:r>
              <a:rPr lang="en-US" b="0" i="0" dirty="0">
                <a:solidFill>
                  <a:schemeClr val="bg1"/>
                </a:solidFill>
                <a:effectLst/>
                <a:latin typeface="Trebuchet MS" panose="020B0603020202020204" pitchFamily="34" charset="0"/>
              </a:rPr>
              <a:t>“Pascal: A programming language named after a man who would turn over in his grave if he knew about it”</a:t>
            </a:r>
          </a:p>
          <a:p>
            <a:endParaRPr lang="en-US" dirty="0">
              <a:solidFill>
                <a:schemeClr val="bg1"/>
              </a:solidFill>
              <a:latin typeface="Trebuchet MS" panose="020B0603020202020204" pitchFamily="34" charset="0"/>
            </a:endParaRPr>
          </a:p>
          <a:p>
            <a:r>
              <a:rPr lang="en-US" dirty="0">
                <a:solidFill>
                  <a:schemeClr val="bg1"/>
                </a:solidFill>
                <a:latin typeface="Trebuchet MS" panose="020B0603020202020204" pitchFamily="34" charset="0"/>
              </a:rPr>
              <a:t>                        -Unknown</a:t>
            </a:r>
            <a:endParaRPr lang="en-US" dirty="0">
              <a:solidFill>
                <a:schemeClr val="bg1"/>
              </a:solidFill>
            </a:endParaRPr>
          </a:p>
        </p:txBody>
      </p:sp>
      <p:sp>
        <p:nvSpPr>
          <p:cNvPr id="7" name="TextBox 6">
            <a:extLst>
              <a:ext uri="{FF2B5EF4-FFF2-40B4-BE49-F238E27FC236}">
                <a16:creationId xmlns:a16="http://schemas.microsoft.com/office/drawing/2014/main" id="{0D900403-634B-8D57-D722-F2A78203132C}"/>
              </a:ext>
            </a:extLst>
          </p:cNvPr>
          <p:cNvSpPr txBox="1"/>
          <p:nvPr/>
        </p:nvSpPr>
        <p:spPr>
          <a:xfrm>
            <a:off x="1009379" y="2963291"/>
            <a:ext cx="5515897" cy="3785652"/>
          </a:xfrm>
          <a:prstGeom prst="rect">
            <a:avLst/>
          </a:prstGeom>
          <a:noFill/>
        </p:spPr>
        <p:txBody>
          <a:bodyPr wrap="square">
            <a:spAutoFit/>
          </a:bodyPr>
          <a:lstStyle/>
          <a:p>
            <a:r>
              <a:rPr lang="en-US" sz="1000" dirty="0"/>
              <a:t>{ This is a comment using curly braces }</a:t>
            </a:r>
          </a:p>
          <a:p>
            <a:endParaRPr lang="en-US" sz="1000" dirty="0"/>
          </a:p>
          <a:p>
            <a:r>
              <a:rPr lang="en-US" sz="1000" dirty="0"/>
              <a:t>(* This is a comment using parentheses and asterisk. Weird huh? *)</a:t>
            </a:r>
          </a:p>
          <a:p>
            <a:r>
              <a:rPr lang="en-US" sz="1000" dirty="0"/>
              <a:t>program </a:t>
            </a:r>
            <a:r>
              <a:rPr lang="en-US" sz="1000" dirty="0" err="1"/>
              <a:t>PosNegZero</a:t>
            </a:r>
            <a:r>
              <a:rPr lang="en-US" sz="1000" dirty="0"/>
              <a:t>;</a:t>
            </a:r>
          </a:p>
          <a:p>
            <a:r>
              <a:rPr lang="en-US" sz="1000" dirty="0"/>
              <a:t>uses </a:t>
            </a:r>
            <a:r>
              <a:rPr lang="en-US" sz="1000" dirty="0" err="1"/>
              <a:t>crt</a:t>
            </a:r>
            <a:r>
              <a:rPr lang="en-US" sz="1000" dirty="0"/>
              <a:t>;</a:t>
            </a:r>
          </a:p>
          <a:p>
            <a:endParaRPr lang="en-US" sz="1000" dirty="0"/>
          </a:p>
          <a:p>
            <a:r>
              <a:rPr lang="en-US" sz="1000" dirty="0"/>
              <a:t>var</a:t>
            </a:r>
          </a:p>
          <a:p>
            <a:r>
              <a:rPr lang="en-US" sz="1000" dirty="0"/>
              <a:t>  number: Integer;</a:t>
            </a:r>
          </a:p>
          <a:p>
            <a:endParaRPr lang="en-US" sz="1000" dirty="0"/>
          </a:p>
          <a:p>
            <a:r>
              <a:rPr lang="en-US" sz="1000" dirty="0"/>
              <a:t>begin</a:t>
            </a:r>
          </a:p>
          <a:p>
            <a:r>
              <a:rPr lang="en-US" sz="1000" dirty="0"/>
              <a:t>  </a:t>
            </a:r>
            <a:r>
              <a:rPr lang="en-US" sz="1000" dirty="0" err="1"/>
              <a:t>clrscr</a:t>
            </a:r>
            <a:r>
              <a:rPr lang="en-US" sz="1000" dirty="0"/>
              <a:t>;</a:t>
            </a:r>
          </a:p>
          <a:p>
            <a:r>
              <a:rPr lang="en-US" sz="1000" dirty="0"/>
              <a:t>  </a:t>
            </a:r>
            <a:r>
              <a:rPr lang="en-US" sz="1000" dirty="0" err="1"/>
              <a:t>writeln</a:t>
            </a:r>
            <a:r>
              <a:rPr lang="en-US" sz="1000" dirty="0"/>
              <a:t>('Enter an integer: ');</a:t>
            </a:r>
          </a:p>
          <a:p>
            <a:r>
              <a:rPr lang="en-US" sz="1000" dirty="0"/>
              <a:t>  </a:t>
            </a:r>
            <a:r>
              <a:rPr lang="en-US" sz="1000" dirty="0" err="1"/>
              <a:t>readln</a:t>
            </a:r>
            <a:r>
              <a:rPr lang="en-US" sz="1000" dirty="0"/>
              <a:t>(number);</a:t>
            </a:r>
          </a:p>
          <a:p>
            <a:endParaRPr lang="en-US" sz="1000" dirty="0"/>
          </a:p>
          <a:p>
            <a:r>
              <a:rPr lang="en-US" sz="1000" dirty="0"/>
              <a:t>  if number &gt; 0 then</a:t>
            </a:r>
          </a:p>
          <a:p>
            <a:r>
              <a:rPr lang="en-US" sz="1000" dirty="0"/>
              <a:t>    </a:t>
            </a:r>
            <a:r>
              <a:rPr lang="en-US" sz="1000" dirty="0" err="1"/>
              <a:t>writeln</a:t>
            </a:r>
            <a:r>
              <a:rPr lang="en-US" sz="1000" dirty="0"/>
              <a:t>('The number is positive.')</a:t>
            </a:r>
          </a:p>
          <a:p>
            <a:r>
              <a:rPr lang="en-US" sz="1000" dirty="0"/>
              <a:t>  else if number &lt; 0 then</a:t>
            </a:r>
          </a:p>
          <a:p>
            <a:r>
              <a:rPr lang="en-US" sz="1000" dirty="0"/>
              <a:t>    </a:t>
            </a:r>
            <a:r>
              <a:rPr lang="en-US" sz="1000" dirty="0" err="1"/>
              <a:t>writeln</a:t>
            </a:r>
            <a:r>
              <a:rPr lang="en-US" sz="1000" dirty="0"/>
              <a:t>('The number is negative.')</a:t>
            </a:r>
          </a:p>
          <a:p>
            <a:r>
              <a:rPr lang="en-US" sz="1000" dirty="0"/>
              <a:t>  else</a:t>
            </a:r>
          </a:p>
          <a:p>
            <a:r>
              <a:rPr lang="en-US" sz="1000" dirty="0"/>
              <a:t>    </a:t>
            </a:r>
            <a:r>
              <a:rPr lang="en-US" sz="1000" dirty="0" err="1"/>
              <a:t>writeln</a:t>
            </a:r>
            <a:r>
              <a:rPr lang="en-US" sz="1000" dirty="0"/>
              <a:t>('The number is zero.');</a:t>
            </a:r>
          </a:p>
          <a:p>
            <a:endParaRPr lang="en-US" sz="1000" dirty="0"/>
          </a:p>
          <a:p>
            <a:r>
              <a:rPr lang="en-US" sz="1000" dirty="0"/>
              <a:t>  </a:t>
            </a:r>
            <a:r>
              <a:rPr lang="en-US" sz="1000" dirty="0" err="1"/>
              <a:t>writeln</a:t>
            </a:r>
            <a:r>
              <a:rPr lang="en-US" sz="1000" dirty="0"/>
              <a:t>('Press any key to exit...');</a:t>
            </a:r>
          </a:p>
          <a:p>
            <a:r>
              <a:rPr lang="en-US" sz="1000" dirty="0"/>
              <a:t>  </a:t>
            </a:r>
            <a:r>
              <a:rPr lang="en-US" sz="1000" dirty="0" err="1"/>
              <a:t>readkey</a:t>
            </a:r>
            <a:r>
              <a:rPr lang="en-US" sz="1000" dirty="0"/>
              <a:t>;</a:t>
            </a:r>
          </a:p>
          <a:p>
            <a:r>
              <a:rPr lang="en-US" sz="1000" dirty="0"/>
              <a:t>end.</a:t>
            </a:r>
          </a:p>
        </p:txBody>
      </p:sp>
    </p:spTree>
    <p:extLst>
      <p:ext uri="{BB962C8B-B14F-4D97-AF65-F5344CB8AC3E}">
        <p14:creationId xmlns:p14="http://schemas.microsoft.com/office/powerpoint/2010/main" val="1227403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1357</TotalTime>
  <Words>2230</Words>
  <Application>Microsoft Office PowerPoint</Application>
  <PresentationFormat>Widescreen</PresentationFormat>
  <Paragraphs>315</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Century Gothic</vt:lpstr>
      <vt:lpstr>Courier New</vt:lpstr>
      <vt:lpstr>fkGroteskNeue</vt:lpstr>
      <vt:lpstr>Garamond</vt:lpstr>
      <vt:lpstr>Roboto</vt:lpstr>
      <vt:lpstr>Times New Roman</vt:lpstr>
      <vt:lpstr>Trebuchet MS</vt:lpstr>
      <vt:lpstr>var(--font-berkeley-mono)</vt:lpstr>
      <vt:lpstr>var(--font-fk-grotesk)</vt:lpstr>
      <vt:lpstr>Savon</vt:lpstr>
      <vt:lpstr>Hello world</vt:lpstr>
      <vt:lpstr>Purpose</vt:lpstr>
      <vt:lpstr>PowerPoint Presentation</vt:lpstr>
      <vt:lpstr>PowerPoint Presentation</vt:lpstr>
      <vt:lpstr>PowerPoint Presentation</vt:lpstr>
      <vt:lpstr>FORTRAN</vt:lpstr>
      <vt:lpstr>ALGOL 68</vt:lpstr>
      <vt:lpstr>COBOL</vt:lpstr>
      <vt:lpstr>Pascal</vt:lpstr>
      <vt:lpstr>Batch (Windows)</vt:lpstr>
      <vt:lpstr>Shell (Linux/Mac)</vt:lpstr>
      <vt:lpstr>Scripting</vt:lpstr>
      <vt:lpstr>Go</vt:lpstr>
      <vt:lpstr>Go</vt:lpstr>
      <vt:lpstr>Visual Basic for Applications</vt:lpstr>
      <vt:lpstr>Prolog</vt:lpstr>
      <vt:lpstr>Haskell</vt:lpstr>
      <vt:lpstr>Extra Credit - Malbolge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Thompson, Richard (CDR)</dc:creator>
  <cp:lastModifiedBy>Thompson, Richard (CDR)</cp:lastModifiedBy>
  <cp:revision>1</cp:revision>
  <dcterms:created xsi:type="dcterms:W3CDTF">2025-09-09T04:20:34Z</dcterms:created>
  <dcterms:modified xsi:type="dcterms:W3CDTF">2025-09-29T14:52:58Z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bbd4a6-dc2f-44d9-ad2c-c28d4679873f_Enabled">
    <vt:lpwstr>true</vt:lpwstr>
  </property>
  <property fmtid="{D5CDD505-2E9C-101B-9397-08002B2CF9AE}" pid="3" name="MSIP_Label_acbbd4a6-dc2f-44d9-ad2c-c28d4679873f_SetDate">
    <vt:lpwstr>2025-09-09T04:20:43Z</vt:lpwstr>
  </property>
  <property fmtid="{D5CDD505-2E9C-101B-9397-08002B2CF9AE}" pid="4" name="MSIP_Label_acbbd4a6-dc2f-44d9-ad2c-c28d4679873f_Method">
    <vt:lpwstr>Standard</vt:lpwstr>
  </property>
  <property fmtid="{D5CDD505-2E9C-101B-9397-08002B2CF9AE}" pid="5" name="MSIP_Label_acbbd4a6-dc2f-44d9-ad2c-c28d4679873f_Name">
    <vt:lpwstr>No Label</vt:lpwstr>
  </property>
  <property fmtid="{D5CDD505-2E9C-101B-9397-08002B2CF9AE}" pid="6" name="MSIP_Label_acbbd4a6-dc2f-44d9-ad2c-c28d4679873f_SiteId">
    <vt:lpwstr>6d936231-a517-40ea-9199-f7578963378e</vt:lpwstr>
  </property>
  <property fmtid="{D5CDD505-2E9C-101B-9397-08002B2CF9AE}" pid="7" name="MSIP_Label_acbbd4a6-dc2f-44d9-ad2c-c28d4679873f_ActionId">
    <vt:lpwstr>2d407455-1fdb-4374-9823-76cae6431674</vt:lpwstr>
  </property>
  <property fmtid="{D5CDD505-2E9C-101B-9397-08002B2CF9AE}" pid="8" name="MSIP_Label_acbbd4a6-dc2f-44d9-ad2c-c28d4679873f_ContentBits">
    <vt:lpwstr>0</vt:lpwstr>
  </property>
  <property fmtid="{D5CDD505-2E9C-101B-9397-08002B2CF9AE}" pid="9" name="MSIP_Label_acbbd4a6-dc2f-44d9-ad2c-c28d4679873f_Tag">
    <vt:lpwstr>10, 3, 0, 1</vt:lpwstr>
  </property>
</Properties>
</file>