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5"/>
  </p:notesMasterIdLst>
  <p:sldIdLst>
    <p:sldId id="256" r:id="rId2"/>
    <p:sldId id="257" r:id="rId3"/>
    <p:sldId id="270" r:id="rId4"/>
    <p:sldId id="271" r:id="rId5"/>
    <p:sldId id="273" r:id="rId6"/>
    <p:sldId id="259" r:id="rId7"/>
    <p:sldId id="260" r:id="rId8"/>
    <p:sldId id="272" r:id="rId9"/>
    <p:sldId id="274" r:id="rId10"/>
    <p:sldId id="277" r:id="rId11"/>
    <p:sldId id="276" r:id="rId12"/>
    <p:sldId id="278" r:id="rId13"/>
    <p:sldId id="279" r:id="rId14"/>
    <p:sldId id="280" r:id="rId15"/>
    <p:sldId id="281" r:id="rId16"/>
    <p:sldId id="282" r:id="rId17"/>
    <p:sldId id="283" r:id="rId18"/>
    <p:sldId id="284" r:id="rId19"/>
    <p:sldId id="285" r:id="rId20"/>
    <p:sldId id="287" r:id="rId21"/>
    <p:sldId id="286"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3F547-959B-4368-8A26-25A0CD119565}" v="114" dt="2025-09-07T04:10:35.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pson, Richard (CDR)" userId="ea9d80a7-0b4f-47bf-b25d-fcf28bdd4bae" providerId="ADAL" clId="{8EC8E854-950D-4AF8-958D-4A2E0C79549A}"/>
    <pc:docChg chg="undo redo custSel addSld delSld modSld sldOrd">
      <pc:chgData name="Thompson, Richard (CDR)" userId="ea9d80a7-0b4f-47bf-b25d-fcf28bdd4bae" providerId="ADAL" clId="{8EC8E854-950D-4AF8-958D-4A2E0C79549A}" dt="2025-09-07T04:11:05.125" v="4605" actId="1076"/>
      <pc:docMkLst>
        <pc:docMk/>
      </pc:docMkLst>
      <pc:sldChg chg="addSp delSp modSp mod setBg setClrOvrMap modNotesTx">
        <pc:chgData name="Thompson, Richard (CDR)" userId="ea9d80a7-0b4f-47bf-b25d-fcf28bdd4bae" providerId="ADAL" clId="{8EC8E854-950D-4AF8-958D-4A2E0C79549A}" dt="2025-09-07T04:11:05.125" v="4605" actId="1076"/>
        <pc:sldMkLst>
          <pc:docMk/>
          <pc:sldMk cId="2167134067" sldId="256"/>
        </pc:sldMkLst>
        <pc:spChg chg="mod">
          <ac:chgData name="Thompson, Richard (CDR)" userId="ea9d80a7-0b4f-47bf-b25d-fcf28bdd4bae" providerId="ADAL" clId="{8EC8E854-950D-4AF8-958D-4A2E0C79549A}" dt="2025-09-07T01:28:03.563" v="4599" actId="26606"/>
          <ac:spMkLst>
            <pc:docMk/>
            <pc:sldMk cId="2167134067" sldId="256"/>
            <ac:spMk id="2" creationId="{44094B70-1F34-FEBF-0CE9-0BD1F67058E0}"/>
          </ac:spMkLst>
        </pc:spChg>
        <pc:spChg chg="mod">
          <ac:chgData name="Thompson, Richard (CDR)" userId="ea9d80a7-0b4f-47bf-b25d-fcf28bdd4bae" providerId="ADAL" clId="{8EC8E854-950D-4AF8-958D-4A2E0C79549A}" dt="2025-09-07T01:28:03.563" v="4599" actId="26606"/>
          <ac:spMkLst>
            <pc:docMk/>
            <pc:sldMk cId="2167134067" sldId="256"/>
            <ac:spMk id="3" creationId="{66DC9A1F-161F-77E6-5B8C-3B1EE7BF503B}"/>
          </ac:spMkLst>
        </pc:spChg>
        <pc:spChg chg="add del mod">
          <ac:chgData name="Thompson, Richard (CDR)" userId="ea9d80a7-0b4f-47bf-b25d-fcf28bdd4bae" providerId="ADAL" clId="{8EC8E854-950D-4AF8-958D-4A2E0C79549A}" dt="2025-09-07T04:11:05.125" v="4605" actId="1076"/>
          <ac:spMkLst>
            <pc:docMk/>
            <pc:sldMk cId="2167134067" sldId="256"/>
            <ac:spMk id="5" creationId="{5F090A60-AC8C-80F7-047A-D34BF1AEDF40}"/>
          </ac:spMkLst>
        </pc:spChg>
        <pc:spChg chg="add del mod">
          <ac:chgData name="Thompson, Richard (CDR)" userId="ea9d80a7-0b4f-47bf-b25d-fcf28bdd4bae" providerId="ADAL" clId="{8EC8E854-950D-4AF8-958D-4A2E0C79549A}" dt="2025-09-07T04:10:39.083" v="4603" actId="478"/>
          <ac:spMkLst>
            <pc:docMk/>
            <pc:sldMk cId="2167134067" sldId="256"/>
            <ac:spMk id="6" creationId="{5F090A60-AC8C-80F7-047A-D34BF1AEDF40}"/>
          </ac:spMkLst>
        </pc:spChg>
        <pc:spChg chg="del">
          <ac:chgData name="Thompson, Richard (CDR)" userId="ea9d80a7-0b4f-47bf-b25d-fcf28bdd4bae" providerId="ADAL" clId="{8EC8E854-950D-4AF8-958D-4A2E0C79549A}" dt="2025-09-06T18:04:42.166" v="2785" actId="26606"/>
          <ac:spMkLst>
            <pc:docMk/>
            <pc:sldMk cId="2167134067" sldId="256"/>
            <ac:spMk id="8" creationId="{9ABC736F-FD1E-4980-876D-E5C38773936B}"/>
          </ac:spMkLst>
        </pc:spChg>
        <pc:spChg chg="del">
          <ac:chgData name="Thompson, Richard (CDR)" userId="ea9d80a7-0b4f-47bf-b25d-fcf28bdd4bae" providerId="ADAL" clId="{8EC8E854-950D-4AF8-958D-4A2E0C79549A}" dt="2025-09-06T18:04:42.166" v="2785" actId="26606"/>
          <ac:spMkLst>
            <pc:docMk/>
            <pc:sldMk cId="2167134067" sldId="256"/>
            <ac:spMk id="10" creationId="{8D98EE46-797C-45B8-8337-491B94E0583F}"/>
          </ac:spMkLst>
        </pc:spChg>
        <pc:spChg chg="del">
          <ac:chgData name="Thompson, Richard (CDR)" userId="ea9d80a7-0b4f-47bf-b25d-fcf28bdd4bae" providerId="ADAL" clId="{8EC8E854-950D-4AF8-958D-4A2E0C79549A}" dt="2025-09-06T18:04:42.166" v="2785" actId="26606"/>
          <ac:spMkLst>
            <pc:docMk/>
            <pc:sldMk cId="2167134067" sldId="256"/>
            <ac:spMk id="14" creationId="{3915B512-930A-40F0-82A6-4895B71A9566}"/>
          </ac:spMkLst>
        </pc:spChg>
        <pc:spChg chg="add del">
          <ac:chgData name="Thompson, Richard (CDR)" userId="ea9d80a7-0b4f-47bf-b25d-fcf28bdd4bae" providerId="ADAL" clId="{8EC8E854-950D-4AF8-958D-4A2E0C79549A}" dt="2025-09-07T01:28:03.563" v="4599" actId="26606"/>
          <ac:spMkLst>
            <pc:docMk/>
            <pc:sldMk cId="2167134067" sldId="256"/>
            <ac:spMk id="19" creationId="{A83E24CA-3560-4B77-9F4B-793BE2A6DECD}"/>
          </ac:spMkLst>
        </pc:spChg>
        <pc:spChg chg="add del">
          <ac:chgData name="Thompson, Richard (CDR)" userId="ea9d80a7-0b4f-47bf-b25d-fcf28bdd4bae" providerId="ADAL" clId="{8EC8E854-950D-4AF8-958D-4A2E0C79549A}" dt="2025-09-07T01:28:03.563" v="4599" actId="26606"/>
          <ac:spMkLst>
            <pc:docMk/>
            <pc:sldMk cId="2167134067" sldId="256"/>
            <ac:spMk id="21" creationId="{36A995F0-906C-4573-A739-16EED217D852}"/>
          </ac:spMkLst>
        </pc:spChg>
        <pc:spChg chg="add">
          <ac:chgData name="Thompson, Richard (CDR)" userId="ea9d80a7-0b4f-47bf-b25d-fcf28bdd4bae" providerId="ADAL" clId="{8EC8E854-950D-4AF8-958D-4A2E0C79549A}" dt="2025-09-07T01:28:03.563" v="4599" actId="26606"/>
          <ac:spMkLst>
            <pc:docMk/>
            <pc:sldMk cId="2167134067" sldId="256"/>
            <ac:spMk id="28" creationId="{62AE8E50-35D4-4D5A-A4BB-168CBB027DA2}"/>
          </ac:spMkLst>
        </pc:spChg>
        <pc:spChg chg="add">
          <ac:chgData name="Thompson, Richard (CDR)" userId="ea9d80a7-0b4f-47bf-b25d-fcf28bdd4bae" providerId="ADAL" clId="{8EC8E854-950D-4AF8-958D-4A2E0C79549A}" dt="2025-09-07T01:28:03.563" v="4599" actId="26606"/>
          <ac:spMkLst>
            <pc:docMk/>
            <pc:sldMk cId="2167134067" sldId="256"/>
            <ac:spMk id="30" creationId="{C37D1D6D-17D8-4296-B000-665D1892D01E}"/>
          </ac:spMkLst>
        </pc:spChg>
        <pc:spChg chg="add">
          <ac:chgData name="Thompson, Richard (CDR)" userId="ea9d80a7-0b4f-47bf-b25d-fcf28bdd4bae" providerId="ADAL" clId="{8EC8E854-950D-4AF8-958D-4A2E0C79549A}" dt="2025-09-07T01:28:03.563" v="4599" actId="26606"/>
          <ac:spMkLst>
            <pc:docMk/>
            <pc:sldMk cId="2167134067" sldId="256"/>
            <ac:spMk id="32" creationId="{1B26E892-1320-40AA-9CA1-246721C18768}"/>
          </ac:spMkLst>
        </pc:spChg>
        <pc:spChg chg="add">
          <ac:chgData name="Thompson, Richard (CDR)" userId="ea9d80a7-0b4f-47bf-b25d-fcf28bdd4bae" providerId="ADAL" clId="{8EC8E854-950D-4AF8-958D-4A2E0C79549A}" dt="2025-09-07T01:28:03.563" v="4599" actId="26606"/>
          <ac:spMkLst>
            <pc:docMk/>
            <pc:sldMk cId="2167134067" sldId="256"/>
            <ac:spMk id="36" creationId="{C170DF7D-4686-4BD5-A9CD-C8964928468D}"/>
          </ac:spMkLst>
        </pc:spChg>
        <pc:cxnChg chg="del">
          <ac:chgData name="Thompson, Richard (CDR)" userId="ea9d80a7-0b4f-47bf-b25d-fcf28bdd4bae" providerId="ADAL" clId="{8EC8E854-950D-4AF8-958D-4A2E0C79549A}" dt="2025-09-06T18:04:42.166" v="2785" actId="26606"/>
          <ac:cxnSpMkLst>
            <pc:docMk/>
            <pc:sldMk cId="2167134067" sldId="256"/>
            <ac:cxnSpMk id="12" creationId="{4E4CA735-62CB-4665-AA7D-4A259E3F7CE6}"/>
          </ac:cxnSpMkLst>
        </pc:cxnChg>
        <pc:cxnChg chg="add del">
          <ac:chgData name="Thompson, Richard (CDR)" userId="ea9d80a7-0b4f-47bf-b25d-fcf28bdd4bae" providerId="ADAL" clId="{8EC8E854-950D-4AF8-958D-4A2E0C79549A}" dt="2025-09-07T01:28:03.563" v="4599" actId="26606"/>
          <ac:cxnSpMkLst>
            <pc:docMk/>
            <pc:sldMk cId="2167134067" sldId="256"/>
            <ac:cxnSpMk id="23" creationId="{C3F5F06D-7250-43A5-9B61-0B7F1FD7E395}"/>
          </ac:cxnSpMkLst>
        </pc:cxnChg>
        <pc:cxnChg chg="add">
          <ac:chgData name="Thompson, Richard (CDR)" userId="ea9d80a7-0b4f-47bf-b25d-fcf28bdd4bae" providerId="ADAL" clId="{8EC8E854-950D-4AF8-958D-4A2E0C79549A}" dt="2025-09-07T01:28:03.563" v="4599" actId="26606"/>
          <ac:cxnSpMkLst>
            <pc:docMk/>
            <pc:sldMk cId="2167134067" sldId="256"/>
            <ac:cxnSpMk id="34" creationId="{C9A1F79C-E4D1-4AAE-BA11-3A09005252E3}"/>
          </ac:cxnSpMkLst>
        </pc:cxnChg>
      </pc:sldChg>
      <pc:sldChg chg="addSp delSp modSp mod setBg">
        <pc:chgData name="Thompson, Richard (CDR)" userId="ea9d80a7-0b4f-47bf-b25d-fcf28bdd4bae" providerId="ADAL" clId="{8EC8E854-950D-4AF8-958D-4A2E0C79549A}" dt="2025-09-06T18:03:57.265" v="2784" actId="1076"/>
        <pc:sldMkLst>
          <pc:docMk/>
          <pc:sldMk cId="3574461353" sldId="257"/>
        </pc:sldMkLst>
        <pc:spChg chg="mod">
          <ac:chgData name="Thompson, Richard (CDR)" userId="ea9d80a7-0b4f-47bf-b25d-fcf28bdd4bae" providerId="ADAL" clId="{8EC8E854-950D-4AF8-958D-4A2E0C79549A}" dt="2025-09-05T21:52:16.059" v="1812" actId="26606"/>
          <ac:spMkLst>
            <pc:docMk/>
            <pc:sldMk cId="3574461353" sldId="257"/>
            <ac:spMk id="2" creationId="{6403474F-1742-E9E3-2A72-37DE139CC833}"/>
          </ac:spMkLst>
        </pc:spChg>
        <pc:spChg chg="add">
          <ac:chgData name="Thompson, Richard (CDR)" userId="ea9d80a7-0b4f-47bf-b25d-fcf28bdd4bae" providerId="ADAL" clId="{8EC8E854-950D-4AF8-958D-4A2E0C79549A}" dt="2025-09-05T21:52:16.059" v="1812" actId="26606"/>
          <ac:spMkLst>
            <pc:docMk/>
            <pc:sldMk cId="3574461353" sldId="257"/>
            <ac:spMk id="17" creationId="{3A8EC506-B1DA-46A1-B44D-774E68468E13}"/>
          </ac:spMkLst>
        </pc:spChg>
        <pc:spChg chg="add">
          <ac:chgData name="Thompson, Richard (CDR)" userId="ea9d80a7-0b4f-47bf-b25d-fcf28bdd4bae" providerId="ADAL" clId="{8EC8E854-950D-4AF8-958D-4A2E0C79549A}" dt="2025-09-05T21:52:16.059" v="1812" actId="26606"/>
          <ac:spMkLst>
            <pc:docMk/>
            <pc:sldMk cId="3574461353" sldId="257"/>
            <ac:spMk id="19" creationId="{BFF30785-305E-45D7-984F-5AA93D3CA561}"/>
          </ac:spMkLst>
        </pc:spChg>
        <pc:spChg chg="add">
          <ac:chgData name="Thompson, Richard (CDR)" userId="ea9d80a7-0b4f-47bf-b25d-fcf28bdd4bae" providerId="ADAL" clId="{8EC8E854-950D-4AF8-958D-4A2E0C79549A}" dt="2025-09-05T21:52:16.059" v="1812" actId="26606"/>
          <ac:spMkLst>
            <pc:docMk/>
            <pc:sldMk cId="3574461353" sldId="257"/>
            <ac:spMk id="23" creationId="{C411DB08-1669-426B-BBEB-FAD285EF80FE}"/>
          </ac:spMkLst>
        </pc:spChg>
        <pc:spChg chg="add">
          <ac:chgData name="Thompson, Richard (CDR)" userId="ea9d80a7-0b4f-47bf-b25d-fcf28bdd4bae" providerId="ADAL" clId="{8EC8E854-950D-4AF8-958D-4A2E0C79549A}" dt="2025-09-05T21:52:16.059" v="1812" actId="26606"/>
          <ac:spMkLst>
            <pc:docMk/>
            <pc:sldMk cId="3574461353" sldId="257"/>
            <ac:spMk id="25" creationId="{029E4219-121F-4CD1-AA58-24746CD2923C}"/>
          </ac:spMkLst>
        </pc:spChg>
        <pc:spChg chg="add mod">
          <ac:chgData name="Thompson, Richard (CDR)" userId="ea9d80a7-0b4f-47bf-b25d-fcf28bdd4bae" providerId="ADAL" clId="{8EC8E854-950D-4AF8-958D-4A2E0C79549A}" dt="2025-09-05T22:07:20.273" v="2001" actId="1076"/>
          <ac:spMkLst>
            <pc:docMk/>
            <pc:sldMk cId="3574461353" sldId="257"/>
            <ac:spMk id="34" creationId="{C8D3628D-4854-E641-4568-9FC22DCC88EC}"/>
          </ac:spMkLst>
        </pc:spChg>
        <pc:picChg chg="add mod">
          <ac:chgData name="Thompson, Richard (CDR)" userId="ea9d80a7-0b4f-47bf-b25d-fcf28bdd4bae" providerId="ADAL" clId="{8EC8E854-950D-4AF8-958D-4A2E0C79549A}" dt="2025-09-05T21:53:40.083" v="1822" actId="1076"/>
          <ac:picMkLst>
            <pc:docMk/>
            <pc:sldMk cId="3574461353" sldId="257"/>
            <ac:picMk id="12" creationId="{8754AB63-2A51-53C6-774B-7DBFB2C48B77}"/>
          </ac:picMkLst>
        </pc:picChg>
        <pc:picChg chg="add mod">
          <ac:chgData name="Thompson, Richard (CDR)" userId="ea9d80a7-0b4f-47bf-b25d-fcf28bdd4bae" providerId="ADAL" clId="{8EC8E854-950D-4AF8-958D-4A2E0C79549A}" dt="2025-09-06T18:03:57.265" v="2784" actId="1076"/>
          <ac:picMkLst>
            <pc:docMk/>
            <pc:sldMk cId="3574461353" sldId="257"/>
            <ac:picMk id="14" creationId="{5AE7D4E4-F4C6-0469-6280-81745FFBBF93}"/>
          </ac:picMkLst>
        </pc:picChg>
        <pc:inkChg chg="add">
          <ac:chgData name="Thompson, Richard (CDR)" userId="ea9d80a7-0b4f-47bf-b25d-fcf28bdd4bae" providerId="ADAL" clId="{8EC8E854-950D-4AF8-958D-4A2E0C79549A}" dt="2025-09-05T21:55:02.239" v="1844"/>
          <ac:inkMkLst>
            <pc:docMk/>
            <pc:sldMk cId="3574461353" sldId="257"/>
            <ac:inkMk id="30" creationId="{BCF3F09C-08D0-22D7-47BA-0354C0C88E08}"/>
          </ac:inkMkLst>
        </pc:inkChg>
        <pc:inkChg chg="add">
          <ac:chgData name="Thompson, Richard (CDR)" userId="ea9d80a7-0b4f-47bf-b25d-fcf28bdd4bae" providerId="ADAL" clId="{8EC8E854-950D-4AF8-958D-4A2E0C79549A}" dt="2025-09-05T21:55:08.530" v="1845" actId="9405"/>
          <ac:inkMkLst>
            <pc:docMk/>
            <pc:sldMk cId="3574461353" sldId="257"/>
            <ac:inkMk id="31" creationId="{560D1E83-E014-F5C1-44C9-161012887160}"/>
          </ac:inkMkLst>
        </pc:inkChg>
        <pc:inkChg chg="add">
          <ac:chgData name="Thompson, Richard (CDR)" userId="ea9d80a7-0b4f-47bf-b25d-fcf28bdd4bae" providerId="ADAL" clId="{8EC8E854-950D-4AF8-958D-4A2E0C79549A}" dt="2025-09-05T21:55:14.047" v="1847"/>
          <ac:inkMkLst>
            <pc:docMk/>
            <pc:sldMk cId="3574461353" sldId="257"/>
            <ac:inkMk id="33" creationId="{FCFE4EFE-DB95-D3FA-736A-4D59E0333B11}"/>
          </ac:inkMkLst>
        </pc:inkChg>
        <pc:cxnChg chg="add">
          <ac:chgData name="Thompson, Richard (CDR)" userId="ea9d80a7-0b4f-47bf-b25d-fcf28bdd4bae" providerId="ADAL" clId="{8EC8E854-950D-4AF8-958D-4A2E0C79549A}" dt="2025-09-05T21:52:16.059" v="1812" actId="26606"/>
          <ac:cxnSpMkLst>
            <pc:docMk/>
            <pc:sldMk cId="3574461353" sldId="257"/>
            <ac:cxnSpMk id="21" creationId="{15E01FA5-D766-43CA-A83D-E7CF3F04E96F}"/>
          </ac:cxnSpMkLst>
        </pc:cxnChg>
        <pc:cxnChg chg="add">
          <ac:chgData name="Thompson, Richard (CDR)" userId="ea9d80a7-0b4f-47bf-b25d-fcf28bdd4bae" providerId="ADAL" clId="{8EC8E854-950D-4AF8-958D-4A2E0C79549A}" dt="2025-09-05T21:52:16.059" v="1812" actId="26606"/>
          <ac:cxnSpMkLst>
            <pc:docMk/>
            <pc:sldMk cId="3574461353" sldId="257"/>
            <ac:cxnSpMk id="27" creationId="{52F50912-06FD-4216-BAD3-21050F59564A}"/>
          </ac:cxnSpMkLst>
        </pc:cxnChg>
      </pc:sldChg>
      <pc:sldChg chg="addSp delSp modSp mod ord">
        <pc:chgData name="Thompson, Richard (CDR)" userId="ea9d80a7-0b4f-47bf-b25d-fcf28bdd4bae" providerId="ADAL" clId="{8EC8E854-950D-4AF8-958D-4A2E0C79549A}" dt="2025-09-06T22:07:39.417" v="3977" actId="20577"/>
        <pc:sldMkLst>
          <pc:docMk/>
          <pc:sldMk cId="1342508829" sldId="259"/>
        </pc:sldMkLst>
        <pc:spChg chg="mod">
          <ac:chgData name="Thompson, Richard (CDR)" userId="ea9d80a7-0b4f-47bf-b25d-fcf28bdd4bae" providerId="ADAL" clId="{8EC8E854-950D-4AF8-958D-4A2E0C79549A}" dt="2025-09-05T22:29:05.022" v="2113" actId="20577"/>
          <ac:spMkLst>
            <pc:docMk/>
            <pc:sldMk cId="1342508829" sldId="259"/>
            <ac:spMk id="2" creationId="{32DE2886-A704-9A3E-E467-44ED43FD2831}"/>
          </ac:spMkLst>
        </pc:spChg>
        <pc:spChg chg="add mod">
          <ac:chgData name="Thompson, Richard (CDR)" userId="ea9d80a7-0b4f-47bf-b25d-fcf28bdd4bae" providerId="ADAL" clId="{8EC8E854-950D-4AF8-958D-4A2E0C79549A}" dt="2025-09-06T22:07:39.417" v="3977" actId="20577"/>
          <ac:spMkLst>
            <pc:docMk/>
            <pc:sldMk cId="1342508829" sldId="259"/>
            <ac:spMk id="4" creationId="{CA3962B3-66A2-53A2-D69E-57EE867D9322}"/>
          </ac:spMkLst>
        </pc:spChg>
        <pc:spChg chg="add mod">
          <ac:chgData name="Thompson, Richard (CDR)" userId="ea9d80a7-0b4f-47bf-b25d-fcf28bdd4bae" providerId="ADAL" clId="{8EC8E854-950D-4AF8-958D-4A2E0C79549A}" dt="2025-09-05T22:30:44.597" v="2202" actId="1076"/>
          <ac:spMkLst>
            <pc:docMk/>
            <pc:sldMk cId="1342508829" sldId="259"/>
            <ac:spMk id="8" creationId="{BA528144-F63D-5866-975E-C4ED6EFB5388}"/>
          </ac:spMkLst>
        </pc:spChg>
        <pc:spChg chg="add mod">
          <ac:chgData name="Thompson, Richard (CDR)" userId="ea9d80a7-0b4f-47bf-b25d-fcf28bdd4bae" providerId="ADAL" clId="{8EC8E854-950D-4AF8-958D-4A2E0C79549A}" dt="2025-09-05T22:32:06.674" v="2233" actId="20577"/>
          <ac:spMkLst>
            <pc:docMk/>
            <pc:sldMk cId="1342508829" sldId="259"/>
            <ac:spMk id="13" creationId="{F036FA03-B2FF-6424-9157-592CD2C7B97B}"/>
          </ac:spMkLst>
        </pc:spChg>
        <pc:picChg chg="add mod">
          <ac:chgData name="Thompson, Richard (CDR)" userId="ea9d80a7-0b4f-47bf-b25d-fcf28bdd4bae" providerId="ADAL" clId="{8EC8E854-950D-4AF8-958D-4A2E0C79549A}" dt="2025-09-05T22:30:44.597" v="2202" actId="1076"/>
          <ac:picMkLst>
            <pc:docMk/>
            <pc:sldMk cId="1342508829" sldId="259"/>
            <ac:picMk id="7" creationId="{4D55035D-B137-3DB8-5643-343BE165091A}"/>
          </ac:picMkLst>
        </pc:picChg>
        <pc:picChg chg="add mod">
          <ac:chgData name="Thompson, Richard (CDR)" userId="ea9d80a7-0b4f-47bf-b25d-fcf28bdd4bae" providerId="ADAL" clId="{8EC8E854-950D-4AF8-958D-4A2E0C79549A}" dt="2025-09-05T22:31:50.669" v="2214" actId="1076"/>
          <ac:picMkLst>
            <pc:docMk/>
            <pc:sldMk cId="1342508829" sldId="259"/>
            <ac:picMk id="12" creationId="{BD092E41-772B-5D79-7641-ED828DB959FA}"/>
          </ac:picMkLst>
        </pc:picChg>
      </pc:sldChg>
      <pc:sldChg chg="addSp delSp modSp mod ord setBg">
        <pc:chgData name="Thompson, Richard (CDR)" userId="ea9d80a7-0b4f-47bf-b25d-fcf28bdd4bae" providerId="ADAL" clId="{8EC8E854-950D-4AF8-958D-4A2E0C79549A}" dt="2025-09-06T00:48:45.760" v="2480" actId="20577"/>
        <pc:sldMkLst>
          <pc:docMk/>
          <pc:sldMk cId="3277682980" sldId="260"/>
        </pc:sldMkLst>
        <pc:spChg chg="mod">
          <ac:chgData name="Thompson, Richard (CDR)" userId="ea9d80a7-0b4f-47bf-b25d-fcf28bdd4bae" providerId="ADAL" clId="{8EC8E854-950D-4AF8-958D-4A2E0C79549A}" dt="2025-09-06T00:48:45.760" v="2480" actId="20577"/>
          <ac:spMkLst>
            <pc:docMk/>
            <pc:sldMk cId="3277682980" sldId="260"/>
            <ac:spMk id="2" creationId="{8691CC03-CBD1-1452-5ADF-2C4E2CF0485C}"/>
          </ac:spMkLst>
        </pc:spChg>
        <pc:spChg chg="add mod">
          <ac:chgData name="Thompson, Richard (CDR)" userId="ea9d80a7-0b4f-47bf-b25d-fcf28bdd4bae" providerId="ADAL" clId="{8EC8E854-950D-4AF8-958D-4A2E0C79549A}" dt="2025-09-05T23:31:34.665" v="2455" actId="20577"/>
          <ac:spMkLst>
            <pc:docMk/>
            <pc:sldMk cId="3277682980" sldId="260"/>
            <ac:spMk id="5" creationId="{DFDAF0DB-8E7F-4B03-E157-054C1BF6A331}"/>
          </ac:spMkLst>
        </pc:spChg>
        <pc:spChg chg="add">
          <ac:chgData name="Thompson, Richard (CDR)" userId="ea9d80a7-0b4f-47bf-b25d-fcf28bdd4bae" providerId="ADAL" clId="{8EC8E854-950D-4AF8-958D-4A2E0C79549A}" dt="2025-09-05T23:31:17.519" v="2425" actId="26606"/>
          <ac:spMkLst>
            <pc:docMk/>
            <pc:sldMk cId="3277682980" sldId="260"/>
            <ac:spMk id="10" creationId="{77D7B666-D5E6-48CE-B26A-FB5E5C34AF90}"/>
          </ac:spMkLst>
        </pc:spChg>
        <pc:spChg chg="add">
          <ac:chgData name="Thompson, Richard (CDR)" userId="ea9d80a7-0b4f-47bf-b25d-fcf28bdd4bae" providerId="ADAL" clId="{8EC8E854-950D-4AF8-958D-4A2E0C79549A}" dt="2025-09-05T23:31:17.519" v="2425" actId="26606"/>
          <ac:spMkLst>
            <pc:docMk/>
            <pc:sldMk cId="3277682980" sldId="260"/>
            <ac:spMk id="12" creationId="{F6EE670A-A41A-44AD-BC1C-2090365EB5B3}"/>
          </ac:spMkLst>
        </pc:spChg>
      </pc:sldChg>
      <pc:sldChg chg="addSp delSp modSp new del mod ord setBg">
        <pc:chgData name="Thompson, Richard (CDR)" userId="ea9d80a7-0b4f-47bf-b25d-fcf28bdd4bae" providerId="ADAL" clId="{8EC8E854-950D-4AF8-958D-4A2E0C79549A}" dt="2025-09-06T22:16:22.595" v="3980" actId="47"/>
        <pc:sldMkLst>
          <pc:docMk/>
          <pc:sldMk cId="1277769682" sldId="261"/>
        </pc:sldMkLst>
      </pc:sldChg>
      <pc:sldChg chg="addSp delSp modSp new del mod setBg">
        <pc:chgData name="Thompson, Richard (CDR)" userId="ea9d80a7-0b4f-47bf-b25d-fcf28bdd4bae" providerId="ADAL" clId="{8EC8E854-950D-4AF8-958D-4A2E0C79549A}" dt="2025-09-06T22:16:22.595" v="3980" actId="47"/>
        <pc:sldMkLst>
          <pc:docMk/>
          <pc:sldMk cId="1241055394" sldId="262"/>
        </pc:sldMkLst>
      </pc:sldChg>
      <pc:sldChg chg="addSp delSp modSp new del mod">
        <pc:chgData name="Thompson, Richard (CDR)" userId="ea9d80a7-0b4f-47bf-b25d-fcf28bdd4bae" providerId="ADAL" clId="{8EC8E854-950D-4AF8-958D-4A2E0C79549A}" dt="2025-09-06T22:16:22.595" v="3980" actId="47"/>
        <pc:sldMkLst>
          <pc:docMk/>
          <pc:sldMk cId="955807493" sldId="263"/>
        </pc:sldMkLst>
      </pc:sldChg>
      <pc:sldChg chg="addSp delSp modSp new del mod">
        <pc:chgData name="Thompson, Richard (CDR)" userId="ea9d80a7-0b4f-47bf-b25d-fcf28bdd4bae" providerId="ADAL" clId="{8EC8E854-950D-4AF8-958D-4A2E0C79549A}" dt="2025-09-06T22:16:22.595" v="3980" actId="47"/>
        <pc:sldMkLst>
          <pc:docMk/>
          <pc:sldMk cId="1205213704" sldId="264"/>
        </pc:sldMkLst>
      </pc:sldChg>
      <pc:sldChg chg="addSp delSp modSp new del mod setBg">
        <pc:chgData name="Thompson, Richard (CDR)" userId="ea9d80a7-0b4f-47bf-b25d-fcf28bdd4bae" providerId="ADAL" clId="{8EC8E854-950D-4AF8-958D-4A2E0C79549A}" dt="2025-09-06T22:16:22.595" v="3980" actId="47"/>
        <pc:sldMkLst>
          <pc:docMk/>
          <pc:sldMk cId="404798226" sldId="265"/>
        </pc:sldMkLst>
      </pc:sldChg>
      <pc:sldChg chg="addSp modSp add del mod setBg">
        <pc:chgData name="Thompson, Richard (CDR)" userId="ea9d80a7-0b4f-47bf-b25d-fcf28bdd4bae" providerId="ADAL" clId="{8EC8E854-950D-4AF8-958D-4A2E0C79549A}" dt="2025-09-06T22:16:22.595" v="3980" actId="47"/>
        <pc:sldMkLst>
          <pc:docMk/>
          <pc:sldMk cId="3211541434" sldId="266"/>
        </pc:sldMkLst>
      </pc:sldChg>
      <pc:sldChg chg="addSp delSp modSp new del mod setBg">
        <pc:chgData name="Thompson, Richard (CDR)" userId="ea9d80a7-0b4f-47bf-b25d-fcf28bdd4bae" providerId="ADAL" clId="{8EC8E854-950D-4AF8-958D-4A2E0C79549A}" dt="2025-09-06T22:16:22.595" v="3980" actId="47"/>
        <pc:sldMkLst>
          <pc:docMk/>
          <pc:sldMk cId="2164484571" sldId="267"/>
        </pc:sldMkLst>
      </pc:sldChg>
      <pc:sldChg chg="modSp new del mod">
        <pc:chgData name="Thompson, Richard (CDR)" userId="ea9d80a7-0b4f-47bf-b25d-fcf28bdd4bae" providerId="ADAL" clId="{8EC8E854-950D-4AF8-958D-4A2E0C79549A}" dt="2025-09-06T22:16:22.595" v="3980" actId="47"/>
        <pc:sldMkLst>
          <pc:docMk/>
          <pc:sldMk cId="4118657816" sldId="268"/>
        </pc:sldMkLst>
      </pc:sldChg>
      <pc:sldChg chg="addSp delSp modSp new del mod setBg addAnim delAnim setClrOvrMap">
        <pc:chgData name="Thompson, Richard (CDR)" userId="ea9d80a7-0b4f-47bf-b25d-fcf28bdd4bae" providerId="ADAL" clId="{8EC8E854-950D-4AF8-958D-4A2E0C79549A}" dt="2025-09-06T22:16:22.595" v="3980" actId="47"/>
        <pc:sldMkLst>
          <pc:docMk/>
          <pc:sldMk cId="1229868693" sldId="269"/>
        </pc:sldMkLst>
      </pc:sldChg>
      <pc:sldChg chg="addSp delSp modSp new mod">
        <pc:chgData name="Thompson, Richard (CDR)" userId="ea9d80a7-0b4f-47bf-b25d-fcf28bdd4bae" providerId="ADAL" clId="{8EC8E854-950D-4AF8-958D-4A2E0C79549A}" dt="2025-09-05T22:08:13.953" v="2022" actId="1035"/>
        <pc:sldMkLst>
          <pc:docMk/>
          <pc:sldMk cId="1952805932" sldId="270"/>
        </pc:sldMkLst>
        <pc:spChg chg="mod">
          <ac:chgData name="Thompson, Richard (CDR)" userId="ea9d80a7-0b4f-47bf-b25d-fcf28bdd4bae" providerId="ADAL" clId="{8EC8E854-950D-4AF8-958D-4A2E0C79549A}" dt="2025-09-05T21:57:30.114" v="1877" actId="20577"/>
          <ac:spMkLst>
            <pc:docMk/>
            <pc:sldMk cId="1952805932" sldId="270"/>
            <ac:spMk id="2" creationId="{D8DED281-85E6-272D-F766-0FB018824365}"/>
          </ac:spMkLst>
        </pc:spChg>
        <pc:spChg chg="add mod">
          <ac:chgData name="Thompson, Richard (CDR)" userId="ea9d80a7-0b4f-47bf-b25d-fcf28bdd4bae" providerId="ADAL" clId="{8EC8E854-950D-4AF8-958D-4A2E0C79549A}" dt="2025-09-05T22:08:13.953" v="2022" actId="1035"/>
          <ac:spMkLst>
            <pc:docMk/>
            <pc:sldMk cId="1952805932" sldId="270"/>
            <ac:spMk id="6" creationId="{FCD7C57E-0C1B-F760-C8ED-DF69D8FC39BE}"/>
          </ac:spMkLst>
        </pc:spChg>
        <pc:spChg chg="add mod">
          <ac:chgData name="Thompson, Richard (CDR)" userId="ea9d80a7-0b4f-47bf-b25d-fcf28bdd4bae" providerId="ADAL" clId="{8EC8E854-950D-4AF8-958D-4A2E0C79549A}" dt="2025-09-05T22:08:13.953" v="2022" actId="1035"/>
          <ac:spMkLst>
            <pc:docMk/>
            <pc:sldMk cId="1952805932" sldId="270"/>
            <ac:spMk id="9" creationId="{9C7B7BF5-6A09-9D21-17C6-C82D14EDAC72}"/>
          </ac:spMkLst>
        </pc:spChg>
        <pc:spChg chg="add mod">
          <ac:chgData name="Thompson, Richard (CDR)" userId="ea9d80a7-0b4f-47bf-b25d-fcf28bdd4bae" providerId="ADAL" clId="{8EC8E854-950D-4AF8-958D-4A2E0C79549A}" dt="2025-09-05T22:08:13.953" v="2022" actId="1035"/>
          <ac:spMkLst>
            <pc:docMk/>
            <pc:sldMk cId="1952805932" sldId="270"/>
            <ac:spMk id="12" creationId="{437183D2-DBC2-F43C-F8C0-1098D4E11CEB}"/>
          </ac:spMkLst>
        </pc:spChg>
        <pc:picChg chg="add mod">
          <ac:chgData name="Thompson, Richard (CDR)" userId="ea9d80a7-0b4f-47bf-b25d-fcf28bdd4bae" providerId="ADAL" clId="{8EC8E854-950D-4AF8-958D-4A2E0C79549A}" dt="2025-09-05T21:58:37.567" v="1889" actId="1076"/>
          <ac:picMkLst>
            <pc:docMk/>
            <pc:sldMk cId="1952805932" sldId="270"/>
            <ac:picMk id="5" creationId="{7E0DBB63-EFA8-2615-DF0D-844647667462}"/>
          </ac:picMkLst>
        </pc:picChg>
        <pc:picChg chg="add mod">
          <ac:chgData name="Thompson, Richard (CDR)" userId="ea9d80a7-0b4f-47bf-b25d-fcf28bdd4bae" providerId="ADAL" clId="{8EC8E854-950D-4AF8-958D-4A2E0C79549A}" dt="2025-09-05T21:59:07.069" v="1891" actId="1076"/>
          <ac:picMkLst>
            <pc:docMk/>
            <pc:sldMk cId="1952805932" sldId="270"/>
            <ac:picMk id="8" creationId="{A2639972-140D-5BDF-0CA7-513D692E6998}"/>
          </ac:picMkLst>
        </pc:picChg>
        <pc:picChg chg="add mod">
          <ac:chgData name="Thompson, Richard (CDR)" userId="ea9d80a7-0b4f-47bf-b25d-fcf28bdd4bae" providerId="ADAL" clId="{8EC8E854-950D-4AF8-958D-4A2E0C79549A}" dt="2025-09-05T22:04:23.329" v="1897" actId="1076"/>
          <ac:picMkLst>
            <pc:docMk/>
            <pc:sldMk cId="1952805932" sldId="270"/>
            <ac:picMk id="11" creationId="{23EA4252-C28B-C674-0E63-9DD526F2A67A}"/>
          </ac:picMkLst>
        </pc:picChg>
      </pc:sldChg>
      <pc:sldChg chg="addSp delSp modSp new mod setBg">
        <pc:chgData name="Thompson, Richard (CDR)" userId="ea9d80a7-0b4f-47bf-b25d-fcf28bdd4bae" providerId="ADAL" clId="{8EC8E854-950D-4AF8-958D-4A2E0C79549A}" dt="2025-09-05T22:20:06.701" v="2059" actId="26606"/>
        <pc:sldMkLst>
          <pc:docMk/>
          <pc:sldMk cId="3923434677" sldId="271"/>
        </pc:sldMkLst>
        <pc:spChg chg="mod">
          <ac:chgData name="Thompson, Richard (CDR)" userId="ea9d80a7-0b4f-47bf-b25d-fcf28bdd4bae" providerId="ADAL" clId="{8EC8E854-950D-4AF8-958D-4A2E0C79549A}" dt="2025-09-05T22:20:06.701" v="2059" actId="26606"/>
          <ac:spMkLst>
            <pc:docMk/>
            <pc:sldMk cId="3923434677" sldId="271"/>
            <ac:spMk id="2" creationId="{AF7B927F-478D-48F4-D341-735EB7504F07}"/>
          </ac:spMkLst>
        </pc:spChg>
        <pc:spChg chg="add">
          <ac:chgData name="Thompson, Richard (CDR)" userId="ea9d80a7-0b4f-47bf-b25d-fcf28bdd4bae" providerId="ADAL" clId="{8EC8E854-950D-4AF8-958D-4A2E0C79549A}" dt="2025-09-05T22:20:06.701" v="2059" actId="26606"/>
          <ac:spMkLst>
            <pc:docMk/>
            <pc:sldMk cId="3923434677" sldId="271"/>
            <ac:spMk id="10" creationId="{3A8EC506-B1DA-46A1-B44D-774E68468E13}"/>
          </ac:spMkLst>
        </pc:spChg>
        <pc:spChg chg="add">
          <ac:chgData name="Thompson, Richard (CDR)" userId="ea9d80a7-0b4f-47bf-b25d-fcf28bdd4bae" providerId="ADAL" clId="{8EC8E854-950D-4AF8-958D-4A2E0C79549A}" dt="2025-09-05T22:20:06.701" v="2059" actId="26606"/>
          <ac:spMkLst>
            <pc:docMk/>
            <pc:sldMk cId="3923434677" sldId="271"/>
            <ac:spMk id="12" creationId="{BFF30785-305E-45D7-984F-5AA93D3CA561}"/>
          </ac:spMkLst>
        </pc:spChg>
        <pc:spChg chg="add">
          <ac:chgData name="Thompson, Richard (CDR)" userId="ea9d80a7-0b4f-47bf-b25d-fcf28bdd4bae" providerId="ADAL" clId="{8EC8E854-950D-4AF8-958D-4A2E0C79549A}" dt="2025-09-05T22:20:06.701" v="2059" actId="26606"/>
          <ac:spMkLst>
            <pc:docMk/>
            <pc:sldMk cId="3923434677" sldId="271"/>
            <ac:spMk id="16" creationId="{C411DB08-1669-426B-BBEB-FAD285EF80FE}"/>
          </ac:spMkLst>
        </pc:spChg>
        <pc:spChg chg="add">
          <ac:chgData name="Thompson, Richard (CDR)" userId="ea9d80a7-0b4f-47bf-b25d-fcf28bdd4bae" providerId="ADAL" clId="{8EC8E854-950D-4AF8-958D-4A2E0C79549A}" dt="2025-09-05T22:20:06.701" v="2059" actId="26606"/>
          <ac:spMkLst>
            <pc:docMk/>
            <pc:sldMk cId="3923434677" sldId="271"/>
            <ac:spMk id="18" creationId="{029E4219-121F-4CD1-AA58-24746CD2923C}"/>
          </ac:spMkLst>
        </pc:spChg>
        <pc:picChg chg="add mod">
          <ac:chgData name="Thompson, Richard (CDR)" userId="ea9d80a7-0b4f-47bf-b25d-fcf28bdd4bae" providerId="ADAL" clId="{8EC8E854-950D-4AF8-958D-4A2E0C79549A}" dt="2025-09-05T22:20:06.701" v="2059" actId="26606"/>
          <ac:picMkLst>
            <pc:docMk/>
            <pc:sldMk cId="3923434677" sldId="271"/>
            <ac:picMk id="5" creationId="{05D43AE0-BDF3-5D28-2F2F-B392B85E118B}"/>
          </ac:picMkLst>
        </pc:picChg>
        <pc:cxnChg chg="add">
          <ac:chgData name="Thompson, Richard (CDR)" userId="ea9d80a7-0b4f-47bf-b25d-fcf28bdd4bae" providerId="ADAL" clId="{8EC8E854-950D-4AF8-958D-4A2E0C79549A}" dt="2025-09-05T22:20:06.701" v="2059" actId="26606"/>
          <ac:cxnSpMkLst>
            <pc:docMk/>
            <pc:sldMk cId="3923434677" sldId="271"/>
            <ac:cxnSpMk id="14" creationId="{15E01FA5-D766-43CA-A83D-E7CF3F04E96F}"/>
          </ac:cxnSpMkLst>
        </pc:cxnChg>
        <pc:cxnChg chg="add">
          <ac:chgData name="Thompson, Richard (CDR)" userId="ea9d80a7-0b4f-47bf-b25d-fcf28bdd4bae" providerId="ADAL" clId="{8EC8E854-950D-4AF8-958D-4A2E0C79549A}" dt="2025-09-05T22:20:06.701" v="2059" actId="26606"/>
          <ac:cxnSpMkLst>
            <pc:docMk/>
            <pc:sldMk cId="3923434677" sldId="271"/>
            <ac:cxnSpMk id="20" creationId="{52F50912-06FD-4216-BAD3-21050F59564A}"/>
          </ac:cxnSpMkLst>
        </pc:cxnChg>
      </pc:sldChg>
      <pc:sldChg chg="addSp delSp modSp new mod setBg addAnim delAnim">
        <pc:chgData name="Thompson, Richard (CDR)" userId="ea9d80a7-0b4f-47bf-b25d-fcf28bdd4bae" providerId="ADAL" clId="{8EC8E854-950D-4AF8-958D-4A2E0C79549A}" dt="2025-09-06T18:02:55.554" v="2783" actId="26606"/>
        <pc:sldMkLst>
          <pc:docMk/>
          <pc:sldMk cId="2428888489" sldId="272"/>
        </pc:sldMkLst>
        <pc:spChg chg="mod">
          <ac:chgData name="Thompson, Richard (CDR)" userId="ea9d80a7-0b4f-47bf-b25d-fcf28bdd4bae" providerId="ADAL" clId="{8EC8E854-950D-4AF8-958D-4A2E0C79549A}" dt="2025-09-06T18:02:55.554" v="2783" actId="26606"/>
          <ac:spMkLst>
            <pc:docMk/>
            <pc:sldMk cId="2428888489" sldId="272"/>
            <ac:spMk id="2" creationId="{348707C4-7345-90B1-A935-89190061C88A}"/>
          </ac:spMkLst>
        </pc:spChg>
        <pc:spChg chg="del mod">
          <ac:chgData name="Thompson, Richard (CDR)" userId="ea9d80a7-0b4f-47bf-b25d-fcf28bdd4bae" providerId="ADAL" clId="{8EC8E854-950D-4AF8-958D-4A2E0C79549A}" dt="2025-09-06T01:23:02.478" v="2778" actId="478"/>
          <ac:spMkLst>
            <pc:docMk/>
            <pc:sldMk cId="2428888489" sldId="272"/>
            <ac:spMk id="3" creationId="{8C41D54D-BA01-12FB-407D-A9F6CF08DEE9}"/>
          </ac:spMkLst>
        </pc:spChg>
        <pc:spChg chg="add del mod">
          <ac:chgData name="Thompson, Richard (CDR)" userId="ea9d80a7-0b4f-47bf-b25d-fcf28bdd4bae" providerId="ADAL" clId="{8EC8E854-950D-4AF8-958D-4A2E0C79549A}" dt="2025-09-06T01:23:06.156" v="2779" actId="478"/>
          <ac:spMkLst>
            <pc:docMk/>
            <pc:sldMk cId="2428888489" sldId="272"/>
            <ac:spMk id="7" creationId="{3DB6C16C-0832-02C2-90BA-3B60DC46040E}"/>
          </ac:spMkLst>
        </pc:spChg>
        <pc:spChg chg="add del">
          <ac:chgData name="Thompson, Richard (CDR)" userId="ea9d80a7-0b4f-47bf-b25d-fcf28bdd4bae" providerId="ADAL" clId="{8EC8E854-950D-4AF8-958D-4A2E0C79549A}" dt="2025-09-06T18:02:55.554" v="2783" actId="26606"/>
          <ac:spMkLst>
            <pc:docMk/>
            <pc:sldMk cId="2428888489" sldId="272"/>
            <ac:spMk id="10" creationId="{C1A9B9E1-AE3D-4F69-9670-71C92ED1BCEE}"/>
          </ac:spMkLst>
        </pc:spChg>
        <pc:spChg chg="add del">
          <ac:chgData name="Thompson, Richard (CDR)" userId="ea9d80a7-0b4f-47bf-b25d-fcf28bdd4bae" providerId="ADAL" clId="{8EC8E854-950D-4AF8-958D-4A2E0C79549A}" dt="2025-09-06T18:02:55.513" v="2782" actId="26606"/>
          <ac:spMkLst>
            <pc:docMk/>
            <pc:sldMk cId="2428888489" sldId="272"/>
            <ac:spMk id="17" creationId="{8CD2B798-7994-4548-A2BE-4AEF9C1A5FAE}"/>
          </ac:spMkLst>
        </pc:spChg>
        <pc:spChg chg="add del">
          <ac:chgData name="Thompson, Richard (CDR)" userId="ea9d80a7-0b4f-47bf-b25d-fcf28bdd4bae" providerId="ADAL" clId="{8EC8E854-950D-4AF8-958D-4A2E0C79549A}" dt="2025-09-06T18:02:55.513" v="2782" actId="26606"/>
          <ac:spMkLst>
            <pc:docMk/>
            <pc:sldMk cId="2428888489" sldId="272"/>
            <ac:spMk id="19" creationId="{E6162320-3B67-42BB-AF9D-939326E6489E}"/>
          </ac:spMkLst>
        </pc:spChg>
        <pc:spChg chg="add del">
          <ac:chgData name="Thompson, Richard (CDR)" userId="ea9d80a7-0b4f-47bf-b25d-fcf28bdd4bae" providerId="ADAL" clId="{8EC8E854-950D-4AF8-958D-4A2E0C79549A}" dt="2025-09-06T18:02:55.513" v="2782" actId="26606"/>
          <ac:spMkLst>
            <pc:docMk/>
            <pc:sldMk cId="2428888489" sldId="272"/>
            <ac:spMk id="23" creationId="{29E9E3A5-F4E8-47A7-BB85-6CF927184D95}"/>
          </ac:spMkLst>
        </pc:spChg>
        <pc:spChg chg="add del">
          <ac:chgData name="Thompson, Richard (CDR)" userId="ea9d80a7-0b4f-47bf-b25d-fcf28bdd4bae" providerId="ADAL" clId="{8EC8E854-950D-4AF8-958D-4A2E0C79549A}" dt="2025-09-06T18:02:55.513" v="2782" actId="26606"/>
          <ac:spMkLst>
            <pc:docMk/>
            <pc:sldMk cId="2428888489" sldId="272"/>
            <ac:spMk id="25" creationId="{880D974B-B1F0-4DE6-B6B2-A9E28BB3728A}"/>
          </ac:spMkLst>
        </pc:spChg>
        <pc:spChg chg="add">
          <ac:chgData name="Thompson, Richard (CDR)" userId="ea9d80a7-0b4f-47bf-b25d-fcf28bdd4bae" providerId="ADAL" clId="{8EC8E854-950D-4AF8-958D-4A2E0C79549A}" dt="2025-09-06T18:02:55.554" v="2783" actId="26606"/>
          <ac:spMkLst>
            <pc:docMk/>
            <pc:sldMk cId="2428888489" sldId="272"/>
            <ac:spMk id="29" creationId="{3A8EC506-B1DA-46A1-B44D-774E68468E13}"/>
          </ac:spMkLst>
        </pc:spChg>
        <pc:spChg chg="add">
          <ac:chgData name="Thompson, Richard (CDR)" userId="ea9d80a7-0b4f-47bf-b25d-fcf28bdd4bae" providerId="ADAL" clId="{8EC8E854-950D-4AF8-958D-4A2E0C79549A}" dt="2025-09-06T18:02:55.554" v="2783" actId="26606"/>
          <ac:spMkLst>
            <pc:docMk/>
            <pc:sldMk cId="2428888489" sldId="272"/>
            <ac:spMk id="30" creationId="{BFF30785-305E-45D7-984F-5AA93D3CA561}"/>
          </ac:spMkLst>
        </pc:spChg>
        <pc:spChg chg="add">
          <ac:chgData name="Thompson, Richard (CDR)" userId="ea9d80a7-0b4f-47bf-b25d-fcf28bdd4bae" providerId="ADAL" clId="{8EC8E854-950D-4AF8-958D-4A2E0C79549A}" dt="2025-09-06T18:02:55.554" v="2783" actId="26606"/>
          <ac:spMkLst>
            <pc:docMk/>
            <pc:sldMk cId="2428888489" sldId="272"/>
            <ac:spMk id="32" creationId="{C411DB08-1669-426B-BBEB-FAD285EF80FE}"/>
          </ac:spMkLst>
        </pc:spChg>
        <pc:spChg chg="add">
          <ac:chgData name="Thompson, Richard (CDR)" userId="ea9d80a7-0b4f-47bf-b25d-fcf28bdd4bae" providerId="ADAL" clId="{8EC8E854-950D-4AF8-958D-4A2E0C79549A}" dt="2025-09-06T18:02:55.554" v="2783" actId="26606"/>
          <ac:spMkLst>
            <pc:docMk/>
            <pc:sldMk cId="2428888489" sldId="272"/>
            <ac:spMk id="33" creationId="{029E4219-121F-4CD1-AA58-24746CD2923C}"/>
          </ac:spMkLst>
        </pc:spChg>
        <pc:picChg chg="add mod">
          <ac:chgData name="Thompson, Richard (CDR)" userId="ea9d80a7-0b4f-47bf-b25d-fcf28bdd4bae" providerId="ADAL" clId="{8EC8E854-950D-4AF8-958D-4A2E0C79549A}" dt="2025-09-06T18:02:55.554" v="2783" actId="26606"/>
          <ac:picMkLst>
            <pc:docMk/>
            <pc:sldMk cId="2428888489" sldId="272"/>
            <ac:picMk id="5" creationId="{EDB5A682-2222-546B-8A6C-37FCECABA112}"/>
          </ac:picMkLst>
        </pc:picChg>
        <pc:cxnChg chg="add del">
          <ac:chgData name="Thompson, Richard (CDR)" userId="ea9d80a7-0b4f-47bf-b25d-fcf28bdd4bae" providerId="ADAL" clId="{8EC8E854-950D-4AF8-958D-4A2E0C79549A}" dt="2025-09-06T18:02:55.554" v="2783" actId="26606"/>
          <ac:cxnSpMkLst>
            <pc:docMk/>
            <pc:sldMk cId="2428888489" sldId="272"/>
            <ac:cxnSpMk id="12" creationId="{3234ED8A-BEE3-4F34-B45B-731E1E292E3C}"/>
          </ac:cxnSpMkLst>
        </pc:cxnChg>
        <pc:cxnChg chg="add del">
          <ac:chgData name="Thompson, Richard (CDR)" userId="ea9d80a7-0b4f-47bf-b25d-fcf28bdd4bae" providerId="ADAL" clId="{8EC8E854-950D-4AF8-958D-4A2E0C79549A}" dt="2025-09-06T18:02:55.513" v="2782" actId="26606"/>
          <ac:cxnSpMkLst>
            <pc:docMk/>
            <pc:sldMk cId="2428888489" sldId="272"/>
            <ac:cxnSpMk id="21" creationId="{6722E143-84C1-4F95-937C-78B92D2811CF}"/>
          </ac:cxnSpMkLst>
        </pc:cxnChg>
        <pc:cxnChg chg="add del">
          <ac:chgData name="Thompson, Richard (CDR)" userId="ea9d80a7-0b4f-47bf-b25d-fcf28bdd4bae" providerId="ADAL" clId="{8EC8E854-950D-4AF8-958D-4A2E0C79549A}" dt="2025-09-06T18:02:55.513" v="2782" actId="26606"/>
          <ac:cxnSpMkLst>
            <pc:docMk/>
            <pc:sldMk cId="2428888489" sldId="272"/>
            <ac:cxnSpMk id="27" creationId="{685A41E9-862B-4839-AD43-1EEC52D9ACCB}"/>
          </ac:cxnSpMkLst>
        </pc:cxnChg>
        <pc:cxnChg chg="add">
          <ac:chgData name="Thompson, Richard (CDR)" userId="ea9d80a7-0b4f-47bf-b25d-fcf28bdd4bae" providerId="ADAL" clId="{8EC8E854-950D-4AF8-958D-4A2E0C79549A}" dt="2025-09-06T18:02:55.554" v="2783" actId="26606"/>
          <ac:cxnSpMkLst>
            <pc:docMk/>
            <pc:sldMk cId="2428888489" sldId="272"/>
            <ac:cxnSpMk id="31" creationId="{15E01FA5-D766-43CA-A83D-E7CF3F04E96F}"/>
          </ac:cxnSpMkLst>
        </pc:cxnChg>
        <pc:cxnChg chg="add">
          <ac:chgData name="Thompson, Richard (CDR)" userId="ea9d80a7-0b4f-47bf-b25d-fcf28bdd4bae" providerId="ADAL" clId="{8EC8E854-950D-4AF8-958D-4A2E0C79549A}" dt="2025-09-06T18:02:55.554" v="2783" actId="26606"/>
          <ac:cxnSpMkLst>
            <pc:docMk/>
            <pc:sldMk cId="2428888489" sldId="272"/>
            <ac:cxnSpMk id="34" creationId="{52F50912-06FD-4216-BAD3-21050F59564A}"/>
          </ac:cxnSpMkLst>
        </pc:cxnChg>
      </pc:sldChg>
      <pc:sldChg chg="addSp delSp modSp new mod setBg">
        <pc:chgData name="Thompson, Richard (CDR)" userId="ea9d80a7-0b4f-47bf-b25d-fcf28bdd4bae" providerId="ADAL" clId="{8EC8E854-950D-4AF8-958D-4A2E0C79549A}" dt="2025-09-06T20:48:27.983" v="3771" actId="20577"/>
        <pc:sldMkLst>
          <pc:docMk/>
          <pc:sldMk cId="937461994" sldId="273"/>
        </pc:sldMkLst>
        <pc:spChg chg="mod">
          <ac:chgData name="Thompson, Richard (CDR)" userId="ea9d80a7-0b4f-47bf-b25d-fcf28bdd4bae" providerId="ADAL" clId="{8EC8E854-950D-4AF8-958D-4A2E0C79549A}" dt="2025-09-06T01:21:39" v="2770" actId="26606"/>
          <ac:spMkLst>
            <pc:docMk/>
            <pc:sldMk cId="937461994" sldId="273"/>
            <ac:spMk id="2" creationId="{6E38E1AD-6557-C0C5-92B2-73F45F0C8BC4}"/>
          </ac:spMkLst>
        </pc:spChg>
        <pc:spChg chg="mod">
          <ac:chgData name="Thompson, Richard (CDR)" userId="ea9d80a7-0b4f-47bf-b25d-fcf28bdd4bae" providerId="ADAL" clId="{8EC8E854-950D-4AF8-958D-4A2E0C79549A}" dt="2025-09-06T20:48:27.983" v="3771" actId="20577"/>
          <ac:spMkLst>
            <pc:docMk/>
            <pc:sldMk cId="937461994" sldId="273"/>
            <ac:spMk id="3" creationId="{74FA9E13-5EA1-9F30-F910-E19795EF97AD}"/>
          </ac:spMkLst>
        </pc:spChg>
        <pc:spChg chg="add">
          <ac:chgData name="Thompson, Richard (CDR)" userId="ea9d80a7-0b4f-47bf-b25d-fcf28bdd4bae" providerId="ADAL" clId="{8EC8E854-950D-4AF8-958D-4A2E0C79549A}" dt="2025-09-06T01:21:39" v="2770" actId="26606"/>
          <ac:spMkLst>
            <pc:docMk/>
            <pc:sldMk cId="937461994" sldId="273"/>
            <ac:spMk id="1028" creationId="{C1A9B9E1-AE3D-4F69-9670-71C92ED1BCEE}"/>
          </ac:spMkLst>
        </pc:spChg>
        <pc:spChg chg="add del">
          <ac:chgData name="Thompson, Richard (CDR)" userId="ea9d80a7-0b4f-47bf-b25d-fcf28bdd4bae" providerId="ADAL" clId="{8EC8E854-950D-4AF8-958D-4A2E0C79549A}" dt="2025-09-06T01:21:36.650" v="2766" actId="26606"/>
          <ac:spMkLst>
            <pc:docMk/>
            <pc:sldMk cId="937461994" sldId="273"/>
            <ac:spMk id="1031" creationId="{C1A9B9E1-AE3D-4F69-9670-71C92ED1BCEE}"/>
          </ac:spMkLst>
        </pc:spChg>
        <pc:spChg chg="add del">
          <ac:chgData name="Thompson, Richard (CDR)" userId="ea9d80a7-0b4f-47bf-b25d-fcf28bdd4bae" providerId="ADAL" clId="{8EC8E854-950D-4AF8-958D-4A2E0C79549A}" dt="2025-09-06T01:21:38.210" v="2768" actId="26606"/>
          <ac:spMkLst>
            <pc:docMk/>
            <pc:sldMk cId="937461994" sldId="273"/>
            <ac:spMk id="1035" creationId="{4FAE1107-CEC3-4041-8BAA-CDB6F6759B35}"/>
          </ac:spMkLst>
        </pc:spChg>
        <pc:picChg chg="add mod">
          <ac:chgData name="Thompson, Richard (CDR)" userId="ea9d80a7-0b4f-47bf-b25d-fcf28bdd4bae" providerId="ADAL" clId="{8EC8E854-950D-4AF8-958D-4A2E0C79549A}" dt="2025-09-06T01:21:39" v="2770" actId="26606"/>
          <ac:picMkLst>
            <pc:docMk/>
            <pc:sldMk cId="937461994" sldId="273"/>
            <ac:picMk id="1026" creationId="{660261DD-FAE1-48AA-D36F-7DA0E65F1FD6}"/>
          </ac:picMkLst>
        </pc:picChg>
        <pc:cxnChg chg="add">
          <ac:chgData name="Thompson, Richard (CDR)" userId="ea9d80a7-0b4f-47bf-b25d-fcf28bdd4bae" providerId="ADAL" clId="{8EC8E854-950D-4AF8-958D-4A2E0C79549A}" dt="2025-09-06T01:21:39" v="2770" actId="26606"/>
          <ac:cxnSpMkLst>
            <pc:docMk/>
            <pc:sldMk cId="937461994" sldId="273"/>
            <ac:cxnSpMk id="1029" creationId="{3234ED8A-BEE3-4F34-B45B-731E1E292E3C}"/>
          </ac:cxnSpMkLst>
        </pc:cxnChg>
        <pc:cxnChg chg="add del">
          <ac:chgData name="Thompson, Richard (CDR)" userId="ea9d80a7-0b4f-47bf-b25d-fcf28bdd4bae" providerId="ADAL" clId="{8EC8E854-950D-4AF8-958D-4A2E0C79549A}" dt="2025-09-06T01:21:36.650" v="2766" actId="26606"/>
          <ac:cxnSpMkLst>
            <pc:docMk/>
            <pc:sldMk cId="937461994" sldId="273"/>
            <ac:cxnSpMk id="1033" creationId="{3234ED8A-BEE3-4F34-B45B-731E1E292E3C}"/>
          </ac:cxnSpMkLst>
        </pc:cxnChg>
        <pc:cxnChg chg="add del">
          <ac:chgData name="Thompson, Richard (CDR)" userId="ea9d80a7-0b4f-47bf-b25d-fcf28bdd4bae" providerId="ADAL" clId="{8EC8E854-950D-4AF8-958D-4A2E0C79549A}" dt="2025-09-06T01:21:38.210" v="2768" actId="26606"/>
          <ac:cxnSpMkLst>
            <pc:docMk/>
            <pc:sldMk cId="937461994" sldId="273"/>
            <ac:cxnSpMk id="1036" creationId="{1AEA88FB-F5DD-45CE-AAE1-7B33D0ABDD25}"/>
          </ac:cxnSpMkLst>
        </pc:cxnChg>
      </pc:sldChg>
      <pc:sldChg chg="addSp modSp new mod">
        <pc:chgData name="Thompson, Richard (CDR)" userId="ea9d80a7-0b4f-47bf-b25d-fcf28bdd4bae" providerId="ADAL" clId="{8EC8E854-950D-4AF8-958D-4A2E0C79549A}" dt="2025-09-06T18:41:17.750" v="2905" actId="20577"/>
        <pc:sldMkLst>
          <pc:docMk/>
          <pc:sldMk cId="319868085" sldId="274"/>
        </pc:sldMkLst>
        <pc:spChg chg="mod">
          <ac:chgData name="Thompson, Richard (CDR)" userId="ea9d80a7-0b4f-47bf-b25d-fcf28bdd4bae" providerId="ADAL" clId="{8EC8E854-950D-4AF8-958D-4A2E0C79549A}" dt="2025-09-06T18:09:13.049" v="2819" actId="20577"/>
          <ac:spMkLst>
            <pc:docMk/>
            <pc:sldMk cId="319868085" sldId="274"/>
            <ac:spMk id="2" creationId="{1021F615-D86B-F78C-B30B-81D58F44B28F}"/>
          </ac:spMkLst>
        </pc:spChg>
        <pc:spChg chg="mod">
          <ac:chgData name="Thompson, Richard (CDR)" userId="ea9d80a7-0b4f-47bf-b25d-fcf28bdd4bae" providerId="ADAL" clId="{8EC8E854-950D-4AF8-958D-4A2E0C79549A}" dt="2025-09-06T18:41:17.750" v="2905" actId="20577"/>
          <ac:spMkLst>
            <pc:docMk/>
            <pc:sldMk cId="319868085" sldId="274"/>
            <ac:spMk id="3" creationId="{18DA30D5-F41A-2E89-DF5F-6CCCA64C057F}"/>
          </ac:spMkLst>
        </pc:spChg>
        <pc:spChg chg="add mod">
          <ac:chgData name="Thompson, Richard (CDR)" userId="ea9d80a7-0b4f-47bf-b25d-fcf28bdd4bae" providerId="ADAL" clId="{8EC8E854-950D-4AF8-958D-4A2E0C79549A}" dt="2025-09-06T18:41:04.339" v="2885" actId="1035"/>
          <ac:spMkLst>
            <pc:docMk/>
            <pc:sldMk cId="319868085" sldId="274"/>
            <ac:spMk id="11" creationId="{D0E2E3CC-F080-707A-3C52-F42FE79F1825}"/>
          </ac:spMkLst>
        </pc:spChg>
        <pc:spChg chg="add mod">
          <ac:chgData name="Thompson, Richard (CDR)" userId="ea9d80a7-0b4f-47bf-b25d-fcf28bdd4bae" providerId="ADAL" clId="{8EC8E854-950D-4AF8-958D-4A2E0C79549A}" dt="2025-09-06T18:41:04.339" v="2885" actId="1035"/>
          <ac:spMkLst>
            <pc:docMk/>
            <pc:sldMk cId="319868085" sldId="274"/>
            <ac:spMk id="13" creationId="{1C5D9247-6841-1FA9-E806-CB09474F95F8}"/>
          </ac:spMkLst>
        </pc:spChg>
        <pc:spChg chg="add mod">
          <ac:chgData name="Thompson, Richard (CDR)" userId="ea9d80a7-0b4f-47bf-b25d-fcf28bdd4bae" providerId="ADAL" clId="{8EC8E854-950D-4AF8-958D-4A2E0C79549A}" dt="2025-09-06T18:41:04.339" v="2885" actId="1035"/>
          <ac:spMkLst>
            <pc:docMk/>
            <pc:sldMk cId="319868085" sldId="274"/>
            <ac:spMk id="15" creationId="{A351786D-010D-3E48-5229-B6CC66F9CFA1}"/>
          </ac:spMkLst>
        </pc:spChg>
        <pc:picChg chg="add mod">
          <ac:chgData name="Thompson, Richard (CDR)" userId="ea9d80a7-0b4f-47bf-b25d-fcf28bdd4bae" providerId="ADAL" clId="{8EC8E854-950D-4AF8-958D-4A2E0C79549A}" dt="2025-09-06T18:41:04.339" v="2885" actId="1035"/>
          <ac:picMkLst>
            <pc:docMk/>
            <pc:sldMk cId="319868085" sldId="274"/>
            <ac:picMk id="5" creationId="{B0C73DA2-6E57-EE5D-ECCB-9A5012E36499}"/>
          </ac:picMkLst>
        </pc:picChg>
        <pc:picChg chg="add mod">
          <ac:chgData name="Thompson, Richard (CDR)" userId="ea9d80a7-0b4f-47bf-b25d-fcf28bdd4bae" providerId="ADAL" clId="{8EC8E854-950D-4AF8-958D-4A2E0C79549A}" dt="2025-09-06T18:41:04.339" v="2885" actId="1035"/>
          <ac:picMkLst>
            <pc:docMk/>
            <pc:sldMk cId="319868085" sldId="274"/>
            <ac:picMk id="7" creationId="{D5A81505-D716-69F1-B7CE-C1A15377B21B}"/>
          </ac:picMkLst>
        </pc:picChg>
        <pc:picChg chg="add mod">
          <ac:chgData name="Thompson, Richard (CDR)" userId="ea9d80a7-0b4f-47bf-b25d-fcf28bdd4bae" providerId="ADAL" clId="{8EC8E854-950D-4AF8-958D-4A2E0C79549A}" dt="2025-09-06T18:41:04.339" v="2885" actId="1035"/>
          <ac:picMkLst>
            <pc:docMk/>
            <pc:sldMk cId="319868085" sldId="274"/>
            <ac:picMk id="9" creationId="{76A486A7-CFB8-8A9E-74FC-388226B1E77A}"/>
          </ac:picMkLst>
        </pc:picChg>
      </pc:sldChg>
      <pc:sldChg chg="modSp new del mod">
        <pc:chgData name="Thompson, Richard (CDR)" userId="ea9d80a7-0b4f-47bf-b25d-fcf28bdd4bae" providerId="ADAL" clId="{8EC8E854-950D-4AF8-958D-4A2E0C79549A}" dt="2025-09-06T18:47:07.806" v="2940" actId="47"/>
        <pc:sldMkLst>
          <pc:docMk/>
          <pc:sldMk cId="3936261243" sldId="275"/>
        </pc:sldMkLst>
        <pc:spChg chg="mod">
          <ac:chgData name="Thompson, Richard (CDR)" userId="ea9d80a7-0b4f-47bf-b25d-fcf28bdd4bae" providerId="ADAL" clId="{8EC8E854-950D-4AF8-958D-4A2E0C79549A}" dt="2025-09-06T18:45:13.818" v="2938" actId="20577"/>
          <ac:spMkLst>
            <pc:docMk/>
            <pc:sldMk cId="3936261243" sldId="275"/>
            <ac:spMk id="2" creationId="{692A52A1-61FD-A8FD-42B8-31AE7739156C}"/>
          </ac:spMkLst>
        </pc:spChg>
      </pc:sldChg>
      <pc:sldChg chg="addSp delSp modSp add mod ord">
        <pc:chgData name="Thompson, Richard (CDR)" userId="ea9d80a7-0b4f-47bf-b25d-fcf28bdd4bae" providerId="ADAL" clId="{8EC8E854-950D-4AF8-958D-4A2E0C79549A}" dt="2025-09-06T19:19:53.650" v="3103" actId="1035"/>
        <pc:sldMkLst>
          <pc:docMk/>
          <pc:sldMk cId="3192626625" sldId="276"/>
        </pc:sldMkLst>
        <pc:spChg chg="mod">
          <ac:chgData name="Thompson, Richard (CDR)" userId="ea9d80a7-0b4f-47bf-b25d-fcf28bdd4bae" providerId="ADAL" clId="{8EC8E854-950D-4AF8-958D-4A2E0C79549A}" dt="2025-09-06T19:16:28.140" v="3026" actId="20577"/>
          <ac:spMkLst>
            <pc:docMk/>
            <pc:sldMk cId="3192626625" sldId="276"/>
            <ac:spMk id="2" creationId="{E4462BFC-23A5-9F4F-273F-3B69996BA0A8}"/>
          </ac:spMkLst>
        </pc:spChg>
        <pc:spChg chg="mod">
          <ac:chgData name="Thompson, Richard (CDR)" userId="ea9d80a7-0b4f-47bf-b25d-fcf28bdd4bae" providerId="ADAL" clId="{8EC8E854-950D-4AF8-958D-4A2E0C79549A}" dt="2025-09-06T19:19:07.523" v="3073" actId="20577"/>
          <ac:spMkLst>
            <pc:docMk/>
            <pc:sldMk cId="3192626625" sldId="276"/>
            <ac:spMk id="3" creationId="{77F5EC59-0829-2D5F-4C8C-615A241FB97D}"/>
          </ac:spMkLst>
        </pc:spChg>
        <pc:spChg chg="mod">
          <ac:chgData name="Thompson, Richard (CDR)" userId="ea9d80a7-0b4f-47bf-b25d-fcf28bdd4bae" providerId="ADAL" clId="{8EC8E854-950D-4AF8-958D-4A2E0C79549A}" dt="2025-09-06T19:19:32.751" v="3092" actId="1035"/>
          <ac:spMkLst>
            <pc:docMk/>
            <pc:sldMk cId="3192626625" sldId="276"/>
            <ac:spMk id="11" creationId="{14495C55-22A5-D283-35D1-63BB0D5DFF0B}"/>
          </ac:spMkLst>
        </pc:spChg>
        <pc:spChg chg="mod">
          <ac:chgData name="Thompson, Richard (CDR)" userId="ea9d80a7-0b4f-47bf-b25d-fcf28bdd4bae" providerId="ADAL" clId="{8EC8E854-950D-4AF8-958D-4A2E0C79549A}" dt="2025-09-06T19:19:32.751" v="3092" actId="1035"/>
          <ac:spMkLst>
            <pc:docMk/>
            <pc:sldMk cId="3192626625" sldId="276"/>
            <ac:spMk id="13" creationId="{0A869E00-71C1-9EB2-DFEA-7EA905FD451E}"/>
          </ac:spMkLst>
        </pc:spChg>
        <pc:spChg chg="mod">
          <ac:chgData name="Thompson, Richard (CDR)" userId="ea9d80a7-0b4f-47bf-b25d-fcf28bdd4bae" providerId="ADAL" clId="{8EC8E854-950D-4AF8-958D-4A2E0C79549A}" dt="2025-09-06T19:19:53.650" v="3103" actId="1035"/>
          <ac:spMkLst>
            <pc:docMk/>
            <pc:sldMk cId="3192626625" sldId="276"/>
            <ac:spMk id="15" creationId="{D2D75220-66DA-DCDC-FB4B-071A412F1D82}"/>
          </ac:spMkLst>
        </pc:spChg>
        <pc:picChg chg="del">
          <ac:chgData name="Thompson, Richard (CDR)" userId="ea9d80a7-0b4f-47bf-b25d-fcf28bdd4bae" providerId="ADAL" clId="{8EC8E854-950D-4AF8-958D-4A2E0C79549A}" dt="2025-09-06T19:17:50.291" v="3047" actId="478"/>
          <ac:picMkLst>
            <pc:docMk/>
            <pc:sldMk cId="3192626625" sldId="276"/>
            <ac:picMk id="5" creationId="{1E0E3B02-DA9B-786B-2FDF-DB4D6ADC983F}"/>
          </ac:picMkLst>
        </pc:picChg>
        <pc:picChg chg="add mod">
          <ac:chgData name="Thompson, Richard (CDR)" userId="ea9d80a7-0b4f-47bf-b25d-fcf28bdd4bae" providerId="ADAL" clId="{8EC8E854-950D-4AF8-958D-4A2E0C79549A}" dt="2025-09-06T19:19:32.751" v="3092" actId="1035"/>
          <ac:picMkLst>
            <pc:docMk/>
            <pc:sldMk cId="3192626625" sldId="276"/>
            <ac:picMk id="6" creationId="{8239548F-0640-B1B8-233D-23B6628FF48B}"/>
          </ac:picMkLst>
        </pc:picChg>
        <pc:picChg chg="del">
          <ac:chgData name="Thompson, Richard (CDR)" userId="ea9d80a7-0b4f-47bf-b25d-fcf28bdd4bae" providerId="ADAL" clId="{8EC8E854-950D-4AF8-958D-4A2E0C79549A}" dt="2025-09-06T19:17:10.254" v="3027" actId="478"/>
          <ac:picMkLst>
            <pc:docMk/>
            <pc:sldMk cId="3192626625" sldId="276"/>
            <ac:picMk id="7" creationId="{01F72660-246E-86D4-79E6-63C73E56A4E3}"/>
          </ac:picMkLst>
        </pc:picChg>
        <pc:picChg chg="del">
          <ac:chgData name="Thompson, Richard (CDR)" userId="ea9d80a7-0b4f-47bf-b25d-fcf28bdd4bae" providerId="ADAL" clId="{8EC8E854-950D-4AF8-958D-4A2E0C79549A}" dt="2025-09-06T19:18:05.083" v="3054" actId="478"/>
          <ac:picMkLst>
            <pc:docMk/>
            <pc:sldMk cId="3192626625" sldId="276"/>
            <ac:picMk id="9" creationId="{BD754781-6763-CA72-A436-18AE6A2D3008}"/>
          </ac:picMkLst>
        </pc:picChg>
        <pc:picChg chg="add mod">
          <ac:chgData name="Thompson, Richard (CDR)" userId="ea9d80a7-0b4f-47bf-b25d-fcf28bdd4bae" providerId="ADAL" clId="{8EC8E854-950D-4AF8-958D-4A2E0C79549A}" dt="2025-09-06T19:19:32.751" v="3092" actId="1035"/>
          <ac:picMkLst>
            <pc:docMk/>
            <pc:sldMk cId="3192626625" sldId="276"/>
            <ac:picMk id="10" creationId="{D99A61E2-9835-EEE8-DE17-A9C7F2B372A3}"/>
          </ac:picMkLst>
        </pc:picChg>
        <pc:picChg chg="add mod">
          <ac:chgData name="Thompson, Richard (CDR)" userId="ea9d80a7-0b4f-47bf-b25d-fcf28bdd4bae" providerId="ADAL" clId="{8EC8E854-950D-4AF8-958D-4A2E0C79549A}" dt="2025-09-06T19:19:53.650" v="3103" actId="1035"/>
          <ac:picMkLst>
            <pc:docMk/>
            <pc:sldMk cId="3192626625" sldId="276"/>
            <ac:picMk id="14" creationId="{D5CCA047-7754-39EF-D5AC-CB513F2E0F9F}"/>
          </ac:picMkLst>
        </pc:picChg>
      </pc:sldChg>
      <pc:sldChg chg="modSp new mod">
        <pc:chgData name="Thompson, Richard (CDR)" userId="ea9d80a7-0b4f-47bf-b25d-fcf28bdd4bae" providerId="ADAL" clId="{8EC8E854-950D-4AF8-958D-4A2E0C79549A}" dt="2025-09-06T19:22:44.175" v="3105" actId="27636"/>
        <pc:sldMkLst>
          <pc:docMk/>
          <pc:sldMk cId="3896269828" sldId="277"/>
        </pc:sldMkLst>
        <pc:spChg chg="mod">
          <ac:chgData name="Thompson, Richard (CDR)" userId="ea9d80a7-0b4f-47bf-b25d-fcf28bdd4bae" providerId="ADAL" clId="{8EC8E854-950D-4AF8-958D-4A2E0C79549A}" dt="2025-09-06T19:16:03.980" v="3009" actId="20577"/>
          <ac:spMkLst>
            <pc:docMk/>
            <pc:sldMk cId="3896269828" sldId="277"/>
            <ac:spMk id="2" creationId="{CFCE09C1-6DB5-5C59-E717-21998BF906D6}"/>
          </ac:spMkLst>
        </pc:spChg>
        <pc:spChg chg="mod">
          <ac:chgData name="Thompson, Richard (CDR)" userId="ea9d80a7-0b4f-47bf-b25d-fcf28bdd4bae" providerId="ADAL" clId="{8EC8E854-950D-4AF8-958D-4A2E0C79549A}" dt="2025-09-06T19:22:44.175" v="3105" actId="27636"/>
          <ac:spMkLst>
            <pc:docMk/>
            <pc:sldMk cId="3896269828" sldId="277"/>
            <ac:spMk id="3" creationId="{FAFD4578-0A5C-604D-E825-B4DE112C0EA6}"/>
          </ac:spMkLst>
        </pc:spChg>
      </pc:sldChg>
      <pc:sldChg chg="addSp modSp new mod setBg">
        <pc:chgData name="Thompson, Richard (CDR)" userId="ea9d80a7-0b4f-47bf-b25d-fcf28bdd4bae" providerId="ADAL" clId="{8EC8E854-950D-4AF8-958D-4A2E0C79549A}" dt="2025-09-06T20:28:46.795" v="3454" actId="20577"/>
        <pc:sldMkLst>
          <pc:docMk/>
          <pc:sldMk cId="3333793438" sldId="278"/>
        </pc:sldMkLst>
        <pc:spChg chg="mod">
          <ac:chgData name="Thompson, Richard (CDR)" userId="ea9d80a7-0b4f-47bf-b25d-fcf28bdd4bae" providerId="ADAL" clId="{8EC8E854-950D-4AF8-958D-4A2E0C79549A}" dt="2025-09-06T19:41:15.715" v="3312" actId="26606"/>
          <ac:spMkLst>
            <pc:docMk/>
            <pc:sldMk cId="3333793438" sldId="278"/>
            <ac:spMk id="2" creationId="{810A6F5B-6E8B-B378-ECBB-6AE8BDE816CC}"/>
          </ac:spMkLst>
        </pc:spChg>
        <pc:spChg chg="mod">
          <ac:chgData name="Thompson, Richard (CDR)" userId="ea9d80a7-0b4f-47bf-b25d-fcf28bdd4bae" providerId="ADAL" clId="{8EC8E854-950D-4AF8-958D-4A2E0C79549A}" dt="2025-09-06T20:25:43.688" v="3416" actId="27636"/>
          <ac:spMkLst>
            <pc:docMk/>
            <pc:sldMk cId="3333793438" sldId="278"/>
            <ac:spMk id="3" creationId="{98CADE91-C09C-597A-5D3F-80E1AEDC6A85}"/>
          </ac:spMkLst>
        </pc:spChg>
        <pc:spChg chg="add mod">
          <ac:chgData name="Thompson, Richard (CDR)" userId="ea9d80a7-0b4f-47bf-b25d-fcf28bdd4bae" providerId="ADAL" clId="{8EC8E854-950D-4AF8-958D-4A2E0C79549A}" dt="2025-09-06T19:45:27.444" v="3354" actId="20577"/>
          <ac:spMkLst>
            <pc:docMk/>
            <pc:sldMk cId="3333793438" sldId="278"/>
            <ac:spMk id="4" creationId="{27603513-7020-2B57-17D7-FADC67EFF824}"/>
          </ac:spMkLst>
        </pc:spChg>
        <pc:spChg chg="add mod">
          <ac:chgData name="Thompson, Richard (CDR)" userId="ea9d80a7-0b4f-47bf-b25d-fcf28bdd4bae" providerId="ADAL" clId="{8EC8E854-950D-4AF8-958D-4A2E0C79549A}" dt="2025-09-06T20:28:46.795" v="3454" actId="20577"/>
          <ac:spMkLst>
            <pc:docMk/>
            <pc:sldMk cId="3333793438" sldId="278"/>
            <ac:spMk id="5" creationId="{941260CA-B9D2-16AB-D8FA-423B7106721D}"/>
          </ac:spMkLst>
        </pc:spChg>
        <pc:spChg chg="add">
          <ac:chgData name="Thompson, Richard (CDR)" userId="ea9d80a7-0b4f-47bf-b25d-fcf28bdd4bae" providerId="ADAL" clId="{8EC8E854-950D-4AF8-958D-4A2E0C79549A}" dt="2025-09-06T19:41:15.715" v="3312" actId="26606"/>
          <ac:spMkLst>
            <pc:docMk/>
            <pc:sldMk cId="3333793438" sldId="278"/>
            <ac:spMk id="2055" creationId="{4FAE1107-CEC3-4041-8BAA-CDB6F6759B35}"/>
          </ac:spMkLst>
        </pc:spChg>
        <pc:picChg chg="add mod">
          <ac:chgData name="Thompson, Richard (CDR)" userId="ea9d80a7-0b4f-47bf-b25d-fcf28bdd4bae" providerId="ADAL" clId="{8EC8E854-950D-4AF8-958D-4A2E0C79549A}" dt="2025-09-06T19:41:15.715" v="3312" actId="26606"/>
          <ac:picMkLst>
            <pc:docMk/>
            <pc:sldMk cId="3333793438" sldId="278"/>
            <ac:picMk id="2050" creationId="{A985EAFA-8CF7-BFF9-FF83-B600E55BE172}"/>
          </ac:picMkLst>
        </pc:picChg>
        <pc:cxnChg chg="add">
          <ac:chgData name="Thompson, Richard (CDR)" userId="ea9d80a7-0b4f-47bf-b25d-fcf28bdd4bae" providerId="ADAL" clId="{8EC8E854-950D-4AF8-958D-4A2E0C79549A}" dt="2025-09-06T19:41:15.715" v="3312" actId="26606"/>
          <ac:cxnSpMkLst>
            <pc:docMk/>
            <pc:sldMk cId="3333793438" sldId="278"/>
            <ac:cxnSpMk id="2057" creationId="{1AEA88FB-F5DD-45CE-AAE1-7B33D0ABDD25}"/>
          </ac:cxnSpMkLst>
        </pc:cxnChg>
      </pc:sldChg>
      <pc:sldChg chg="addSp delSp modSp new mod">
        <pc:chgData name="Thompson, Richard (CDR)" userId="ea9d80a7-0b4f-47bf-b25d-fcf28bdd4bae" providerId="ADAL" clId="{8EC8E854-950D-4AF8-958D-4A2E0C79549A}" dt="2025-09-06T20:49:51.936" v="3795" actId="20577"/>
        <pc:sldMkLst>
          <pc:docMk/>
          <pc:sldMk cId="2932264935" sldId="279"/>
        </pc:sldMkLst>
        <pc:spChg chg="mod">
          <ac:chgData name="Thompson, Richard (CDR)" userId="ea9d80a7-0b4f-47bf-b25d-fcf28bdd4bae" providerId="ADAL" clId="{8EC8E854-950D-4AF8-958D-4A2E0C79549A}" dt="2025-09-06T20:34:16.225" v="3713" actId="20577"/>
          <ac:spMkLst>
            <pc:docMk/>
            <pc:sldMk cId="2932264935" sldId="279"/>
            <ac:spMk id="2" creationId="{23D2A40E-0CC4-1EEC-9231-6BABFB2DD5B9}"/>
          </ac:spMkLst>
        </pc:spChg>
        <pc:spChg chg="del mod">
          <ac:chgData name="Thompson, Richard (CDR)" userId="ea9d80a7-0b4f-47bf-b25d-fcf28bdd4bae" providerId="ADAL" clId="{8EC8E854-950D-4AF8-958D-4A2E0C79549A}" dt="2025-09-06T20:33:33.839" v="3663" actId="26606"/>
          <ac:spMkLst>
            <pc:docMk/>
            <pc:sldMk cId="2932264935" sldId="279"/>
            <ac:spMk id="3" creationId="{94A072D8-08BF-7379-3163-0FF29D6FA018}"/>
          </ac:spMkLst>
        </pc:spChg>
        <pc:graphicFrameChg chg="add mod modGraphic">
          <ac:chgData name="Thompson, Richard (CDR)" userId="ea9d80a7-0b4f-47bf-b25d-fcf28bdd4bae" providerId="ADAL" clId="{8EC8E854-950D-4AF8-958D-4A2E0C79549A}" dt="2025-09-06T20:49:51.936" v="3795" actId="20577"/>
          <ac:graphicFrameMkLst>
            <pc:docMk/>
            <pc:sldMk cId="2932264935" sldId="279"/>
            <ac:graphicFrameMk id="5" creationId="{5E959E3E-C637-73E9-64DB-3BE3D6577D00}"/>
          </ac:graphicFrameMkLst>
        </pc:graphicFrameChg>
      </pc:sldChg>
      <pc:sldChg chg="modSp new mod">
        <pc:chgData name="Thompson, Richard (CDR)" userId="ea9d80a7-0b4f-47bf-b25d-fcf28bdd4bae" providerId="ADAL" clId="{8EC8E854-950D-4AF8-958D-4A2E0C79549A}" dt="2025-09-06T20:55:12.628" v="3826" actId="12"/>
        <pc:sldMkLst>
          <pc:docMk/>
          <pc:sldMk cId="1434699612" sldId="280"/>
        </pc:sldMkLst>
        <pc:spChg chg="mod">
          <ac:chgData name="Thompson, Richard (CDR)" userId="ea9d80a7-0b4f-47bf-b25d-fcf28bdd4bae" providerId="ADAL" clId="{8EC8E854-950D-4AF8-958D-4A2E0C79549A}" dt="2025-09-06T20:54:05.046" v="3819" actId="20577"/>
          <ac:spMkLst>
            <pc:docMk/>
            <pc:sldMk cId="1434699612" sldId="280"/>
            <ac:spMk id="2" creationId="{BCCF0AC3-F722-6BE7-6309-D1A471D379E3}"/>
          </ac:spMkLst>
        </pc:spChg>
        <pc:spChg chg="mod">
          <ac:chgData name="Thompson, Richard (CDR)" userId="ea9d80a7-0b4f-47bf-b25d-fcf28bdd4bae" providerId="ADAL" clId="{8EC8E854-950D-4AF8-958D-4A2E0C79549A}" dt="2025-09-06T20:55:12.628" v="3826" actId="12"/>
          <ac:spMkLst>
            <pc:docMk/>
            <pc:sldMk cId="1434699612" sldId="280"/>
            <ac:spMk id="3" creationId="{B64F0C36-338F-F75F-2B53-510208F76CE0}"/>
          </ac:spMkLst>
        </pc:spChg>
      </pc:sldChg>
      <pc:sldChg chg="modSp new mod">
        <pc:chgData name="Thompson, Richard (CDR)" userId="ea9d80a7-0b4f-47bf-b25d-fcf28bdd4bae" providerId="ADAL" clId="{8EC8E854-950D-4AF8-958D-4A2E0C79549A}" dt="2025-09-06T21:19:14.044" v="3837" actId="27636"/>
        <pc:sldMkLst>
          <pc:docMk/>
          <pc:sldMk cId="3784031818" sldId="281"/>
        </pc:sldMkLst>
        <pc:spChg chg="mod">
          <ac:chgData name="Thompson, Richard (CDR)" userId="ea9d80a7-0b4f-47bf-b25d-fcf28bdd4bae" providerId="ADAL" clId="{8EC8E854-950D-4AF8-958D-4A2E0C79549A}" dt="2025-09-06T20:55:48.453" v="3830" actId="20577"/>
          <ac:spMkLst>
            <pc:docMk/>
            <pc:sldMk cId="3784031818" sldId="281"/>
            <ac:spMk id="2" creationId="{E6C21EE5-0494-70AE-44E6-E1598FA5F609}"/>
          </ac:spMkLst>
        </pc:spChg>
        <pc:spChg chg="mod">
          <ac:chgData name="Thompson, Richard (CDR)" userId="ea9d80a7-0b4f-47bf-b25d-fcf28bdd4bae" providerId="ADAL" clId="{8EC8E854-950D-4AF8-958D-4A2E0C79549A}" dt="2025-09-06T21:19:14.044" v="3837" actId="27636"/>
          <ac:spMkLst>
            <pc:docMk/>
            <pc:sldMk cId="3784031818" sldId="281"/>
            <ac:spMk id="3" creationId="{EFA58925-294A-152D-AC66-028D37AA89B7}"/>
          </ac:spMkLst>
        </pc:spChg>
      </pc:sldChg>
      <pc:sldChg chg="modSp add mod">
        <pc:chgData name="Thompson, Richard (CDR)" userId="ea9d80a7-0b4f-47bf-b25d-fcf28bdd4bae" providerId="ADAL" clId="{8EC8E854-950D-4AF8-958D-4A2E0C79549A}" dt="2025-09-06T21:19:56.773" v="3843" actId="11"/>
        <pc:sldMkLst>
          <pc:docMk/>
          <pc:sldMk cId="2586148513" sldId="282"/>
        </pc:sldMkLst>
        <pc:spChg chg="mod">
          <ac:chgData name="Thompson, Richard (CDR)" userId="ea9d80a7-0b4f-47bf-b25d-fcf28bdd4bae" providerId="ADAL" clId="{8EC8E854-950D-4AF8-958D-4A2E0C79549A}" dt="2025-09-06T21:19:56.773" v="3843" actId="11"/>
          <ac:spMkLst>
            <pc:docMk/>
            <pc:sldMk cId="2586148513" sldId="282"/>
            <ac:spMk id="3" creationId="{BEE3368B-5657-1A9B-DC49-223175342C36}"/>
          </ac:spMkLst>
        </pc:spChg>
      </pc:sldChg>
      <pc:sldChg chg="addSp delSp modSp new mod setBg">
        <pc:chgData name="Thompson, Richard (CDR)" userId="ea9d80a7-0b4f-47bf-b25d-fcf28bdd4bae" providerId="ADAL" clId="{8EC8E854-950D-4AF8-958D-4A2E0C79549A}" dt="2025-09-06T22:23:54.619" v="4008" actId="1076"/>
        <pc:sldMkLst>
          <pc:docMk/>
          <pc:sldMk cId="1448640178" sldId="283"/>
        </pc:sldMkLst>
        <pc:spChg chg="mod">
          <ac:chgData name="Thompson, Richard (CDR)" userId="ea9d80a7-0b4f-47bf-b25d-fcf28bdd4bae" providerId="ADAL" clId="{8EC8E854-950D-4AF8-958D-4A2E0C79549A}" dt="2025-09-06T22:23:47.747" v="4006" actId="26606"/>
          <ac:spMkLst>
            <pc:docMk/>
            <pc:sldMk cId="1448640178" sldId="283"/>
            <ac:spMk id="2" creationId="{6D2706B5-4BF5-599B-351F-ABAD9F1414BE}"/>
          </ac:spMkLst>
        </pc:spChg>
        <pc:spChg chg="del">
          <ac:chgData name="Thompson, Richard (CDR)" userId="ea9d80a7-0b4f-47bf-b25d-fcf28bdd4bae" providerId="ADAL" clId="{8EC8E854-950D-4AF8-958D-4A2E0C79549A}" dt="2025-09-06T22:23:22.425" v="3982" actId="478"/>
          <ac:spMkLst>
            <pc:docMk/>
            <pc:sldMk cId="1448640178" sldId="283"/>
            <ac:spMk id="3" creationId="{AAB8ECD8-7C02-191F-F18A-4EC5B275BBFC}"/>
          </ac:spMkLst>
        </pc:spChg>
        <pc:spChg chg="add">
          <ac:chgData name="Thompson, Richard (CDR)" userId="ea9d80a7-0b4f-47bf-b25d-fcf28bdd4bae" providerId="ADAL" clId="{8EC8E854-950D-4AF8-958D-4A2E0C79549A}" dt="2025-09-06T22:23:47.747" v="4006" actId="26606"/>
          <ac:spMkLst>
            <pc:docMk/>
            <pc:sldMk cId="1448640178" sldId="283"/>
            <ac:spMk id="10" creationId="{3A8EC506-B1DA-46A1-B44D-774E68468E13}"/>
          </ac:spMkLst>
        </pc:spChg>
        <pc:spChg chg="add">
          <ac:chgData name="Thompson, Richard (CDR)" userId="ea9d80a7-0b4f-47bf-b25d-fcf28bdd4bae" providerId="ADAL" clId="{8EC8E854-950D-4AF8-958D-4A2E0C79549A}" dt="2025-09-06T22:23:47.747" v="4006" actId="26606"/>
          <ac:spMkLst>
            <pc:docMk/>
            <pc:sldMk cId="1448640178" sldId="283"/>
            <ac:spMk id="12" creationId="{BFF30785-305E-45D7-984F-5AA93D3CA561}"/>
          </ac:spMkLst>
        </pc:spChg>
        <pc:spChg chg="add">
          <ac:chgData name="Thompson, Richard (CDR)" userId="ea9d80a7-0b4f-47bf-b25d-fcf28bdd4bae" providerId="ADAL" clId="{8EC8E854-950D-4AF8-958D-4A2E0C79549A}" dt="2025-09-06T22:23:47.747" v="4006" actId="26606"/>
          <ac:spMkLst>
            <pc:docMk/>
            <pc:sldMk cId="1448640178" sldId="283"/>
            <ac:spMk id="16" creationId="{CA73784B-AC76-4BAD-93AF-C72D0EDFD715}"/>
          </ac:spMkLst>
        </pc:spChg>
        <pc:picChg chg="add mod">
          <ac:chgData name="Thompson, Richard (CDR)" userId="ea9d80a7-0b4f-47bf-b25d-fcf28bdd4bae" providerId="ADAL" clId="{8EC8E854-950D-4AF8-958D-4A2E0C79549A}" dt="2025-09-06T22:23:54.619" v="4008" actId="1076"/>
          <ac:picMkLst>
            <pc:docMk/>
            <pc:sldMk cId="1448640178" sldId="283"/>
            <ac:picMk id="5" creationId="{6FAD3138-651B-D17F-B790-39F12B2A1753}"/>
          </ac:picMkLst>
        </pc:picChg>
        <pc:cxnChg chg="add">
          <ac:chgData name="Thompson, Richard (CDR)" userId="ea9d80a7-0b4f-47bf-b25d-fcf28bdd4bae" providerId="ADAL" clId="{8EC8E854-950D-4AF8-958D-4A2E0C79549A}" dt="2025-09-06T22:23:47.747" v="4006" actId="26606"/>
          <ac:cxnSpMkLst>
            <pc:docMk/>
            <pc:sldMk cId="1448640178" sldId="283"/>
            <ac:cxnSpMk id="14" creationId="{15E01FA5-D766-43CA-A83D-E7CF3F04E96F}"/>
          </ac:cxnSpMkLst>
        </pc:cxnChg>
        <pc:cxnChg chg="add">
          <ac:chgData name="Thompson, Richard (CDR)" userId="ea9d80a7-0b4f-47bf-b25d-fcf28bdd4bae" providerId="ADAL" clId="{8EC8E854-950D-4AF8-958D-4A2E0C79549A}" dt="2025-09-06T22:23:47.747" v="4006" actId="26606"/>
          <ac:cxnSpMkLst>
            <pc:docMk/>
            <pc:sldMk cId="1448640178" sldId="283"/>
            <ac:cxnSpMk id="18" creationId="{811DCF04-0C7C-44FC-8246-FC8D736B1A71}"/>
          </ac:cxnSpMkLst>
        </pc:cxnChg>
      </pc:sldChg>
      <pc:sldChg chg="addSp delSp modSp new del mod">
        <pc:chgData name="Thompson, Richard (CDR)" userId="ea9d80a7-0b4f-47bf-b25d-fcf28bdd4bae" providerId="ADAL" clId="{8EC8E854-950D-4AF8-958D-4A2E0C79549A}" dt="2025-09-06T22:13:27.024" v="3979" actId="47"/>
        <pc:sldMkLst>
          <pc:docMk/>
          <pc:sldMk cId="3968764960" sldId="283"/>
        </pc:sldMkLst>
        <pc:spChg chg="mod">
          <ac:chgData name="Thompson, Richard (CDR)" userId="ea9d80a7-0b4f-47bf-b25d-fcf28bdd4bae" providerId="ADAL" clId="{8EC8E854-950D-4AF8-958D-4A2E0C79549A}" dt="2025-09-06T22:07:22.933" v="3976" actId="20577"/>
          <ac:spMkLst>
            <pc:docMk/>
            <pc:sldMk cId="3968764960" sldId="283"/>
            <ac:spMk id="2" creationId="{DBB040F7-BEC6-ACCD-0835-7D6CF37141D6}"/>
          </ac:spMkLst>
        </pc:spChg>
        <pc:spChg chg="del">
          <ac:chgData name="Thompson, Richard (CDR)" userId="ea9d80a7-0b4f-47bf-b25d-fcf28bdd4bae" providerId="ADAL" clId="{8EC8E854-950D-4AF8-958D-4A2E0C79549A}" dt="2025-09-06T22:06:52.439" v="3921" actId="478"/>
          <ac:spMkLst>
            <pc:docMk/>
            <pc:sldMk cId="3968764960" sldId="283"/>
            <ac:spMk id="3" creationId="{E6AAA177-6BA0-EED8-2987-4F0D6DEE28DE}"/>
          </ac:spMkLst>
        </pc:spChg>
        <pc:picChg chg="add del mod">
          <ac:chgData name="Thompson, Richard (CDR)" userId="ea9d80a7-0b4f-47bf-b25d-fcf28bdd4bae" providerId="ADAL" clId="{8EC8E854-950D-4AF8-958D-4A2E0C79549A}" dt="2025-09-06T22:11:09.289" v="3978" actId="21"/>
          <ac:picMkLst>
            <pc:docMk/>
            <pc:sldMk cId="3968764960" sldId="283"/>
            <ac:picMk id="5" creationId="{AC8E24E8-3542-E151-0EBB-4971D571B5F2}"/>
          </ac:picMkLst>
        </pc:picChg>
      </pc:sldChg>
      <pc:sldChg chg="addSp delSp modSp new mod">
        <pc:chgData name="Thompson, Richard (CDR)" userId="ea9d80a7-0b4f-47bf-b25d-fcf28bdd4bae" providerId="ADAL" clId="{8EC8E854-950D-4AF8-958D-4A2E0C79549A}" dt="2025-09-06T22:26:00.386" v="4084" actId="20577"/>
        <pc:sldMkLst>
          <pc:docMk/>
          <pc:sldMk cId="3302688528" sldId="284"/>
        </pc:sldMkLst>
        <pc:spChg chg="mod">
          <ac:chgData name="Thompson, Richard (CDR)" userId="ea9d80a7-0b4f-47bf-b25d-fcf28bdd4bae" providerId="ADAL" clId="{8EC8E854-950D-4AF8-958D-4A2E0C79549A}" dt="2025-09-06T22:26:00.386" v="4084" actId="20577"/>
          <ac:spMkLst>
            <pc:docMk/>
            <pc:sldMk cId="3302688528" sldId="284"/>
            <ac:spMk id="2" creationId="{CC26B82B-65C1-1CB6-9263-A6A99A77D4B1}"/>
          </ac:spMkLst>
        </pc:spChg>
        <pc:spChg chg="del">
          <ac:chgData name="Thompson, Richard (CDR)" userId="ea9d80a7-0b4f-47bf-b25d-fcf28bdd4bae" providerId="ADAL" clId="{8EC8E854-950D-4AF8-958D-4A2E0C79549A}" dt="2025-09-06T22:25:11.715" v="4010" actId="478"/>
          <ac:spMkLst>
            <pc:docMk/>
            <pc:sldMk cId="3302688528" sldId="284"/>
            <ac:spMk id="3" creationId="{5AE8E4F9-547A-3C4D-CBD0-F5E9B20BC9CC}"/>
          </ac:spMkLst>
        </pc:spChg>
        <pc:picChg chg="add mod">
          <ac:chgData name="Thompson, Richard (CDR)" userId="ea9d80a7-0b4f-47bf-b25d-fcf28bdd4bae" providerId="ADAL" clId="{8EC8E854-950D-4AF8-958D-4A2E0C79549A}" dt="2025-09-06T22:25:16.711" v="4013" actId="14100"/>
          <ac:picMkLst>
            <pc:docMk/>
            <pc:sldMk cId="3302688528" sldId="284"/>
            <ac:picMk id="5" creationId="{87DFAE7D-4909-51F7-76CD-4EC2573CD921}"/>
          </ac:picMkLst>
        </pc:picChg>
      </pc:sldChg>
      <pc:sldChg chg="addSp delSp modSp new mod">
        <pc:chgData name="Thompson, Richard (CDR)" userId="ea9d80a7-0b4f-47bf-b25d-fcf28bdd4bae" providerId="ADAL" clId="{8EC8E854-950D-4AF8-958D-4A2E0C79549A}" dt="2025-09-06T22:42:07.531" v="4322" actId="21"/>
        <pc:sldMkLst>
          <pc:docMk/>
          <pc:sldMk cId="247690614" sldId="285"/>
        </pc:sldMkLst>
        <pc:spChg chg="mod">
          <ac:chgData name="Thompson, Richard (CDR)" userId="ea9d80a7-0b4f-47bf-b25d-fcf28bdd4bae" providerId="ADAL" clId="{8EC8E854-950D-4AF8-958D-4A2E0C79549A}" dt="2025-09-06T22:31:05.677" v="4252" actId="20577"/>
          <ac:spMkLst>
            <pc:docMk/>
            <pc:sldMk cId="247690614" sldId="285"/>
            <ac:spMk id="2" creationId="{CB0340CC-5055-0BEF-6DA5-335F218F7B2A}"/>
          </ac:spMkLst>
        </pc:spChg>
        <pc:spChg chg="del">
          <ac:chgData name="Thompson, Richard (CDR)" userId="ea9d80a7-0b4f-47bf-b25d-fcf28bdd4bae" providerId="ADAL" clId="{8EC8E854-950D-4AF8-958D-4A2E0C79549A}" dt="2025-09-06T22:26:13.292" v="4086" actId="478"/>
          <ac:spMkLst>
            <pc:docMk/>
            <pc:sldMk cId="247690614" sldId="285"/>
            <ac:spMk id="3" creationId="{B0FD6129-FD92-1F29-1F8E-02CC125A82D0}"/>
          </ac:spMkLst>
        </pc:spChg>
        <pc:spChg chg="add mod">
          <ac:chgData name="Thompson, Richard (CDR)" userId="ea9d80a7-0b4f-47bf-b25d-fcf28bdd4bae" providerId="ADAL" clId="{8EC8E854-950D-4AF8-958D-4A2E0C79549A}" dt="2025-09-06T22:27:59.393" v="4134" actId="1076"/>
          <ac:spMkLst>
            <pc:docMk/>
            <pc:sldMk cId="247690614" sldId="285"/>
            <ac:spMk id="9" creationId="{53EE79C0-0B8E-AE20-FDD6-B021B7C583A4}"/>
          </ac:spMkLst>
        </pc:spChg>
        <pc:spChg chg="add">
          <ac:chgData name="Thompson, Richard (CDR)" userId="ea9d80a7-0b4f-47bf-b25d-fcf28bdd4bae" providerId="ADAL" clId="{8EC8E854-950D-4AF8-958D-4A2E0C79549A}" dt="2025-09-06T22:28:54.256" v="4135" actId="11529"/>
          <ac:spMkLst>
            <pc:docMk/>
            <pc:sldMk cId="247690614" sldId="285"/>
            <ac:spMk id="10" creationId="{E6EB469C-0A90-5FB3-F85F-281E22E9627C}"/>
          </ac:spMkLst>
        </pc:spChg>
        <pc:picChg chg="add del mod">
          <ac:chgData name="Thompson, Richard (CDR)" userId="ea9d80a7-0b4f-47bf-b25d-fcf28bdd4bae" providerId="ADAL" clId="{8EC8E854-950D-4AF8-958D-4A2E0C79549A}" dt="2025-09-06T22:42:07.531" v="4322" actId="21"/>
          <ac:picMkLst>
            <pc:docMk/>
            <pc:sldMk cId="247690614" sldId="285"/>
            <ac:picMk id="5" creationId="{4728B509-4C05-C909-33BC-382A55A323E6}"/>
          </ac:picMkLst>
        </pc:picChg>
        <pc:picChg chg="add mod">
          <ac:chgData name="Thompson, Richard (CDR)" userId="ea9d80a7-0b4f-47bf-b25d-fcf28bdd4bae" providerId="ADAL" clId="{8EC8E854-950D-4AF8-958D-4A2E0C79549A}" dt="2025-09-06T22:26:45.093" v="4092" actId="1076"/>
          <ac:picMkLst>
            <pc:docMk/>
            <pc:sldMk cId="247690614" sldId="285"/>
            <ac:picMk id="7" creationId="{728287BC-A49A-4C0C-5626-A580F5983B52}"/>
          </ac:picMkLst>
        </pc:picChg>
      </pc:sldChg>
      <pc:sldChg chg="modSp new del mod">
        <pc:chgData name="Thompson, Richard (CDR)" userId="ea9d80a7-0b4f-47bf-b25d-fcf28bdd4bae" providerId="ADAL" clId="{8EC8E854-950D-4AF8-958D-4A2E0C79549A}" dt="2025-09-06T22:30:23.717" v="4228" actId="47"/>
        <pc:sldMkLst>
          <pc:docMk/>
          <pc:sldMk cId="1720608829" sldId="286"/>
        </pc:sldMkLst>
        <pc:spChg chg="mod">
          <ac:chgData name="Thompson, Richard (CDR)" userId="ea9d80a7-0b4f-47bf-b25d-fcf28bdd4bae" providerId="ADAL" clId="{8EC8E854-950D-4AF8-958D-4A2E0C79549A}" dt="2025-09-06T22:30:10.914" v="4227" actId="20577"/>
          <ac:spMkLst>
            <pc:docMk/>
            <pc:sldMk cId="1720608829" sldId="286"/>
            <ac:spMk id="2" creationId="{2D090091-BF69-191B-BA9B-FC7BB2CB4F96}"/>
          </ac:spMkLst>
        </pc:spChg>
      </pc:sldChg>
      <pc:sldChg chg="addSp delSp modSp add mod setBg">
        <pc:chgData name="Thompson, Richard (CDR)" userId="ea9d80a7-0b4f-47bf-b25d-fcf28bdd4bae" providerId="ADAL" clId="{8EC8E854-950D-4AF8-958D-4A2E0C79549A}" dt="2025-09-06T22:46:48.751" v="4405" actId="20577"/>
        <pc:sldMkLst>
          <pc:docMk/>
          <pc:sldMk cId="3219913400" sldId="286"/>
        </pc:sldMkLst>
        <pc:spChg chg="mod ord">
          <ac:chgData name="Thompson, Richard (CDR)" userId="ea9d80a7-0b4f-47bf-b25d-fcf28bdd4bae" providerId="ADAL" clId="{8EC8E854-950D-4AF8-958D-4A2E0C79549A}" dt="2025-09-06T22:46:48.751" v="4405" actId="20577"/>
          <ac:spMkLst>
            <pc:docMk/>
            <pc:sldMk cId="3219913400" sldId="286"/>
            <ac:spMk id="2" creationId="{CC81793D-1822-5F55-E93C-C50C18F9D858}"/>
          </ac:spMkLst>
        </pc:spChg>
        <pc:spChg chg="add del">
          <ac:chgData name="Thompson, Richard (CDR)" userId="ea9d80a7-0b4f-47bf-b25d-fcf28bdd4bae" providerId="ADAL" clId="{8EC8E854-950D-4AF8-958D-4A2E0C79549A}" dt="2025-09-06T22:45:28.866" v="4364" actId="26606"/>
          <ac:spMkLst>
            <pc:docMk/>
            <pc:sldMk cId="3219913400" sldId="286"/>
            <ac:spMk id="6" creationId="{3A8EC506-B1DA-46A1-B44D-774E68468E13}"/>
          </ac:spMkLst>
        </pc:spChg>
        <pc:spChg chg="del">
          <ac:chgData name="Thompson, Richard (CDR)" userId="ea9d80a7-0b4f-47bf-b25d-fcf28bdd4bae" providerId="ADAL" clId="{8EC8E854-950D-4AF8-958D-4A2E0C79549A}" dt="2025-09-06T22:35:42.581" v="4258" actId="478"/>
          <ac:spMkLst>
            <pc:docMk/>
            <pc:sldMk cId="3219913400" sldId="286"/>
            <ac:spMk id="9" creationId="{9EA0AD05-AF84-7E23-981B-99DB54FDE2CD}"/>
          </ac:spMkLst>
        </pc:spChg>
        <pc:spChg chg="del">
          <ac:chgData name="Thompson, Richard (CDR)" userId="ea9d80a7-0b4f-47bf-b25d-fcf28bdd4bae" providerId="ADAL" clId="{8EC8E854-950D-4AF8-958D-4A2E0C79549A}" dt="2025-09-06T22:35:30.920" v="4254" actId="478"/>
          <ac:spMkLst>
            <pc:docMk/>
            <pc:sldMk cId="3219913400" sldId="286"/>
            <ac:spMk id="10" creationId="{79641801-DF9E-5522-EC72-ABE40D673998}"/>
          </ac:spMkLst>
        </pc:spChg>
        <pc:spChg chg="add del">
          <ac:chgData name="Thompson, Richard (CDR)" userId="ea9d80a7-0b4f-47bf-b25d-fcf28bdd4bae" providerId="ADAL" clId="{8EC8E854-950D-4AF8-958D-4A2E0C79549A}" dt="2025-09-06T22:45:28.866" v="4364" actId="26606"/>
          <ac:spMkLst>
            <pc:docMk/>
            <pc:sldMk cId="3219913400" sldId="286"/>
            <ac:spMk id="11" creationId="{BFF30785-305E-45D7-984F-5AA93D3CA561}"/>
          </ac:spMkLst>
        </pc:spChg>
        <pc:spChg chg="add del">
          <ac:chgData name="Thompson, Richard (CDR)" userId="ea9d80a7-0b4f-47bf-b25d-fcf28bdd4bae" providerId="ADAL" clId="{8EC8E854-950D-4AF8-958D-4A2E0C79549A}" dt="2025-09-06T22:45:28.866" v="4364" actId="26606"/>
          <ac:spMkLst>
            <pc:docMk/>
            <pc:sldMk cId="3219913400" sldId="286"/>
            <ac:spMk id="15" creationId="{CA73784B-AC76-4BAD-93AF-C72D0EDFD715}"/>
          </ac:spMkLst>
        </pc:spChg>
        <pc:spChg chg="add del">
          <ac:chgData name="Thompson, Richard (CDR)" userId="ea9d80a7-0b4f-47bf-b25d-fcf28bdd4bae" providerId="ADAL" clId="{8EC8E854-950D-4AF8-958D-4A2E0C79549A}" dt="2025-09-06T22:45:25.572" v="4362" actId="26606"/>
          <ac:spMkLst>
            <pc:docMk/>
            <pc:sldMk cId="3219913400" sldId="286"/>
            <ac:spMk id="22" creationId="{C23416DF-B283-4D9F-A625-146552CA9EDB}"/>
          </ac:spMkLst>
        </pc:spChg>
        <pc:spChg chg="add del">
          <ac:chgData name="Thompson, Richard (CDR)" userId="ea9d80a7-0b4f-47bf-b25d-fcf28bdd4bae" providerId="ADAL" clId="{8EC8E854-950D-4AF8-958D-4A2E0C79549A}" dt="2025-09-06T22:45:25.572" v="4362" actId="26606"/>
          <ac:spMkLst>
            <pc:docMk/>
            <pc:sldMk cId="3219913400" sldId="286"/>
            <ac:spMk id="24" creationId="{73834904-4D9B-41F7-8DA6-0709FD9F7E9D}"/>
          </ac:spMkLst>
        </pc:spChg>
        <pc:spChg chg="add del">
          <ac:chgData name="Thompson, Richard (CDR)" userId="ea9d80a7-0b4f-47bf-b25d-fcf28bdd4bae" providerId="ADAL" clId="{8EC8E854-950D-4AF8-958D-4A2E0C79549A}" dt="2025-09-06T22:45:25.572" v="4362" actId="26606"/>
          <ac:spMkLst>
            <pc:docMk/>
            <pc:sldMk cId="3219913400" sldId="286"/>
            <ac:spMk id="28" creationId="{19A3FD3A-4B27-4028-BA57-0810F205BC59}"/>
          </ac:spMkLst>
        </pc:spChg>
        <pc:spChg chg="add del">
          <ac:chgData name="Thompson, Richard (CDR)" userId="ea9d80a7-0b4f-47bf-b25d-fcf28bdd4bae" providerId="ADAL" clId="{8EC8E854-950D-4AF8-958D-4A2E0C79549A}" dt="2025-09-06T22:45:25.572" v="4362" actId="26606"/>
          <ac:spMkLst>
            <pc:docMk/>
            <pc:sldMk cId="3219913400" sldId="286"/>
            <ac:spMk id="30" creationId="{60461F8B-A17E-4AE4-92BC-BA2E49E1ABCE}"/>
          </ac:spMkLst>
        </pc:spChg>
        <pc:spChg chg="add del">
          <ac:chgData name="Thompson, Richard (CDR)" userId="ea9d80a7-0b4f-47bf-b25d-fcf28bdd4bae" providerId="ADAL" clId="{8EC8E854-950D-4AF8-958D-4A2E0C79549A}" dt="2025-09-06T22:45:28.866" v="4364" actId="26606"/>
          <ac:spMkLst>
            <pc:docMk/>
            <pc:sldMk cId="3219913400" sldId="286"/>
            <ac:spMk id="36" creationId="{C23416DF-B283-4D9F-A625-146552CA9EDB}"/>
          </ac:spMkLst>
        </pc:spChg>
        <pc:spChg chg="add del">
          <ac:chgData name="Thompson, Richard (CDR)" userId="ea9d80a7-0b4f-47bf-b25d-fcf28bdd4bae" providerId="ADAL" clId="{8EC8E854-950D-4AF8-958D-4A2E0C79549A}" dt="2025-09-06T22:45:28.866" v="4364" actId="26606"/>
          <ac:spMkLst>
            <pc:docMk/>
            <pc:sldMk cId="3219913400" sldId="286"/>
            <ac:spMk id="37" creationId="{73834904-4D9B-41F7-8DA6-0709FD9F7E9D}"/>
          </ac:spMkLst>
        </pc:spChg>
        <pc:spChg chg="add del">
          <ac:chgData name="Thompson, Richard (CDR)" userId="ea9d80a7-0b4f-47bf-b25d-fcf28bdd4bae" providerId="ADAL" clId="{8EC8E854-950D-4AF8-958D-4A2E0C79549A}" dt="2025-09-06T22:45:28.866" v="4364" actId="26606"/>
          <ac:spMkLst>
            <pc:docMk/>
            <pc:sldMk cId="3219913400" sldId="286"/>
            <ac:spMk id="39" creationId="{A8B5B693-C595-4524-A03C-B775B6BE5DC8}"/>
          </ac:spMkLst>
        </pc:spChg>
        <pc:spChg chg="add del">
          <ac:chgData name="Thompson, Richard (CDR)" userId="ea9d80a7-0b4f-47bf-b25d-fcf28bdd4bae" providerId="ADAL" clId="{8EC8E854-950D-4AF8-958D-4A2E0C79549A}" dt="2025-09-06T22:45:28.866" v="4364" actId="26606"/>
          <ac:spMkLst>
            <pc:docMk/>
            <pc:sldMk cId="3219913400" sldId="286"/>
            <ac:spMk id="40" creationId="{211CBF94-6002-4EC8-9498-6AC47E680A1F}"/>
          </ac:spMkLst>
        </pc:spChg>
        <pc:picChg chg="add mod ord">
          <ac:chgData name="Thompson, Richard (CDR)" userId="ea9d80a7-0b4f-47bf-b25d-fcf28bdd4bae" providerId="ADAL" clId="{8EC8E854-950D-4AF8-958D-4A2E0C79549A}" dt="2025-09-06T22:46:08.228" v="4378" actId="1076"/>
          <ac:picMkLst>
            <pc:docMk/>
            <pc:sldMk cId="3219913400" sldId="286"/>
            <ac:picMk id="4" creationId="{4A48D087-472B-1B0C-B09E-9D065F73E6EA}"/>
          </ac:picMkLst>
        </pc:picChg>
        <pc:picChg chg="del">
          <ac:chgData name="Thompson, Richard (CDR)" userId="ea9d80a7-0b4f-47bf-b25d-fcf28bdd4bae" providerId="ADAL" clId="{8EC8E854-950D-4AF8-958D-4A2E0C79549A}" dt="2025-09-06T22:35:28.701" v="4253" actId="478"/>
          <ac:picMkLst>
            <pc:docMk/>
            <pc:sldMk cId="3219913400" sldId="286"/>
            <ac:picMk id="5" creationId="{53DD7DCF-716E-9A23-4356-61976D1FE8F5}"/>
          </ac:picMkLst>
        </pc:picChg>
        <pc:picChg chg="del mod">
          <ac:chgData name="Thompson, Richard (CDR)" userId="ea9d80a7-0b4f-47bf-b25d-fcf28bdd4bae" providerId="ADAL" clId="{8EC8E854-950D-4AF8-958D-4A2E0C79549A}" dt="2025-09-06T22:35:45.996" v="4259" actId="478"/>
          <ac:picMkLst>
            <pc:docMk/>
            <pc:sldMk cId="3219913400" sldId="286"/>
            <ac:picMk id="7" creationId="{6C96B011-249C-0E45-4C98-B37D38319401}"/>
          </ac:picMkLst>
        </pc:picChg>
        <pc:picChg chg="add mod">
          <ac:chgData name="Thompson, Richard (CDR)" userId="ea9d80a7-0b4f-47bf-b25d-fcf28bdd4bae" providerId="ADAL" clId="{8EC8E854-950D-4AF8-958D-4A2E0C79549A}" dt="2025-09-06T22:46:06.112" v="4377" actId="1076"/>
          <ac:picMkLst>
            <pc:docMk/>
            <pc:sldMk cId="3219913400" sldId="286"/>
            <ac:picMk id="8" creationId="{933B1DC8-3351-908E-AF0D-AB77CBB6ED35}"/>
          </ac:picMkLst>
        </pc:picChg>
        <pc:picChg chg="add del mod">
          <ac:chgData name="Thompson, Richard (CDR)" userId="ea9d80a7-0b4f-47bf-b25d-fcf28bdd4bae" providerId="ADAL" clId="{8EC8E854-950D-4AF8-958D-4A2E0C79549A}" dt="2025-09-06T22:40:23.967" v="4297" actId="21"/>
          <ac:picMkLst>
            <pc:docMk/>
            <pc:sldMk cId="3219913400" sldId="286"/>
            <ac:picMk id="1026" creationId="{6C1E737A-3C6D-4AD2-A2C0-06BB489C1812}"/>
          </ac:picMkLst>
        </pc:picChg>
        <pc:cxnChg chg="add">
          <ac:chgData name="Thompson, Richard (CDR)" userId="ea9d80a7-0b4f-47bf-b25d-fcf28bdd4bae" providerId="ADAL" clId="{8EC8E854-950D-4AF8-958D-4A2E0C79549A}" dt="2025-09-06T22:41:15.038" v="4320" actId="26606"/>
          <ac:cxnSpMkLst>
            <pc:docMk/>
            <pc:sldMk cId="3219913400" sldId="286"/>
            <ac:cxnSpMk id="13" creationId="{15E01FA5-D766-43CA-A83D-E7CF3F04E96F}"/>
          </ac:cxnSpMkLst>
        </pc:cxnChg>
        <pc:cxnChg chg="add">
          <ac:chgData name="Thompson, Richard (CDR)" userId="ea9d80a7-0b4f-47bf-b25d-fcf28bdd4bae" providerId="ADAL" clId="{8EC8E854-950D-4AF8-958D-4A2E0C79549A}" dt="2025-09-06T22:41:15.038" v="4320" actId="26606"/>
          <ac:cxnSpMkLst>
            <pc:docMk/>
            <pc:sldMk cId="3219913400" sldId="286"/>
            <ac:cxnSpMk id="17" creationId="{811DCF04-0C7C-44FC-8246-FC8D736B1A71}"/>
          </ac:cxnSpMkLst>
        </pc:cxnChg>
      </pc:sldChg>
      <pc:sldChg chg="addSp delSp modSp new mod">
        <pc:chgData name="Thompson, Richard (CDR)" userId="ea9d80a7-0b4f-47bf-b25d-fcf28bdd4bae" providerId="ADAL" clId="{8EC8E854-950D-4AF8-958D-4A2E0C79549A}" dt="2025-09-06T22:43:44.565" v="4327" actId="20577"/>
        <pc:sldMkLst>
          <pc:docMk/>
          <pc:sldMk cId="2824600092" sldId="287"/>
        </pc:sldMkLst>
        <pc:spChg chg="mod">
          <ac:chgData name="Thompson, Richard (CDR)" userId="ea9d80a7-0b4f-47bf-b25d-fcf28bdd4bae" providerId="ADAL" clId="{8EC8E854-950D-4AF8-958D-4A2E0C79549A}" dt="2025-09-06T22:43:44.565" v="4327" actId="20577"/>
          <ac:spMkLst>
            <pc:docMk/>
            <pc:sldMk cId="2824600092" sldId="287"/>
            <ac:spMk id="2" creationId="{F070BD75-DBA1-C01D-39D2-ABA36490344E}"/>
          </ac:spMkLst>
        </pc:spChg>
        <pc:spChg chg="del">
          <ac:chgData name="Thompson, Richard (CDR)" userId="ea9d80a7-0b4f-47bf-b25d-fcf28bdd4bae" providerId="ADAL" clId="{8EC8E854-950D-4AF8-958D-4A2E0C79549A}" dt="2025-09-06T22:40:29.824" v="4300" actId="478"/>
          <ac:spMkLst>
            <pc:docMk/>
            <pc:sldMk cId="2824600092" sldId="287"/>
            <ac:spMk id="3" creationId="{6CD3795B-67F2-2A7B-45DD-034BF2216E9D}"/>
          </ac:spMkLst>
        </pc:spChg>
        <pc:picChg chg="add mod">
          <ac:chgData name="Thompson, Richard (CDR)" userId="ea9d80a7-0b4f-47bf-b25d-fcf28bdd4bae" providerId="ADAL" clId="{8EC8E854-950D-4AF8-958D-4A2E0C79549A}" dt="2025-09-06T22:40:51.686" v="4306" actId="1076"/>
          <ac:picMkLst>
            <pc:docMk/>
            <pc:sldMk cId="2824600092" sldId="287"/>
            <ac:picMk id="1026" creationId="{6C1E737A-3C6D-4AD2-A2C0-06BB489C1812}"/>
          </ac:picMkLst>
        </pc:picChg>
      </pc:sldChg>
      <pc:sldChg chg="addSp delSp modSp new mod setBg">
        <pc:chgData name="Thompson, Richard (CDR)" userId="ea9d80a7-0b4f-47bf-b25d-fcf28bdd4bae" providerId="ADAL" clId="{8EC8E854-950D-4AF8-958D-4A2E0C79549A}" dt="2025-09-06T22:58:43.926" v="4563" actId="1076"/>
        <pc:sldMkLst>
          <pc:docMk/>
          <pc:sldMk cId="2198512684" sldId="288"/>
        </pc:sldMkLst>
        <pc:spChg chg="mod">
          <ac:chgData name="Thompson, Richard (CDR)" userId="ea9d80a7-0b4f-47bf-b25d-fcf28bdd4bae" providerId="ADAL" clId="{8EC8E854-950D-4AF8-958D-4A2E0C79549A}" dt="2025-09-06T22:52:15.192" v="4498" actId="26606"/>
          <ac:spMkLst>
            <pc:docMk/>
            <pc:sldMk cId="2198512684" sldId="288"/>
            <ac:spMk id="2" creationId="{E0032398-EA94-859D-1818-FADDA5377629}"/>
          </ac:spMkLst>
        </pc:spChg>
        <pc:spChg chg="del">
          <ac:chgData name="Thompson, Richard (CDR)" userId="ea9d80a7-0b4f-47bf-b25d-fcf28bdd4bae" providerId="ADAL" clId="{8EC8E854-950D-4AF8-958D-4A2E0C79549A}" dt="2025-09-06T22:48:08.777" v="4426" actId="478"/>
          <ac:spMkLst>
            <pc:docMk/>
            <pc:sldMk cId="2198512684" sldId="288"/>
            <ac:spMk id="3" creationId="{9C355511-095E-8A68-5F6A-6D4BCCC43ABF}"/>
          </ac:spMkLst>
        </pc:spChg>
        <pc:spChg chg="add mod ord">
          <ac:chgData name="Thompson, Richard (CDR)" userId="ea9d80a7-0b4f-47bf-b25d-fcf28bdd4bae" providerId="ADAL" clId="{8EC8E854-950D-4AF8-958D-4A2E0C79549A}" dt="2025-09-06T22:53:34.023" v="4541" actId="1076"/>
          <ac:spMkLst>
            <pc:docMk/>
            <pc:sldMk cId="2198512684" sldId="288"/>
            <ac:spMk id="8" creationId="{5E0AAC2E-D4C6-4247-F60C-A7712291E0C4}"/>
          </ac:spMkLst>
        </pc:spChg>
        <pc:spChg chg="add del">
          <ac:chgData name="Thompson, Richard (CDR)" userId="ea9d80a7-0b4f-47bf-b25d-fcf28bdd4bae" providerId="ADAL" clId="{8EC8E854-950D-4AF8-958D-4A2E0C79549A}" dt="2025-09-06T22:53:03.497" v="4533" actId="22"/>
          <ac:spMkLst>
            <pc:docMk/>
            <pc:sldMk cId="2198512684" sldId="288"/>
            <ac:spMk id="10" creationId="{E1F6037A-1D2E-BDFF-BBE7-23F4A857DD34}"/>
          </ac:spMkLst>
        </pc:spChg>
        <pc:picChg chg="add del mod">
          <ac:chgData name="Thompson, Richard (CDR)" userId="ea9d80a7-0b4f-47bf-b25d-fcf28bdd4bae" providerId="ADAL" clId="{8EC8E854-950D-4AF8-958D-4A2E0C79549A}" dt="2025-09-06T22:53:01.838" v="4531" actId="478"/>
          <ac:picMkLst>
            <pc:docMk/>
            <pc:sldMk cId="2198512684" sldId="288"/>
            <ac:picMk id="5" creationId="{17C07A68-D2F6-EE6E-6874-F2FAA4053E8E}"/>
          </ac:picMkLst>
        </pc:picChg>
        <pc:picChg chg="add del mod">
          <ac:chgData name="Thompson, Richard (CDR)" userId="ea9d80a7-0b4f-47bf-b25d-fcf28bdd4bae" providerId="ADAL" clId="{8EC8E854-950D-4AF8-958D-4A2E0C79549A}" dt="2025-09-06T22:58:39.837" v="4561" actId="478"/>
          <ac:picMkLst>
            <pc:docMk/>
            <pc:sldMk cId="2198512684" sldId="288"/>
            <ac:picMk id="6" creationId="{5AEA930E-15C7-D96B-DB26-EA537994FF32}"/>
          </ac:picMkLst>
        </pc:picChg>
        <pc:picChg chg="add mod">
          <ac:chgData name="Thompson, Richard (CDR)" userId="ea9d80a7-0b4f-47bf-b25d-fcf28bdd4bae" providerId="ADAL" clId="{8EC8E854-950D-4AF8-958D-4A2E0C79549A}" dt="2025-09-06T22:53:39.253" v="4543" actId="14100"/>
          <ac:picMkLst>
            <pc:docMk/>
            <pc:sldMk cId="2198512684" sldId="288"/>
            <ac:picMk id="12" creationId="{5776D7A7-A341-B36A-24F8-847218D7A8BC}"/>
          </ac:picMkLst>
        </pc:picChg>
        <pc:picChg chg="add mod">
          <ac:chgData name="Thompson, Richard (CDR)" userId="ea9d80a7-0b4f-47bf-b25d-fcf28bdd4bae" providerId="ADAL" clId="{8EC8E854-950D-4AF8-958D-4A2E0C79549A}" dt="2025-09-06T22:58:43.926" v="4563" actId="1076"/>
          <ac:picMkLst>
            <pc:docMk/>
            <pc:sldMk cId="2198512684" sldId="288"/>
            <ac:picMk id="13" creationId="{2726D95B-5415-9647-44B5-5348F6A7F6D1}"/>
          </ac:picMkLst>
        </pc:picChg>
      </pc:sldChg>
      <pc:sldChg chg="addSp delSp modSp new mod setBg">
        <pc:chgData name="Thompson, Richard (CDR)" userId="ea9d80a7-0b4f-47bf-b25d-fcf28bdd4bae" providerId="ADAL" clId="{8EC8E854-950D-4AF8-958D-4A2E0C79549A}" dt="2025-09-06T23:00:52.919" v="4572" actId="20577"/>
        <pc:sldMkLst>
          <pc:docMk/>
          <pc:sldMk cId="3708573941" sldId="289"/>
        </pc:sldMkLst>
        <pc:spChg chg="mod">
          <ac:chgData name="Thompson, Richard (CDR)" userId="ea9d80a7-0b4f-47bf-b25d-fcf28bdd4bae" providerId="ADAL" clId="{8EC8E854-950D-4AF8-958D-4A2E0C79549A}" dt="2025-09-06T23:00:52.919" v="4572" actId="20577"/>
          <ac:spMkLst>
            <pc:docMk/>
            <pc:sldMk cId="3708573941" sldId="289"/>
            <ac:spMk id="2" creationId="{F7B01806-74BA-4A8D-A5B0-C2747071D927}"/>
          </ac:spMkLst>
        </pc:spChg>
        <pc:spChg chg="del mod">
          <ac:chgData name="Thompson, Richard (CDR)" userId="ea9d80a7-0b4f-47bf-b25d-fcf28bdd4bae" providerId="ADAL" clId="{8EC8E854-950D-4AF8-958D-4A2E0C79549A}" dt="2025-09-06T22:56:53.365" v="4552" actId="478"/>
          <ac:spMkLst>
            <pc:docMk/>
            <pc:sldMk cId="3708573941" sldId="289"/>
            <ac:spMk id="3" creationId="{5C3FBBED-EE06-D1DE-BB7A-13CC4B7BFB47}"/>
          </ac:spMkLst>
        </pc:spChg>
        <pc:spChg chg="add">
          <ac:chgData name="Thompson, Richard (CDR)" userId="ea9d80a7-0b4f-47bf-b25d-fcf28bdd4bae" providerId="ADAL" clId="{8EC8E854-950D-4AF8-958D-4A2E0C79549A}" dt="2025-09-06T22:56:43.283" v="4551" actId="26606"/>
          <ac:spMkLst>
            <pc:docMk/>
            <pc:sldMk cId="3708573941" sldId="289"/>
            <ac:spMk id="10" creationId="{C1A9B9E1-AE3D-4F69-9670-71C92ED1BCEE}"/>
          </ac:spMkLst>
        </pc:spChg>
        <pc:picChg chg="add del mod">
          <ac:chgData name="Thompson, Richard (CDR)" userId="ea9d80a7-0b4f-47bf-b25d-fcf28bdd4bae" providerId="ADAL" clId="{8EC8E854-950D-4AF8-958D-4A2E0C79549A}" dt="2025-09-06T22:57:58.896" v="4556" actId="478"/>
          <ac:picMkLst>
            <pc:docMk/>
            <pc:sldMk cId="3708573941" sldId="289"/>
            <ac:picMk id="5" creationId="{96DAEE15-56A2-3CF8-5B6A-3C6EFE85B6E8}"/>
          </ac:picMkLst>
        </pc:picChg>
        <pc:picChg chg="add mod">
          <ac:chgData name="Thompson, Richard (CDR)" userId="ea9d80a7-0b4f-47bf-b25d-fcf28bdd4bae" providerId="ADAL" clId="{8EC8E854-950D-4AF8-958D-4A2E0C79549A}" dt="2025-09-06T22:56:38.069" v="4550" actId="1076"/>
          <ac:picMkLst>
            <pc:docMk/>
            <pc:sldMk cId="3708573941" sldId="289"/>
            <ac:picMk id="6" creationId="{CCFE0880-E12F-3087-CBAA-EC78F5F9B146}"/>
          </ac:picMkLst>
        </pc:picChg>
        <pc:picChg chg="add mod">
          <ac:chgData name="Thompson, Richard (CDR)" userId="ea9d80a7-0b4f-47bf-b25d-fcf28bdd4bae" providerId="ADAL" clId="{8EC8E854-950D-4AF8-958D-4A2E0C79549A}" dt="2025-09-06T22:57:07.031" v="4555" actId="1076"/>
          <ac:picMkLst>
            <pc:docMk/>
            <pc:sldMk cId="3708573941" sldId="289"/>
            <ac:picMk id="7" creationId="{3A0965FF-1B58-1BCF-DD46-3A5031712EF1}"/>
          </ac:picMkLst>
        </pc:picChg>
        <pc:picChg chg="add mod">
          <ac:chgData name="Thompson, Richard (CDR)" userId="ea9d80a7-0b4f-47bf-b25d-fcf28bdd4bae" providerId="ADAL" clId="{8EC8E854-950D-4AF8-958D-4A2E0C79549A}" dt="2025-09-06T22:58:06.986" v="4560" actId="1076"/>
          <ac:picMkLst>
            <pc:docMk/>
            <pc:sldMk cId="3708573941" sldId="289"/>
            <ac:picMk id="9" creationId="{A9092BEF-2386-B4E6-32E7-0C89CE7E6051}"/>
          </ac:picMkLst>
        </pc:picChg>
        <pc:cxnChg chg="add">
          <ac:chgData name="Thompson, Richard (CDR)" userId="ea9d80a7-0b4f-47bf-b25d-fcf28bdd4bae" providerId="ADAL" clId="{8EC8E854-950D-4AF8-958D-4A2E0C79549A}" dt="2025-09-06T22:56:43.283" v="4551" actId="26606"/>
          <ac:cxnSpMkLst>
            <pc:docMk/>
            <pc:sldMk cId="3708573941" sldId="289"/>
            <ac:cxnSpMk id="12" creationId="{3234ED8A-BEE3-4F34-B45B-731E1E292E3C}"/>
          </ac:cxnSpMkLst>
        </pc:cxnChg>
      </pc:sldChg>
    </pc:docChg>
  </pc:docChgLst>
  <pc:docChgLst>
    <pc:chgData name="Thompson, Richard (CDR)" userId="ea9d80a7-0b4f-47bf-b25d-fcf28bdd4bae" providerId="ADAL" clId="{CC6739B4-1E6F-4A05-B291-6D5E38F3896C}"/>
    <pc:docChg chg="custSel modSld">
      <pc:chgData name="Thompson, Richard (CDR)" userId="ea9d80a7-0b4f-47bf-b25d-fcf28bdd4bae" providerId="ADAL" clId="{CC6739B4-1E6F-4A05-B291-6D5E38F3896C}" dt="2025-08-22T03:17:23.283" v="33" actId="20577"/>
      <pc:docMkLst>
        <pc:docMk/>
      </pc:docMkLst>
      <pc:sldChg chg="modSp mod">
        <pc:chgData name="Thompson, Richard (CDR)" userId="ea9d80a7-0b4f-47bf-b25d-fcf28bdd4bae" providerId="ADAL" clId="{CC6739B4-1E6F-4A05-B291-6D5E38F3896C}" dt="2025-08-22T03:17:23.283" v="33" actId="20577"/>
        <pc:sldMkLst>
          <pc:docMk/>
          <pc:sldMk cId="3574461353" sldId="257"/>
        </pc:sldMkLst>
      </pc:sldChg>
      <pc:sldChg chg="modSp mod">
        <pc:chgData name="Thompson, Richard (CDR)" userId="ea9d80a7-0b4f-47bf-b25d-fcf28bdd4bae" providerId="ADAL" clId="{CC6739B4-1E6F-4A05-B291-6D5E38F3896C}" dt="2025-08-22T03:16:53.263" v="22" actId="20577"/>
        <pc:sldMkLst>
          <pc:docMk/>
          <pc:sldMk cId="3277682980"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6A069-CE1E-49F1-A747-89F918DE4C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8AA195-E87D-4CB3-B2C4-E2D563B0AE46}">
      <dgm:prSet/>
      <dgm:spPr/>
      <dgm:t>
        <a:bodyPr/>
        <a:lstStyle/>
        <a:p>
          <a:r>
            <a:rPr lang="en-US"/>
            <a:t>* Memory safety</a:t>
          </a:r>
        </a:p>
      </dgm:t>
    </dgm:pt>
    <dgm:pt modelId="{D2D28FDC-0EAC-4AA5-AE0A-10DB51A0476B}" type="parTrans" cxnId="{436AD840-4998-4020-BA5D-943509E23C49}">
      <dgm:prSet/>
      <dgm:spPr/>
      <dgm:t>
        <a:bodyPr/>
        <a:lstStyle/>
        <a:p>
          <a:endParaRPr lang="en-US"/>
        </a:p>
      </dgm:t>
    </dgm:pt>
    <dgm:pt modelId="{6C953830-EBE1-44B2-A07A-BE902E3A30A2}" type="sibTrans" cxnId="{436AD840-4998-4020-BA5D-943509E23C49}">
      <dgm:prSet/>
      <dgm:spPr/>
      <dgm:t>
        <a:bodyPr/>
        <a:lstStyle/>
        <a:p>
          <a:endParaRPr lang="en-US"/>
        </a:p>
      </dgm:t>
    </dgm:pt>
    <dgm:pt modelId="{9A089CA2-63F7-4215-BE2B-A03518E12B02}">
      <dgm:prSet/>
      <dgm:spPr/>
      <dgm:t>
        <a:bodyPr/>
        <a:lstStyle/>
        <a:p>
          <a:r>
            <a:rPr lang="en-US"/>
            <a:t>* Killing Null pointers</a:t>
          </a:r>
        </a:p>
      </dgm:t>
    </dgm:pt>
    <dgm:pt modelId="{5A39B756-E24E-4A25-A4BD-8FE272F8AFB7}" type="parTrans" cxnId="{B0550A62-97D0-4369-9450-FD9475615CD5}">
      <dgm:prSet/>
      <dgm:spPr/>
      <dgm:t>
        <a:bodyPr/>
        <a:lstStyle/>
        <a:p>
          <a:endParaRPr lang="en-US"/>
        </a:p>
      </dgm:t>
    </dgm:pt>
    <dgm:pt modelId="{BC74C1E4-455D-461D-BB89-F47E8507BD18}" type="sibTrans" cxnId="{B0550A62-97D0-4369-9450-FD9475615CD5}">
      <dgm:prSet/>
      <dgm:spPr/>
      <dgm:t>
        <a:bodyPr/>
        <a:lstStyle/>
        <a:p>
          <a:endParaRPr lang="en-US"/>
        </a:p>
      </dgm:t>
    </dgm:pt>
    <dgm:pt modelId="{171127F2-8FC3-48C0-9202-BC252B95AA7B}">
      <dgm:prSet/>
      <dgm:spPr/>
      <dgm:t>
        <a:bodyPr/>
        <a:lstStyle/>
        <a:p>
          <a:r>
            <a:rPr lang="en-US"/>
            <a:t>* Catching data race conditions at compile time</a:t>
          </a:r>
        </a:p>
      </dgm:t>
    </dgm:pt>
    <dgm:pt modelId="{7AC71578-F4CE-4961-93D8-0E29D487E765}" type="parTrans" cxnId="{AF31AAC0-8D12-4457-880F-AA835938ECBE}">
      <dgm:prSet/>
      <dgm:spPr/>
      <dgm:t>
        <a:bodyPr/>
        <a:lstStyle/>
        <a:p>
          <a:endParaRPr lang="en-US"/>
        </a:p>
      </dgm:t>
    </dgm:pt>
    <dgm:pt modelId="{5E0AF7F8-3E12-4638-A9CF-18738A6CEAA5}" type="sibTrans" cxnId="{AF31AAC0-8D12-4457-880F-AA835938ECBE}">
      <dgm:prSet/>
      <dgm:spPr/>
      <dgm:t>
        <a:bodyPr/>
        <a:lstStyle/>
        <a:p>
          <a:endParaRPr lang="en-US"/>
        </a:p>
      </dgm:t>
    </dgm:pt>
    <dgm:pt modelId="{A5948A64-939F-49C6-992B-C540CC5177CB}">
      <dgm:prSet/>
      <dgm:spPr/>
      <dgm:t>
        <a:bodyPr/>
        <a:lstStyle/>
        <a:p>
          <a:r>
            <a:rPr lang="en-US" dirty="0"/>
            <a:t>* Vibe coding, </a:t>
          </a:r>
          <a:r>
            <a:rPr lang="en-US" dirty="0">
              <a:solidFill>
                <a:srgbClr val="FF0000"/>
              </a:solidFill>
            </a:rPr>
            <a:t>is it good?</a:t>
          </a:r>
        </a:p>
      </dgm:t>
    </dgm:pt>
    <dgm:pt modelId="{77C18105-2309-44A4-ADA1-026BA420275F}" type="parTrans" cxnId="{11EE6E69-4C3C-4D2A-9A0C-6C9A1A7B87EC}">
      <dgm:prSet/>
      <dgm:spPr/>
      <dgm:t>
        <a:bodyPr/>
        <a:lstStyle/>
        <a:p>
          <a:endParaRPr lang="en-US"/>
        </a:p>
      </dgm:t>
    </dgm:pt>
    <dgm:pt modelId="{7CE22E8C-4C44-401B-AFB4-4215A668B465}" type="sibTrans" cxnId="{11EE6E69-4C3C-4D2A-9A0C-6C9A1A7B87EC}">
      <dgm:prSet/>
      <dgm:spPr/>
      <dgm:t>
        <a:bodyPr/>
        <a:lstStyle/>
        <a:p>
          <a:endParaRPr lang="en-US"/>
        </a:p>
      </dgm:t>
    </dgm:pt>
    <dgm:pt modelId="{76AFE4DA-492F-443B-9768-135164D05F30}" type="pres">
      <dgm:prSet presAssocID="{2736A069-CE1E-49F1-A747-89F918DE4CA7}" presName="linear" presStyleCnt="0">
        <dgm:presLayoutVars>
          <dgm:animLvl val="lvl"/>
          <dgm:resizeHandles val="exact"/>
        </dgm:presLayoutVars>
      </dgm:prSet>
      <dgm:spPr/>
    </dgm:pt>
    <dgm:pt modelId="{CFA239F1-C403-4DBB-90BC-C5B315D607F5}" type="pres">
      <dgm:prSet presAssocID="{BB8AA195-E87D-4CB3-B2C4-E2D563B0AE46}" presName="parentText" presStyleLbl="node1" presStyleIdx="0" presStyleCnt="4">
        <dgm:presLayoutVars>
          <dgm:chMax val="0"/>
          <dgm:bulletEnabled val="1"/>
        </dgm:presLayoutVars>
      </dgm:prSet>
      <dgm:spPr/>
    </dgm:pt>
    <dgm:pt modelId="{44C485E3-2794-461F-BFEC-F9443521029F}" type="pres">
      <dgm:prSet presAssocID="{6C953830-EBE1-44B2-A07A-BE902E3A30A2}" presName="spacer" presStyleCnt="0"/>
      <dgm:spPr/>
    </dgm:pt>
    <dgm:pt modelId="{6E63A51A-1CCE-42EF-A293-73342C9EF962}" type="pres">
      <dgm:prSet presAssocID="{9A089CA2-63F7-4215-BE2B-A03518E12B02}" presName="parentText" presStyleLbl="node1" presStyleIdx="1" presStyleCnt="4">
        <dgm:presLayoutVars>
          <dgm:chMax val="0"/>
          <dgm:bulletEnabled val="1"/>
        </dgm:presLayoutVars>
      </dgm:prSet>
      <dgm:spPr/>
    </dgm:pt>
    <dgm:pt modelId="{4CA84576-1DF6-48F6-9560-A21FF745E5B8}" type="pres">
      <dgm:prSet presAssocID="{BC74C1E4-455D-461D-BB89-F47E8507BD18}" presName="spacer" presStyleCnt="0"/>
      <dgm:spPr/>
    </dgm:pt>
    <dgm:pt modelId="{EF5C1368-79C5-40FA-B7B8-AF6A0A882487}" type="pres">
      <dgm:prSet presAssocID="{171127F2-8FC3-48C0-9202-BC252B95AA7B}" presName="parentText" presStyleLbl="node1" presStyleIdx="2" presStyleCnt="4">
        <dgm:presLayoutVars>
          <dgm:chMax val="0"/>
          <dgm:bulletEnabled val="1"/>
        </dgm:presLayoutVars>
      </dgm:prSet>
      <dgm:spPr/>
    </dgm:pt>
    <dgm:pt modelId="{07D6EEBA-23B5-4E47-9705-B96A11D4CA28}" type="pres">
      <dgm:prSet presAssocID="{5E0AF7F8-3E12-4638-A9CF-18738A6CEAA5}" presName="spacer" presStyleCnt="0"/>
      <dgm:spPr/>
    </dgm:pt>
    <dgm:pt modelId="{DD6D58F9-A9B0-4E54-A26A-B1DCBFFA54D8}" type="pres">
      <dgm:prSet presAssocID="{A5948A64-939F-49C6-992B-C540CC5177CB}" presName="parentText" presStyleLbl="node1" presStyleIdx="3" presStyleCnt="4">
        <dgm:presLayoutVars>
          <dgm:chMax val="0"/>
          <dgm:bulletEnabled val="1"/>
        </dgm:presLayoutVars>
      </dgm:prSet>
      <dgm:spPr/>
    </dgm:pt>
  </dgm:ptLst>
  <dgm:cxnLst>
    <dgm:cxn modelId="{3EB7AF11-84AA-4AB2-AD7D-5722E591858F}" type="presOf" srcId="{2736A069-CE1E-49F1-A747-89F918DE4CA7}" destId="{76AFE4DA-492F-443B-9768-135164D05F30}" srcOrd="0" destOrd="0" presId="urn:microsoft.com/office/officeart/2005/8/layout/vList2"/>
    <dgm:cxn modelId="{7E3B032C-EC5A-43E9-97A2-B61763BE14ED}" type="presOf" srcId="{9A089CA2-63F7-4215-BE2B-A03518E12B02}" destId="{6E63A51A-1CCE-42EF-A293-73342C9EF962}" srcOrd="0" destOrd="0" presId="urn:microsoft.com/office/officeart/2005/8/layout/vList2"/>
    <dgm:cxn modelId="{04567B3E-67CA-4631-B51F-853F3063DA81}" type="presOf" srcId="{BB8AA195-E87D-4CB3-B2C4-E2D563B0AE46}" destId="{CFA239F1-C403-4DBB-90BC-C5B315D607F5}" srcOrd="0" destOrd="0" presId="urn:microsoft.com/office/officeart/2005/8/layout/vList2"/>
    <dgm:cxn modelId="{436AD840-4998-4020-BA5D-943509E23C49}" srcId="{2736A069-CE1E-49F1-A747-89F918DE4CA7}" destId="{BB8AA195-E87D-4CB3-B2C4-E2D563B0AE46}" srcOrd="0" destOrd="0" parTransId="{D2D28FDC-0EAC-4AA5-AE0A-10DB51A0476B}" sibTransId="{6C953830-EBE1-44B2-A07A-BE902E3A30A2}"/>
    <dgm:cxn modelId="{B0550A62-97D0-4369-9450-FD9475615CD5}" srcId="{2736A069-CE1E-49F1-A747-89F918DE4CA7}" destId="{9A089CA2-63F7-4215-BE2B-A03518E12B02}" srcOrd="1" destOrd="0" parTransId="{5A39B756-E24E-4A25-A4BD-8FE272F8AFB7}" sibTransId="{BC74C1E4-455D-461D-BB89-F47E8507BD18}"/>
    <dgm:cxn modelId="{11EE6E69-4C3C-4D2A-9A0C-6C9A1A7B87EC}" srcId="{2736A069-CE1E-49F1-A747-89F918DE4CA7}" destId="{A5948A64-939F-49C6-992B-C540CC5177CB}" srcOrd="3" destOrd="0" parTransId="{77C18105-2309-44A4-ADA1-026BA420275F}" sibTransId="{7CE22E8C-4C44-401B-AFB4-4215A668B465}"/>
    <dgm:cxn modelId="{D6A3FB52-01CE-4834-8B53-B8E650DE6101}" type="presOf" srcId="{171127F2-8FC3-48C0-9202-BC252B95AA7B}" destId="{EF5C1368-79C5-40FA-B7B8-AF6A0A882487}" srcOrd="0" destOrd="0" presId="urn:microsoft.com/office/officeart/2005/8/layout/vList2"/>
    <dgm:cxn modelId="{7314D4BA-D1D0-4377-8C2A-F219EC770751}" type="presOf" srcId="{A5948A64-939F-49C6-992B-C540CC5177CB}" destId="{DD6D58F9-A9B0-4E54-A26A-B1DCBFFA54D8}" srcOrd="0" destOrd="0" presId="urn:microsoft.com/office/officeart/2005/8/layout/vList2"/>
    <dgm:cxn modelId="{AF31AAC0-8D12-4457-880F-AA835938ECBE}" srcId="{2736A069-CE1E-49F1-A747-89F918DE4CA7}" destId="{171127F2-8FC3-48C0-9202-BC252B95AA7B}" srcOrd="2" destOrd="0" parTransId="{7AC71578-F4CE-4961-93D8-0E29D487E765}" sibTransId="{5E0AF7F8-3E12-4638-A9CF-18738A6CEAA5}"/>
    <dgm:cxn modelId="{C13CDE46-D3E5-4DB9-B891-0D060F7F0358}" type="presParOf" srcId="{76AFE4DA-492F-443B-9768-135164D05F30}" destId="{CFA239F1-C403-4DBB-90BC-C5B315D607F5}" srcOrd="0" destOrd="0" presId="urn:microsoft.com/office/officeart/2005/8/layout/vList2"/>
    <dgm:cxn modelId="{746DCD09-C47D-444E-9F6D-D2802454B9E7}" type="presParOf" srcId="{76AFE4DA-492F-443B-9768-135164D05F30}" destId="{44C485E3-2794-461F-BFEC-F9443521029F}" srcOrd="1" destOrd="0" presId="urn:microsoft.com/office/officeart/2005/8/layout/vList2"/>
    <dgm:cxn modelId="{DF83676C-29C7-4416-B791-30B72668C206}" type="presParOf" srcId="{76AFE4DA-492F-443B-9768-135164D05F30}" destId="{6E63A51A-1CCE-42EF-A293-73342C9EF962}" srcOrd="2" destOrd="0" presId="urn:microsoft.com/office/officeart/2005/8/layout/vList2"/>
    <dgm:cxn modelId="{B82FABB7-26E2-4A04-B9E7-9E62BB7FD52B}" type="presParOf" srcId="{76AFE4DA-492F-443B-9768-135164D05F30}" destId="{4CA84576-1DF6-48F6-9560-A21FF745E5B8}" srcOrd="3" destOrd="0" presId="urn:microsoft.com/office/officeart/2005/8/layout/vList2"/>
    <dgm:cxn modelId="{0583AE8C-81B1-4DAD-ADD5-497C3A79C012}" type="presParOf" srcId="{76AFE4DA-492F-443B-9768-135164D05F30}" destId="{EF5C1368-79C5-40FA-B7B8-AF6A0A882487}" srcOrd="4" destOrd="0" presId="urn:microsoft.com/office/officeart/2005/8/layout/vList2"/>
    <dgm:cxn modelId="{5E030522-CBB8-4CAB-BE6D-75DE900A7C15}" type="presParOf" srcId="{76AFE4DA-492F-443B-9768-135164D05F30}" destId="{07D6EEBA-23B5-4E47-9705-B96A11D4CA28}" srcOrd="5" destOrd="0" presId="urn:microsoft.com/office/officeart/2005/8/layout/vList2"/>
    <dgm:cxn modelId="{60B10A30-49EB-4FF8-888E-F435D30A0F36}" type="presParOf" srcId="{76AFE4DA-492F-443B-9768-135164D05F30}" destId="{DD6D58F9-A9B0-4E54-A26A-B1DCBFFA54D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239F1-C403-4DBB-90BC-C5B315D607F5}">
      <dsp:nvSpPr>
        <dsp:cNvPr id="0" name=""/>
        <dsp:cNvSpPr/>
      </dsp:nvSpPr>
      <dsp:spPr>
        <a:xfrm>
          <a:off x="0" y="113580"/>
          <a:ext cx="9720072" cy="8669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Memory safety</a:t>
          </a:r>
        </a:p>
      </dsp:txBody>
      <dsp:txXfrm>
        <a:off x="42322" y="155902"/>
        <a:ext cx="9635428" cy="782326"/>
      </dsp:txXfrm>
    </dsp:sp>
    <dsp:sp modelId="{6E63A51A-1CCE-42EF-A293-73342C9EF962}">
      <dsp:nvSpPr>
        <dsp:cNvPr id="0" name=""/>
        <dsp:cNvSpPr/>
      </dsp:nvSpPr>
      <dsp:spPr>
        <a:xfrm>
          <a:off x="0" y="1089990"/>
          <a:ext cx="9720072" cy="8669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Killing Null pointers</a:t>
          </a:r>
        </a:p>
      </dsp:txBody>
      <dsp:txXfrm>
        <a:off x="42322" y="1132312"/>
        <a:ext cx="9635428" cy="782326"/>
      </dsp:txXfrm>
    </dsp:sp>
    <dsp:sp modelId="{EF5C1368-79C5-40FA-B7B8-AF6A0A882487}">
      <dsp:nvSpPr>
        <dsp:cNvPr id="0" name=""/>
        <dsp:cNvSpPr/>
      </dsp:nvSpPr>
      <dsp:spPr>
        <a:xfrm>
          <a:off x="0" y="2066400"/>
          <a:ext cx="9720072" cy="8669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Catching data race conditions at compile time</a:t>
          </a:r>
        </a:p>
      </dsp:txBody>
      <dsp:txXfrm>
        <a:off x="42322" y="2108722"/>
        <a:ext cx="9635428" cy="782326"/>
      </dsp:txXfrm>
    </dsp:sp>
    <dsp:sp modelId="{DD6D58F9-A9B0-4E54-A26A-B1DCBFFA54D8}">
      <dsp:nvSpPr>
        <dsp:cNvPr id="0" name=""/>
        <dsp:cNvSpPr/>
      </dsp:nvSpPr>
      <dsp:spPr>
        <a:xfrm>
          <a:off x="0" y="3042810"/>
          <a:ext cx="9720072" cy="8669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 Vibe coding, </a:t>
          </a:r>
          <a:r>
            <a:rPr lang="en-US" sz="3800" kern="1200" dirty="0">
              <a:solidFill>
                <a:srgbClr val="FF0000"/>
              </a:solidFill>
            </a:rPr>
            <a:t>is it good?</a:t>
          </a:r>
        </a:p>
      </dsp:txBody>
      <dsp:txXfrm>
        <a:off x="42322" y="3085132"/>
        <a:ext cx="9635428" cy="7823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5T21:55:02.2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 0,'6499'-27'0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5T21:55:08.5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6719 2,'-129'-1,"-197"7,286 0,-50 13,58-11,-1-1,-66 4,-176 16,25-1,219-23,0 1,-60 17,57-12,-67 8,-157 17,185-23,0-2,-113-3,-145-21,-139-46,438 57,-56-1,17 2,-72-21,-272 20,231 6,-39 14,133-6,-18 2,-107 6,132-16,-177-6,177-8,55 6,-41-2,-201 7,146 2,42 3,-105 18,-64 4,226-27,0 0,-38-9,-19-1,36 9,-1 2,1 3,-60 10,86-11,1-1,0-1,-1-1,1 0,0-2,0 0,0-1,0-1,-20-8,3-4,-15-4,31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5T21:55:14.0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 0,'6554'0'0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EE33A-972A-4C7C-ABF8-BFA56C254C82}" type="datetimeFigureOut">
              <a:rPr lang="en-US" smtClean="0"/>
              <a:t>9/6/2025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91E6E-CD02-4FBD-AA59-9D9648747B68}" type="slidenum">
              <a:rPr lang="en-US" smtClean="0"/>
              <a:t>‹#›</a:t>
            </a:fld>
            <a:endParaRPr lang="en-US"/>
          </a:p>
        </p:txBody>
      </p:sp>
    </p:spTree>
    <p:extLst>
      <p:ext uri="{BB962C8B-B14F-4D97-AF65-F5344CB8AC3E}">
        <p14:creationId xmlns:p14="http://schemas.microsoft.com/office/powerpoint/2010/main" val="7038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these slides were adapted from a course given by Stephen Schulz.</a:t>
            </a:r>
          </a:p>
        </p:txBody>
      </p:sp>
      <p:sp>
        <p:nvSpPr>
          <p:cNvPr id="4" name="Slide Number Placeholder 3"/>
          <p:cNvSpPr>
            <a:spLocks noGrp="1"/>
          </p:cNvSpPr>
          <p:nvPr>
            <p:ph type="sldNum" sz="quarter" idx="5"/>
          </p:nvPr>
        </p:nvSpPr>
        <p:spPr/>
        <p:txBody>
          <a:bodyPr/>
          <a:lstStyle/>
          <a:p>
            <a:fld id="{05491E6E-CD02-4FBD-AA59-9D9648747B68}" type="slidenum">
              <a:rPr lang="en-US" smtClean="0"/>
              <a:t>1</a:t>
            </a:fld>
            <a:endParaRPr lang="en-US"/>
          </a:p>
        </p:txBody>
      </p:sp>
    </p:spTree>
    <p:extLst>
      <p:ext uri="{BB962C8B-B14F-4D97-AF65-F5344CB8AC3E}">
        <p14:creationId xmlns:p14="http://schemas.microsoft.com/office/powerpoint/2010/main" val="21177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643EE8-CAE3-468D-AD12-5C3E1E8D15EE}"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C2AC7-9D4A-4632-A2E0-2FBAC793866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65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3EE8-CAE3-468D-AD12-5C3E1E8D15EE}"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16688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3EE8-CAE3-468D-AD12-5C3E1E8D15EE}"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C2AC7-9D4A-4632-A2E0-2FBAC793866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63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3EE8-CAE3-468D-AD12-5C3E1E8D15EE}"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167809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3EE8-CAE3-468D-AD12-5C3E1E8D15EE}"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C2AC7-9D4A-4632-A2E0-2FBAC793866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9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43EE8-CAE3-468D-AD12-5C3E1E8D15EE}"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112728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43EE8-CAE3-468D-AD12-5C3E1E8D15EE}" type="datetimeFigureOut">
              <a:rPr lang="en-US" smtClean="0"/>
              <a:t>9/6/2025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32305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43EE8-CAE3-468D-AD12-5C3E1E8D15EE}" type="datetimeFigureOut">
              <a:rPr lang="en-US" smtClean="0"/>
              <a:t>9/6/2025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311555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3EE8-CAE3-468D-AD12-5C3E1E8D15EE}" type="datetimeFigureOut">
              <a:rPr lang="en-US" smtClean="0"/>
              <a:t>9/6/2025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17429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3EE8-CAE3-468D-AD12-5C3E1E8D15EE}"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C2AC7-9D4A-4632-A2E0-2FBAC793866D}" type="slidenum">
              <a:rPr lang="en-US" smtClean="0"/>
              <a:t>‹#›</a:t>
            </a:fld>
            <a:endParaRPr lang="en-US"/>
          </a:p>
        </p:txBody>
      </p:sp>
    </p:spTree>
    <p:extLst>
      <p:ext uri="{BB962C8B-B14F-4D97-AF65-F5344CB8AC3E}">
        <p14:creationId xmlns:p14="http://schemas.microsoft.com/office/powerpoint/2010/main" val="313505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643EE8-CAE3-468D-AD12-5C3E1E8D15EE}" type="datetimeFigureOut">
              <a:rPr lang="en-US" smtClean="0"/>
              <a:t>9/6/2025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BC2AC7-9D4A-4632-A2E0-2FBAC793866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07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643EE8-CAE3-468D-AD12-5C3E1E8D15EE}" type="datetimeFigureOut">
              <a:rPr lang="en-US" smtClean="0"/>
              <a:t>9/6/2025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BC2AC7-9D4A-4632-A2E0-2FBAC793866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9878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94B70-1F34-FEBF-0CE9-0BD1F67058E0}"/>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Programming Paradigms</a:t>
            </a:r>
          </a:p>
        </p:txBody>
      </p:sp>
      <p:sp>
        <p:nvSpPr>
          <p:cNvPr id="3" name="Subtitle 2">
            <a:extLst>
              <a:ext uri="{FF2B5EF4-FFF2-40B4-BE49-F238E27FC236}">
                <a16:creationId xmlns:a16="http://schemas.microsoft.com/office/drawing/2014/main" id="{66DC9A1F-161F-77E6-5B8C-3B1EE7BF503B}"/>
              </a:ext>
            </a:extLst>
          </p:cNvPr>
          <p:cNvSpPr>
            <a:spLocks noGrp="1"/>
          </p:cNvSpPr>
          <p:nvPr>
            <p:ph type="subTitle" idx="1"/>
          </p:nvPr>
        </p:nvSpPr>
        <p:spPr>
          <a:xfrm>
            <a:off x="4713224" y="4297556"/>
            <a:ext cx="6353968" cy="1433391"/>
          </a:xfrm>
        </p:spPr>
        <p:txBody>
          <a:bodyPr anchor="t">
            <a:normAutofit/>
          </a:bodyPr>
          <a:lstStyle/>
          <a:p>
            <a:r>
              <a:rPr lang="en-US">
                <a:solidFill>
                  <a:srgbClr val="FFFFFF"/>
                </a:solidFill>
              </a:rPr>
              <a:t>CS 3022 – Introduction Continued</a:t>
            </a:r>
            <a:endParaRPr lang="en-US" i="1">
              <a:solidFill>
                <a:srgbClr val="FFFFFF"/>
              </a:solidFill>
            </a:endParaRPr>
          </a:p>
        </p:txBody>
      </p:sp>
      <p:cxnSp>
        <p:nvCxnSpPr>
          <p:cNvPr id="34" name="Straight Connector 3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F090A60-AC8C-80F7-047A-D34BF1AEDF40}"/>
              </a:ext>
            </a:extLst>
          </p:cNvPr>
          <p:cNvSpPr txBox="1"/>
          <p:nvPr/>
        </p:nvSpPr>
        <p:spPr>
          <a:xfrm>
            <a:off x="5122602" y="902169"/>
            <a:ext cx="5053048" cy="1754326"/>
          </a:xfrm>
          <a:prstGeom prst="rect">
            <a:avLst/>
          </a:prstGeom>
          <a:noFill/>
        </p:spPr>
        <p:txBody>
          <a:bodyPr wrap="square">
            <a:spAutoFit/>
          </a:bodyPr>
          <a:lstStyle/>
          <a:p>
            <a:endParaRPr lang="en-US" sz="1800" dirty="0">
              <a:solidFill>
                <a:schemeClr val="bg1"/>
              </a:solidFill>
            </a:endParaRPr>
          </a:p>
          <a:p>
            <a:endParaRPr lang="en-US" sz="1800" dirty="0">
              <a:solidFill>
                <a:schemeClr val="bg1"/>
              </a:solidFill>
            </a:endParaRPr>
          </a:p>
          <a:p>
            <a:r>
              <a:rPr lang="en-US" sz="1800" i="1" dirty="0">
                <a:solidFill>
                  <a:schemeClr val="bg1"/>
                </a:solidFill>
              </a:rPr>
              <a:t>“Programming is the art of telling another human being what one wants the computer to do.”</a:t>
            </a:r>
          </a:p>
          <a:p>
            <a:endParaRPr lang="en-US" sz="1800" i="1" dirty="0">
              <a:solidFill>
                <a:schemeClr val="bg1"/>
              </a:solidFill>
            </a:endParaRPr>
          </a:p>
          <a:p>
            <a:r>
              <a:rPr lang="en-US" sz="1800" i="1" dirty="0">
                <a:solidFill>
                  <a:schemeClr val="bg1"/>
                </a:solidFill>
              </a:rPr>
              <a:t>			             </a:t>
            </a:r>
            <a:r>
              <a:rPr lang="en-US" sz="1800" dirty="0">
                <a:solidFill>
                  <a:schemeClr val="bg1"/>
                </a:solidFill>
              </a:rPr>
              <a:t>-Donald Knuth</a:t>
            </a:r>
          </a:p>
        </p:txBody>
      </p:sp>
    </p:spTree>
    <p:extLst>
      <p:ext uri="{BB962C8B-B14F-4D97-AF65-F5344CB8AC3E}">
        <p14:creationId xmlns:p14="http://schemas.microsoft.com/office/powerpoint/2010/main" val="21671340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09C1-6DB5-5C59-E717-21998BF906D6}"/>
              </a:ext>
            </a:extLst>
          </p:cNvPr>
          <p:cNvSpPr>
            <a:spLocks noGrp="1"/>
          </p:cNvSpPr>
          <p:nvPr>
            <p:ph type="title"/>
          </p:nvPr>
        </p:nvSpPr>
        <p:spPr/>
        <p:txBody>
          <a:bodyPr/>
          <a:lstStyle/>
          <a:p>
            <a:r>
              <a:rPr lang="en-US" dirty="0"/>
              <a:t>Simula 67 – Most influential language you never heard of</a:t>
            </a:r>
          </a:p>
        </p:txBody>
      </p:sp>
      <p:sp>
        <p:nvSpPr>
          <p:cNvPr id="3" name="Content Placeholder 2">
            <a:extLst>
              <a:ext uri="{FF2B5EF4-FFF2-40B4-BE49-F238E27FC236}">
                <a16:creationId xmlns:a16="http://schemas.microsoft.com/office/drawing/2014/main" id="{FAFD4578-0A5C-604D-E825-B4DE112C0EA6}"/>
              </a:ext>
            </a:extLst>
          </p:cNvPr>
          <p:cNvSpPr>
            <a:spLocks noGrp="1"/>
          </p:cNvSpPr>
          <p:nvPr>
            <p:ph idx="1"/>
          </p:nvPr>
        </p:nvSpPr>
        <p:spPr/>
        <p:txBody>
          <a:bodyPr>
            <a:normAutofit fontScale="85000" lnSpcReduction="20000"/>
          </a:bodyPr>
          <a:lstStyle/>
          <a:p>
            <a:r>
              <a:rPr lang="en-US" b="1" dirty="0"/>
              <a:t>Classes and Objects:</a:t>
            </a:r>
            <a:r>
              <a:rPr lang="en-US" dirty="0"/>
              <a:t> Introduced the concept of defining classes and creating instances (objects) from those classes.</a:t>
            </a:r>
          </a:p>
          <a:p>
            <a:r>
              <a:rPr lang="en-US" b="1" dirty="0"/>
              <a:t>Inheritance:</a:t>
            </a:r>
            <a:r>
              <a:rPr lang="en-US" dirty="0"/>
              <a:t> Allowed classes to inherit properties and behavior from other classes (subclasses).</a:t>
            </a:r>
          </a:p>
          <a:p>
            <a:r>
              <a:rPr lang="en-US" b="1" dirty="0"/>
              <a:t>Virtual Procedures (Dynamic Binding):</a:t>
            </a:r>
            <a:r>
              <a:rPr lang="en-US" dirty="0"/>
              <a:t> Supported polymorphism through virtual methods that could be overridden.</a:t>
            </a:r>
          </a:p>
          <a:p>
            <a:r>
              <a:rPr lang="en-US" b="1" dirty="0"/>
              <a:t>Coroutines:</a:t>
            </a:r>
            <a:r>
              <a:rPr lang="en-US" dirty="0"/>
              <a:t> Enabled cooperative multitasking and quasi-parallel execution by allowing multiple processes with their own stack (multi-stack language).</a:t>
            </a:r>
          </a:p>
          <a:p>
            <a:r>
              <a:rPr lang="en-US" b="1" dirty="0"/>
              <a:t>Garbage Collection:</a:t>
            </a:r>
            <a:r>
              <a:rPr lang="en-US" dirty="0"/>
              <a:t> Automatic memory management to reclaim unused objects.</a:t>
            </a:r>
          </a:p>
          <a:p>
            <a:r>
              <a:rPr lang="en-US" b="1" dirty="0"/>
              <a:t>Subtyping:</a:t>
            </a:r>
            <a:r>
              <a:rPr lang="en-US" dirty="0"/>
              <a:t> Introduced forms of subtyping beyond inheritance.</a:t>
            </a:r>
          </a:p>
          <a:p>
            <a:r>
              <a:rPr lang="en-US" b="1" dirty="0"/>
              <a:t>Block Structure and Prefixing:</a:t>
            </a:r>
            <a:r>
              <a:rPr lang="en-US" dirty="0"/>
              <a:t> Allowed classes to be nested and for member visibility using "block prefixing."</a:t>
            </a:r>
          </a:p>
          <a:p>
            <a:r>
              <a:rPr lang="en-US" b="1" dirty="0"/>
              <a:t>Early Object-Oriented Paradigm:</a:t>
            </a:r>
            <a:r>
              <a:rPr lang="en-US" dirty="0"/>
              <a:t> Simula combined procedural and object-oriented concepts, setting the stage for modern OO languages.</a:t>
            </a:r>
          </a:p>
          <a:p>
            <a:pPr marL="0" indent="0">
              <a:buNone/>
            </a:pPr>
            <a:endParaRPr lang="en-US" dirty="0"/>
          </a:p>
        </p:txBody>
      </p:sp>
    </p:spTree>
    <p:extLst>
      <p:ext uri="{BB962C8B-B14F-4D97-AF65-F5344CB8AC3E}">
        <p14:creationId xmlns:p14="http://schemas.microsoft.com/office/powerpoint/2010/main" val="389626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BA238-C072-CF74-6BCC-E32C70CBF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462BFC-23A5-9F4F-273F-3B69996BA0A8}"/>
              </a:ext>
            </a:extLst>
          </p:cNvPr>
          <p:cNvSpPr>
            <a:spLocks noGrp="1"/>
          </p:cNvSpPr>
          <p:nvPr>
            <p:ph type="title"/>
          </p:nvPr>
        </p:nvSpPr>
        <p:spPr/>
        <p:txBody>
          <a:bodyPr/>
          <a:lstStyle/>
          <a:p>
            <a:r>
              <a:rPr lang="en-US" dirty="0"/>
              <a:t>Object oriented</a:t>
            </a:r>
          </a:p>
        </p:txBody>
      </p:sp>
      <p:sp>
        <p:nvSpPr>
          <p:cNvPr id="3" name="Content Placeholder 2">
            <a:extLst>
              <a:ext uri="{FF2B5EF4-FFF2-40B4-BE49-F238E27FC236}">
                <a16:creationId xmlns:a16="http://schemas.microsoft.com/office/drawing/2014/main" id="{77F5EC59-0829-2D5F-4C8C-615A241FB97D}"/>
              </a:ext>
            </a:extLst>
          </p:cNvPr>
          <p:cNvSpPr>
            <a:spLocks noGrp="1"/>
          </p:cNvSpPr>
          <p:nvPr>
            <p:ph idx="1"/>
          </p:nvPr>
        </p:nvSpPr>
        <p:spPr>
          <a:xfrm>
            <a:off x="1024128" y="1906371"/>
            <a:ext cx="6642394" cy="1090246"/>
          </a:xfrm>
        </p:spPr>
        <p:txBody>
          <a:bodyPr>
            <a:normAutofit fontScale="92500"/>
          </a:bodyPr>
          <a:lstStyle/>
          <a:p>
            <a:r>
              <a:rPr lang="en-US" dirty="0"/>
              <a:t>“In the late 1980s the nested block structure of languages like Algol, Pascal, and Ada began to give way to the object-oriented structure of Smalltalk, C++, Eiffel, and the like.”</a:t>
            </a:r>
          </a:p>
        </p:txBody>
      </p:sp>
      <p:sp>
        <p:nvSpPr>
          <p:cNvPr id="11" name="TextBox 10">
            <a:extLst>
              <a:ext uri="{FF2B5EF4-FFF2-40B4-BE49-F238E27FC236}">
                <a16:creationId xmlns:a16="http://schemas.microsoft.com/office/drawing/2014/main" id="{14495C55-22A5-D283-35D1-63BB0D5DFF0B}"/>
              </a:ext>
            </a:extLst>
          </p:cNvPr>
          <p:cNvSpPr txBox="1"/>
          <p:nvPr/>
        </p:nvSpPr>
        <p:spPr>
          <a:xfrm>
            <a:off x="1024127" y="3523128"/>
            <a:ext cx="2720576" cy="369332"/>
          </a:xfrm>
          <a:prstGeom prst="rect">
            <a:avLst/>
          </a:prstGeom>
          <a:noFill/>
        </p:spPr>
        <p:txBody>
          <a:bodyPr wrap="square">
            <a:spAutoFit/>
          </a:bodyPr>
          <a:lstStyle/>
          <a:p>
            <a:r>
              <a:rPr lang="en-US" b="1" dirty="0"/>
              <a:t>Smalltalk</a:t>
            </a:r>
          </a:p>
        </p:txBody>
      </p:sp>
      <p:sp>
        <p:nvSpPr>
          <p:cNvPr id="13" name="TextBox 12">
            <a:extLst>
              <a:ext uri="{FF2B5EF4-FFF2-40B4-BE49-F238E27FC236}">
                <a16:creationId xmlns:a16="http://schemas.microsoft.com/office/drawing/2014/main" id="{0A869E00-71C1-9EB2-DFEA-7EA905FD451E}"/>
              </a:ext>
            </a:extLst>
          </p:cNvPr>
          <p:cNvSpPr txBox="1"/>
          <p:nvPr/>
        </p:nvSpPr>
        <p:spPr>
          <a:xfrm>
            <a:off x="3345607" y="3555803"/>
            <a:ext cx="2720576" cy="369332"/>
          </a:xfrm>
          <a:prstGeom prst="rect">
            <a:avLst/>
          </a:prstGeom>
          <a:noFill/>
        </p:spPr>
        <p:txBody>
          <a:bodyPr wrap="square">
            <a:spAutoFit/>
          </a:bodyPr>
          <a:lstStyle/>
          <a:p>
            <a:pPr algn="l">
              <a:buNone/>
            </a:pPr>
            <a:r>
              <a:rPr lang="en-US" b="1" i="0" dirty="0">
                <a:effectLst/>
                <a:latin typeface="var(--font-fk-grotesk)"/>
              </a:rPr>
              <a:t>C++</a:t>
            </a:r>
          </a:p>
        </p:txBody>
      </p:sp>
      <p:sp>
        <p:nvSpPr>
          <p:cNvPr id="15" name="TextBox 14">
            <a:extLst>
              <a:ext uri="{FF2B5EF4-FFF2-40B4-BE49-F238E27FC236}">
                <a16:creationId xmlns:a16="http://schemas.microsoft.com/office/drawing/2014/main" id="{D2D75220-66DA-DCDC-FB4B-071A412F1D82}"/>
              </a:ext>
            </a:extLst>
          </p:cNvPr>
          <p:cNvSpPr txBox="1"/>
          <p:nvPr/>
        </p:nvSpPr>
        <p:spPr>
          <a:xfrm>
            <a:off x="8608662" y="1811228"/>
            <a:ext cx="2688603" cy="369332"/>
          </a:xfrm>
          <a:prstGeom prst="rect">
            <a:avLst/>
          </a:prstGeom>
          <a:noFill/>
        </p:spPr>
        <p:txBody>
          <a:bodyPr wrap="square">
            <a:spAutoFit/>
          </a:bodyPr>
          <a:lstStyle/>
          <a:p>
            <a:pPr algn="l">
              <a:buNone/>
            </a:pPr>
            <a:r>
              <a:rPr lang="en-US" b="1" i="0" dirty="0">
                <a:effectLst/>
                <a:latin typeface="var(--font-fk-grotesk)"/>
              </a:rPr>
              <a:t>Eiffel</a:t>
            </a:r>
          </a:p>
        </p:txBody>
      </p:sp>
      <p:pic>
        <p:nvPicPr>
          <p:cNvPr id="6" name="Picture 5">
            <a:extLst>
              <a:ext uri="{FF2B5EF4-FFF2-40B4-BE49-F238E27FC236}">
                <a16:creationId xmlns:a16="http://schemas.microsoft.com/office/drawing/2014/main" id="{8239548F-0640-B1B8-233D-23B6628FF48B}"/>
              </a:ext>
            </a:extLst>
          </p:cNvPr>
          <p:cNvPicPr>
            <a:picLocks noChangeAspect="1"/>
          </p:cNvPicPr>
          <p:nvPr/>
        </p:nvPicPr>
        <p:blipFill>
          <a:blip r:embed="rId2"/>
          <a:stretch>
            <a:fillRect/>
          </a:stretch>
        </p:blipFill>
        <p:spPr>
          <a:xfrm>
            <a:off x="1024127" y="4071543"/>
            <a:ext cx="1882303" cy="1752752"/>
          </a:xfrm>
          <a:prstGeom prst="rect">
            <a:avLst/>
          </a:prstGeom>
        </p:spPr>
      </p:pic>
      <p:pic>
        <p:nvPicPr>
          <p:cNvPr id="10" name="Picture 9">
            <a:extLst>
              <a:ext uri="{FF2B5EF4-FFF2-40B4-BE49-F238E27FC236}">
                <a16:creationId xmlns:a16="http://schemas.microsoft.com/office/drawing/2014/main" id="{D99A61E2-9835-EEE8-DE17-A9C7F2B372A3}"/>
              </a:ext>
            </a:extLst>
          </p:cNvPr>
          <p:cNvPicPr>
            <a:picLocks noChangeAspect="1"/>
          </p:cNvPicPr>
          <p:nvPr/>
        </p:nvPicPr>
        <p:blipFill>
          <a:blip r:embed="rId3"/>
          <a:stretch>
            <a:fillRect/>
          </a:stretch>
        </p:blipFill>
        <p:spPr>
          <a:xfrm>
            <a:off x="3345607" y="4071543"/>
            <a:ext cx="4320914" cy="1310754"/>
          </a:xfrm>
          <a:prstGeom prst="rect">
            <a:avLst/>
          </a:prstGeom>
        </p:spPr>
      </p:pic>
      <p:pic>
        <p:nvPicPr>
          <p:cNvPr id="14" name="Picture 13">
            <a:extLst>
              <a:ext uri="{FF2B5EF4-FFF2-40B4-BE49-F238E27FC236}">
                <a16:creationId xmlns:a16="http://schemas.microsoft.com/office/drawing/2014/main" id="{D5CCA047-7754-39EF-D5AC-CB513F2E0F9F}"/>
              </a:ext>
            </a:extLst>
          </p:cNvPr>
          <p:cNvPicPr>
            <a:picLocks noChangeAspect="1"/>
          </p:cNvPicPr>
          <p:nvPr/>
        </p:nvPicPr>
        <p:blipFill>
          <a:blip r:embed="rId4"/>
          <a:stretch>
            <a:fillRect/>
          </a:stretch>
        </p:blipFill>
        <p:spPr>
          <a:xfrm>
            <a:off x="8608662" y="2323676"/>
            <a:ext cx="2758679" cy="4191363"/>
          </a:xfrm>
          <a:prstGeom prst="rect">
            <a:avLst/>
          </a:prstGeom>
        </p:spPr>
      </p:pic>
    </p:spTree>
    <p:extLst>
      <p:ext uri="{BB962C8B-B14F-4D97-AF65-F5344CB8AC3E}">
        <p14:creationId xmlns:p14="http://schemas.microsoft.com/office/powerpoint/2010/main" val="319262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A6F5B-6E8B-B378-ECBB-6AE8BDE816CC}"/>
              </a:ext>
            </a:extLst>
          </p:cNvPr>
          <p:cNvSpPr>
            <a:spLocks noGrp="1"/>
          </p:cNvSpPr>
          <p:nvPr>
            <p:ph type="title"/>
          </p:nvPr>
        </p:nvSpPr>
        <p:spPr>
          <a:xfrm>
            <a:off x="1024129" y="585216"/>
            <a:ext cx="3779085" cy="1499616"/>
          </a:xfrm>
        </p:spPr>
        <p:txBody>
          <a:bodyPr>
            <a:normAutofit/>
          </a:bodyPr>
          <a:lstStyle/>
          <a:p>
            <a:r>
              <a:rPr lang="en-US" sz="3500">
                <a:solidFill>
                  <a:srgbClr val="FFFFFF"/>
                </a:solidFill>
              </a:rPr>
              <a:t>Rise of the Virtual machines – 1990-2000</a:t>
            </a:r>
          </a:p>
        </p:txBody>
      </p:sp>
      <p:cxnSp>
        <p:nvCxnSpPr>
          <p:cNvPr id="2057" name="Straight Connector 205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CADE91-C09C-597A-5D3F-80E1AEDC6A85}"/>
              </a:ext>
            </a:extLst>
          </p:cNvPr>
          <p:cNvSpPr>
            <a:spLocks noGrp="1"/>
          </p:cNvSpPr>
          <p:nvPr>
            <p:ph idx="1"/>
          </p:nvPr>
        </p:nvSpPr>
        <p:spPr>
          <a:xfrm>
            <a:off x="448644" y="2505456"/>
            <a:ext cx="5019904" cy="1755045"/>
          </a:xfrm>
        </p:spPr>
        <p:txBody>
          <a:bodyPr>
            <a:normAutofit lnSpcReduction="10000"/>
          </a:bodyPr>
          <a:lstStyle/>
          <a:p>
            <a:r>
              <a:rPr lang="en-US" dirty="0">
                <a:solidFill>
                  <a:srgbClr val="FFFFFF"/>
                </a:solidFill>
              </a:rPr>
              <a:t>Python Virtual Machine (1989)</a:t>
            </a:r>
          </a:p>
          <a:p>
            <a:r>
              <a:rPr lang="en-US" dirty="0">
                <a:solidFill>
                  <a:srgbClr val="FFFFFF"/>
                </a:solidFill>
              </a:rPr>
              <a:t>Java Virtual Machine (1995)</a:t>
            </a:r>
          </a:p>
          <a:p>
            <a:r>
              <a:rPr lang="en-US" dirty="0">
                <a:solidFill>
                  <a:srgbClr val="FFFFFF"/>
                </a:solidFill>
              </a:rPr>
              <a:t>Common Language Runtime (.NET, 2002)</a:t>
            </a:r>
          </a:p>
          <a:p>
            <a:r>
              <a:rPr lang="en-US" dirty="0">
                <a:solidFill>
                  <a:srgbClr val="FFFFFF"/>
                </a:solidFill>
              </a:rPr>
              <a:t>LLVM (Low Level Virtual Machine*) (2000)</a:t>
            </a:r>
          </a:p>
          <a:p>
            <a:endParaRPr lang="en-US" dirty="0">
              <a:solidFill>
                <a:srgbClr val="FFFFFF"/>
              </a:solidFill>
            </a:endParaRPr>
          </a:p>
        </p:txBody>
      </p:sp>
      <p:pic>
        <p:nvPicPr>
          <p:cNvPr id="2050" name="Picture 2" descr="Java Virtual Machine JVM tutorial | JVM tutorial | Inside JVM">
            <a:extLst>
              <a:ext uri="{FF2B5EF4-FFF2-40B4-BE49-F238E27FC236}">
                <a16:creationId xmlns:a16="http://schemas.microsoft.com/office/drawing/2014/main" id="{A985EAFA-8CF7-BFF9-FF83-B600E55BE1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909736"/>
            <a:ext cx="5455921" cy="5038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603513-7020-2B57-17D7-FADC67EFF824}"/>
              </a:ext>
            </a:extLst>
          </p:cNvPr>
          <p:cNvSpPr txBox="1"/>
          <p:nvPr/>
        </p:nvSpPr>
        <p:spPr>
          <a:xfrm>
            <a:off x="301451" y="6089301"/>
            <a:ext cx="2756909" cy="369332"/>
          </a:xfrm>
          <a:prstGeom prst="rect">
            <a:avLst/>
          </a:prstGeom>
          <a:noFill/>
        </p:spPr>
        <p:txBody>
          <a:bodyPr wrap="none" rtlCol="0">
            <a:spAutoFit/>
          </a:bodyPr>
          <a:lstStyle/>
          <a:p>
            <a:r>
              <a:rPr lang="en-US" dirty="0"/>
              <a:t>* Not a real virtual machine</a:t>
            </a:r>
          </a:p>
        </p:txBody>
      </p:sp>
      <p:sp>
        <p:nvSpPr>
          <p:cNvPr id="5" name="Content Placeholder 2">
            <a:extLst>
              <a:ext uri="{FF2B5EF4-FFF2-40B4-BE49-F238E27FC236}">
                <a16:creationId xmlns:a16="http://schemas.microsoft.com/office/drawing/2014/main" id="{941260CA-B9D2-16AB-D8FA-423B7106721D}"/>
              </a:ext>
            </a:extLst>
          </p:cNvPr>
          <p:cNvSpPr txBox="1">
            <a:spLocks/>
          </p:cNvSpPr>
          <p:nvPr/>
        </p:nvSpPr>
        <p:spPr>
          <a:xfrm>
            <a:off x="448644" y="4957428"/>
            <a:ext cx="5019904" cy="4349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solidFill>
                  <a:srgbClr val="FFFFFF"/>
                </a:solidFill>
              </a:rPr>
              <a:t>Are browsers a virtual machine?</a:t>
            </a:r>
          </a:p>
          <a:p>
            <a:endParaRPr lang="en-US" dirty="0">
              <a:solidFill>
                <a:srgbClr val="FFFFFF"/>
              </a:solidFill>
            </a:endParaRPr>
          </a:p>
        </p:txBody>
      </p:sp>
    </p:spTree>
    <p:extLst>
      <p:ext uri="{BB962C8B-B14F-4D97-AF65-F5344CB8AC3E}">
        <p14:creationId xmlns:p14="http://schemas.microsoft.com/office/powerpoint/2010/main" val="333379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A40E-0CC4-1EEC-9231-6BABFB2DD5B9}"/>
              </a:ext>
            </a:extLst>
          </p:cNvPr>
          <p:cNvSpPr>
            <a:spLocks noGrp="1"/>
          </p:cNvSpPr>
          <p:nvPr>
            <p:ph type="title"/>
          </p:nvPr>
        </p:nvSpPr>
        <p:spPr/>
        <p:txBody>
          <a:bodyPr/>
          <a:lstStyle/>
          <a:p>
            <a:r>
              <a:rPr lang="en-US" dirty="0"/>
              <a:t>Modern trends: 2010 - 2025</a:t>
            </a:r>
          </a:p>
        </p:txBody>
      </p:sp>
      <p:graphicFrame>
        <p:nvGraphicFramePr>
          <p:cNvPr id="5" name="Content Placeholder 2">
            <a:extLst>
              <a:ext uri="{FF2B5EF4-FFF2-40B4-BE49-F238E27FC236}">
                <a16:creationId xmlns:a16="http://schemas.microsoft.com/office/drawing/2014/main" id="{5E959E3E-C637-73E9-64DB-3BE3D6577D00}"/>
              </a:ext>
            </a:extLst>
          </p:cNvPr>
          <p:cNvGraphicFramePr>
            <a:graphicFrameLocks noGrp="1"/>
          </p:cNvGraphicFramePr>
          <p:nvPr>
            <p:ph idx="1"/>
            <p:extLst>
              <p:ext uri="{D42A27DB-BD31-4B8C-83A1-F6EECF244321}">
                <p14:modId xmlns:p14="http://schemas.microsoft.com/office/powerpoint/2010/main" val="2373464635"/>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0AC3-F722-6BE7-6309-D1A471D379E3}"/>
              </a:ext>
            </a:extLst>
          </p:cNvPr>
          <p:cNvSpPr>
            <a:spLocks noGrp="1"/>
          </p:cNvSpPr>
          <p:nvPr>
            <p:ph type="title"/>
          </p:nvPr>
        </p:nvSpPr>
        <p:spPr/>
        <p:txBody>
          <a:bodyPr/>
          <a:lstStyle/>
          <a:p>
            <a:r>
              <a:rPr lang="en-US" dirty="0"/>
              <a:t>Why so many languages?</a:t>
            </a:r>
          </a:p>
        </p:txBody>
      </p:sp>
      <p:sp>
        <p:nvSpPr>
          <p:cNvPr id="3" name="Content Placeholder 2">
            <a:extLst>
              <a:ext uri="{FF2B5EF4-FFF2-40B4-BE49-F238E27FC236}">
                <a16:creationId xmlns:a16="http://schemas.microsoft.com/office/drawing/2014/main" id="{B64F0C36-338F-F75F-2B53-510208F76CE0}"/>
              </a:ext>
            </a:extLst>
          </p:cNvPr>
          <p:cNvSpPr>
            <a:spLocks noGrp="1"/>
          </p:cNvSpPr>
          <p:nvPr>
            <p:ph idx="1"/>
          </p:nvPr>
        </p:nvSpPr>
        <p:spPr/>
        <p:txBody>
          <a:bodyPr/>
          <a:lstStyle/>
          <a:p>
            <a:pPr marL="457200" indent="-457200">
              <a:buFont typeface="+mj-lt"/>
              <a:buAutoNum type="arabicPeriod"/>
            </a:pPr>
            <a:r>
              <a:rPr lang="en-US" dirty="0"/>
              <a:t>Evolution: Programming languages evolved from structured programming in the 1960s-70s (e.g., replacing </a:t>
            </a:r>
            <a:r>
              <a:rPr lang="en-US" dirty="0" err="1"/>
              <a:t>goto</a:t>
            </a:r>
            <a:r>
              <a:rPr lang="en-US" dirty="0"/>
              <a:t> with loops and case statements) to object-oriented designs in the 1980s (e.g., Smalltalk, C++, Eiffel).</a:t>
            </a:r>
          </a:p>
          <a:p>
            <a:pPr marL="457200" indent="-457200">
              <a:buFont typeface="+mj-lt"/>
              <a:buAutoNum type="arabicPeriod"/>
            </a:pPr>
            <a:r>
              <a:rPr lang="en-US" dirty="0"/>
              <a:t>Special Purposes: Many languages were created for specific tasks—Lisp for symbolic data, Icon and Awk for string manipulation, C for low-level systems, and Prolog for logical reasoning.</a:t>
            </a:r>
          </a:p>
          <a:p>
            <a:pPr marL="457200" indent="-457200">
              <a:buFont typeface="+mj-lt"/>
              <a:buAutoNum type="arabicPeriod"/>
            </a:pPr>
            <a:r>
              <a:rPr lang="en-US" dirty="0"/>
              <a:t>Personal Preference: Language choice is often driven by individual taste, such as preferences for terse syntax, recursion vs. iteration, or pointer handling, making a universally accepted programming language unlikely.</a:t>
            </a:r>
          </a:p>
        </p:txBody>
      </p:sp>
    </p:spTree>
    <p:extLst>
      <p:ext uri="{BB962C8B-B14F-4D97-AF65-F5344CB8AC3E}">
        <p14:creationId xmlns:p14="http://schemas.microsoft.com/office/powerpoint/2010/main" val="143469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1EE5-0494-70AE-44E6-E1598FA5F609}"/>
              </a:ext>
            </a:extLst>
          </p:cNvPr>
          <p:cNvSpPr>
            <a:spLocks noGrp="1"/>
          </p:cNvSpPr>
          <p:nvPr>
            <p:ph type="title"/>
          </p:nvPr>
        </p:nvSpPr>
        <p:spPr/>
        <p:txBody>
          <a:bodyPr/>
          <a:lstStyle/>
          <a:p>
            <a:r>
              <a:rPr lang="en-US" dirty="0"/>
              <a:t>What makes a language successful?</a:t>
            </a:r>
          </a:p>
        </p:txBody>
      </p:sp>
      <p:sp>
        <p:nvSpPr>
          <p:cNvPr id="3" name="Content Placeholder 2">
            <a:extLst>
              <a:ext uri="{FF2B5EF4-FFF2-40B4-BE49-F238E27FC236}">
                <a16:creationId xmlns:a16="http://schemas.microsoft.com/office/drawing/2014/main" id="{EFA58925-294A-152D-AC66-028D37AA89B7}"/>
              </a:ext>
            </a:extLst>
          </p:cNvPr>
          <p:cNvSpPr>
            <a:spLocks noGrp="1"/>
          </p:cNvSpPr>
          <p:nvPr>
            <p:ph idx="1"/>
          </p:nvPr>
        </p:nvSpPr>
        <p:spPr/>
        <p:txBody>
          <a:bodyPr>
            <a:normAutofit fontScale="92500"/>
          </a:bodyPr>
          <a:lstStyle/>
          <a:p>
            <a:pPr marL="457200" indent="-457200">
              <a:buFont typeface="+mj-lt"/>
              <a:buAutoNum type="arabicPeriod"/>
            </a:pPr>
            <a:r>
              <a:rPr lang="en-US" b="1" dirty="0"/>
              <a:t>Expressive Power:</a:t>
            </a:r>
            <a:r>
              <a:rPr lang="en-US" dirty="0"/>
              <a:t> Programming languages, though all Turing complete, differ greatly in how their features enable writing clear, concise, and maintainable code, especially in large systems, with abstraction being a key factor.</a:t>
            </a:r>
          </a:p>
          <a:p>
            <a:pPr marL="457200" indent="-457200">
              <a:buFont typeface="+mj-lt"/>
              <a:buAutoNum type="arabicPeriod"/>
            </a:pPr>
            <a:r>
              <a:rPr lang="en-US" b="1" dirty="0"/>
              <a:t>Ease of Use for Novices:</a:t>
            </a:r>
            <a:r>
              <a:rPr lang="en-US" dirty="0"/>
              <a:t> Languages with a low learning curve, like Basic, Logo, Pascal, and more recently Java, gain success by being accessible and straightforward for beginners to learn.</a:t>
            </a:r>
          </a:p>
          <a:p>
            <a:pPr marL="457200" indent="-457200">
              <a:buFont typeface="+mj-lt"/>
              <a:buAutoNum type="arabicPeriod"/>
            </a:pPr>
            <a:r>
              <a:rPr lang="en-US" b="1" dirty="0"/>
              <a:t>Ease of Implementation:</a:t>
            </a:r>
            <a:r>
              <a:rPr lang="en-US" dirty="0"/>
              <a:t> Languages that can be implemented efficiently on limited hardware, such as Basic and Forth, tend to spread more easily. Free and portable implementations, like Pascal’s and Java’s, have also boosted language adoption.</a:t>
            </a:r>
          </a:p>
          <a:p>
            <a:pPr marL="457200" indent="-457200">
              <a:buFont typeface="+mj-lt"/>
              <a:buAutoNum type="arabicPeriod"/>
            </a:pPr>
            <a:r>
              <a:rPr lang="en-US" b="1" dirty="0"/>
              <a:t>Standardization:</a:t>
            </a:r>
            <a:r>
              <a:rPr lang="en-US" dirty="0"/>
              <a:t> Widely used languages often have official standards or a canonical implementation ensuring portability and consistency across platforms. Lack of standard features can lead to decline in popularity, as seen with Pascal.</a:t>
            </a:r>
          </a:p>
        </p:txBody>
      </p:sp>
    </p:spTree>
    <p:extLst>
      <p:ext uri="{BB962C8B-B14F-4D97-AF65-F5344CB8AC3E}">
        <p14:creationId xmlns:p14="http://schemas.microsoft.com/office/powerpoint/2010/main" val="378403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FE0F9-3398-C873-A635-094DDDDE5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709C7-869D-8A39-A5B3-36E313F4AE04}"/>
              </a:ext>
            </a:extLst>
          </p:cNvPr>
          <p:cNvSpPr>
            <a:spLocks noGrp="1"/>
          </p:cNvSpPr>
          <p:nvPr>
            <p:ph type="title"/>
          </p:nvPr>
        </p:nvSpPr>
        <p:spPr/>
        <p:txBody>
          <a:bodyPr/>
          <a:lstStyle/>
          <a:p>
            <a:r>
              <a:rPr lang="en-US" dirty="0"/>
              <a:t>What makes a language successful?</a:t>
            </a:r>
          </a:p>
        </p:txBody>
      </p:sp>
      <p:sp>
        <p:nvSpPr>
          <p:cNvPr id="3" name="Content Placeholder 2">
            <a:extLst>
              <a:ext uri="{FF2B5EF4-FFF2-40B4-BE49-F238E27FC236}">
                <a16:creationId xmlns:a16="http://schemas.microsoft.com/office/drawing/2014/main" id="{BEE3368B-5657-1A9B-DC49-223175342C36}"/>
              </a:ext>
            </a:extLst>
          </p:cNvPr>
          <p:cNvSpPr>
            <a:spLocks noGrp="1"/>
          </p:cNvSpPr>
          <p:nvPr>
            <p:ph idx="1"/>
          </p:nvPr>
        </p:nvSpPr>
        <p:spPr/>
        <p:txBody>
          <a:bodyPr>
            <a:normAutofit/>
          </a:bodyPr>
          <a:lstStyle/>
          <a:p>
            <a:pPr marL="457200" indent="-457200">
              <a:buFont typeface="+mj-lt"/>
              <a:buAutoNum type="arabicPeriod" startAt="5"/>
            </a:pPr>
            <a:r>
              <a:rPr lang="en-US" b="1" dirty="0"/>
              <a:t>Open Source:</a:t>
            </a:r>
            <a:r>
              <a:rPr lang="en-US" dirty="0"/>
              <a:t> Open-source compilers or interpreters help languages gain traction, with C being a prime example due to its close association with Unix and Linux, fostering wide adoption because of community support and portability.</a:t>
            </a:r>
          </a:p>
          <a:p>
            <a:pPr marL="457200" indent="-457200">
              <a:buFont typeface="+mj-lt"/>
              <a:buAutoNum type="arabicPeriod" startAt="5"/>
            </a:pPr>
            <a:r>
              <a:rPr lang="en-US" b="1" dirty="0"/>
              <a:t>Excellent Compilers:</a:t>
            </a:r>
            <a:r>
              <a:rPr lang="en-US" dirty="0"/>
              <a:t> High-quality compilers, such as those for Fortran, contribute significantly to a language’s success by generating efficient code, especially for performance-critical applications.</a:t>
            </a:r>
          </a:p>
          <a:p>
            <a:pPr marL="457200" indent="-457200">
              <a:buFont typeface="+mj-lt"/>
              <a:buAutoNum type="arabicPeriod" startAt="5"/>
            </a:pPr>
            <a:r>
              <a:rPr lang="en-US" b="1" dirty="0"/>
              <a:t>Economics, Patronage, and Inertia:</a:t>
            </a:r>
            <a:r>
              <a:rPr lang="en-US" dirty="0"/>
              <a:t> Non-technical factors like corporate or government backing, and the inertia of existing codebases and expertise, play large roles in a language's continued use and success, regardless of technical merits.</a:t>
            </a:r>
          </a:p>
        </p:txBody>
      </p:sp>
    </p:spTree>
    <p:extLst>
      <p:ext uri="{BB962C8B-B14F-4D97-AF65-F5344CB8AC3E}">
        <p14:creationId xmlns:p14="http://schemas.microsoft.com/office/powerpoint/2010/main" val="258614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706B5-4BF5-599B-351F-ABAD9F1414BE}"/>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Phases of compilation</a:t>
            </a:r>
          </a:p>
        </p:txBody>
      </p:sp>
      <p:cxnSp>
        <p:nvCxnSpPr>
          <p:cNvPr id="18"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FAD3138-651B-D17F-B790-39F12B2A1753}"/>
              </a:ext>
            </a:extLst>
          </p:cNvPr>
          <p:cNvPicPr>
            <a:picLocks noChangeAspect="1"/>
          </p:cNvPicPr>
          <p:nvPr/>
        </p:nvPicPr>
        <p:blipFill>
          <a:blip r:embed="rId2"/>
          <a:stretch>
            <a:fillRect/>
          </a:stretch>
        </p:blipFill>
        <p:spPr>
          <a:xfrm>
            <a:off x="4390137" y="1277738"/>
            <a:ext cx="7292412" cy="4302523"/>
          </a:xfrm>
          <a:prstGeom prst="rect">
            <a:avLst/>
          </a:prstGeom>
        </p:spPr>
      </p:pic>
    </p:spTree>
    <p:extLst>
      <p:ext uri="{BB962C8B-B14F-4D97-AF65-F5344CB8AC3E}">
        <p14:creationId xmlns:p14="http://schemas.microsoft.com/office/powerpoint/2010/main" val="144864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B82B-65C1-1CB6-9263-A6A99A77D4B1}"/>
              </a:ext>
            </a:extLst>
          </p:cNvPr>
          <p:cNvSpPr>
            <a:spLocks noGrp="1"/>
          </p:cNvSpPr>
          <p:nvPr>
            <p:ph type="title"/>
          </p:nvPr>
        </p:nvSpPr>
        <p:spPr/>
        <p:txBody>
          <a:bodyPr/>
          <a:lstStyle/>
          <a:p>
            <a:r>
              <a:rPr lang="en-US" dirty="0"/>
              <a:t>Euclid in C – compilation example</a:t>
            </a:r>
          </a:p>
        </p:txBody>
      </p:sp>
      <p:pic>
        <p:nvPicPr>
          <p:cNvPr id="5" name="Picture 4">
            <a:extLst>
              <a:ext uri="{FF2B5EF4-FFF2-40B4-BE49-F238E27FC236}">
                <a16:creationId xmlns:a16="http://schemas.microsoft.com/office/drawing/2014/main" id="{87DFAE7D-4909-51F7-76CD-4EC2573CD921}"/>
              </a:ext>
            </a:extLst>
          </p:cNvPr>
          <p:cNvPicPr>
            <a:picLocks noChangeAspect="1"/>
          </p:cNvPicPr>
          <p:nvPr/>
        </p:nvPicPr>
        <p:blipFill>
          <a:blip r:embed="rId2"/>
          <a:stretch>
            <a:fillRect/>
          </a:stretch>
        </p:blipFill>
        <p:spPr>
          <a:xfrm>
            <a:off x="2597872" y="2577880"/>
            <a:ext cx="5946151" cy="3019051"/>
          </a:xfrm>
          <a:prstGeom prst="rect">
            <a:avLst/>
          </a:prstGeom>
        </p:spPr>
      </p:pic>
    </p:spTree>
    <p:extLst>
      <p:ext uri="{BB962C8B-B14F-4D97-AF65-F5344CB8AC3E}">
        <p14:creationId xmlns:p14="http://schemas.microsoft.com/office/powerpoint/2010/main" val="3302688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40CC-5055-0BEF-6DA5-335F218F7B2A}"/>
              </a:ext>
            </a:extLst>
          </p:cNvPr>
          <p:cNvSpPr>
            <a:spLocks noGrp="1"/>
          </p:cNvSpPr>
          <p:nvPr>
            <p:ph type="title"/>
          </p:nvPr>
        </p:nvSpPr>
        <p:spPr/>
        <p:txBody>
          <a:bodyPr/>
          <a:lstStyle/>
          <a:p>
            <a:r>
              <a:rPr lang="en-US" dirty="0"/>
              <a:t>Scanner – Lexical </a:t>
            </a:r>
            <a:r>
              <a:rPr lang="en-US" dirty="0" err="1"/>
              <a:t>Anaylisis</a:t>
            </a:r>
            <a:endParaRPr lang="en-US" dirty="0"/>
          </a:p>
        </p:txBody>
      </p:sp>
      <p:pic>
        <p:nvPicPr>
          <p:cNvPr id="5" name="Picture 4">
            <a:extLst>
              <a:ext uri="{FF2B5EF4-FFF2-40B4-BE49-F238E27FC236}">
                <a16:creationId xmlns:a16="http://schemas.microsoft.com/office/drawing/2014/main" id="{4728B509-4C05-C909-33BC-382A55A323E6}"/>
              </a:ext>
            </a:extLst>
          </p:cNvPr>
          <p:cNvPicPr>
            <a:picLocks noChangeAspect="1"/>
          </p:cNvPicPr>
          <p:nvPr/>
        </p:nvPicPr>
        <p:blipFill>
          <a:blip r:embed="rId2"/>
          <a:stretch>
            <a:fillRect/>
          </a:stretch>
        </p:blipFill>
        <p:spPr>
          <a:xfrm>
            <a:off x="819315" y="3130540"/>
            <a:ext cx="2956816" cy="1501270"/>
          </a:xfrm>
          <a:prstGeom prst="rect">
            <a:avLst/>
          </a:prstGeom>
        </p:spPr>
      </p:pic>
      <p:pic>
        <p:nvPicPr>
          <p:cNvPr id="7" name="Picture 6">
            <a:extLst>
              <a:ext uri="{FF2B5EF4-FFF2-40B4-BE49-F238E27FC236}">
                <a16:creationId xmlns:a16="http://schemas.microsoft.com/office/drawing/2014/main" id="{728287BC-A49A-4C0C-5626-A580F5983B52}"/>
              </a:ext>
            </a:extLst>
          </p:cNvPr>
          <p:cNvPicPr>
            <a:picLocks noChangeAspect="1"/>
          </p:cNvPicPr>
          <p:nvPr/>
        </p:nvPicPr>
        <p:blipFill>
          <a:blip r:embed="rId3"/>
          <a:stretch>
            <a:fillRect/>
          </a:stretch>
        </p:blipFill>
        <p:spPr>
          <a:xfrm>
            <a:off x="5635596" y="3130540"/>
            <a:ext cx="5342083" cy="1318374"/>
          </a:xfrm>
          <a:prstGeom prst="rect">
            <a:avLst/>
          </a:prstGeom>
        </p:spPr>
      </p:pic>
      <p:sp>
        <p:nvSpPr>
          <p:cNvPr id="9" name="TextBox 8">
            <a:extLst>
              <a:ext uri="{FF2B5EF4-FFF2-40B4-BE49-F238E27FC236}">
                <a16:creationId xmlns:a16="http://schemas.microsoft.com/office/drawing/2014/main" id="{53EE79C0-0B8E-AE20-FDD6-B021B7C583A4}"/>
              </a:ext>
            </a:extLst>
          </p:cNvPr>
          <p:cNvSpPr txBox="1"/>
          <p:nvPr/>
        </p:nvSpPr>
        <p:spPr>
          <a:xfrm>
            <a:off x="1829219" y="5749564"/>
            <a:ext cx="8533562" cy="523220"/>
          </a:xfrm>
          <a:prstGeom prst="rect">
            <a:avLst/>
          </a:prstGeom>
          <a:noFill/>
        </p:spPr>
        <p:txBody>
          <a:bodyPr wrap="square">
            <a:spAutoFit/>
          </a:bodyPr>
          <a:lstStyle/>
          <a:p>
            <a:pPr algn="l"/>
            <a:r>
              <a:rPr lang="en-US" sz="2800" b="0" i="1" u="none" strike="noStrike" baseline="0" dirty="0">
                <a:solidFill>
                  <a:srgbClr val="FF0000"/>
                </a:solidFill>
                <a:latin typeface="Minion-Italic"/>
              </a:rPr>
              <a:t>Tokens </a:t>
            </a:r>
            <a:r>
              <a:rPr lang="en-US" sz="2800" b="0" i="0" u="none" strike="noStrike" baseline="0" dirty="0">
                <a:solidFill>
                  <a:srgbClr val="FF0000"/>
                </a:solidFill>
                <a:latin typeface="Minion-Regular"/>
              </a:rPr>
              <a:t> are the smallest meaningful units of the program.</a:t>
            </a:r>
            <a:endParaRPr lang="en-US" sz="2800" dirty="0">
              <a:solidFill>
                <a:srgbClr val="FF0000"/>
              </a:solidFill>
            </a:endParaRPr>
          </a:p>
        </p:txBody>
      </p:sp>
      <p:sp>
        <p:nvSpPr>
          <p:cNvPr id="10" name="Arrow: Right 9">
            <a:extLst>
              <a:ext uri="{FF2B5EF4-FFF2-40B4-BE49-F238E27FC236}">
                <a16:creationId xmlns:a16="http://schemas.microsoft.com/office/drawing/2014/main" id="{E6EB469C-0A90-5FB3-F85F-281E22E9627C}"/>
              </a:ext>
            </a:extLst>
          </p:cNvPr>
          <p:cNvSpPr/>
          <p:nvPr/>
        </p:nvSpPr>
        <p:spPr>
          <a:xfrm>
            <a:off x="4069582" y="3637503"/>
            <a:ext cx="1205803" cy="2914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9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 name="Straight Connector 2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3474F-1742-E9E3-2A72-37DE139CC833}"/>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dirty="0">
                <a:solidFill>
                  <a:srgbClr val="FFFFFF"/>
                </a:solidFill>
                <a:latin typeface="+mj-lt"/>
                <a:ea typeface="+mj-ea"/>
                <a:cs typeface="+mj-cs"/>
              </a:rPr>
              <a:t>Syntactic sugar – P.J. Landin, 1968</a:t>
            </a:r>
          </a:p>
        </p:txBody>
      </p:sp>
      <p:cxnSp>
        <p:nvCxnSpPr>
          <p:cNvPr id="27" name="Straight Connector 26">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754AB63-2A51-53C6-774B-7DBFB2C48B77}"/>
              </a:ext>
            </a:extLst>
          </p:cNvPr>
          <p:cNvPicPr>
            <a:picLocks noChangeAspect="1"/>
          </p:cNvPicPr>
          <p:nvPr/>
        </p:nvPicPr>
        <p:blipFill>
          <a:blip r:embed="rId2"/>
          <a:stretch>
            <a:fillRect/>
          </a:stretch>
        </p:blipFill>
        <p:spPr>
          <a:xfrm>
            <a:off x="5970492" y="201969"/>
            <a:ext cx="5244637" cy="2950109"/>
          </a:xfrm>
          <a:prstGeom prst="rect">
            <a:avLst/>
          </a:prstGeom>
        </p:spPr>
      </p:pic>
      <p:pic>
        <p:nvPicPr>
          <p:cNvPr id="14" name="Picture 13">
            <a:extLst>
              <a:ext uri="{FF2B5EF4-FFF2-40B4-BE49-F238E27FC236}">
                <a16:creationId xmlns:a16="http://schemas.microsoft.com/office/drawing/2014/main" id="{5AE7D4E4-F4C6-0469-6280-81745FFBBF93}"/>
              </a:ext>
            </a:extLst>
          </p:cNvPr>
          <p:cNvPicPr>
            <a:picLocks noChangeAspect="1"/>
          </p:cNvPicPr>
          <p:nvPr/>
        </p:nvPicPr>
        <p:blipFill>
          <a:blip r:embed="rId3"/>
          <a:stretch>
            <a:fillRect/>
          </a:stretch>
        </p:blipFill>
        <p:spPr>
          <a:xfrm>
            <a:off x="6102824" y="3266561"/>
            <a:ext cx="4980509" cy="3302986"/>
          </a:xfrm>
          <a:prstGeom prst="rect">
            <a:avLst/>
          </a:prstGeom>
        </p:spPr>
      </p:pic>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BCF3F09C-08D0-22D7-47BA-0354C0C88E08}"/>
                  </a:ext>
                </a:extLst>
              </p14:cNvPr>
              <p14:cNvContentPartPr/>
              <p14:nvPr/>
            </p14:nvContentPartPr>
            <p14:xfrm>
              <a:off x="6154897" y="6037068"/>
              <a:ext cx="2340000" cy="10080"/>
            </p14:xfrm>
          </p:contentPart>
        </mc:Choice>
        <mc:Fallback xmlns="">
          <p:pic>
            <p:nvPicPr>
              <p:cNvPr id="30" name="Ink 29">
                <a:extLst>
                  <a:ext uri="{FF2B5EF4-FFF2-40B4-BE49-F238E27FC236}">
                    <a16:creationId xmlns:a16="http://schemas.microsoft.com/office/drawing/2014/main" id="{BCF3F09C-08D0-22D7-47BA-0354C0C88E08}"/>
                  </a:ext>
                </a:extLst>
              </p:cNvPr>
              <p:cNvPicPr/>
              <p:nvPr/>
            </p:nvPicPr>
            <p:blipFill>
              <a:blip r:embed="rId5"/>
              <a:stretch>
                <a:fillRect/>
              </a:stretch>
            </p:blipFill>
            <p:spPr>
              <a:xfrm>
                <a:off x="6100897" y="5929068"/>
                <a:ext cx="24476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560D1E83-E014-F5C1-44C9-161012887160}"/>
                  </a:ext>
                </a:extLst>
              </p14:cNvPr>
              <p14:cNvContentPartPr/>
              <p14:nvPr/>
            </p14:nvContentPartPr>
            <p14:xfrm>
              <a:off x="6105937" y="6223188"/>
              <a:ext cx="2418840" cy="81360"/>
            </p14:xfrm>
          </p:contentPart>
        </mc:Choice>
        <mc:Fallback xmlns="">
          <p:pic>
            <p:nvPicPr>
              <p:cNvPr id="31" name="Ink 30">
                <a:extLst>
                  <a:ext uri="{FF2B5EF4-FFF2-40B4-BE49-F238E27FC236}">
                    <a16:creationId xmlns:a16="http://schemas.microsoft.com/office/drawing/2014/main" id="{560D1E83-E014-F5C1-44C9-161012887160}"/>
                  </a:ext>
                </a:extLst>
              </p:cNvPr>
              <p:cNvPicPr/>
              <p:nvPr/>
            </p:nvPicPr>
            <p:blipFill>
              <a:blip r:embed="rId7"/>
              <a:stretch>
                <a:fillRect/>
              </a:stretch>
            </p:blipFill>
            <p:spPr>
              <a:xfrm>
                <a:off x="6052297" y="6115548"/>
                <a:ext cx="252648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FCFE4EFE-DB95-D3FA-736A-4D59E0333B11}"/>
                  </a:ext>
                </a:extLst>
              </p14:cNvPr>
              <p14:cNvContentPartPr/>
              <p14:nvPr/>
            </p14:nvContentPartPr>
            <p14:xfrm>
              <a:off x="6174337" y="6469428"/>
              <a:ext cx="2359800" cy="360"/>
            </p14:xfrm>
          </p:contentPart>
        </mc:Choice>
        <mc:Fallback xmlns="">
          <p:pic>
            <p:nvPicPr>
              <p:cNvPr id="33" name="Ink 32">
                <a:extLst>
                  <a:ext uri="{FF2B5EF4-FFF2-40B4-BE49-F238E27FC236}">
                    <a16:creationId xmlns:a16="http://schemas.microsoft.com/office/drawing/2014/main" id="{FCFE4EFE-DB95-D3FA-736A-4D59E0333B11}"/>
                  </a:ext>
                </a:extLst>
              </p:cNvPr>
              <p:cNvPicPr/>
              <p:nvPr/>
            </p:nvPicPr>
            <p:blipFill>
              <a:blip r:embed="rId9"/>
              <a:stretch>
                <a:fillRect/>
              </a:stretch>
            </p:blipFill>
            <p:spPr>
              <a:xfrm>
                <a:off x="6120697" y="6361788"/>
                <a:ext cx="2467440" cy="216000"/>
              </a:xfrm>
              <a:prstGeom prst="rect">
                <a:avLst/>
              </a:prstGeom>
            </p:spPr>
          </p:pic>
        </mc:Fallback>
      </mc:AlternateContent>
      <p:sp>
        <p:nvSpPr>
          <p:cNvPr id="34" name="Title 1">
            <a:extLst>
              <a:ext uri="{FF2B5EF4-FFF2-40B4-BE49-F238E27FC236}">
                <a16:creationId xmlns:a16="http://schemas.microsoft.com/office/drawing/2014/main" id="{C8D3628D-4854-E641-4568-9FC22DCC88EC}"/>
              </a:ext>
            </a:extLst>
          </p:cNvPr>
          <p:cNvSpPr txBox="1">
            <a:spLocks/>
          </p:cNvSpPr>
          <p:nvPr/>
        </p:nvSpPr>
        <p:spPr>
          <a:xfrm>
            <a:off x="788775" y="3837996"/>
            <a:ext cx="4208656" cy="779193"/>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spc="200" dirty="0">
                <a:solidFill>
                  <a:srgbClr val="FFFFFF"/>
                </a:solidFill>
              </a:rPr>
              <a:t>Definition: Syntax that makes code easier to read or express</a:t>
            </a:r>
          </a:p>
        </p:txBody>
      </p:sp>
    </p:spTree>
    <p:extLst>
      <p:ext uri="{BB962C8B-B14F-4D97-AF65-F5344CB8AC3E}">
        <p14:creationId xmlns:p14="http://schemas.microsoft.com/office/powerpoint/2010/main" val="357446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BD75-DBA1-C01D-39D2-ABA36490344E}"/>
              </a:ext>
            </a:extLst>
          </p:cNvPr>
          <p:cNvSpPr>
            <a:spLocks noGrp="1"/>
          </p:cNvSpPr>
          <p:nvPr>
            <p:ph type="title"/>
          </p:nvPr>
        </p:nvSpPr>
        <p:spPr/>
        <p:txBody>
          <a:bodyPr/>
          <a:lstStyle/>
          <a:p>
            <a:r>
              <a:rPr lang="en-US" dirty="0"/>
              <a:t>syntax trees</a:t>
            </a:r>
          </a:p>
        </p:txBody>
      </p:sp>
      <p:pic>
        <p:nvPicPr>
          <p:cNvPr id="1026" name="Picture 2" descr="undefined">
            <a:extLst>
              <a:ext uri="{FF2B5EF4-FFF2-40B4-BE49-F238E27FC236}">
                <a16:creationId xmlns:a16="http://schemas.microsoft.com/office/drawing/2014/main" id="{6C1E737A-3C6D-4AD2-A2C0-06BB489C1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067" y="1824750"/>
            <a:ext cx="8823865" cy="466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0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0F5AEC-D03F-40B8-17A0-387EB6488FF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1793D-1822-5F55-E93C-C50C18F9D858}"/>
              </a:ext>
            </a:extLst>
          </p:cNvPr>
          <p:cNvSpPr>
            <a:spLocks noGrp="1"/>
          </p:cNvSpPr>
          <p:nvPr>
            <p:ph type="title"/>
          </p:nvPr>
        </p:nvSpPr>
        <p:spPr>
          <a:xfrm>
            <a:off x="559199" y="619299"/>
            <a:ext cx="3726517" cy="3034857"/>
          </a:xfrm>
        </p:spPr>
        <p:txBody>
          <a:bodyPr vert="horz" lIns="91440" tIns="45720" rIns="91440" bIns="45720" rtlCol="0" anchor="b">
            <a:normAutofit/>
          </a:bodyPr>
          <a:lstStyle/>
          <a:p>
            <a:r>
              <a:rPr lang="en-US" sz="3200" kern="1200" cap="all" spc="200" baseline="0" dirty="0">
                <a:solidFill>
                  <a:schemeClr val="tx1">
                    <a:lumMod val="95000"/>
                    <a:lumOff val="5000"/>
                  </a:schemeClr>
                </a:solidFill>
                <a:latin typeface="+mj-lt"/>
                <a:ea typeface="+mj-ea"/>
                <a:cs typeface="+mj-cs"/>
              </a:rPr>
              <a:t>Parser - Parse tree (concrete syntax tree) </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A48D087-472B-1B0C-B09E-9D065F73E6EA}"/>
              </a:ext>
            </a:extLst>
          </p:cNvPr>
          <p:cNvPicPr>
            <a:picLocks noChangeAspect="1"/>
          </p:cNvPicPr>
          <p:nvPr/>
        </p:nvPicPr>
        <p:blipFill>
          <a:blip r:embed="rId2"/>
          <a:stretch>
            <a:fillRect/>
          </a:stretch>
        </p:blipFill>
        <p:spPr>
          <a:xfrm>
            <a:off x="4953726" y="599690"/>
            <a:ext cx="6866233" cy="5578816"/>
          </a:xfrm>
          <a:prstGeom prst="rect">
            <a:avLst/>
          </a:prstGeom>
        </p:spPr>
      </p:pic>
      <p:pic>
        <p:nvPicPr>
          <p:cNvPr id="8" name="Picture 7">
            <a:extLst>
              <a:ext uri="{FF2B5EF4-FFF2-40B4-BE49-F238E27FC236}">
                <a16:creationId xmlns:a16="http://schemas.microsoft.com/office/drawing/2014/main" id="{933B1DC8-3351-908E-AF0D-AB77CBB6ED35}"/>
              </a:ext>
            </a:extLst>
          </p:cNvPr>
          <p:cNvPicPr>
            <a:picLocks noChangeAspect="1"/>
          </p:cNvPicPr>
          <p:nvPr/>
        </p:nvPicPr>
        <p:blipFill>
          <a:blip r:embed="rId3"/>
          <a:stretch>
            <a:fillRect/>
          </a:stretch>
        </p:blipFill>
        <p:spPr>
          <a:xfrm>
            <a:off x="624370" y="4047313"/>
            <a:ext cx="2956816" cy="1501270"/>
          </a:xfrm>
          <a:prstGeom prst="rect">
            <a:avLst/>
          </a:prstGeom>
        </p:spPr>
      </p:pic>
    </p:spTree>
    <p:extLst>
      <p:ext uri="{BB962C8B-B14F-4D97-AF65-F5344CB8AC3E}">
        <p14:creationId xmlns:p14="http://schemas.microsoft.com/office/powerpoint/2010/main" val="3219913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2398-EA94-859D-1818-FADDA5377629}"/>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dirty="0"/>
              <a:t>Semantic analyzer - Abstract syntax tree</a:t>
            </a:r>
          </a:p>
        </p:txBody>
      </p:sp>
      <p:sp>
        <p:nvSpPr>
          <p:cNvPr id="8" name="TextBox 7">
            <a:extLst>
              <a:ext uri="{FF2B5EF4-FFF2-40B4-BE49-F238E27FC236}">
                <a16:creationId xmlns:a16="http://schemas.microsoft.com/office/drawing/2014/main" id="{5E0AAC2E-D4C6-4247-F60C-A7712291E0C4}"/>
              </a:ext>
            </a:extLst>
          </p:cNvPr>
          <p:cNvSpPr txBox="1"/>
          <p:nvPr/>
        </p:nvSpPr>
        <p:spPr>
          <a:xfrm>
            <a:off x="682485" y="2340864"/>
            <a:ext cx="5071872"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b="0" i="0" u="none" strike="noStrike" baseline="0" dirty="0"/>
              <a:t>Examples of semantic rules that might be checked: </a:t>
            </a:r>
          </a:p>
          <a:p>
            <a:pPr defTabSz="914400">
              <a:lnSpc>
                <a:spcPct val="90000"/>
              </a:lnSpc>
              <a:spcAft>
                <a:spcPts val="600"/>
              </a:spcAft>
              <a:buClr>
                <a:schemeClr val="accent1"/>
              </a:buClr>
            </a:pPr>
            <a:endParaRPr lang="en-US" b="0" i="0" u="none" strike="noStrike" baseline="0" dirty="0"/>
          </a:p>
          <a:p>
            <a:pPr marL="342900" indent="-342900" defTabSz="914400">
              <a:lnSpc>
                <a:spcPct val="90000"/>
              </a:lnSpc>
              <a:spcAft>
                <a:spcPts val="600"/>
              </a:spcAft>
              <a:buClr>
                <a:schemeClr val="accent1"/>
              </a:buClr>
              <a:buFont typeface="+mj-lt"/>
              <a:buAutoNum type="arabicPeriod"/>
            </a:pPr>
            <a:r>
              <a:rPr lang="en-US" b="0" i="0" u="none" strike="noStrike" baseline="0" dirty="0"/>
              <a:t>Every identifier is declared before it is used.</a:t>
            </a:r>
          </a:p>
          <a:p>
            <a:pPr marL="342900" indent="-342900" defTabSz="914400">
              <a:lnSpc>
                <a:spcPct val="90000"/>
              </a:lnSpc>
              <a:spcAft>
                <a:spcPts val="600"/>
              </a:spcAft>
              <a:buClr>
                <a:schemeClr val="accent1"/>
              </a:buClr>
              <a:buFont typeface="+mj-lt"/>
              <a:buAutoNum type="arabicPeriod"/>
            </a:pPr>
            <a:r>
              <a:rPr lang="en-US" b="0" i="0" u="none" strike="noStrike" baseline="0" dirty="0"/>
              <a:t>No identifier is used in an inappropriate context (calling an integer as a subroutine, adding a string to an integer, referencing a field of the wrong type of struct, etc.).</a:t>
            </a:r>
          </a:p>
          <a:p>
            <a:pPr marL="342900" indent="-342900" defTabSz="914400">
              <a:lnSpc>
                <a:spcPct val="90000"/>
              </a:lnSpc>
              <a:spcAft>
                <a:spcPts val="600"/>
              </a:spcAft>
              <a:buClr>
                <a:schemeClr val="accent1"/>
              </a:buClr>
              <a:buFont typeface="+mj-lt"/>
              <a:buAutoNum type="arabicPeriod"/>
            </a:pPr>
            <a:r>
              <a:rPr lang="en-US" b="0" i="0" u="none" strike="noStrike" baseline="0" dirty="0"/>
              <a:t>Subroutine calls provide the correct number and types of arguments.</a:t>
            </a:r>
          </a:p>
          <a:p>
            <a:pPr marL="342900" indent="-342900" defTabSz="914400">
              <a:lnSpc>
                <a:spcPct val="90000"/>
              </a:lnSpc>
              <a:spcAft>
                <a:spcPts val="600"/>
              </a:spcAft>
              <a:buClr>
                <a:schemeClr val="accent1"/>
              </a:buClr>
              <a:buFont typeface="+mj-lt"/>
              <a:buAutoNum type="arabicPeriod"/>
            </a:pPr>
            <a:r>
              <a:rPr lang="en-US" b="0" i="0" u="none" strike="noStrike" baseline="0" dirty="0"/>
              <a:t>Labels on the arms of a switch statement are distinct constants.</a:t>
            </a:r>
          </a:p>
          <a:p>
            <a:pPr marL="342900" indent="-342900" defTabSz="914400">
              <a:lnSpc>
                <a:spcPct val="90000"/>
              </a:lnSpc>
              <a:spcAft>
                <a:spcPts val="600"/>
              </a:spcAft>
              <a:buClr>
                <a:schemeClr val="accent1"/>
              </a:buClr>
              <a:buFont typeface="+mj-lt"/>
              <a:buAutoNum type="arabicPeriod"/>
            </a:pPr>
            <a:r>
              <a:rPr lang="en-US" b="0" i="0" u="none" strike="noStrike" baseline="0" dirty="0"/>
              <a:t>Any function with a non-void return type returns a value explicitly.</a:t>
            </a:r>
            <a:endParaRPr lang="en-US" dirty="0"/>
          </a:p>
        </p:txBody>
      </p:sp>
      <p:pic>
        <p:nvPicPr>
          <p:cNvPr id="12" name="Picture 11">
            <a:extLst>
              <a:ext uri="{FF2B5EF4-FFF2-40B4-BE49-F238E27FC236}">
                <a16:creationId xmlns:a16="http://schemas.microsoft.com/office/drawing/2014/main" id="{5776D7A7-A341-B36A-24F8-847218D7A8BC}"/>
              </a:ext>
            </a:extLst>
          </p:cNvPr>
          <p:cNvPicPr>
            <a:picLocks noChangeAspect="1"/>
          </p:cNvPicPr>
          <p:nvPr/>
        </p:nvPicPr>
        <p:blipFill>
          <a:blip r:embed="rId2"/>
          <a:stretch>
            <a:fillRect/>
          </a:stretch>
        </p:blipFill>
        <p:spPr>
          <a:xfrm>
            <a:off x="6752995" y="2509178"/>
            <a:ext cx="4952232" cy="3600219"/>
          </a:xfrm>
          <a:prstGeom prst="rect">
            <a:avLst/>
          </a:prstGeom>
        </p:spPr>
      </p:pic>
      <p:pic>
        <p:nvPicPr>
          <p:cNvPr id="13" name="Picture 12">
            <a:extLst>
              <a:ext uri="{FF2B5EF4-FFF2-40B4-BE49-F238E27FC236}">
                <a16:creationId xmlns:a16="http://schemas.microsoft.com/office/drawing/2014/main" id="{2726D95B-5415-9647-44B5-5348F6A7F6D1}"/>
              </a:ext>
            </a:extLst>
          </p:cNvPr>
          <p:cNvPicPr>
            <a:picLocks noChangeAspect="1"/>
          </p:cNvPicPr>
          <p:nvPr/>
        </p:nvPicPr>
        <p:blipFill>
          <a:blip r:embed="rId3"/>
          <a:stretch>
            <a:fillRect/>
          </a:stretch>
        </p:blipFill>
        <p:spPr>
          <a:xfrm>
            <a:off x="6752995" y="447630"/>
            <a:ext cx="2956816" cy="1501270"/>
          </a:xfrm>
          <a:prstGeom prst="rect">
            <a:avLst/>
          </a:prstGeom>
        </p:spPr>
      </p:pic>
    </p:spTree>
    <p:extLst>
      <p:ext uri="{BB962C8B-B14F-4D97-AF65-F5344CB8AC3E}">
        <p14:creationId xmlns:p14="http://schemas.microsoft.com/office/powerpoint/2010/main" val="219851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E3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01806-74BA-4A8D-A5B0-C2747071D927}"/>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Assembler</a:t>
            </a:r>
          </a:p>
        </p:txBody>
      </p:sp>
      <p:cxnSp>
        <p:nvCxnSpPr>
          <p:cNvPr id="12" name="Straight Connector 11">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A0965FF-1B58-1BCF-DD46-3A5031712EF1}"/>
              </a:ext>
            </a:extLst>
          </p:cNvPr>
          <p:cNvPicPr>
            <a:picLocks noChangeAspect="1"/>
          </p:cNvPicPr>
          <p:nvPr/>
        </p:nvPicPr>
        <p:blipFill>
          <a:blip r:embed="rId2"/>
          <a:stretch>
            <a:fillRect/>
          </a:stretch>
        </p:blipFill>
        <p:spPr>
          <a:xfrm>
            <a:off x="258158" y="2770479"/>
            <a:ext cx="4952232" cy="3600219"/>
          </a:xfrm>
          <a:prstGeom prst="rect">
            <a:avLst/>
          </a:prstGeom>
        </p:spPr>
      </p:pic>
      <p:pic>
        <p:nvPicPr>
          <p:cNvPr id="9" name="Picture 8">
            <a:extLst>
              <a:ext uri="{FF2B5EF4-FFF2-40B4-BE49-F238E27FC236}">
                <a16:creationId xmlns:a16="http://schemas.microsoft.com/office/drawing/2014/main" id="{A9092BEF-2386-B4E6-32E7-0C89CE7E6051}"/>
              </a:ext>
            </a:extLst>
          </p:cNvPr>
          <p:cNvPicPr>
            <a:picLocks noChangeAspect="1"/>
          </p:cNvPicPr>
          <p:nvPr/>
        </p:nvPicPr>
        <p:blipFill>
          <a:blip r:embed="rId3"/>
          <a:stretch>
            <a:fillRect/>
          </a:stretch>
        </p:blipFill>
        <p:spPr>
          <a:xfrm>
            <a:off x="5972390" y="474145"/>
            <a:ext cx="5474114" cy="5896553"/>
          </a:xfrm>
          <a:prstGeom prst="rect">
            <a:avLst/>
          </a:prstGeom>
        </p:spPr>
      </p:pic>
    </p:spTree>
    <p:extLst>
      <p:ext uri="{BB962C8B-B14F-4D97-AF65-F5344CB8AC3E}">
        <p14:creationId xmlns:p14="http://schemas.microsoft.com/office/powerpoint/2010/main" val="370857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D281-85E6-272D-F766-0FB018824365}"/>
              </a:ext>
            </a:extLst>
          </p:cNvPr>
          <p:cNvSpPr>
            <a:spLocks noGrp="1"/>
          </p:cNvSpPr>
          <p:nvPr>
            <p:ph type="title"/>
          </p:nvPr>
        </p:nvSpPr>
        <p:spPr/>
        <p:txBody>
          <a:bodyPr/>
          <a:lstStyle/>
          <a:p>
            <a:r>
              <a:rPr lang="en-US" dirty="0"/>
              <a:t>Examples of syntactic sugar</a:t>
            </a:r>
          </a:p>
        </p:txBody>
      </p:sp>
      <p:pic>
        <p:nvPicPr>
          <p:cNvPr id="5" name="Picture 4">
            <a:extLst>
              <a:ext uri="{FF2B5EF4-FFF2-40B4-BE49-F238E27FC236}">
                <a16:creationId xmlns:a16="http://schemas.microsoft.com/office/drawing/2014/main" id="{7E0DBB63-EFA8-2615-DF0D-844647667462}"/>
              </a:ext>
            </a:extLst>
          </p:cNvPr>
          <p:cNvPicPr>
            <a:picLocks noChangeAspect="1"/>
          </p:cNvPicPr>
          <p:nvPr/>
        </p:nvPicPr>
        <p:blipFill>
          <a:blip r:embed="rId2"/>
          <a:stretch>
            <a:fillRect/>
          </a:stretch>
        </p:blipFill>
        <p:spPr>
          <a:xfrm>
            <a:off x="1024128" y="2801567"/>
            <a:ext cx="3033023" cy="1882303"/>
          </a:xfrm>
          <a:prstGeom prst="rect">
            <a:avLst/>
          </a:prstGeom>
        </p:spPr>
      </p:pic>
      <p:sp>
        <p:nvSpPr>
          <p:cNvPr id="6" name="Rectangle 1">
            <a:extLst>
              <a:ext uri="{FF2B5EF4-FFF2-40B4-BE49-F238E27FC236}">
                <a16:creationId xmlns:a16="http://schemas.microsoft.com/office/drawing/2014/main" id="{FCD7C57E-0C1B-F760-C8ED-DF69D8FC39BE}"/>
              </a:ext>
            </a:extLst>
          </p:cNvPr>
          <p:cNvSpPr>
            <a:spLocks noChangeArrowheads="1"/>
          </p:cNvSpPr>
          <p:nvPr/>
        </p:nvSpPr>
        <p:spPr bwMode="auto">
          <a:xfrm>
            <a:off x="1024127" y="2396345"/>
            <a:ext cx="314070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ar(--font-fk-grotesk)"/>
              </a:rPr>
              <a:t>1. Python - List Comprehensions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berkeley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2639972-140D-5BDF-0CA7-513D692E6998}"/>
              </a:ext>
            </a:extLst>
          </p:cNvPr>
          <p:cNvPicPr>
            <a:picLocks noChangeAspect="1"/>
          </p:cNvPicPr>
          <p:nvPr/>
        </p:nvPicPr>
        <p:blipFill>
          <a:blip r:embed="rId3"/>
          <a:stretch>
            <a:fillRect/>
          </a:stretch>
        </p:blipFill>
        <p:spPr>
          <a:xfrm>
            <a:off x="4724281" y="2801567"/>
            <a:ext cx="2743438" cy="1867062"/>
          </a:xfrm>
          <a:prstGeom prst="rect">
            <a:avLst/>
          </a:prstGeom>
        </p:spPr>
      </p:pic>
      <p:sp>
        <p:nvSpPr>
          <p:cNvPr id="9" name="Rectangle 2">
            <a:extLst>
              <a:ext uri="{FF2B5EF4-FFF2-40B4-BE49-F238E27FC236}">
                <a16:creationId xmlns:a16="http://schemas.microsoft.com/office/drawing/2014/main" id="{9C7B7BF5-6A09-9D21-17C6-C82D14EDAC72}"/>
              </a:ext>
            </a:extLst>
          </p:cNvPr>
          <p:cNvSpPr>
            <a:spLocks noChangeArrowheads="1"/>
          </p:cNvSpPr>
          <p:nvPr/>
        </p:nvSpPr>
        <p:spPr bwMode="auto">
          <a:xfrm>
            <a:off x="4724281" y="2396345"/>
            <a:ext cx="304073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ar(--font-fk-grotesk)"/>
              </a:rPr>
              <a:t>2. JavaScript - Arrow Functions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berkeleyMono"/>
              </a:rPr>
            </a:b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3EA4252-C28B-C674-0E63-9DD526F2A67A}"/>
              </a:ext>
            </a:extLst>
          </p:cNvPr>
          <p:cNvPicPr>
            <a:picLocks noChangeAspect="1"/>
          </p:cNvPicPr>
          <p:nvPr/>
        </p:nvPicPr>
        <p:blipFill>
          <a:blip r:embed="rId4"/>
          <a:stretch>
            <a:fillRect/>
          </a:stretch>
        </p:blipFill>
        <p:spPr>
          <a:xfrm>
            <a:off x="8011235" y="2801567"/>
            <a:ext cx="3444538" cy="2270957"/>
          </a:xfrm>
          <a:prstGeom prst="rect">
            <a:avLst/>
          </a:prstGeom>
        </p:spPr>
      </p:pic>
      <p:sp>
        <p:nvSpPr>
          <p:cNvPr id="12" name="Rectangle 3">
            <a:extLst>
              <a:ext uri="{FF2B5EF4-FFF2-40B4-BE49-F238E27FC236}">
                <a16:creationId xmlns:a16="http://schemas.microsoft.com/office/drawing/2014/main" id="{437183D2-DBC2-F43C-F8C0-1098D4E11CEB}"/>
              </a:ext>
            </a:extLst>
          </p:cNvPr>
          <p:cNvSpPr>
            <a:spLocks noChangeArrowheads="1"/>
          </p:cNvSpPr>
          <p:nvPr/>
        </p:nvSpPr>
        <p:spPr bwMode="auto">
          <a:xfrm>
            <a:off x="8011234" y="2390196"/>
            <a:ext cx="3400096"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var(--font-fk-grotesk)"/>
              </a:rPr>
              <a:t>3. Java - Enhanced For Loop (For-each)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berkeleyMono"/>
              </a:rPr>
            </a:b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280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B927F-478D-48F4-D341-735EB7504F07}"/>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Syntactic diabetes</a:t>
            </a:r>
          </a:p>
        </p:txBody>
      </p:sp>
      <p:cxnSp>
        <p:nvCxnSpPr>
          <p:cNvPr id="20" name="Straight Connector 19">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5D43AE0-BDF3-5D28-2F2F-B392B85E118B}"/>
              </a:ext>
            </a:extLst>
          </p:cNvPr>
          <p:cNvPicPr>
            <a:picLocks noChangeAspect="1"/>
          </p:cNvPicPr>
          <p:nvPr/>
        </p:nvPicPr>
        <p:blipFill>
          <a:blip r:embed="rId2"/>
          <a:stretch>
            <a:fillRect/>
          </a:stretch>
        </p:blipFill>
        <p:spPr>
          <a:xfrm>
            <a:off x="6096000" y="671539"/>
            <a:ext cx="5459470" cy="5515897"/>
          </a:xfrm>
          <a:prstGeom prst="rect">
            <a:avLst/>
          </a:prstGeom>
        </p:spPr>
      </p:pic>
    </p:spTree>
    <p:extLst>
      <p:ext uri="{BB962C8B-B14F-4D97-AF65-F5344CB8AC3E}">
        <p14:creationId xmlns:p14="http://schemas.microsoft.com/office/powerpoint/2010/main" val="392343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027">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74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8E1AD-6557-C0C5-92B2-73F45F0C8BC4}"/>
              </a:ext>
            </a:extLst>
          </p:cNvPr>
          <p:cNvSpPr>
            <a:spLocks noGrp="1"/>
          </p:cNvSpPr>
          <p:nvPr>
            <p:ph type="title"/>
          </p:nvPr>
        </p:nvSpPr>
        <p:spPr>
          <a:xfrm>
            <a:off x="1024129" y="585216"/>
            <a:ext cx="3779085" cy="1499616"/>
          </a:xfrm>
        </p:spPr>
        <p:txBody>
          <a:bodyPr>
            <a:normAutofit/>
          </a:bodyPr>
          <a:lstStyle/>
          <a:p>
            <a:r>
              <a:rPr lang="en-US">
                <a:solidFill>
                  <a:srgbClr val="FFFFFF"/>
                </a:solidFill>
              </a:rPr>
              <a:t>Evolution</a:t>
            </a:r>
          </a:p>
        </p:txBody>
      </p:sp>
      <p:cxnSp>
        <p:nvCxnSpPr>
          <p:cNvPr id="1029" name="Straight Connector 1028">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FA9E13-5EA1-9F30-F910-E19795EF97AD}"/>
              </a:ext>
            </a:extLst>
          </p:cNvPr>
          <p:cNvSpPr>
            <a:spLocks noGrp="1"/>
          </p:cNvSpPr>
          <p:nvPr>
            <p:ph idx="1"/>
          </p:nvPr>
        </p:nvSpPr>
        <p:spPr>
          <a:xfrm>
            <a:off x="1024129" y="2286000"/>
            <a:ext cx="3791711" cy="3931920"/>
          </a:xfrm>
        </p:spPr>
        <p:txBody>
          <a:bodyPr>
            <a:normAutofit/>
          </a:bodyPr>
          <a:lstStyle/>
          <a:p>
            <a:r>
              <a:rPr lang="en-US" dirty="0">
                <a:solidFill>
                  <a:srgbClr val="FFFFFF"/>
                </a:solidFill>
              </a:rPr>
              <a:t>* 50s-60s – Readable</a:t>
            </a:r>
          </a:p>
          <a:p>
            <a:r>
              <a:rPr lang="en-US" dirty="0">
                <a:solidFill>
                  <a:srgbClr val="FFFFFF"/>
                </a:solidFill>
              </a:rPr>
              <a:t>* 60s-70s – Structured</a:t>
            </a:r>
          </a:p>
          <a:p>
            <a:r>
              <a:rPr lang="en-US" dirty="0">
                <a:solidFill>
                  <a:srgbClr val="FFFFFF"/>
                </a:solidFill>
              </a:rPr>
              <a:t>* 70s-90s – Object Oriented</a:t>
            </a:r>
          </a:p>
          <a:p>
            <a:r>
              <a:rPr lang="en-US" dirty="0">
                <a:solidFill>
                  <a:srgbClr val="FFFFFF"/>
                </a:solidFill>
              </a:rPr>
              <a:t>* 90s-00s – Web, VMs</a:t>
            </a:r>
          </a:p>
          <a:p>
            <a:r>
              <a:rPr lang="en-US" dirty="0">
                <a:solidFill>
                  <a:srgbClr val="FFFFFF"/>
                </a:solidFill>
              </a:rPr>
              <a:t>* 00s-now – Safety, Vibes</a:t>
            </a:r>
            <a:endParaRPr lang="en-US" dirty="0"/>
          </a:p>
        </p:txBody>
      </p:sp>
      <p:pic>
        <p:nvPicPr>
          <p:cNvPr id="1026" name="Picture 2">
            <a:extLst>
              <a:ext uri="{FF2B5EF4-FFF2-40B4-BE49-F238E27FC236}">
                <a16:creationId xmlns:a16="http://schemas.microsoft.com/office/drawing/2014/main" id="{660261DD-FAE1-48AA-D36F-7DA0E65F1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6" r="3" b="3"/>
          <a:stretch>
            <a:fillRect/>
          </a:stretch>
        </p:blipFill>
        <p:spPr bwMode="auto">
          <a:xfrm>
            <a:off x="6096000" y="640080"/>
            <a:ext cx="545592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6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E2886-A704-9A3E-E467-44ED43FD2831}"/>
              </a:ext>
            </a:extLst>
          </p:cNvPr>
          <p:cNvSpPr>
            <a:spLocks noGrp="1"/>
          </p:cNvSpPr>
          <p:nvPr>
            <p:ph type="title"/>
          </p:nvPr>
        </p:nvSpPr>
        <p:spPr>
          <a:xfrm>
            <a:off x="8129872" y="643467"/>
            <a:ext cx="3473009" cy="5571066"/>
          </a:xfrm>
        </p:spPr>
        <p:txBody>
          <a:bodyPr>
            <a:normAutofit/>
          </a:bodyPr>
          <a:lstStyle/>
          <a:p>
            <a:r>
              <a:rPr lang="en-US" dirty="0"/>
              <a:t>Is this syntactic sugar?</a:t>
            </a:r>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A3962B3-66A2-53A2-D69E-57EE867D9322}"/>
              </a:ext>
            </a:extLst>
          </p:cNvPr>
          <p:cNvSpPr>
            <a:spLocks noGrp="1"/>
          </p:cNvSpPr>
          <p:nvPr>
            <p:ph idx="1"/>
          </p:nvPr>
        </p:nvSpPr>
        <p:spPr>
          <a:xfrm>
            <a:off x="1053625" y="968477"/>
            <a:ext cx="6799838" cy="427703"/>
          </a:xfrm>
        </p:spPr>
        <p:txBody>
          <a:bodyPr>
            <a:noAutofit/>
          </a:bodyPr>
          <a:lstStyle/>
          <a:p>
            <a:r>
              <a:rPr lang="en-US" sz="2800" dirty="0"/>
              <a:t>Euclid’s algorithm</a:t>
            </a:r>
          </a:p>
        </p:txBody>
      </p:sp>
      <p:pic>
        <p:nvPicPr>
          <p:cNvPr id="7" name="Picture 6">
            <a:extLst>
              <a:ext uri="{FF2B5EF4-FFF2-40B4-BE49-F238E27FC236}">
                <a16:creationId xmlns:a16="http://schemas.microsoft.com/office/drawing/2014/main" id="{4D55035D-B137-3DB8-5643-343BE165091A}"/>
              </a:ext>
            </a:extLst>
          </p:cNvPr>
          <p:cNvPicPr>
            <a:picLocks noChangeAspect="1"/>
          </p:cNvPicPr>
          <p:nvPr/>
        </p:nvPicPr>
        <p:blipFill>
          <a:blip r:embed="rId2"/>
          <a:stretch>
            <a:fillRect/>
          </a:stretch>
        </p:blipFill>
        <p:spPr>
          <a:xfrm>
            <a:off x="1170830" y="2168013"/>
            <a:ext cx="5235394" cy="548688"/>
          </a:xfrm>
          <a:prstGeom prst="rect">
            <a:avLst/>
          </a:prstGeom>
        </p:spPr>
      </p:pic>
      <p:sp>
        <p:nvSpPr>
          <p:cNvPr id="8" name="Content Placeholder 3">
            <a:extLst>
              <a:ext uri="{FF2B5EF4-FFF2-40B4-BE49-F238E27FC236}">
                <a16:creationId xmlns:a16="http://schemas.microsoft.com/office/drawing/2014/main" id="{BA528144-F63D-5866-975E-C4ED6EFB5388}"/>
              </a:ext>
            </a:extLst>
          </p:cNvPr>
          <p:cNvSpPr txBox="1">
            <a:spLocks/>
          </p:cNvSpPr>
          <p:nvPr/>
        </p:nvSpPr>
        <p:spPr>
          <a:xfrm>
            <a:off x="1053626" y="1816508"/>
            <a:ext cx="5307846" cy="42770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Machine Language</a:t>
            </a:r>
          </a:p>
        </p:txBody>
      </p:sp>
      <p:pic>
        <p:nvPicPr>
          <p:cNvPr id="12" name="Picture 11">
            <a:extLst>
              <a:ext uri="{FF2B5EF4-FFF2-40B4-BE49-F238E27FC236}">
                <a16:creationId xmlns:a16="http://schemas.microsoft.com/office/drawing/2014/main" id="{BD092E41-772B-5D79-7641-ED828DB959FA}"/>
              </a:ext>
            </a:extLst>
          </p:cNvPr>
          <p:cNvPicPr>
            <a:picLocks noChangeAspect="1"/>
          </p:cNvPicPr>
          <p:nvPr/>
        </p:nvPicPr>
        <p:blipFill>
          <a:blip r:embed="rId3"/>
          <a:stretch>
            <a:fillRect/>
          </a:stretch>
        </p:blipFill>
        <p:spPr>
          <a:xfrm>
            <a:off x="912590" y="3747130"/>
            <a:ext cx="4900085" cy="2080440"/>
          </a:xfrm>
          <a:prstGeom prst="rect">
            <a:avLst/>
          </a:prstGeom>
        </p:spPr>
      </p:pic>
      <p:sp>
        <p:nvSpPr>
          <p:cNvPr id="13" name="Content Placeholder 3">
            <a:extLst>
              <a:ext uri="{FF2B5EF4-FFF2-40B4-BE49-F238E27FC236}">
                <a16:creationId xmlns:a16="http://schemas.microsoft.com/office/drawing/2014/main" id="{F036FA03-B2FF-6424-9157-592CD2C7B97B}"/>
              </a:ext>
            </a:extLst>
          </p:cNvPr>
          <p:cNvSpPr txBox="1">
            <a:spLocks/>
          </p:cNvSpPr>
          <p:nvPr/>
        </p:nvSpPr>
        <p:spPr>
          <a:xfrm>
            <a:off x="1053625" y="3296264"/>
            <a:ext cx="5307846" cy="42770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Assembly Language</a:t>
            </a:r>
          </a:p>
        </p:txBody>
      </p:sp>
    </p:spTree>
    <p:extLst>
      <p:ext uri="{BB962C8B-B14F-4D97-AF65-F5344CB8AC3E}">
        <p14:creationId xmlns:p14="http://schemas.microsoft.com/office/powerpoint/2010/main" val="134250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CC03-CBD1-1452-5ADF-2C4E2CF0485C}"/>
              </a:ext>
            </a:extLst>
          </p:cNvPr>
          <p:cNvSpPr>
            <a:spLocks noGrp="1"/>
          </p:cNvSpPr>
          <p:nvPr>
            <p:ph type="title"/>
          </p:nvPr>
        </p:nvSpPr>
        <p:spPr>
          <a:xfrm>
            <a:off x="1024128" y="585216"/>
            <a:ext cx="8018272" cy="1499616"/>
          </a:xfrm>
        </p:spPr>
        <p:txBody>
          <a:bodyPr>
            <a:normAutofit/>
          </a:bodyPr>
          <a:lstStyle/>
          <a:p>
            <a:r>
              <a:rPr lang="en-US" dirty="0"/>
              <a:t>Assembly to Fortran</a:t>
            </a:r>
          </a:p>
        </p:txBody>
      </p:sp>
      <p:sp>
        <p:nvSpPr>
          <p:cNvPr id="5" name="Content Placeholder 4">
            <a:extLst>
              <a:ext uri="{FF2B5EF4-FFF2-40B4-BE49-F238E27FC236}">
                <a16:creationId xmlns:a16="http://schemas.microsoft.com/office/drawing/2014/main" id="{DFDAF0DB-8E7F-4B03-E157-054C1BF6A331}"/>
              </a:ext>
            </a:extLst>
          </p:cNvPr>
          <p:cNvSpPr>
            <a:spLocks noGrp="1"/>
          </p:cNvSpPr>
          <p:nvPr>
            <p:ph idx="1"/>
          </p:nvPr>
        </p:nvSpPr>
        <p:spPr>
          <a:xfrm>
            <a:off x="1024128" y="2286000"/>
            <a:ext cx="8018271" cy="4023360"/>
          </a:xfrm>
        </p:spPr>
        <p:txBody>
          <a:bodyPr>
            <a:normAutofit/>
          </a:bodyPr>
          <a:lstStyle/>
          <a:p>
            <a:r>
              <a:rPr lang="en-US" dirty="0"/>
              <a:t>“Fortran was slow to catch on at first, because human programmers, with some effort, could almost always write assembly language programs that would run faster than what a compiler could produce. Over time, however, the performance gap has narrowed, and eventually reversed.”            </a:t>
            </a:r>
          </a:p>
          <a:p>
            <a:r>
              <a:rPr lang="en-US" dirty="0"/>
              <a:t>                          - Programming Language Pragmatics, page 6</a:t>
            </a:r>
          </a:p>
        </p:txBody>
      </p:sp>
      <p:sp>
        <p:nvSpPr>
          <p:cNvPr id="10" name="Rectangle 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68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707C4-7345-90B1-A935-89190061C88A}"/>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Spaghetti code</a:t>
            </a:r>
          </a:p>
        </p:txBody>
      </p:sp>
      <p:cxnSp>
        <p:nvCxnSpPr>
          <p:cNvPr id="34" name="Straight Connector 3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DB5A682-2222-546B-8A6C-37FCECABA112}"/>
              </a:ext>
            </a:extLst>
          </p:cNvPr>
          <p:cNvPicPr>
            <a:picLocks noChangeAspect="1"/>
          </p:cNvPicPr>
          <p:nvPr/>
        </p:nvPicPr>
        <p:blipFill>
          <a:blip r:embed="rId2"/>
          <a:srcRect r="2" b="1233"/>
          <a:stretch>
            <a:fillRect/>
          </a:stretch>
        </p:blipFill>
        <p:spPr>
          <a:xfrm>
            <a:off x="6097296" y="640080"/>
            <a:ext cx="5456878" cy="5578816"/>
          </a:xfrm>
          <a:prstGeom prst="rect">
            <a:avLst/>
          </a:prstGeom>
        </p:spPr>
      </p:pic>
    </p:spTree>
    <p:extLst>
      <p:ext uri="{BB962C8B-B14F-4D97-AF65-F5344CB8AC3E}">
        <p14:creationId xmlns:p14="http://schemas.microsoft.com/office/powerpoint/2010/main" val="242888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F615-D86B-F78C-B30B-81D58F44B28F}"/>
              </a:ext>
            </a:extLst>
          </p:cNvPr>
          <p:cNvSpPr>
            <a:spLocks noGrp="1"/>
          </p:cNvSpPr>
          <p:nvPr>
            <p:ph type="title"/>
          </p:nvPr>
        </p:nvSpPr>
        <p:spPr/>
        <p:txBody>
          <a:bodyPr/>
          <a:lstStyle/>
          <a:p>
            <a:r>
              <a:rPr lang="en-US" dirty="0"/>
              <a:t>Structured Programming Revolution</a:t>
            </a:r>
          </a:p>
        </p:txBody>
      </p:sp>
      <p:sp>
        <p:nvSpPr>
          <p:cNvPr id="3" name="Content Placeholder 2">
            <a:extLst>
              <a:ext uri="{FF2B5EF4-FFF2-40B4-BE49-F238E27FC236}">
                <a16:creationId xmlns:a16="http://schemas.microsoft.com/office/drawing/2014/main" id="{18DA30D5-F41A-2E89-DF5F-6CCCA64C057F}"/>
              </a:ext>
            </a:extLst>
          </p:cNvPr>
          <p:cNvSpPr>
            <a:spLocks noGrp="1"/>
          </p:cNvSpPr>
          <p:nvPr>
            <p:ph idx="1"/>
          </p:nvPr>
        </p:nvSpPr>
        <p:spPr>
          <a:xfrm>
            <a:off x="1024127" y="2050135"/>
            <a:ext cx="9720073" cy="1090246"/>
          </a:xfrm>
        </p:spPr>
        <p:txBody>
          <a:bodyPr/>
          <a:lstStyle/>
          <a:p>
            <a:r>
              <a:rPr lang="en-US" dirty="0"/>
              <a:t>“The late 1960s and early 1970s saw a revolution in ‘structured programming,’ in which the </a:t>
            </a:r>
            <a:r>
              <a:rPr lang="en-US" dirty="0" err="1"/>
              <a:t>goto</a:t>
            </a:r>
            <a:r>
              <a:rPr lang="en-US" dirty="0"/>
              <a:t>-based control flow of languages like Fortran, Cobol, and Basic3 gave way to while loops, case (switch) statements, and similar higher-level constructs.”</a:t>
            </a:r>
          </a:p>
        </p:txBody>
      </p:sp>
      <p:pic>
        <p:nvPicPr>
          <p:cNvPr id="5" name="Picture 4">
            <a:extLst>
              <a:ext uri="{FF2B5EF4-FFF2-40B4-BE49-F238E27FC236}">
                <a16:creationId xmlns:a16="http://schemas.microsoft.com/office/drawing/2014/main" id="{B0C73DA2-6E57-EE5D-ECCB-9A5012E36499}"/>
              </a:ext>
            </a:extLst>
          </p:cNvPr>
          <p:cNvPicPr>
            <a:picLocks noChangeAspect="1"/>
          </p:cNvPicPr>
          <p:nvPr/>
        </p:nvPicPr>
        <p:blipFill>
          <a:blip r:embed="rId2"/>
          <a:stretch>
            <a:fillRect/>
          </a:stretch>
        </p:blipFill>
        <p:spPr>
          <a:xfrm>
            <a:off x="4523876" y="4179696"/>
            <a:ext cx="2720576" cy="1920406"/>
          </a:xfrm>
          <a:prstGeom prst="rect">
            <a:avLst/>
          </a:prstGeom>
        </p:spPr>
      </p:pic>
      <p:pic>
        <p:nvPicPr>
          <p:cNvPr id="7" name="Picture 6">
            <a:extLst>
              <a:ext uri="{FF2B5EF4-FFF2-40B4-BE49-F238E27FC236}">
                <a16:creationId xmlns:a16="http://schemas.microsoft.com/office/drawing/2014/main" id="{D5A81505-D716-69F1-B7CE-C1A15377B21B}"/>
              </a:ext>
            </a:extLst>
          </p:cNvPr>
          <p:cNvPicPr>
            <a:picLocks noChangeAspect="1"/>
          </p:cNvPicPr>
          <p:nvPr/>
        </p:nvPicPr>
        <p:blipFill>
          <a:blip r:embed="rId3"/>
          <a:stretch>
            <a:fillRect/>
          </a:stretch>
        </p:blipFill>
        <p:spPr>
          <a:xfrm>
            <a:off x="1024127" y="4118730"/>
            <a:ext cx="2720576" cy="1981372"/>
          </a:xfrm>
          <a:prstGeom prst="rect">
            <a:avLst/>
          </a:prstGeom>
        </p:spPr>
      </p:pic>
      <p:pic>
        <p:nvPicPr>
          <p:cNvPr id="9" name="Picture 8">
            <a:extLst>
              <a:ext uri="{FF2B5EF4-FFF2-40B4-BE49-F238E27FC236}">
                <a16:creationId xmlns:a16="http://schemas.microsoft.com/office/drawing/2014/main" id="{76A486A7-CFB8-8A9E-74FC-388226B1E77A}"/>
              </a:ext>
            </a:extLst>
          </p:cNvPr>
          <p:cNvPicPr>
            <a:picLocks noChangeAspect="1"/>
          </p:cNvPicPr>
          <p:nvPr/>
        </p:nvPicPr>
        <p:blipFill>
          <a:blip r:embed="rId4"/>
          <a:stretch>
            <a:fillRect/>
          </a:stretch>
        </p:blipFill>
        <p:spPr>
          <a:xfrm>
            <a:off x="7807161" y="4118730"/>
            <a:ext cx="3360711" cy="2179509"/>
          </a:xfrm>
          <a:prstGeom prst="rect">
            <a:avLst/>
          </a:prstGeom>
        </p:spPr>
      </p:pic>
      <p:sp>
        <p:nvSpPr>
          <p:cNvPr id="11" name="TextBox 10">
            <a:extLst>
              <a:ext uri="{FF2B5EF4-FFF2-40B4-BE49-F238E27FC236}">
                <a16:creationId xmlns:a16="http://schemas.microsoft.com/office/drawing/2014/main" id="{D0E2E3CC-F080-707A-3C52-F42FE79F1825}"/>
              </a:ext>
            </a:extLst>
          </p:cNvPr>
          <p:cNvSpPr txBox="1"/>
          <p:nvPr/>
        </p:nvSpPr>
        <p:spPr>
          <a:xfrm>
            <a:off x="1024127" y="3631281"/>
            <a:ext cx="2720576" cy="369332"/>
          </a:xfrm>
          <a:prstGeom prst="rect">
            <a:avLst/>
          </a:prstGeom>
          <a:noFill/>
        </p:spPr>
        <p:txBody>
          <a:bodyPr wrap="square">
            <a:spAutoFit/>
          </a:bodyPr>
          <a:lstStyle/>
          <a:p>
            <a:r>
              <a:rPr lang="en-US" b="1"/>
              <a:t>Algol</a:t>
            </a:r>
          </a:p>
        </p:txBody>
      </p:sp>
      <p:sp>
        <p:nvSpPr>
          <p:cNvPr id="13" name="TextBox 12">
            <a:extLst>
              <a:ext uri="{FF2B5EF4-FFF2-40B4-BE49-F238E27FC236}">
                <a16:creationId xmlns:a16="http://schemas.microsoft.com/office/drawing/2014/main" id="{1C5D9247-6841-1FA9-E806-CB09474F95F8}"/>
              </a:ext>
            </a:extLst>
          </p:cNvPr>
          <p:cNvSpPr txBox="1"/>
          <p:nvPr/>
        </p:nvSpPr>
        <p:spPr>
          <a:xfrm>
            <a:off x="4523876" y="3631281"/>
            <a:ext cx="2720576" cy="369332"/>
          </a:xfrm>
          <a:prstGeom prst="rect">
            <a:avLst/>
          </a:prstGeom>
          <a:noFill/>
        </p:spPr>
        <p:txBody>
          <a:bodyPr wrap="square">
            <a:spAutoFit/>
          </a:bodyPr>
          <a:lstStyle/>
          <a:p>
            <a:pPr algn="l">
              <a:buNone/>
            </a:pPr>
            <a:r>
              <a:rPr lang="en-US" b="1" i="0" dirty="0">
                <a:effectLst/>
                <a:latin typeface="var(--font-fk-grotesk)"/>
              </a:rPr>
              <a:t>Pascal</a:t>
            </a:r>
          </a:p>
        </p:txBody>
      </p:sp>
      <p:sp>
        <p:nvSpPr>
          <p:cNvPr id="15" name="TextBox 14">
            <a:extLst>
              <a:ext uri="{FF2B5EF4-FFF2-40B4-BE49-F238E27FC236}">
                <a16:creationId xmlns:a16="http://schemas.microsoft.com/office/drawing/2014/main" id="{A351786D-010D-3E48-5229-B6CC66F9CFA1}"/>
              </a:ext>
            </a:extLst>
          </p:cNvPr>
          <p:cNvSpPr txBox="1"/>
          <p:nvPr/>
        </p:nvSpPr>
        <p:spPr>
          <a:xfrm>
            <a:off x="7807160" y="3631281"/>
            <a:ext cx="3360712" cy="369332"/>
          </a:xfrm>
          <a:prstGeom prst="rect">
            <a:avLst/>
          </a:prstGeom>
          <a:noFill/>
        </p:spPr>
        <p:txBody>
          <a:bodyPr wrap="square">
            <a:spAutoFit/>
          </a:bodyPr>
          <a:lstStyle/>
          <a:p>
            <a:pPr algn="l">
              <a:buNone/>
            </a:pPr>
            <a:r>
              <a:rPr lang="en-US" b="1" i="0" dirty="0">
                <a:effectLst/>
                <a:latin typeface="var(--font-fk-grotesk)"/>
              </a:rPr>
              <a:t>Ada</a:t>
            </a:r>
          </a:p>
        </p:txBody>
      </p:sp>
    </p:spTree>
    <p:extLst>
      <p:ext uri="{BB962C8B-B14F-4D97-AF65-F5344CB8AC3E}">
        <p14:creationId xmlns:p14="http://schemas.microsoft.com/office/powerpoint/2010/main" val="319868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1671</TotalTime>
  <Words>1030</Words>
  <Application>Microsoft Office PowerPoint</Application>
  <PresentationFormat>Widescreen</PresentationFormat>
  <Paragraphs>92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Aptos</vt:lpstr>
      <vt:lpstr>Arial</vt:lpstr>
      <vt:lpstr>berkeleyMono</vt:lpstr>
      <vt:lpstr>Minion-Italic</vt:lpstr>
      <vt:lpstr>Minion-Regular</vt:lpstr>
      <vt:lpstr>Tw Cen MT</vt:lpstr>
      <vt:lpstr>Tw Cen MT Condensed</vt:lpstr>
      <vt:lpstr>var(--font-fk-grotesk)</vt:lpstr>
      <vt:lpstr>Wingdings 3</vt:lpstr>
      <vt:lpstr>Integral</vt:lpstr>
      <vt:lpstr>Programming Paradigms</vt:lpstr>
      <vt:lpstr>Syntactic sugar – P.J. Landin, 1968</vt:lpstr>
      <vt:lpstr>Examples of syntactic sugar</vt:lpstr>
      <vt:lpstr>Syntactic diabetes</vt:lpstr>
      <vt:lpstr>Evolution</vt:lpstr>
      <vt:lpstr>Is this syntactic sugar?</vt:lpstr>
      <vt:lpstr>Assembly to Fortran</vt:lpstr>
      <vt:lpstr>Spaghetti code</vt:lpstr>
      <vt:lpstr>Structured Programming Revolution</vt:lpstr>
      <vt:lpstr>Simula 67 – Most influential language you never heard of</vt:lpstr>
      <vt:lpstr>Object oriented</vt:lpstr>
      <vt:lpstr>Rise of the Virtual machines – 1990-2000</vt:lpstr>
      <vt:lpstr>Modern trends: 2010 - 2025</vt:lpstr>
      <vt:lpstr>Why so many languages?</vt:lpstr>
      <vt:lpstr>What makes a language successful?</vt:lpstr>
      <vt:lpstr>What makes a language successful?</vt:lpstr>
      <vt:lpstr>Phases of compilation</vt:lpstr>
      <vt:lpstr>Euclid in C – compilation example</vt:lpstr>
      <vt:lpstr>Scanner – Lexical Anaylisis</vt:lpstr>
      <vt:lpstr>syntax trees</vt:lpstr>
      <vt:lpstr>Parser - Parse tree (concrete syntax tree) </vt:lpstr>
      <vt:lpstr>Semantic analyzer - Abstract syntax tree</vt:lpstr>
      <vt:lpstr>Assembler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Thompson, Richard (CDR)</dc:creator>
  <cp:lastModifiedBy>Thompson, Richard (CDR)</cp:lastModifiedBy>
  <cp:revision>1</cp:revision>
  <dcterms:created xsi:type="dcterms:W3CDTF">2025-08-22T01:21:27Z</dcterms:created>
  <dcterms:modified xsi:type="dcterms:W3CDTF">2025-09-07T04:11:15Z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bbd4a6-dc2f-44d9-ad2c-c28d4679873f_Enabled">
    <vt:lpwstr>true</vt:lpwstr>
  </property>
  <property fmtid="{D5CDD505-2E9C-101B-9397-08002B2CF9AE}" pid="3" name="MSIP_Label_acbbd4a6-dc2f-44d9-ad2c-c28d4679873f_SetDate">
    <vt:lpwstr>2025-08-22T03:15:37Z</vt:lpwstr>
  </property>
  <property fmtid="{D5CDD505-2E9C-101B-9397-08002B2CF9AE}" pid="4" name="MSIP_Label_acbbd4a6-dc2f-44d9-ad2c-c28d4679873f_Method">
    <vt:lpwstr>Standard</vt:lpwstr>
  </property>
  <property fmtid="{D5CDD505-2E9C-101B-9397-08002B2CF9AE}" pid="5" name="MSIP_Label_acbbd4a6-dc2f-44d9-ad2c-c28d4679873f_Name">
    <vt:lpwstr>No Label</vt:lpwstr>
  </property>
  <property fmtid="{D5CDD505-2E9C-101B-9397-08002B2CF9AE}" pid="6" name="MSIP_Label_acbbd4a6-dc2f-44d9-ad2c-c28d4679873f_SiteId">
    <vt:lpwstr>6d936231-a517-40ea-9199-f7578963378e</vt:lpwstr>
  </property>
  <property fmtid="{D5CDD505-2E9C-101B-9397-08002B2CF9AE}" pid="7" name="MSIP_Label_acbbd4a6-dc2f-44d9-ad2c-c28d4679873f_ActionId">
    <vt:lpwstr>92cb28e0-1ded-40c6-b179-e71cfd714395</vt:lpwstr>
  </property>
  <property fmtid="{D5CDD505-2E9C-101B-9397-08002B2CF9AE}" pid="8" name="MSIP_Label_acbbd4a6-dc2f-44d9-ad2c-c28d4679873f_ContentBits">
    <vt:lpwstr>0</vt:lpwstr>
  </property>
  <property fmtid="{D5CDD505-2E9C-101B-9397-08002B2CF9AE}" pid="9" name="MSIP_Label_acbbd4a6-dc2f-44d9-ad2c-c28d4679873f_Tag">
    <vt:lpwstr>10, 3, 0, 1</vt:lpwstr>
  </property>
</Properties>
</file>