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8"/>
  </p:notesMasterIdLst>
  <p:sldIdLst>
    <p:sldId id="256" r:id="rId2"/>
    <p:sldId id="290" r:id="rId3"/>
    <p:sldId id="293" r:id="rId4"/>
    <p:sldId id="292" r:id="rId5"/>
    <p:sldId id="291" r:id="rId6"/>
    <p:sldId id="294" r:id="rId7"/>
    <p:sldId id="295" r:id="rId8"/>
    <p:sldId id="296" r:id="rId9"/>
    <p:sldId id="297" r:id="rId10"/>
    <p:sldId id="298" r:id="rId11"/>
    <p:sldId id="299" r:id="rId12"/>
    <p:sldId id="301" r:id="rId13"/>
    <p:sldId id="303" r:id="rId14"/>
    <p:sldId id="304" r:id="rId15"/>
    <p:sldId id="302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BE4315-53CA-4748-80A9-DF49A47CC3C9}" v="1" dt="2025-09-09T04:18:18.4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Richard (CDR)" userId="ea9d80a7-0b4f-47bf-b25d-fcf28bdd4bae" providerId="ADAL" clId="{8EC8E854-950D-4AF8-958D-4A2E0C79549A}"/>
    <pc:docChg chg="undo redo custSel addSld delSld modSld sldOrd">
      <pc:chgData name="Thompson, Richard (CDR)" userId="ea9d80a7-0b4f-47bf-b25d-fcf28bdd4bae" providerId="ADAL" clId="{8EC8E854-950D-4AF8-958D-4A2E0C79549A}" dt="2025-09-09T04:19:02.378" v="4704" actId="47"/>
      <pc:docMkLst>
        <pc:docMk/>
      </pc:docMkLst>
      <pc:sldChg chg="addSp delSp modSp mod modNotesTx">
        <pc:chgData name="Thompson, Richard (CDR)" userId="ea9d80a7-0b4f-47bf-b25d-fcf28bdd4bae" providerId="ADAL" clId="{8EC8E854-950D-4AF8-958D-4A2E0C79549A}" dt="2025-09-07T01:22:48.801" v="4578" actId="20577"/>
        <pc:sldMkLst>
          <pc:docMk/>
          <pc:sldMk cId="2167134067" sldId="256"/>
        </pc:sldMkLst>
        <pc:spChg chg="mod">
          <ac:chgData name="Thompson, Richard (CDR)" userId="ea9d80a7-0b4f-47bf-b25d-fcf28bdd4bae" providerId="ADAL" clId="{8EC8E854-950D-4AF8-958D-4A2E0C79549A}" dt="2025-09-06T22:04:33.118" v="3898" actId="1036"/>
          <ac:spMkLst>
            <pc:docMk/>
            <pc:sldMk cId="2167134067" sldId="256"/>
            <ac:spMk id="2" creationId="{44094B70-1F34-FEBF-0CE9-0BD1F67058E0}"/>
          </ac:spMkLst>
        </pc:spChg>
        <pc:spChg chg="mod">
          <ac:chgData name="Thompson, Richard (CDR)" userId="ea9d80a7-0b4f-47bf-b25d-fcf28bdd4bae" providerId="ADAL" clId="{8EC8E854-950D-4AF8-958D-4A2E0C79549A}" dt="2025-09-07T01:22:48.801" v="4578" actId="20577"/>
          <ac:spMkLst>
            <pc:docMk/>
            <pc:sldMk cId="2167134067" sldId="256"/>
            <ac:spMk id="3" creationId="{66DC9A1F-161F-77E6-5B8C-3B1EE7BF503B}"/>
          </ac:spMkLst>
        </pc:spChg>
        <pc:spChg chg="add">
          <ac:chgData name="Thompson, Richard (CDR)" userId="ea9d80a7-0b4f-47bf-b25d-fcf28bdd4bae" providerId="ADAL" clId="{8EC8E854-950D-4AF8-958D-4A2E0C79549A}" dt="2025-09-06T18:04:42.166" v="2785" actId="26606"/>
          <ac:spMkLst>
            <pc:docMk/>
            <pc:sldMk cId="2167134067" sldId="256"/>
            <ac:spMk id="19" creationId="{A83E24CA-3560-4B77-9F4B-793BE2A6DECD}"/>
          </ac:spMkLst>
        </pc:spChg>
        <pc:spChg chg="add">
          <ac:chgData name="Thompson, Richard (CDR)" userId="ea9d80a7-0b4f-47bf-b25d-fcf28bdd4bae" providerId="ADAL" clId="{8EC8E854-950D-4AF8-958D-4A2E0C79549A}" dt="2025-09-06T18:04:42.166" v="2785" actId="26606"/>
          <ac:spMkLst>
            <pc:docMk/>
            <pc:sldMk cId="2167134067" sldId="256"/>
            <ac:spMk id="21" creationId="{36A995F0-906C-4573-A739-16EED217D852}"/>
          </ac:spMkLst>
        </pc:spChg>
        <pc:cxnChg chg="add">
          <ac:chgData name="Thompson, Richard (CDR)" userId="ea9d80a7-0b4f-47bf-b25d-fcf28bdd4bae" providerId="ADAL" clId="{8EC8E854-950D-4AF8-958D-4A2E0C79549A}" dt="2025-09-06T18:04:42.166" v="2785" actId="26606"/>
          <ac:cxnSpMkLst>
            <pc:docMk/>
            <pc:sldMk cId="2167134067" sldId="256"/>
            <ac:cxnSpMk id="23" creationId="{C3F5F06D-7250-43A5-9B61-0B7F1FD7E395}"/>
          </ac:cxnSpMkLst>
        </pc:cxnChg>
      </pc:sldChg>
      <pc:sldChg chg="addSp delSp modSp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574461353" sldId="257"/>
        </pc:sldMkLst>
        <pc:spChg chg="mod">
          <ac:chgData name="Thompson, Richard (CDR)" userId="ea9d80a7-0b4f-47bf-b25d-fcf28bdd4bae" providerId="ADAL" clId="{8EC8E854-950D-4AF8-958D-4A2E0C79549A}" dt="2025-09-05T21:52:16.059" v="1812" actId="26606"/>
          <ac:spMkLst>
            <pc:docMk/>
            <pc:sldMk cId="3574461353" sldId="257"/>
            <ac:spMk id="2" creationId="{6403474F-1742-E9E3-2A72-37DE139CC833}"/>
          </ac:spMkLst>
        </pc:spChg>
        <pc:spChg chg="add">
          <ac:chgData name="Thompson, Richard (CDR)" userId="ea9d80a7-0b4f-47bf-b25d-fcf28bdd4bae" providerId="ADAL" clId="{8EC8E854-950D-4AF8-958D-4A2E0C79549A}" dt="2025-09-05T21:52:16.059" v="1812" actId="26606"/>
          <ac:spMkLst>
            <pc:docMk/>
            <pc:sldMk cId="3574461353" sldId="257"/>
            <ac:spMk id="17" creationId="{3A8EC506-B1DA-46A1-B44D-774E68468E13}"/>
          </ac:spMkLst>
        </pc:spChg>
        <pc:spChg chg="add">
          <ac:chgData name="Thompson, Richard (CDR)" userId="ea9d80a7-0b4f-47bf-b25d-fcf28bdd4bae" providerId="ADAL" clId="{8EC8E854-950D-4AF8-958D-4A2E0C79549A}" dt="2025-09-05T21:52:16.059" v="1812" actId="26606"/>
          <ac:spMkLst>
            <pc:docMk/>
            <pc:sldMk cId="3574461353" sldId="257"/>
            <ac:spMk id="19" creationId="{BFF30785-305E-45D7-984F-5AA93D3CA561}"/>
          </ac:spMkLst>
        </pc:spChg>
        <pc:spChg chg="add">
          <ac:chgData name="Thompson, Richard (CDR)" userId="ea9d80a7-0b4f-47bf-b25d-fcf28bdd4bae" providerId="ADAL" clId="{8EC8E854-950D-4AF8-958D-4A2E0C79549A}" dt="2025-09-05T21:52:16.059" v="1812" actId="26606"/>
          <ac:spMkLst>
            <pc:docMk/>
            <pc:sldMk cId="3574461353" sldId="257"/>
            <ac:spMk id="23" creationId="{C411DB08-1669-426B-BBEB-FAD285EF80FE}"/>
          </ac:spMkLst>
        </pc:spChg>
        <pc:spChg chg="add">
          <ac:chgData name="Thompson, Richard (CDR)" userId="ea9d80a7-0b4f-47bf-b25d-fcf28bdd4bae" providerId="ADAL" clId="{8EC8E854-950D-4AF8-958D-4A2E0C79549A}" dt="2025-09-05T21:52:16.059" v="1812" actId="26606"/>
          <ac:spMkLst>
            <pc:docMk/>
            <pc:sldMk cId="3574461353" sldId="257"/>
            <ac:spMk id="25" creationId="{029E4219-121F-4CD1-AA58-24746CD2923C}"/>
          </ac:spMkLst>
        </pc:spChg>
        <pc:spChg chg="add mod">
          <ac:chgData name="Thompson, Richard (CDR)" userId="ea9d80a7-0b4f-47bf-b25d-fcf28bdd4bae" providerId="ADAL" clId="{8EC8E854-950D-4AF8-958D-4A2E0C79549A}" dt="2025-09-05T22:07:20.273" v="2001" actId="1076"/>
          <ac:spMkLst>
            <pc:docMk/>
            <pc:sldMk cId="3574461353" sldId="257"/>
            <ac:spMk id="34" creationId="{C8D3628D-4854-E641-4568-9FC22DCC88EC}"/>
          </ac:spMkLst>
        </pc:spChg>
        <pc:picChg chg="add mod">
          <ac:chgData name="Thompson, Richard (CDR)" userId="ea9d80a7-0b4f-47bf-b25d-fcf28bdd4bae" providerId="ADAL" clId="{8EC8E854-950D-4AF8-958D-4A2E0C79549A}" dt="2025-09-05T21:53:40.083" v="1822" actId="1076"/>
          <ac:picMkLst>
            <pc:docMk/>
            <pc:sldMk cId="3574461353" sldId="257"/>
            <ac:picMk id="12" creationId="{8754AB63-2A51-53C6-774B-7DBFB2C48B77}"/>
          </ac:picMkLst>
        </pc:picChg>
        <pc:picChg chg="add mod">
          <ac:chgData name="Thompson, Richard (CDR)" userId="ea9d80a7-0b4f-47bf-b25d-fcf28bdd4bae" providerId="ADAL" clId="{8EC8E854-950D-4AF8-958D-4A2E0C79549A}" dt="2025-09-06T18:03:57.265" v="2784" actId="1076"/>
          <ac:picMkLst>
            <pc:docMk/>
            <pc:sldMk cId="3574461353" sldId="257"/>
            <ac:picMk id="14" creationId="{5AE7D4E4-F4C6-0469-6280-81745FFBBF93}"/>
          </ac:picMkLst>
        </pc:picChg>
        <pc:inkChg chg="add">
          <ac:chgData name="Thompson, Richard (CDR)" userId="ea9d80a7-0b4f-47bf-b25d-fcf28bdd4bae" providerId="ADAL" clId="{8EC8E854-950D-4AF8-958D-4A2E0C79549A}" dt="2025-09-05T21:55:02.239" v="1844"/>
          <ac:inkMkLst>
            <pc:docMk/>
            <pc:sldMk cId="3574461353" sldId="257"/>
            <ac:inkMk id="30" creationId="{BCF3F09C-08D0-22D7-47BA-0354C0C88E08}"/>
          </ac:inkMkLst>
        </pc:inkChg>
        <pc:inkChg chg="add">
          <ac:chgData name="Thompson, Richard (CDR)" userId="ea9d80a7-0b4f-47bf-b25d-fcf28bdd4bae" providerId="ADAL" clId="{8EC8E854-950D-4AF8-958D-4A2E0C79549A}" dt="2025-09-05T21:55:08.530" v="1845" actId="9405"/>
          <ac:inkMkLst>
            <pc:docMk/>
            <pc:sldMk cId="3574461353" sldId="257"/>
            <ac:inkMk id="31" creationId="{560D1E83-E014-F5C1-44C9-161012887160}"/>
          </ac:inkMkLst>
        </pc:inkChg>
        <pc:inkChg chg="add">
          <ac:chgData name="Thompson, Richard (CDR)" userId="ea9d80a7-0b4f-47bf-b25d-fcf28bdd4bae" providerId="ADAL" clId="{8EC8E854-950D-4AF8-958D-4A2E0C79549A}" dt="2025-09-05T21:55:14.047" v="1847"/>
          <ac:inkMkLst>
            <pc:docMk/>
            <pc:sldMk cId="3574461353" sldId="257"/>
            <ac:inkMk id="33" creationId="{FCFE4EFE-DB95-D3FA-736A-4D59E0333B11}"/>
          </ac:inkMkLst>
        </pc:inkChg>
        <pc:cxnChg chg="add">
          <ac:chgData name="Thompson, Richard (CDR)" userId="ea9d80a7-0b4f-47bf-b25d-fcf28bdd4bae" providerId="ADAL" clId="{8EC8E854-950D-4AF8-958D-4A2E0C79549A}" dt="2025-09-05T21:52:16.059" v="1812" actId="26606"/>
          <ac:cxnSpMkLst>
            <pc:docMk/>
            <pc:sldMk cId="3574461353" sldId="257"/>
            <ac:cxnSpMk id="21" creationId="{15E01FA5-D766-43CA-A83D-E7CF3F04E96F}"/>
          </ac:cxnSpMkLst>
        </pc:cxnChg>
        <pc:cxnChg chg="add">
          <ac:chgData name="Thompson, Richard (CDR)" userId="ea9d80a7-0b4f-47bf-b25d-fcf28bdd4bae" providerId="ADAL" clId="{8EC8E854-950D-4AF8-958D-4A2E0C79549A}" dt="2025-09-05T21:52:16.059" v="1812" actId="26606"/>
          <ac:cxnSpMkLst>
            <pc:docMk/>
            <pc:sldMk cId="3574461353" sldId="257"/>
            <ac:cxnSpMk id="27" creationId="{52F50912-06FD-4216-BAD3-21050F59564A}"/>
          </ac:cxnSpMkLst>
        </pc:cxnChg>
      </pc:sldChg>
      <pc:sldChg chg="addSp delSp modSp del mod or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342508829" sldId="259"/>
        </pc:sldMkLst>
        <pc:spChg chg="mod">
          <ac:chgData name="Thompson, Richard (CDR)" userId="ea9d80a7-0b4f-47bf-b25d-fcf28bdd4bae" providerId="ADAL" clId="{8EC8E854-950D-4AF8-958D-4A2E0C79549A}" dt="2025-09-05T22:29:05.022" v="2113" actId="20577"/>
          <ac:spMkLst>
            <pc:docMk/>
            <pc:sldMk cId="1342508829" sldId="259"/>
            <ac:spMk id="2" creationId="{32DE2886-A704-9A3E-E467-44ED43FD2831}"/>
          </ac:spMkLst>
        </pc:spChg>
        <pc:spChg chg="add mod">
          <ac:chgData name="Thompson, Richard (CDR)" userId="ea9d80a7-0b4f-47bf-b25d-fcf28bdd4bae" providerId="ADAL" clId="{8EC8E854-950D-4AF8-958D-4A2E0C79549A}" dt="2025-09-06T22:07:39.417" v="3977" actId="20577"/>
          <ac:spMkLst>
            <pc:docMk/>
            <pc:sldMk cId="1342508829" sldId="259"/>
            <ac:spMk id="4" creationId="{CA3962B3-66A2-53A2-D69E-57EE867D9322}"/>
          </ac:spMkLst>
        </pc:spChg>
        <pc:spChg chg="add mod">
          <ac:chgData name="Thompson, Richard (CDR)" userId="ea9d80a7-0b4f-47bf-b25d-fcf28bdd4bae" providerId="ADAL" clId="{8EC8E854-950D-4AF8-958D-4A2E0C79549A}" dt="2025-09-05T22:30:44.597" v="2202" actId="1076"/>
          <ac:spMkLst>
            <pc:docMk/>
            <pc:sldMk cId="1342508829" sldId="259"/>
            <ac:spMk id="8" creationId="{BA528144-F63D-5866-975E-C4ED6EFB5388}"/>
          </ac:spMkLst>
        </pc:spChg>
        <pc:spChg chg="add mod">
          <ac:chgData name="Thompson, Richard (CDR)" userId="ea9d80a7-0b4f-47bf-b25d-fcf28bdd4bae" providerId="ADAL" clId="{8EC8E854-950D-4AF8-958D-4A2E0C79549A}" dt="2025-09-05T22:32:06.674" v="2233" actId="20577"/>
          <ac:spMkLst>
            <pc:docMk/>
            <pc:sldMk cId="1342508829" sldId="259"/>
            <ac:spMk id="13" creationId="{F036FA03-B2FF-6424-9157-592CD2C7B97B}"/>
          </ac:spMkLst>
        </pc:spChg>
        <pc:picChg chg="add mod">
          <ac:chgData name="Thompson, Richard (CDR)" userId="ea9d80a7-0b4f-47bf-b25d-fcf28bdd4bae" providerId="ADAL" clId="{8EC8E854-950D-4AF8-958D-4A2E0C79549A}" dt="2025-09-05T22:30:44.597" v="2202" actId="1076"/>
          <ac:picMkLst>
            <pc:docMk/>
            <pc:sldMk cId="1342508829" sldId="259"/>
            <ac:picMk id="7" creationId="{4D55035D-B137-3DB8-5643-343BE165091A}"/>
          </ac:picMkLst>
        </pc:picChg>
        <pc:picChg chg="add mod">
          <ac:chgData name="Thompson, Richard (CDR)" userId="ea9d80a7-0b4f-47bf-b25d-fcf28bdd4bae" providerId="ADAL" clId="{8EC8E854-950D-4AF8-958D-4A2E0C79549A}" dt="2025-09-05T22:31:50.669" v="2214" actId="1076"/>
          <ac:picMkLst>
            <pc:docMk/>
            <pc:sldMk cId="1342508829" sldId="259"/>
            <ac:picMk id="12" creationId="{BD092E41-772B-5D79-7641-ED828DB959FA}"/>
          </ac:picMkLst>
        </pc:picChg>
      </pc:sldChg>
      <pc:sldChg chg="addSp delSp modSp del mod or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277682980" sldId="260"/>
        </pc:sldMkLst>
        <pc:spChg chg="mod">
          <ac:chgData name="Thompson, Richard (CDR)" userId="ea9d80a7-0b4f-47bf-b25d-fcf28bdd4bae" providerId="ADAL" clId="{8EC8E854-950D-4AF8-958D-4A2E0C79549A}" dt="2025-09-06T00:48:45.760" v="2480" actId="20577"/>
          <ac:spMkLst>
            <pc:docMk/>
            <pc:sldMk cId="3277682980" sldId="260"/>
            <ac:spMk id="2" creationId="{8691CC03-CBD1-1452-5ADF-2C4E2CF0485C}"/>
          </ac:spMkLst>
        </pc:spChg>
        <pc:spChg chg="add mod">
          <ac:chgData name="Thompson, Richard (CDR)" userId="ea9d80a7-0b4f-47bf-b25d-fcf28bdd4bae" providerId="ADAL" clId="{8EC8E854-950D-4AF8-958D-4A2E0C79549A}" dt="2025-09-05T23:31:34.665" v="2455" actId="20577"/>
          <ac:spMkLst>
            <pc:docMk/>
            <pc:sldMk cId="3277682980" sldId="260"/>
            <ac:spMk id="5" creationId="{DFDAF0DB-8E7F-4B03-E157-054C1BF6A331}"/>
          </ac:spMkLst>
        </pc:spChg>
        <pc:spChg chg="add">
          <ac:chgData name="Thompson, Richard (CDR)" userId="ea9d80a7-0b4f-47bf-b25d-fcf28bdd4bae" providerId="ADAL" clId="{8EC8E854-950D-4AF8-958D-4A2E0C79549A}" dt="2025-09-05T23:31:17.519" v="2425" actId="26606"/>
          <ac:spMkLst>
            <pc:docMk/>
            <pc:sldMk cId="3277682980" sldId="260"/>
            <ac:spMk id="10" creationId="{77D7B666-D5E6-48CE-B26A-FB5E5C34AF90}"/>
          </ac:spMkLst>
        </pc:spChg>
        <pc:spChg chg="add">
          <ac:chgData name="Thompson, Richard (CDR)" userId="ea9d80a7-0b4f-47bf-b25d-fcf28bdd4bae" providerId="ADAL" clId="{8EC8E854-950D-4AF8-958D-4A2E0C79549A}" dt="2025-09-05T23:31:17.519" v="2425" actId="26606"/>
          <ac:spMkLst>
            <pc:docMk/>
            <pc:sldMk cId="3277682980" sldId="260"/>
            <ac:spMk id="12" creationId="{F6EE670A-A41A-44AD-BC1C-2090365EB5B3}"/>
          </ac:spMkLst>
        </pc:spChg>
      </pc:sldChg>
      <pc:sldChg chg="addSp delSp modSp new del mod or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77769682" sldId="261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41055394" sldId="262"/>
        </pc:sldMkLst>
      </pc:sldChg>
      <pc:sldChg chg="addSp delSp modSp new del mod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955807493" sldId="263"/>
        </pc:sldMkLst>
      </pc:sldChg>
      <pc:sldChg chg="addSp delSp modSp new del mod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05213704" sldId="264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404798226" sldId="265"/>
        </pc:sldMkLst>
      </pc:sldChg>
      <pc:sldChg chg="addSp modSp add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3211541434" sldId="266"/>
        </pc:sldMkLst>
      </pc:sldChg>
      <pc:sldChg chg="addSp delSp modSp new del mod setBg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2164484571" sldId="267"/>
        </pc:sldMkLst>
      </pc:sldChg>
      <pc:sldChg chg="modSp new del mod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4118657816" sldId="268"/>
        </pc:sldMkLst>
      </pc:sldChg>
      <pc:sldChg chg="addSp delSp modSp new del mod setBg addAnim delAnim setClrOvrMap">
        <pc:chgData name="Thompson, Richard (CDR)" userId="ea9d80a7-0b4f-47bf-b25d-fcf28bdd4bae" providerId="ADAL" clId="{8EC8E854-950D-4AF8-958D-4A2E0C79549A}" dt="2025-09-06T22:16:22.595" v="3980" actId="47"/>
        <pc:sldMkLst>
          <pc:docMk/>
          <pc:sldMk cId="1229868693" sldId="269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952805932" sldId="270"/>
        </pc:sldMkLst>
        <pc:spChg chg="mod">
          <ac:chgData name="Thompson, Richard (CDR)" userId="ea9d80a7-0b4f-47bf-b25d-fcf28bdd4bae" providerId="ADAL" clId="{8EC8E854-950D-4AF8-958D-4A2E0C79549A}" dt="2025-09-05T21:57:30.114" v="1877" actId="20577"/>
          <ac:spMkLst>
            <pc:docMk/>
            <pc:sldMk cId="1952805932" sldId="270"/>
            <ac:spMk id="2" creationId="{D8DED281-85E6-272D-F766-0FB018824365}"/>
          </ac:spMkLst>
        </pc:spChg>
        <pc:spChg chg="add mod">
          <ac:chgData name="Thompson, Richard (CDR)" userId="ea9d80a7-0b4f-47bf-b25d-fcf28bdd4bae" providerId="ADAL" clId="{8EC8E854-950D-4AF8-958D-4A2E0C79549A}" dt="2025-09-05T22:08:13.953" v="2022" actId="1035"/>
          <ac:spMkLst>
            <pc:docMk/>
            <pc:sldMk cId="1952805932" sldId="270"/>
            <ac:spMk id="6" creationId="{FCD7C57E-0C1B-F760-C8ED-DF69D8FC39BE}"/>
          </ac:spMkLst>
        </pc:spChg>
        <pc:spChg chg="add mod">
          <ac:chgData name="Thompson, Richard (CDR)" userId="ea9d80a7-0b4f-47bf-b25d-fcf28bdd4bae" providerId="ADAL" clId="{8EC8E854-950D-4AF8-958D-4A2E0C79549A}" dt="2025-09-05T22:08:13.953" v="2022" actId="1035"/>
          <ac:spMkLst>
            <pc:docMk/>
            <pc:sldMk cId="1952805932" sldId="270"/>
            <ac:spMk id="9" creationId="{9C7B7BF5-6A09-9D21-17C6-C82D14EDAC72}"/>
          </ac:spMkLst>
        </pc:spChg>
        <pc:spChg chg="add mod">
          <ac:chgData name="Thompson, Richard (CDR)" userId="ea9d80a7-0b4f-47bf-b25d-fcf28bdd4bae" providerId="ADAL" clId="{8EC8E854-950D-4AF8-958D-4A2E0C79549A}" dt="2025-09-05T22:08:13.953" v="2022" actId="1035"/>
          <ac:spMkLst>
            <pc:docMk/>
            <pc:sldMk cId="1952805932" sldId="270"/>
            <ac:spMk id="12" creationId="{437183D2-DBC2-F43C-F8C0-1098D4E11CEB}"/>
          </ac:spMkLst>
        </pc:spChg>
        <pc:picChg chg="add mod">
          <ac:chgData name="Thompson, Richard (CDR)" userId="ea9d80a7-0b4f-47bf-b25d-fcf28bdd4bae" providerId="ADAL" clId="{8EC8E854-950D-4AF8-958D-4A2E0C79549A}" dt="2025-09-05T21:58:37.567" v="1889" actId="1076"/>
          <ac:picMkLst>
            <pc:docMk/>
            <pc:sldMk cId="1952805932" sldId="270"/>
            <ac:picMk id="5" creationId="{7E0DBB63-EFA8-2615-DF0D-844647667462}"/>
          </ac:picMkLst>
        </pc:picChg>
        <pc:picChg chg="add mod">
          <ac:chgData name="Thompson, Richard (CDR)" userId="ea9d80a7-0b4f-47bf-b25d-fcf28bdd4bae" providerId="ADAL" clId="{8EC8E854-950D-4AF8-958D-4A2E0C79549A}" dt="2025-09-05T21:59:07.069" v="1891" actId="1076"/>
          <ac:picMkLst>
            <pc:docMk/>
            <pc:sldMk cId="1952805932" sldId="270"/>
            <ac:picMk id="8" creationId="{A2639972-140D-5BDF-0CA7-513D692E6998}"/>
          </ac:picMkLst>
        </pc:picChg>
        <pc:picChg chg="add mod">
          <ac:chgData name="Thompson, Richard (CDR)" userId="ea9d80a7-0b4f-47bf-b25d-fcf28bdd4bae" providerId="ADAL" clId="{8EC8E854-950D-4AF8-958D-4A2E0C79549A}" dt="2025-09-05T22:04:23.329" v="1897" actId="1076"/>
          <ac:picMkLst>
            <pc:docMk/>
            <pc:sldMk cId="1952805932" sldId="270"/>
            <ac:picMk id="11" creationId="{23EA4252-C28B-C674-0E63-9DD526F2A67A}"/>
          </ac:picMkLst>
        </pc:picChg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923434677" sldId="271"/>
        </pc:sldMkLst>
        <pc:spChg chg="mod">
          <ac:chgData name="Thompson, Richard (CDR)" userId="ea9d80a7-0b4f-47bf-b25d-fcf28bdd4bae" providerId="ADAL" clId="{8EC8E854-950D-4AF8-958D-4A2E0C79549A}" dt="2025-09-05T22:20:06.701" v="2059" actId="26606"/>
          <ac:spMkLst>
            <pc:docMk/>
            <pc:sldMk cId="3923434677" sldId="271"/>
            <ac:spMk id="2" creationId="{AF7B927F-478D-48F4-D341-735EB7504F07}"/>
          </ac:spMkLst>
        </pc:spChg>
        <pc:spChg chg="add">
          <ac:chgData name="Thompson, Richard (CDR)" userId="ea9d80a7-0b4f-47bf-b25d-fcf28bdd4bae" providerId="ADAL" clId="{8EC8E854-950D-4AF8-958D-4A2E0C79549A}" dt="2025-09-05T22:20:06.701" v="2059" actId="26606"/>
          <ac:spMkLst>
            <pc:docMk/>
            <pc:sldMk cId="3923434677" sldId="271"/>
            <ac:spMk id="10" creationId="{3A8EC506-B1DA-46A1-B44D-774E68468E13}"/>
          </ac:spMkLst>
        </pc:spChg>
        <pc:spChg chg="add">
          <ac:chgData name="Thompson, Richard (CDR)" userId="ea9d80a7-0b4f-47bf-b25d-fcf28bdd4bae" providerId="ADAL" clId="{8EC8E854-950D-4AF8-958D-4A2E0C79549A}" dt="2025-09-05T22:20:06.701" v="2059" actId="26606"/>
          <ac:spMkLst>
            <pc:docMk/>
            <pc:sldMk cId="3923434677" sldId="271"/>
            <ac:spMk id="12" creationId="{BFF30785-305E-45D7-984F-5AA93D3CA561}"/>
          </ac:spMkLst>
        </pc:spChg>
        <pc:spChg chg="add">
          <ac:chgData name="Thompson, Richard (CDR)" userId="ea9d80a7-0b4f-47bf-b25d-fcf28bdd4bae" providerId="ADAL" clId="{8EC8E854-950D-4AF8-958D-4A2E0C79549A}" dt="2025-09-05T22:20:06.701" v="2059" actId="26606"/>
          <ac:spMkLst>
            <pc:docMk/>
            <pc:sldMk cId="3923434677" sldId="271"/>
            <ac:spMk id="16" creationId="{C411DB08-1669-426B-BBEB-FAD285EF80FE}"/>
          </ac:spMkLst>
        </pc:spChg>
        <pc:spChg chg="add">
          <ac:chgData name="Thompson, Richard (CDR)" userId="ea9d80a7-0b4f-47bf-b25d-fcf28bdd4bae" providerId="ADAL" clId="{8EC8E854-950D-4AF8-958D-4A2E0C79549A}" dt="2025-09-05T22:20:06.701" v="2059" actId="26606"/>
          <ac:spMkLst>
            <pc:docMk/>
            <pc:sldMk cId="3923434677" sldId="271"/>
            <ac:spMk id="18" creationId="{029E4219-121F-4CD1-AA58-24746CD2923C}"/>
          </ac:spMkLst>
        </pc:spChg>
        <pc:picChg chg="add mod">
          <ac:chgData name="Thompson, Richard (CDR)" userId="ea9d80a7-0b4f-47bf-b25d-fcf28bdd4bae" providerId="ADAL" clId="{8EC8E854-950D-4AF8-958D-4A2E0C79549A}" dt="2025-09-05T22:20:06.701" v="2059" actId="26606"/>
          <ac:picMkLst>
            <pc:docMk/>
            <pc:sldMk cId="3923434677" sldId="271"/>
            <ac:picMk id="5" creationId="{05D43AE0-BDF3-5D28-2F2F-B392B85E118B}"/>
          </ac:picMkLst>
        </pc:picChg>
        <pc:cxnChg chg="add">
          <ac:chgData name="Thompson, Richard (CDR)" userId="ea9d80a7-0b4f-47bf-b25d-fcf28bdd4bae" providerId="ADAL" clId="{8EC8E854-950D-4AF8-958D-4A2E0C79549A}" dt="2025-09-05T22:20:06.701" v="2059" actId="26606"/>
          <ac:cxnSpMkLst>
            <pc:docMk/>
            <pc:sldMk cId="3923434677" sldId="271"/>
            <ac:cxnSpMk id="14" creationId="{15E01FA5-D766-43CA-A83D-E7CF3F04E96F}"/>
          </ac:cxnSpMkLst>
        </pc:cxnChg>
        <pc:cxnChg chg="add">
          <ac:chgData name="Thompson, Richard (CDR)" userId="ea9d80a7-0b4f-47bf-b25d-fcf28bdd4bae" providerId="ADAL" clId="{8EC8E854-950D-4AF8-958D-4A2E0C79549A}" dt="2025-09-05T22:20:06.701" v="2059" actId="26606"/>
          <ac:cxnSpMkLst>
            <pc:docMk/>
            <pc:sldMk cId="3923434677" sldId="271"/>
            <ac:cxnSpMk id="20" creationId="{52F50912-06FD-4216-BAD3-21050F59564A}"/>
          </ac:cxnSpMkLst>
        </pc:cxnChg>
      </pc:sldChg>
      <pc:sldChg chg="addSp delSp modSp new del mod setBg addAnim delAnim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428888489" sldId="272"/>
        </pc:sldMkLst>
        <pc:spChg chg="mod">
          <ac:chgData name="Thompson, Richard (CDR)" userId="ea9d80a7-0b4f-47bf-b25d-fcf28bdd4bae" providerId="ADAL" clId="{8EC8E854-950D-4AF8-958D-4A2E0C79549A}" dt="2025-09-06T18:02:55.554" v="2783" actId="26606"/>
          <ac:spMkLst>
            <pc:docMk/>
            <pc:sldMk cId="2428888489" sldId="272"/>
            <ac:spMk id="2" creationId="{348707C4-7345-90B1-A935-89190061C88A}"/>
          </ac:spMkLst>
        </pc:spChg>
        <pc:spChg chg="add">
          <ac:chgData name="Thompson, Richard (CDR)" userId="ea9d80a7-0b4f-47bf-b25d-fcf28bdd4bae" providerId="ADAL" clId="{8EC8E854-950D-4AF8-958D-4A2E0C79549A}" dt="2025-09-06T18:02:55.554" v="2783" actId="26606"/>
          <ac:spMkLst>
            <pc:docMk/>
            <pc:sldMk cId="2428888489" sldId="272"/>
            <ac:spMk id="29" creationId="{3A8EC506-B1DA-46A1-B44D-774E68468E13}"/>
          </ac:spMkLst>
        </pc:spChg>
        <pc:spChg chg="add">
          <ac:chgData name="Thompson, Richard (CDR)" userId="ea9d80a7-0b4f-47bf-b25d-fcf28bdd4bae" providerId="ADAL" clId="{8EC8E854-950D-4AF8-958D-4A2E0C79549A}" dt="2025-09-06T18:02:55.554" v="2783" actId="26606"/>
          <ac:spMkLst>
            <pc:docMk/>
            <pc:sldMk cId="2428888489" sldId="272"/>
            <ac:spMk id="30" creationId="{BFF30785-305E-45D7-984F-5AA93D3CA561}"/>
          </ac:spMkLst>
        </pc:spChg>
        <pc:spChg chg="add">
          <ac:chgData name="Thompson, Richard (CDR)" userId="ea9d80a7-0b4f-47bf-b25d-fcf28bdd4bae" providerId="ADAL" clId="{8EC8E854-950D-4AF8-958D-4A2E0C79549A}" dt="2025-09-06T18:02:55.554" v="2783" actId="26606"/>
          <ac:spMkLst>
            <pc:docMk/>
            <pc:sldMk cId="2428888489" sldId="272"/>
            <ac:spMk id="32" creationId="{C411DB08-1669-426B-BBEB-FAD285EF80FE}"/>
          </ac:spMkLst>
        </pc:spChg>
        <pc:spChg chg="add">
          <ac:chgData name="Thompson, Richard (CDR)" userId="ea9d80a7-0b4f-47bf-b25d-fcf28bdd4bae" providerId="ADAL" clId="{8EC8E854-950D-4AF8-958D-4A2E0C79549A}" dt="2025-09-06T18:02:55.554" v="2783" actId="26606"/>
          <ac:spMkLst>
            <pc:docMk/>
            <pc:sldMk cId="2428888489" sldId="272"/>
            <ac:spMk id="33" creationId="{029E4219-121F-4CD1-AA58-24746CD2923C}"/>
          </ac:spMkLst>
        </pc:spChg>
        <pc:picChg chg="add mod">
          <ac:chgData name="Thompson, Richard (CDR)" userId="ea9d80a7-0b4f-47bf-b25d-fcf28bdd4bae" providerId="ADAL" clId="{8EC8E854-950D-4AF8-958D-4A2E0C79549A}" dt="2025-09-06T18:02:55.554" v="2783" actId="26606"/>
          <ac:picMkLst>
            <pc:docMk/>
            <pc:sldMk cId="2428888489" sldId="272"/>
            <ac:picMk id="5" creationId="{EDB5A682-2222-546B-8A6C-37FCECABA112}"/>
          </ac:picMkLst>
        </pc:picChg>
        <pc:cxnChg chg="add">
          <ac:chgData name="Thompson, Richard (CDR)" userId="ea9d80a7-0b4f-47bf-b25d-fcf28bdd4bae" providerId="ADAL" clId="{8EC8E854-950D-4AF8-958D-4A2E0C79549A}" dt="2025-09-06T18:02:55.554" v="2783" actId="26606"/>
          <ac:cxnSpMkLst>
            <pc:docMk/>
            <pc:sldMk cId="2428888489" sldId="272"/>
            <ac:cxnSpMk id="31" creationId="{15E01FA5-D766-43CA-A83D-E7CF3F04E96F}"/>
          </ac:cxnSpMkLst>
        </pc:cxnChg>
        <pc:cxnChg chg="add">
          <ac:chgData name="Thompson, Richard (CDR)" userId="ea9d80a7-0b4f-47bf-b25d-fcf28bdd4bae" providerId="ADAL" clId="{8EC8E854-950D-4AF8-958D-4A2E0C79549A}" dt="2025-09-06T18:02:55.554" v="2783" actId="26606"/>
          <ac:cxnSpMkLst>
            <pc:docMk/>
            <pc:sldMk cId="2428888489" sldId="272"/>
            <ac:cxnSpMk id="34" creationId="{52F50912-06FD-4216-BAD3-21050F59564A}"/>
          </ac:cxnSpMkLst>
        </pc:cxnChg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937461994" sldId="273"/>
        </pc:sldMkLst>
        <pc:spChg chg="mod">
          <ac:chgData name="Thompson, Richard (CDR)" userId="ea9d80a7-0b4f-47bf-b25d-fcf28bdd4bae" providerId="ADAL" clId="{8EC8E854-950D-4AF8-958D-4A2E0C79549A}" dt="2025-09-06T01:21:39" v="2770" actId="26606"/>
          <ac:spMkLst>
            <pc:docMk/>
            <pc:sldMk cId="937461994" sldId="273"/>
            <ac:spMk id="2" creationId="{6E38E1AD-6557-C0C5-92B2-73F45F0C8BC4}"/>
          </ac:spMkLst>
        </pc:spChg>
        <pc:spChg chg="mod">
          <ac:chgData name="Thompson, Richard (CDR)" userId="ea9d80a7-0b4f-47bf-b25d-fcf28bdd4bae" providerId="ADAL" clId="{8EC8E854-950D-4AF8-958D-4A2E0C79549A}" dt="2025-09-06T20:48:27.983" v="3771" actId="20577"/>
          <ac:spMkLst>
            <pc:docMk/>
            <pc:sldMk cId="937461994" sldId="273"/>
            <ac:spMk id="3" creationId="{74FA9E13-5EA1-9F30-F910-E19795EF97AD}"/>
          </ac:spMkLst>
        </pc:spChg>
        <pc:spChg chg="add">
          <ac:chgData name="Thompson, Richard (CDR)" userId="ea9d80a7-0b4f-47bf-b25d-fcf28bdd4bae" providerId="ADAL" clId="{8EC8E854-950D-4AF8-958D-4A2E0C79549A}" dt="2025-09-06T01:21:39" v="2770" actId="26606"/>
          <ac:spMkLst>
            <pc:docMk/>
            <pc:sldMk cId="937461994" sldId="273"/>
            <ac:spMk id="1028" creationId="{C1A9B9E1-AE3D-4F69-9670-71C92ED1BCEE}"/>
          </ac:spMkLst>
        </pc:spChg>
        <pc:picChg chg="add mod">
          <ac:chgData name="Thompson, Richard (CDR)" userId="ea9d80a7-0b4f-47bf-b25d-fcf28bdd4bae" providerId="ADAL" clId="{8EC8E854-950D-4AF8-958D-4A2E0C79549A}" dt="2025-09-06T01:21:39" v="2770" actId="26606"/>
          <ac:picMkLst>
            <pc:docMk/>
            <pc:sldMk cId="937461994" sldId="273"/>
            <ac:picMk id="1026" creationId="{660261DD-FAE1-48AA-D36F-7DA0E65F1FD6}"/>
          </ac:picMkLst>
        </pc:picChg>
        <pc:cxnChg chg="add">
          <ac:chgData name="Thompson, Richard (CDR)" userId="ea9d80a7-0b4f-47bf-b25d-fcf28bdd4bae" providerId="ADAL" clId="{8EC8E854-950D-4AF8-958D-4A2E0C79549A}" dt="2025-09-06T01:21:39" v="2770" actId="26606"/>
          <ac:cxnSpMkLst>
            <pc:docMk/>
            <pc:sldMk cId="937461994" sldId="273"/>
            <ac:cxnSpMk id="1029" creationId="{3234ED8A-BEE3-4F34-B45B-731E1E292E3C}"/>
          </ac:cxnSpMkLst>
        </pc:cxnChg>
      </pc:sldChg>
      <pc:sldChg chg="add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19868085" sldId="274"/>
        </pc:sldMkLst>
        <pc:spChg chg="mod">
          <ac:chgData name="Thompson, Richard (CDR)" userId="ea9d80a7-0b4f-47bf-b25d-fcf28bdd4bae" providerId="ADAL" clId="{8EC8E854-950D-4AF8-958D-4A2E0C79549A}" dt="2025-09-06T18:09:13.049" v="2819" actId="20577"/>
          <ac:spMkLst>
            <pc:docMk/>
            <pc:sldMk cId="319868085" sldId="274"/>
            <ac:spMk id="2" creationId="{1021F615-D86B-F78C-B30B-81D58F44B28F}"/>
          </ac:spMkLst>
        </pc:spChg>
        <pc:spChg chg="mod">
          <ac:chgData name="Thompson, Richard (CDR)" userId="ea9d80a7-0b4f-47bf-b25d-fcf28bdd4bae" providerId="ADAL" clId="{8EC8E854-950D-4AF8-958D-4A2E0C79549A}" dt="2025-09-06T18:41:17.750" v="2905" actId="20577"/>
          <ac:spMkLst>
            <pc:docMk/>
            <pc:sldMk cId="319868085" sldId="274"/>
            <ac:spMk id="3" creationId="{18DA30D5-F41A-2E89-DF5F-6CCCA64C057F}"/>
          </ac:spMkLst>
        </pc:spChg>
        <pc:spChg chg="add mod">
          <ac:chgData name="Thompson, Richard (CDR)" userId="ea9d80a7-0b4f-47bf-b25d-fcf28bdd4bae" providerId="ADAL" clId="{8EC8E854-950D-4AF8-958D-4A2E0C79549A}" dt="2025-09-06T18:41:04.339" v="2885" actId="1035"/>
          <ac:spMkLst>
            <pc:docMk/>
            <pc:sldMk cId="319868085" sldId="274"/>
            <ac:spMk id="11" creationId="{D0E2E3CC-F080-707A-3C52-F42FE79F1825}"/>
          </ac:spMkLst>
        </pc:spChg>
        <pc:spChg chg="add mod">
          <ac:chgData name="Thompson, Richard (CDR)" userId="ea9d80a7-0b4f-47bf-b25d-fcf28bdd4bae" providerId="ADAL" clId="{8EC8E854-950D-4AF8-958D-4A2E0C79549A}" dt="2025-09-06T18:41:04.339" v="2885" actId="1035"/>
          <ac:spMkLst>
            <pc:docMk/>
            <pc:sldMk cId="319868085" sldId="274"/>
            <ac:spMk id="13" creationId="{1C5D9247-6841-1FA9-E806-CB09474F95F8}"/>
          </ac:spMkLst>
        </pc:spChg>
        <pc:spChg chg="add mod">
          <ac:chgData name="Thompson, Richard (CDR)" userId="ea9d80a7-0b4f-47bf-b25d-fcf28bdd4bae" providerId="ADAL" clId="{8EC8E854-950D-4AF8-958D-4A2E0C79549A}" dt="2025-09-06T18:41:04.339" v="2885" actId="1035"/>
          <ac:spMkLst>
            <pc:docMk/>
            <pc:sldMk cId="319868085" sldId="274"/>
            <ac:spMk id="15" creationId="{A351786D-010D-3E48-5229-B6CC66F9CFA1}"/>
          </ac:spMkLst>
        </pc:spChg>
        <pc:picChg chg="add mod">
          <ac:chgData name="Thompson, Richard (CDR)" userId="ea9d80a7-0b4f-47bf-b25d-fcf28bdd4bae" providerId="ADAL" clId="{8EC8E854-950D-4AF8-958D-4A2E0C79549A}" dt="2025-09-06T18:41:04.339" v="2885" actId="1035"/>
          <ac:picMkLst>
            <pc:docMk/>
            <pc:sldMk cId="319868085" sldId="274"/>
            <ac:picMk id="5" creationId="{B0C73DA2-6E57-EE5D-ECCB-9A5012E36499}"/>
          </ac:picMkLst>
        </pc:picChg>
        <pc:picChg chg="add mod">
          <ac:chgData name="Thompson, Richard (CDR)" userId="ea9d80a7-0b4f-47bf-b25d-fcf28bdd4bae" providerId="ADAL" clId="{8EC8E854-950D-4AF8-958D-4A2E0C79549A}" dt="2025-09-06T18:41:04.339" v="2885" actId="1035"/>
          <ac:picMkLst>
            <pc:docMk/>
            <pc:sldMk cId="319868085" sldId="274"/>
            <ac:picMk id="7" creationId="{D5A81505-D716-69F1-B7CE-C1A15377B21B}"/>
          </ac:picMkLst>
        </pc:picChg>
        <pc:picChg chg="add mod">
          <ac:chgData name="Thompson, Richard (CDR)" userId="ea9d80a7-0b4f-47bf-b25d-fcf28bdd4bae" providerId="ADAL" clId="{8EC8E854-950D-4AF8-958D-4A2E0C79549A}" dt="2025-09-06T18:41:04.339" v="2885" actId="1035"/>
          <ac:picMkLst>
            <pc:docMk/>
            <pc:sldMk cId="319868085" sldId="274"/>
            <ac:picMk id="9" creationId="{76A486A7-CFB8-8A9E-74FC-388226B1E77A}"/>
          </ac:picMkLst>
        </pc:picChg>
      </pc:sldChg>
      <pc:sldChg chg="modSp new del mod">
        <pc:chgData name="Thompson, Richard (CDR)" userId="ea9d80a7-0b4f-47bf-b25d-fcf28bdd4bae" providerId="ADAL" clId="{8EC8E854-950D-4AF8-958D-4A2E0C79549A}" dt="2025-09-06T18:47:07.806" v="2940" actId="47"/>
        <pc:sldMkLst>
          <pc:docMk/>
          <pc:sldMk cId="3936261243" sldId="275"/>
        </pc:sldMkLst>
      </pc:sldChg>
      <pc:sldChg chg="addSp delSp modSp add del mod or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192626625" sldId="276"/>
        </pc:sldMkLst>
        <pc:spChg chg="mod">
          <ac:chgData name="Thompson, Richard (CDR)" userId="ea9d80a7-0b4f-47bf-b25d-fcf28bdd4bae" providerId="ADAL" clId="{8EC8E854-950D-4AF8-958D-4A2E0C79549A}" dt="2025-09-06T19:16:28.140" v="3026" actId="20577"/>
          <ac:spMkLst>
            <pc:docMk/>
            <pc:sldMk cId="3192626625" sldId="276"/>
            <ac:spMk id="2" creationId="{E4462BFC-23A5-9F4F-273F-3B69996BA0A8}"/>
          </ac:spMkLst>
        </pc:spChg>
        <pc:spChg chg="mod">
          <ac:chgData name="Thompson, Richard (CDR)" userId="ea9d80a7-0b4f-47bf-b25d-fcf28bdd4bae" providerId="ADAL" clId="{8EC8E854-950D-4AF8-958D-4A2E0C79549A}" dt="2025-09-06T19:19:07.523" v="3073" actId="20577"/>
          <ac:spMkLst>
            <pc:docMk/>
            <pc:sldMk cId="3192626625" sldId="276"/>
            <ac:spMk id="3" creationId="{77F5EC59-0829-2D5F-4C8C-615A241FB97D}"/>
          </ac:spMkLst>
        </pc:spChg>
        <pc:spChg chg="mod">
          <ac:chgData name="Thompson, Richard (CDR)" userId="ea9d80a7-0b4f-47bf-b25d-fcf28bdd4bae" providerId="ADAL" clId="{8EC8E854-950D-4AF8-958D-4A2E0C79549A}" dt="2025-09-06T19:19:32.751" v="3092" actId="1035"/>
          <ac:spMkLst>
            <pc:docMk/>
            <pc:sldMk cId="3192626625" sldId="276"/>
            <ac:spMk id="11" creationId="{14495C55-22A5-D283-35D1-63BB0D5DFF0B}"/>
          </ac:spMkLst>
        </pc:spChg>
        <pc:spChg chg="mod">
          <ac:chgData name="Thompson, Richard (CDR)" userId="ea9d80a7-0b4f-47bf-b25d-fcf28bdd4bae" providerId="ADAL" clId="{8EC8E854-950D-4AF8-958D-4A2E0C79549A}" dt="2025-09-06T19:19:32.751" v="3092" actId="1035"/>
          <ac:spMkLst>
            <pc:docMk/>
            <pc:sldMk cId="3192626625" sldId="276"/>
            <ac:spMk id="13" creationId="{0A869E00-71C1-9EB2-DFEA-7EA905FD451E}"/>
          </ac:spMkLst>
        </pc:spChg>
        <pc:spChg chg="mod">
          <ac:chgData name="Thompson, Richard (CDR)" userId="ea9d80a7-0b4f-47bf-b25d-fcf28bdd4bae" providerId="ADAL" clId="{8EC8E854-950D-4AF8-958D-4A2E0C79549A}" dt="2025-09-06T19:19:53.650" v="3103" actId="1035"/>
          <ac:spMkLst>
            <pc:docMk/>
            <pc:sldMk cId="3192626625" sldId="276"/>
            <ac:spMk id="15" creationId="{D2D75220-66DA-DCDC-FB4B-071A412F1D82}"/>
          </ac:spMkLst>
        </pc:spChg>
        <pc:picChg chg="add mod">
          <ac:chgData name="Thompson, Richard (CDR)" userId="ea9d80a7-0b4f-47bf-b25d-fcf28bdd4bae" providerId="ADAL" clId="{8EC8E854-950D-4AF8-958D-4A2E0C79549A}" dt="2025-09-06T19:19:32.751" v="3092" actId="1035"/>
          <ac:picMkLst>
            <pc:docMk/>
            <pc:sldMk cId="3192626625" sldId="276"/>
            <ac:picMk id="6" creationId="{8239548F-0640-B1B8-233D-23B6628FF48B}"/>
          </ac:picMkLst>
        </pc:picChg>
        <pc:picChg chg="add mod">
          <ac:chgData name="Thompson, Richard (CDR)" userId="ea9d80a7-0b4f-47bf-b25d-fcf28bdd4bae" providerId="ADAL" clId="{8EC8E854-950D-4AF8-958D-4A2E0C79549A}" dt="2025-09-06T19:19:32.751" v="3092" actId="1035"/>
          <ac:picMkLst>
            <pc:docMk/>
            <pc:sldMk cId="3192626625" sldId="276"/>
            <ac:picMk id="10" creationId="{D99A61E2-9835-EEE8-DE17-A9C7F2B372A3}"/>
          </ac:picMkLst>
        </pc:picChg>
        <pc:picChg chg="add mod">
          <ac:chgData name="Thompson, Richard (CDR)" userId="ea9d80a7-0b4f-47bf-b25d-fcf28bdd4bae" providerId="ADAL" clId="{8EC8E854-950D-4AF8-958D-4A2E0C79549A}" dt="2025-09-06T19:19:53.650" v="3103" actId="1035"/>
          <ac:picMkLst>
            <pc:docMk/>
            <pc:sldMk cId="3192626625" sldId="276"/>
            <ac:picMk id="14" creationId="{D5CCA047-7754-39EF-D5AC-CB513F2E0F9F}"/>
          </ac:picMkLst>
        </pc:picChg>
      </pc:sldChg>
      <pc:sldChg chg="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896269828" sldId="277"/>
        </pc:sldMkLst>
        <pc:spChg chg="mod">
          <ac:chgData name="Thompson, Richard (CDR)" userId="ea9d80a7-0b4f-47bf-b25d-fcf28bdd4bae" providerId="ADAL" clId="{8EC8E854-950D-4AF8-958D-4A2E0C79549A}" dt="2025-09-06T19:16:03.980" v="3009" actId="20577"/>
          <ac:spMkLst>
            <pc:docMk/>
            <pc:sldMk cId="3896269828" sldId="277"/>
            <ac:spMk id="2" creationId="{CFCE09C1-6DB5-5C59-E717-21998BF906D6}"/>
          </ac:spMkLst>
        </pc:spChg>
        <pc:spChg chg="mod">
          <ac:chgData name="Thompson, Richard (CDR)" userId="ea9d80a7-0b4f-47bf-b25d-fcf28bdd4bae" providerId="ADAL" clId="{8EC8E854-950D-4AF8-958D-4A2E0C79549A}" dt="2025-09-06T19:22:44.175" v="3105" actId="27636"/>
          <ac:spMkLst>
            <pc:docMk/>
            <pc:sldMk cId="3896269828" sldId="277"/>
            <ac:spMk id="3" creationId="{FAFD4578-0A5C-604D-E825-B4DE112C0EA6}"/>
          </ac:spMkLst>
        </pc:spChg>
      </pc:sldChg>
      <pc:sldChg chg="add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333793438" sldId="278"/>
        </pc:sldMkLst>
        <pc:spChg chg="mod">
          <ac:chgData name="Thompson, Richard (CDR)" userId="ea9d80a7-0b4f-47bf-b25d-fcf28bdd4bae" providerId="ADAL" clId="{8EC8E854-950D-4AF8-958D-4A2E0C79549A}" dt="2025-09-06T19:41:15.715" v="3312" actId="26606"/>
          <ac:spMkLst>
            <pc:docMk/>
            <pc:sldMk cId="3333793438" sldId="278"/>
            <ac:spMk id="2" creationId="{810A6F5B-6E8B-B378-ECBB-6AE8BDE816CC}"/>
          </ac:spMkLst>
        </pc:spChg>
        <pc:spChg chg="mod">
          <ac:chgData name="Thompson, Richard (CDR)" userId="ea9d80a7-0b4f-47bf-b25d-fcf28bdd4bae" providerId="ADAL" clId="{8EC8E854-950D-4AF8-958D-4A2E0C79549A}" dt="2025-09-06T20:25:43.688" v="3416" actId="27636"/>
          <ac:spMkLst>
            <pc:docMk/>
            <pc:sldMk cId="3333793438" sldId="278"/>
            <ac:spMk id="3" creationId="{98CADE91-C09C-597A-5D3F-80E1AEDC6A85}"/>
          </ac:spMkLst>
        </pc:spChg>
        <pc:spChg chg="add mod">
          <ac:chgData name="Thompson, Richard (CDR)" userId="ea9d80a7-0b4f-47bf-b25d-fcf28bdd4bae" providerId="ADAL" clId="{8EC8E854-950D-4AF8-958D-4A2E0C79549A}" dt="2025-09-06T19:45:27.444" v="3354" actId="20577"/>
          <ac:spMkLst>
            <pc:docMk/>
            <pc:sldMk cId="3333793438" sldId="278"/>
            <ac:spMk id="4" creationId="{27603513-7020-2B57-17D7-FADC67EFF824}"/>
          </ac:spMkLst>
        </pc:spChg>
        <pc:spChg chg="add mod">
          <ac:chgData name="Thompson, Richard (CDR)" userId="ea9d80a7-0b4f-47bf-b25d-fcf28bdd4bae" providerId="ADAL" clId="{8EC8E854-950D-4AF8-958D-4A2E0C79549A}" dt="2025-09-06T20:28:46.795" v="3454" actId="20577"/>
          <ac:spMkLst>
            <pc:docMk/>
            <pc:sldMk cId="3333793438" sldId="278"/>
            <ac:spMk id="5" creationId="{941260CA-B9D2-16AB-D8FA-423B7106721D}"/>
          </ac:spMkLst>
        </pc:spChg>
        <pc:spChg chg="add">
          <ac:chgData name="Thompson, Richard (CDR)" userId="ea9d80a7-0b4f-47bf-b25d-fcf28bdd4bae" providerId="ADAL" clId="{8EC8E854-950D-4AF8-958D-4A2E0C79549A}" dt="2025-09-06T19:41:15.715" v="3312" actId="26606"/>
          <ac:spMkLst>
            <pc:docMk/>
            <pc:sldMk cId="3333793438" sldId="278"/>
            <ac:spMk id="2055" creationId="{4FAE1107-CEC3-4041-8BAA-CDB6F6759B35}"/>
          </ac:spMkLst>
        </pc:spChg>
        <pc:picChg chg="add mod">
          <ac:chgData name="Thompson, Richard (CDR)" userId="ea9d80a7-0b4f-47bf-b25d-fcf28bdd4bae" providerId="ADAL" clId="{8EC8E854-950D-4AF8-958D-4A2E0C79549A}" dt="2025-09-06T19:41:15.715" v="3312" actId="26606"/>
          <ac:picMkLst>
            <pc:docMk/>
            <pc:sldMk cId="3333793438" sldId="278"/>
            <ac:picMk id="2050" creationId="{A985EAFA-8CF7-BFF9-FF83-B600E55BE172}"/>
          </ac:picMkLst>
        </pc:picChg>
        <pc:cxnChg chg="add">
          <ac:chgData name="Thompson, Richard (CDR)" userId="ea9d80a7-0b4f-47bf-b25d-fcf28bdd4bae" providerId="ADAL" clId="{8EC8E854-950D-4AF8-958D-4A2E0C79549A}" dt="2025-09-06T19:41:15.715" v="3312" actId="26606"/>
          <ac:cxnSpMkLst>
            <pc:docMk/>
            <pc:sldMk cId="3333793438" sldId="278"/>
            <ac:cxnSpMk id="2057" creationId="{1AEA88FB-F5DD-45CE-AAE1-7B33D0ABDD25}"/>
          </ac:cxnSpMkLst>
        </pc:cxnChg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932264935" sldId="279"/>
        </pc:sldMkLst>
        <pc:spChg chg="mod">
          <ac:chgData name="Thompson, Richard (CDR)" userId="ea9d80a7-0b4f-47bf-b25d-fcf28bdd4bae" providerId="ADAL" clId="{8EC8E854-950D-4AF8-958D-4A2E0C79549A}" dt="2025-09-06T20:34:16.225" v="3713" actId="20577"/>
          <ac:spMkLst>
            <pc:docMk/>
            <pc:sldMk cId="2932264935" sldId="279"/>
            <ac:spMk id="2" creationId="{23D2A40E-0CC4-1EEC-9231-6BABFB2DD5B9}"/>
          </ac:spMkLst>
        </pc:spChg>
        <pc:graphicFrameChg chg="add mod modGraphic">
          <ac:chgData name="Thompson, Richard (CDR)" userId="ea9d80a7-0b4f-47bf-b25d-fcf28bdd4bae" providerId="ADAL" clId="{8EC8E854-950D-4AF8-958D-4A2E0C79549A}" dt="2025-09-06T20:49:51.936" v="3795" actId="20577"/>
          <ac:graphicFrameMkLst>
            <pc:docMk/>
            <pc:sldMk cId="2932264935" sldId="279"/>
            <ac:graphicFrameMk id="5" creationId="{5E959E3E-C637-73E9-64DB-3BE3D6577D00}"/>
          </ac:graphicFrameMkLst>
        </pc:graphicFrameChg>
      </pc:sldChg>
      <pc:sldChg chg="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434699612" sldId="280"/>
        </pc:sldMkLst>
        <pc:spChg chg="mod">
          <ac:chgData name="Thompson, Richard (CDR)" userId="ea9d80a7-0b4f-47bf-b25d-fcf28bdd4bae" providerId="ADAL" clId="{8EC8E854-950D-4AF8-958D-4A2E0C79549A}" dt="2025-09-06T20:54:05.046" v="3819" actId="20577"/>
          <ac:spMkLst>
            <pc:docMk/>
            <pc:sldMk cId="1434699612" sldId="280"/>
            <ac:spMk id="2" creationId="{BCCF0AC3-F722-6BE7-6309-D1A471D379E3}"/>
          </ac:spMkLst>
        </pc:spChg>
        <pc:spChg chg="mod">
          <ac:chgData name="Thompson, Richard (CDR)" userId="ea9d80a7-0b4f-47bf-b25d-fcf28bdd4bae" providerId="ADAL" clId="{8EC8E854-950D-4AF8-958D-4A2E0C79549A}" dt="2025-09-06T20:55:12.628" v="3826" actId="12"/>
          <ac:spMkLst>
            <pc:docMk/>
            <pc:sldMk cId="1434699612" sldId="280"/>
            <ac:spMk id="3" creationId="{B64F0C36-338F-F75F-2B53-510208F76CE0}"/>
          </ac:spMkLst>
        </pc:spChg>
      </pc:sldChg>
      <pc:sldChg chg="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784031818" sldId="281"/>
        </pc:sldMkLst>
        <pc:spChg chg="mod">
          <ac:chgData name="Thompson, Richard (CDR)" userId="ea9d80a7-0b4f-47bf-b25d-fcf28bdd4bae" providerId="ADAL" clId="{8EC8E854-950D-4AF8-958D-4A2E0C79549A}" dt="2025-09-06T20:55:48.453" v="3830" actId="20577"/>
          <ac:spMkLst>
            <pc:docMk/>
            <pc:sldMk cId="3784031818" sldId="281"/>
            <ac:spMk id="2" creationId="{E6C21EE5-0494-70AE-44E6-E1598FA5F609}"/>
          </ac:spMkLst>
        </pc:spChg>
        <pc:spChg chg="mod">
          <ac:chgData name="Thompson, Richard (CDR)" userId="ea9d80a7-0b4f-47bf-b25d-fcf28bdd4bae" providerId="ADAL" clId="{8EC8E854-950D-4AF8-958D-4A2E0C79549A}" dt="2025-09-06T21:19:14.044" v="3837" actId="27636"/>
          <ac:spMkLst>
            <pc:docMk/>
            <pc:sldMk cId="3784031818" sldId="281"/>
            <ac:spMk id="3" creationId="{EFA58925-294A-152D-AC66-028D37AA89B7}"/>
          </ac:spMkLst>
        </pc:spChg>
      </pc:sldChg>
      <pc:sldChg chg="modSp add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586148513" sldId="282"/>
        </pc:sldMkLst>
        <pc:spChg chg="mod">
          <ac:chgData name="Thompson, Richard (CDR)" userId="ea9d80a7-0b4f-47bf-b25d-fcf28bdd4bae" providerId="ADAL" clId="{8EC8E854-950D-4AF8-958D-4A2E0C79549A}" dt="2025-09-06T21:19:56.773" v="3843" actId="11"/>
          <ac:spMkLst>
            <pc:docMk/>
            <pc:sldMk cId="2586148513" sldId="282"/>
            <ac:spMk id="3" creationId="{BEE3368B-5657-1A9B-DC49-223175342C36}"/>
          </ac:spMkLst>
        </pc:spChg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1448640178" sldId="283"/>
        </pc:sldMkLst>
        <pc:spChg chg="mod">
          <ac:chgData name="Thompson, Richard (CDR)" userId="ea9d80a7-0b4f-47bf-b25d-fcf28bdd4bae" providerId="ADAL" clId="{8EC8E854-950D-4AF8-958D-4A2E0C79549A}" dt="2025-09-06T22:23:47.747" v="4006" actId="26606"/>
          <ac:spMkLst>
            <pc:docMk/>
            <pc:sldMk cId="1448640178" sldId="283"/>
            <ac:spMk id="2" creationId="{6D2706B5-4BF5-599B-351F-ABAD9F1414BE}"/>
          </ac:spMkLst>
        </pc:spChg>
        <pc:spChg chg="add">
          <ac:chgData name="Thompson, Richard (CDR)" userId="ea9d80a7-0b4f-47bf-b25d-fcf28bdd4bae" providerId="ADAL" clId="{8EC8E854-950D-4AF8-958D-4A2E0C79549A}" dt="2025-09-06T22:23:47.747" v="4006" actId="26606"/>
          <ac:spMkLst>
            <pc:docMk/>
            <pc:sldMk cId="1448640178" sldId="283"/>
            <ac:spMk id="10" creationId="{3A8EC506-B1DA-46A1-B44D-774E68468E13}"/>
          </ac:spMkLst>
        </pc:spChg>
        <pc:spChg chg="add">
          <ac:chgData name="Thompson, Richard (CDR)" userId="ea9d80a7-0b4f-47bf-b25d-fcf28bdd4bae" providerId="ADAL" clId="{8EC8E854-950D-4AF8-958D-4A2E0C79549A}" dt="2025-09-06T22:23:47.747" v="4006" actId="26606"/>
          <ac:spMkLst>
            <pc:docMk/>
            <pc:sldMk cId="1448640178" sldId="283"/>
            <ac:spMk id="12" creationId="{BFF30785-305E-45D7-984F-5AA93D3CA561}"/>
          </ac:spMkLst>
        </pc:spChg>
        <pc:spChg chg="add">
          <ac:chgData name="Thompson, Richard (CDR)" userId="ea9d80a7-0b4f-47bf-b25d-fcf28bdd4bae" providerId="ADAL" clId="{8EC8E854-950D-4AF8-958D-4A2E0C79549A}" dt="2025-09-06T22:23:47.747" v="4006" actId="26606"/>
          <ac:spMkLst>
            <pc:docMk/>
            <pc:sldMk cId="1448640178" sldId="283"/>
            <ac:spMk id="16" creationId="{CA73784B-AC76-4BAD-93AF-C72D0EDFD715}"/>
          </ac:spMkLst>
        </pc:spChg>
        <pc:picChg chg="add mod">
          <ac:chgData name="Thompson, Richard (CDR)" userId="ea9d80a7-0b4f-47bf-b25d-fcf28bdd4bae" providerId="ADAL" clId="{8EC8E854-950D-4AF8-958D-4A2E0C79549A}" dt="2025-09-06T22:23:54.619" v="4008" actId="1076"/>
          <ac:picMkLst>
            <pc:docMk/>
            <pc:sldMk cId="1448640178" sldId="283"/>
            <ac:picMk id="5" creationId="{6FAD3138-651B-D17F-B790-39F12B2A1753}"/>
          </ac:picMkLst>
        </pc:picChg>
        <pc:cxnChg chg="add">
          <ac:chgData name="Thompson, Richard (CDR)" userId="ea9d80a7-0b4f-47bf-b25d-fcf28bdd4bae" providerId="ADAL" clId="{8EC8E854-950D-4AF8-958D-4A2E0C79549A}" dt="2025-09-06T22:23:47.747" v="4006" actId="26606"/>
          <ac:cxnSpMkLst>
            <pc:docMk/>
            <pc:sldMk cId="1448640178" sldId="283"/>
            <ac:cxnSpMk id="14" creationId="{15E01FA5-D766-43CA-A83D-E7CF3F04E96F}"/>
          </ac:cxnSpMkLst>
        </pc:cxnChg>
        <pc:cxnChg chg="add">
          <ac:chgData name="Thompson, Richard (CDR)" userId="ea9d80a7-0b4f-47bf-b25d-fcf28bdd4bae" providerId="ADAL" clId="{8EC8E854-950D-4AF8-958D-4A2E0C79549A}" dt="2025-09-06T22:23:47.747" v="4006" actId="26606"/>
          <ac:cxnSpMkLst>
            <pc:docMk/>
            <pc:sldMk cId="1448640178" sldId="283"/>
            <ac:cxnSpMk id="18" creationId="{811DCF04-0C7C-44FC-8246-FC8D736B1A71}"/>
          </ac:cxnSpMkLst>
        </pc:cxnChg>
      </pc:sldChg>
      <pc:sldChg chg="addSp delSp modSp new del mod">
        <pc:chgData name="Thompson, Richard (CDR)" userId="ea9d80a7-0b4f-47bf-b25d-fcf28bdd4bae" providerId="ADAL" clId="{8EC8E854-950D-4AF8-958D-4A2E0C79549A}" dt="2025-09-06T22:13:27.024" v="3979" actId="47"/>
        <pc:sldMkLst>
          <pc:docMk/>
          <pc:sldMk cId="3968764960" sldId="283"/>
        </pc:sldMkLst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302688528" sldId="284"/>
        </pc:sldMkLst>
        <pc:spChg chg="mod">
          <ac:chgData name="Thompson, Richard (CDR)" userId="ea9d80a7-0b4f-47bf-b25d-fcf28bdd4bae" providerId="ADAL" clId="{8EC8E854-950D-4AF8-958D-4A2E0C79549A}" dt="2025-09-06T22:26:00.386" v="4084" actId="20577"/>
          <ac:spMkLst>
            <pc:docMk/>
            <pc:sldMk cId="3302688528" sldId="284"/>
            <ac:spMk id="2" creationId="{CC26B82B-65C1-1CB6-9263-A6A99A77D4B1}"/>
          </ac:spMkLst>
        </pc:spChg>
        <pc:picChg chg="add mod">
          <ac:chgData name="Thompson, Richard (CDR)" userId="ea9d80a7-0b4f-47bf-b25d-fcf28bdd4bae" providerId="ADAL" clId="{8EC8E854-950D-4AF8-958D-4A2E0C79549A}" dt="2025-09-06T22:25:16.711" v="4013" actId="14100"/>
          <ac:picMkLst>
            <pc:docMk/>
            <pc:sldMk cId="3302688528" sldId="284"/>
            <ac:picMk id="5" creationId="{87DFAE7D-4909-51F7-76CD-4EC2573CD921}"/>
          </ac:picMkLst>
        </pc:picChg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47690614" sldId="285"/>
        </pc:sldMkLst>
        <pc:spChg chg="mod">
          <ac:chgData name="Thompson, Richard (CDR)" userId="ea9d80a7-0b4f-47bf-b25d-fcf28bdd4bae" providerId="ADAL" clId="{8EC8E854-950D-4AF8-958D-4A2E0C79549A}" dt="2025-09-06T22:31:05.677" v="4252" actId="20577"/>
          <ac:spMkLst>
            <pc:docMk/>
            <pc:sldMk cId="247690614" sldId="285"/>
            <ac:spMk id="2" creationId="{CB0340CC-5055-0BEF-6DA5-335F218F7B2A}"/>
          </ac:spMkLst>
        </pc:spChg>
        <pc:spChg chg="add mod">
          <ac:chgData name="Thompson, Richard (CDR)" userId="ea9d80a7-0b4f-47bf-b25d-fcf28bdd4bae" providerId="ADAL" clId="{8EC8E854-950D-4AF8-958D-4A2E0C79549A}" dt="2025-09-06T22:27:59.393" v="4134" actId="1076"/>
          <ac:spMkLst>
            <pc:docMk/>
            <pc:sldMk cId="247690614" sldId="285"/>
            <ac:spMk id="9" creationId="{53EE79C0-0B8E-AE20-FDD6-B021B7C583A4}"/>
          </ac:spMkLst>
        </pc:spChg>
        <pc:spChg chg="add">
          <ac:chgData name="Thompson, Richard (CDR)" userId="ea9d80a7-0b4f-47bf-b25d-fcf28bdd4bae" providerId="ADAL" clId="{8EC8E854-950D-4AF8-958D-4A2E0C79549A}" dt="2025-09-06T22:28:54.256" v="4135" actId="11529"/>
          <ac:spMkLst>
            <pc:docMk/>
            <pc:sldMk cId="247690614" sldId="285"/>
            <ac:spMk id="10" creationId="{E6EB469C-0A90-5FB3-F85F-281E22E9627C}"/>
          </ac:spMkLst>
        </pc:spChg>
        <pc:picChg chg="add del mod">
          <ac:chgData name="Thompson, Richard (CDR)" userId="ea9d80a7-0b4f-47bf-b25d-fcf28bdd4bae" providerId="ADAL" clId="{8EC8E854-950D-4AF8-958D-4A2E0C79549A}" dt="2025-09-06T22:42:07.531" v="4322" actId="21"/>
          <ac:picMkLst>
            <pc:docMk/>
            <pc:sldMk cId="247690614" sldId="285"/>
            <ac:picMk id="5" creationId="{4728B509-4C05-C909-33BC-382A55A323E6}"/>
          </ac:picMkLst>
        </pc:picChg>
        <pc:picChg chg="add mod">
          <ac:chgData name="Thompson, Richard (CDR)" userId="ea9d80a7-0b4f-47bf-b25d-fcf28bdd4bae" providerId="ADAL" clId="{8EC8E854-950D-4AF8-958D-4A2E0C79549A}" dt="2025-09-06T22:26:45.093" v="4092" actId="1076"/>
          <ac:picMkLst>
            <pc:docMk/>
            <pc:sldMk cId="247690614" sldId="285"/>
            <ac:picMk id="7" creationId="{728287BC-A49A-4C0C-5626-A580F5983B52}"/>
          </ac:picMkLst>
        </pc:picChg>
      </pc:sldChg>
      <pc:sldChg chg="modSp new del mod">
        <pc:chgData name="Thompson, Richard (CDR)" userId="ea9d80a7-0b4f-47bf-b25d-fcf28bdd4bae" providerId="ADAL" clId="{8EC8E854-950D-4AF8-958D-4A2E0C79549A}" dt="2025-09-06T22:30:23.717" v="4228" actId="47"/>
        <pc:sldMkLst>
          <pc:docMk/>
          <pc:sldMk cId="1720608829" sldId="286"/>
        </pc:sldMkLst>
      </pc:sldChg>
      <pc:sldChg chg="addSp delSp modSp add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219913400" sldId="286"/>
        </pc:sldMkLst>
        <pc:spChg chg="mod ord">
          <ac:chgData name="Thompson, Richard (CDR)" userId="ea9d80a7-0b4f-47bf-b25d-fcf28bdd4bae" providerId="ADAL" clId="{8EC8E854-950D-4AF8-958D-4A2E0C79549A}" dt="2025-09-06T22:46:48.751" v="4405" actId="20577"/>
          <ac:spMkLst>
            <pc:docMk/>
            <pc:sldMk cId="3219913400" sldId="286"/>
            <ac:spMk id="2" creationId="{CC81793D-1822-5F55-E93C-C50C18F9D858}"/>
          </ac:spMkLst>
        </pc:spChg>
        <pc:spChg chg="add del">
          <ac:chgData name="Thompson, Richard (CDR)" userId="ea9d80a7-0b4f-47bf-b25d-fcf28bdd4bae" providerId="ADAL" clId="{8EC8E854-950D-4AF8-958D-4A2E0C79549A}" dt="2025-09-06T22:45:28.866" v="4364" actId="26606"/>
          <ac:spMkLst>
            <pc:docMk/>
            <pc:sldMk cId="3219913400" sldId="286"/>
            <ac:spMk id="6" creationId="{3A8EC506-B1DA-46A1-B44D-774E68468E13}"/>
          </ac:spMkLst>
        </pc:spChg>
        <pc:spChg chg="add del">
          <ac:chgData name="Thompson, Richard (CDR)" userId="ea9d80a7-0b4f-47bf-b25d-fcf28bdd4bae" providerId="ADAL" clId="{8EC8E854-950D-4AF8-958D-4A2E0C79549A}" dt="2025-09-06T22:45:28.866" v="4364" actId="26606"/>
          <ac:spMkLst>
            <pc:docMk/>
            <pc:sldMk cId="3219913400" sldId="286"/>
            <ac:spMk id="11" creationId="{BFF30785-305E-45D7-984F-5AA93D3CA561}"/>
          </ac:spMkLst>
        </pc:spChg>
        <pc:spChg chg="add del">
          <ac:chgData name="Thompson, Richard (CDR)" userId="ea9d80a7-0b4f-47bf-b25d-fcf28bdd4bae" providerId="ADAL" clId="{8EC8E854-950D-4AF8-958D-4A2E0C79549A}" dt="2025-09-06T22:45:28.866" v="4364" actId="26606"/>
          <ac:spMkLst>
            <pc:docMk/>
            <pc:sldMk cId="3219913400" sldId="286"/>
            <ac:spMk id="15" creationId="{CA73784B-AC76-4BAD-93AF-C72D0EDFD715}"/>
          </ac:spMkLst>
        </pc:spChg>
        <pc:picChg chg="add mod ord">
          <ac:chgData name="Thompson, Richard (CDR)" userId="ea9d80a7-0b4f-47bf-b25d-fcf28bdd4bae" providerId="ADAL" clId="{8EC8E854-950D-4AF8-958D-4A2E0C79549A}" dt="2025-09-06T22:46:08.228" v="4378" actId="1076"/>
          <ac:picMkLst>
            <pc:docMk/>
            <pc:sldMk cId="3219913400" sldId="286"/>
            <ac:picMk id="4" creationId="{4A48D087-472B-1B0C-B09E-9D065F73E6EA}"/>
          </ac:picMkLst>
        </pc:picChg>
        <pc:picChg chg="add mod">
          <ac:chgData name="Thompson, Richard (CDR)" userId="ea9d80a7-0b4f-47bf-b25d-fcf28bdd4bae" providerId="ADAL" clId="{8EC8E854-950D-4AF8-958D-4A2E0C79549A}" dt="2025-09-06T22:46:06.112" v="4377" actId="1076"/>
          <ac:picMkLst>
            <pc:docMk/>
            <pc:sldMk cId="3219913400" sldId="286"/>
            <ac:picMk id="8" creationId="{933B1DC8-3351-908E-AF0D-AB77CBB6ED35}"/>
          </ac:picMkLst>
        </pc:picChg>
        <pc:cxnChg chg="add">
          <ac:chgData name="Thompson, Richard (CDR)" userId="ea9d80a7-0b4f-47bf-b25d-fcf28bdd4bae" providerId="ADAL" clId="{8EC8E854-950D-4AF8-958D-4A2E0C79549A}" dt="2025-09-06T22:41:15.038" v="4320" actId="26606"/>
          <ac:cxnSpMkLst>
            <pc:docMk/>
            <pc:sldMk cId="3219913400" sldId="286"/>
            <ac:cxnSpMk id="13" creationId="{15E01FA5-D766-43CA-A83D-E7CF3F04E96F}"/>
          </ac:cxnSpMkLst>
        </pc:cxnChg>
        <pc:cxnChg chg="add">
          <ac:chgData name="Thompson, Richard (CDR)" userId="ea9d80a7-0b4f-47bf-b25d-fcf28bdd4bae" providerId="ADAL" clId="{8EC8E854-950D-4AF8-958D-4A2E0C79549A}" dt="2025-09-06T22:41:15.038" v="4320" actId="26606"/>
          <ac:cxnSpMkLst>
            <pc:docMk/>
            <pc:sldMk cId="3219913400" sldId="286"/>
            <ac:cxnSpMk id="17" creationId="{811DCF04-0C7C-44FC-8246-FC8D736B1A71}"/>
          </ac:cxnSpMkLst>
        </pc:cxnChg>
      </pc:sldChg>
      <pc:sldChg chg="addSp delSp modSp new del mod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824600092" sldId="287"/>
        </pc:sldMkLst>
        <pc:spChg chg="mod">
          <ac:chgData name="Thompson, Richard (CDR)" userId="ea9d80a7-0b4f-47bf-b25d-fcf28bdd4bae" providerId="ADAL" clId="{8EC8E854-950D-4AF8-958D-4A2E0C79549A}" dt="2025-09-06T22:43:44.565" v="4327" actId="20577"/>
          <ac:spMkLst>
            <pc:docMk/>
            <pc:sldMk cId="2824600092" sldId="287"/>
            <ac:spMk id="2" creationId="{F070BD75-DBA1-C01D-39D2-ABA36490344E}"/>
          </ac:spMkLst>
        </pc:spChg>
        <pc:picChg chg="add mod">
          <ac:chgData name="Thompson, Richard (CDR)" userId="ea9d80a7-0b4f-47bf-b25d-fcf28bdd4bae" providerId="ADAL" clId="{8EC8E854-950D-4AF8-958D-4A2E0C79549A}" dt="2025-09-06T22:40:51.686" v="4306" actId="1076"/>
          <ac:picMkLst>
            <pc:docMk/>
            <pc:sldMk cId="2824600092" sldId="287"/>
            <ac:picMk id="1026" creationId="{6C1E737A-3C6D-4AD2-A2C0-06BB489C1812}"/>
          </ac:picMkLst>
        </pc:picChg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2198512684" sldId="288"/>
        </pc:sldMkLst>
        <pc:spChg chg="mod">
          <ac:chgData name="Thompson, Richard (CDR)" userId="ea9d80a7-0b4f-47bf-b25d-fcf28bdd4bae" providerId="ADAL" clId="{8EC8E854-950D-4AF8-958D-4A2E0C79549A}" dt="2025-09-06T22:52:15.192" v="4498" actId="26606"/>
          <ac:spMkLst>
            <pc:docMk/>
            <pc:sldMk cId="2198512684" sldId="288"/>
            <ac:spMk id="2" creationId="{E0032398-EA94-859D-1818-FADDA5377629}"/>
          </ac:spMkLst>
        </pc:spChg>
        <pc:spChg chg="add mod ord">
          <ac:chgData name="Thompson, Richard (CDR)" userId="ea9d80a7-0b4f-47bf-b25d-fcf28bdd4bae" providerId="ADAL" clId="{8EC8E854-950D-4AF8-958D-4A2E0C79549A}" dt="2025-09-06T22:53:34.023" v="4541" actId="1076"/>
          <ac:spMkLst>
            <pc:docMk/>
            <pc:sldMk cId="2198512684" sldId="288"/>
            <ac:spMk id="8" creationId="{5E0AAC2E-D4C6-4247-F60C-A7712291E0C4}"/>
          </ac:spMkLst>
        </pc:spChg>
        <pc:picChg chg="add mod">
          <ac:chgData name="Thompson, Richard (CDR)" userId="ea9d80a7-0b4f-47bf-b25d-fcf28bdd4bae" providerId="ADAL" clId="{8EC8E854-950D-4AF8-958D-4A2E0C79549A}" dt="2025-09-06T22:53:39.253" v="4543" actId="14100"/>
          <ac:picMkLst>
            <pc:docMk/>
            <pc:sldMk cId="2198512684" sldId="288"/>
            <ac:picMk id="12" creationId="{5776D7A7-A341-B36A-24F8-847218D7A8BC}"/>
          </ac:picMkLst>
        </pc:picChg>
        <pc:picChg chg="add mod">
          <ac:chgData name="Thompson, Richard (CDR)" userId="ea9d80a7-0b4f-47bf-b25d-fcf28bdd4bae" providerId="ADAL" clId="{8EC8E854-950D-4AF8-958D-4A2E0C79549A}" dt="2025-09-06T22:58:43.926" v="4563" actId="1076"/>
          <ac:picMkLst>
            <pc:docMk/>
            <pc:sldMk cId="2198512684" sldId="288"/>
            <ac:picMk id="13" creationId="{2726D95B-5415-9647-44B5-5348F6A7F6D1}"/>
          </ac:picMkLst>
        </pc:picChg>
      </pc:sldChg>
      <pc:sldChg chg="addSp delSp modSp new del mod setBg">
        <pc:chgData name="Thompson, Richard (CDR)" userId="ea9d80a7-0b4f-47bf-b25d-fcf28bdd4bae" providerId="ADAL" clId="{8EC8E854-950D-4AF8-958D-4A2E0C79549A}" dt="2025-09-09T04:19:02.378" v="4704" actId="47"/>
        <pc:sldMkLst>
          <pc:docMk/>
          <pc:sldMk cId="3708573941" sldId="289"/>
        </pc:sldMkLst>
        <pc:spChg chg="mod">
          <ac:chgData name="Thompson, Richard (CDR)" userId="ea9d80a7-0b4f-47bf-b25d-fcf28bdd4bae" providerId="ADAL" clId="{8EC8E854-950D-4AF8-958D-4A2E0C79549A}" dt="2025-09-06T23:00:52.919" v="4572" actId="20577"/>
          <ac:spMkLst>
            <pc:docMk/>
            <pc:sldMk cId="3708573941" sldId="289"/>
            <ac:spMk id="2" creationId="{F7B01806-74BA-4A8D-A5B0-C2747071D927}"/>
          </ac:spMkLst>
        </pc:spChg>
        <pc:spChg chg="add">
          <ac:chgData name="Thompson, Richard (CDR)" userId="ea9d80a7-0b4f-47bf-b25d-fcf28bdd4bae" providerId="ADAL" clId="{8EC8E854-950D-4AF8-958D-4A2E0C79549A}" dt="2025-09-06T22:56:43.283" v="4551" actId="26606"/>
          <ac:spMkLst>
            <pc:docMk/>
            <pc:sldMk cId="3708573941" sldId="289"/>
            <ac:spMk id="10" creationId="{C1A9B9E1-AE3D-4F69-9670-71C92ED1BCEE}"/>
          </ac:spMkLst>
        </pc:spChg>
        <pc:picChg chg="add mod">
          <ac:chgData name="Thompson, Richard (CDR)" userId="ea9d80a7-0b4f-47bf-b25d-fcf28bdd4bae" providerId="ADAL" clId="{8EC8E854-950D-4AF8-958D-4A2E0C79549A}" dt="2025-09-06T22:57:07.031" v="4555" actId="1076"/>
          <ac:picMkLst>
            <pc:docMk/>
            <pc:sldMk cId="3708573941" sldId="289"/>
            <ac:picMk id="7" creationId="{3A0965FF-1B58-1BCF-DD46-3A5031712EF1}"/>
          </ac:picMkLst>
        </pc:picChg>
        <pc:picChg chg="add mod">
          <ac:chgData name="Thompson, Richard (CDR)" userId="ea9d80a7-0b4f-47bf-b25d-fcf28bdd4bae" providerId="ADAL" clId="{8EC8E854-950D-4AF8-958D-4A2E0C79549A}" dt="2025-09-06T22:58:06.986" v="4560" actId="1076"/>
          <ac:picMkLst>
            <pc:docMk/>
            <pc:sldMk cId="3708573941" sldId="289"/>
            <ac:picMk id="9" creationId="{A9092BEF-2386-B4E6-32E7-0C89CE7E6051}"/>
          </ac:picMkLst>
        </pc:picChg>
        <pc:cxnChg chg="add">
          <ac:chgData name="Thompson, Richard (CDR)" userId="ea9d80a7-0b4f-47bf-b25d-fcf28bdd4bae" providerId="ADAL" clId="{8EC8E854-950D-4AF8-958D-4A2E0C79549A}" dt="2025-09-06T22:56:43.283" v="4551" actId="26606"/>
          <ac:cxnSpMkLst>
            <pc:docMk/>
            <pc:sldMk cId="3708573941" sldId="289"/>
            <ac:cxnSpMk id="12" creationId="{3234ED8A-BEE3-4F34-B45B-731E1E292E3C}"/>
          </ac:cxnSpMkLst>
        </pc:cxnChg>
      </pc:sldChg>
      <pc:sldChg chg="addSp modSp mod">
        <pc:chgData name="Thompson, Richard (CDR)" userId="ea9d80a7-0b4f-47bf-b25d-fcf28bdd4bae" providerId="ADAL" clId="{8EC8E854-950D-4AF8-958D-4A2E0C79549A}" dt="2025-09-09T04:16:18.377" v="4679" actId="1076"/>
        <pc:sldMkLst>
          <pc:docMk/>
          <pc:sldMk cId="441734174" sldId="301"/>
        </pc:sldMkLst>
        <pc:spChg chg="add mod">
          <ac:chgData name="Thompson, Richard (CDR)" userId="ea9d80a7-0b4f-47bf-b25d-fcf28bdd4bae" providerId="ADAL" clId="{8EC8E854-950D-4AF8-958D-4A2E0C79549A}" dt="2025-09-09T04:16:18.377" v="4679" actId="1076"/>
          <ac:spMkLst>
            <pc:docMk/>
            <pc:sldMk cId="441734174" sldId="301"/>
            <ac:spMk id="6" creationId="{C00691F0-AD37-783D-A1D7-FD7BDF676928}"/>
          </ac:spMkLst>
        </pc:spChg>
        <pc:picChg chg="mod">
          <ac:chgData name="Thompson, Richard (CDR)" userId="ea9d80a7-0b4f-47bf-b25d-fcf28bdd4bae" providerId="ADAL" clId="{8EC8E854-950D-4AF8-958D-4A2E0C79549A}" dt="2025-09-09T04:15:54.363" v="4669" actId="1076"/>
          <ac:picMkLst>
            <pc:docMk/>
            <pc:sldMk cId="441734174" sldId="301"/>
            <ac:picMk id="5" creationId="{DF2FF4CD-816F-0FAE-3BDA-750246DDF1E8}"/>
          </ac:picMkLst>
        </pc:picChg>
      </pc:sldChg>
      <pc:sldChg chg="addSp modSp new mod setBg">
        <pc:chgData name="Thompson, Richard (CDR)" userId="ea9d80a7-0b4f-47bf-b25d-fcf28bdd4bae" providerId="ADAL" clId="{8EC8E854-950D-4AF8-958D-4A2E0C79549A}" dt="2025-09-09T04:01:28.725" v="4610" actId="1076"/>
        <pc:sldMkLst>
          <pc:docMk/>
          <pc:sldMk cId="1667553579" sldId="302"/>
        </pc:sldMkLst>
        <pc:spChg chg="mod">
          <ac:chgData name="Thompson, Richard (CDR)" userId="ea9d80a7-0b4f-47bf-b25d-fcf28bdd4bae" providerId="ADAL" clId="{8EC8E854-950D-4AF8-958D-4A2E0C79549A}" dt="2025-09-09T04:00:16.007" v="4588" actId="26606"/>
          <ac:spMkLst>
            <pc:docMk/>
            <pc:sldMk cId="1667553579" sldId="302"/>
            <ac:spMk id="2" creationId="{DEE97F47-6123-2383-6A07-A06F3AF7B027}"/>
          </ac:spMkLst>
        </pc:spChg>
        <pc:spChg chg="mod">
          <ac:chgData name="Thompson, Richard (CDR)" userId="ea9d80a7-0b4f-47bf-b25d-fcf28bdd4bae" providerId="ADAL" clId="{8EC8E854-950D-4AF8-958D-4A2E0C79549A}" dt="2025-09-09T04:01:28.725" v="4610" actId="1076"/>
          <ac:spMkLst>
            <pc:docMk/>
            <pc:sldMk cId="1667553579" sldId="302"/>
            <ac:spMk id="3" creationId="{71982C01-0D41-FBE1-C0EA-D14DA280EB92}"/>
          </ac:spMkLst>
        </pc:spChg>
        <pc:spChg chg="add">
          <ac:chgData name="Thompson, Richard (CDR)" userId="ea9d80a7-0b4f-47bf-b25d-fcf28bdd4bae" providerId="ADAL" clId="{8EC8E854-950D-4AF8-958D-4A2E0C79549A}" dt="2025-09-09T04:00:16.007" v="4588" actId="26606"/>
          <ac:spMkLst>
            <pc:docMk/>
            <pc:sldMk cId="1667553579" sldId="302"/>
            <ac:spMk id="10" creationId="{4FAE1107-CEC3-4041-8BAA-CDB6F6759B35}"/>
          </ac:spMkLst>
        </pc:spChg>
        <pc:picChg chg="add mod">
          <ac:chgData name="Thompson, Richard (CDR)" userId="ea9d80a7-0b4f-47bf-b25d-fcf28bdd4bae" providerId="ADAL" clId="{8EC8E854-950D-4AF8-958D-4A2E0C79549A}" dt="2025-09-09T04:00:16.007" v="4588" actId="26606"/>
          <ac:picMkLst>
            <pc:docMk/>
            <pc:sldMk cId="1667553579" sldId="302"/>
            <ac:picMk id="5" creationId="{FFB23EC1-58C8-40FA-7FB6-C1C054BA57DE}"/>
          </ac:picMkLst>
        </pc:picChg>
        <pc:cxnChg chg="add">
          <ac:chgData name="Thompson, Richard (CDR)" userId="ea9d80a7-0b4f-47bf-b25d-fcf28bdd4bae" providerId="ADAL" clId="{8EC8E854-950D-4AF8-958D-4A2E0C79549A}" dt="2025-09-09T04:00:16.007" v="4588" actId="26606"/>
          <ac:cxnSpMkLst>
            <pc:docMk/>
            <pc:sldMk cId="1667553579" sldId="302"/>
            <ac:cxnSpMk id="12" creationId="{1AEA88FB-F5DD-45CE-AAE1-7B33D0ABDD25}"/>
          </ac:cxnSpMkLst>
        </pc:cxnChg>
      </pc:sldChg>
      <pc:sldChg chg="addSp delSp modSp add mod">
        <pc:chgData name="Thompson, Richard (CDR)" userId="ea9d80a7-0b4f-47bf-b25d-fcf28bdd4bae" providerId="ADAL" clId="{8EC8E854-950D-4AF8-958D-4A2E0C79549A}" dt="2025-09-09T04:08:33.634" v="4646" actId="14100"/>
        <pc:sldMkLst>
          <pc:docMk/>
          <pc:sldMk cId="1846086268" sldId="303"/>
        </pc:sldMkLst>
        <pc:spChg chg="mod">
          <ac:chgData name="Thompson, Richard (CDR)" userId="ea9d80a7-0b4f-47bf-b25d-fcf28bdd4bae" providerId="ADAL" clId="{8EC8E854-950D-4AF8-958D-4A2E0C79549A}" dt="2025-09-09T04:03:21.522" v="4636" actId="20577"/>
          <ac:spMkLst>
            <pc:docMk/>
            <pc:sldMk cId="1846086268" sldId="303"/>
            <ac:spMk id="2" creationId="{193D34BF-00DB-9D56-8C31-113D9C7FB23E}"/>
          </ac:spMkLst>
        </pc:spChg>
        <pc:spChg chg="del">
          <ac:chgData name="Thompson, Richard (CDR)" userId="ea9d80a7-0b4f-47bf-b25d-fcf28bdd4bae" providerId="ADAL" clId="{8EC8E854-950D-4AF8-958D-4A2E0C79549A}" dt="2025-09-09T04:02:57.270" v="4619" actId="478"/>
          <ac:spMkLst>
            <pc:docMk/>
            <pc:sldMk cId="1846086268" sldId="303"/>
            <ac:spMk id="3" creationId="{587DB85A-6AD6-94AD-F653-2CC51F005C0F}"/>
          </ac:spMkLst>
        </pc:spChg>
        <pc:spChg chg="add del mod">
          <ac:chgData name="Thompson, Richard (CDR)" userId="ea9d80a7-0b4f-47bf-b25d-fcf28bdd4bae" providerId="ADAL" clId="{8EC8E854-950D-4AF8-958D-4A2E0C79549A}" dt="2025-09-09T04:03:12.066" v="4620" actId="478"/>
          <ac:spMkLst>
            <pc:docMk/>
            <pc:sldMk cId="1846086268" sldId="303"/>
            <ac:spMk id="8" creationId="{23863D81-7A76-5734-39DC-8B2B6B7C434F}"/>
          </ac:spMkLst>
        </pc:spChg>
        <pc:picChg chg="mod">
          <ac:chgData name="Thompson, Richard (CDR)" userId="ea9d80a7-0b4f-47bf-b25d-fcf28bdd4bae" providerId="ADAL" clId="{8EC8E854-950D-4AF8-958D-4A2E0C79549A}" dt="2025-09-09T04:08:33.634" v="4646" actId="14100"/>
          <ac:picMkLst>
            <pc:docMk/>
            <pc:sldMk cId="1846086268" sldId="303"/>
            <ac:picMk id="5" creationId="{A8FC5E75-E49E-E62A-A14D-C207481C439A}"/>
          </ac:picMkLst>
        </pc:picChg>
        <pc:picChg chg="add mod">
          <ac:chgData name="Thompson, Richard (CDR)" userId="ea9d80a7-0b4f-47bf-b25d-fcf28bdd4bae" providerId="ADAL" clId="{8EC8E854-950D-4AF8-958D-4A2E0C79549A}" dt="2025-09-09T04:04:58.356" v="4644" actId="1076"/>
          <ac:picMkLst>
            <pc:docMk/>
            <pc:sldMk cId="1846086268" sldId="303"/>
            <ac:picMk id="6" creationId="{03BBA3FF-59D7-5F60-D28D-EBEBF2A5BEAF}"/>
          </ac:picMkLst>
        </pc:picChg>
      </pc:sldChg>
      <pc:sldChg chg="addSp delSp modSp new mod">
        <pc:chgData name="Thompson, Richard (CDR)" userId="ea9d80a7-0b4f-47bf-b25d-fcf28bdd4bae" providerId="ADAL" clId="{8EC8E854-950D-4AF8-958D-4A2E0C79549A}" dt="2025-09-09T04:18:26.012" v="4703" actId="1076"/>
        <pc:sldMkLst>
          <pc:docMk/>
          <pc:sldMk cId="1996398583" sldId="304"/>
        </pc:sldMkLst>
        <pc:spChg chg="mod">
          <ac:chgData name="Thompson, Richard (CDR)" userId="ea9d80a7-0b4f-47bf-b25d-fcf28bdd4bae" providerId="ADAL" clId="{8EC8E854-950D-4AF8-958D-4A2E0C79549A}" dt="2025-09-09T04:18:09.558" v="4698" actId="20577"/>
          <ac:spMkLst>
            <pc:docMk/>
            <pc:sldMk cId="1996398583" sldId="304"/>
            <ac:spMk id="2" creationId="{8D1C23FE-82FF-8EE7-0694-8DCE8821C5C5}"/>
          </ac:spMkLst>
        </pc:spChg>
        <pc:spChg chg="del">
          <ac:chgData name="Thompson, Richard (CDR)" userId="ea9d80a7-0b4f-47bf-b25d-fcf28bdd4bae" providerId="ADAL" clId="{8EC8E854-950D-4AF8-958D-4A2E0C79549A}" dt="2025-09-09T04:17:58.782" v="4680" actId="478"/>
          <ac:spMkLst>
            <pc:docMk/>
            <pc:sldMk cId="1996398583" sldId="304"/>
            <ac:spMk id="3" creationId="{88E5AA91-77BC-5314-6A08-DEB56791E2DC}"/>
          </ac:spMkLst>
        </pc:spChg>
        <pc:picChg chg="add mod">
          <ac:chgData name="Thompson, Richard (CDR)" userId="ea9d80a7-0b4f-47bf-b25d-fcf28bdd4bae" providerId="ADAL" clId="{8EC8E854-950D-4AF8-958D-4A2E0C79549A}" dt="2025-09-09T04:18:13.678" v="4699" actId="1076"/>
          <ac:picMkLst>
            <pc:docMk/>
            <pc:sldMk cId="1996398583" sldId="304"/>
            <ac:picMk id="5" creationId="{6511AA39-A470-FD68-A385-A9FFC2B6C6BF}"/>
          </ac:picMkLst>
        </pc:picChg>
        <pc:picChg chg="add mod">
          <ac:chgData name="Thompson, Richard (CDR)" userId="ea9d80a7-0b4f-47bf-b25d-fcf28bdd4bae" providerId="ADAL" clId="{8EC8E854-950D-4AF8-958D-4A2E0C79549A}" dt="2025-09-09T04:18:26.012" v="4703" actId="1076"/>
          <ac:picMkLst>
            <pc:docMk/>
            <pc:sldMk cId="1996398583" sldId="304"/>
            <ac:picMk id="6" creationId="{D6B43506-D5F3-7DB4-4D40-AF73D5AF7E11}"/>
          </ac:picMkLst>
        </pc:picChg>
      </pc:sldChg>
    </pc:docChg>
  </pc:docChgLst>
  <pc:docChgLst>
    <pc:chgData name="Thompson, Richard (CDR)" userId="ea9d80a7-0b4f-47bf-b25d-fcf28bdd4bae" providerId="ADAL" clId="{CC6739B4-1E6F-4A05-B291-6D5E38F3896C}"/>
    <pc:docChg chg="custSel modSld">
      <pc:chgData name="Thompson, Richard (CDR)" userId="ea9d80a7-0b4f-47bf-b25d-fcf28bdd4bae" providerId="ADAL" clId="{CC6739B4-1E6F-4A05-B291-6D5E38F3896C}" dt="2025-08-22T03:17:23.283" v="33" actId="20577"/>
      <pc:docMkLst>
        <pc:docMk/>
      </pc:docMkLst>
      <pc:sldChg chg="modSp mod">
        <pc:chgData name="Thompson, Richard (CDR)" userId="ea9d80a7-0b4f-47bf-b25d-fcf28bdd4bae" providerId="ADAL" clId="{CC6739B4-1E6F-4A05-B291-6D5E38F3896C}" dt="2025-08-22T03:17:23.283" v="33" actId="20577"/>
        <pc:sldMkLst>
          <pc:docMk/>
          <pc:sldMk cId="3574461353" sldId="257"/>
        </pc:sldMkLst>
      </pc:sldChg>
      <pc:sldChg chg="modSp mod">
        <pc:chgData name="Thompson, Richard (CDR)" userId="ea9d80a7-0b4f-47bf-b25d-fcf28bdd4bae" providerId="ADAL" clId="{CC6739B4-1E6F-4A05-B291-6D5E38F3896C}" dt="2025-08-22T03:16:53.263" v="22" actId="20577"/>
        <pc:sldMkLst>
          <pc:docMk/>
          <pc:sldMk cId="327768298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EE33A-972A-4C7C-ABF8-BFA56C254C8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491E6E-CD02-4FBD-AA59-9D9648747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of these slides were adapted from a course given by Stephen Schulz.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491E6E-CD02-4FBD-AA59-9D9648747B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32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652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9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29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8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50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070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643EE8-CAE3-468D-AD12-5C3E1E8D15EE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BC2AC7-9D4A-4632-A2E0-2FBAC79386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29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ntologyportal/sigmaAntlr/blob/master/Suokif.g4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94B70-1F34-FEBF-0CE9-0BD1F6705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0120" y="1105352"/>
            <a:ext cx="5477071" cy="3023981"/>
          </a:xfrm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</a:rPr>
              <a:t>Programming Paradigms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DC9A1F-161F-77E6-5B8C-3B1EE7BF5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0120" y="4287725"/>
            <a:ext cx="5477071" cy="143169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CS 3022 – Syntax</a:t>
            </a:r>
            <a:endParaRPr lang="en-US" sz="1600" i="1" dirty="0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CCD4BC-2035-2B36-BDF6-0AE22802E50B}"/>
              </a:ext>
            </a:extLst>
          </p:cNvPr>
          <p:cNvSpPr txBox="1"/>
          <p:nvPr/>
        </p:nvSpPr>
        <p:spPr>
          <a:xfrm>
            <a:off x="5802131" y="1005952"/>
            <a:ext cx="50530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  <a:p>
            <a:endParaRPr lang="en-US" sz="1800" dirty="0">
              <a:solidFill>
                <a:schemeClr val="bg1"/>
              </a:solidFill>
            </a:endParaRPr>
          </a:p>
          <a:p>
            <a:r>
              <a:rPr lang="en-US" sz="1800" i="1" dirty="0">
                <a:solidFill>
                  <a:schemeClr val="bg1"/>
                </a:solidFill>
              </a:rPr>
              <a:t>“An algorithm is a finite answer to an infinite number of questions.”</a:t>
            </a:r>
          </a:p>
          <a:p>
            <a:r>
              <a:rPr lang="en-US" sz="1800" i="1" dirty="0">
                <a:solidFill>
                  <a:schemeClr val="bg1"/>
                </a:solidFill>
              </a:rPr>
              <a:t>			             </a:t>
            </a:r>
            <a:r>
              <a:rPr lang="en-US" sz="1800" dirty="0">
                <a:solidFill>
                  <a:schemeClr val="bg1"/>
                </a:solidFill>
              </a:rPr>
              <a:t>-Stephen Cole Kleene</a:t>
            </a:r>
          </a:p>
        </p:txBody>
      </p:sp>
    </p:spTree>
    <p:extLst>
      <p:ext uri="{BB962C8B-B14F-4D97-AF65-F5344CB8AC3E}">
        <p14:creationId xmlns:p14="http://schemas.microsoft.com/office/powerpoint/2010/main" val="2167134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25BD-EEC1-3EC1-DFBB-3FC5C10C2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helpful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858B7B-5D29-6763-2F2C-F7DD861D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308" y="2226946"/>
            <a:ext cx="7094835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69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846-C956-E3D4-6CCE-B55AA607E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Regex example - BASH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8C29E-ACCC-8320-7B29-D6DB9D71E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022161"/>
            <a:ext cx="6035563" cy="42904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DF5913-52BB-B95D-3330-433AAEED03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068" r="31068"/>
          <a:stretch>
            <a:fillRect/>
          </a:stretch>
        </p:blipFill>
        <p:spPr>
          <a:xfrm>
            <a:off x="-1554480" y="2022161"/>
            <a:ext cx="7094835" cy="431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52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3C99-FA30-3B9F-E5E3-DA474BB8D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EE49-18A0-D90A-9D3E-5B9C8CCF6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473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different about this?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2FF4CD-816F-0FAE-3BDA-750246DD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20" y="3265528"/>
            <a:ext cx="6547919" cy="1456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691F0-AD37-783D-A1D7-FD7BDF676928}"/>
              </a:ext>
            </a:extLst>
          </p:cNvPr>
          <p:cNvSpPr txBox="1"/>
          <p:nvPr/>
        </p:nvSpPr>
        <p:spPr>
          <a:xfrm>
            <a:off x="639883" y="5949618"/>
            <a:ext cx="109122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Minion-Regular"/>
              </a:rPr>
              <a:t>* The notation for context-free grammars is sometimes called Backus-Naur Form (BNF), in honor of John Backus and Peter Naur, who devised it for the definition of the Algol-60 programming language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3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2A74D-EDB6-74B0-C68A-5D2A958C3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D34BF-00DB-9D56-8C31-113D9C7F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- Derivation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C5E75-E49E-E62A-A14D-C207481C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80" y="2529034"/>
            <a:ext cx="4755947" cy="1058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BBA3FF-59D7-5F60-D28D-EBEBF2A5B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013" y="2529034"/>
            <a:ext cx="4521638" cy="318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08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23FE-82FF-8EE7-0694-8DCE8821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1AA39-A470-FD68-A385-A9FFC2B6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250" y="1935023"/>
            <a:ext cx="6149873" cy="45952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B43506-D5F3-7DB4-4D40-AF73D5AF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2313764"/>
            <a:ext cx="3163072" cy="223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98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97F47-6123-2383-6A07-A06F3AF7B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SUO-KIF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2C01-0D41-FBE1-C0EA-D14DA280E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065020"/>
            <a:ext cx="3791711" cy="5275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Logic based language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23EC1-58C8-40FA-7FB6-C1C054BA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65020"/>
            <a:ext cx="5455921" cy="27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53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DD71A-2906-E649-ABAD-1E30A44F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SUOKIF Context Free Grammar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91909B3-5C44-763F-DB00-9FE75056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638" y="640080"/>
            <a:ext cx="5216193" cy="55788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707C7-62C0-6AAD-D5D8-1B7AA3F69C8A}"/>
              </a:ext>
            </a:extLst>
          </p:cNvPr>
          <p:cNvSpPr txBox="1"/>
          <p:nvPr/>
        </p:nvSpPr>
        <p:spPr>
          <a:xfrm>
            <a:off x="1218181" y="4051036"/>
            <a:ext cx="3500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https://github.com/ontologyportal/sigmaAntlr/blob/master/Suokif.g4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49860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0E21-8BBB-D727-4AE4-400AC1E2B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vs.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3E70-F4CE-5EB8-A845-AE6AD953B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162810"/>
            <a:ext cx="9720073" cy="801329"/>
          </a:xfrm>
        </p:spPr>
        <p:txBody>
          <a:bodyPr/>
          <a:lstStyle/>
          <a:p>
            <a:r>
              <a:rPr lang="en-US" b="1" dirty="0"/>
              <a:t>Syntax</a:t>
            </a:r>
            <a:r>
              <a:rPr lang="en-US" dirty="0"/>
              <a:t> is concerned with the proper arrangement of words in sentences or symbols in expressions.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6F70E-91F6-1762-910A-2E72BE4C3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98" y="3386697"/>
            <a:ext cx="2690093" cy="9297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97BB3-7DC5-B41B-5AEA-53B1250C95BC}"/>
              </a:ext>
            </a:extLst>
          </p:cNvPr>
          <p:cNvSpPr txBox="1"/>
          <p:nvPr/>
        </p:nvSpPr>
        <p:spPr>
          <a:xfrm>
            <a:off x="1024128" y="4542336"/>
            <a:ext cx="10558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Semantics</a:t>
            </a:r>
            <a:r>
              <a:rPr lang="en-US" sz="2400" dirty="0"/>
              <a:t> is about the meaning conveyed by the arrangement of words or symbols.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32E311-972B-A3EA-310C-731A63164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732" y="3386697"/>
            <a:ext cx="1882303" cy="4191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91867D-1730-0452-F021-76D003D0F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2958" y="3390507"/>
            <a:ext cx="777307" cy="2057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BE53BC-5800-B52C-F53F-8E93F6DF82FE}"/>
              </a:ext>
            </a:extLst>
          </p:cNvPr>
          <p:cNvSpPr txBox="1"/>
          <p:nvPr/>
        </p:nvSpPr>
        <p:spPr>
          <a:xfrm>
            <a:off x="1288025" y="3017365"/>
            <a:ext cx="134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kGroteskNeue"/>
              </a:rPr>
              <a:t>C# 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F4A383-DD45-E667-0EE2-5A1772AA79AB}"/>
              </a:ext>
            </a:extLst>
          </p:cNvPr>
          <p:cNvSpPr txBox="1"/>
          <p:nvPr/>
        </p:nvSpPr>
        <p:spPr>
          <a:xfrm>
            <a:off x="4692732" y="2990752"/>
            <a:ext cx="134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kGroteskNeue"/>
              </a:rPr>
              <a:t>Python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5EDD5-BBA8-AE83-281B-4EE47CACC7FD}"/>
              </a:ext>
            </a:extLst>
          </p:cNvPr>
          <p:cNvSpPr txBox="1"/>
          <p:nvPr/>
        </p:nvSpPr>
        <p:spPr>
          <a:xfrm>
            <a:off x="7722958" y="3015555"/>
            <a:ext cx="134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kGroteskNeue"/>
              </a:rPr>
              <a:t>PHP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CD3F55-661D-C75C-9A00-9111001FF7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8025" y="5547813"/>
            <a:ext cx="1234547" cy="4572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84C0CE-2F7F-8C8A-4400-3A0888F345A2}"/>
              </a:ext>
            </a:extLst>
          </p:cNvPr>
          <p:cNvSpPr txBox="1"/>
          <p:nvPr/>
        </p:nvSpPr>
        <p:spPr>
          <a:xfrm>
            <a:off x="1288024" y="5129338"/>
            <a:ext cx="134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kGroteskNeue"/>
              </a:rPr>
              <a:t>C++ 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929FAB3-5475-FCA9-1986-9E7E3D986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893" y="5547813"/>
            <a:ext cx="2796782" cy="89161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490F5AE-2B68-2AE7-980A-9AED14FBDE7E}"/>
              </a:ext>
            </a:extLst>
          </p:cNvPr>
          <p:cNvSpPr txBox="1"/>
          <p:nvPr/>
        </p:nvSpPr>
        <p:spPr>
          <a:xfrm>
            <a:off x="3625893" y="5178481"/>
            <a:ext cx="134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kGroteskNeue"/>
              </a:rPr>
              <a:t>Java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091412E-57A9-E576-6E24-0CB135787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2958" y="5498670"/>
            <a:ext cx="1089754" cy="64775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ED0B105-3353-89FA-6EE2-E082EB7727DC}"/>
              </a:ext>
            </a:extLst>
          </p:cNvPr>
          <p:cNvSpPr txBox="1"/>
          <p:nvPr/>
        </p:nvSpPr>
        <p:spPr>
          <a:xfrm>
            <a:off x="7722957" y="5143755"/>
            <a:ext cx="1347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fkGroteskNeue"/>
              </a:rPr>
              <a:t>PHP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85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9636-74C7-99B9-DB75-6F3F41913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42494-E1AD-14DC-C7FC-E8ABBC188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86697"/>
          </a:xfrm>
        </p:spPr>
        <p:txBody>
          <a:bodyPr/>
          <a:lstStyle/>
          <a:p>
            <a:r>
              <a:rPr lang="en-US" dirty="0"/>
              <a:t>Token: The shortest strings of characters with individual meaning.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3DFC45-FA11-60C6-A24C-B2C7649E8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3485926"/>
            <a:ext cx="2956816" cy="15012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E7E7E0-BB0C-D7E3-4B75-2357E0A74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0409" y="3485926"/>
            <a:ext cx="5342083" cy="131837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AAEFA5F-3A0E-D595-9E66-81B1EDF2B8E6}"/>
              </a:ext>
            </a:extLst>
          </p:cNvPr>
          <p:cNvSpPr/>
          <p:nvPr/>
        </p:nvSpPr>
        <p:spPr>
          <a:xfrm>
            <a:off x="4274395" y="3992889"/>
            <a:ext cx="1205803" cy="2914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8E73-60C7-1A2D-88AD-D70676E5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/>
              <a:t>Token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0E5F2-8A23-313F-F469-515C430C7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8018271" cy="40233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specify tokens, we use the notation of </a:t>
            </a:r>
            <a:r>
              <a:rPr lang="en-US" i="1" dirty="0"/>
              <a:t>regular expressions</a:t>
            </a:r>
            <a:r>
              <a:rPr lang="en-US" dirty="0"/>
              <a:t>. A regular expression is one of the following.</a:t>
            </a:r>
          </a:p>
          <a:p>
            <a:r>
              <a:rPr lang="en-US" b="1" dirty="0"/>
              <a:t>1. </a:t>
            </a:r>
            <a:r>
              <a:rPr lang="en-US" dirty="0"/>
              <a:t>A character</a:t>
            </a:r>
          </a:p>
          <a:p>
            <a:r>
              <a:rPr lang="en-US" b="1" dirty="0"/>
              <a:t>2. </a:t>
            </a:r>
            <a:r>
              <a:rPr lang="en-US" dirty="0"/>
              <a:t>The empty string, denoted </a:t>
            </a:r>
            <a:endParaRPr lang="en-US" sz="2000" dirty="0"/>
          </a:p>
          <a:p>
            <a:r>
              <a:rPr lang="en-US" b="1" dirty="0"/>
              <a:t>3. </a:t>
            </a:r>
            <a:r>
              <a:rPr lang="en-US" dirty="0"/>
              <a:t>Two regular expressions next to each other, meaning any string generated</a:t>
            </a:r>
          </a:p>
          <a:p>
            <a:r>
              <a:rPr lang="en-US" dirty="0"/>
              <a:t>by the first one followed by (concatenated with) any string generated by the</a:t>
            </a:r>
          </a:p>
          <a:p>
            <a:r>
              <a:rPr lang="en-US" dirty="0"/>
              <a:t>second one</a:t>
            </a:r>
          </a:p>
          <a:p>
            <a:r>
              <a:rPr lang="en-US" b="1" dirty="0"/>
              <a:t>4. </a:t>
            </a:r>
            <a:r>
              <a:rPr lang="en-US" dirty="0"/>
              <a:t>Two regular expressions separated by a vertical bar ( </a:t>
            </a:r>
            <a:r>
              <a:rPr lang="en-US" b="1" dirty="0"/>
              <a:t>| </a:t>
            </a:r>
            <a:r>
              <a:rPr lang="en-US" dirty="0"/>
              <a:t>), meaning any string</a:t>
            </a:r>
          </a:p>
          <a:p>
            <a:r>
              <a:rPr lang="en-US" dirty="0"/>
              <a:t>generated by the first one </a:t>
            </a:r>
            <a:r>
              <a:rPr lang="en-US" i="1" dirty="0"/>
              <a:t>or </a:t>
            </a:r>
            <a:r>
              <a:rPr lang="en-US" dirty="0"/>
              <a:t>any string generated by the second one</a:t>
            </a:r>
          </a:p>
          <a:p>
            <a:r>
              <a:rPr lang="en-US" b="1" dirty="0"/>
              <a:t>5. </a:t>
            </a:r>
            <a:r>
              <a:rPr lang="en-US" dirty="0"/>
              <a:t>A regular expression followed by a Kleene star, meaning the concatenation of</a:t>
            </a:r>
          </a:p>
          <a:p>
            <a:r>
              <a:rPr lang="en-US" dirty="0"/>
              <a:t>zero or more strings generated by the expression in front of the star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106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07D5D-4B34-A3E2-6E71-8D07CD0C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example - How to make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73A2E9-F060-40B0-5094-7D3C91ADD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505" y="2983935"/>
            <a:ext cx="6031305" cy="39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06512C-6C34-74D6-5EAC-BFE33BB4E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505" y="3450311"/>
            <a:ext cx="6507086" cy="88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F52B-2E98-BA01-49B2-EF499570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6D73-C96B-D0CF-4761-B4E459009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535858"/>
          </a:xfrm>
        </p:spPr>
        <p:txBody>
          <a:bodyPr/>
          <a:lstStyle/>
          <a:p>
            <a:r>
              <a:rPr lang="en-US" dirty="0"/>
              <a:t>Create rules for a number you can enter in a calculator. Example: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F0C44-26D0-F5EF-716F-573B8E09A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679" y="2016578"/>
            <a:ext cx="2214521" cy="8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48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2DD0C21-8FEE-4C18-8789-CC8ABE206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B51757-7607-4CEA-A0EE-3C5BDC2C1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DD506-6D8E-6DC9-8FCE-F6100C453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 Exercise Hint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EF39256-F095-41C8-8707-6C1A665E8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D2CC3E-E8C7-0803-8182-27B0A70A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4439" y="1313628"/>
            <a:ext cx="9720073" cy="296747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Create rules for a number you can enter in a calculator. Example:</a:t>
            </a:r>
          </a:p>
          <a:p>
            <a:endParaRPr lang="en-US" dirty="0"/>
          </a:p>
          <a:p>
            <a:r>
              <a:rPr lang="en-US" i="1" dirty="0"/>
              <a:t>number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i="1" dirty="0"/>
          </a:p>
          <a:p>
            <a:r>
              <a:rPr lang="en-US" i="1" dirty="0"/>
              <a:t>integer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i="1" dirty="0"/>
          </a:p>
          <a:p>
            <a:r>
              <a:rPr lang="en-US" i="1" dirty="0"/>
              <a:t>real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i="1" dirty="0"/>
          </a:p>
          <a:p>
            <a:r>
              <a:rPr lang="en-US" i="1" dirty="0"/>
              <a:t>decimal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i="1" dirty="0"/>
          </a:p>
          <a:p>
            <a:r>
              <a:rPr lang="en-US" i="1" dirty="0"/>
              <a:t>exponent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i="1" dirty="0"/>
          </a:p>
          <a:p>
            <a:r>
              <a:rPr lang="en-US" i="1" dirty="0"/>
              <a:t>digit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i="1" dirty="0"/>
          </a:p>
          <a:p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3082E7-082F-55ED-42CB-AEE67AFA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171" y="1044207"/>
            <a:ext cx="2214521" cy="80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1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943A4B-2A95-D229-C23C-908C9FA56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56D3EC4-10AB-C3EB-4056-07B5C2E8F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4BCBC958-3A56-EBBA-D82E-219E7B9E6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C6E155-0AE6-0572-F667-03E46DEBA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E81DF16-8743-E622-4B42-03CD312D6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4FBF93-F2BE-DDFE-04C6-AE967103D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93E44-7AD0-50E8-6F43-BE11BB6F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Token Exercise - Answer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65BA5-84E8-094B-7C10-30C53694D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521" y="640080"/>
            <a:ext cx="7967154" cy="330645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3B6CE3-EADD-F702-BF04-B13E6A851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471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689B-8363-741D-E5FD-4E2159204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REGular</a:t>
            </a:r>
            <a:r>
              <a:rPr lang="en-US" dirty="0"/>
              <a:t> expressions 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80BA0-F47B-2212-979A-36D0FA55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636477"/>
            <a:ext cx="4000847" cy="9754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17FBFE-85F1-5E93-2CFA-42A420B2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798" y="2682175"/>
            <a:ext cx="3901778" cy="7011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DC43B-8A5A-0C1D-88FC-2E33C6EA7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128" y="3980620"/>
            <a:ext cx="4442845" cy="15850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EDB3F29-867D-2D8F-84E5-7E03467DA1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8006" y="3980620"/>
            <a:ext cx="4191363" cy="7315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91A40-89E6-F102-1928-3DD3413125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8488" y="5106823"/>
            <a:ext cx="4160881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31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4067</TotalTime>
  <Words>359</Words>
  <Application>Microsoft Office PowerPoint</Application>
  <PresentationFormat>Widescreen</PresentationFormat>
  <Paragraphs>55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fkGroteskNeue</vt:lpstr>
      <vt:lpstr>Minion-Regular</vt:lpstr>
      <vt:lpstr>Tw Cen MT</vt:lpstr>
      <vt:lpstr>Tw Cen MT Condensed</vt:lpstr>
      <vt:lpstr>Wingdings</vt:lpstr>
      <vt:lpstr>Wingdings 3</vt:lpstr>
      <vt:lpstr>Integral</vt:lpstr>
      <vt:lpstr>Programming Paradigms</vt:lpstr>
      <vt:lpstr>Syntax vs. semantics</vt:lpstr>
      <vt:lpstr>Tokens</vt:lpstr>
      <vt:lpstr>Token construction</vt:lpstr>
      <vt:lpstr>Token example - How to make numbers</vt:lpstr>
      <vt:lpstr>Token exercise</vt:lpstr>
      <vt:lpstr>Token Exercise Hint </vt:lpstr>
      <vt:lpstr>Token Exercise - Answer</vt:lpstr>
      <vt:lpstr>REGular expressions examples</vt:lpstr>
      <vt:lpstr>Regex helpful commands</vt:lpstr>
      <vt:lpstr>Regex example - BASH</vt:lpstr>
      <vt:lpstr>Context free grammars</vt:lpstr>
      <vt:lpstr>Context free grammar - Derivation</vt:lpstr>
      <vt:lpstr>Ambiguity</vt:lpstr>
      <vt:lpstr>SUO-KIF</vt:lpstr>
      <vt:lpstr>SUOKIF Context Free Grammar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Thompson, Richard (CDR)</dc:creator>
  <cp:lastModifiedBy>Thompson, Richard (CDR)</cp:lastModifiedBy>
  <cp:revision>6</cp:revision>
  <dcterms:created xsi:type="dcterms:W3CDTF">2025-08-22T01:21:27Z</dcterms:created>
  <dcterms:modified xsi:type="dcterms:W3CDTF">2025-09-09T04:19:05Z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bbd4a6-dc2f-44d9-ad2c-c28d4679873f_Enabled">
    <vt:lpwstr>true</vt:lpwstr>
  </property>
  <property fmtid="{D5CDD505-2E9C-101B-9397-08002B2CF9AE}" pid="3" name="MSIP_Label_acbbd4a6-dc2f-44d9-ad2c-c28d4679873f_SetDate">
    <vt:lpwstr>2025-08-22T03:15:37Z</vt:lpwstr>
  </property>
  <property fmtid="{D5CDD505-2E9C-101B-9397-08002B2CF9AE}" pid="4" name="MSIP_Label_acbbd4a6-dc2f-44d9-ad2c-c28d4679873f_Method">
    <vt:lpwstr>Standard</vt:lpwstr>
  </property>
  <property fmtid="{D5CDD505-2E9C-101B-9397-08002B2CF9AE}" pid="5" name="MSIP_Label_acbbd4a6-dc2f-44d9-ad2c-c28d4679873f_Name">
    <vt:lpwstr>No Label</vt:lpwstr>
  </property>
  <property fmtid="{D5CDD505-2E9C-101B-9397-08002B2CF9AE}" pid="6" name="MSIP_Label_acbbd4a6-dc2f-44d9-ad2c-c28d4679873f_SiteId">
    <vt:lpwstr>6d936231-a517-40ea-9199-f7578963378e</vt:lpwstr>
  </property>
  <property fmtid="{D5CDD505-2E9C-101B-9397-08002B2CF9AE}" pid="7" name="MSIP_Label_acbbd4a6-dc2f-44d9-ad2c-c28d4679873f_ActionId">
    <vt:lpwstr>92cb28e0-1ded-40c6-b179-e71cfd714395</vt:lpwstr>
  </property>
  <property fmtid="{D5CDD505-2E9C-101B-9397-08002B2CF9AE}" pid="8" name="MSIP_Label_acbbd4a6-dc2f-44d9-ad2c-c28d4679873f_ContentBits">
    <vt:lpwstr>0</vt:lpwstr>
  </property>
  <property fmtid="{D5CDD505-2E9C-101B-9397-08002B2CF9AE}" pid="9" name="MSIP_Label_acbbd4a6-dc2f-44d9-ad2c-c28d4679873f_Tag">
    <vt:lpwstr>10, 3, 0, 1</vt:lpwstr>
  </property>
</Properties>
</file>