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1"/>
  </p:notesMasterIdLst>
  <p:sldIdLst>
    <p:sldId id="256" r:id="rId2"/>
    <p:sldId id="305" r:id="rId3"/>
    <p:sldId id="306" r:id="rId4"/>
    <p:sldId id="307" r:id="rId5"/>
    <p:sldId id="308" r:id="rId6"/>
    <p:sldId id="310" r:id="rId7"/>
    <p:sldId id="309" r:id="rId8"/>
    <p:sldId id="311" r:id="rId9"/>
    <p:sldId id="312" r:id="rId10"/>
    <p:sldId id="313" r:id="rId11"/>
    <p:sldId id="314" r:id="rId12"/>
    <p:sldId id="315" r:id="rId13"/>
    <p:sldId id="318" r:id="rId14"/>
    <p:sldId id="322" r:id="rId15"/>
    <p:sldId id="316" r:id="rId16"/>
    <p:sldId id="317" r:id="rId17"/>
    <p:sldId id="319" r:id="rId18"/>
    <p:sldId id="320" r:id="rId19"/>
    <p:sldId id="32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7078B-3A5C-4309-B285-598B8F6855BE}" v="88" dt="2025-09-12T03:36:48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Richard (CDR)" userId="ea9d80a7-0b4f-47bf-b25d-fcf28bdd4bae" providerId="ADAL" clId="{8EC8E854-950D-4AF8-958D-4A2E0C79549A}"/>
    <pc:docChg chg="undo redo custSel addSld delSld modSld sldOrd">
      <pc:chgData name="Thompson, Richard (CDR)" userId="ea9d80a7-0b4f-47bf-b25d-fcf28bdd4bae" providerId="ADAL" clId="{8EC8E854-950D-4AF8-958D-4A2E0C79549A}" dt="2025-09-12T03:37:18.492" v="7319" actId="1076"/>
      <pc:docMkLst>
        <pc:docMk/>
      </pc:docMkLst>
      <pc:sldChg chg="addSp delSp modSp mod setBg addAnim delAnim setClrOvrMap modNotesTx">
        <pc:chgData name="Thompson, Richard (CDR)" userId="ea9d80a7-0b4f-47bf-b25d-fcf28bdd4bae" providerId="ADAL" clId="{8EC8E854-950D-4AF8-958D-4A2E0C79549A}" dt="2025-09-10T17:07:01.136" v="4845" actId="20577"/>
        <pc:sldMkLst>
          <pc:docMk/>
          <pc:sldMk cId="2167134067" sldId="256"/>
        </pc:sldMkLst>
        <pc:spChg chg="mod">
          <ac:chgData name="Thompson, Richard (CDR)" userId="ea9d80a7-0b4f-47bf-b25d-fcf28bdd4bae" providerId="ADAL" clId="{8EC8E854-950D-4AF8-958D-4A2E0C79549A}" dt="2025-09-10T16:52:33.284" v="4737" actId="26606"/>
          <ac:spMkLst>
            <pc:docMk/>
            <pc:sldMk cId="2167134067" sldId="256"/>
            <ac:spMk id="2" creationId="{44094B70-1F34-FEBF-0CE9-0BD1F67058E0}"/>
          </ac:spMkLst>
        </pc:spChg>
        <pc:spChg chg="mod">
          <ac:chgData name="Thompson, Richard (CDR)" userId="ea9d80a7-0b4f-47bf-b25d-fcf28bdd4bae" providerId="ADAL" clId="{8EC8E854-950D-4AF8-958D-4A2E0C79549A}" dt="2025-09-10T16:52:33.290" v="4738" actId="26606"/>
          <ac:spMkLst>
            <pc:docMk/>
            <pc:sldMk cId="2167134067" sldId="256"/>
            <ac:spMk id="3" creationId="{66DC9A1F-161F-77E6-5B8C-3B1EE7BF503B}"/>
          </ac:spMkLst>
        </pc:spChg>
        <pc:spChg chg="add mod">
          <ac:chgData name="Thompson, Richard (CDR)" userId="ea9d80a7-0b4f-47bf-b25d-fcf28bdd4bae" providerId="ADAL" clId="{8EC8E854-950D-4AF8-958D-4A2E0C79549A}" dt="2025-09-10T17:07:01.136" v="4845" actId="20577"/>
          <ac:spMkLst>
            <pc:docMk/>
            <pc:sldMk cId="2167134067" sldId="256"/>
            <ac:spMk id="5" creationId="{07CCD4BC-2035-2B36-BDF6-0AE22802E50B}"/>
          </ac:spMkLst>
        </pc:spChg>
        <pc:spChg chg="add">
          <ac:chgData name="Thompson, Richard (CDR)" userId="ea9d80a7-0b4f-47bf-b25d-fcf28bdd4bae" providerId="ADAL" clId="{8EC8E854-950D-4AF8-958D-4A2E0C79549A}" dt="2025-09-10T16:52:33.290" v="4738" actId="26606"/>
          <ac:spMkLst>
            <pc:docMk/>
            <pc:sldMk cId="2167134067" sldId="256"/>
            <ac:spMk id="49" creationId="{B64F47E8-C2CA-43A6-9404-03BADA34D765}"/>
          </ac:spMkLst>
        </pc:spChg>
        <pc:spChg chg="add">
          <ac:chgData name="Thompson, Richard (CDR)" userId="ea9d80a7-0b4f-47bf-b25d-fcf28bdd4bae" providerId="ADAL" clId="{8EC8E854-950D-4AF8-958D-4A2E0C79549A}" dt="2025-09-10T16:52:33.290" v="4738" actId="26606"/>
          <ac:spMkLst>
            <pc:docMk/>
            <pc:sldMk cId="2167134067" sldId="256"/>
            <ac:spMk id="50" creationId="{36A995F0-906C-4573-A739-16EED217D852}"/>
          </ac:spMkLst>
        </pc:spChg>
        <pc:spChg chg="add">
          <ac:chgData name="Thompson, Richard (CDR)" userId="ea9d80a7-0b4f-47bf-b25d-fcf28bdd4bae" providerId="ADAL" clId="{8EC8E854-950D-4AF8-958D-4A2E0C79549A}" dt="2025-09-10T16:52:33.290" v="4738" actId="26606"/>
          <ac:spMkLst>
            <pc:docMk/>
            <pc:sldMk cId="2167134067" sldId="256"/>
            <ac:spMk id="51" creationId="{D7E9942E-93C8-4B24-9978-DBD698E1E464}"/>
          </ac:spMkLst>
        </pc:spChg>
        <pc:cxnChg chg="add">
          <ac:chgData name="Thompson, Richard (CDR)" userId="ea9d80a7-0b4f-47bf-b25d-fcf28bdd4bae" providerId="ADAL" clId="{8EC8E854-950D-4AF8-958D-4A2E0C79549A}" dt="2025-09-10T16:52:33.290" v="4738" actId="26606"/>
          <ac:cxnSpMkLst>
            <pc:docMk/>
            <pc:sldMk cId="2167134067" sldId="256"/>
            <ac:cxnSpMk id="52" creationId="{C3F5F06D-7250-43A5-9B61-0B7F1FD7E395}"/>
          </ac:cxnSpMkLst>
        </pc:cxnChg>
      </pc:sldChg>
      <pc:sldChg chg="addSp delSp modSp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574461353" sldId="257"/>
        </pc:sldMkLst>
      </pc:sldChg>
      <pc:sldChg chg="addSp delSp modSp del mod or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342508829" sldId="259"/>
        </pc:sldMkLst>
      </pc:sldChg>
      <pc:sldChg chg="addSp delSp modSp del mod or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277682980" sldId="260"/>
        </pc:sldMkLst>
      </pc:sldChg>
      <pc:sldChg chg="addSp delSp modSp new del mod or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77769682" sldId="261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41055394" sldId="262"/>
        </pc:sldMkLst>
      </pc:sldChg>
      <pc:sldChg chg="addSp delSp modSp new del mod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955807493" sldId="263"/>
        </pc:sldMkLst>
      </pc:sldChg>
      <pc:sldChg chg="addSp delSp modSp new del mod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05213704" sldId="264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404798226" sldId="265"/>
        </pc:sldMkLst>
      </pc:sldChg>
      <pc:sldChg chg="addSp modSp add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3211541434" sldId="266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2164484571" sldId="267"/>
        </pc:sldMkLst>
      </pc:sldChg>
      <pc:sldChg chg="modSp new del mod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4118657816" sldId="268"/>
        </pc:sldMkLst>
      </pc:sldChg>
      <pc:sldChg chg="addSp delSp modSp new del mod setBg addAnim delAnim setClrOvrMap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29868693" sldId="269"/>
        </pc:sldMkLst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952805932" sldId="270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923434677" sldId="271"/>
        </pc:sldMkLst>
      </pc:sldChg>
      <pc:sldChg chg="addSp delSp modSp new del mod setBg addAnim delAnim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428888489" sldId="272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937461994" sldId="273"/>
        </pc:sldMkLst>
      </pc:sldChg>
      <pc:sldChg chg="add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19868085" sldId="274"/>
        </pc:sldMkLst>
      </pc:sldChg>
      <pc:sldChg chg="modSp new del mod">
        <pc:chgData name="Thompson, Richard (CDR)" userId="ea9d80a7-0b4f-47bf-b25d-fcf28bdd4bae" providerId="ADAL" clId="{8EC8E854-950D-4AF8-958D-4A2E0C79549A}" dt="2025-09-06T18:47:07.806" v="2940" actId="47"/>
        <pc:sldMkLst>
          <pc:docMk/>
          <pc:sldMk cId="3936261243" sldId="275"/>
        </pc:sldMkLst>
      </pc:sldChg>
      <pc:sldChg chg="addSp delSp modSp add del mod or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192626625" sldId="276"/>
        </pc:sldMkLst>
      </pc:sldChg>
      <pc:sldChg chg="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896269828" sldId="277"/>
        </pc:sldMkLst>
      </pc:sldChg>
      <pc:sldChg chg="add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333793438" sldId="278"/>
        </pc:sldMkLst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932264935" sldId="279"/>
        </pc:sldMkLst>
      </pc:sldChg>
      <pc:sldChg chg="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434699612" sldId="280"/>
        </pc:sldMkLst>
      </pc:sldChg>
      <pc:sldChg chg="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784031818" sldId="281"/>
        </pc:sldMkLst>
      </pc:sldChg>
      <pc:sldChg chg="modSp add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586148513" sldId="282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448640178" sldId="283"/>
        </pc:sldMkLst>
      </pc:sldChg>
      <pc:sldChg chg="addSp delSp modSp new del mod">
        <pc:chgData name="Thompson, Richard (CDR)" userId="ea9d80a7-0b4f-47bf-b25d-fcf28bdd4bae" providerId="ADAL" clId="{8EC8E854-950D-4AF8-958D-4A2E0C79549A}" dt="2025-09-06T22:13:27.024" v="3979" actId="47"/>
        <pc:sldMkLst>
          <pc:docMk/>
          <pc:sldMk cId="3968764960" sldId="283"/>
        </pc:sldMkLst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302688528" sldId="284"/>
        </pc:sldMkLst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47690614" sldId="285"/>
        </pc:sldMkLst>
      </pc:sldChg>
      <pc:sldChg chg="modSp new del mod">
        <pc:chgData name="Thompson, Richard (CDR)" userId="ea9d80a7-0b4f-47bf-b25d-fcf28bdd4bae" providerId="ADAL" clId="{8EC8E854-950D-4AF8-958D-4A2E0C79549A}" dt="2025-09-06T22:30:23.717" v="4228" actId="47"/>
        <pc:sldMkLst>
          <pc:docMk/>
          <pc:sldMk cId="1720608829" sldId="286"/>
        </pc:sldMkLst>
      </pc:sldChg>
      <pc:sldChg chg="addSp delSp modSp add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219913400" sldId="286"/>
        </pc:sldMkLst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824600092" sldId="287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198512684" sldId="288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708573941" sldId="289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1336850548" sldId="290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2757388404" sldId="291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3560106379" sldId="292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3717931138" sldId="293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2984548827" sldId="294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2116614984" sldId="295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3378471542" sldId="296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2935531310" sldId="297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1319369807" sldId="298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4113529055" sldId="299"/>
        </pc:sldMkLst>
      </pc:sldChg>
      <pc:sldChg chg="del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1649860903" sldId="300"/>
        </pc:sldMkLst>
      </pc:sldChg>
      <pc:sldChg chg="addSp modSp del mod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441734174" sldId="301"/>
        </pc:sldMkLst>
      </pc:sldChg>
      <pc:sldChg chg="addSp modSp new del mod setBg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1667553579" sldId="302"/>
        </pc:sldMkLst>
      </pc:sldChg>
      <pc:sldChg chg="addSp delSp modSp add del mod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1846086268" sldId="303"/>
        </pc:sldMkLst>
      </pc:sldChg>
      <pc:sldChg chg="addSp delSp modSp new del mod">
        <pc:chgData name="Thompson, Richard (CDR)" userId="ea9d80a7-0b4f-47bf-b25d-fcf28bdd4bae" providerId="ADAL" clId="{8EC8E854-950D-4AF8-958D-4A2E0C79549A}" dt="2025-09-10T17:04:24.910" v="4741" actId="47"/>
        <pc:sldMkLst>
          <pc:docMk/>
          <pc:sldMk cId="1996398583" sldId="304"/>
        </pc:sldMkLst>
      </pc:sldChg>
      <pc:sldChg chg="addSp delSp modSp new mod">
        <pc:chgData name="Thompson, Richard (CDR)" userId="ea9d80a7-0b4f-47bf-b25d-fcf28bdd4bae" providerId="ADAL" clId="{8EC8E854-950D-4AF8-958D-4A2E0C79549A}" dt="2025-09-10T18:07:40.557" v="4903" actId="20577"/>
        <pc:sldMkLst>
          <pc:docMk/>
          <pc:sldMk cId="3896833615" sldId="305"/>
        </pc:sldMkLst>
        <pc:spChg chg="mod">
          <ac:chgData name="Thompson, Richard (CDR)" userId="ea9d80a7-0b4f-47bf-b25d-fcf28bdd4bae" providerId="ADAL" clId="{8EC8E854-950D-4AF8-958D-4A2E0C79549A}" dt="2025-09-10T18:07:40.557" v="4903" actId="20577"/>
          <ac:spMkLst>
            <pc:docMk/>
            <pc:sldMk cId="3896833615" sldId="305"/>
            <ac:spMk id="2" creationId="{D57AE19C-BFE7-3136-EBFA-22CEA4A6453D}"/>
          </ac:spMkLst>
        </pc:spChg>
        <pc:spChg chg="add mod">
          <ac:chgData name="Thompson, Richard (CDR)" userId="ea9d80a7-0b4f-47bf-b25d-fcf28bdd4bae" providerId="ADAL" clId="{8EC8E854-950D-4AF8-958D-4A2E0C79549A}" dt="2025-09-10T18:07:29.648" v="4883" actId="20577"/>
          <ac:spMkLst>
            <pc:docMk/>
            <pc:sldMk cId="3896833615" sldId="305"/>
            <ac:spMk id="4" creationId="{5080A5F2-DD1B-AEFB-E6B0-2BCE73667265}"/>
          </ac:spMkLst>
        </pc:spChg>
      </pc:sldChg>
      <pc:sldChg chg="addSp delSp modSp new mod">
        <pc:chgData name="Thompson, Richard (CDR)" userId="ea9d80a7-0b4f-47bf-b25d-fcf28bdd4bae" providerId="ADAL" clId="{8EC8E854-950D-4AF8-958D-4A2E0C79549A}" dt="2025-09-10T18:21:58.779" v="5243" actId="478"/>
        <pc:sldMkLst>
          <pc:docMk/>
          <pc:sldMk cId="3513747503" sldId="306"/>
        </pc:sldMkLst>
        <pc:spChg chg="mod">
          <ac:chgData name="Thompson, Richard (CDR)" userId="ea9d80a7-0b4f-47bf-b25d-fcf28bdd4bae" providerId="ADAL" clId="{8EC8E854-950D-4AF8-958D-4A2E0C79549A}" dt="2025-09-10T18:21:11.884" v="5241" actId="20577"/>
          <ac:spMkLst>
            <pc:docMk/>
            <pc:sldMk cId="3513747503" sldId="306"/>
            <ac:spMk id="2" creationId="{50778958-95F7-1DA8-6FAA-CD8FD157D65B}"/>
          </ac:spMkLst>
        </pc:spChg>
        <pc:spChg chg="mod">
          <ac:chgData name="Thompson, Richard (CDR)" userId="ea9d80a7-0b4f-47bf-b25d-fcf28bdd4bae" providerId="ADAL" clId="{8EC8E854-950D-4AF8-958D-4A2E0C79549A}" dt="2025-09-10T18:19:26.710" v="5229" actId="20577"/>
          <ac:spMkLst>
            <pc:docMk/>
            <pc:sldMk cId="3513747503" sldId="306"/>
            <ac:spMk id="3" creationId="{BA9A4971-4688-6A98-70B2-73DE5A65A898}"/>
          </ac:spMkLst>
        </pc:spChg>
        <pc:picChg chg="add del mod">
          <ac:chgData name="Thompson, Richard (CDR)" userId="ea9d80a7-0b4f-47bf-b25d-fcf28bdd4bae" providerId="ADAL" clId="{8EC8E854-950D-4AF8-958D-4A2E0C79549A}" dt="2025-09-10T18:21:58.779" v="5243" actId="478"/>
          <ac:picMkLst>
            <pc:docMk/>
            <pc:sldMk cId="3513747503" sldId="306"/>
            <ac:picMk id="5" creationId="{9E91E6EE-6BFF-B8EB-B77D-3945A22B4DE7}"/>
          </ac:picMkLst>
        </pc:picChg>
      </pc:sldChg>
      <pc:sldChg chg="addSp modSp new mod setBg">
        <pc:chgData name="Thompson, Richard (CDR)" userId="ea9d80a7-0b4f-47bf-b25d-fcf28bdd4bae" providerId="ADAL" clId="{8EC8E854-950D-4AF8-958D-4A2E0C79549A}" dt="2025-09-10T20:18:50.292" v="6642" actId="20577"/>
        <pc:sldMkLst>
          <pc:docMk/>
          <pc:sldMk cId="3799458050" sldId="307"/>
        </pc:sldMkLst>
        <pc:spChg chg="mod">
          <ac:chgData name="Thompson, Richard (CDR)" userId="ea9d80a7-0b4f-47bf-b25d-fcf28bdd4bae" providerId="ADAL" clId="{8EC8E854-950D-4AF8-958D-4A2E0C79549A}" dt="2025-09-10T20:18:50.292" v="6642" actId="20577"/>
          <ac:spMkLst>
            <pc:docMk/>
            <pc:sldMk cId="3799458050" sldId="307"/>
            <ac:spMk id="2" creationId="{EE4E237B-0185-9E77-2CDD-44213CB658A8}"/>
          </ac:spMkLst>
        </pc:spChg>
        <pc:spChg chg="mod">
          <ac:chgData name="Thompson, Richard (CDR)" userId="ea9d80a7-0b4f-47bf-b25d-fcf28bdd4bae" providerId="ADAL" clId="{8EC8E854-950D-4AF8-958D-4A2E0C79549A}" dt="2025-09-10T18:47:12.049" v="5697" actId="20577"/>
          <ac:spMkLst>
            <pc:docMk/>
            <pc:sldMk cId="3799458050" sldId="307"/>
            <ac:spMk id="3" creationId="{C022A7E1-5461-0575-08EC-0DF2079A70FC}"/>
          </ac:spMkLst>
        </pc:spChg>
        <pc:picChg chg="add mod">
          <ac:chgData name="Thompson, Richard (CDR)" userId="ea9d80a7-0b4f-47bf-b25d-fcf28bdd4bae" providerId="ADAL" clId="{8EC8E854-950D-4AF8-958D-4A2E0C79549A}" dt="2025-09-10T18:47:47.272" v="5747" actId="14100"/>
          <ac:picMkLst>
            <pc:docMk/>
            <pc:sldMk cId="3799458050" sldId="307"/>
            <ac:picMk id="5" creationId="{E4FD99C5-29AE-CBDA-395F-C97A91CF8758}"/>
          </ac:picMkLst>
        </pc:picChg>
        <pc:picChg chg="add mod">
          <ac:chgData name="Thompson, Richard (CDR)" userId="ea9d80a7-0b4f-47bf-b25d-fcf28bdd4bae" providerId="ADAL" clId="{8EC8E854-950D-4AF8-958D-4A2E0C79549A}" dt="2025-09-10T18:47:54.445" v="5748" actId="1076"/>
          <ac:picMkLst>
            <pc:docMk/>
            <pc:sldMk cId="3799458050" sldId="307"/>
            <ac:picMk id="6" creationId="{6239415F-FE82-F50A-9693-23D853BF6933}"/>
          </ac:picMkLst>
        </pc:picChg>
      </pc:sldChg>
      <pc:sldChg chg="addSp delSp modSp new mod">
        <pc:chgData name="Thompson, Richard (CDR)" userId="ea9d80a7-0b4f-47bf-b25d-fcf28bdd4bae" providerId="ADAL" clId="{8EC8E854-950D-4AF8-958D-4A2E0C79549A}" dt="2025-09-10T20:18:55.548" v="6649" actId="5793"/>
        <pc:sldMkLst>
          <pc:docMk/>
          <pc:sldMk cId="4050045605" sldId="308"/>
        </pc:sldMkLst>
        <pc:spChg chg="mod">
          <ac:chgData name="Thompson, Richard (CDR)" userId="ea9d80a7-0b4f-47bf-b25d-fcf28bdd4bae" providerId="ADAL" clId="{8EC8E854-950D-4AF8-958D-4A2E0C79549A}" dt="2025-09-10T20:18:55.548" v="6649" actId="5793"/>
          <ac:spMkLst>
            <pc:docMk/>
            <pc:sldMk cId="4050045605" sldId="308"/>
            <ac:spMk id="2" creationId="{AF3D1B95-254B-7C32-2733-04AAE437FFA7}"/>
          </ac:spMkLst>
        </pc:spChg>
        <pc:picChg chg="add mod">
          <ac:chgData name="Thompson, Richard (CDR)" userId="ea9d80a7-0b4f-47bf-b25d-fcf28bdd4bae" providerId="ADAL" clId="{8EC8E854-950D-4AF8-958D-4A2E0C79549A}" dt="2025-09-10T18:28:48.859" v="5493" actId="1076"/>
          <ac:picMkLst>
            <pc:docMk/>
            <pc:sldMk cId="4050045605" sldId="308"/>
            <ac:picMk id="4" creationId="{7DD64738-70E3-5F6B-651A-BB4B99227998}"/>
          </ac:picMkLst>
        </pc:picChg>
        <pc:picChg chg="add mod">
          <ac:chgData name="Thompson, Richard (CDR)" userId="ea9d80a7-0b4f-47bf-b25d-fcf28bdd4bae" providerId="ADAL" clId="{8EC8E854-950D-4AF8-958D-4A2E0C79549A}" dt="2025-09-10T18:28:18.257" v="5490" actId="14100"/>
          <ac:picMkLst>
            <pc:docMk/>
            <pc:sldMk cId="4050045605" sldId="308"/>
            <ac:picMk id="6" creationId="{70BDB989-0EEC-4876-E319-FDE80EBE43C3}"/>
          </ac:picMkLst>
        </pc:picChg>
        <pc:picChg chg="add mod">
          <ac:chgData name="Thompson, Richard (CDR)" userId="ea9d80a7-0b4f-47bf-b25d-fcf28bdd4bae" providerId="ADAL" clId="{8EC8E854-950D-4AF8-958D-4A2E0C79549A}" dt="2025-09-10T18:39:11.775" v="5609" actId="1076"/>
          <ac:picMkLst>
            <pc:docMk/>
            <pc:sldMk cId="4050045605" sldId="308"/>
            <ac:picMk id="8" creationId="{542A4B4D-6B71-150A-2CAC-C8BA3C072E30}"/>
          </ac:picMkLst>
        </pc:picChg>
      </pc:sldChg>
      <pc:sldChg chg="addSp delSp modSp new mod setBg">
        <pc:chgData name="Thompson, Richard (CDR)" userId="ea9d80a7-0b4f-47bf-b25d-fcf28bdd4bae" providerId="ADAL" clId="{8EC8E854-950D-4AF8-958D-4A2E0C79549A}" dt="2025-09-10T18:33:38.812" v="5545" actId="26606"/>
        <pc:sldMkLst>
          <pc:docMk/>
          <pc:sldMk cId="1311644065" sldId="309"/>
        </pc:sldMkLst>
        <pc:spChg chg="mod ord">
          <ac:chgData name="Thompson, Richard (CDR)" userId="ea9d80a7-0b4f-47bf-b25d-fcf28bdd4bae" providerId="ADAL" clId="{8EC8E854-950D-4AF8-958D-4A2E0C79549A}" dt="2025-09-10T18:33:38.812" v="5545" actId="26606"/>
          <ac:spMkLst>
            <pc:docMk/>
            <pc:sldMk cId="1311644065" sldId="309"/>
            <ac:spMk id="2" creationId="{0931A3D1-41EC-FBA6-E6B7-4B12D6838AE5}"/>
          </ac:spMkLst>
        </pc:spChg>
        <pc:spChg chg="add">
          <ac:chgData name="Thompson, Richard (CDR)" userId="ea9d80a7-0b4f-47bf-b25d-fcf28bdd4bae" providerId="ADAL" clId="{8EC8E854-950D-4AF8-958D-4A2E0C79549A}" dt="2025-09-10T18:33:38.812" v="5545" actId="26606"/>
          <ac:spMkLst>
            <pc:docMk/>
            <pc:sldMk cId="1311644065" sldId="309"/>
            <ac:spMk id="2071" creationId="{C23416DF-B283-4D9F-A625-146552CA9EDB}"/>
          </ac:spMkLst>
        </pc:spChg>
        <pc:spChg chg="add">
          <ac:chgData name="Thompson, Richard (CDR)" userId="ea9d80a7-0b4f-47bf-b25d-fcf28bdd4bae" providerId="ADAL" clId="{8EC8E854-950D-4AF8-958D-4A2E0C79549A}" dt="2025-09-10T18:33:38.812" v="5545" actId="26606"/>
          <ac:spMkLst>
            <pc:docMk/>
            <pc:sldMk cId="1311644065" sldId="309"/>
            <ac:spMk id="2072" creationId="{73834904-4D9B-41F7-8DA6-0709FD9F7E9D}"/>
          </ac:spMkLst>
        </pc:spChg>
        <pc:spChg chg="add">
          <ac:chgData name="Thompson, Richard (CDR)" userId="ea9d80a7-0b4f-47bf-b25d-fcf28bdd4bae" providerId="ADAL" clId="{8EC8E854-950D-4AF8-958D-4A2E0C79549A}" dt="2025-09-10T18:33:38.812" v="5545" actId="26606"/>
          <ac:spMkLst>
            <pc:docMk/>
            <pc:sldMk cId="1311644065" sldId="309"/>
            <ac:spMk id="2074" creationId="{A8B5B693-C595-4524-A03C-B775B6BE5DC8}"/>
          </ac:spMkLst>
        </pc:spChg>
        <pc:spChg chg="add">
          <ac:chgData name="Thompson, Richard (CDR)" userId="ea9d80a7-0b4f-47bf-b25d-fcf28bdd4bae" providerId="ADAL" clId="{8EC8E854-950D-4AF8-958D-4A2E0C79549A}" dt="2025-09-10T18:33:38.812" v="5545" actId="26606"/>
          <ac:spMkLst>
            <pc:docMk/>
            <pc:sldMk cId="1311644065" sldId="309"/>
            <ac:spMk id="2075" creationId="{211CBF94-6002-4EC8-9498-6AC47E680A1F}"/>
          </ac:spMkLst>
        </pc:spChg>
        <pc:picChg chg="add mod">
          <ac:chgData name="Thompson, Richard (CDR)" userId="ea9d80a7-0b4f-47bf-b25d-fcf28bdd4bae" providerId="ADAL" clId="{8EC8E854-950D-4AF8-958D-4A2E0C79549A}" dt="2025-09-10T18:33:38.812" v="5545" actId="26606"/>
          <ac:picMkLst>
            <pc:docMk/>
            <pc:sldMk cId="1311644065" sldId="309"/>
            <ac:picMk id="2050" creationId="{8B9DB368-99AB-CE50-4127-D8780DBD2D13}"/>
          </ac:picMkLst>
        </pc:picChg>
        <pc:picChg chg="add mod">
          <ac:chgData name="Thompson, Richard (CDR)" userId="ea9d80a7-0b4f-47bf-b25d-fcf28bdd4bae" providerId="ADAL" clId="{8EC8E854-950D-4AF8-958D-4A2E0C79549A}" dt="2025-09-10T18:33:38.812" v="5545" actId="26606"/>
          <ac:picMkLst>
            <pc:docMk/>
            <pc:sldMk cId="1311644065" sldId="309"/>
            <ac:picMk id="2052" creationId="{DA22AF1E-49E9-567A-7892-733270A712DE}"/>
          </ac:picMkLst>
        </pc:picChg>
        <pc:cxnChg chg="add">
          <ac:chgData name="Thompson, Richard (CDR)" userId="ea9d80a7-0b4f-47bf-b25d-fcf28bdd4bae" providerId="ADAL" clId="{8EC8E854-950D-4AF8-958D-4A2E0C79549A}" dt="2025-09-10T18:33:38.812" v="5545" actId="26606"/>
          <ac:cxnSpMkLst>
            <pc:docMk/>
            <pc:sldMk cId="1311644065" sldId="309"/>
            <ac:cxnSpMk id="2073" creationId="{C00D1207-ECAF-48E9-8834-2CE4D2198234}"/>
          </ac:cxnSpMkLst>
        </pc:cxnChg>
        <pc:cxnChg chg="add">
          <ac:chgData name="Thompson, Richard (CDR)" userId="ea9d80a7-0b4f-47bf-b25d-fcf28bdd4bae" providerId="ADAL" clId="{8EC8E854-950D-4AF8-958D-4A2E0C79549A}" dt="2025-09-10T18:33:38.812" v="5545" actId="26606"/>
          <ac:cxnSpMkLst>
            <pc:docMk/>
            <pc:sldMk cId="1311644065" sldId="309"/>
            <ac:cxnSpMk id="2076" creationId="{981A7DF2-B382-4775-B387-03B45F29E98B}"/>
          </ac:cxnSpMkLst>
        </pc:cxnChg>
      </pc:sldChg>
      <pc:sldChg chg="addSp delSp modSp add mod ord">
        <pc:chgData name="Thompson, Richard (CDR)" userId="ea9d80a7-0b4f-47bf-b25d-fcf28bdd4bae" providerId="ADAL" clId="{8EC8E854-950D-4AF8-958D-4A2E0C79549A}" dt="2025-09-10T18:34:37.731" v="5553" actId="27614"/>
        <pc:sldMkLst>
          <pc:docMk/>
          <pc:sldMk cId="339862793" sldId="310"/>
        </pc:sldMkLst>
        <pc:spChg chg="mod">
          <ac:chgData name="Thompson, Richard (CDR)" userId="ea9d80a7-0b4f-47bf-b25d-fcf28bdd4bae" providerId="ADAL" clId="{8EC8E854-950D-4AF8-958D-4A2E0C79549A}" dt="2025-09-10T18:34:35.236" v="5550" actId="26606"/>
          <ac:spMkLst>
            <pc:docMk/>
            <pc:sldMk cId="339862793" sldId="310"/>
            <ac:spMk id="2" creationId="{CB135B11-9D1A-BA6B-CB33-6B0BF7639FE3}"/>
          </ac:spMkLst>
        </pc:spChg>
        <pc:spChg chg="add">
          <ac:chgData name="Thompson, Richard (CDR)" userId="ea9d80a7-0b4f-47bf-b25d-fcf28bdd4bae" providerId="ADAL" clId="{8EC8E854-950D-4AF8-958D-4A2E0C79549A}" dt="2025-09-10T18:34:35.236" v="5550" actId="26606"/>
          <ac:spMkLst>
            <pc:docMk/>
            <pc:sldMk cId="339862793" sldId="310"/>
            <ac:spMk id="3079" creationId="{3A8EC506-B1DA-46A1-B44D-774E68468E13}"/>
          </ac:spMkLst>
        </pc:spChg>
        <pc:spChg chg="add">
          <ac:chgData name="Thompson, Richard (CDR)" userId="ea9d80a7-0b4f-47bf-b25d-fcf28bdd4bae" providerId="ADAL" clId="{8EC8E854-950D-4AF8-958D-4A2E0C79549A}" dt="2025-09-10T18:34:35.236" v="5550" actId="26606"/>
          <ac:spMkLst>
            <pc:docMk/>
            <pc:sldMk cId="339862793" sldId="310"/>
            <ac:spMk id="3081" creationId="{BFF30785-305E-45D7-984F-5AA93D3CA561}"/>
          </ac:spMkLst>
        </pc:spChg>
        <pc:spChg chg="add">
          <ac:chgData name="Thompson, Richard (CDR)" userId="ea9d80a7-0b4f-47bf-b25d-fcf28bdd4bae" providerId="ADAL" clId="{8EC8E854-950D-4AF8-958D-4A2E0C79549A}" dt="2025-09-10T18:34:35.236" v="5550" actId="26606"/>
          <ac:spMkLst>
            <pc:docMk/>
            <pc:sldMk cId="339862793" sldId="310"/>
            <ac:spMk id="3085" creationId="{CA73784B-AC76-4BAD-93AF-C72D0EDFD715}"/>
          </ac:spMkLst>
        </pc:spChg>
        <pc:picChg chg="add mod">
          <ac:chgData name="Thompson, Richard (CDR)" userId="ea9d80a7-0b4f-47bf-b25d-fcf28bdd4bae" providerId="ADAL" clId="{8EC8E854-950D-4AF8-958D-4A2E0C79549A}" dt="2025-09-10T18:34:37.731" v="5553" actId="27614"/>
          <ac:picMkLst>
            <pc:docMk/>
            <pc:sldMk cId="339862793" sldId="310"/>
            <ac:picMk id="3074" creationId="{8ABF722B-1570-4061-1C1B-35CCB4939F9D}"/>
          </ac:picMkLst>
        </pc:picChg>
      </pc:sldChg>
      <pc:sldChg chg="addSp delSp modSp add mod">
        <pc:chgData name="Thompson, Richard (CDR)" userId="ea9d80a7-0b4f-47bf-b25d-fcf28bdd4bae" providerId="ADAL" clId="{8EC8E854-950D-4AF8-958D-4A2E0C79549A}" dt="2025-09-10T18:35:53.737" v="5587" actId="1076"/>
        <pc:sldMkLst>
          <pc:docMk/>
          <pc:sldMk cId="4100046066" sldId="311"/>
        </pc:sldMkLst>
        <pc:spChg chg="mod">
          <ac:chgData name="Thompson, Richard (CDR)" userId="ea9d80a7-0b4f-47bf-b25d-fcf28bdd4bae" providerId="ADAL" clId="{8EC8E854-950D-4AF8-958D-4A2E0C79549A}" dt="2025-09-10T18:35:41.435" v="5562" actId="26606"/>
          <ac:spMkLst>
            <pc:docMk/>
            <pc:sldMk cId="4100046066" sldId="311"/>
            <ac:spMk id="2" creationId="{838EA034-BB53-E4CD-985B-A02C2D103011}"/>
          </ac:spMkLst>
        </pc:spChg>
        <pc:spChg chg="add mod">
          <ac:chgData name="Thompson, Richard (CDR)" userId="ea9d80a7-0b4f-47bf-b25d-fcf28bdd4bae" providerId="ADAL" clId="{8EC8E854-950D-4AF8-958D-4A2E0C79549A}" dt="2025-09-10T18:35:50.209" v="5586" actId="20577"/>
          <ac:spMkLst>
            <pc:docMk/>
            <pc:sldMk cId="4100046066" sldId="311"/>
            <ac:spMk id="4" creationId="{9BD345B9-CA99-C74F-E605-BCED49A8354A}"/>
          </ac:spMkLst>
        </pc:spChg>
        <pc:spChg chg="add">
          <ac:chgData name="Thompson, Richard (CDR)" userId="ea9d80a7-0b4f-47bf-b25d-fcf28bdd4bae" providerId="ADAL" clId="{8EC8E854-950D-4AF8-958D-4A2E0C79549A}" dt="2025-09-10T18:35:41.435" v="5562" actId="26606"/>
          <ac:spMkLst>
            <pc:docMk/>
            <pc:sldMk cId="4100046066" sldId="311"/>
            <ac:spMk id="4103" creationId="{CA4D39DB-AFA4-47BA-A7F2-13A71D210C66}"/>
          </ac:spMkLst>
        </pc:spChg>
        <pc:picChg chg="add mod">
          <ac:chgData name="Thompson, Richard (CDR)" userId="ea9d80a7-0b4f-47bf-b25d-fcf28bdd4bae" providerId="ADAL" clId="{8EC8E854-950D-4AF8-958D-4A2E0C79549A}" dt="2025-09-10T18:35:53.737" v="5587" actId="1076"/>
          <ac:picMkLst>
            <pc:docMk/>
            <pc:sldMk cId="4100046066" sldId="311"/>
            <ac:picMk id="4098" creationId="{59DF2426-73AE-C08E-4E98-50ECC68066BD}"/>
          </ac:picMkLst>
        </pc:picChg>
      </pc:sldChg>
      <pc:sldChg chg="addSp delSp modSp new mod setBg">
        <pc:chgData name="Thompson, Richard (CDR)" userId="ea9d80a7-0b4f-47bf-b25d-fcf28bdd4bae" providerId="ADAL" clId="{8EC8E854-950D-4AF8-958D-4A2E0C79549A}" dt="2025-09-10T18:37:04.403" v="5595" actId="26606"/>
        <pc:sldMkLst>
          <pc:docMk/>
          <pc:sldMk cId="3757238084" sldId="312"/>
        </pc:sldMkLst>
        <pc:picChg chg="add mod ord">
          <ac:chgData name="Thompson, Richard (CDR)" userId="ea9d80a7-0b4f-47bf-b25d-fcf28bdd4bae" providerId="ADAL" clId="{8EC8E854-950D-4AF8-958D-4A2E0C79549A}" dt="2025-09-10T18:37:04.403" v="5595" actId="26606"/>
          <ac:picMkLst>
            <pc:docMk/>
            <pc:sldMk cId="3757238084" sldId="312"/>
            <ac:picMk id="5" creationId="{D78610F0-3E3F-58CD-D649-3B78141FD677}"/>
          </ac:picMkLst>
        </pc:picChg>
        <pc:picChg chg="add mod">
          <ac:chgData name="Thompson, Richard (CDR)" userId="ea9d80a7-0b4f-47bf-b25d-fcf28bdd4bae" providerId="ADAL" clId="{8EC8E854-950D-4AF8-958D-4A2E0C79549A}" dt="2025-09-10T18:37:04.403" v="5595" actId="26606"/>
          <ac:picMkLst>
            <pc:docMk/>
            <pc:sldMk cId="3757238084" sldId="312"/>
            <ac:picMk id="6" creationId="{5CEC4704-6DC4-9F8F-4F0B-E90CE7586FC7}"/>
          </ac:picMkLst>
        </pc:picChg>
      </pc:sldChg>
      <pc:sldChg chg="modSp new mod">
        <pc:chgData name="Thompson, Richard (CDR)" userId="ea9d80a7-0b4f-47bf-b25d-fcf28bdd4bae" providerId="ADAL" clId="{8EC8E854-950D-4AF8-958D-4A2E0C79549A}" dt="2025-09-11T23:46:53.172" v="6897" actId="20577"/>
        <pc:sldMkLst>
          <pc:docMk/>
          <pc:sldMk cId="1138229805" sldId="313"/>
        </pc:sldMkLst>
        <pc:spChg chg="mod">
          <ac:chgData name="Thompson, Richard (CDR)" userId="ea9d80a7-0b4f-47bf-b25d-fcf28bdd4bae" providerId="ADAL" clId="{8EC8E854-950D-4AF8-958D-4A2E0C79549A}" dt="2025-09-11T23:46:53.172" v="6897" actId="20577"/>
          <ac:spMkLst>
            <pc:docMk/>
            <pc:sldMk cId="1138229805" sldId="313"/>
            <ac:spMk id="2" creationId="{7C218331-2EEA-B053-1805-F122CCA820E6}"/>
          </ac:spMkLst>
        </pc:spChg>
      </pc:sldChg>
      <pc:sldChg chg="modSp new del mod">
        <pc:chgData name="Thompson, Richard (CDR)" userId="ea9d80a7-0b4f-47bf-b25d-fcf28bdd4bae" providerId="ADAL" clId="{8EC8E854-950D-4AF8-958D-4A2E0C79549A}" dt="2025-09-10T21:24:08.079" v="6883" actId="47"/>
        <pc:sldMkLst>
          <pc:docMk/>
          <pc:sldMk cId="1755204054" sldId="313"/>
        </pc:sldMkLst>
      </pc:sldChg>
      <pc:sldChg chg="addSp modSp new del mod">
        <pc:chgData name="Thompson, Richard (CDR)" userId="ea9d80a7-0b4f-47bf-b25d-fcf28bdd4bae" providerId="ADAL" clId="{8EC8E854-950D-4AF8-958D-4A2E0C79549A}" dt="2025-09-10T21:24:08.079" v="6883" actId="47"/>
        <pc:sldMkLst>
          <pc:docMk/>
          <pc:sldMk cId="2772431759" sldId="314"/>
        </pc:sldMkLst>
      </pc:sldChg>
      <pc:sldChg chg="addSp delSp modSp new mod">
        <pc:chgData name="Thompson, Richard (CDR)" userId="ea9d80a7-0b4f-47bf-b25d-fcf28bdd4bae" providerId="ADAL" clId="{8EC8E854-950D-4AF8-958D-4A2E0C79549A}" dt="2025-09-12T03:13:52.059" v="7153" actId="20577"/>
        <pc:sldMkLst>
          <pc:docMk/>
          <pc:sldMk cId="3841273850" sldId="314"/>
        </pc:sldMkLst>
        <pc:spChg chg="mod">
          <ac:chgData name="Thompson, Richard (CDR)" userId="ea9d80a7-0b4f-47bf-b25d-fcf28bdd4bae" providerId="ADAL" clId="{8EC8E854-950D-4AF8-958D-4A2E0C79549A}" dt="2025-09-12T00:14:54.339" v="6907"/>
          <ac:spMkLst>
            <pc:docMk/>
            <pc:sldMk cId="3841273850" sldId="314"/>
            <ac:spMk id="2" creationId="{294AB5D6-C9AE-521E-F931-A7A1E1E485D0}"/>
          </ac:spMkLst>
        </pc:spChg>
        <pc:spChg chg="add del">
          <ac:chgData name="Thompson, Richard (CDR)" userId="ea9d80a7-0b4f-47bf-b25d-fcf28bdd4bae" providerId="ADAL" clId="{8EC8E854-950D-4AF8-958D-4A2E0C79549A}" dt="2025-09-12T00:15:15.312" v="6919"/>
          <ac:spMkLst>
            <pc:docMk/>
            <pc:sldMk cId="3841273850" sldId="314"/>
            <ac:spMk id="3" creationId="{97FCA627-BD62-C617-AA1B-BFDC5D028E78}"/>
          </ac:spMkLst>
        </pc:spChg>
        <pc:spChg chg="add">
          <ac:chgData name="Thompson, Richard (CDR)" userId="ea9d80a7-0b4f-47bf-b25d-fcf28bdd4bae" providerId="ADAL" clId="{8EC8E854-950D-4AF8-958D-4A2E0C79549A}" dt="2025-09-12T00:15:04.306" v="6908"/>
          <ac:spMkLst>
            <pc:docMk/>
            <pc:sldMk cId="3841273850" sldId="314"/>
            <ac:spMk id="4" creationId="{5B0D252F-7D41-6D1F-AD01-158FF38792F8}"/>
          </ac:spMkLst>
        </pc:spChg>
        <pc:spChg chg="add mod">
          <ac:chgData name="Thompson, Richard (CDR)" userId="ea9d80a7-0b4f-47bf-b25d-fcf28bdd4bae" providerId="ADAL" clId="{8EC8E854-950D-4AF8-958D-4A2E0C79549A}" dt="2025-09-12T00:15:15.297" v="6918"/>
          <ac:spMkLst>
            <pc:docMk/>
            <pc:sldMk cId="3841273850" sldId="314"/>
            <ac:spMk id="5" creationId="{4DBCAFFD-40E5-6A51-2BB7-0670DF5258CE}"/>
          </ac:spMkLst>
        </pc:spChg>
        <pc:spChg chg="add mod">
          <ac:chgData name="Thompson, Richard (CDR)" userId="ea9d80a7-0b4f-47bf-b25d-fcf28bdd4bae" providerId="ADAL" clId="{8EC8E854-950D-4AF8-958D-4A2E0C79549A}" dt="2025-09-12T03:13:52.059" v="7153" actId="20577"/>
          <ac:spMkLst>
            <pc:docMk/>
            <pc:sldMk cId="3841273850" sldId="314"/>
            <ac:spMk id="6" creationId="{B41576AB-FFEA-AA63-B81E-8549B931D117}"/>
          </ac:spMkLst>
        </pc:spChg>
      </pc:sldChg>
      <pc:sldChg chg="addSp delSp modSp new mod">
        <pc:chgData name="Thompson, Richard (CDR)" userId="ea9d80a7-0b4f-47bf-b25d-fcf28bdd4bae" providerId="ADAL" clId="{8EC8E854-950D-4AF8-958D-4A2E0C79549A}" dt="2025-09-12T03:14:12.051" v="7162" actId="20577"/>
        <pc:sldMkLst>
          <pc:docMk/>
          <pc:sldMk cId="454354464" sldId="315"/>
        </pc:sldMkLst>
        <pc:spChg chg="mod">
          <ac:chgData name="Thompson, Richard (CDR)" userId="ea9d80a7-0b4f-47bf-b25d-fcf28bdd4bae" providerId="ADAL" clId="{8EC8E854-950D-4AF8-958D-4A2E0C79549A}" dt="2025-09-12T00:16:48.910" v="6964" actId="20577"/>
          <ac:spMkLst>
            <pc:docMk/>
            <pc:sldMk cId="454354464" sldId="315"/>
            <ac:spMk id="2" creationId="{026EE515-B938-A508-6542-5EC08CE68CF9}"/>
          </ac:spMkLst>
        </pc:spChg>
        <pc:spChg chg="del">
          <ac:chgData name="Thompson, Richard (CDR)" userId="ea9d80a7-0b4f-47bf-b25d-fcf28bdd4bae" providerId="ADAL" clId="{8EC8E854-950D-4AF8-958D-4A2E0C79549A}" dt="2025-09-12T00:16:54.690" v="6965"/>
          <ac:spMkLst>
            <pc:docMk/>
            <pc:sldMk cId="454354464" sldId="315"/>
            <ac:spMk id="3" creationId="{5BD15F9C-2417-E84A-C684-62671E655194}"/>
          </ac:spMkLst>
        </pc:spChg>
        <pc:spChg chg="add mod">
          <ac:chgData name="Thompson, Richard (CDR)" userId="ea9d80a7-0b4f-47bf-b25d-fcf28bdd4bae" providerId="ADAL" clId="{8EC8E854-950D-4AF8-958D-4A2E0C79549A}" dt="2025-09-12T03:14:12.051" v="7162" actId="20577"/>
          <ac:spMkLst>
            <pc:docMk/>
            <pc:sldMk cId="454354464" sldId="315"/>
            <ac:spMk id="4" creationId="{019C59CE-C699-AC44-ACFF-007137953B4F}"/>
          </ac:spMkLst>
        </pc:spChg>
      </pc:sldChg>
      <pc:sldChg chg="modSp new del mod">
        <pc:chgData name="Thompson, Richard (CDR)" userId="ea9d80a7-0b4f-47bf-b25d-fcf28bdd4bae" providerId="ADAL" clId="{8EC8E854-950D-4AF8-958D-4A2E0C79549A}" dt="2025-09-10T21:24:08.079" v="6883" actId="47"/>
        <pc:sldMkLst>
          <pc:docMk/>
          <pc:sldMk cId="1669020246" sldId="315"/>
        </pc:sldMkLst>
      </pc:sldChg>
      <pc:sldChg chg="addSp delSp modSp new mod setBg">
        <pc:chgData name="Thompson, Richard (CDR)" userId="ea9d80a7-0b4f-47bf-b25d-fcf28bdd4bae" providerId="ADAL" clId="{8EC8E854-950D-4AF8-958D-4A2E0C79549A}" dt="2025-09-12T03:15:32.152" v="7181" actId="1076"/>
        <pc:sldMkLst>
          <pc:docMk/>
          <pc:sldMk cId="2898934447" sldId="316"/>
        </pc:sldMkLst>
        <pc:spChg chg="mod">
          <ac:chgData name="Thompson, Richard (CDR)" userId="ea9d80a7-0b4f-47bf-b25d-fcf28bdd4bae" providerId="ADAL" clId="{8EC8E854-950D-4AF8-958D-4A2E0C79549A}" dt="2025-09-12T03:15:19.623" v="7178" actId="26606"/>
          <ac:spMkLst>
            <pc:docMk/>
            <pc:sldMk cId="2898934447" sldId="316"/>
            <ac:spMk id="2" creationId="{85154461-CAB9-020C-942B-A83C8C63C6AA}"/>
          </ac:spMkLst>
        </pc:spChg>
        <pc:spChg chg="add del mod">
          <ac:chgData name="Thompson, Richard (CDR)" userId="ea9d80a7-0b4f-47bf-b25d-fcf28bdd4bae" providerId="ADAL" clId="{8EC8E854-950D-4AF8-958D-4A2E0C79549A}" dt="2025-09-12T03:15:29.966" v="7180" actId="1076"/>
          <ac:spMkLst>
            <pc:docMk/>
            <pc:sldMk cId="2898934447" sldId="316"/>
            <ac:spMk id="3" creationId="{DC35FA14-DA18-3A5D-4618-6CC4AF69F43F}"/>
          </ac:spMkLst>
        </pc:spChg>
        <pc:spChg chg="add">
          <ac:chgData name="Thompson, Richard (CDR)" userId="ea9d80a7-0b4f-47bf-b25d-fcf28bdd4bae" providerId="ADAL" clId="{8EC8E854-950D-4AF8-958D-4A2E0C79549A}" dt="2025-09-12T03:15:19.623" v="7178" actId="26606"/>
          <ac:spMkLst>
            <pc:docMk/>
            <pc:sldMk cId="2898934447" sldId="316"/>
            <ac:spMk id="13" creationId="{CBDDD243-ED5F-4896-B18B-ABCF4B7E12C9}"/>
          </ac:spMkLst>
        </pc:spChg>
        <pc:spChg chg="add">
          <ac:chgData name="Thompson, Richard (CDR)" userId="ea9d80a7-0b4f-47bf-b25d-fcf28bdd4bae" providerId="ADAL" clId="{8EC8E854-950D-4AF8-958D-4A2E0C79549A}" dt="2025-09-12T03:15:19.623" v="7178" actId="26606"/>
          <ac:spMkLst>
            <pc:docMk/>
            <pc:sldMk cId="2898934447" sldId="316"/>
            <ac:spMk id="15" creationId="{319E6BB3-DF2B-4751-97C5-B3DB949AED9A}"/>
          </ac:spMkLst>
        </pc:spChg>
        <pc:graphicFrameChg chg="add del">
          <ac:chgData name="Thompson, Richard (CDR)" userId="ea9d80a7-0b4f-47bf-b25d-fcf28bdd4bae" providerId="ADAL" clId="{8EC8E854-950D-4AF8-958D-4A2E0C79549A}" dt="2025-09-12T03:02:16.384" v="7044" actId="26606"/>
          <ac:graphicFrameMkLst>
            <pc:docMk/>
            <pc:sldMk cId="2898934447" sldId="316"/>
            <ac:graphicFrameMk id="9" creationId="{1D5EC915-D35E-C01A-B3D4-0A407E704127}"/>
          </ac:graphicFrameMkLst>
        </pc:graphicFrameChg>
        <pc:graphicFrameChg chg="add del">
          <ac:chgData name="Thompson, Richard (CDR)" userId="ea9d80a7-0b4f-47bf-b25d-fcf28bdd4bae" providerId="ADAL" clId="{8EC8E854-950D-4AF8-958D-4A2E0C79549A}" dt="2025-09-12T03:02:19.768" v="7046" actId="26606"/>
          <ac:graphicFrameMkLst>
            <pc:docMk/>
            <pc:sldMk cId="2898934447" sldId="316"/>
            <ac:graphicFrameMk id="10" creationId="{001A8390-485D-8F89-6EFF-F291B41DB72D}"/>
          </ac:graphicFrameMkLst>
        </pc:graphicFrameChg>
        <pc:picChg chg="add del mod">
          <ac:chgData name="Thompson, Richard (CDR)" userId="ea9d80a7-0b4f-47bf-b25d-fcf28bdd4bae" providerId="ADAL" clId="{8EC8E854-950D-4AF8-958D-4A2E0C79549A}" dt="2025-09-12T03:14:54.881" v="7173" actId="478"/>
          <ac:picMkLst>
            <pc:docMk/>
            <pc:sldMk cId="2898934447" sldId="316"/>
            <ac:picMk id="5" creationId="{051ED568-6EED-F3AE-BAE7-0C02274B6045}"/>
          </ac:picMkLst>
        </pc:picChg>
        <pc:picChg chg="add del mod">
          <ac:chgData name="Thompson, Richard (CDR)" userId="ea9d80a7-0b4f-47bf-b25d-fcf28bdd4bae" providerId="ADAL" clId="{8EC8E854-950D-4AF8-958D-4A2E0C79549A}" dt="2025-09-12T03:14:54.881" v="7173" actId="478"/>
          <ac:picMkLst>
            <pc:docMk/>
            <pc:sldMk cId="2898934447" sldId="316"/>
            <ac:picMk id="7" creationId="{046DFF84-6380-1509-33A5-7013B7238BEB}"/>
          </ac:picMkLst>
        </pc:picChg>
        <pc:picChg chg="add mod">
          <ac:chgData name="Thompson, Richard (CDR)" userId="ea9d80a7-0b4f-47bf-b25d-fcf28bdd4bae" providerId="ADAL" clId="{8EC8E854-950D-4AF8-958D-4A2E0C79549A}" dt="2025-09-12T03:15:32.152" v="7181" actId="1076"/>
          <ac:picMkLst>
            <pc:docMk/>
            <pc:sldMk cId="2898934447" sldId="316"/>
            <ac:picMk id="8" creationId="{3C9FEB4F-32AD-4FDE-5742-3D6659A20A3A}"/>
          </ac:picMkLst>
        </pc:picChg>
        <pc:cxnChg chg="add">
          <ac:chgData name="Thompson, Richard (CDR)" userId="ea9d80a7-0b4f-47bf-b25d-fcf28bdd4bae" providerId="ADAL" clId="{8EC8E854-950D-4AF8-958D-4A2E0C79549A}" dt="2025-09-12T03:15:19.623" v="7178" actId="26606"/>
          <ac:cxnSpMkLst>
            <pc:docMk/>
            <pc:sldMk cId="2898934447" sldId="316"/>
            <ac:cxnSpMk id="17" creationId="{A61721DD-D110-44EE-82A7-D56AB687E614}"/>
          </ac:cxnSpMkLst>
        </pc:cxnChg>
      </pc:sldChg>
      <pc:sldChg chg="addSp delSp modSp new mod setBg setClrOvrMap">
        <pc:chgData name="Thompson, Richard (CDR)" userId="ea9d80a7-0b4f-47bf-b25d-fcf28bdd4bae" providerId="ADAL" clId="{8EC8E854-950D-4AF8-958D-4A2E0C79549A}" dt="2025-09-12T03:22:38.799" v="7260" actId="20577"/>
        <pc:sldMkLst>
          <pc:docMk/>
          <pc:sldMk cId="1121830330" sldId="317"/>
        </pc:sldMkLst>
        <pc:spChg chg="mod">
          <ac:chgData name="Thompson, Richard (CDR)" userId="ea9d80a7-0b4f-47bf-b25d-fcf28bdd4bae" providerId="ADAL" clId="{8EC8E854-950D-4AF8-958D-4A2E0C79549A}" dt="2025-09-12T03:22:38.799" v="7260" actId="20577"/>
          <ac:spMkLst>
            <pc:docMk/>
            <pc:sldMk cId="1121830330" sldId="317"/>
            <ac:spMk id="2" creationId="{368A106F-CD93-F94A-674F-02C14DF7C6EA}"/>
          </ac:spMkLst>
        </pc:spChg>
        <pc:spChg chg="del mod">
          <ac:chgData name="Thompson, Richard (CDR)" userId="ea9d80a7-0b4f-47bf-b25d-fcf28bdd4bae" providerId="ADAL" clId="{8EC8E854-950D-4AF8-958D-4A2E0C79549A}" dt="2025-09-12T03:05:45.497" v="7130" actId="478"/>
          <ac:spMkLst>
            <pc:docMk/>
            <pc:sldMk cId="1121830330" sldId="317"/>
            <ac:spMk id="3" creationId="{553027BD-9B23-6F9B-68F0-7019630903E9}"/>
          </ac:spMkLst>
        </pc:spChg>
        <pc:spChg chg="add del">
          <ac:chgData name="Thompson, Richard (CDR)" userId="ea9d80a7-0b4f-47bf-b25d-fcf28bdd4bae" providerId="ADAL" clId="{8EC8E854-950D-4AF8-958D-4A2E0C79549A}" dt="2025-09-12T03:17:02.246" v="7189" actId="26606"/>
          <ac:spMkLst>
            <pc:docMk/>
            <pc:sldMk cId="1121830330" sldId="317"/>
            <ac:spMk id="8" creationId="{F9B8E572-2CE6-4185-BC38-989024BC010D}"/>
          </ac:spMkLst>
        </pc:spChg>
        <pc:spChg chg="add">
          <ac:chgData name="Thompson, Richard (CDR)" userId="ea9d80a7-0b4f-47bf-b25d-fcf28bdd4bae" providerId="ADAL" clId="{8EC8E854-950D-4AF8-958D-4A2E0C79549A}" dt="2025-09-12T03:17:02.246" v="7189" actId="26606"/>
          <ac:spMkLst>
            <pc:docMk/>
            <pc:sldMk cId="1121830330" sldId="317"/>
            <ac:spMk id="15" creationId="{3A8EC506-B1DA-46A1-B44D-774E68468E13}"/>
          </ac:spMkLst>
        </pc:spChg>
        <pc:spChg chg="add">
          <ac:chgData name="Thompson, Richard (CDR)" userId="ea9d80a7-0b4f-47bf-b25d-fcf28bdd4bae" providerId="ADAL" clId="{8EC8E854-950D-4AF8-958D-4A2E0C79549A}" dt="2025-09-12T03:17:02.246" v="7189" actId="26606"/>
          <ac:spMkLst>
            <pc:docMk/>
            <pc:sldMk cId="1121830330" sldId="317"/>
            <ac:spMk id="17" creationId="{BFF30785-305E-45D7-984F-5AA93D3CA561}"/>
          </ac:spMkLst>
        </pc:spChg>
        <pc:spChg chg="add">
          <ac:chgData name="Thompson, Richard (CDR)" userId="ea9d80a7-0b4f-47bf-b25d-fcf28bdd4bae" providerId="ADAL" clId="{8EC8E854-950D-4AF8-958D-4A2E0C79549A}" dt="2025-09-12T03:17:02.246" v="7189" actId="26606"/>
          <ac:spMkLst>
            <pc:docMk/>
            <pc:sldMk cId="1121830330" sldId="317"/>
            <ac:spMk id="21" creationId="{CA73784B-AC76-4BAD-93AF-C72D0EDFD715}"/>
          </ac:spMkLst>
        </pc:spChg>
        <pc:picChg chg="add del mod">
          <ac:chgData name="Thompson, Richard (CDR)" userId="ea9d80a7-0b4f-47bf-b25d-fcf28bdd4bae" providerId="ADAL" clId="{8EC8E854-950D-4AF8-958D-4A2E0C79549A}" dt="2025-09-12T03:16:49.344" v="7188" actId="21"/>
          <ac:picMkLst>
            <pc:docMk/>
            <pc:sldMk cId="1121830330" sldId="317"/>
            <ac:picMk id="5" creationId="{55D63113-D209-D338-56D6-7CA18A54AB46}"/>
          </ac:picMkLst>
        </pc:picChg>
        <pc:picChg chg="add mod">
          <ac:chgData name="Thompson, Richard (CDR)" userId="ea9d80a7-0b4f-47bf-b25d-fcf28bdd4bae" providerId="ADAL" clId="{8EC8E854-950D-4AF8-958D-4A2E0C79549A}" dt="2025-09-12T03:17:34.444" v="7194" actId="1076"/>
          <ac:picMkLst>
            <pc:docMk/>
            <pc:sldMk cId="1121830330" sldId="317"/>
            <ac:picMk id="7" creationId="{E9310A04-DAB8-F3B7-100D-3288CA61AB48}"/>
          </ac:picMkLst>
        </pc:picChg>
        <pc:picChg chg="add mod">
          <ac:chgData name="Thompson, Richard (CDR)" userId="ea9d80a7-0b4f-47bf-b25d-fcf28bdd4bae" providerId="ADAL" clId="{8EC8E854-950D-4AF8-958D-4A2E0C79549A}" dt="2025-09-12T03:17:39.921" v="7196" actId="1076"/>
          <ac:picMkLst>
            <pc:docMk/>
            <pc:sldMk cId="1121830330" sldId="317"/>
            <ac:picMk id="9" creationId="{55D63113-D209-D338-56D6-7CA18A54AB46}"/>
          </ac:picMkLst>
        </pc:picChg>
        <pc:cxnChg chg="add del">
          <ac:chgData name="Thompson, Richard (CDR)" userId="ea9d80a7-0b4f-47bf-b25d-fcf28bdd4bae" providerId="ADAL" clId="{8EC8E854-950D-4AF8-958D-4A2E0C79549A}" dt="2025-09-12T03:17:02.246" v="7189" actId="26606"/>
          <ac:cxnSpMkLst>
            <pc:docMk/>
            <pc:sldMk cId="1121830330" sldId="317"/>
            <ac:cxnSpMk id="10" creationId="{75415567-45D9-4FB5-B020-6FAD77889407}"/>
          </ac:cxnSpMkLst>
        </pc:cxnChg>
        <pc:cxnChg chg="add">
          <ac:chgData name="Thompson, Richard (CDR)" userId="ea9d80a7-0b4f-47bf-b25d-fcf28bdd4bae" providerId="ADAL" clId="{8EC8E854-950D-4AF8-958D-4A2E0C79549A}" dt="2025-09-12T03:17:02.246" v="7189" actId="26606"/>
          <ac:cxnSpMkLst>
            <pc:docMk/>
            <pc:sldMk cId="1121830330" sldId="317"/>
            <ac:cxnSpMk id="19" creationId="{15E01FA5-D766-43CA-A83D-E7CF3F04E96F}"/>
          </ac:cxnSpMkLst>
        </pc:cxnChg>
        <pc:cxnChg chg="add">
          <ac:chgData name="Thompson, Richard (CDR)" userId="ea9d80a7-0b4f-47bf-b25d-fcf28bdd4bae" providerId="ADAL" clId="{8EC8E854-950D-4AF8-958D-4A2E0C79549A}" dt="2025-09-12T03:17:02.246" v="7189" actId="26606"/>
          <ac:cxnSpMkLst>
            <pc:docMk/>
            <pc:sldMk cId="1121830330" sldId="317"/>
            <ac:cxnSpMk id="23" creationId="{811DCF04-0C7C-44FC-8246-FC8D736B1A71}"/>
          </ac:cxnSpMkLst>
        </pc:cxnChg>
      </pc:sldChg>
      <pc:sldChg chg="addSp delSp modSp new mod">
        <pc:chgData name="Thompson, Richard (CDR)" userId="ea9d80a7-0b4f-47bf-b25d-fcf28bdd4bae" providerId="ADAL" clId="{8EC8E854-950D-4AF8-958D-4A2E0C79549A}" dt="2025-09-12T03:13:40.041" v="7147" actId="20577"/>
        <pc:sldMkLst>
          <pc:docMk/>
          <pc:sldMk cId="2233452327" sldId="318"/>
        </pc:sldMkLst>
        <pc:spChg chg="mod">
          <ac:chgData name="Thompson, Richard (CDR)" userId="ea9d80a7-0b4f-47bf-b25d-fcf28bdd4bae" providerId="ADAL" clId="{8EC8E854-950D-4AF8-958D-4A2E0C79549A}" dt="2025-09-12T03:13:18.229" v="7139"/>
          <ac:spMkLst>
            <pc:docMk/>
            <pc:sldMk cId="2233452327" sldId="318"/>
            <ac:spMk id="2" creationId="{E577D4E2-9B70-880C-C21C-008C42D17F31}"/>
          </ac:spMkLst>
        </pc:spChg>
        <pc:spChg chg="del">
          <ac:chgData name="Thompson, Richard (CDR)" userId="ea9d80a7-0b4f-47bf-b25d-fcf28bdd4bae" providerId="ADAL" clId="{8EC8E854-950D-4AF8-958D-4A2E0C79549A}" dt="2025-09-12T03:13:23.955" v="7140" actId="478"/>
          <ac:spMkLst>
            <pc:docMk/>
            <pc:sldMk cId="2233452327" sldId="318"/>
            <ac:spMk id="3" creationId="{25C616BF-8BD9-5DFA-5F44-1FF1CA2514EF}"/>
          </ac:spMkLst>
        </pc:spChg>
        <pc:spChg chg="add mod">
          <ac:chgData name="Thompson, Richard (CDR)" userId="ea9d80a7-0b4f-47bf-b25d-fcf28bdd4bae" providerId="ADAL" clId="{8EC8E854-950D-4AF8-958D-4A2E0C79549A}" dt="2025-09-12T03:13:40.041" v="7147" actId="20577"/>
          <ac:spMkLst>
            <pc:docMk/>
            <pc:sldMk cId="2233452327" sldId="318"/>
            <ac:spMk id="5" creationId="{1EBF9EDE-F70C-0374-57F0-8CDA393CFC0F}"/>
          </ac:spMkLst>
        </pc:spChg>
      </pc:sldChg>
      <pc:sldChg chg="addSp delSp modSp add mod">
        <pc:chgData name="Thompson, Richard (CDR)" userId="ea9d80a7-0b4f-47bf-b25d-fcf28bdd4bae" providerId="ADAL" clId="{8EC8E854-950D-4AF8-958D-4A2E0C79549A}" dt="2025-09-12T03:22:32.378" v="7254" actId="20577"/>
        <pc:sldMkLst>
          <pc:docMk/>
          <pc:sldMk cId="4015136615" sldId="319"/>
        </pc:sldMkLst>
        <pc:spChg chg="mod">
          <ac:chgData name="Thompson, Richard (CDR)" userId="ea9d80a7-0b4f-47bf-b25d-fcf28bdd4bae" providerId="ADAL" clId="{8EC8E854-950D-4AF8-958D-4A2E0C79549A}" dt="2025-09-12T03:22:32.378" v="7254" actId="20577"/>
          <ac:spMkLst>
            <pc:docMk/>
            <pc:sldMk cId="4015136615" sldId="319"/>
            <ac:spMk id="2" creationId="{2FF52E77-271D-E0F7-6684-81A0CAF3CD62}"/>
          </ac:spMkLst>
        </pc:spChg>
        <pc:picChg chg="add mod">
          <ac:chgData name="Thompson, Richard (CDR)" userId="ea9d80a7-0b4f-47bf-b25d-fcf28bdd4bae" providerId="ADAL" clId="{8EC8E854-950D-4AF8-958D-4A2E0C79549A}" dt="2025-09-12T03:18:29.688" v="7204" actId="1076"/>
          <ac:picMkLst>
            <pc:docMk/>
            <pc:sldMk cId="4015136615" sldId="319"/>
            <ac:picMk id="4" creationId="{2559ADC4-ABD1-58A4-F2AE-31ABDF2699F9}"/>
          </ac:picMkLst>
        </pc:picChg>
        <pc:picChg chg="del">
          <ac:chgData name="Thompson, Richard (CDR)" userId="ea9d80a7-0b4f-47bf-b25d-fcf28bdd4bae" providerId="ADAL" clId="{8EC8E854-950D-4AF8-958D-4A2E0C79549A}" dt="2025-09-12T03:18:17.524" v="7198" actId="478"/>
          <ac:picMkLst>
            <pc:docMk/>
            <pc:sldMk cId="4015136615" sldId="319"/>
            <ac:picMk id="7" creationId="{E85BB739-6365-16B3-F98D-67EF42D157FA}"/>
          </ac:picMkLst>
        </pc:picChg>
      </pc:sldChg>
      <pc:sldChg chg="addSp delSp modSp add mod">
        <pc:chgData name="Thompson, Richard (CDR)" userId="ea9d80a7-0b4f-47bf-b25d-fcf28bdd4bae" providerId="ADAL" clId="{8EC8E854-950D-4AF8-958D-4A2E0C79549A}" dt="2025-09-12T03:21:46.179" v="7238" actId="1076"/>
        <pc:sldMkLst>
          <pc:docMk/>
          <pc:sldMk cId="1950369687" sldId="320"/>
        </pc:sldMkLst>
        <pc:spChg chg="mod">
          <ac:chgData name="Thompson, Richard (CDR)" userId="ea9d80a7-0b4f-47bf-b25d-fcf28bdd4bae" providerId="ADAL" clId="{8EC8E854-950D-4AF8-958D-4A2E0C79549A}" dt="2025-09-12T03:20:29.971" v="7232" actId="20577"/>
          <ac:spMkLst>
            <pc:docMk/>
            <pc:sldMk cId="1950369687" sldId="320"/>
            <ac:spMk id="2" creationId="{852F8E56-AB24-3CC1-55C2-C8B0E949A197}"/>
          </ac:spMkLst>
        </pc:spChg>
        <pc:picChg chg="del">
          <ac:chgData name="Thompson, Richard (CDR)" userId="ea9d80a7-0b4f-47bf-b25d-fcf28bdd4bae" providerId="ADAL" clId="{8EC8E854-950D-4AF8-958D-4A2E0C79549A}" dt="2025-09-12T03:21:32.043" v="7233" actId="478"/>
          <ac:picMkLst>
            <pc:docMk/>
            <pc:sldMk cId="1950369687" sldId="320"/>
            <ac:picMk id="4" creationId="{368E00BE-4737-DE8F-CF39-BD7423A0867F}"/>
          </ac:picMkLst>
        </pc:picChg>
        <pc:picChg chg="add mod">
          <ac:chgData name="Thompson, Richard (CDR)" userId="ea9d80a7-0b4f-47bf-b25d-fcf28bdd4bae" providerId="ADAL" clId="{8EC8E854-950D-4AF8-958D-4A2E0C79549A}" dt="2025-09-12T03:21:46.179" v="7238" actId="1076"/>
          <ac:picMkLst>
            <pc:docMk/>
            <pc:sldMk cId="1950369687" sldId="320"/>
            <ac:picMk id="5" creationId="{928EBA12-4527-C241-95F0-180AA0CBB2C3}"/>
          </ac:picMkLst>
        </pc:picChg>
      </pc:sldChg>
      <pc:sldChg chg="addSp delSp modSp add mod">
        <pc:chgData name="Thompson, Richard (CDR)" userId="ea9d80a7-0b4f-47bf-b25d-fcf28bdd4bae" providerId="ADAL" clId="{8EC8E854-950D-4AF8-958D-4A2E0C79549A}" dt="2025-09-12T03:24:45.139" v="7273" actId="1076"/>
        <pc:sldMkLst>
          <pc:docMk/>
          <pc:sldMk cId="2881914984" sldId="321"/>
        </pc:sldMkLst>
        <pc:spChg chg="mod">
          <ac:chgData name="Thompson, Richard (CDR)" userId="ea9d80a7-0b4f-47bf-b25d-fcf28bdd4bae" providerId="ADAL" clId="{8EC8E854-950D-4AF8-958D-4A2E0C79549A}" dt="2025-09-12T03:23:58.273" v="7267" actId="20577"/>
          <ac:spMkLst>
            <pc:docMk/>
            <pc:sldMk cId="2881914984" sldId="321"/>
            <ac:spMk id="2" creationId="{319A4E26-F026-9E0F-55D5-C0D999DE5AEA}"/>
          </ac:spMkLst>
        </pc:spChg>
        <pc:picChg chg="add mod">
          <ac:chgData name="Thompson, Richard (CDR)" userId="ea9d80a7-0b4f-47bf-b25d-fcf28bdd4bae" providerId="ADAL" clId="{8EC8E854-950D-4AF8-958D-4A2E0C79549A}" dt="2025-09-12T03:24:45.139" v="7273" actId="1076"/>
          <ac:picMkLst>
            <pc:docMk/>
            <pc:sldMk cId="2881914984" sldId="321"/>
            <ac:picMk id="4" creationId="{00A64FC2-1B52-A689-CF90-8F7A65748744}"/>
          </ac:picMkLst>
        </pc:picChg>
        <pc:picChg chg="del">
          <ac:chgData name="Thompson, Richard (CDR)" userId="ea9d80a7-0b4f-47bf-b25d-fcf28bdd4bae" providerId="ADAL" clId="{8EC8E854-950D-4AF8-958D-4A2E0C79549A}" dt="2025-09-12T03:24:32.974" v="7268" actId="478"/>
          <ac:picMkLst>
            <pc:docMk/>
            <pc:sldMk cId="2881914984" sldId="321"/>
            <ac:picMk id="5" creationId="{496F41F9-820B-B5B4-8D91-EB512D4A2432}"/>
          </ac:picMkLst>
        </pc:picChg>
      </pc:sldChg>
      <pc:sldChg chg="addSp delSp modSp new mod">
        <pc:chgData name="Thompson, Richard (CDR)" userId="ea9d80a7-0b4f-47bf-b25d-fcf28bdd4bae" providerId="ADAL" clId="{8EC8E854-950D-4AF8-958D-4A2E0C79549A}" dt="2025-09-12T03:37:18.492" v="7319" actId="1076"/>
        <pc:sldMkLst>
          <pc:docMk/>
          <pc:sldMk cId="1387399335" sldId="322"/>
        </pc:sldMkLst>
        <pc:spChg chg="mod">
          <ac:chgData name="Thompson, Richard (CDR)" userId="ea9d80a7-0b4f-47bf-b25d-fcf28bdd4bae" providerId="ADAL" clId="{8EC8E854-950D-4AF8-958D-4A2E0C79549A}" dt="2025-09-12T03:36:50.167" v="7291" actId="20577"/>
          <ac:spMkLst>
            <pc:docMk/>
            <pc:sldMk cId="1387399335" sldId="322"/>
            <ac:spMk id="2" creationId="{8F0ECD7D-382B-0796-06DD-AC4432304624}"/>
          </ac:spMkLst>
        </pc:spChg>
        <pc:spChg chg="del">
          <ac:chgData name="Thompson, Richard (CDR)" userId="ea9d80a7-0b4f-47bf-b25d-fcf28bdd4bae" providerId="ADAL" clId="{8EC8E854-950D-4AF8-958D-4A2E0C79549A}" dt="2025-09-12T03:36:41.037" v="7287" actId="478"/>
          <ac:spMkLst>
            <pc:docMk/>
            <pc:sldMk cId="1387399335" sldId="322"/>
            <ac:spMk id="3" creationId="{1E330BBD-AE7F-5B1A-AC96-861069AAD747}"/>
          </ac:spMkLst>
        </pc:spChg>
        <pc:spChg chg="add mod">
          <ac:chgData name="Thompson, Richard (CDR)" userId="ea9d80a7-0b4f-47bf-b25d-fcf28bdd4bae" providerId="ADAL" clId="{8EC8E854-950D-4AF8-958D-4A2E0C79549A}" dt="2025-09-12T03:37:18.492" v="7319" actId="1076"/>
          <ac:spMkLst>
            <pc:docMk/>
            <pc:sldMk cId="1387399335" sldId="322"/>
            <ac:spMk id="5" creationId="{E58F62A6-81E8-7679-88DC-AC4F1954FEE1}"/>
          </ac:spMkLst>
        </pc:spChg>
      </pc:sldChg>
    </pc:docChg>
  </pc:docChgLst>
  <pc:docChgLst>
    <pc:chgData name="Thompson, Richard (CDR)" userId="ea9d80a7-0b4f-47bf-b25d-fcf28bdd4bae" providerId="ADAL" clId="{CC6739B4-1E6F-4A05-B291-6D5E38F3896C}"/>
    <pc:docChg chg="custSel modSld">
      <pc:chgData name="Thompson, Richard (CDR)" userId="ea9d80a7-0b4f-47bf-b25d-fcf28bdd4bae" providerId="ADAL" clId="{CC6739B4-1E6F-4A05-B291-6D5E38F3896C}" dt="2025-08-22T03:17:23.283" v="33" actId="20577"/>
      <pc:docMkLst>
        <pc:docMk/>
      </pc:docMkLst>
      <pc:sldChg chg="modSp mod">
        <pc:chgData name="Thompson, Richard (CDR)" userId="ea9d80a7-0b4f-47bf-b25d-fcf28bdd4bae" providerId="ADAL" clId="{CC6739B4-1E6F-4A05-B291-6D5E38F3896C}" dt="2025-08-22T03:17:23.283" v="33" actId="20577"/>
        <pc:sldMkLst>
          <pc:docMk/>
          <pc:sldMk cId="3574461353" sldId="257"/>
        </pc:sldMkLst>
      </pc:sldChg>
      <pc:sldChg chg="modSp mod">
        <pc:chgData name="Thompson, Richard (CDR)" userId="ea9d80a7-0b4f-47bf-b25d-fcf28bdd4bae" providerId="ADAL" clId="{CC6739B4-1E6F-4A05-B291-6D5E38F3896C}" dt="2025-08-22T03:16:53.263" v="22" actId="20577"/>
        <pc:sldMkLst>
          <pc:docMk/>
          <pc:sldMk cId="327768298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E33A-972A-4C7C-ABF8-BFA56C254C8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1E6E-CD02-4FBD-AA59-9D964874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slides were adapted from a course given by Stephen Schulz.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91E6E-CD02-4FBD-AA59-9D9648747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5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643EE8-CAE3-468D-AD12-5C3E1E8D15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94B70-1F34-FEBF-0CE9-0BD1F6705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2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Programming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9A1F-161F-77E6-5B8C-3B1EE7BF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CS 3022 – Scanning and Parsing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CCD4BC-2035-2B36-BDF6-0AE22802E50B}"/>
              </a:ext>
            </a:extLst>
          </p:cNvPr>
          <p:cNvSpPr txBox="1"/>
          <p:nvPr/>
        </p:nvSpPr>
        <p:spPr>
          <a:xfrm>
            <a:off x="5802131" y="1005952"/>
            <a:ext cx="50530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“Humans are allergic to change. They love to say, ‘We’ve always done it this way.’ I try to fight that. That’s why I have a clock on my wall that runs counterclockwise.”</a:t>
            </a:r>
            <a:r>
              <a:rPr lang="en-US" sz="1800" i="1" dirty="0">
                <a:solidFill>
                  <a:schemeClr val="bg1"/>
                </a:solidFill>
              </a:rPr>
              <a:t>		             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                                 </a:t>
            </a:r>
            <a:r>
              <a:rPr lang="en-US" sz="1800" dirty="0">
                <a:solidFill>
                  <a:schemeClr val="bg1"/>
                </a:solidFill>
              </a:rPr>
              <a:t>- Grace Hopper</a:t>
            </a:r>
          </a:p>
        </p:txBody>
      </p:sp>
    </p:spTree>
    <p:extLst>
      <p:ext uri="{BB962C8B-B14F-4D97-AF65-F5344CB8AC3E}">
        <p14:creationId xmlns:p14="http://schemas.microsoft.com/office/powerpoint/2010/main" val="21671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331-2EEA-B053-1805-F122CCA8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35BF-6DD1-56BB-30E1-B7285248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B5D6-C9AE-521E-F931-A7A1E1E4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Parser in Compilation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1576AB-FFEA-AA63-B81E-8549B931D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1946131"/>
            <a:ext cx="100076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component of a compiler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Calls the scanner for tokens → builds syntax tree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Passes tree to later phases (semantic analysis, code generation, optimization)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Directs the compilation process (“syntax-directed translation”)</a:t>
            </a:r>
          </a:p>
        </p:txBody>
      </p:sp>
    </p:spTree>
    <p:extLst>
      <p:ext uri="{BB962C8B-B14F-4D97-AF65-F5344CB8AC3E}">
        <p14:creationId xmlns:p14="http://schemas.microsoft.com/office/powerpoint/2010/main" val="384127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E515-B938-A508-6542-5EC08CE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&amp; grammars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C59CE-C699-AC44-ACFF-007137953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212020"/>
            <a:ext cx="99319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CFG = generator of a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parser = recognizer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 parsing runs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O(n³)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too slow for real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grammars allow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linear-time parsing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5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D4E2-9B70-880C-C21C-008C42D1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 vs. LR Parsers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9EDE-F70C-0374-57F0-8CDA393CFC0F}"/>
              </a:ext>
            </a:extLst>
          </p:cNvPr>
          <p:cNvSpPr txBox="1"/>
          <p:nvPr/>
        </p:nvSpPr>
        <p:spPr>
          <a:xfrm>
            <a:off x="786580" y="2277350"/>
            <a:ext cx="106581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LL:</a:t>
            </a:r>
            <a:r>
              <a:rPr lang="en-US" sz="2800" dirty="0"/>
              <a:t> Left-to-right, Left-most derivation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Simpler, easier to understand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hand-written or tool-generated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LR:</a:t>
            </a:r>
            <a:r>
              <a:rPr lang="en-US" sz="2800" dirty="0"/>
              <a:t> Left-to-right, Right-most derivation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Covers more grammars, intuitive for arithmetic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Almost always tool-generated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More common in production compilers</a:t>
            </a:r>
          </a:p>
        </p:txBody>
      </p:sp>
    </p:spTree>
    <p:extLst>
      <p:ext uri="{BB962C8B-B14F-4D97-AF65-F5344CB8AC3E}">
        <p14:creationId xmlns:p14="http://schemas.microsoft.com/office/powerpoint/2010/main" val="223345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CD7D-382B-0796-06DD-AC443230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Look-Ahead in Parsers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62A6-81E8-7679-88DC-AC4F1954FEE1}"/>
              </a:ext>
            </a:extLst>
          </p:cNvPr>
          <p:cNvSpPr txBox="1"/>
          <p:nvPr/>
        </p:nvSpPr>
        <p:spPr>
          <a:xfrm>
            <a:off x="1150374" y="2396186"/>
            <a:ext cx="8767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Notation: e.g., </a:t>
            </a:r>
            <a:r>
              <a:rPr lang="en-US" sz="2800" b="1" dirty="0"/>
              <a:t>LL(2)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= tokens of look-ahead needed for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compilers: </a:t>
            </a:r>
            <a:r>
              <a:rPr lang="en-US" sz="2800" b="1" dirty="0"/>
              <a:t>1 token</a:t>
            </a:r>
            <a:r>
              <a:rPr lang="en-US" sz="2800" dirty="0"/>
              <a:t> is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look-ahead = helpful in some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b="1" dirty="0"/>
              <a:t>ANTLR</a:t>
            </a:r>
            <a:r>
              <a:rPr lang="en-US" sz="2800" dirty="0"/>
              <a:t> (Terrence Parr) uses multi-token look-ahead → expands range of top-down parsing</a:t>
            </a:r>
          </a:p>
        </p:txBody>
      </p:sp>
    </p:spTree>
    <p:extLst>
      <p:ext uri="{BB962C8B-B14F-4D97-AF65-F5344CB8AC3E}">
        <p14:creationId xmlns:p14="http://schemas.microsoft.com/office/powerpoint/2010/main" val="138739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54461-CAB9-020C-942B-A83C8C6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FA14-DA18-3A5D-4618-6CC4AF69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285" y="625381"/>
            <a:ext cx="4750138" cy="3606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Matches: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Albuquerque;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A, B, C;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rumproast</a:t>
            </a:r>
            <a:r>
              <a:rPr lang="en-US" sz="2000" dirty="0"/>
              <a:t>, galoshes, </a:t>
            </a:r>
            <a:r>
              <a:rPr lang="en-US" sz="2000" dirty="0" err="1"/>
              <a:t>pogostick</a:t>
            </a:r>
            <a:r>
              <a:rPr lang="en-US" sz="2000" dirty="0"/>
              <a:t>;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FEB4F-32AD-4FDE-5742-3D6659A2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553938"/>
            <a:ext cx="4747090" cy="17496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3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A106F-CD93-F94A-674F-02C14DF7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98" y="640080"/>
            <a:ext cx="3200400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Top down LL(1) Parsing:  </a:t>
            </a:r>
            <a:b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A, B, C;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310A04-DAB8-F3B7-100D-3288CA61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45" y="639592"/>
            <a:ext cx="3765700" cy="5578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D63113-D209-D338-56D6-7CA18A54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9" y="4662378"/>
            <a:ext cx="3162769" cy="11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C7136-5900-76B5-4226-740D2B058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DCCB1A-161D-E5C9-8451-62B7EF1A9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79C86D1-8248-B974-52A0-B57A552E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3B7DC6-8E15-AEDF-7F00-BF7F3940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54D14C-5E52-3496-1F63-AB8F5019A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2E77-271D-E0F7-6684-81A0CAF3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98" y="640080"/>
            <a:ext cx="3200400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Top down LL(1) Parsing cont.:  </a:t>
            </a:r>
            <a:b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A, B, C;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BEB7C0-31AD-D9F1-F8E1-B88B63FB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3EBE8-ADEB-E8E1-359A-400333AE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9" y="4662378"/>
            <a:ext cx="3162769" cy="1165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59ADC4-ABD1-58A4-F2AE-31ABDF269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866" y="1582120"/>
            <a:ext cx="5304205" cy="36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3A142-812C-6C69-47A2-36CEE91AA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4DA7AB-755C-9A91-53AD-0AC270946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947893F2-ACBF-9F8C-6DF8-1A343573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23FABD-45E1-F4D8-3BED-D20D3FFC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A31CAEE-C9E4-0226-FEDA-53489DB60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8E56-AB24-3CC1-55C2-C8B0E949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98" y="640080"/>
            <a:ext cx="3200400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Bottom up Lr Parsing:  </a:t>
            </a:r>
            <a:b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A, B, C;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D46E0-A260-FCCF-D456-FAC5ED2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76DE216-DCAA-2E9E-A019-BAB25664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9" y="4662378"/>
            <a:ext cx="3162769" cy="1165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EBA12-4527-C241-95F0-180AA0CB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99" y="566359"/>
            <a:ext cx="4197610" cy="56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61E1B-315E-2169-4019-A6DD589F7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27EC0E-678E-3C2F-5DA1-06D04BB19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D16F31C-258C-F6D2-C6A4-2E2097F6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3126B8-2EC8-1BB6-C140-62BD5E20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811D7-69B7-7254-67EC-CF7FE61E9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A4E26-F026-9E0F-55D5-C0D999DE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98" y="640080"/>
            <a:ext cx="3200400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Bottom up Lr Parsing cont.:  </a:t>
            </a:r>
            <a:b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A, B, C;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A329C5-CF84-C880-A263-C30F3872B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5A1BCB-7CFD-B538-A8F5-C8197B9A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9" y="4662378"/>
            <a:ext cx="3162769" cy="1165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64FC2-1B52-A689-CF90-8F7A6574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317" y="513358"/>
            <a:ext cx="4697051" cy="58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1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E19C-BFE7-3136-EBFA-22CEA4A6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80A5F2-DD1B-AEFB-E6B0-2BCE73667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592065"/>
            <a:ext cx="92666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of Scanner and Parser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9486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together to discover the syntactic structure of a program</a:t>
            </a:r>
          </a:p>
          <a:p>
            <a:pPr marL="459486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process (syntax analysis) is the first step in program translation or interpretation</a:t>
            </a:r>
          </a:p>
          <a:p>
            <a:pPr marL="459486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of the Book (and this class)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9486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 on compilation rather than interpretation</a:t>
            </a:r>
          </a:p>
          <a:p>
            <a:pPr marL="459486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concepts apply to both, or are irrelevant to 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8958-95F7-1DA8-6FAA-CD8FD157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4971-4688-6A98-70B2-73DE5A65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16381" cy="3471705"/>
          </a:xfrm>
        </p:spPr>
        <p:txBody>
          <a:bodyPr>
            <a:normAutofit/>
          </a:bodyPr>
          <a:lstStyle/>
          <a:p>
            <a:r>
              <a:rPr lang="en-US" dirty="0"/>
              <a:t>We will use the following example for the next several slides. Can generate mathematical formulas.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How do we get the tokens used in this BNF?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1E6EE-6BFF-B8EB-B77D-3945A22B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88" y="2465357"/>
            <a:ext cx="4884052" cy="19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237B-0185-9E77-2CDD-44213CB6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265384" cy="1499616"/>
          </a:xfrm>
        </p:spPr>
        <p:txBody>
          <a:bodyPr>
            <a:normAutofit/>
          </a:bodyPr>
          <a:lstStyle/>
          <a:p>
            <a:r>
              <a:rPr lang="en-US" sz="4000" dirty="0"/>
              <a:t>Scanning! Character stream to token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A7E1-5461-0575-08EC-0DF2079A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This regular language will split up a character stream into tokens.</a:t>
            </a:r>
          </a:p>
          <a:p>
            <a:endParaRPr lang="en-US" sz="2800" dirty="0"/>
          </a:p>
          <a:p>
            <a:r>
              <a:rPr lang="en-US" sz="2800" dirty="0"/>
              <a:t>Note 1: comments are not tokens, they are ignored.</a:t>
            </a:r>
          </a:p>
          <a:p>
            <a:endParaRPr lang="en-US" sz="5100" dirty="0"/>
          </a:p>
          <a:p>
            <a:r>
              <a:rPr lang="en-US" sz="2900" dirty="0"/>
              <a:t>Note 2: This tokenizer is used for an expanded grammar presented on the previous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D99C5-29AE-CBDA-395F-C97A91CF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96" y="1983599"/>
            <a:ext cx="6095663" cy="3550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39415F-FE82-F50A-9693-23D853BF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44" y="5747745"/>
            <a:ext cx="4804006" cy="6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5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1B95-254B-7C32-2733-04AAE437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Lexer 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64738-70E3-5F6B-651A-BB4B9922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9" y="2612538"/>
            <a:ext cx="4821405" cy="2808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DB989-0EEC-4876-E319-FDE80EBE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1" y="152891"/>
            <a:ext cx="6181852" cy="6552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A4B4D-6B71-150A-2CAC-C8BA3C07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01" y="5586972"/>
            <a:ext cx="3789552" cy="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BD307-6132-A1F6-CCF5-EAF30129E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5B11-9D1A-BA6B-CB33-6B0BF763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Finite state machine examples</a:t>
            </a:r>
          </a:p>
        </p:txBody>
      </p: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 diagram of a transition&#10;&#10;AI-generated content may be incorrect.">
            <a:extLst>
              <a:ext uri="{FF2B5EF4-FFF2-40B4-BE49-F238E27FC236}">
                <a16:creationId xmlns:a16="http://schemas.microsoft.com/office/drawing/2014/main" id="{8ABF722B-1570-4061-1C1B-35CCB4939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5572" y="640080"/>
            <a:ext cx="417576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2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A8B5B693-C595-4524-A03C-B775B6BE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9DB368-99AB-CE50-4127-D8780DBD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936563"/>
            <a:ext cx="7675757" cy="33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22AF1E-49E9-567A-7892-733270A71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0900" y="677323"/>
            <a:ext cx="3081019" cy="38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211CBF94-6002-4EC8-9498-6AC47E68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1A3D1-41EC-FBA6-E6B7-4B12D683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Finite state machine examples</a:t>
            </a:r>
          </a:p>
        </p:txBody>
      </p: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981A7DF2-B382-4775-B387-03B45F29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4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9FB0C-CCE0-5218-A800-01F45271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A034-BB53-E4CD-985B-A02C2D10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Finite state machine examples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DF2426-73AE-C08E-4E98-50ECC680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227" y="2458934"/>
            <a:ext cx="5867061" cy="352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45B9-CA99-C74F-E605-BCED49A8354A}"/>
              </a:ext>
            </a:extLst>
          </p:cNvPr>
          <p:cNvSpPr txBox="1"/>
          <p:nvPr/>
        </p:nvSpPr>
        <p:spPr>
          <a:xfrm>
            <a:off x="8021490" y="585216"/>
            <a:ext cx="3527043" cy="558698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Fig. 5: Representation of an acceptor; this example shows one that determines whether a binary number has an even number of 0s, where </a:t>
            </a:r>
            <a:r>
              <a:rPr lang="en-US" sz="2000" b="0" i="1" dirty="0">
                <a:solidFill>
                  <a:srgbClr val="FFFFFF"/>
                </a:solidFill>
                <a:effectLst/>
              </a:rPr>
              <a:t>S</a:t>
            </a:r>
            <a:r>
              <a:rPr lang="en-US" sz="2000" b="0" i="0" baseline="-25000" dirty="0">
                <a:solidFill>
                  <a:srgbClr val="FFFFFF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 is an </a:t>
            </a:r>
            <a:r>
              <a:rPr lang="en-US" sz="2000" b="0" i="1" dirty="0">
                <a:solidFill>
                  <a:srgbClr val="FFFFFF"/>
                </a:solidFill>
                <a:effectLst/>
              </a:rPr>
              <a:t>accepting state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 and </a:t>
            </a:r>
            <a:r>
              <a:rPr lang="en-US" sz="2000" b="0" i="1" dirty="0">
                <a:solidFill>
                  <a:srgbClr val="FFFFFF"/>
                </a:solidFill>
                <a:effectLst/>
              </a:rPr>
              <a:t>S</a:t>
            </a:r>
            <a:r>
              <a:rPr lang="en-US" sz="2000" b="0" i="0" baseline="-25000" dirty="0">
                <a:solidFill>
                  <a:srgbClr val="FFFFFF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 is a </a:t>
            </a:r>
            <a:r>
              <a:rPr lang="en-US" sz="2000" b="0" i="1" dirty="0">
                <a:solidFill>
                  <a:srgbClr val="FFFFFF"/>
                </a:solidFill>
                <a:effectLst/>
              </a:rPr>
              <a:t>non accepting state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 (source: Wikipedia)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4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EC4704-6DC4-9F8F-4F0B-E90CE758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58494"/>
            <a:ext cx="5291667" cy="5541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610F0-3E3F-58CD-D649-3B78141F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29" y="643467"/>
            <a:ext cx="5055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3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4663</TotalTime>
  <Words>528</Words>
  <Application>Microsoft Office PowerPoint</Application>
  <PresentationFormat>Widescreen</PresentationFormat>
  <Paragraphs>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Tw Cen MT</vt:lpstr>
      <vt:lpstr>Tw Cen MT Condensed</vt:lpstr>
      <vt:lpstr>Wingdings</vt:lpstr>
      <vt:lpstr>Wingdings 3</vt:lpstr>
      <vt:lpstr>Integral</vt:lpstr>
      <vt:lpstr>Programming Paradigms</vt:lpstr>
      <vt:lpstr>Scanning and parsing</vt:lpstr>
      <vt:lpstr>Example</vt:lpstr>
      <vt:lpstr>Scanning! Character stream to token stream</vt:lpstr>
      <vt:lpstr>Lexer pseudocode</vt:lpstr>
      <vt:lpstr>Finite state machine examples</vt:lpstr>
      <vt:lpstr>Finite state machine examples</vt:lpstr>
      <vt:lpstr>Finite state machine examples</vt:lpstr>
      <vt:lpstr>PowerPoint Presentation</vt:lpstr>
      <vt:lpstr>Introduce lab</vt:lpstr>
      <vt:lpstr>Role of the Parser in Compilation</vt:lpstr>
      <vt:lpstr>Parsing &amp; grammars</vt:lpstr>
      <vt:lpstr>LL vs. LR Parsers </vt:lpstr>
      <vt:lpstr>Look-Ahead in Parsers </vt:lpstr>
      <vt:lpstr>Example Grammar</vt:lpstr>
      <vt:lpstr>Top down LL(1) Parsing:   A, B, C;</vt:lpstr>
      <vt:lpstr>Top down LL(1) Parsing cont.:   A, B, C;</vt:lpstr>
      <vt:lpstr>Bottom up Lr Parsing:   A, B, C;</vt:lpstr>
      <vt:lpstr>Bottom up Lr Parsing cont.:   A, B, C;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 Richard (CDR)</dc:creator>
  <cp:lastModifiedBy>Thompson, Richard (CDR)</cp:lastModifiedBy>
  <cp:revision>6</cp:revision>
  <dcterms:created xsi:type="dcterms:W3CDTF">2025-08-22T01:21:27Z</dcterms:created>
  <dcterms:modified xsi:type="dcterms:W3CDTF">2025-09-12T03:37:24Z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2025-08-22T03:15:37Z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92cb28e0-1ded-40c6-b179-e71cfd714395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10, 3, 0, 1</vt:lpwstr>
  </property>
</Properties>
</file>