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3B027-2D7C-4452-ADF9-179950860C5E}" v="7" dt="2025-09-21T04:35:13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96" d="100"/>
          <a:sy n="96" d="100"/>
        </p:scale>
        <p:origin x="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pson, Richard (CDR)" userId="ea9d80a7-0b4f-47bf-b25d-fcf28bdd4bae" providerId="ADAL" clId="{8EC8E854-950D-4AF8-958D-4A2E0C79549A}"/>
    <pc:docChg chg="undo custSel addSld modSld">
      <pc:chgData name="Thompson, Richard (CDR)" userId="ea9d80a7-0b4f-47bf-b25d-fcf28bdd4bae" providerId="ADAL" clId="{8EC8E854-950D-4AF8-958D-4A2E0C79549A}" dt="2025-09-20T23:39:37.725" v="282" actId="20577"/>
      <pc:docMkLst>
        <pc:docMk/>
      </pc:docMkLst>
      <pc:sldChg chg="modSp mod">
        <pc:chgData name="Thompson, Richard (CDR)" userId="ea9d80a7-0b4f-47bf-b25d-fcf28bdd4bae" providerId="ADAL" clId="{8EC8E854-950D-4AF8-958D-4A2E0C79549A}" dt="2025-09-20T21:57:57.718" v="15" actId="403"/>
        <pc:sldMkLst>
          <pc:docMk/>
          <pc:sldMk cId="1914204056" sldId="342"/>
        </pc:sldMkLst>
        <pc:spChg chg="mod">
          <ac:chgData name="Thompson, Richard (CDR)" userId="ea9d80a7-0b4f-47bf-b25d-fcf28bdd4bae" providerId="ADAL" clId="{8EC8E854-950D-4AF8-958D-4A2E0C79549A}" dt="2025-09-20T21:57:57.718" v="15" actId="403"/>
          <ac:spMkLst>
            <pc:docMk/>
            <pc:sldMk cId="1914204056" sldId="342"/>
            <ac:spMk id="3" creationId="{25591189-363C-B1CE-1D18-E2CBB37E1B10}"/>
          </ac:spMkLst>
        </pc:spChg>
      </pc:sldChg>
      <pc:sldChg chg="addSp modSp new mod setBg modNotesTx">
        <pc:chgData name="Thompson, Richard (CDR)" userId="ea9d80a7-0b4f-47bf-b25d-fcf28bdd4bae" providerId="ADAL" clId="{8EC8E854-950D-4AF8-958D-4A2E0C79549A}" dt="2025-09-20T22:46:33.681" v="65" actId="20577"/>
        <pc:sldMkLst>
          <pc:docMk/>
          <pc:sldMk cId="1085687075" sldId="343"/>
        </pc:sldMkLst>
        <pc:spChg chg="mod">
          <ac:chgData name="Thompson, Richard (CDR)" userId="ea9d80a7-0b4f-47bf-b25d-fcf28bdd4bae" providerId="ADAL" clId="{8EC8E854-950D-4AF8-958D-4A2E0C79549A}" dt="2025-09-20T22:44:33.133" v="42" actId="26606"/>
          <ac:spMkLst>
            <pc:docMk/>
            <pc:sldMk cId="1085687075" sldId="343"/>
            <ac:spMk id="2" creationId="{6D075B0F-ECB5-291C-5579-CE43226EC400}"/>
          </ac:spMkLst>
        </pc:spChg>
        <pc:spChg chg="mod">
          <ac:chgData name="Thompson, Richard (CDR)" userId="ea9d80a7-0b4f-47bf-b25d-fcf28bdd4bae" providerId="ADAL" clId="{8EC8E854-950D-4AF8-958D-4A2E0C79549A}" dt="2025-09-20T22:45:40.367" v="47" actId="403"/>
          <ac:spMkLst>
            <pc:docMk/>
            <pc:sldMk cId="1085687075" sldId="343"/>
            <ac:spMk id="3" creationId="{03379D6F-FE75-08A7-2839-E3DCAE058144}"/>
          </ac:spMkLst>
        </pc:spChg>
        <pc:picChg chg="add mod">
          <ac:chgData name="Thompson, Richard (CDR)" userId="ea9d80a7-0b4f-47bf-b25d-fcf28bdd4bae" providerId="ADAL" clId="{8EC8E854-950D-4AF8-958D-4A2E0C79549A}" dt="2025-09-20T22:45:33.766" v="44" actId="1076"/>
          <ac:picMkLst>
            <pc:docMk/>
            <pc:sldMk cId="1085687075" sldId="343"/>
            <ac:picMk id="1026" creationId="{B6192843-0280-D2B3-0103-EE8D5B2894EC}"/>
          </ac:picMkLst>
        </pc:picChg>
      </pc:sldChg>
      <pc:sldChg chg="addSp delSp modSp new mod setBg">
        <pc:chgData name="Thompson, Richard (CDR)" userId="ea9d80a7-0b4f-47bf-b25d-fcf28bdd4bae" providerId="ADAL" clId="{8EC8E854-950D-4AF8-958D-4A2E0C79549A}" dt="2025-09-20T22:58:17.888" v="119" actId="1076"/>
        <pc:sldMkLst>
          <pc:docMk/>
          <pc:sldMk cId="1952254537" sldId="344"/>
        </pc:sldMkLst>
        <pc:spChg chg="mod">
          <ac:chgData name="Thompson, Richard (CDR)" userId="ea9d80a7-0b4f-47bf-b25d-fcf28bdd4bae" providerId="ADAL" clId="{8EC8E854-950D-4AF8-958D-4A2E0C79549A}" dt="2025-09-20T22:50:23.018" v="85" actId="20577"/>
          <ac:spMkLst>
            <pc:docMk/>
            <pc:sldMk cId="1952254537" sldId="344"/>
            <ac:spMk id="2" creationId="{9AE9A516-423A-1D16-CFAA-EDA9249C2B63}"/>
          </ac:spMkLst>
        </pc:spChg>
        <pc:spChg chg="add mod">
          <ac:chgData name="Thompson, Richard (CDR)" userId="ea9d80a7-0b4f-47bf-b25d-fcf28bdd4bae" providerId="ADAL" clId="{8EC8E854-950D-4AF8-958D-4A2E0C79549A}" dt="2025-09-20T22:58:14.483" v="118" actId="1076"/>
          <ac:spMkLst>
            <pc:docMk/>
            <pc:sldMk cId="1952254537" sldId="344"/>
            <ac:spMk id="6" creationId="{E1F9587B-BC90-6AB3-20BD-933C4A380D2F}"/>
          </ac:spMkLst>
        </pc:spChg>
        <pc:picChg chg="add mod">
          <ac:chgData name="Thompson, Richard (CDR)" userId="ea9d80a7-0b4f-47bf-b25d-fcf28bdd4bae" providerId="ADAL" clId="{8EC8E854-950D-4AF8-958D-4A2E0C79549A}" dt="2025-09-20T22:58:17.888" v="119" actId="1076"/>
          <ac:picMkLst>
            <pc:docMk/>
            <pc:sldMk cId="1952254537" sldId="344"/>
            <ac:picMk id="5" creationId="{5B027462-5716-134F-B2F1-1DC5AEF3D44D}"/>
          </ac:picMkLst>
        </pc:picChg>
      </pc:sldChg>
      <pc:sldChg chg="addSp delSp modSp new mod setBg">
        <pc:chgData name="Thompson, Richard (CDR)" userId="ea9d80a7-0b4f-47bf-b25d-fcf28bdd4bae" providerId="ADAL" clId="{8EC8E854-950D-4AF8-958D-4A2E0C79549A}" dt="2025-09-20T23:29:18.223" v="248" actId="20577"/>
        <pc:sldMkLst>
          <pc:docMk/>
          <pc:sldMk cId="1950455933" sldId="345"/>
        </pc:sldMkLst>
        <pc:spChg chg="mod">
          <ac:chgData name="Thompson, Richard (CDR)" userId="ea9d80a7-0b4f-47bf-b25d-fcf28bdd4bae" providerId="ADAL" clId="{8EC8E854-950D-4AF8-958D-4A2E0C79549A}" dt="2025-09-20T23:07:00.135" v="141" actId="26606"/>
          <ac:spMkLst>
            <pc:docMk/>
            <pc:sldMk cId="1950455933" sldId="345"/>
            <ac:spMk id="2" creationId="{670EDAC1-6860-DEAD-627C-0DEB67D0998C}"/>
          </ac:spMkLst>
        </pc:spChg>
        <pc:spChg chg="mod">
          <ac:chgData name="Thompson, Richard (CDR)" userId="ea9d80a7-0b4f-47bf-b25d-fcf28bdd4bae" providerId="ADAL" clId="{8EC8E854-950D-4AF8-958D-4A2E0C79549A}" dt="2025-09-20T23:29:18.223" v="248" actId="20577"/>
          <ac:spMkLst>
            <pc:docMk/>
            <pc:sldMk cId="1950455933" sldId="345"/>
            <ac:spMk id="3" creationId="{43EFA1EE-65E6-BDBA-F78D-EAFC88B89DA1}"/>
          </ac:spMkLst>
        </pc:spChg>
        <pc:picChg chg="add mod">
          <ac:chgData name="Thompson, Richard (CDR)" userId="ea9d80a7-0b4f-47bf-b25d-fcf28bdd4bae" providerId="ADAL" clId="{8EC8E854-950D-4AF8-958D-4A2E0C79549A}" dt="2025-09-20T23:07:00.135" v="141" actId="26606"/>
          <ac:picMkLst>
            <pc:docMk/>
            <pc:sldMk cId="1950455933" sldId="345"/>
            <ac:picMk id="6" creationId="{F3B10F2D-2B42-401C-943A-F6C1905CD44D}"/>
          </ac:picMkLst>
        </pc:picChg>
      </pc:sldChg>
      <pc:sldChg chg="modSp add mod">
        <pc:chgData name="Thompson, Richard (CDR)" userId="ea9d80a7-0b4f-47bf-b25d-fcf28bdd4bae" providerId="ADAL" clId="{8EC8E854-950D-4AF8-958D-4A2E0C79549A}" dt="2025-09-20T23:27:23.193" v="174" actId="14100"/>
        <pc:sldMkLst>
          <pc:docMk/>
          <pc:sldMk cId="2454525654" sldId="346"/>
        </pc:sldMkLst>
        <pc:spChg chg="mod">
          <ac:chgData name="Thompson, Richard (CDR)" userId="ea9d80a7-0b4f-47bf-b25d-fcf28bdd4bae" providerId="ADAL" clId="{8EC8E854-950D-4AF8-958D-4A2E0C79549A}" dt="2025-09-20T23:27:15.520" v="172" actId="403"/>
          <ac:spMkLst>
            <pc:docMk/>
            <pc:sldMk cId="2454525654" sldId="346"/>
            <ac:spMk id="3" creationId="{3BFEF0B5-BDB5-FD23-9C49-2CBD459104C8}"/>
          </ac:spMkLst>
        </pc:spChg>
        <pc:picChg chg="mod">
          <ac:chgData name="Thompson, Richard (CDR)" userId="ea9d80a7-0b4f-47bf-b25d-fcf28bdd4bae" providerId="ADAL" clId="{8EC8E854-950D-4AF8-958D-4A2E0C79549A}" dt="2025-09-20T23:27:23.193" v="174" actId="14100"/>
          <ac:picMkLst>
            <pc:docMk/>
            <pc:sldMk cId="2454525654" sldId="346"/>
            <ac:picMk id="5" creationId="{C8BB56A5-4CA7-B294-18C7-D3ADCB505963}"/>
          </ac:picMkLst>
        </pc:picChg>
      </pc:sldChg>
      <pc:sldChg chg="modSp add mod">
        <pc:chgData name="Thompson, Richard (CDR)" userId="ea9d80a7-0b4f-47bf-b25d-fcf28bdd4bae" providerId="ADAL" clId="{8EC8E854-950D-4AF8-958D-4A2E0C79549A}" dt="2025-09-20T23:39:37.725" v="282" actId="20577"/>
        <pc:sldMkLst>
          <pc:docMk/>
          <pc:sldMk cId="2274310348" sldId="347"/>
        </pc:sldMkLst>
        <pc:spChg chg="mod">
          <ac:chgData name="Thompson, Richard (CDR)" userId="ea9d80a7-0b4f-47bf-b25d-fcf28bdd4bae" providerId="ADAL" clId="{8EC8E854-950D-4AF8-958D-4A2E0C79549A}" dt="2025-09-20T23:39:37.725" v="282" actId="20577"/>
          <ac:spMkLst>
            <pc:docMk/>
            <pc:sldMk cId="2274310348" sldId="347"/>
            <ac:spMk id="3" creationId="{45BB202C-5749-8824-44A0-C113A96A6D80}"/>
          </ac:spMkLst>
        </pc:spChg>
      </pc:sldChg>
    </pc:docChg>
  </pc:docChgLst>
  <pc:docChgLst>
    <pc:chgData name="Thompson, Richard (CDR)" userId="ea9d80a7-0b4f-47bf-b25d-fcf28bdd4bae" providerId="ADAL" clId="{E7178B26-7FAC-4667-A8E9-86B89D1142E7}"/>
    <pc:docChg chg="undo custSel addSld delSld modSld">
      <pc:chgData name="Thompson, Richard (CDR)" userId="ea9d80a7-0b4f-47bf-b25d-fcf28bdd4bae" providerId="ADAL" clId="{E7178B26-7FAC-4667-A8E9-86B89D1142E7}" dt="2025-09-23T01:52:22.404" v="394" actId="47"/>
      <pc:docMkLst>
        <pc:docMk/>
      </pc:docMkLst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2167134067" sldId="256"/>
        </pc:sldMkLst>
      </pc:sldChg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3896833615" sldId="305"/>
        </pc:sldMkLst>
      </pc:sldChg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1057372931" sldId="323"/>
        </pc:sldMkLst>
      </pc:sldChg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1652547612" sldId="324"/>
        </pc:sldMkLst>
      </pc:sldChg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3821859333" sldId="325"/>
        </pc:sldMkLst>
      </pc:sldChg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1272838917" sldId="326"/>
        </pc:sldMkLst>
      </pc:sldChg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1784979425" sldId="327"/>
        </pc:sldMkLst>
      </pc:sldChg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1705885595" sldId="328"/>
        </pc:sldMkLst>
      </pc:sldChg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2884334226" sldId="329"/>
        </pc:sldMkLst>
      </pc:sldChg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4001906933" sldId="330"/>
        </pc:sldMkLst>
      </pc:sldChg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1898359679" sldId="331"/>
        </pc:sldMkLst>
      </pc:sldChg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2958634346" sldId="333"/>
        </pc:sldMkLst>
      </pc:sldChg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3304271672" sldId="334"/>
        </pc:sldMkLst>
      </pc:sldChg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2549883657" sldId="335"/>
        </pc:sldMkLst>
      </pc:sldChg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3513313706" sldId="336"/>
        </pc:sldMkLst>
      </pc:sldChg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1381811019" sldId="337"/>
        </pc:sldMkLst>
      </pc:sldChg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2981666290" sldId="338"/>
        </pc:sldMkLst>
      </pc:sldChg>
      <pc:sldChg chg="del">
        <pc:chgData name="Thompson, Richard (CDR)" userId="ea9d80a7-0b4f-47bf-b25d-fcf28bdd4bae" providerId="ADAL" clId="{E7178B26-7FAC-4667-A8E9-86B89D1142E7}" dt="2025-09-23T01:52:22.404" v="394" actId="47"/>
        <pc:sldMkLst>
          <pc:docMk/>
          <pc:sldMk cId="0" sldId="339"/>
        </pc:sldMkLst>
      </pc:sldChg>
      <pc:sldChg chg="addSp delSp modSp new mod setBg">
        <pc:chgData name="Thompson, Richard (CDR)" userId="ea9d80a7-0b4f-47bf-b25d-fcf28bdd4bae" providerId="ADAL" clId="{E7178B26-7FAC-4667-A8E9-86B89D1142E7}" dt="2025-09-21T04:45:37.888" v="393" actId="26606"/>
        <pc:sldMkLst>
          <pc:docMk/>
          <pc:sldMk cId="2091042222" sldId="348"/>
        </pc:sldMkLst>
        <pc:spChg chg="mod">
          <ac:chgData name="Thompson, Richard (CDR)" userId="ea9d80a7-0b4f-47bf-b25d-fcf28bdd4bae" providerId="ADAL" clId="{E7178B26-7FAC-4667-A8E9-86B89D1142E7}" dt="2025-09-21T04:45:37.888" v="393" actId="26606"/>
          <ac:spMkLst>
            <pc:docMk/>
            <pc:sldMk cId="2091042222" sldId="348"/>
            <ac:spMk id="2" creationId="{9F1CA8A9-EBE3-4425-7746-B681D2DF2B25}"/>
          </ac:spMkLst>
        </pc:spChg>
        <pc:spChg chg="add">
          <ac:chgData name="Thompson, Richard (CDR)" userId="ea9d80a7-0b4f-47bf-b25d-fcf28bdd4bae" providerId="ADAL" clId="{E7178B26-7FAC-4667-A8E9-86B89D1142E7}" dt="2025-09-21T04:45:37.888" v="393" actId="26606"/>
          <ac:spMkLst>
            <pc:docMk/>
            <pc:sldMk cId="2091042222" sldId="348"/>
            <ac:spMk id="13" creationId="{AB832D16-7558-4209-B5E6-60CFB7383EB6}"/>
          </ac:spMkLst>
        </pc:spChg>
        <pc:spChg chg="add">
          <ac:chgData name="Thompson, Richard (CDR)" userId="ea9d80a7-0b4f-47bf-b25d-fcf28bdd4bae" providerId="ADAL" clId="{E7178B26-7FAC-4667-A8E9-86B89D1142E7}" dt="2025-09-21T04:45:37.888" v="393" actId="26606"/>
          <ac:spMkLst>
            <pc:docMk/>
            <pc:sldMk cId="2091042222" sldId="348"/>
            <ac:spMk id="14" creationId="{0B201792-59B9-4FE8-9B2A-7F7A5AED030D}"/>
          </ac:spMkLst>
        </pc:spChg>
        <pc:spChg chg="add">
          <ac:chgData name="Thompson, Richard (CDR)" userId="ea9d80a7-0b4f-47bf-b25d-fcf28bdd4bae" providerId="ADAL" clId="{E7178B26-7FAC-4667-A8E9-86B89D1142E7}" dt="2025-09-21T04:45:37.888" v="393" actId="26606"/>
          <ac:spMkLst>
            <pc:docMk/>
            <pc:sldMk cId="2091042222" sldId="348"/>
            <ac:spMk id="17" creationId="{D045426A-326D-4262-A31E-8C4D4221167D}"/>
          </ac:spMkLst>
        </pc:spChg>
        <pc:spChg chg="add">
          <ac:chgData name="Thompson, Richard (CDR)" userId="ea9d80a7-0b4f-47bf-b25d-fcf28bdd4bae" providerId="ADAL" clId="{E7178B26-7FAC-4667-A8E9-86B89D1142E7}" dt="2025-09-21T04:45:37.888" v="393" actId="26606"/>
          <ac:spMkLst>
            <pc:docMk/>
            <pc:sldMk cId="2091042222" sldId="348"/>
            <ac:spMk id="19" creationId="{8BD0C197-6F97-4148-BD9F-3BC50E46A47D}"/>
          </ac:spMkLst>
        </pc:spChg>
        <pc:picChg chg="add mod">
          <ac:chgData name="Thompson, Richard (CDR)" userId="ea9d80a7-0b4f-47bf-b25d-fcf28bdd4bae" providerId="ADAL" clId="{E7178B26-7FAC-4667-A8E9-86B89D1142E7}" dt="2025-09-21T04:45:37.888" v="393" actId="26606"/>
          <ac:picMkLst>
            <pc:docMk/>
            <pc:sldMk cId="2091042222" sldId="348"/>
            <ac:picMk id="7" creationId="{820398B2-472D-DEA6-982C-9842E4B7C8E1}"/>
          </ac:picMkLst>
        </pc:picChg>
        <pc:picChg chg="add mod">
          <ac:chgData name="Thompson, Richard (CDR)" userId="ea9d80a7-0b4f-47bf-b25d-fcf28bdd4bae" providerId="ADAL" clId="{E7178B26-7FAC-4667-A8E9-86B89D1142E7}" dt="2025-09-21T04:45:37.888" v="393" actId="26606"/>
          <ac:picMkLst>
            <pc:docMk/>
            <pc:sldMk cId="2091042222" sldId="348"/>
            <ac:picMk id="9" creationId="{7D17E93E-4427-80EE-CFFA-737CC1E4FD85}"/>
          </ac:picMkLst>
        </pc:picChg>
        <pc:picChg chg="add mod">
          <ac:chgData name="Thompson, Richard (CDR)" userId="ea9d80a7-0b4f-47bf-b25d-fcf28bdd4bae" providerId="ADAL" clId="{E7178B26-7FAC-4667-A8E9-86B89D1142E7}" dt="2025-09-21T04:45:37.888" v="393" actId="26606"/>
          <ac:picMkLst>
            <pc:docMk/>
            <pc:sldMk cId="2091042222" sldId="348"/>
            <ac:picMk id="11" creationId="{0CB732EE-856E-6304-FD48-922AF1507157}"/>
          </ac:picMkLst>
        </pc:picChg>
        <pc:cxnChg chg="add">
          <ac:chgData name="Thompson, Richard (CDR)" userId="ea9d80a7-0b4f-47bf-b25d-fcf28bdd4bae" providerId="ADAL" clId="{E7178B26-7FAC-4667-A8E9-86B89D1142E7}" dt="2025-09-21T04:45:37.888" v="393" actId="26606"/>
          <ac:cxnSpMkLst>
            <pc:docMk/>
            <pc:sldMk cId="2091042222" sldId="348"/>
            <ac:cxnSpMk id="15" creationId="{461931C1-E9DE-4D66-831E-9ABDF1574871}"/>
          </ac:cxnSpMkLst>
        </pc:cxnChg>
        <pc:cxnChg chg="add">
          <ac:chgData name="Thompson, Richard (CDR)" userId="ea9d80a7-0b4f-47bf-b25d-fcf28bdd4bae" providerId="ADAL" clId="{E7178B26-7FAC-4667-A8E9-86B89D1142E7}" dt="2025-09-21T04:45:37.888" v="393" actId="26606"/>
          <ac:cxnSpMkLst>
            <pc:docMk/>
            <pc:sldMk cId="2091042222" sldId="348"/>
            <ac:cxnSpMk id="21" creationId="{6F6FDB19-8C2A-48D0-8728-5987EDF371EF}"/>
          </ac:cxnSpMkLst>
        </pc:cxnChg>
      </pc:sldChg>
      <pc:sldChg chg="addSp modSp new mod">
        <pc:chgData name="Thompson, Richard (CDR)" userId="ea9d80a7-0b4f-47bf-b25d-fcf28bdd4bae" providerId="ADAL" clId="{E7178B26-7FAC-4667-A8E9-86B89D1142E7}" dt="2025-09-21T03:53:07.503" v="249" actId="20577"/>
        <pc:sldMkLst>
          <pc:docMk/>
          <pc:sldMk cId="1047132885" sldId="349"/>
        </pc:sldMkLst>
        <pc:spChg chg="mod">
          <ac:chgData name="Thompson, Richard (CDR)" userId="ea9d80a7-0b4f-47bf-b25d-fcf28bdd4bae" providerId="ADAL" clId="{E7178B26-7FAC-4667-A8E9-86B89D1142E7}" dt="2025-09-21T03:53:07.503" v="249" actId="20577"/>
          <ac:spMkLst>
            <pc:docMk/>
            <pc:sldMk cId="1047132885" sldId="349"/>
            <ac:spMk id="2" creationId="{39F64878-43A1-631A-B17F-1F56B0460093}"/>
          </ac:spMkLst>
        </pc:spChg>
        <pc:spChg chg="mod">
          <ac:chgData name="Thompson, Richard (CDR)" userId="ea9d80a7-0b4f-47bf-b25d-fcf28bdd4bae" providerId="ADAL" clId="{E7178B26-7FAC-4667-A8E9-86B89D1142E7}" dt="2025-09-21T03:52:48.536" v="241" actId="20577"/>
          <ac:spMkLst>
            <pc:docMk/>
            <pc:sldMk cId="1047132885" sldId="349"/>
            <ac:spMk id="3" creationId="{4C85ECC4-DA71-F507-B95B-3596EEE22C91}"/>
          </ac:spMkLst>
        </pc:spChg>
        <pc:picChg chg="add mod">
          <ac:chgData name="Thompson, Richard (CDR)" userId="ea9d80a7-0b4f-47bf-b25d-fcf28bdd4bae" providerId="ADAL" clId="{E7178B26-7FAC-4667-A8E9-86B89D1142E7}" dt="2025-09-21T03:52:37.339" v="200" actId="1076"/>
          <ac:picMkLst>
            <pc:docMk/>
            <pc:sldMk cId="1047132885" sldId="349"/>
            <ac:picMk id="5" creationId="{4EBB3AAA-166F-181E-D859-DCB23F38A13A}"/>
          </ac:picMkLst>
        </pc:picChg>
      </pc:sldChg>
      <pc:sldChg chg="addSp modSp new mod setBg">
        <pc:chgData name="Thompson, Richard (CDR)" userId="ea9d80a7-0b4f-47bf-b25d-fcf28bdd4bae" providerId="ADAL" clId="{E7178B26-7FAC-4667-A8E9-86B89D1142E7}" dt="2025-09-21T04:35:44.232" v="376" actId="20577"/>
        <pc:sldMkLst>
          <pc:docMk/>
          <pc:sldMk cId="311872693" sldId="350"/>
        </pc:sldMkLst>
        <pc:spChg chg="mod">
          <ac:chgData name="Thompson, Richard (CDR)" userId="ea9d80a7-0b4f-47bf-b25d-fcf28bdd4bae" providerId="ADAL" clId="{E7178B26-7FAC-4667-A8E9-86B89D1142E7}" dt="2025-09-21T04:34:46.840" v="317" actId="26606"/>
          <ac:spMkLst>
            <pc:docMk/>
            <pc:sldMk cId="311872693" sldId="350"/>
            <ac:spMk id="2" creationId="{EC9CB174-4775-F83B-03D0-BCE5843830DB}"/>
          </ac:spMkLst>
        </pc:spChg>
        <pc:spChg chg="mod">
          <ac:chgData name="Thompson, Richard (CDR)" userId="ea9d80a7-0b4f-47bf-b25d-fcf28bdd4bae" providerId="ADAL" clId="{E7178B26-7FAC-4667-A8E9-86B89D1142E7}" dt="2025-09-21T04:35:44.232" v="376" actId="20577"/>
          <ac:spMkLst>
            <pc:docMk/>
            <pc:sldMk cId="311872693" sldId="350"/>
            <ac:spMk id="3" creationId="{7D37D8A6-F19C-202E-4E24-F709D14A5F0E}"/>
          </ac:spMkLst>
        </pc:spChg>
        <pc:picChg chg="add mod">
          <ac:chgData name="Thompson, Richard (CDR)" userId="ea9d80a7-0b4f-47bf-b25d-fcf28bdd4bae" providerId="ADAL" clId="{E7178B26-7FAC-4667-A8E9-86B89D1142E7}" dt="2025-09-21T04:35:21.685" v="323" actId="1076"/>
          <ac:picMkLst>
            <pc:docMk/>
            <pc:sldMk cId="311872693" sldId="350"/>
            <ac:picMk id="5" creationId="{93E59957-4B21-7544-3676-16573330972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514F2-B803-4772-B42B-C29B91F5FF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F9B437-C1BD-4AA3-A109-04A6A7F035F4}">
      <dgm:prSet/>
      <dgm:spPr/>
      <dgm:t>
        <a:bodyPr/>
        <a:lstStyle/>
        <a:p>
          <a:r>
            <a:rPr lang="en-US"/>
            <a:t>Creation of objects</a:t>
          </a:r>
        </a:p>
      </dgm:t>
    </dgm:pt>
    <dgm:pt modelId="{B10D0F9B-C735-4BD2-BF84-30394EC4FF8A}" type="parTrans" cxnId="{CFE27989-5D8C-4168-955A-2038A8786275}">
      <dgm:prSet/>
      <dgm:spPr/>
      <dgm:t>
        <a:bodyPr/>
        <a:lstStyle/>
        <a:p>
          <a:endParaRPr lang="en-US"/>
        </a:p>
      </dgm:t>
    </dgm:pt>
    <dgm:pt modelId="{F36A336E-AEC5-4B72-8183-F81CA87659E9}" type="sibTrans" cxnId="{CFE27989-5D8C-4168-955A-2038A8786275}">
      <dgm:prSet/>
      <dgm:spPr/>
      <dgm:t>
        <a:bodyPr/>
        <a:lstStyle/>
        <a:p>
          <a:endParaRPr lang="en-US"/>
        </a:p>
      </dgm:t>
    </dgm:pt>
    <dgm:pt modelId="{84FCC012-415E-4C73-BE28-9DC5A6628301}">
      <dgm:prSet/>
      <dgm:spPr/>
      <dgm:t>
        <a:bodyPr/>
        <a:lstStyle/>
        <a:p>
          <a:r>
            <a:rPr lang="en-US"/>
            <a:t>Creation of bindings</a:t>
          </a:r>
        </a:p>
      </dgm:t>
    </dgm:pt>
    <dgm:pt modelId="{C24C3EE0-5716-46C0-AA55-B0798820726F}" type="parTrans" cxnId="{E4AA20E0-896B-4DB2-9877-692F32EFFDB0}">
      <dgm:prSet/>
      <dgm:spPr/>
      <dgm:t>
        <a:bodyPr/>
        <a:lstStyle/>
        <a:p>
          <a:endParaRPr lang="en-US"/>
        </a:p>
      </dgm:t>
    </dgm:pt>
    <dgm:pt modelId="{9C813213-5FB1-4461-A7F2-FFE740744B3D}" type="sibTrans" cxnId="{E4AA20E0-896B-4DB2-9877-692F32EFFDB0}">
      <dgm:prSet/>
      <dgm:spPr/>
      <dgm:t>
        <a:bodyPr/>
        <a:lstStyle/>
        <a:p>
          <a:endParaRPr lang="en-US"/>
        </a:p>
      </dgm:t>
    </dgm:pt>
    <dgm:pt modelId="{EAE84183-8A22-422B-92C9-8AAE0E065703}">
      <dgm:prSet/>
      <dgm:spPr/>
      <dgm:t>
        <a:bodyPr/>
        <a:lstStyle/>
        <a:p>
          <a:r>
            <a:rPr lang="en-US"/>
            <a:t>References to variables, subroutines, types, and so on, all of which use bindings</a:t>
          </a:r>
        </a:p>
      </dgm:t>
    </dgm:pt>
    <dgm:pt modelId="{F789F59F-133D-4A38-A585-85C9CA88A062}" type="parTrans" cxnId="{653C4697-3A54-48B2-A036-FEAA873B2114}">
      <dgm:prSet/>
      <dgm:spPr/>
      <dgm:t>
        <a:bodyPr/>
        <a:lstStyle/>
        <a:p>
          <a:endParaRPr lang="en-US"/>
        </a:p>
      </dgm:t>
    </dgm:pt>
    <dgm:pt modelId="{4ED95BB9-F58D-4F61-8BC1-AFE8D4CB83EE}" type="sibTrans" cxnId="{653C4697-3A54-48B2-A036-FEAA873B2114}">
      <dgm:prSet/>
      <dgm:spPr/>
      <dgm:t>
        <a:bodyPr/>
        <a:lstStyle/>
        <a:p>
          <a:endParaRPr lang="en-US"/>
        </a:p>
      </dgm:t>
    </dgm:pt>
    <dgm:pt modelId="{B75F18BF-6198-4A3E-8B70-590C6188C295}">
      <dgm:prSet/>
      <dgm:spPr/>
      <dgm:t>
        <a:bodyPr/>
        <a:lstStyle/>
        <a:p>
          <a:r>
            <a:rPr lang="en-US"/>
            <a:t>Deactivation and reactivation of bindings that may be temporarily unusable</a:t>
          </a:r>
        </a:p>
      </dgm:t>
    </dgm:pt>
    <dgm:pt modelId="{52F96F94-D489-45BD-A8EF-324825F5CCD2}" type="parTrans" cxnId="{E64457D4-6FAD-40F6-A29A-80F0D315EE90}">
      <dgm:prSet/>
      <dgm:spPr/>
      <dgm:t>
        <a:bodyPr/>
        <a:lstStyle/>
        <a:p>
          <a:endParaRPr lang="en-US"/>
        </a:p>
      </dgm:t>
    </dgm:pt>
    <dgm:pt modelId="{46D09637-C037-4E44-B4E6-3359ECDA8244}" type="sibTrans" cxnId="{E64457D4-6FAD-40F6-A29A-80F0D315EE90}">
      <dgm:prSet/>
      <dgm:spPr/>
      <dgm:t>
        <a:bodyPr/>
        <a:lstStyle/>
        <a:p>
          <a:endParaRPr lang="en-US"/>
        </a:p>
      </dgm:t>
    </dgm:pt>
    <dgm:pt modelId="{0543BCB6-73C6-421E-830E-2288C025E0AD}">
      <dgm:prSet/>
      <dgm:spPr/>
      <dgm:t>
        <a:bodyPr/>
        <a:lstStyle/>
        <a:p>
          <a:r>
            <a:rPr lang="en-US"/>
            <a:t>Destruction of bindings</a:t>
          </a:r>
        </a:p>
      </dgm:t>
    </dgm:pt>
    <dgm:pt modelId="{63A6BB00-CD32-414D-89A0-F432836B5519}" type="parTrans" cxnId="{1131319E-90DC-40F9-8A33-EF199626A565}">
      <dgm:prSet/>
      <dgm:spPr/>
      <dgm:t>
        <a:bodyPr/>
        <a:lstStyle/>
        <a:p>
          <a:endParaRPr lang="en-US"/>
        </a:p>
      </dgm:t>
    </dgm:pt>
    <dgm:pt modelId="{38D6E4BA-C3B6-439A-9FC5-2945BAE8FFBE}" type="sibTrans" cxnId="{1131319E-90DC-40F9-8A33-EF199626A565}">
      <dgm:prSet/>
      <dgm:spPr/>
      <dgm:t>
        <a:bodyPr/>
        <a:lstStyle/>
        <a:p>
          <a:endParaRPr lang="en-US"/>
        </a:p>
      </dgm:t>
    </dgm:pt>
    <dgm:pt modelId="{B683DFC1-58F8-4B00-A6BC-0A5189D48B2C}">
      <dgm:prSet/>
      <dgm:spPr/>
      <dgm:t>
        <a:bodyPr/>
        <a:lstStyle/>
        <a:p>
          <a:r>
            <a:rPr lang="en-US"/>
            <a:t>Destruction of objects</a:t>
          </a:r>
        </a:p>
      </dgm:t>
    </dgm:pt>
    <dgm:pt modelId="{DF0BE70B-EE28-47B9-815F-435C038A6574}" type="parTrans" cxnId="{1ACE2090-5B7F-49C6-BCF8-0563A47A537B}">
      <dgm:prSet/>
      <dgm:spPr/>
      <dgm:t>
        <a:bodyPr/>
        <a:lstStyle/>
        <a:p>
          <a:endParaRPr lang="en-US"/>
        </a:p>
      </dgm:t>
    </dgm:pt>
    <dgm:pt modelId="{88E8D6D9-06FD-4D6F-9783-AAA9E132F943}" type="sibTrans" cxnId="{1ACE2090-5B7F-49C6-BCF8-0563A47A537B}">
      <dgm:prSet/>
      <dgm:spPr/>
      <dgm:t>
        <a:bodyPr/>
        <a:lstStyle/>
        <a:p>
          <a:endParaRPr lang="en-US"/>
        </a:p>
      </dgm:t>
    </dgm:pt>
    <dgm:pt modelId="{292267EA-A782-4B4D-A889-D47A03AFBAAE}" type="pres">
      <dgm:prSet presAssocID="{EF8514F2-B803-4772-B42B-C29B91F5FFF5}" presName="linear" presStyleCnt="0">
        <dgm:presLayoutVars>
          <dgm:animLvl val="lvl"/>
          <dgm:resizeHandles val="exact"/>
        </dgm:presLayoutVars>
      </dgm:prSet>
      <dgm:spPr/>
    </dgm:pt>
    <dgm:pt modelId="{5C5088CC-523A-40FD-9815-A6C33B706AE2}" type="pres">
      <dgm:prSet presAssocID="{EBF9B437-C1BD-4AA3-A109-04A6A7F035F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9149A49-3F53-4C5E-9AC2-5F3EDAD962BC}" type="pres">
      <dgm:prSet presAssocID="{F36A336E-AEC5-4B72-8183-F81CA87659E9}" presName="spacer" presStyleCnt="0"/>
      <dgm:spPr/>
    </dgm:pt>
    <dgm:pt modelId="{2761E25C-0951-4581-B58F-87E0F3626470}" type="pres">
      <dgm:prSet presAssocID="{84FCC012-415E-4C73-BE28-9DC5A662830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7522242-A778-4BAD-A9E1-636F73DB847C}" type="pres">
      <dgm:prSet presAssocID="{9C813213-5FB1-4461-A7F2-FFE740744B3D}" presName="spacer" presStyleCnt="0"/>
      <dgm:spPr/>
    </dgm:pt>
    <dgm:pt modelId="{46706202-ADEC-4250-B80C-DB5CFA3F4671}" type="pres">
      <dgm:prSet presAssocID="{EAE84183-8A22-422B-92C9-8AAE0E06570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2F6BE73-7554-4748-B33D-CAE8C3D2684A}" type="pres">
      <dgm:prSet presAssocID="{4ED95BB9-F58D-4F61-8BC1-AFE8D4CB83EE}" presName="spacer" presStyleCnt="0"/>
      <dgm:spPr/>
    </dgm:pt>
    <dgm:pt modelId="{F7D96DF1-2172-453D-94CF-9A0A5798E538}" type="pres">
      <dgm:prSet presAssocID="{B75F18BF-6198-4A3E-8B70-590C6188C29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E4FB7EC-C753-4333-96B2-09C990565695}" type="pres">
      <dgm:prSet presAssocID="{46D09637-C037-4E44-B4E6-3359ECDA8244}" presName="spacer" presStyleCnt="0"/>
      <dgm:spPr/>
    </dgm:pt>
    <dgm:pt modelId="{7BA16F22-7516-4777-9790-5882305B59B9}" type="pres">
      <dgm:prSet presAssocID="{0543BCB6-73C6-421E-830E-2288C025E0A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38E8E62-42CB-42B6-B11A-ACCF09DD83A2}" type="pres">
      <dgm:prSet presAssocID="{38D6E4BA-C3B6-439A-9FC5-2945BAE8FFBE}" presName="spacer" presStyleCnt="0"/>
      <dgm:spPr/>
    </dgm:pt>
    <dgm:pt modelId="{DB0B25E0-3D7B-43DB-9286-B19DABB48DE7}" type="pres">
      <dgm:prSet presAssocID="{B683DFC1-58F8-4B00-A6BC-0A5189D48B2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D491F04-E9A3-4237-A0B8-AE0DFDFC6EB8}" type="presOf" srcId="{84FCC012-415E-4C73-BE28-9DC5A6628301}" destId="{2761E25C-0951-4581-B58F-87E0F3626470}" srcOrd="0" destOrd="0" presId="urn:microsoft.com/office/officeart/2005/8/layout/vList2"/>
    <dgm:cxn modelId="{663D8439-2972-42AE-82A8-D92A6C78551E}" type="presOf" srcId="{EF8514F2-B803-4772-B42B-C29B91F5FFF5}" destId="{292267EA-A782-4B4D-A889-D47A03AFBAAE}" srcOrd="0" destOrd="0" presId="urn:microsoft.com/office/officeart/2005/8/layout/vList2"/>
    <dgm:cxn modelId="{D0DD4656-12A4-4ADD-91BB-6686BC54666F}" type="presOf" srcId="{B75F18BF-6198-4A3E-8B70-590C6188C295}" destId="{F7D96DF1-2172-453D-94CF-9A0A5798E538}" srcOrd="0" destOrd="0" presId="urn:microsoft.com/office/officeart/2005/8/layout/vList2"/>
    <dgm:cxn modelId="{CFE27989-5D8C-4168-955A-2038A8786275}" srcId="{EF8514F2-B803-4772-B42B-C29B91F5FFF5}" destId="{EBF9B437-C1BD-4AA3-A109-04A6A7F035F4}" srcOrd="0" destOrd="0" parTransId="{B10D0F9B-C735-4BD2-BF84-30394EC4FF8A}" sibTransId="{F36A336E-AEC5-4B72-8183-F81CA87659E9}"/>
    <dgm:cxn modelId="{1ACE2090-5B7F-49C6-BCF8-0563A47A537B}" srcId="{EF8514F2-B803-4772-B42B-C29B91F5FFF5}" destId="{B683DFC1-58F8-4B00-A6BC-0A5189D48B2C}" srcOrd="5" destOrd="0" parTransId="{DF0BE70B-EE28-47B9-815F-435C038A6574}" sibTransId="{88E8D6D9-06FD-4D6F-9783-AAA9E132F943}"/>
    <dgm:cxn modelId="{653C4697-3A54-48B2-A036-FEAA873B2114}" srcId="{EF8514F2-B803-4772-B42B-C29B91F5FFF5}" destId="{EAE84183-8A22-422B-92C9-8AAE0E065703}" srcOrd="2" destOrd="0" parTransId="{F789F59F-133D-4A38-A585-85C9CA88A062}" sibTransId="{4ED95BB9-F58D-4F61-8BC1-AFE8D4CB83EE}"/>
    <dgm:cxn modelId="{F261A19A-3D77-4BEE-A9DB-FB953821C134}" type="presOf" srcId="{EAE84183-8A22-422B-92C9-8AAE0E065703}" destId="{46706202-ADEC-4250-B80C-DB5CFA3F4671}" srcOrd="0" destOrd="0" presId="urn:microsoft.com/office/officeart/2005/8/layout/vList2"/>
    <dgm:cxn modelId="{1131319E-90DC-40F9-8A33-EF199626A565}" srcId="{EF8514F2-B803-4772-B42B-C29B91F5FFF5}" destId="{0543BCB6-73C6-421E-830E-2288C025E0AD}" srcOrd="4" destOrd="0" parTransId="{63A6BB00-CD32-414D-89A0-F432836B5519}" sibTransId="{38D6E4BA-C3B6-439A-9FC5-2945BAE8FFBE}"/>
    <dgm:cxn modelId="{12976EA0-5CF1-46F8-A2B8-9C0FF9845A0C}" type="presOf" srcId="{0543BCB6-73C6-421E-830E-2288C025E0AD}" destId="{7BA16F22-7516-4777-9790-5882305B59B9}" srcOrd="0" destOrd="0" presId="urn:microsoft.com/office/officeart/2005/8/layout/vList2"/>
    <dgm:cxn modelId="{E40A3FAB-2A12-423C-9306-041EFCF577D1}" type="presOf" srcId="{B683DFC1-58F8-4B00-A6BC-0A5189D48B2C}" destId="{DB0B25E0-3D7B-43DB-9286-B19DABB48DE7}" srcOrd="0" destOrd="0" presId="urn:microsoft.com/office/officeart/2005/8/layout/vList2"/>
    <dgm:cxn modelId="{68CE7DAB-BE04-4F21-8302-CDA06F206064}" type="presOf" srcId="{EBF9B437-C1BD-4AA3-A109-04A6A7F035F4}" destId="{5C5088CC-523A-40FD-9815-A6C33B706AE2}" srcOrd="0" destOrd="0" presId="urn:microsoft.com/office/officeart/2005/8/layout/vList2"/>
    <dgm:cxn modelId="{E64457D4-6FAD-40F6-A29A-80F0D315EE90}" srcId="{EF8514F2-B803-4772-B42B-C29B91F5FFF5}" destId="{B75F18BF-6198-4A3E-8B70-590C6188C295}" srcOrd="3" destOrd="0" parTransId="{52F96F94-D489-45BD-A8EF-324825F5CCD2}" sibTransId="{46D09637-C037-4E44-B4E6-3359ECDA8244}"/>
    <dgm:cxn modelId="{E4AA20E0-896B-4DB2-9877-692F32EFFDB0}" srcId="{EF8514F2-B803-4772-B42B-C29B91F5FFF5}" destId="{84FCC012-415E-4C73-BE28-9DC5A6628301}" srcOrd="1" destOrd="0" parTransId="{C24C3EE0-5716-46C0-AA55-B0798820726F}" sibTransId="{9C813213-5FB1-4461-A7F2-FFE740744B3D}"/>
    <dgm:cxn modelId="{B0C77970-B54A-4308-89BD-40F7F7ACF67B}" type="presParOf" srcId="{292267EA-A782-4B4D-A889-D47A03AFBAAE}" destId="{5C5088CC-523A-40FD-9815-A6C33B706AE2}" srcOrd="0" destOrd="0" presId="urn:microsoft.com/office/officeart/2005/8/layout/vList2"/>
    <dgm:cxn modelId="{17237A2A-7E91-4409-959B-FED5CF4A72A3}" type="presParOf" srcId="{292267EA-A782-4B4D-A889-D47A03AFBAAE}" destId="{A9149A49-3F53-4C5E-9AC2-5F3EDAD962BC}" srcOrd="1" destOrd="0" presId="urn:microsoft.com/office/officeart/2005/8/layout/vList2"/>
    <dgm:cxn modelId="{CAE6C7FC-5EB3-4A86-9644-3941ED7EA11E}" type="presParOf" srcId="{292267EA-A782-4B4D-A889-D47A03AFBAAE}" destId="{2761E25C-0951-4581-B58F-87E0F3626470}" srcOrd="2" destOrd="0" presId="urn:microsoft.com/office/officeart/2005/8/layout/vList2"/>
    <dgm:cxn modelId="{D73D2B27-393B-4F75-81A2-291051E95420}" type="presParOf" srcId="{292267EA-A782-4B4D-A889-D47A03AFBAAE}" destId="{B7522242-A778-4BAD-A9E1-636F73DB847C}" srcOrd="3" destOrd="0" presId="urn:microsoft.com/office/officeart/2005/8/layout/vList2"/>
    <dgm:cxn modelId="{1C5F0F95-C5AB-4482-99D5-030FA6967FCC}" type="presParOf" srcId="{292267EA-A782-4B4D-A889-D47A03AFBAAE}" destId="{46706202-ADEC-4250-B80C-DB5CFA3F4671}" srcOrd="4" destOrd="0" presId="urn:microsoft.com/office/officeart/2005/8/layout/vList2"/>
    <dgm:cxn modelId="{78328A2E-6346-40E8-822F-9AA9568F8EDC}" type="presParOf" srcId="{292267EA-A782-4B4D-A889-D47A03AFBAAE}" destId="{82F6BE73-7554-4748-B33D-CAE8C3D2684A}" srcOrd="5" destOrd="0" presId="urn:microsoft.com/office/officeart/2005/8/layout/vList2"/>
    <dgm:cxn modelId="{57D6794A-B519-4CFB-9F69-71428ECED2E9}" type="presParOf" srcId="{292267EA-A782-4B4D-A889-D47A03AFBAAE}" destId="{F7D96DF1-2172-453D-94CF-9A0A5798E538}" srcOrd="6" destOrd="0" presId="urn:microsoft.com/office/officeart/2005/8/layout/vList2"/>
    <dgm:cxn modelId="{17EE1641-5557-4C69-AE76-2BF9F5020931}" type="presParOf" srcId="{292267EA-A782-4B4D-A889-D47A03AFBAAE}" destId="{9E4FB7EC-C753-4333-96B2-09C990565695}" srcOrd="7" destOrd="0" presId="urn:microsoft.com/office/officeart/2005/8/layout/vList2"/>
    <dgm:cxn modelId="{DF988D2B-0636-4F69-8FF4-5F321BEDD1AA}" type="presParOf" srcId="{292267EA-A782-4B4D-A889-D47A03AFBAAE}" destId="{7BA16F22-7516-4777-9790-5882305B59B9}" srcOrd="8" destOrd="0" presId="urn:microsoft.com/office/officeart/2005/8/layout/vList2"/>
    <dgm:cxn modelId="{9B187805-4202-4598-9CE7-B65C882D7D2B}" type="presParOf" srcId="{292267EA-A782-4B4D-A889-D47A03AFBAAE}" destId="{438E8E62-42CB-42B6-B11A-ACCF09DD83A2}" srcOrd="9" destOrd="0" presId="urn:microsoft.com/office/officeart/2005/8/layout/vList2"/>
    <dgm:cxn modelId="{980FF474-D3E0-4027-9A94-2E6827BD0766}" type="presParOf" srcId="{292267EA-A782-4B4D-A889-D47A03AFBAAE}" destId="{DB0B25E0-3D7B-43DB-9286-B19DABB48DE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088CC-523A-40FD-9815-A6C33B706AE2}">
      <dsp:nvSpPr>
        <dsp:cNvPr id="0" name=""/>
        <dsp:cNvSpPr/>
      </dsp:nvSpPr>
      <dsp:spPr>
        <a:xfrm>
          <a:off x="0" y="18656"/>
          <a:ext cx="5641974" cy="7635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Creation of objects</a:t>
          </a:r>
        </a:p>
      </dsp:txBody>
      <dsp:txXfrm>
        <a:off x="37275" y="55931"/>
        <a:ext cx="5567424" cy="689039"/>
      </dsp:txXfrm>
    </dsp:sp>
    <dsp:sp modelId="{2761E25C-0951-4581-B58F-87E0F3626470}">
      <dsp:nvSpPr>
        <dsp:cNvPr id="0" name=""/>
        <dsp:cNvSpPr/>
      </dsp:nvSpPr>
      <dsp:spPr>
        <a:xfrm>
          <a:off x="0" y="842725"/>
          <a:ext cx="5641974" cy="763589"/>
        </a:xfrm>
        <a:prstGeom prst="round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Creation of bindings</a:t>
          </a:r>
        </a:p>
      </dsp:txBody>
      <dsp:txXfrm>
        <a:off x="37275" y="880000"/>
        <a:ext cx="5567424" cy="689039"/>
      </dsp:txXfrm>
    </dsp:sp>
    <dsp:sp modelId="{46706202-ADEC-4250-B80C-DB5CFA3F4671}">
      <dsp:nvSpPr>
        <dsp:cNvPr id="0" name=""/>
        <dsp:cNvSpPr/>
      </dsp:nvSpPr>
      <dsp:spPr>
        <a:xfrm>
          <a:off x="0" y="1666795"/>
          <a:ext cx="5641974" cy="763589"/>
        </a:xfrm>
        <a:prstGeom prst="round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References to variables, subroutines, types, and so on, all of which use bindings</a:t>
          </a:r>
        </a:p>
      </dsp:txBody>
      <dsp:txXfrm>
        <a:off x="37275" y="1704070"/>
        <a:ext cx="5567424" cy="689039"/>
      </dsp:txXfrm>
    </dsp:sp>
    <dsp:sp modelId="{F7D96DF1-2172-453D-94CF-9A0A5798E538}">
      <dsp:nvSpPr>
        <dsp:cNvPr id="0" name=""/>
        <dsp:cNvSpPr/>
      </dsp:nvSpPr>
      <dsp:spPr>
        <a:xfrm>
          <a:off x="0" y="2490864"/>
          <a:ext cx="5641974" cy="763589"/>
        </a:xfrm>
        <a:prstGeom prst="round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Deactivation and reactivation of bindings that may be temporarily unusable</a:t>
          </a:r>
        </a:p>
      </dsp:txBody>
      <dsp:txXfrm>
        <a:off x="37275" y="2528139"/>
        <a:ext cx="5567424" cy="689039"/>
      </dsp:txXfrm>
    </dsp:sp>
    <dsp:sp modelId="{7BA16F22-7516-4777-9790-5882305B59B9}">
      <dsp:nvSpPr>
        <dsp:cNvPr id="0" name=""/>
        <dsp:cNvSpPr/>
      </dsp:nvSpPr>
      <dsp:spPr>
        <a:xfrm>
          <a:off x="0" y="3314934"/>
          <a:ext cx="5641974" cy="763589"/>
        </a:xfrm>
        <a:prstGeom prst="round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Destruction of bindings</a:t>
          </a:r>
        </a:p>
      </dsp:txBody>
      <dsp:txXfrm>
        <a:off x="37275" y="3352209"/>
        <a:ext cx="5567424" cy="689039"/>
      </dsp:txXfrm>
    </dsp:sp>
    <dsp:sp modelId="{DB0B25E0-3D7B-43DB-9286-B19DABB48DE7}">
      <dsp:nvSpPr>
        <dsp:cNvPr id="0" name=""/>
        <dsp:cNvSpPr/>
      </dsp:nvSpPr>
      <dsp:spPr>
        <a:xfrm>
          <a:off x="0" y="4139004"/>
          <a:ext cx="5641974" cy="763589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Destruction of objects</a:t>
          </a:r>
        </a:p>
      </dsp:txBody>
      <dsp:txXfrm>
        <a:off x="37275" y="4176279"/>
        <a:ext cx="5567424" cy="689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E33A-972A-4C7C-ABF8-BFA56C254C8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91E6E-CD02-4FBD-AA59-9D964874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5E945-848F-6E76-04B4-AA5FDDB57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CBA38-9AC4-49E1-7681-F06822DD7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D3CEA-890C-018A-A691-83DE55F82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of these slides were adapted from a course given by Stephen Schulz.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6C375-0148-0D5D-78DF-7433E1804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91E6E-CD02-4FBD-AA59-9D9648747B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https://www.digikey.es/en/maker/projects/introduction-to-rtos-solution-to-part-4-memory-management/6d4dfcaa1ff84f57a2098da8e6401d9c?srsltid=AfmBOooDjPeKZKp9OLVddxGbBmGWJmVp65LjHh-J3bf0-hXZDjmyaBMk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91E6E-CD02-4FBD-AA59-9D9648747B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5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3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9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9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8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07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9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4BAB7E-0403-7F42-D91A-D8CFF1738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C6211-2E8B-37F0-D717-B6624814D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en-US"/>
              <a:t>Programming Paradigms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EEC4D-3BAE-012A-D124-78EA73998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en-US" dirty="0"/>
              <a:t>CS 3022 – Object Lifetime</a:t>
            </a:r>
            <a:endParaRPr lang="en-US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191300-1C93-9844-E328-654E5334B5F2}"/>
              </a:ext>
            </a:extLst>
          </p:cNvPr>
          <p:cNvSpPr txBox="1"/>
          <p:nvPr/>
        </p:nvSpPr>
        <p:spPr>
          <a:xfrm>
            <a:off x="2925516" y="1516672"/>
            <a:ext cx="6340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</a:rPr>
              <a:t>“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Premature optimization is the root of all evil”</a:t>
            </a:r>
          </a:p>
          <a:p>
            <a:endParaRPr lang="en-US" sz="2400" b="0" i="1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						       - Donald Knuth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2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4878-43A1-631A-B17F-1F56B046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Pascal scoping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5ECC4-DA71-F507-B95B-3596EEE2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variables are over-ride global variables, no matter where declared. Why would you design it like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B3AAA-166F-181E-D859-DCB23F38A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66" y="3601528"/>
            <a:ext cx="7621639" cy="19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3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B174-4775-F83B-03D0-BCE58438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Dynamic scope – defined at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7D8A6-F19C-202E-4E24-F709D14A5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r>
              <a:rPr lang="en-US" dirty="0"/>
              <a:t>With </a:t>
            </a:r>
            <a:r>
              <a:rPr lang="en-US" i="1" dirty="0"/>
              <a:t>static scope</a:t>
            </a:r>
            <a:r>
              <a:rPr lang="en-US" dirty="0"/>
              <a:t>, </a:t>
            </a:r>
            <a:r>
              <a:rPr lang="en-US" dirty="0" err="1"/>
              <a:t>print_x</a:t>
            </a:r>
            <a:r>
              <a:rPr lang="en-US" dirty="0"/>
              <a:t>() would see x = 1 (where it's defined).</a:t>
            </a:r>
          </a:p>
          <a:p>
            <a:endParaRPr lang="en-US" dirty="0"/>
          </a:p>
          <a:p>
            <a:r>
              <a:rPr lang="en-US" dirty="0"/>
              <a:t>With </a:t>
            </a:r>
            <a:r>
              <a:rPr lang="en-US" i="1" dirty="0"/>
              <a:t>dynamic scope</a:t>
            </a:r>
            <a:r>
              <a:rPr lang="en-US" dirty="0"/>
              <a:t>, </a:t>
            </a:r>
            <a:r>
              <a:rPr lang="en-US" dirty="0" err="1"/>
              <a:t>print_x</a:t>
            </a:r>
            <a:r>
              <a:rPr lang="en-US" dirty="0"/>
              <a:t>() sees the most recent x, which in this case is 2 from caller—because caller was the caller on the stack.</a:t>
            </a:r>
          </a:p>
          <a:p>
            <a:endParaRPr lang="en-US" dirty="0"/>
          </a:p>
          <a:p>
            <a:r>
              <a:rPr lang="en-US" dirty="0"/>
              <a:t>Modern languages have abandoned dynamic scope. Why?</a:t>
            </a:r>
          </a:p>
          <a:p>
            <a:endParaRPr lang="en-US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3E59957-4B21-7544-3676-16573330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99435"/>
            <a:ext cx="5455921" cy="293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ED138-2849-4380-3447-1F8859DB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-388921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 Lifetime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A27EFBA-9121-D6B7-5390-84BB7E855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59262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9A0DA3-9DD0-0B96-F2D5-87AF02515DB0}"/>
              </a:ext>
            </a:extLst>
          </p:cNvPr>
          <p:cNvSpPr txBox="1"/>
          <p:nvPr/>
        </p:nvSpPr>
        <p:spPr>
          <a:xfrm>
            <a:off x="549770" y="3365622"/>
            <a:ext cx="38059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solidFill>
                  <a:schemeClr val="bg1"/>
                </a:solidFill>
                <a:latin typeface="Minion-Regular"/>
              </a:rPr>
              <a:t>Binding lifetime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Minion-Regular"/>
              </a:rPr>
              <a:t>: The period of time between the creation and the destruction of a name-to object binding.</a:t>
            </a:r>
          </a:p>
          <a:p>
            <a:pPr algn="l"/>
            <a:endParaRPr lang="en-US" dirty="0">
              <a:solidFill>
                <a:schemeClr val="bg1"/>
              </a:solidFill>
              <a:latin typeface="Minion-Regular"/>
            </a:endParaRPr>
          </a:p>
          <a:p>
            <a:pPr algn="l"/>
            <a:r>
              <a:rPr lang="en-US" sz="1800" b="0" i="1" u="none" strike="noStrike" baseline="0" dirty="0">
                <a:solidFill>
                  <a:schemeClr val="bg1"/>
                </a:solidFill>
                <a:latin typeface="Minion-Regular"/>
              </a:rPr>
              <a:t>Object lifetime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Minion-Regular"/>
              </a:rPr>
              <a:t>: The time between the creation and destruction of an object.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29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9067-1567-7B7A-398E-BF798EB1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1189-363C-B1CE-1D18-E2CBB37E1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1. </a:t>
            </a:r>
            <a:r>
              <a:rPr lang="en-US" sz="2400" i="1" dirty="0"/>
              <a:t>Static </a:t>
            </a:r>
            <a:r>
              <a:rPr lang="en-US" sz="2400" dirty="0"/>
              <a:t>objects are given an absolute address that is retained throughout the program's execution.</a:t>
            </a:r>
          </a:p>
          <a:p>
            <a:r>
              <a:rPr lang="en-US" sz="2400" b="1" dirty="0"/>
              <a:t>2. </a:t>
            </a:r>
            <a:r>
              <a:rPr lang="en-US" sz="2400" i="1" dirty="0"/>
              <a:t>Stack </a:t>
            </a:r>
            <a:r>
              <a:rPr lang="en-US" sz="2400" dirty="0"/>
              <a:t>objects are allocated and deallocated in last-in, first-out order, usually in conjunction with subroutine calls and returns.</a:t>
            </a:r>
          </a:p>
          <a:p>
            <a:r>
              <a:rPr lang="en-US" sz="2400" b="1" dirty="0"/>
              <a:t>3. </a:t>
            </a:r>
            <a:r>
              <a:rPr lang="en-US" sz="2400" i="1" dirty="0"/>
              <a:t>Heap </a:t>
            </a:r>
            <a:r>
              <a:rPr lang="en-US" sz="2400" dirty="0"/>
              <a:t>objects may be allocated and deallocated at arbitrary times. They require a more general (and expensive) storage management algorithm.</a:t>
            </a:r>
          </a:p>
        </p:txBody>
      </p:sp>
    </p:spTree>
    <p:extLst>
      <p:ext uri="{BB962C8B-B14F-4D97-AF65-F5344CB8AC3E}">
        <p14:creationId xmlns:p14="http://schemas.microsoft.com/office/powerpoint/2010/main" val="191420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5B0F-ECB5-291C-5579-CE43226E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Static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9D6F-FE75-08A7-2839-E3DCAE05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86000"/>
            <a:ext cx="3819177" cy="3931920"/>
          </a:xfrm>
        </p:spPr>
        <p:txBody>
          <a:bodyPr>
            <a:normAutofit/>
          </a:bodyPr>
          <a:lstStyle/>
          <a:p>
            <a:r>
              <a:rPr lang="en-US" sz="2000" dirty="0"/>
              <a:t>• Memory allocated at compile time, not runtime</a:t>
            </a:r>
          </a:p>
          <a:p>
            <a:r>
              <a:rPr lang="en-US" sz="2000" dirty="0"/>
              <a:t>• Global variables are the most common example</a:t>
            </a:r>
          </a:p>
          <a:p>
            <a:r>
              <a:rPr lang="en-US" sz="2000" dirty="0"/>
              <a:t>• Instructions, constants, and compiler-generated tables are also statically allocated</a:t>
            </a:r>
          </a:p>
          <a:p>
            <a:r>
              <a:rPr lang="en-US" sz="2000" dirty="0"/>
              <a:t>• Often placed in protected, read-only memory to prevent modification</a:t>
            </a:r>
          </a:p>
        </p:txBody>
      </p:sp>
      <p:pic>
        <p:nvPicPr>
          <p:cNvPr id="1026" name="Picture 2" descr="FreeRTOS Memory Management">
            <a:extLst>
              <a:ext uri="{FF2B5EF4-FFF2-40B4-BE49-F238E27FC236}">
                <a16:creationId xmlns:a16="http://schemas.microsoft.com/office/drawing/2014/main" id="{B6192843-0280-D2B3-0103-EE8D5B28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5050" y="1485681"/>
            <a:ext cx="6909577" cy="388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68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A516-423A-1D16-CFAA-EDA9249C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Stack allocation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27462-5716-134F-B2F1-1DC5AEF3D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652" y="2161079"/>
            <a:ext cx="5455921" cy="351906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1F9587B-BC90-6AB3-20BD-933C4A380D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1215" y="2084832"/>
            <a:ext cx="491474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Recursion makes static allocation impossible since multiple instances of the same local variable may exist simultaneously.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stack provides a natural solution due to the nested structure of subroutine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subroutine call gets its own frame on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Stacks usually grow downward (toward lower addresses).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Stack allocation reuses memory efficiently, requiring less total space than static allocation.</a:t>
            </a:r>
          </a:p>
        </p:txBody>
      </p:sp>
    </p:spTree>
    <p:extLst>
      <p:ext uri="{BB962C8B-B14F-4D97-AF65-F5344CB8AC3E}">
        <p14:creationId xmlns:p14="http://schemas.microsoft.com/office/powerpoint/2010/main" val="195225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DAC1-6860-DEAD-627C-0DEB67D0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Heap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A1EE-65E6-BDBA-F78D-EAFC88B89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618214" cy="393192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The heap is a memory region where blocks can be allocated and deallocated at arbitrary times.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Essential for dynamic structures like linked lists, general strings, sets, and resizable data.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Not to be confused with Heap data structure (unfortunate homograph).</a:t>
            </a:r>
          </a:p>
          <a:p>
            <a:endParaRPr lang="en-US" sz="1800" dirty="0"/>
          </a:p>
        </p:txBody>
      </p:sp>
      <p:pic>
        <p:nvPicPr>
          <p:cNvPr id="6" name="Picture 2" descr="FreeRTOS Memory Management">
            <a:extLst>
              <a:ext uri="{FF2B5EF4-FFF2-40B4-BE49-F238E27FC236}">
                <a16:creationId xmlns:a16="http://schemas.microsoft.com/office/drawing/2014/main" id="{F3B10F2D-2B42-401C-943A-F6C1905CD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2342" y="1485681"/>
            <a:ext cx="6909577" cy="388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45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50B4D-0306-4E80-2C3B-1FAB40B36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1853-F030-B5BF-FA45-13AE7BA7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EF0B5-BDB5-FD23-9C49-2CBD4591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Fragmentation issues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Internal fragmentation</a:t>
            </a:r>
            <a:r>
              <a:rPr lang="en-US" dirty="0"/>
              <a:t>: block allocated is larger than needed → wasted space inside block.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External fragmentation</a:t>
            </a:r>
            <a:r>
              <a:rPr lang="en-US" dirty="0"/>
              <a:t>: free space exists but scattered into small pieces → cannot satisfy large requests.</a:t>
            </a:r>
          </a:p>
          <a:p>
            <a:pPr marL="0" indent="0">
              <a:buNone/>
            </a:pPr>
            <a:r>
              <a:rPr lang="en-US" sz="2400" b="1" dirty="0"/>
              <a:t>Free list management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 First Fit</a:t>
            </a:r>
            <a:r>
              <a:rPr lang="en-US" dirty="0"/>
              <a:t>: pick the first sufficiently large block.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 Best Fit</a:t>
            </a:r>
            <a:r>
              <a:rPr lang="en-US" dirty="0"/>
              <a:t>: search for the smallest adequate block.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Trade-off: best fit preserves large blocks but costs more time and may create many small leftover blocks.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B56A5-4CA7-B294-18C7-D3ADCB505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259" y="499735"/>
            <a:ext cx="6071585" cy="17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2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8A677-21BA-9442-6457-9FA482D53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721A-4C1A-340B-86ED-3D92AAB6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202C-5749-8824-44A0-C113A96A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Problem of external fragmentation</a:t>
            </a:r>
            <a:r>
              <a:rPr lang="en-US" sz="2400" dirty="0"/>
              <a:t>:</a:t>
            </a:r>
          </a:p>
          <a:p>
            <a:r>
              <a:rPr lang="en-US" sz="2400" dirty="0"/>
              <a:t>Even with multiple free lists, over time the heap may become fragmented.</a:t>
            </a:r>
          </a:p>
          <a:p>
            <a:r>
              <a:rPr lang="en-US" sz="2400" dirty="0"/>
              <a:t>Example: “checkerboarding” (alternating free/allocated blocks).</a:t>
            </a:r>
          </a:p>
          <a:p>
            <a:r>
              <a:rPr lang="en-US" sz="2400" b="1" dirty="0"/>
              <a:t>Solution</a:t>
            </a:r>
            <a:r>
              <a:rPr lang="en-US" sz="2400" dirty="0"/>
              <a:t>: Heap compaction — moving allocated blocks to create larger free spaces.</a:t>
            </a:r>
          </a:p>
          <a:p>
            <a:r>
              <a:rPr lang="en-US" sz="2400" i="1" dirty="0"/>
              <a:t>Compaction is difficult because all references to moved blocks must be updated.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D2FC6-F418-BC8C-B05E-7B7AF40C1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259" y="499735"/>
            <a:ext cx="6071585" cy="178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1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045426A-326D-4262-A31E-8C4D4221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CA8A9-EBE3-4425-7746-B681D2DF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Scope – region where a binding is active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D0C197-6F97-4148-BD9F-3BC50E46A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0398B2-472D-DEA6-982C-9842E4B7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203852"/>
            <a:ext cx="3517119" cy="216373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6FDB19-8C2A-48D0-8728-5987EDF37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2617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D17E93E-4427-80EE-CFFA-737CC1E4F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494242"/>
            <a:ext cx="3537345" cy="158296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9B89FA-8981-4C79-AEA8-92BBDEB7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469" y="822682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CB732EE-856E-6304-FD48-922AF1507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415235"/>
            <a:ext cx="3517120" cy="174097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5E87B5-6250-4AF5-88E7-E1D9745E7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42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6894</TotalTime>
  <Words>614</Words>
  <Application>Microsoft Office PowerPoint</Application>
  <PresentationFormat>Widescreen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Minion-Regular</vt:lpstr>
      <vt:lpstr>Tw Cen MT</vt:lpstr>
      <vt:lpstr>Tw Cen MT Condensed</vt:lpstr>
      <vt:lpstr>Wingdings</vt:lpstr>
      <vt:lpstr>Wingdings 3</vt:lpstr>
      <vt:lpstr>Integral</vt:lpstr>
      <vt:lpstr>Programming Paradigms</vt:lpstr>
      <vt:lpstr>Object Lifetime</vt:lpstr>
      <vt:lpstr>Storage allocation</vt:lpstr>
      <vt:lpstr>Static allocation</vt:lpstr>
      <vt:lpstr>Stack allocation</vt:lpstr>
      <vt:lpstr>Heap allocation</vt:lpstr>
      <vt:lpstr>Heap allocation</vt:lpstr>
      <vt:lpstr>Heap allocation</vt:lpstr>
      <vt:lpstr>Scope – region where a binding is active</vt:lpstr>
      <vt:lpstr>Weird Pascal scoping example</vt:lpstr>
      <vt:lpstr>Dynamic scope – defined at runtime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Thompson, Richard (CDR)</dc:creator>
  <cp:lastModifiedBy>Thompson, Richard (CDR)</cp:lastModifiedBy>
  <cp:revision>7</cp:revision>
  <dcterms:created xsi:type="dcterms:W3CDTF">2025-08-22T01:21:27Z</dcterms:created>
  <dcterms:modified xsi:type="dcterms:W3CDTF">2025-09-23T01:52:23Z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bbd4a6-dc2f-44d9-ad2c-c28d4679873f_Enabled">
    <vt:lpwstr>true</vt:lpwstr>
  </property>
  <property fmtid="{D5CDD505-2E9C-101B-9397-08002B2CF9AE}" pid="3" name="MSIP_Label_acbbd4a6-dc2f-44d9-ad2c-c28d4679873f_SetDate">
    <vt:lpwstr>2025-08-22T03:15:37Z</vt:lpwstr>
  </property>
  <property fmtid="{D5CDD505-2E9C-101B-9397-08002B2CF9AE}" pid="4" name="MSIP_Label_acbbd4a6-dc2f-44d9-ad2c-c28d4679873f_Method">
    <vt:lpwstr>Standard</vt:lpwstr>
  </property>
  <property fmtid="{D5CDD505-2E9C-101B-9397-08002B2CF9AE}" pid="5" name="MSIP_Label_acbbd4a6-dc2f-44d9-ad2c-c28d4679873f_Name">
    <vt:lpwstr>No Label</vt:lpwstr>
  </property>
  <property fmtid="{D5CDD505-2E9C-101B-9397-08002B2CF9AE}" pid="6" name="MSIP_Label_acbbd4a6-dc2f-44d9-ad2c-c28d4679873f_SiteId">
    <vt:lpwstr>6d936231-a517-40ea-9199-f7578963378e</vt:lpwstr>
  </property>
  <property fmtid="{D5CDD505-2E9C-101B-9397-08002B2CF9AE}" pid="7" name="MSIP_Label_acbbd4a6-dc2f-44d9-ad2c-c28d4679873f_ActionId">
    <vt:lpwstr>92cb28e0-1ded-40c6-b179-e71cfd714395</vt:lpwstr>
  </property>
  <property fmtid="{D5CDD505-2E9C-101B-9397-08002B2CF9AE}" pid="8" name="MSIP_Label_acbbd4a6-dc2f-44d9-ad2c-c28d4679873f_ContentBits">
    <vt:lpwstr>0</vt:lpwstr>
  </property>
  <property fmtid="{D5CDD505-2E9C-101B-9397-08002B2CF9AE}" pid="9" name="MSIP_Label_acbbd4a6-dc2f-44d9-ad2c-c28d4679873f_Tag">
    <vt:lpwstr>10, 3, 0, 1</vt:lpwstr>
  </property>
</Properties>
</file>