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B72A-F367-16C6-C1DB-3805CAA7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6BEA-01C4-648D-F866-1F909ECAA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0132-F343-07D9-DB98-FD4095F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E9B3-6DC0-0177-3D07-D809A1B3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2FF7-55C8-36DE-2CEB-78348D31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CD45-5D5F-5B0C-DF79-FDFBD3B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B58FA-30FF-5B2A-7A8E-3EEE23BB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2014-7F97-9F38-1BC1-FB525EB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2476-ECBD-92D5-F3EC-0DBAC21F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B02C-C21D-40E8-8B70-5C5A5246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BBEC-C007-53B5-C87E-9E09D57F5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BC87-7B79-30FA-8434-9B669D56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43E3-B9C4-FA56-0768-58EE1E20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BE25-6B9A-B2CF-4D2D-2CDB6D3E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35D6-D51C-9F12-094A-124B357D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8921-BF8D-EBCD-96D0-3C45286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E574-C2CD-ACA1-D72A-AC905061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AE88-A0A4-78EF-9237-E230D851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58A0-6F5C-9730-8DBC-6C7ACC3D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7B38-6EAF-4BE4-446D-20BBC4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AA7F-5DBE-1299-A984-43D59539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0D5E-7948-F8A0-449E-2E7F2FD3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4BD4-88A1-ED45-F84D-114A0FD6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C90C-F5A1-CC82-30A1-6CB035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1F4F-016B-824D-2E94-561A16A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5348-29D2-20BA-D768-76D016F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C151-FD66-F7F6-E998-DBC19A6E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AC55-5C63-3C73-0202-AA98042A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16C5-F306-B6E7-40DE-2F3A9B01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7978E-D425-8573-445E-FAA63390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76E7-6BA9-4291-FD73-7C2FDA62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0758-EE8F-DB12-C4DA-C729F9FD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90B0-E88E-D113-2907-81A37321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024B-16E8-F41A-C35E-306EABB9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2351-2BD2-AD8C-EC03-10AD48767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12E1-272A-E144-82B6-5E70767B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A563-3C72-A3B1-DF76-818684DB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329CF-16BF-D5D3-46F4-CFBADF4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D10B1-00E5-27A2-1673-BF09E08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F4D2-AF61-D711-F54E-FF038ED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866E-2E01-9A20-F610-155CC85D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622B5-3BC1-B074-B8FC-F03F80D3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2F7CF-94C6-66A5-BC60-659A8F7B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EA686-B75C-91E2-D72D-2F19D452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A57B8-FA82-D568-FEFC-670836A3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939E-B6B7-E640-85ED-F64145D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7C6-50E1-DA5A-DE17-4A11ECB8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0F8C-ED51-05E5-0F49-2F46B513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BDAE7-E796-F52F-7A9E-010D54B85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F00EB-F116-2B0F-ACD6-B6A99CE8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9958-C83D-D69E-7F7D-09FA0DA4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CE511-D4DC-94F9-9D73-69A8518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E38A-DA89-8DF7-96E6-9E4CCD72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D2C31-664D-5C62-291C-8FCB715A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E34D-4828-0C4A-615D-DA8D01B9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AB14-E533-A108-3389-ACD5EB97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2ABB7-D2C6-8C1C-1BC5-E212A713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B2138-4503-4BF9-C216-E733A79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EDD1B-1FC9-10E3-CE4B-1DA90F5C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C809-FAD1-E704-E272-C2EECC97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E1AF-CC3E-C60C-42EC-DC69F107A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34C0-9E3F-4811-8BA1-78ABC368803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1209-DB57-071A-FEDC-A8605618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D3EC-2EEA-DC18-1C65-16732639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E30F-8E5B-40EB-B71C-00B91085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8390-2E2A-54FB-A628-BF3C6A8E8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84016-DC07-8B78-CD34-AB86AD166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Johnny Fares</a:t>
            </a:r>
          </a:p>
          <a:p>
            <a:r>
              <a:rPr lang="en-US" dirty="0"/>
              <a:t>56070</a:t>
            </a:r>
          </a:p>
        </p:txBody>
      </p:sp>
    </p:spTree>
    <p:extLst>
      <p:ext uri="{BB962C8B-B14F-4D97-AF65-F5344CB8AC3E}">
        <p14:creationId xmlns:p14="http://schemas.microsoft.com/office/powerpoint/2010/main" val="30532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E770-072C-7D4C-33E8-08A66A51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49F4-2F2C-0378-FF69-7E8D5957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website built with Django framework using python language to predict handwritten letter and digit using </a:t>
            </a:r>
            <a:r>
              <a:rPr lang="en-US" dirty="0" err="1"/>
              <a:t>tensorflow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24893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082A2-9368-D3D7-B77A-C34B416E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79"/>
            <a:ext cx="8105279" cy="4327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8C0E5-9C2C-BF31-3BAC-20AB1E2E8ED0}"/>
              </a:ext>
            </a:extLst>
          </p:cNvPr>
          <p:cNvSpPr txBox="1"/>
          <p:nvPr/>
        </p:nvSpPr>
        <p:spPr>
          <a:xfrm>
            <a:off x="8546123" y="562708"/>
            <a:ext cx="296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choose if he wants to draw a digit or a letter by checking the Digit checkbox and he starts drawing his shape in the white box then he press save as image so that the model predicts the value.</a:t>
            </a:r>
          </a:p>
        </p:txBody>
      </p:sp>
    </p:spTree>
    <p:extLst>
      <p:ext uri="{BB962C8B-B14F-4D97-AF65-F5344CB8AC3E}">
        <p14:creationId xmlns:p14="http://schemas.microsoft.com/office/powerpoint/2010/main" val="180385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C8112-9904-7982-ED5D-E205300C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7051231" cy="376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A4DD2-97F5-B3C7-0BB9-B6D19C2C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377063" cy="3391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53F6D-6EA1-60E7-6D56-A18C32A735BC}"/>
              </a:ext>
            </a:extLst>
          </p:cNvPr>
          <p:cNvSpPr txBox="1"/>
          <p:nvPr/>
        </p:nvSpPr>
        <p:spPr>
          <a:xfrm>
            <a:off x="8071338" y="615462"/>
            <a:ext cx="295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when the user enters 2 add save the image he gets an alert message with the value predicted</a:t>
            </a:r>
          </a:p>
        </p:txBody>
      </p:sp>
    </p:spTree>
    <p:extLst>
      <p:ext uri="{BB962C8B-B14F-4D97-AF65-F5344CB8AC3E}">
        <p14:creationId xmlns:p14="http://schemas.microsoft.com/office/powerpoint/2010/main" val="38969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2517F-BEE5-2469-2C3C-23F5948C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"/>
            <a:ext cx="8367835" cy="4436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D568D-9F06-3B1D-EB56-41F538E7D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531"/>
            <a:ext cx="8813774" cy="3578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B1BF8F-02C9-09C4-4025-346E1A67B2C5}"/>
              </a:ext>
            </a:extLst>
          </p:cNvPr>
          <p:cNvSpPr txBox="1"/>
          <p:nvPr/>
        </p:nvSpPr>
        <p:spPr>
          <a:xfrm>
            <a:off x="8813774" y="281354"/>
            <a:ext cx="26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enter U letter the server responds back with the predicted value.</a:t>
            </a:r>
          </a:p>
        </p:txBody>
      </p:sp>
    </p:spTree>
    <p:extLst>
      <p:ext uri="{BB962C8B-B14F-4D97-AF65-F5344CB8AC3E}">
        <p14:creationId xmlns:p14="http://schemas.microsoft.com/office/powerpoint/2010/main" val="34625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Johnny Fares</dc:creator>
  <cp:lastModifiedBy>Johnny Fares</cp:lastModifiedBy>
  <cp:revision>5</cp:revision>
  <dcterms:created xsi:type="dcterms:W3CDTF">2023-04-01T20:29:36Z</dcterms:created>
  <dcterms:modified xsi:type="dcterms:W3CDTF">2023-04-01T21:19:08Z</dcterms:modified>
</cp:coreProperties>
</file>