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2"/>
      <p:bold r:id="rId133"/>
      <p:italic r:id="rId134"/>
      <p:boldItalic r:id="rId135"/>
    </p:embeddedFont>
    <p:embeddedFont>
      <p:font typeface="Consolas" panose="020B0609020204030204" pitchFamily="49" charset="0"/>
      <p:regular r:id="rId136"/>
      <p:bold r:id="rId137"/>
      <p:italic r:id="rId138"/>
      <p:boldItalic r:id="rId139"/>
    </p:embeddedFont>
    <p:embeddedFont>
      <p:font typeface="Fira Code" panose="020B0809050000020004" pitchFamily="49" charset="0"/>
      <p:regular r:id="rId140"/>
      <p:bold r:id="rId1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2024-06-03T23:13:10Z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