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1D6AD-4002-46B8-9618-D112D07D28BA}" v="5" dt="2023-06-29T14:14:5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reaux, Jason" userId="4cca0ff2-2cd2-4382-bee5-26d57e99b6ff" providerId="ADAL" clId="{CD21D6AD-4002-46B8-9618-D112D07D28BA}"/>
    <pc:docChg chg="undo custSel addSld modSld">
      <pc:chgData name="Devereaux, Jason" userId="4cca0ff2-2cd2-4382-bee5-26d57e99b6ff" providerId="ADAL" clId="{CD21D6AD-4002-46B8-9618-D112D07D28BA}" dt="2023-06-29T14:16:14.336" v="614" actId="13926"/>
      <pc:docMkLst>
        <pc:docMk/>
      </pc:docMkLst>
      <pc:sldChg chg="addSp delSp modSp mod">
        <pc:chgData name="Devereaux, Jason" userId="4cca0ff2-2cd2-4382-bee5-26d57e99b6ff" providerId="ADAL" clId="{CD21D6AD-4002-46B8-9618-D112D07D28BA}" dt="2023-06-29T14:11:20.206" v="8" actId="14100"/>
        <pc:sldMkLst>
          <pc:docMk/>
          <pc:sldMk cId="1370923203" sldId="256"/>
        </pc:sldMkLst>
        <pc:spChg chg="add mod">
          <ac:chgData name="Devereaux, Jason" userId="4cca0ff2-2cd2-4382-bee5-26d57e99b6ff" providerId="ADAL" clId="{CD21D6AD-4002-46B8-9618-D112D07D28BA}" dt="2023-06-29T14:11:20.206" v="8" actId="14100"/>
          <ac:spMkLst>
            <pc:docMk/>
            <pc:sldMk cId="1370923203" sldId="256"/>
            <ac:spMk id="2" creationId="{ADCB8791-3FED-7D6E-E331-FC9FD9290AE0}"/>
          </ac:spMkLst>
        </pc:spChg>
        <pc:spChg chg="del mod">
          <ac:chgData name="Devereaux, Jason" userId="4cca0ff2-2cd2-4382-bee5-26d57e99b6ff" providerId="ADAL" clId="{CD21D6AD-4002-46B8-9618-D112D07D28BA}" dt="2023-06-29T14:11:07.163" v="5" actId="478"/>
          <ac:spMkLst>
            <pc:docMk/>
            <pc:sldMk cId="1370923203" sldId="256"/>
            <ac:spMk id="8" creationId="{56CD7803-B079-5A77-A892-94ABB9BB0B04}"/>
          </ac:spMkLst>
        </pc:spChg>
        <pc:spChg chg="del">
          <ac:chgData name="Devereaux, Jason" userId="4cca0ff2-2cd2-4382-bee5-26d57e99b6ff" providerId="ADAL" clId="{CD21D6AD-4002-46B8-9618-D112D07D28BA}" dt="2023-06-29T14:10:59.202" v="3" actId="478"/>
          <ac:spMkLst>
            <pc:docMk/>
            <pc:sldMk cId="1370923203" sldId="256"/>
            <ac:spMk id="9" creationId="{8F5AE4AF-F2C1-6E59-DC85-C3A84C260AB5}"/>
          </ac:spMkLst>
        </pc:spChg>
        <pc:spChg chg="del">
          <ac:chgData name="Devereaux, Jason" userId="4cca0ff2-2cd2-4382-bee5-26d57e99b6ff" providerId="ADAL" clId="{CD21D6AD-4002-46B8-9618-D112D07D28BA}" dt="2023-06-29T14:10:55.485" v="2" actId="478"/>
          <ac:spMkLst>
            <pc:docMk/>
            <pc:sldMk cId="1370923203" sldId="256"/>
            <ac:spMk id="13" creationId="{55BC0986-D24F-2727-BD4C-58D56AD16920}"/>
          </ac:spMkLst>
        </pc:spChg>
      </pc:sldChg>
      <pc:sldChg chg="modSp mod">
        <pc:chgData name="Devereaux, Jason" userId="4cca0ff2-2cd2-4382-bee5-26d57e99b6ff" providerId="ADAL" clId="{CD21D6AD-4002-46B8-9618-D112D07D28BA}" dt="2023-06-29T14:10:45.608" v="1" actId="1076"/>
        <pc:sldMkLst>
          <pc:docMk/>
          <pc:sldMk cId="2976902266" sldId="257"/>
        </pc:sldMkLst>
        <pc:spChg chg="mod">
          <ac:chgData name="Devereaux, Jason" userId="4cca0ff2-2cd2-4382-bee5-26d57e99b6ff" providerId="ADAL" clId="{CD21D6AD-4002-46B8-9618-D112D07D28BA}" dt="2023-06-29T14:10:45.608" v="1" actId="1076"/>
          <ac:spMkLst>
            <pc:docMk/>
            <pc:sldMk cId="2976902266" sldId="257"/>
            <ac:spMk id="2" creationId="{762FCDC9-39F3-41BD-1547-038232B885B6}"/>
          </ac:spMkLst>
        </pc:spChg>
        <pc:spChg chg="mod">
          <ac:chgData name="Devereaux, Jason" userId="4cca0ff2-2cd2-4382-bee5-26d57e99b6ff" providerId="ADAL" clId="{CD21D6AD-4002-46B8-9618-D112D07D28BA}" dt="2023-06-29T14:10:37.268" v="0" actId="255"/>
          <ac:spMkLst>
            <pc:docMk/>
            <pc:sldMk cId="2976902266" sldId="257"/>
            <ac:spMk id="5" creationId="{79B44DBB-AE49-4B45-83FD-C4A169C5AE44}"/>
          </ac:spMkLst>
        </pc:spChg>
      </pc:sldChg>
      <pc:sldChg chg="addSp delSp modSp add mod">
        <pc:chgData name="Devereaux, Jason" userId="4cca0ff2-2cd2-4382-bee5-26d57e99b6ff" providerId="ADAL" clId="{CD21D6AD-4002-46B8-9618-D112D07D28BA}" dt="2023-06-29T14:16:14.336" v="614" actId="13926"/>
        <pc:sldMkLst>
          <pc:docMk/>
          <pc:sldMk cId="1425052766" sldId="258"/>
        </pc:sldMkLst>
        <pc:spChg chg="add mod">
          <ac:chgData name="Devereaux, Jason" userId="4cca0ff2-2cd2-4382-bee5-26d57e99b6ff" providerId="ADAL" clId="{CD21D6AD-4002-46B8-9618-D112D07D28BA}" dt="2023-06-29T14:14:10.441" v="380" actId="20577"/>
          <ac:spMkLst>
            <pc:docMk/>
            <pc:sldMk cId="1425052766" sldId="258"/>
            <ac:spMk id="3" creationId="{904456B3-5BFF-5B3B-8CAC-22E628C012A1}"/>
          </ac:spMkLst>
        </pc:spChg>
        <pc:spChg chg="mod">
          <ac:chgData name="Devereaux, Jason" userId="4cca0ff2-2cd2-4382-bee5-26d57e99b6ff" providerId="ADAL" clId="{CD21D6AD-4002-46B8-9618-D112D07D28BA}" dt="2023-06-29T14:13:41.499" v="267" actId="20577"/>
          <ac:spMkLst>
            <pc:docMk/>
            <pc:sldMk cId="1425052766" sldId="258"/>
            <ac:spMk id="5" creationId="{79B44DBB-AE49-4B45-83FD-C4A169C5AE44}"/>
          </ac:spMkLst>
        </pc:spChg>
        <pc:spChg chg="mod">
          <ac:chgData name="Devereaux, Jason" userId="4cca0ff2-2cd2-4382-bee5-26d57e99b6ff" providerId="ADAL" clId="{CD21D6AD-4002-46B8-9618-D112D07D28BA}" dt="2023-06-29T14:16:14.336" v="614" actId="13926"/>
          <ac:spMkLst>
            <pc:docMk/>
            <pc:sldMk cId="1425052766" sldId="258"/>
            <ac:spMk id="11" creationId="{F0A6B083-7398-B474-3756-568B858BBF52}"/>
          </ac:spMkLst>
        </pc:spChg>
        <pc:spChg chg="del">
          <ac:chgData name="Devereaux, Jason" userId="4cca0ff2-2cd2-4382-bee5-26d57e99b6ff" providerId="ADAL" clId="{CD21D6AD-4002-46B8-9618-D112D07D28BA}" dt="2023-06-29T14:11:44.601" v="11" actId="478"/>
          <ac:spMkLst>
            <pc:docMk/>
            <pc:sldMk cId="1425052766" sldId="258"/>
            <ac:spMk id="12" creationId="{53908971-B9E6-2565-62CF-EB9790E35BBB}"/>
          </ac:spMkLst>
        </pc:spChg>
        <pc:spChg chg="del">
          <ac:chgData name="Devereaux, Jason" userId="4cca0ff2-2cd2-4382-bee5-26d57e99b6ff" providerId="ADAL" clId="{CD21D6AD-4002-46B8-9618-D112D07D28BA}" dt="2023-06-29T14:11:43.360" v="10" actId="478"/>
          <ac:spMkLst>
            <pc:docMk/>
            <pc:sldMk cId="1425052766" sldId="258"/>
            <ac:spMk id="15" creationId="{32521DB2-8BDC-BC95-D1FD-183D431A180C}"/>
          </ac:spMkLst>
        </pc:spChg>
      </pc:sldChg>
      <pc:sldChg chg="modSp add mod">
        <pc:chgData name="Devereaux, Jason" userId="4cca0ff2-2cd2-4382-bee5-26d57e99b6ff" providerId="ADAL" clId="{CD21D6AD-4002-46B8-9618-D112D07D28BA}" dt="2023-06-29T14:14:56.706" v="385" actId="207"/>
        <pc:sldMkLst>
          <pc:docMk/>
          <pc:sldMk cId="4232230785" sldId="259"/>
        </pc:sldMkLst>
        <pc:spChg chg="mod">
          <ac:chgData name="Devereaux, Jason" userId="4cca0ff2-2cd2-4382-bee5-26d57e99b6ff" providerId="ADAL" clId="{CD21D6AD-4002-46B8-9618-D112D07D28BA}" dt="2023-06-29T14:14:56.706" v="385" actId="207"/>
          <ac:spMkLst>
            <pc:docMk/>
            <pc:sldMk cId="4232230785" sldId="259"/>
            <ac:spMk id="11" creationId="{F0A6B083-7398-B474-3756-568B858BBF52}"/>
          </ac:spMkLst>
        </pc:spChg>
      </pc:sldChg>
      <pc:sldChg chg="modSp add mod">
        <pc:chgData name="Devereaux, Jason" userId="4cca0ff2-2cd2-4382-bee5-26d57e99b6ff" providerId="ADAL" clId="{CD21D6AD-4002-46B8-9618-D112D07D28BA}" dt="2023-06-29T14:16:08.530" v="613" actId="13926"/>
        <pc:sldMkLst>
          <pc:docMk/>
          <pc:sldMk cId="432646475" sldId="260"/>
        </pc:sldMkLst>
        <pc:spChg chg="mod">
          <ac:chgData name="Devereaux, Jason" userId="4cca0ff2-2cd2-4382-bee5-26d57e99b6ff" providerId="ADAL" clId="{CD21D6AD-4002-46B8-9618-D112D07D28BA}" dt="2023-06-29T14:15:53.077" v="611" actId="20577"/>
          <ac:spMkLst>
            <pc:docMk/>
            <pc:sldMk cId="432646475" sldId="260"/>
            <ac:spMk id="3" creationId="{904456B3-5BFF-5B3B-8CAC-22E628C012A1}"/>
          </ac:spMkLst>
        </pc:spChg>
        <pc:spChg chg="mod">
          <ac:chgData name="Devereaux, Jason" userId="4cca0ff2-2cd2-4382-bee5-26d57e99b6ff" providerId="ADAL" clId="{CD21D6AD-4002-46B8-9618-D112D07D28BA}" dt="2023-06-29T14:15:13.896" v="465" actId="20577"/>
          <ac:spMkLst>
            <pc:docMk/>
            <pc:sldMk cId="432646475" sldId="260"/>
            <ac:spMk id="5" creationId="{79B44DBB-AE49-4B45-83FD-C4A169C5AE44}"/>
          </ac:spMkLst>
        </pc:spChg>
        <pc:spChg chg="mod">
          <ac:chgData name="Devereaux, Jason" userId="4cca0ff2-2cd2-4382-bee5-26d57e99b6ff" providerId="ADAL" clId="{CD21D6AD-4002-46B8-9618-D112D07D28BA}" dt="2023-06-29T14:16:08.530" v="613" actId="13926"/>
          <ac:spMkLst>
            <pc:docMk/>
            <pc:sldMk cId="432646475" sldId="260"/>
            <ac:spMk id="11" creationId="{F0A6B083-7398-B474-3756-568B858BBF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1C3C-5D32-F6FD-5394-63E9C6426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AFD73-B70A-89B6-742E-198EE7349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B982-E9DB-0112-CB1E-4C44561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6DF3-C211-EFE4-686B-C74ED513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9270-D5ED-F5C7-9570-D9A7305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691-58F6-415B-35BF-E687C7CD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02326-BC9E-945C-0F1A-AEF4752C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CE5B-42D3-17C1-761A-A5D2BB52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4FF2-3101-D105-A661-2DF85B1E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F1D2-A3E5-CA65-07DF-C4E2DCA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5DAF9-2180-8210-7115-F3F49AEBC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A30DD-7C43-BA4B-27E4-A092BC1ED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A8B2-CFAF-A200-A7C8-CB578342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D8EE-CECF-17D1-0133-167CFC48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FD31-9F9C-5AB8-76BE-3625AC0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3BB0-334A-D03C-1913-79FC25D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49AF-D85C-6C33-9CDB-4C885518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4AC8-883D-FB38-643F-1CE93EF1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6270-8D4F-59B5-D60C-10258AAE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1F85-229E-FD9C-4641-A8D81BC4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5D77-1A23-106E-FC4E-3CCCDA90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3868-1597-F746-DE12-DA1E2238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819D-F88C-8B9E-7D81-13B7EA88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C33-388C-8675-9C55-7C27F3E1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8B9B-2EE9-4DC1-B459-EBB6C09C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EF6C-A888-D6AD-C270-1604692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A3D2-AC71-283D-E7D4-1E543666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08413-443E-6420-5834-E328A1C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1F63-A863-1858-4C8B-3BBCBD42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B2E8A-0181-F630-0C4E-D0D60BA5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9D15-3D80-3EBC-98FD-D818F59D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0C8F-EA68-5FC8-5C8F-68355E65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9D350-AA00-51F4-A2E9-50622F90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691F-1657-8044-EDA4-47F8AB34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4CAB2-BB54-5541-EEA2-60343B8A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0E9A9-3A21-C98F-11C1-9EEABD581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125D3-A34A-1863-ACE8-160AEBB9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A60D2-0880-AFF8-9AA0-C2C460F8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BBA66-82AF-A018-1842-3A82F9CA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203C-9968-F135-6D24-E3A048F3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8311-B0F6-AA86-967D-9957169F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115BD-A804-0A96-FFB8-1DE08C5D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F382-B594-6EC1-5131-F3093AA0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47B81-8F5E-AAA5-CF89-887955FE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D31CA-C804-EFBA-8310-DCE49334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08FF1-4336-2513-3BE3-32B70AB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7342-B5FE-AF6A-0AC6-23DBEA5B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6FD-67D0-15B0-DD11-E35FA114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958C-ED9A-5C5F-8731-02B5186D6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09B5-74AD-61C6-7373-C2C50A88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0980A-8ABF-EE78-44A1-87197C41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5CB5-105D-2F68-BA9B-5EBDDC66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A3C0-5C44-5BA6-E111-9755CE28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DCD99-09C6-007F-E7A3-00B8EF19A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21E7-A0DA-871C-90EF-328C0734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901-4E6D-9325-41A9-FC7D7684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C496-76C3-382D-D842-271065D4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95B2-CADB-51B7-EFEF-50AB178D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6F253-22E8-B856-1197-97CF446B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0729-6A59-41D4-B51F-60C817C9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FC9E-19BD-F6A9-F030-DC21638FD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5079-AC74-4C69-80C0-38C2EEA2A6E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7121-13B7-D8FF-E3D4-13CBBC52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00D8-32B4-0152-78AD-B9CF276A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B35C-C26B-4C8F-9685-69F49DD8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AAEB8-3B48-3D25-E4F0-9AB17D891C58}"/>
              </a:ext>
            </a:extLst>
          </p:cNvPr>
          <p:cNvSpPr/>
          <p:nvPr/>
        </p:nvSpPr>
        <p:spPr>
          <a:xfrm>
            <a:off x="427629" y="5377217"/>
            <a:ext cx="11336742" cy="1323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8374A-A158-345D-B489-EA067EF6B6D3}"/>
              </a:ext>
            </a:extLst>
          </p:cNvPr>
          <p:cNvSpPr/>
          <p:nvPr/>
        </p:nvSpPr>
        <p:spPr>
          <a:xfrm>
            <a:off x="427629" y="157166"/>
            <a:ext cx="11336742" cy="1323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CC85-8BD1-5EA5-87C0-141F1EDF1890}"/>
              </a:ext>
            </a:extLst>
          </p:cNvPr>
          <p:cNvSpPr txBox="1"/>
          <p:nvPr/>
        </p:nvSpPr>
        <p:spPr>
          <a:xfrm>
            <a:off x="4761931" y="495807"/>
            <a:ext cx="254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</a:t>
            </a:r>
          </a:p>
          <a:p>
            <a:pPr algn="ctr"/>
            <a:r>
              <a:rPr lang="en-US" dirty="0"/>
              <a:t>&lt;div id=“header”&gt;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B083-7398-B474-3756-568B858BBF52}"/>
              </a:ext>
            </a:extLst>
          </p:cNvPr>
          <p:cNvSpPr txBox="1"/>
          <p:nvPr/>
        </p:nvSpPr>
        <p:spPr>
          <a:xfrm>
            <a:off x="4761931" y="5715859"/>
            <a:ext cx="254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FOOTER</a:t>
            </a:r>
          </a:p>
          <a:p>
            <a:pPr algn="ctr"/>
            <a:r>
              <a:rPr lang="en-US" dirty="0"/>
              <a:t>&lt;div id=“footer”&gt;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484E6-A9C6-50A2-8172-A9FD0ECD1948}"/>
              </a:ext>
            </a:extLst>
          </p:cNvPr>
          <p:cNvSpPr txBox="1"/>
          <p:nvPr/>
        </p:nvSpPr>
        <p:spPr>
          <a:xfrm>
            <a:off x="4761931" y="2953203"/>
            <a:ext cx="254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CONTENT</a:t>
            </a:r>
          </a:p>
          <a:p>
            <a:pPr algn="ctr"/>
            <a:r>
              <a:rPr lang="en-US" dirty="0"/>
              <a:t>&lt;div id=“main”&gt;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B8791-3FED-7D6E-E331-FC9FD9290AE0}"/>
              </a:ext>
            </a:extLst>
          </p:cNvPr>
          <p:cNvSpPr/>
          <p:nvPr/>
        </p:nvSpPr>
        <p:spPr>
          <a:xfrm>
            <a:off x="427629" y="1480779"/>
            <a:ext cx="11336742" cy="3896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AAEB8-3B48-3D25-E4F0-9AB17D891C58}"/>
              </a:ext>
            </a:extLst>
          </p:cNvPr>
          <p:cNvSpPr/>
          <p:nvPr/>
        </p:nvSpPr>
        <p:spPr>
          <a:xfrm>
            <a:off x="427629" y="5670695"/>
            <a:ext cx="11336742" cy="1030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8374A-A158-345D-B489-EA067EF6B6D3}"/>
              </a:ext>
            </a:extLst>
          </p:cNvPr>
          <p:cNvSpPr/>
          <p:nvPr/>
        </p:nvSpPr>
        <p:spPr>
          <a:xfrm>
            <a:off x="427629" y="157166"/>
            <a:ext cx="11336742" cy="1777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AE4AF-F2C1-6E59-DC85-C3A84C260AB5}"/>
              </a:ext>
            </a:extLst>
          </p:cNvPr>
          <p:cNvSpPr/>
          <p:nvPr/>
        </p:nvSpPr>
        <p:spPr>
          <a:xfrm flipV="1">
            <a:off x="427629" y="1934936"/>
            <a:ext cx="11336742" cy="3735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CC85-8BD1-5EA5-87C0-141F1EDF1890}"/>
              </a:ext>
            </a:extLst>
          </p:cNvPr>
          <p:cNvSpPr txBox="1"/>
          <p:nvPr/>
        </p:nvSpPr>
        <p:spPr>
          <a:xfrm>
            <a:off x="427629" y="372697"/>
            <a:ext cx="1133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Complete Property Management, LLC</a:t>
            </a:r>
            <a:endParaRPr lang="en-US" sz="4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B083-7398-B474-3756-568B858BBF52}"/>
              </a:ext>
            </a:extLst>
          </p:cNvPr>
          <p:cNvSpPr txBox="1"/>
          <p:nvPr/>
        </p:nvSpPr>
        <p:spPr>
          <a:xfrm>
            <a:off x="699430" y="6001098"/>
            <a:ext cx="1054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We Care         My Account         </a:t>
            </a:r>
            <a:r>
              <a:rPr lang="en-US" b="1" dirty="0"/>
              <a:t>Contact Us	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FCDC9-39F3-41BD-1547-038232B885B6}"/>
              </a:ext>
            </a:extLst>
          </p:cNvPr>
          <p:cNvSpPr/>
          <p:nvPr/>
        </p:nvSpPr>
        <p:spPr>
          <a:xfrm>
            <a:off x="4895852" y="1140972"/>
            <a:ext cx="1943100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&lt;image&gt;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44DBB-AE49-4B45-83FD-C4A169C5AE44}"/>
              </a:ext>
            </a:extLst>
          </p:cNvPr>
          <p:cNvSpPr/>
          <p:nvPr/>
        </p:nvSpPr>
        <p:spPr>
          <a:xfrm>
            <a:off x="3461657" y="2578626"/>
            <a:ext cx="4841421" cy="75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Select a Property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08971-B9E6-2565-62CF-EB9790E35BBB}"/>
              </a:ext>
            </a:extLst>
          </p:cNvPr>
          <p:cNvSpPr/>
          <p:nvPr/>
        </p:nvSpPr>
        <p:spPr>
          <a:xfrm>
            <a:off x="3461657" y="3331029"/>
            <a:ext cx="2405745" cy="185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&lt;image&gt;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21DB2-8BDC-BC95-D1FD-183D431A180C}"/>
              </a:ext>
            </a:extLst>
          </p:cNvPr>
          <p:cNvSpPr/>
          <p:nvPr/>
        </p:nvSpPr>
        <p:spPr>
          <a:xfrm>
            <a:off x="5870122" y="3331029"/>
            <a:ext cx="2430236" cy="185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97690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AAEB8-3B48-3D25-E4F0-9AB17D891C58}"/>
              </a:ext>
            </a:extLst>
          </p:cNvPr>
          <p:cNvSpPr/>
          <p:nvPr/>
        </p:nvSpPr>
        <p:spPr>
          <a:xfrm>
            <a:off x="427629" y="5670695"/>
            <a:ext cx="11336742" cy="1030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8374A-A158-345D-B489-EA067EF6B6D3}"/>
              </a:ext>
            </a:extLst>
          </p:cNvPr>
          <p:cNvSpPr/>
          <p:nvPr/>
        </p:nvSpPr>
        <p:spPr>
          <a:xfrm>
            <a:off x="427629" y="157166"/>
            <a:ext cx="11336742" cy="1777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AE4AF-F2C1-6E59-DC85-C3A84C260AB5}"/>
              </a:ext>
            </a:extLst>
          </p:cNvPr>
          <p:cNvSpPr/>
          <p:nvPr/>
        </p:nvSpPr>
        <p:spPr>
          <a:xfrm flipV="1">
            <a:off x="427629" y="1934936"/>
            <a:ext cx="11336742" cy="3735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CC85-8BD1-5EA5-87C0-141F1EDF1890}"/>
              </a:ext>
            </a:extLst>
          </p:cNvPr>
          <p:cNvSpPr txBox="1"/>
          <p:nvPr/>
        </p:nvSpPr>
        <p:spPr>
          <a:xfrm>
            <a:off x="427629" y="372697"/>
            <a:ext cx="1133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Complete Property Management, LLC</a:t>
            </a:r>
            <a:endParaRPr lang="en-US" sz="4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B083-7398-B474-3756-568B858BBF52}"/>
              </a:ext>
            </a:extLst>
          </p:cNvPr>
          <p:cNvSpPr txBox="1"/>
          <p:nvPr/>
        </p:nvSpPr>
        <p:spPr>
          <a:xfrm>
            <a:off x="699430" y="6001098"/>
            <a:ext cx="1054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Why We Care         </a:t>
            </a:r>
            <a:r>
              <a:rPr lang="en-US" sz="1800" b="1" kern="12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My Account        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Contact Us</a:t>
            </a:r>
            <a:r>
              <a:rPr lang="en-US" b="1" dirty="0"/>
              <a:t>	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FCDC9-39F3-41BD-1547-038232B885B6}"/>
              </a:ext>
            </a:extLst>
          </p:cNvPr>
          <p:cNvSpPr/>
          <p:nvPr/>
        </p:nvSpPr>
        <p:spPr>
          <a:xfrm>
            <a:off x="4895852" y="1140972"/>
            <a:ext cx="1943100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&lt;image&gt;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44DBB-AE49-4B45-83FD-C4A169C5AE44}"/>
              </a:ext>
            </a:extLst>
          </p:cNvPr>
          <p:cNvSpPr/>
          <p:nvPr/>
        </p:nvSpPr>
        <p:spPr>
          <a:xfrm>
            <a:off x="3461657" y="2578626"/>
            <a:ext cx="4841421" cy="75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Becoming a new user is EASY: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4456B3-5BFF-5B3B-8CAC-22E628C012A1}"/>
              </a:ext>
            </a:extLst>
          </p:cNvPr>
          <p:cNvSpPr/>
          <p:nvPr/>
        </p:nvSpPr>
        <p:spPr>
          <a:xfrm>
            <a:off x="3461656" y="3426613"/>
            <a:ext cx="4841421" cy="2125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&lt;inputs for </a:t>
            </a:r>
            <a:r>
              <a:rPr lang="en-US" sz="2000" dirty="0" err="1">
                <a:solidFill>
                  <a:schemeClr val="tx1"/>
                </a:solidFill>
              </a:rPr>
              <a:t>userid</a:t>
            </a:r>
            <a:r>
              <a:rPr lang="en-US" sz="2000" dirty="0">
                <a:solidFill>
                  <a:schemeClr val="tx1"/>
                </a:solidFill>
              </a:rPr>
              <a:t>, password, name, address, telephone, email, emergency contact info, houses under management, etc.&gt;</a:t>
            </a:r>
          </a:p>
        </p:txBody>
      </p:sp>
    </p:spTree>
    <p:extLst>
      <p:ext uri="{BB962C8B-B14F-4D97-AF65-F5344CB8AC3E}">
        <p14:creationId xmlns:p14="http://schemas.microsoft.com/office/powerpoint/2010/main" val="142505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AAEB8-3B48-3D25-E4F0-9AB17D891C58}"/>
              </a:ext>
            </a:extLst>
          </p:cNvPr>
          <p:cNvSpPr/>
          <p:nvPr/>
        </p:nvSpPr>
        <p:spPr>
          <a:xfrm>
            <a:off x="427629" y="5670695"/>
            <a:ext cx="11336742" cy="1030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8374A-A158-345D-B489-EA067EF6B6D3}"/>
              </a:ext>
            </a:extLst>
          </p:cNvPr>
          <p:cNvSpPr/>
          <p:nvPr/>
        </p:nvSpPr>
        <p:spPr>
          <a:xfrm>
            <a:off x="427629" y="157166"/>
            <a:ext cx="11336742" cy="1777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AE4AF-F2C1-6E59-DC85-C3A84C260AB5}"/>
              </a:ext>
            </a:extLst>
          </p:cNvPr>
          <p:cNvSpPr/>
          <p:nvPr/>
        </p:nvSpPr>
        <p:spPr>
          <a:xfrm flipV="1">
            <a:off x="427629" y="1934936"/>
            <a:ext cx="11336742" cy="3735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CC85-8BD1-5EA5-87C0-141F1EDF1890}"/>
              </a:ext>
            </a:extLst>
          </p:cNvPr>
          <p:cNvSpPr txBox="1"/>
          <p:nvPr/>
        </p:nvSpPr>
        <p:spPr>
          <a:xfrm>
            <a:off x="427629" y="372697"/>
            <a:ext cx="1133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Complete Property Management, LLC</a:t>
            </a:r>
            <a:endParaRPr lang="en-US" sz="4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B083-7398-B474-3756-568B858BBF52}"/>
              </a:ext>
            </a:extLst>
          </p:cNvPr>
          <p:cNvSpPr txBox="1"/>
          <p:nvPr/>
        </p:nvSpPr>
        <p:spPr>
          <a:xfrm>
            <a:off x="699430" y="6001098"/>
            <a:ext cx="1054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Why We Care         My Account        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Contact Us	</a:t>
            </a:r>
            <a:endParaRPr lang="en-US" sz="1800" b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FCDC9-39F3-41BD-1547-038232B885B6}"/>
              </a:ext>
            </a:extLst>
          </p:cNvPr>
          <p:cNvSpPr/>
          <p:nvPr/>
        </p:nvSpPr>
        <p:spPr>
          <a:xfrm>
            <a:off x="4895852" y="1140972"/>
            <a:ext cx="1943100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&lt;image&gt;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44DBB-AE49-4B45-83FD-C4A169C5AE44}"/>
              </a:ext>
            </a:extLst>
          </p:cNvPr>
          <p:cNvSpPr/>
          <p:nvPr/>
        </p:nvSpPr>
        <p:spPr>
          <a:xfrm>
            <a:off x="3461657" y="2578626"/>
            <a:ext cx="4841421" cy="75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Tell us about your property: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4456B3-5BFF-5B3B-8CAC-22E628C012A1}"/>
              </a:ext>
            </a:extLst>
          </p:cNvPr>
          <p:cNvSpPr/>
          <p:nvPr/>
        </p:nvSpPr>
        <p:spPr>
          <a:xfrm>
            <a:off x="3461656" y="3426613"/>
            <a:ext cx="4841421" cy="2125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&lt;inputs for property location, room type, colors, materials, store purchased, date purchased, store location, etc.&gt;</a:t>
            </a:r>
          </a:p>
        </p:txBody>
      </p:sp>
    </p:spTree>
    <p:extLst>
      <p:ext uri="{BB962C8B-B14F-4D97-AF65-F5344CB8AC3E}">
        <p14:creationId xmlns:p14="http://schemas.microsoft.com/office/powerpoint/2010/main" val="42322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AAEB8-3B48-3D25-E4F0-9AB17D891C58}"/>
              </a:ext>
            </a:extLst>
          </p:cNvPr>
          <p:cNvSpPr/>
          <p:nvPr/>
        </p:nvSpPr>
        <p:spPr>
          <a:xfrm>
            <a:off x="427629" y="5670695"/>
            <a:ext cx="11336742" cy="1030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8374A-A158-345D-B489-EA067EF6B6D3}"/>
              </a:ext>
            </a:extLst>
          </p:cNvPr>
          <p:cNvSpPr/>
          <p:nvPr/>
        </p:nvSpPr>
        <p:spPr>
          <a:xfrm>
            <a:off x="427629" y="157166"/>
            <a:ext cx="11336742" cy="1777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AE4AF-F2C1-6E59-DC85-C3A84C260AB5}"/>
              </a:ext>
            </a:extLst>
          </p:cNvPr>
          <p:cNvSpPr/>
          <p:nvPr/>
        </p:nvSpPr>
        <p:spPr>
          <a:xfrm flipV="1">
            <a:off x="427629" y="1934936"/>
            <a:ext cx="11336742" cy="3735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CC85-8BD1-5EA5-87C0-141F1EDF1890}"/>
              </a:ext>
            </a:extLst>
          </p:cNvPr>
          <p:cNvSpPr txBox="1"/>
          <p:nvPr/>
        </p:nvSpPr>
        <p:spPr>
          <a:xfrm>
            <a:off x="427629" y="372697"/>
            <a:ext cx="1133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Complete Property Management, LLC</a:t>
            </a:r>
            <a:endParaRPr lang="en-US" sz="4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B083-7398-B474-3756-568B858BBF52}"/>
              </a:ext>
            </a:extLst>
          </p:cNvPr>
          <p:cNvSpPr txBox="1"/>
          <p:nvPr/>
        </p:nvSpPr>
        <p:spPr>
          <a:xfrm>
            <a:off x="699430" y="6001098"/>
            <a:ext cx="1054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Why We Care         My Account         </a:t>
            </a:r>
            <a:r>
              <a:rPr lang="en-US" b="1" dirty="0">
                <a:highlight>
                  <a:srgbClr val="FFFF00"/>
                </a:highlight>
              </a:rPr>
              <a:t>Contact Us</a:t>
            </a:r>
            <a:r>
              <a:rPr lang="en-US" b="1" dirty="0"/>
              <a:t>	</a:t>
            </a:r>
            <a:endParaRPr lang="en-US" sz="18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FCDC9-39F3-41BD-1547-038232B885B6}"/>
              </a:ext>
            </a:extLst>
          </p:cNvPr>
          <p:cNvSpPr/>
          <p:nvPr/>
        </p:nvSpPr>
        <p:spPr>
          <a:xfrm>
            <a:off x="4895852" y="1140972"/>
            <a:ext cx="1943100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&lt;image&gt;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44DBB-AE49-4B45-83FD-C4A169C5AE44}"/>
              </a:ext>
            </a:extLst>
          </p:cNvPr>
          <p:cNvSpPr/>
          <p:nvPr/>
        </p:nvSpPr>
        <p:spPr>
          <a:xfrm>
            <a:off x="3461657" y="2578626"/>
            <a:ext cx="4841421" cy="75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Please share your feedback with us: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4456B3-5BFF-5B3B-8CAC-22E628C012A1}"/>
              </a:ext>
            </a:extLst>
          </p:cNvPr>
          <p:cNvSpPr/>
          <p:nvPr/>
        </p:nvSpPr>
        <p:spPr>
          <a:xfrm>
            <a:off x="3461656" y="3426613"/>
            <a:ext cx="4841421" cy="2125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&lt;inputs for name, telephone, email, feedback </a:t>
            </a:r>
            <a:r>
              <a:rPr lang="en-US" sz="2000" dirty="0" err="1">
                <a:solidFill>
                  <a:schemeClr val="tx1"/>
                </a:solidFill>
              </a:rPr>
              <a:t>textarea</a:t>
            </a:r>
            <a:r>
              <a:rPr lang="en-US" sz="2000" dirty="0">
                <a:solidFill>
                  <a:schemeClr val="tx1"/>
                </a:solidFill>
              </a:rPr>
              <a:t>, etc.&gt;</a:t>
            </a:r>
          </a:p>
        </p:txBody>
      </p:sp>
    </p:spTree>
    <p:extLst>
      <p:ext uri="{BB962C8B-B14F-4D97-AF65-F5344CB8AC3E}">
        <p14:creationId xmlns:p14="http://schemas.microsoft.com/office/powerpoint/2010/main" val="43264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178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Devereaux</dc:creator>
  <cp:lastModifiedBy>Devereaux, Jason</cp:lastModifiedBy>
  <cp:revision>8</cp:revision>
  <dcterms:created xsi:type="dcterms:W3CDTF">2023-05-10T02:10:51Z</dcterms:created>
  <dcterms:modified xsi:type="dcterms:W3CDTF">2023-06-29T14:16:21Z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cd100a-077b-4351-b7ea-99b99562cb12_Enabled">
    <vt:lpwstr>true</vt:lpwstr>
  </property>
  <property fmtid="{D5CDD505-2E9C-101B-9397-08002B2CF9AE}" pid="3" name="MSIP_Label_cccd100a-077b-4351-b7ea-99b99562cb12_SetDate">
    <vt:lpwstr>2023-06-29T14:10:28Z</vt:lpwstr>
  </property>
  <property fmtid="{D5CDD505-2E9C-101B-9397-08002B2CF9AE}" pid="4" name="MSIP_Label_cccd100a-077b-4351-b7ea-99b99562cb12_Method">
    <vt:lpwstr>Privileged</vt:lpwstr>
  </property>
  <property fmtid="{D5CDD505-2E9C-101B-9397-08002B2CF9AE}" pid="5" name="MSIP_Label_cccd100a-077b-4351-b7ea-99b99562cb12_Name">
    <vt:lpwstr>cccd100a-077b-4351-b7ea-99b99562cb12</vt:lpwstr>
  </property>
  <property fmtid="{D5CDD505-2E9C-101B-9397-08002B2CF9AE}" pid="6" name="MSIP_Label_cccd100a-077b-4351-b7ea-99b99562cb12_SiteId">
    <vt:lpwstr>f06fa858-824b-4a85-aacb-f372cfdc282e</vt:lpwstr>
  </property>
  <property fmtid="{D5CDD505-2E9C-101B-9397-08002B2CF9AE}" pid="7" name="MSIP_Label_cccd100a-077b-4351-b7ea-99b99562cb12_ActionId">
    <vt:lpwstr>37a35e4f-7697-44b1-a971-25f6f4b9d107</vt:lpwstr>
  </property>
  <property fmtid="{D5CDD505-2E9C-101B-9397-08002B2CF9AE}" pid="8" name="MSIP_Label_cccd100a-077b-4351-b7ea-99b99562cb12_ContentBits">
    <vt:lpwstr>0</vt:lpwstr>
  </property>
</Properties>
</file>