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1" r:id="rId6"/>
    <p:sldId id="262" r:id="rId7"/>
    <p:sldId id="267" r:id="rId8"/>
    <p:sldId id="259" r:id="rId9"/>
    <p:sldId id="264"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0" d="100"/>
          <a:sy n="70" d="100"/>
        </p:scale>
        <p:origin x="4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5D93D-4C99-4702-B5ED-6185C1E0FB0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EE0990F2-5C5B-4E24-855B-2EF1AF07EB41}">
      <dgm:prSet phldrT="[Text]" custT="1"/>
      <dgm:spPr/>
      <dgm:t>
        <a:bodyPr/>
        <a:lstStyle/>
        <a:p>
          <a:r>
            <a:rPr lang="en-US" sz="2400" dirty="0" smtClean="0"/>
            <a:t>A career pathway</a:t>
          </a:r>
          <a:endParaRPr lang="en-US" sz="2400" dirty="0"/>
        </a:p>
      </dgm:t>
    </dgm:pt>
    <dgm:pt modelId="{FE6CEBE6-A100-4891-B885-60E5F426DE01}" type="sibTrans" cxnId="{53F24D9A-D877-43F3-811A-B773BE835987}">
      <dgm:prSet/>
      <dgm:spPr/>
      <dgm:t>
        <a:bodyPr/>
        <a:lstStyle/>
        <a:p>
          <a:endParaRPr lang="en-US"/>
        </a:p>
      </dgm:t>
    </dgm:pt>
    <dgm:pt modelId="{D8B518DA-8D2D-4ED6-91E4-0D869B61FC18}" type="parTrans" cxnId="{53F24D9A-D877-43F3-811A-B773BE835987}">
      <dgm:prSet/>
      <dgm:spPr/>
      <dgm:t>
        <a:bodyPr/>
        <a:lstStyle/>
        <a:p>
          <a:endParaRPr lang="en-US"/>
        </a:p>
      </dgm:t>
    </dgm:pt>
    <dgm:pt modelId="{40A2B399-C9A2-4236-ABCE-4E5AFBF54514}">
      <dgm:prSet phldrT="[Text]" custT="1"/>
      <dgm:spPr/>
      <dgm:t>
        <a:bodyPr/>
        <a:lstStyle/>
        <a:p>
          <a:endParaRPr lang="en-US" sz="2400" dirty="0"/>
        </a:p>
      </dgm:t>
    </dgm:pt>
    <dgm:pt modelId="{1EFBE665-28CA-4AEC-BB78-B8D4D3E502BF}" type="sibTrans" cxnId="{0035BD07-319E-4B84-917B-F93B1FC3C9E2}">
      <dgm:prSet/>
      <dgm:spPr/>
      <dgm:t>
        <a:bodyPr/>
        <a:lstStyle/>
        <a:p>
          <a:endParaRPr lang="en-US"/>
        </a:p>
      </dgm:t>
    </dgm:pt>
    <dgm:pt modelId="{3CC3F997-4698-46FA-9036-3B8FB0DC8775}" type="parTrans" cxnId="{0035BD07-319E-4B84-917B-F93B1FC3C9E2}">
      <dgm:prSet/>
      <dgm:spPr/>
      <dgm:t>
        <a:bodyPr/>
        <a:lstStyle/>
        <a:p>
          <a:endParaRPr lang="en-US"/>
        </a:p>
      </dgm:t>
    </dgm:pt>
    <dgm:pt modelId="{72157A13-D58F-4030-A9DA-E2159EF50A19}">
      <dgm:prSet phldrT="[Text]" custT="1"/>
      <dgm:spPr/>
      <dgm:t>
        <a:bodyPr/>
        <a:lstStyle/>
        <a:p>
          <a:r>
            <a:rPr lang="en-US" sz="2400" dirty="0" smtClean="0"/>
            <a:t>a set of relevant tasks, receive feedback and progress through career</a:t>
          </a:r>
          <a:endParaRPr lang="en-US" sz="2400" dirty="0"/>
        </a:p>
      </dgm:t>
    </dgm:pt>
    <dgm:pt modelId="{80D48B85-674F-47B3-BD33-3BFBD520D1C7}" type="sibTrans" cxnId="{F5BB7906-0E62-42EE-93A0-4E6ADDD3DC4A}">
      <dgm:prSet/>
      <dgm:spPr/>
      <dgm:t>
        <a:bodyPr/>
        <a:lstStyle/>
        <a:p>
          <a:endParaRPr lang="en-US"/>
        </a:p>
      </dgm:t>
    </dgm:pt>
    <dgm:pt modelId="{16E59A73-1519-48A9-97F4-AA4BA4ABA399}" type="parTrans" cxnId="{F5BB7906-0E62-42EE-93A0-4E6ADDD3DC4A}">
      <dgm:prSet/>
      <dgm:spPr/>
      <dgm:t>
        <a:bodyPr/>
        <a:lstStyle/>
        <a:p>
          <a:endParaRPr lang="en-US"/>
        </a:p>
      </dgm:t>
    </dgm:pt>
    <dgm:pt modelId="{90FBA29C-1F72-4D82-92DA-20C85A18DE51}" type="pres">
      <dgm:prSet presAssocID="{1ED5D93D-4C99-4702-B5ED-6185C1E0FB09}" presName="Name0" presStyleCnt="0">
        <dgm:presLayoutVars>
          <dgm:dir/>
          <dgm:resizeHandles val="exact"/>
        </dgm:presLayoutVars>
      </dgm:prSet>
      <dgm:spPr/>
    </dgm:pt>
    <dgm:pt modelId="{1EA1A52C-747C-4AEB-B7F7-2D155D8F3760}" type="pres">
      <dgm:prSet presAssocID="{EE0990F2-5C5B-4E24-855B-2EF1AF07EB41}" presName="compNode" presStyleCnt="0"/>
      <dgm:spPr/>
    </dgm:pt>
    <dgm:pt modelId="{FAEC0141-4C51-4864-B247-2D91B3B0DC16}" type="pres">
      <dgm:prSet presAssocID="{EE0990F2-5C5B-4E24-855B-2EF1AF07EB41}" presName="pictRect" presStyleLbl="node1" presStyleIdx="0" presStyleCnt="3" custScaleY="178500">
        <dgm:style>
          <a:lnRef idx="1">
            <a:schemeClr val="accent4"/>
          </a:lnRef>
          <a:fillRef idx="3">
            <a:schemeClr val="accent4"/>
          </a:fillRef>
          <a:effectRef idx="2">
            <a:schemeClr val="accent4"/>
          </a:effectRef>
          <a:fontRef idx="minor">
            <a:schemeClr val="lt1"/>
          </a:fontRef>
        </dgm:style>
      </dgm:prSet>
      <dgm:spPr/>
    </dgm:pt>
    <dgm:pt modelId="{5D9BB56D-EA67-4F74-8713-86967BD21168}" type="pres">
      <dgm:prSet presAssocID="{EE0990F2-5C5B-4E24-855B-2EF1AF07EB41}" presName="textRect" presStyleLbl="revTx" presStyleIdx="0" presStyleCnt="3" custLinFactY="-40256" custLinFactNeighborX="305" custLinFactNeighborY="-100000">
        <dgm:presLayoutVars>
          <dgm:bulletEnabled val="1"/>
        </dgm:presLayoutVars>
      </dgm:prSet>
      <dgm:spPr/>
      <dgm:t>
        <a:bodyPr/>
        <a:lstStyle/>
        <a:p>
          <a:endParaRPr lang="en-US"/>
        </a:p>
      </dgm:t>
    </dgm:pt>
    <dgm:pt modelId="{3CD08D66-6CC4-4404-92FF-103CB3CC005A}" type="pres">
      <dgm:prSet presAssocID="{FE6CEBE6-A100-4891-B885-60E5F426DE01}" presName="sibTrans" presStyleLbl="sibTrans2D1" presStyleIdx="0" presStyleCnt="0"/>
      <dgm:spPr/>
    </dgm:pt>
    <dgm:pt modelId="{BD5261D0-F274-4D94-9E14-EF1A56D2D279}" type="pres">
      <dgm:prSet presAssocID="{72157A13-D58F-4030-A9DA-E2159EF50A19}" presName="compNode" presStyleCnt="0"/>
      <dgm:spPr/>
    </dgm:pt>
    <dgm:pt modelId="{938A06CA-BC19-4C49-B694-B7A2099CC75A}" type="pres">
      <dgm:prSet presAssocID="{72157A13-D58F-4030-A9DA-E2159EF50A19}" presName="pictRect" presStyleLbl="node1" presStyleIdx="1" presStyleCnt="3" custScaleY="173671">
        <dgm:style>
          <a:lnRef idx="1">
            <a:schemeClr val="accent4"/>
          </a:lnRef>
          <a:fillRef idx="3">
            <a:schemeClr val="accent4"/>
          </a:fillRef>
          <a:effectRef idx="2">
            <a:schemeClr val="accent4"/>
          </a:effectRef>
          <a:fontRef idx="minor">
            <a:schemeClr val="lt1"/>
          </a:fontRef>
        </dgm:style>
      </dgm:prSet>
      <dgm:spPr/>
    </dgm:pt>
    <dgm:pt modelId="{CC349D91-B6C0-488B-8F6F-F8FA5A2A576C}" type="pres">
      <dgm:prSet presAssocID="{72157A13-D58F-4030-A9DA-E2159EF50A19}" presName="textRect" presStyleLbl="revTx" presStyleIdx="1" presStyleCnt="3" custLinFactY="-37398" custLinFactNeighborX="168" custLinFactNeighborY="-100000">
        <dgm:presLayoutVars>
          <dgm:bulletEnabled val="1"/>
        </dgm:presLayoutVars>
      </dgm:prSet>
      <dgm:spPr/>
      <dgm:t>
        <a:bodyPr/>
        <a:lstStyle/>
        <a:p>
          <a:endParaRPr lang="en-US"/>
        </a:p>
      </dgm:t>
    </dgm:pt>
    <dgm:pt modelId="{A1230676-EA50-45CB-883F-EEDAF6F13BBD}" type="pres">
      <dgm:prSet presAssocID="{80D48B85-674F-47B3-BD33-3BFBD520D1C7}" presName="sibTrans" presStyleLbl="sibTrans2D1" presStyleIdx="0" presStyleCnt="0"/>
      <dgm:spPr/>
    </dgm:pt>
    <dgm:pt modelId="{9481D0AC-D905-432D-9C4C-4C3E0CA327B6}" type="pres">
      <dgm:prSet presAssocID="{40A2B399-C9A2-4236-ABCE-4E5AFBF54514}" presName="compNode" presStyleCnt="0"/>
      <dgm:spPr/>
    </dgm:pt>
    <dgm:pt modelId="{024E4202-134E-4DBC-B5F0-3A1589A4A473}" type="pres">
      <dgm:prSet presAssocID="{40A2B399-C9A2-4236-ABCE-4E5AFBF54514}" presName="pictRect" presStyleLbl="node1" presStyleIdx="2" presStyleCnt="3" custScaleY="172639" custLinFactNeighborX="617" custLinFactNeighborY="1282">
        <dgm:style>
          <a:lnRef idx="1">
            <a:schemeClr val="accent4"/>
          </a:lnRef>
          <a:fillRef idx="3">
            <a:schemeClr val="accent4"/>
          </a:fillRef>
          <a:effectRef idx="2">
            <a:schemeClr val="accent4"/>
          </a:effectRef>
          <a:fontRef idx="minor">
            <a:schemeClr val="lt1"/>
          </a:fontRef>
        </dgm:style>
      </dgm:prSet>
      <dgm:spPr/>
    </dgm:pt>
    <dgm:pt modelId="{90C81072-6F93-489C-A778-73CDFE6654E6}" type="pres">
      <dgm:prSet presAssocID="{40A2B399-C9A2-4236-ABCE-4E5AFBF54514}" presName="textRect" presStyleLbl="revTx" presStyleIdx="2" presStyleCnt="3" custLinFactY="-35903" custLinFactNeighborX="-305" custLinFactNeighborY="-100000">
        <dgm:presLayoutVars>
          <dgm:bulletEnabled val="1"/>
        </dgm:presLayoutVars>
      </dgm:prSet>
      <dgm:spPr/>
      <dgm:t>
        <a:bodyPr/>
        <a:lstStyle/>
        <a:p>
          <a:endParaRPr lang="en-US"/>
        </a:p>
      </dgm:t>
    </dgm:pt>
  </dgm:ptLst>
  <dgm:cxnLst>
    <dgm:cxn modelId="{3F06BC97-6C6E-4D0E-BF2D-0BAFCEDF9D9B}" type="presOf" srcId="{80D48B85-674F-47B3-BD33-3BFBD520D1C7}" destId="{A1230676-EA50-45CB-883F-EEDAF6F13BBD}" srcOrd="0" destOrd="0" presId="urn:microsoft.com/office/officeart/2005/8/layout/pList1"/>
    <dgm:cxn modelId="{87538173-F7E4-4B8B-9807-0A3348F55478}" type="presOf" srcId="{40A2B399-C9A2-4236-ABCE-4E5AFBF54514}" destId="{90C81072-6F93-489C-A778-73CDFE6654E6}" srcOrd="0" destOrd="0" presId="urn:microsoft.com/office/officeart/2005/8/layout/pList1"/>
    <dgm:cxn modelId="{5AB90BD7-904A-4590-91BF-6BDFA01283AE}" type="presOf" srcId="{72157A13-D58F-4030-A9DA-E2159EF50A19}" destId="{CC349D91-B6C0-488B-8F6F-F8FA5A2A576C}" srcOrd="0" destOrd="0" presId="urn:microsoft.com/office/officeart/2005/8/layout/pList1"/>
    <dgm:cxn modelId="{4F8B73DD-105F-462C-92B1-193CAF358BFA}" type="presOf" srcId="{EE0990F2-5C5B-4E24-855B-2EF1AF07EB41}" destId="{5D9BB56D-EA67-4F74-8713-86967BD21168}" srcOrd="0" destOrd="0" presId="urn:microsoft.com/office/officeart/2005/8/layout/pList1"/>
    <dgm:cxn modelId="{B22146EF-AEF2-48D4-9903-3F6F9FE87D4A}" type="presOf" srcId="{FE6CEBE6-A100-4891-B885-60E5F426DE01}" destId="{3CD08D66-6CC4-4404-92FF-103CB3CC005A}" srcOrd="0" destOrd="0" presId="urn:microsoft.com/office/officeart/2005/8/layout/pList1"/>
    <dgm:cxn modelId="{2EFAF541-FCC7-4425-8EB8-C4CB617A324D}" type="presOf" srcId="{1ED5D93D-4C99-4702-B5ED-6185C1E0FB09}" destId="{90FBA29C-1F72-4D82-92DA-20C85A18DE51}" srcOrd="0" destOrd="0" presId="urn:microsoft.com/office/officeart/2005/8/layout/pList1"/>
    <dgm:cxn modelId="{0035BD07-319E-4B84-917B-F93B1FC3C9E2}" srcId="{1ED5D93D-4C99-4702-B5ED-6185C1E0FB09}" destId="{40A2B399-C9A2-4236-ABCE-4E5AFBF54514}" srcOrd="2" destOrd="0" parTransId="{3CC3F997-4698-46FA-9036-3B8FB0DC8775}" sibTransId="{1EFBE665-28CA-4AEC-BB78-B8D4D3E502BF}"/>
    <dgm:cxn modelId="{53F24D9A-D877-43F3-811A-B773BE835987}" srcId="{1ED5D93D-4C99-4702-B5ED-6185C1E0FB09}" destId="{EE0990F2-5C5B-4E24-855B-2EF1AF07EB41}" srcOrd="0" destOrd="0" parTransId="{D8B518DA-8D2D-4ED6-91E4-0D869B61FC18}" sibTransId="{FE6CEBE6-A100-4891-B885-60E5F426DE01}"/>
    <dgm:cxn modelId="{F5BB7906-0E62-42EE-93A0-4E6ADDD3DC4A}" srcId="{1ED5D93D-4C99-4702-B5ED-6185C1E0FB09}" destId="{72157A13-D58F-4030-A9DA-E2159EF50A19}" srcOrd="1" destOrd="0" parTransId="{16E59A73-1519-48A9-97F4-AA4BA4ABA399}" sibTransId="{80D48B85-674F-47B3-BD33-3BFBD520D1C7}"/>
    <dgm:cxn modelId="{B5A7BD53-F743-4527-8AB3-A68081F94478}" type="presParOf" srcId="{90FBA29C-1F72-4D82-92DA-20C85A18DE51}" destId="{1EA1A52C-747C-4AEB-B7F7-2D155D8F3760}" srcOrd="0" destOrd="0" presId="urn:microsoft.com/office/officeart/2005/8/layout/pList1"/>
    <dgm:cxn modelId="{D3EBEF92-369B-4B0F-9D00-ECE7424AF746}" type="presParOf" srcId="{1EA1A52C-747C-4AEB-B7F7-2D155D8F3760}" destId="{FAEC0141-4C51-4864-B247-2D91B3B0DC16}" srcOrd="0" destOrd="0" presId="urn:microsoft.com/office/officeart/2005/8/layout/pList1"/>
    <dgm:cxn modelId="{446BA08F-ADCA-483D-9E18-357B87F89A8A}" type="presParOf" srcId="{1EA1A52C-747C-4AEB-B7F7-2D155D8F3760}" destId="{5D9BB56D-EA67-4F74-8713-86967BD21168}" srcOrd="1" destOrd="0" presId="urn:microsoft.com/office/officeart/2005/8/layout/pList1"/>
    <dgm:cxn modelId="{822C88EE-547A-4F1A-9411-C6D9056F082E}" type="presParOf" srcId="{90FBA29C-1F72-4D82-92DA-20C85A18DE51}" destId="{3CD08D66-6CC4-4404-92FF-103CB3CC005A}" srcOrd="1" destOrd="0" presId="urn:microsoft.com/office/officeart/2005/8/layout/pList1"/>
    <dgm:cxn modelId="{805B0935-FB29-4744-A2DD-32400DAAD19F}" type="presParOf" srcId="{90FBA29C-1F72-4D82-92DA-20C85A18DE51}" destId="{BD5261D0-F274-4D94-9E14-EF1A56D2D279}" srcOrd="2" destOrd="0" presId="urn:microsoft.com/office/officeart/2005/8/layout/pList1"/>
    <dgm:cxn modelId="{A086DD68-F94D-4904-9635-E460FA1C9226}" type="presParOf" srcId="{BD5261D0-F274-4D94-9E14-EF1A56D2D279}" destId="{938A06CA-BC19-4C49-B694-B7A2099CC75A}" srcOrd="0" destOrd="0" presId="urn:microsoft.com/office/officeart/2005/8/layout/pList1"/>
    <dgm:cxn modelId="{E7A56F9F-47ED-4049-93F2-976D463B9384}" type="presParOf" srcId="{BD5261D0-F274-4D94-9E14-EF1A56D2D279}" destId="{CC349D91-B6C0-488B-8F6F-F8FA5A2A576C}" srcOrd="1" destOrd="0" presId="urn:microsoft.com/office/officeart/2005/8/layout/pList1"/>
    <dgm:cxn modelId="{2D0D0AD1-326E-4492-B0FD-48058D928806}" type="presParOf" srcId="{90FBA29C-1F72-4D82-92DA-20C85A18DE51}" destId="{A1230676-EA50-45CB-883F-EEDAF6F13BBD}" srcOrd="3" destOrd="0" presId="urn:microsoft.com/office/officeart/2005/8/layout/pList1"/>
    <dgm:cxn modelId="{2D5022D3-CB59-459B-85C4-EFCC1D6E4F4F}" type="presParOf" srcId="{90FBA29C-1F72-4D82-92DA-20C85A18DE51}" destId="{9481D0AC-D905-432D-9C4C-4C3E0CA327B6}" srcOrd="4" destOrd="0" presId="urn:microsoft.com/office/officeart/2005/8/layout/pList1"/>
    <dgm:cxn modelId="{BC510F65-40E4-49C7-AB8C-C84EF0A50010}" type="presParOf" srcId="{9481D0AC-D905-432D-9C4C-4C3E0CA327B6}" destId="{024E4202-134E-4DBC-B5F0-3A1589A4A473}" srcOrd="0" destOrd="0" presId="urn:microsoft.com/office/officeart/2005/8/layout/pList1"/>
    <dgm:cxn modelId="{9DF4F0CF-94A9-47AC-8D1B-0AAC9537CA63}" type="presParOf" srcId="{9481D0AC-D905-432D-9C4C-4C3E0CA327B6}" destId="{90C81072-6F93-489C-A778-73CDFE6654E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3B23C5-8AC4-4B2B-8C92-B60675E1142C}"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74FF5EBE-3605-4AB7-B622-D19BA1010E42}">
      <dgm:prSet phldrT="[Text]"/>
      <dgm:spPr/>
      <dgm:t>
        <a:bodyPr/>
        <a:lstStyle/>
        <a:p>
          <a:r>
            <a:rPr lang="en-US" dirty="0" smtClean="0"/>
            <a:t>K-12</a:t>
          </a:r>
          <a:endParaRPr lang="en-US" dirty="0"/>
        </a:p>
      </dgm:t>
    </dgm:pt>
    <dgm:pt modelId="{18417A2E-F576-4EB1-A8C9-EE5600161E85}" type="parTrans" cxnId="{C738A659-9A62-4376-BBE2-4311F08D78FA}">
      <dgm:prSet/>
      <dgm:spPr/>
      <dgm:t>
        <a:bodyPr/>
        <a:lstStyle/>
        <a:p>
          <a:endParaRPr lang="en-US"/>
        </a:p>
      </dgm:t>
    </dgm:pt>
    <dgm:pt modelId="{2935AE26-FFD5-44BB-99E7-B17A2DFE95C2}" type="sibTrans" cxnId="{C738A659-9A62-4376-BBE2-4311F08D78FA}">
      <dgm:prSet/>
      <dgm:spPr/>
      <dgm:t>
        <a:bodyPr/>
        <a:lstStyle/>
        <a:p>
          <a:endParaRPr lang="en-US"/>
        </a:p>
      </dgm:t>
    </dgm:pt>
    <dgm:pt modelId="{91A0211D-9AE3-4B91-9A6D-6E2851EDAABA}">
      <dgm:prSet phldrT="[Text]"/>
      <dgm:spPr>
        <a:solidFill>
          <a:schemeClr val="accent4">
            <a:lumMod val="60000"/>
            <a:lumOff val="40000"/>
          </a:schemeClr>
        </a:solidFill>
      </dgm:spPr>
      <dgm:t>
        <a:bodyPr/>
        <a:lstStyle/>
        <a:p>
          <a:r>
            <a:rPr lang="en-US" dirty="0" smtClean="0"/>
            <a:t>career exploration </a:t>
          </a:r>
          <a:endParaRPr lang="en-US" dirty="0"/>
        </a:p>
      </dgm:t>
    </dgm:pt>
    <dgm:pt modelId="{115C5118-78EA-452C-BF9E-CDE0ECB2FB7B}" type="parTrans" cxnId="{4A9D9F7F-1B7C-41E5-8788-C10B2ACCA40D}">
      <dgm:prSet/>
      <dgm:spPr/>
      <dgm:t>
        <a:bodyPr/>
        <a:lstStyle/>
        <a:p>
          <a:endParaRPr lang="en-US"/>
        </a:p>
      </dgm:t>
    </dgm:pt>
    <dgm:pt modelId="{2B587309-8F7C-428F-A20C-6FDC2A289B15}" type="sibTrans" cxnId="{4A9D9F7F-1B7C-41E5-8788-C10B2ACCA40D}">
      <dgm:prSet/>
      <dgm:spPr/>
      <dgm:t>
        <a:bodyPr/>
        <a:lstStyle/>
        <a:p>
          <a:endParaRPr lang="en-US"/>
        </a:p>
      </dgm:t>
    </dgm:pt>
    <dgm:pt modelId="{08C5718D-DD81-43B0-AFC7-948FC43F7453}">
      <dgm:prSet phldrT="[Text]"/>
      <dgm:spPr/>
      <dgm:t>
        <a:bodyPr/>
        <a:lstStyle/>
        <a:p>
          <a:r>
            <a:rPr lang="en-US" dirty="0" smtClean="0"/>
            <a:t>University</a:t>
          </a:r>
          <a:endParaRPr lang="en-US" dirty="0"/>
        </a:p>
      </dgm:t>
    </dgm:pt>
    <dgm:pt modelId="{EED10C24-CB5D-4A5B-B3FF-A98A43735965}" type="parTrans" cxnId="{0C337312-049B-42C7-BBF6-AC2DE548210B}">
      <dgm:prSet/>
      <dgm:spPr/>
      <dgm:t>
        <a:bodyPr/>
        <a:lstStyle/>
        <a:p>
          <a:endParaRPr lang="en-US"/>
        </a:p>
      </dgm:t>
    </dgm:pt>
    <dgm:pt modelId="{567374CE-6CA3-4BCB-A580-F37699BD08E2}" type="sibTrans" cxnId="{0C337312-049B-42C7-BBF6-AC2DE548210B}">
      <dgm:prSet/>
      <dgm:spPr/>
      <dgm:t>
        <a:bodyPr/>
        <a:lstStyle/>
        <a:p>
          <a:endParaRPr lang="en-US"/>
        </a:p>
      </dgm:t>
    </dgm:pt>
    <dgm:pt modelId="{52F4B5B1-5077-4DB4-92E5-A5A2D94B96D8}">
      <dgm:prSet phldrT="[Text]"/>
      <dgm:spPr>
        <a:solidFill>
          <a:schemeClr val="accent4">
            <a:lumMod val="60000"/>
            <a:lumOff val="40000"/>
            <a:alpha val="90000"/>
          </a:schemeClr>
        </a:solidFill>
      </dgm:spPr>
      <dgm:t>
        <a:bodyPr/>
        <a:lstStyle/>
        <a:p>
          <a:r>
            <a:rPr lang="en-US" dirty="0" smtClean="0"/>
            <a:t>Implement a College Explorer interface</a:t>
          </a:r>
          <a:endParaRPr lang="en-US" dirty="0"/>
        </a:p>
      </dgm:t>
    </dgm:pt>
    <dgm:pt modelId="{F6F0DA79-C24A-466C-B4B3-9E8990A408C0}" type="parTrans" cxnId="{18E11125-5515-4A9D-AEB3-CCA1BEF4A668}">
      <dgm:prSet/>
      <dgm:spPr/>
      <dgm:t>
        <a:bodyPr/>
        <a:lstStyle/>
        <a:p>
          <a:endParaRPr lang="en-US"/>
        </a:p>
      </dgm:t>
    </dgm:pt>
    <dgm:pt modelId="{CFD22FFD-0255-4783-898D-C1A1AE6B8743}" type="sibTrans" cxnId="{18E11125-5515-4A9D-AEB3-CCA1BEF4A668}">
      <dgm:prSet/>
      <dgm:spPr/>
      <dgm:t>
        <a:bodyPr/>
        <a:lstStyle/>
        <a:p>
          <a:endParaRPr lang="en-US"/>
        </a:p>
      </dgm:t>
    </dgm:pt>
    <dgm:pt modelId="{6AA9F83F-E8F5-4094-92B4-00D67A45F314}">
      <dgm:prSet phldrT="[Text]"/>
      <dgm:spPr/>
      <dgm:t>
        <a:bodyPr/>
        <a:lstStyle/>
        <a:p>
          <a:r>
            <a:rPr lang="en-US" dirty="0" smtClean="0"/>
            <a:t>Business</a:t>
          </a:r>
          <a:endParaRPr lang="en-US" dirty="0"/>
        </a:p>
      </dgm:t>
    </dgm:pt>
    <dgm:pt modelId="{814210C4-FA6A-46A6-9C0C-943318D0DF69}" type="parTrans" cxnId="{B1268A32-300F-49F1-98C7-4561DC089430}">
      <dgm:prSet/>
      <dgm:spPr/>
      <dgm:t>
        <a:bodyPr/>
        <a:lstStyle/>
        <a:p>
          <a:endParaRPr lang="en-US"/>
        </a:p>
      </dgm:t>
    </dgm:pt>
    <dgm:pt modelId="{3CC75182-D3D7-4449-8DFB-F8DA00AF693B}" type="sibTrans" cxnId="{B1268A32-300F-49F1-98C7-4561DC089430}">
      <dgm:prSet/>
      <dgm:spPr/>
      <dgm:t>
        <a:bodyPr/>
        <a:lstStyle/>
        <a:p>
          <a:endParaRPr lang="en-US"/>
        </a:p>
      </dgm:t>
    </dgm:pt>
    <dgm:pt modelId="{4AD07B60-2C5C-4B18-83AB-6E5E2019BB27}">
      <dgm:prSet phldrT="[Text]"/>
      <dgm:spPr>
        <a:solidFill>
          <a:schemeClr val="accent4">
            <a:lumMod val="60000"/>
            <a:lumOff val="40000"/>
            <a:alpha val="90000"/>
          </a:schemeClr>
        </a:solidFill>
      </dgm:spPr>
      <dgm:t>
        <a:bodyPr/>
        <a:lstStyle/>
        <a:p>
          <a:r>
            <a:rPr lang="en-US" dirty="0" smtClean="0"/>
            <a:t>HR training interface</a:t>
          </a:r>
          <a:endParaRPr lang="en-US" dirty="0"/>
        </a:p>
      </dgm:t>
    </dgm:pt>
    <dgm:pt modelId="{6A1DC87F-13D9-4B17-AE14-B3F1D9D31116}" type="parTrans" cxnId="{182E5F0E-20E6-4502-8498-3E9B6CCF65E4}">
      <dgm:prSet/>
      <dgm:spPr/>
      <dgm:t>
        <a:bodyPr/>
        <a:lstStyle/>
        <a:p>
          <a:endParaRPr lang="en-US"/>
        </a:p>
      </dgm:t>
    </dgm:pt>
    <dgm:pt modelId="{A790EEE0-86C9-4533-BA7D-0ADEA3A11F5C}" type="sibTrans" cxnId="{182E5F0E-20E6-4502-8498-3E9B6CCF65E4}">
      <dgm:prSet/>
      <dgm:spPr/>
      <dgm:t>
        <a:bodyPr/>
        <a:lstStyle/>
        <a:p>
          <a:endParaRPr lang="en-US"/>
        </a:p>
      </dgm:t>
    </dgm:pt>
    <dgm:pt modelId="{14ED3B73-C375-437C-AF5F-299DD8A83E60}">
      <dgm:prSet phldrT="[Text]"/>
      <dgm:spPr/>
      <dgm:t>
        <a:bodyPr/>
        <a:lstStyle/>
        <a:p>
          <a:r>
            <a:rPr lang="en-US" dirty="0" smtClean="0"/>
            <a:t>Partnerships</a:t>
          </a:r>
          <a:endParaRPr lang="en-US" dirty="0"/>
        </a:p>
      </dgm:t>
    </dgm:pt>
    <dgm:pt modelId="{30B481C0-4880-40F5-A239-70CCCD1D6430}" type="parTrans" cxnId="{1B6B296B-7F79-4590-B67D-BE1C672BD625}">
      <dgm:prSet/>
      <dgm:spPr/>
      <dgm:t>
        <a:bodyPr/>
        <a:lstStyle/>
        <a:p>
          <a:endParaRPr lang="en-US"/>
        </a:p>
      </dgm:t>
    </dgm:pt>
    <dgm:pt modelId="{CED3529F-07FF-448D-BB72-AA8EBE9D0C7D}" type="sibTrans" cxnId="{1B6B296B-7F79-4590-B67D-BE1C672BD625}">
      <dgm:prSet/>
      <dgm:spPr/>
      <dgm:t>
        <a:bodyPr/>
        <a:lstStyle/>
        <a:p>
          <a:endParaRPr lang="en-US"/>
        </a:p>
      </dgm:t>
    </dgm:pt>
    <dgm:pt modelId="{C03C2855-E15E-4579-90EA-95F21951A60D}">
      <dgm:prSet phldrT="[Text]"/>
      <dgm:spPr>
        <a:solidFill>
          <a:schemeClr val="accent4">
            <a:lumMod val="60000"/>
            <a:lumOff val="40000"/>
          </a:schemeClr>
        </a:solidFill>
      </dgm:spPr>
      <dgm:t>
        <a:bodyPr/>
        <a:lstStyle/>
        <a:p>
          <a:r>
            <a:rPr lang="en-US" dirty="0" smtClean="0"/>
            <a:t>video games</a:t>
          </a:r>
          <a:endParaRPr lang="en-US" dirty="0"/>
        </a:p>
      </dgm:t>
    </dgm:pt>
    <dgm:pt modelId="{AB6DF5AE-0286-434C-BCFD-D7EF2FA66D00}" type="parTrans" cxnId="{3702EF4E-7BCE-457A-B25B-4A28D5202198}">
      <dgm:prSet/>
      <dgm:spPr/>
      <dgm:t>
        <a:bodyPr/>
        <a:lstStyle/>
        <a:p>
          <a:endParaRPr lang="en-US"/>
        </a:p>
      </dgm:t>
    </dgm:pt>
    <dgm:pt modelId="{F51C518D-6B65-4956-98EE-CFEA2C45C97A}" type="sibTrans" cxnId="{3702EF4E-7BCE-457A-B25B-4A28D5202198}">
      <dgm:prSet/>
      <dgm:spPr/>
      <dgm:t>
        <a:bodyPr/>
        <a:lstStyle/>
        <a:p>
          <a:endParaRPr lang="en-US"/>
        </a:p>
      </dgm:t>
    </dgm:pt>
    <dgm:pt modelId="{786AFDED-707B-4006-8053-3B9B4D0B924B}">
      <dgm:prSet phldrT="[Text]"/>
      <dgm:spPr>
        <a:solidFill>
          <a:schemeClr val="accent4">
            <a:lumMod val="60000"/>
            <a:lumOff val="40000"/>
            <a:alpha val="90000"/>
          </a:schemeClr>
        </a:solidFill>
      </dgm:spPr>
      <dgm:t>
        <a:bodyPr/>
        <a:lstStyle/>
        <a:p>
          <a:endParaRPr lang="en-US" dirty="0"/>
        </a:p>
      </dgm:t>
    </dgm:pt>
    <dgm:pt modelId="{C7A7C46A-A2CC-462A-BBD3-C351F9883959}" type="parTrans" cxnId="{07534B5A-3973-411A-9417-F05EBCDCBD68}">
      <dgm:prSet/>
      <dgm:spPr/>
      <dgm:t>
        <a:bodyPr/>
        <a:lstStyle/>
        <a:p>
          <a:endParaRPr lang="en-US"/>
        </a:p>
      </dgm:t>
    </dgm:pt>
    <dgm:pt modelId="{E423CFEA-4A6E-458A-A333-532F39BE4133}" type="sibTrans" cxnId="{07534B5A-3973-411A-9417-F05EBCDCBD68}">
      <dgm:prSet/>
      <dgm:spPr/>
      <dgm:t>
        <a:bodyPr/>
        <a:lstStyle/>
        <a:p>
          <a:endParaRPr lang="en-US"/>
        </a:p>
      </dgm:t>
    </dgm:pt>
    <dgm:pt modelId="{E3A24147-0ACB-4660-BBD8-90905B2F575C}">
      <dgm:prSet phldrT="[Text]"/>
      <dgm:spPr>
        <a:solidFill>
          <a:schemeClr val="accent4">
            <a:lumMod val="60000"/>
            <a:lumOff val="40000"/>
          </a:schemeClr>
        </a:solidFill>
      </dgm:spPr>
      <dgm:t>
        <a:bodyPr/>
        <a:lstStyle/>
        <a:p>
          <a:r>
            <a:rPr lang="en-US" dirty="0" smtClean="0"/>
            <a:t>Career aptitude tests</a:t>
          </a:r>
          <a:endParaRPr lang="en-US" dirty="0"/>
        </a:p>
      </dgm:t>
    </dgm:pt>
    <dgm:pt modelId="{F3508E8D-2C38-4EB3-A551-1D4C8EAB8CE5}" type="parTrans" cxnId="{EBD92D8E-7B6F-4C34-A4F9-18A2C70C0EE9}">
      <dgm:prSet/>
      <dgm:spPr/>
      <dgm:t>
        <a:bodyPr/>
        <a:lstStyle/>
        <a:p>
          <a:endParaRPr lang="en-US"/>
        </a:p>
      </dgm:t>
    </dgm:pt>
    <dgm:pt modelId="{E3626D42-8096-422B-AB3B-768D45D98367}" type="sibTrans" cxnId="{EBD92D8E-7B6F-4C34-A4F9-18A2C70C0EE9}">
      <dgm:prSet/>
      <dgm:spPr/>
      <dgm:t>
        <a:bodyPr/>
        <a:lstStyle/>
        <a:p>
          <a:endParaRPr lang="en-US"/>
        </a:p>
      </dgm:t>
    </dgm:pt>
    <dgm:pt modelId="{D6714AA4-39C4-469A-888F-ADD96D9CE74B}">
      <dgm:prSet phldrT="[Text]"/>
      <dgm:spPr>
        <a:solidFill>
          <a:schemeClr val="accent4">
            <a:lumMod val="60000"/>
            <a:lumOff val="40000"/>
          </a:schemeClr>
        </a:solidFill>
      </dgm:spPr>
      <dgm:t>
        <a:bodyPr/>
        <a:lstStyle/>
        <a:p>
          <a:endParaRPr lang="en-US" dirty="0"/>
        </a:p>
      </dgm:t>
    </dgm:pt>
    <dgm:pt modelId="{E5CCEE56-7541-4706-8762-880331FB220D}" type="parTrans" cxnId="{7217986F-5D41-484F-AE0A-1D1351FF464F}">
      <dgm:prSet/>
      <dgm:spPr/>
      <dgm:t>
        <a:bodyPr/>
        <a:lstStyle/>
        <a:p>
          <a:endParaRPr lang="en-US"/>
        </a:p>
      </dgm:t>
    </dgm:pt>
    <dgm:pt modelId="{8BC21448-BE66-4B7F-9759-8AB83E2C9588}" type="sibTrans" cxnId="{7217986F-5D41-484F-AE0A-1D1351FF464F}">
      <dgm:prSet/>
      <dgm:spPr/>
      <dgm:t>
        <a:bodyPr/>
        <a:lstStyle/>
        <a:p>
          <a:endParaRPr lang="en-US"/>
        </a:p>
      </dgm:t>
    </dgm:pt>
    <dgm:pt modelId="{C5EF43D7-2B5D-4BBA-B6E6-DF8F7EA3EA5C}" type="pres">
      <dgm:prSet presAssocID="{9B3B23C5-8AC4-4B2B-8C92-B60675E1142C}" presName="cycleMatrixDiagram" presStyleCnt="0">
        <dgm:presLayoutVars>
          <dgm:chMax val="1"/>
          <dgm:dir/>
          <dgm:animLvl val="lvl"/>
          <dgm:resizeHandles val="exact"/>
        </dgm:presLayoutVars>
      </dgm:prSet>
      <dgm:spPr/>
    </dgm:pt>
    <dgm:pt modelId="{3E673AA9-900F-420F-BB53-085A5EFC4A7A}" type="pres">
      <dgm:prSet presAssocID="{9B3B23C5-8AC4-4B2B-8C92-B60675E1142C}" presName="children" presStyleCnt="0"/>
      <dgm:spPr/>
    </dgm:pt>
    <dgm:pt modelId="{D43BA261-22AF-47A9-96CD-147C74E4187D}" type="pres">
      <dgm:prSet presAssocID="{9B3B23C5-8AC4-4B2B-8C92-B60675E1142C}" presName="child1group" presStyleCnt="0"/>
      <dgm:spPr/>
    </dgm:pt>
    <dgm:pt modelId="{DA883DD8-ABA8-48A0-917B-471F7FF37B7D}" type="pres">
      <dgm:prSet presAssocID="{9B3B23C5-8AC4-4B2B-8C92-B60675E1142C}" presName="child1" presStyleLbl="bgAcc1" presStyleIdx="0" presStyleCnt="4" custLinFactNeighborX="-1759"/>
      <dgm:spPr/>
      <dgm:t>
        <a:bodyPr/>
        <a:lstStyle/>
        <a:p>
          <a:endParaRPr lang="en-US"/>
        </a:p>
      </dgm:t>
    </dgm:pt>
    <dgm:pt modelId="{B3D60E5B-1C1C-4E84-9D3A-93AA0BF1BE51}" type="pres">
      <dgm:prSet presAssocID="{9B3B23C5-8AC4-4B2B-8C92-B60675E1142C}" presName="child1Text" presStyleLbl="bgAcc1" presStyleIdx="0" presStyleCnt="4">
        <dgm:presLayoutVars>
          <dgm:bulletEnabled val="1"/>
        </dgm:presLayoutVars>
      </dgm:prSet>
      <dgm:spPr/>
      <dgm:t>
        <a:bodyPr/>
        <a:lstStyle/>
        <a:p>
          <a:endParaRPr lang="en-US"/>
        </a:p>
      </dgm:t>
    </dgm:pt>
    <dgm:pt modelId="{6567B16D-4C88-462D-BB2E-F6D7440C10FD}" type="pres">
      <dgm:prSet presAssocID="{9B3B23C5-8AC4-4B2B-8C92-B60675E1142C}" presName="child2group" presStyleCnt="0"/>
      <dgm:spPr/>
    </dgm:pt>
    <dgm:pt modelId="{192DFA68-DEA9-402C-AE40-A7018191F558}" type="pres">
      <dgm:prSet presAssocID="{9B3B23C5-8AC4-4B2B-8C92-B60675E1142C}" presName="child2" presStyleLbl="bgAcc1" presStyleIdx="1" presStyleCnt="4"/>
      <dgm:spPr/>
      <dgm:t>
        <a:bodyPr/>
        <a:lstStyle/>
        <a:p>
          <a:endParaRPr lang="en-US"/>
        </a:p>
      </dgm:t>
    </dgm:pt>
    <dgm:pt modelId="{B98E1DFB-64D5-497F-BE97-E00A43D9B63C}" type="pres">
      <dgm:prSet presAssocID="{9B3B23C5-8AC4-4B2B-8C92-B60675E1142C}" presName="child2Text" presStyleLbl="bgAcc1" presStyleIdx="1" presStyleCnt="4">
        <dgm:presLayoutVars>
          <dgm:bulletEnabled val="1"/>
        </dgm:presLayoutVars>
      </dgm:prSet>
      <dgm:spPr/>
      <dgm:t>
        <a:bodyPr/>
        <a:lstStyle/>
        <a:p>
          <a:endParaRPr lang="en-US"/>
        </a:p>
      </dgm:t>
    </dgm:pt>
    <dgm:pt modelId="{BE207278-4838-41C8-B7C5-6BA564EBE453}" type="pres">
      <dgm:prSet presAssocID="{9B3B23C5-8AC4-4B2B-8C92-B60675E1142C}" presName="child3group" presStyleCnt="0"/>
      <dgm:spPr/>
    </dgm:pt>
    <dgm:pt modelId="{9A6DF532-E770-42C4-A1DA-C5185F73AC43}" type="pres">
      <dgm:prSet presAssocID="{9B3B23C5-8AC4-4B2B-8C92-B60675E1142C}" presName="child3" presStyleLbl="bgAcc1" presStyleIdx="2" presStyleCnt="4"/>
      <dgm:spPr/>
      <dgm:t>
        <a:bodyPr/>
        <a:lstStyle/>
        <a:p>
          <a:endParaRPr lang="en-US"/>
        </a:p>
      </dgm:t>
    </dgm:pt>
    <dgm:pt modelId="{021BA9B1-0329-42DB-8066-3F1062E65B06}" type="pres">
      <dgm:prSet presAssocID="{9B3B23C5-8AC4-4B2B-8C92-B60675E1142C}" presName="child3Text" presStyleLbl="bgAcc1" presStyleIdx="2" presStyleCnt="4">
        <dgm:presLayoutVars>
          <dgm:bulletEnabled val="1"/>
        </dgm:presLayoutVars>
      </dgm:prSet>
      <dgm:spPr/>
      <dgm:t>
        <a:bodyPr/>
        <a:lstStyle/>
        <a:p>
          <a:endParaRPr lang="en-US"/>
        </a:p>
      </dgm:t>
    </dgm:pt>
    <dgm:pt modelId="{7E459FF5-ECD3-4125-B112-D977E77B611D}" type="pres">
      <dgm:prSet presAssocID="{9B3B23C5-8AC4-4B2B-8C92-B60675E1142C}" presName="child4group" presStyleCnt="0"/>
      <dgm:spPr/>
    </dgm:pt>
    <dgm:pt modelId="{2C69BCD7-FA0F-4847-8015-05A7B8FCC495}" type="pres">
      <dgm:prSet presAssocID="{9B3B23C5-8AC4-4B2B-8C92-B60675E1142C}" presName="child4" presStyleLbl="bgAcc1" presStyleIdx="3" presStyleCnt="4"/>
      <dgm:spPr/>
      <dgm:t>
        <a:bodyPr/>
        <a:lstStyle/>
        <a:p>
          <a:endParaRPr lang="en-US"/>
        </a:p>
      </dgm:t>
    </dgm:pt>
    <dgm:pt modelId="{4F1C10B2-AEEE-45D5-9F69-92C08684F03C}" type="pres">
      <dgm:prSet presAssocID="{9B3B23C5-8AC4-4B2B-8C92-B60675E1142C}" presName="child4Text" presStyleLbl="bgAcc1" presStyleIdx="3" presStyleCnt="4">
        <dgm:presLayoutVars>
          <dgm:bulletEnabled val="1"/>
        </dgm:presLayoutVars>
      </dgm:prSet>
      <dgm:spPr/>
      <dgm:t>
        <a:bodyPr/>
        <a:lstStyle/>
        <a:p>
          <a:endParaRPr lang="en-US"/>
        </a:p>
      </dgm:t>
    </dgm:pt>
    <dgm:pt modelId="{87B5B2AD-4680-4E52-B606-4BA0AAE0F7C6}" type="pres">
      <dgm:prSet presAssocID="{9B3B23C5-8AC4-4B2B-8C92-B60675E1142C}" presName="childPlaceholder" presStyleCnt="0"/>
      <dgm:spPr/>
    </dgm:pt>
    <dgm:pt modelId="{C2AC938D-A2A1-44DF-8D7B-B82FAC168A75}" type="pres">
      <dgm:prSet presAssocID="{9B3B23C5-8AC4-4B2B-8C92-B60675E1142C}" presName="circle" presStyleCnt="0"/>
      <dgm:spPr/>
    </dgm:pt>
    <dgm:pt modelId="{ABEF0643-A893-46F6-9222-3A68FEA411D5}" type="pres">
      <dgm:prSet presAssocID="{9B3B23C5-8AC4-4B2B-8C92-B60675E1142C}" presName="quadrant1" presStyleLbl="node1" presStyleIdx="0" presStyleCnt="4">
        <dgm:presLayoutVars>
          <dgm:chMax val="1"/>
          <dgm:bulletEnabled val="1"/>
        </dgm:presLayoutVars>
      </dgm:prSet>
      <dgm:spPr/>
    </dgm:pt>
    <dgm:pt modelId="{8A5AFAC7-729C-4E7D-BDD5-BAD4349C3DAF}" type="pres">
      <dgm:prSet presAssocID="{9B3B23C5-8AC4-4B2B-8C92-B60675E1142C}" presName="quadrant2" presStyleLbl="node1" presStyleIdx="1" presStyleCnt="4">
        <dgm:presLayoutVars>
          <dgm:chMax val="1"/>
          <dgm:bulletEnabled val="1"/>
        </dgm:presLayoutVars>
      </dgm:prSet>
      <dgm:spPr/>
      <dgm:t>
        <a:bodyPr/>
        <a:lstStyle/>
        <a:p>
          <a:endParaRPr lang="en-US"/>
        </a:p>
      </dgm:t>
    </dgm:pt>
    <dgm:pt modelId="{31B2252F-3A49-4A11-966B-7233A3F9BE30}" type="pres">
      <dgm:prSet presAssocID="{9B3B23C5-8AC4-4B2B-8C92-B60675E1142C}" presName="quadrant3" presStyleLbl="node1" presStyleIdx="2" presStyleCnt="4">
        <dgm:presLayoutVars>
          <dgm:chMax val="1"/>
          <dgm:bulletEnabled val="1"/>
        </dgm:presLayoutVars>
      </dgm:prSet>
      <dgm:spPr/>
    </dgm:pt>
    <dgm:pt modelId="{5F943435-6D4C-4DDD-8A9D-353AA474855C}" type="pres">
      <dgm:prSet presAssocID="{9B3B23C5-8AC4-4B2B-8C92-B60675E1142C}" presName="quadrant4" presStyleLbl="node1" presStyleIdx="3" presStyleCnt="4">
        <dgm:presLayoutVars>
          <dgm:chMax val="1"/>
          <dgm:bulletEnabled val="1"/>
        </dgm:presLayoutVars>
      </dgm:prSet>
      <dgm:spPr/>
    </dgm:pt>
    <dgm:pt modelId="{00DBC72A-B844-48D3-8946-012D34E70117}" type="pres">
      <dgm:prSet presAssocID="{9B3B23C5-8AC4-4B2B-8C92-B60675E1142C}" presName="quadrantPlaceholder" presStyleCnt="0"/>
      <dgm:spPr/>
    </dgm:pt>
    <dgm:pt modelId="{39011650-07AB-4B7A-9F28-386AC3E835B0}" type="pres">
      <dgm:prSet presAssocID="{9B3B23C5-8AC4-4B2B-8C92-B60675E1142C}" presName="center1" presStyleLbl="fgShp" presStyleIdx="0" presStyleCnt="2"/>
      <dgm:spPr/>
    </dgm:pt>
    <dgm:pt modelId="{C6CE2B97-7DD6-4103-A342-A39E903A81AD}" type="pres">
      <dgm:prSet presAssocID="{9B3B23C5-8AC4-4B2B-8C92-B60675E1142C}" presName="center2" presStyleLbl="fgShp" presStyleIdx="1" presStyleCnt="2"/>
      <dgm:spPr/>
    </dgm:pt>
  </dgm:ptLst>
  <dgm:cxnLst>
    <dgm:cxn modelId="{7954EBE9-3275-4578-B0A9-03DC58AE4899}" type="presOf" srcId="{4AD07B60-2C5C-4B18-83AB-6E5E2019BB27}" destId="{021BA9B1-0329-42DB-8066-3F1062E65B06}" srcOrd="1" destOrd="0" presId="urn:microsoft.com/office/officeart/2005/8/layout/cycle4"/>
    <dgm:cxn modelId="{2807868B-FA67-49D5-9523-A867CE7CCC79}" type="presOf" srcId="{91A0211D-9AE3-4B91-9A6D-6E2851EDAABA}" destId="{DA883DD8-ABA8-48A0-917B-471F7FF37B7D}" srcOrd="0" destOrd="0" presId="urn:microsoft.com/office/officeart/2005/8/layout/cycle4"/>
    <dgm:cxn modelId="{4A9D9F7F-1B7C-41E5-8788-C10B2ACCA40D}" srcId="{74FF5EBE-3605-4AB7-B622-D19BA1010E42}" destId="{91A0211D-9AE3-4B91-9A6D-6E2851EDAABA}" srcOrd="0" destOrd="0" parTransId="{115C5118-78EA-452C-BF9E-CDE0ECB2FB7B}" sibTransId="{2B587309-8F7C-428F-A20C-6FDC2A289B15}"/>
    <dgm:cxn modelId="{C1D8BB52-C5CB-446C-B915-8681549AB597}" type="presOf" srcId="{91A0211D-9AE3-4B91-9A6D-6E2851EDAABA}" destId="{B3D60E5B-1C1C-4E84-9D3A-93AA0BF1BE51}" srcOrd="1" destOrd="0" presId="urn:microsoft.com/office/officeart/2005/8/layout/cycle4"/>
    <dgm:cxn modelId="{8E3F4A38-C960-483C-8D74-A12215FD6EB8}" type="presOf" srcId="{C03C2855-E15E-4579-90EA-95F21951A60D}" destId="{4F1C10B2-AEEE-45D5-9F69-92C08684F03C}" srcOrd="1" destOrd="0" presId="urn:microsoft.com/office/officeart/2005/8/layout/cycle4"/>
    <dgm:cxn modelId="{182E5F0E-20E6-4502-8498-3E9B6CCF65E4}" srcId="{6AA9F83F-E8F5-4094-92B4-00D67A45F314}" destId="{4AD07B60-2C5C-4B18-83AB-6E5E2019BB27}" srcOrd="0" destOrd="0" parTransId="{6A1DC87F-13D9-4B17-AE14-B3F1D9D31116}" sibTransId="{A790EEE0-86C9-4533-BA7D-0ADEA3A11F5C}"/>
    <dgm:cxn modelId="{E64590E9-199E-4617-92B0-070E49E67CBB}" type="presOf" srcId="{E3A24147-0ACB-4660-BBD8-90905B2F575C}" destId="{4F1C10B2-AEEE-45D5-9F69-92C08684F03C}" srcOrd="1" destOrd="1" presId="urn:microsoft.com/office/officeart/2005/8/layout/cycle4"/>
    <dgm:cxn modelId="{0E6CBC6B-FCCB-4C2C-A098-F3E4E3197CD4}" type="presOf" srcId="{E3A24147-0ACB-4660-BBD8-90905B2F575C}" destId="{2C69BCD7-FA0F-4847-8015-05A7B8FCC495}" srcOrd="0" destOrd="1" presId="urn:microsoft.com/office/officeart/2005/8/layout/cycle4"/>
    <dgm:cxn modelId="{1A41FF8C-7DA7-4280-B621-CB4D0885541F}" type="presOf" srcId="{4AD07B60-2C5C-4B18-83AB-6E5E2019BB27}" destId="{9A6DF532-E770-42C4-A1DA-C5185F73AC43}" srcOrd="0" destOrd="0" presId="urn:microsoft.com/office/officeart/2005/8/layout/cycle4"/>
    <dgm:cxn modelId="{EBD92D8E-7B6F-4C34-A4F9-18A2C70C0EE9}" srcId="{14ED3B73-C375-437C-AF5F-299DD8A83E60}" destId="{E3A24147-0ACB-4660-BBD8-90905B2F575C}" srcOrd="1" destOrd="0" parTransId="{F3508E8D-2C38-4EB3-A551-1D4C8EAB8CE5}" sibTransId="{E3626D42-8096-422B-AB3B-768D45D98367}"/>
    <dgm:cxn modelId="{501748AF-ABAA-42C7-8217-40574D831CC2}" type="presOf" srcId="{9B3B23C5-8AC4-4B2B-8C92-B60675E1142C}" destId="{C5EF43D7-2B5D-4BBA-B6E6-DF8F7EA3EA5C}" srcOrd="0" destOrd="0" presId="urn:microsoft.com/office/officeart/2005/8/layout/cycle4"/>
    <dgm:cxn modelId="{B1268A32-300F-49F1-98C7-4561DC089430}" srcId="{9B3B23C5-8AC4-4B2B-8C92-B60675E1142C}" destId="{6AA9F83F-E8F5-4094-92B4-00D67A45F314}" srcOrd="2" destOrd="0" parTransId="{814210C4-FA6A-46A6-9C0C-943318D0DF69}" sibTransId="{3CC75182-D3D7-4449-8DFB-F8DA00AF693B}"/>
    <dgm:cxn modelId="{49E89348-1E04-4F33-B5B9-AEC9CD1B22D9}" type="presOf" srcId="{52F4B5B1-5077-4DB4-92E5-A5A2D94B96D8}" destId="{B98E1DFB-64D5-497F-BE97-E00A43D9B63C}" srcOrd="1" destOrd="0" presId="urn:microsoft.com/office/officeart/2005/8/layout/cycle4"/>
    <dgm:cxn modelId="{0DFD76C1-8DFF-4ADD-BB5D-6BB8260AB4E8}" type="presOf" srcId="{D6714AA4-39C4-469A-888F-ADD96D9CE74B}" destId="{4F1C10B2-AEEE-45D5-9F69-92C08684F03C}" srcOrd="1" destOrd="2" presId="urn:microsoft.com/office/officeart/2005/8/layout/cycle4"/>
    <dgm:cxn modelId="{23D33B5C-A83E-435D-B83E-DCBD7BFAAADF}" type="presOf" srcId="{74FF5EBE-3605-4AB7-B622-D19BA1010E42}" destId="{ABEF0643-A893-46F6-9222-3A68FEA411D5}" srcOrd="0" destOrd="0" presId="urn:microsoft.com/office/officeart/2005/8/layout/cycle4"/>
    <dgm:cxn modelId="{F13E4ECE-AA10-4E8E-B548-A3F4C79FB4E7}" type="presOf" srcId="{14ED3B73-C375-437C-AF5F-299DD8A83E60}" destId="{5F943435-6D4C-4DDD-8A9D-353AA474855C}" srcOrd="0" destOrd="0" presId="urn:microsoft.com/office/officeart/2005/8/layout/cycle4"/>
    <dgm:cxn modelId="{2FB6F3F4-2941-4B2B-8956-768A0E3E99A7}" type="presOf" srcId="{C03C2855-E15E-4579-90EA-95F21951A60D}" destId="{2C69BCD7-FA0F-4847-8015-05A7B8FCC495}" srcOrd="0" destOrd="0" presId="urn:microsoft.com/office/officeart/2005/8/layout/cycle4"/>
    <dgm:cxn modelId="{C738A659-9A62-4376-BBE2-4311F08D78FA}" srcId="{9B3B23C5-8AC4-4B2B-8C92-B60675E1142C}" destId="{74FF5EBE-3605-4AB7-B622-D19BA1010E42}" srcOrd="0" destOrd="0" parTransId="{18417A2E-F576-4EB1-A8C9-EE5600161E85}" sibTransId="{2935AE26-FFD5-44BB-99E7-B17A2DFE95C2}"/>
    <dgm:cxn modelId="{7217986F-5D41-484F-AE0A-1D1351FF464F}" srcId="{14ED3B73-C375-437C-AF5F-299DD8A83E60}" destId="{D6714AA4-39C4-469A-888F-ADD96D9CE74B}" srcOrd="2" destOrd="0" parTransId="{E5CCEE56-7541-4706-8762-880331FB220D}" sibTransId="{8BC21448-BE66-4B7F-9759-8AB83E2C9588}"/>
    <dgm:cxn modelId="{BCC0ADA0-F4BD-4F09-909E-49B104E697A5}" type="presOf" srcId="{786AFDED-707B-4006-8053-3B9B4D0B924B}" destId="{021BA9B1-0329-42DB-8066-3F1062E65B06}" srcOrd="1" destOrd="1" presId="urn:microsoft.com/office/officeart/2005/8/layout/cycle4"/>
    <dgm:cxn modelId="{D2E0FDB1-3030-4E3C-AB35-39E072509709}" type="presOf" srcId="{D6714AA4-39C4-469A-888F-ADD96D9CE74B}" destId="{2C69BCD7-FA0F-4847-8015-05A7B8FCC495}" srcOrd="0" destOrd="2" presId="urn:microsoft.com/office/officeart/2005/8/layout/cycle4"/>
    <dgm:cxn modelId="{AC2ADFF1-26F1-4843-8A62-B9AE1F80CD74}" type="presOf" srcId="{786AFDED-707B-4006-8053-3B9B4D0B924B}" destId="{9A6DF532-E770-42C4-A1DA-C5185F73AC43}" srcOrd="0" destOrd="1" presId="urn:microsoft.com/office/officeart/2005/8/layout/cycle4"/>
    <dgm:cxn modelId="{3702EF4E-7BCE-457A-B25B-4A28D5202198}" srcId="{14ED3B73-C375-437C-AF5F-299DD8A83E60}" destId="{C03C2855-E15E-4579-90EA-95F21951A60D}" srcOrd="0" destOrd="0" parTransId="{AB6DF5AE-0286-434C-BCFD-D7EF2FA66D00}" sibTransId="{F51C518D-6B65-4956-98EE-CFEA2C45C97A}"/>
    <dgm:cxn modelId="{0C337312-049B-42C7-BBF6-AC2DE548210B}" srcId="{9B3B23C5-8AC4-4B2B-8C92-B60675E1142C}" destId="{08C5718D-DD81-43B0-AFC7-948FC43F7453}" srcOrd="1" destOrd="0" parTransId="{EED10C24-CB5D-4A5B-B3FF-A98A43735965}" sibTransId="{567374CE-6CA3-4BCB-A580-F37699BD08E2}"/>
    <dgm:cxn modelId="{1B6B296B-7F79-4590-B67D-BE1C672BD625}" srcId="{9B3B23C5-8AC4-4B2B-8C92-B60675E1142C}" destId="{14ED3B73-C375-437C-AF5F-299DD8A83E60}" srcOrd="3" destOrd="0" parTransId="{30B481C0-4880-40F5-A239-70CCCD1D6430}" sibTransId="{CED3529F-07FF-448D-BB72-AA8EBE9D0C7D}"/>
    <dgm:cxn modelId="{07534B5A-3973-411A-9417-F05EBCDCBD68}" srcId="{6AA9F83F-E8F5-4094-92B4-00D67A45F314}" destId="{786AFDED-707B-4006-8053-3B9B4D0B924B}" srcOrd="1" destOrd="0" parTransId="{C7A7C46A-A2CC-462A-BBD3-C351F9883959}" sibTransId="{E423CFEA-4A6E-458A-A333-532F39BE4133}"/>
    <dgm:cxn modelId="{2DD3D7D8-E543-4E94-A379-3B2535800482}" type="presOf" srcId="{6AA9F83F-E8F5-4094-92B4-00D67A45F314}" destId="{31B2252F-3A49-4A11-966B-7233A3F9BE30}" srcOrd="0" destOrd="0" presId="urn:microsoft.com/office/officeart/2005/8/layout/cycle4"/>
    <dgm:cxn modelId="{18E11125-5515-4A9D-AEB3-CCA1BEF4A668}" srcId="{08C5718D-DD81-43B0-AFC7-948FC43F7453}" destId="{52F4B5B1-5077-4DB4-92E5-A5A2D94B96D8}" srcOrd="0" destOrd="0" parTransId="{F6F0DA79-C24A-466C-B4B3-9E8990A408C0}" sibTransId="{CFD22FFD-0255-4783-898D-C1A1AE6B8743}"/>
    <dgm:cxn modelId="{32D789D7-3686-42E7-BDAB-D2542DE54B4B}" type="presOf" srcId="{08C5718D-DD81-43B0-AFC7-948FC43F7453}" destId="{8A5AFAC7-729C-4E7D-BDD5-BAD4349C3DAF}" srcOrd="0" destOrd="0" presId="urn:microsoft.com/office/officeart/2005/8/layout/cycle4"/>
    <dgm:cxn modelId="{DDCBCE4E-7991-43B2-B15B-017C5B47BAA9}" type="presOf" srcId="{52F4B5B1-5077-4DB4-92E5-A5A2D94B96D8}" destId="{192DFA68-DEA9-402C-AE40-A7018191F558}" srcOrd="0" destOrd="0" presId="urn:microsoft.com/office/officeart/2005/8/layout/cycle4"/>
    <dgm:cxn modelId="{6A017254-2396-48EB-B0CE-4F06E6897747}" type="presParOf" srcId="{C5EF43D7-2B5D-4BBA-B6E6-DF8F7EA3EA5C}" destId="{3E673AA9-900F-420F-BB53-085A5EFC4A7A}" srcOrd="0" destOrd="0" presId="urn:microsoft.com/office/officeart/2005/8/layout/cycle4"/>
    <dgm:cxn modelId="{FBF158BC-57E0-42C6-ABE9-3B4056A165B9}" type="presParOf" srcId="{3E673AA9-900F-420F-BB53-085A5EFC4A7A}" destId="{D43BA261-22AF-47A9-96CD-147C74E4187D}" srcOrd="0" destOrd="0" presId="urn:microsoft.com/office/officeart/2005/8/layout/cycle4"/>
    <dgm:cxn modelId="{A938FAD5-A4BB-4DCB-A292-A49FBB64A84C}" type="presParOf" srcId="{D43BA261-22AF-47A9-96CD-147C74E4187D}" destId="{DA883DD8-ABA8-48A0-917B-471F7FF37B7D}" srcOrd="0" destOrd="0" presId="urn:microsoft.com/office/officeart/2005/8/layout/cycle4"/>
    <dgm:cxn modelId="{83F4BE4E-1361-4D7F-BEC2-CB081ED651A5}" type="presParOf" srcId="{D43BA261-22AF-47A9-96CD-147C74E4187D}" destId="{B3D60E5B-1C1C-4E84-9D3A-93AA0BF1BE51}" srcOrd="1" destOrd="0" presId="urn:microsoft.com/office/officeart/2005/8/layout/cycle4"/>
    <dgm:cxn modelId="{463FDD6D-68E6-43BC-8275-3E511112F478}" type="presParOf" srcId="{3E673AA9-900F-420F-BB53-085A5EFC4A7A}" destId="{6567B16D-4C88-462D-BB2E-F6D7440C10FD}" srcOrd="1" destOrd="0" presId="urn:microsoft.com/office/officeart/2005/8/layout/cycle4"/>
    <dgm:cxn modelId="{6CBA21BA-B5E2-4815-B465-2B2C1B5FE6B7}" type="presParOf" srcId="{6567B16D-4C88-462D-BB2E-F6D7440C10FD}" destId="{192DFA68-DEA9-402C-AE40-A7018191F558}" srcOrd="0" destOrd="0" presId="urn:microsoft.com/office/officeart/2005/8/layout/cycle4"/>
    <dgm:cxn modelId="{9B56CB18-1401-4D33-B492-4B3E1A1686FB}" type="presParOf" srcId="{6567B16D-4C88-462D-BB2E-F6D7440C10FD}" destId="{B98E1DFB-64D5-497F-BE97-E00A43D9B63C}" srcOrd="1" destOrd="0" presId="urn:microsoft.com/office/officeart/2005/8/layout/cycle4"/>
    <dgm:cxn modelId="{17BEDEC9-9337-4284-B8CF-896B00983ABD}" type="presParOf" srcId="{3E673AA9-900F-420F-BB53-085A5EFC4A7A}" destId="{BE207278-4838-41C8-B7C5-6BA564EBE453}" srcOrd="2" destOrd="0" presId="urn:microsoft.com/office/officeart/2005/8/layout/cycle4"/>
    <dgm:cxn modelId="{64104072-FFFC-4D81-912F-6A11A8D82B95}" type="presParOf" srcId="{BE207278-4838-41C8-B7C5-6BA564EBE453}" destId="{9A6DF532-E770-42C4-A1DA-C5185F73AC43}" srcOrd="0" destOrd="0" presId="urn:microsoft.com/office/officeart/2005/8/layout/cycle4"/>
    <dgm:cxn modelId="{480EFFEF-8E40-4D5D-A6CC-052B075999E7}" type="presParOf" srcId="{BE207278-4838-41C8-B7C5-6BA564EBE453}" destId="{021BA9B1-0329-42DB-8066-3F1062E65B06}" srcOrd="1" destOrd="0" presId="urn:microsoft.com/office/officeart/2005/8/layout/cycle4"/>
    <dgm:cxn modelId="{6653AEEE-A9CD-4DAA-8C59-3EBC4CA1C0E8}" type="presParOf" srcId="{3E673AA9-900F-420F-BB53-085A5EFC4A7A}" destId="{7E459FF5-ECD3-4125-B112-D977E77B611D}" srcOrd="3" destOrd="0" presId="urn:microsoft.com/office/officeart/2005/8/layout/cycle4"/>
    <dgm:cxn modelId="{D4C5EC2A-2C5E-4039-859B-3F05B81A41C6}" type="presParOf" srcId="{7E459FF5-ECD3-4125-B112-D977E77B611D}" destId="{2C69BCD7-FA0F-4847-8015-05A7B8FCC495}" srcOrd="0" destOrd="0" presId="urn:microsoft.com/office/officeart/2005/8/layout/cycle4"/>
    <dgm:cxn modelId="{3467A281-09D4-4937-9DCD-B8F277020379}" type="presParOf" srcId="{7E459FF5-ECD3-4125-B112-D977E77B611D}" destId="{4F1C10B2-AEEE-45D5-9F69-92C08684F03C}" srcOrd="1" destOrd="0" presId="urn:microsoft.com/office/officeart/2005/8/layout/cycle4"/>
    <dgm:cxn modelId="{CDFFCD67-38E5-40EA-BA14-AD7AE5E5FB52}" type="presParOf" srcId="{3E673AA9-900F-420F-BB53-085A5EFC4A7A}" destId="{87B5B2AD-4680-4E52-B606-4BA0AAE0F7C6}" srcOrd="4" destOrd="0" presId="urn:microsoft.com/office/officeart/2005/8/layout/cycle4"/>
    <dgm:cxn modelId="{38574207-4744-4F41-BD82-C623F7189EF3}" type="presParOf" srcId="{C5EF43D7-2B5D-4BBA-B6E6-DF8F7EA3EA5C}" destId="{C2AC938D-A2A1-44DF-8D7B-B82FAC168A75}" srcOrd="1" destOrd="0" presId="urn:microsoft.com/office/officeart/2005/8/layout/cycle4"/>
    <dgm:cxn modelId="{298BE638-F702-4CF3-A00F-5DF73505B118}" type="presParOf" srcId="{C2AC938D-A2A1-44DF-8D7B-B82FAC168A75}" destId="{ABEF0643-A893-46F6-9222-3A68FEA411D5}" srcOrd="0" destOrd="0" presId="urn:microsoft.com/office/officeart/2005/8/layout/cycle4"/>
    <dgm:cxn modelId="{88F61D34-1678-4B95-BABD-492E32140079}" type="presParOf" srcId="{C2AC938D-A2A1-44DF-8D7B-B82FAC168A75}" destId="{8A5AFAC7-729C-4E7D-BDD5-BAD4349C3DAF}" srcOrd="1" destOrd="0" presId="urn:microsoft.com/office/officeart/2005/8/layout/cycle4"/>
    <dgm:cxn modelId="{18A3CCE7-265D-4181-9156-8BDCBC74CD3D}" type="presParOf" srcId="{C2AC938D-A2A1-44DF-8D7B-B82FAC168A75}" destId="{31B2252F-3A49-4A11-966B-7233A3F9BE30}" srcOrd="2" destOrd="0" presId="urn:microsoft.com/office/officeart/2005/8/layout/cycle4"/>
    <dgm:cxn modelId="{838A8150-80A1-4FB1-B02E-7C0EBA3E5C36}" type="presParOf" srcId="{C2AC938D-A2A1-44DF-8D7B-B82FAC168A75}" destId="{5F943435-6D4C-4DDD-8A9D-353AA474855C}" srcOrd="3" destOrd="0" presId="urn:microsoft.com/office/officeart/2005/8/layout/cycle4"/>
    <dgm:cxn modelId="{0593830B-3790-4250-9311-70E50F8F3BC8}" type="presParOf" srcId="{C2AC938D-A2A1-44DF-8D7B-B82FAC168A75}" destId="{00DBC72A-B844-48D3-8946-012D34E70117}" srcOrd="4" destOrd="0" presId="urn:microsoft.com/office/officeart/2005/8/layout/cycle4"/>
    <dgm:cxn modelId="{99D14A5B-3E24-4C7D-A169-8B142080A389}" type="presParOf" srcId="{C5EF43D7-2B5D-4BBA-B6E6-DF8F7EA3EA5C}" destId="{39011650-07AB-4B7A-9F28-386AC3E835B0}" srcOrd="2" destOrd="0" presId="urn:microsoft.com/office/officeart/2005/8/layout/cycle4"/>
    <dgm:cxn modelId="{E6836A29-A9B9-43C1-983C-CCD09E68B896}" type="presParOf" srcId="{C5EF43D7-2B5D-4BBA-B6E6-DF8F7EA3EA5C}" destId="{C6CE2B97-7DD6-4103-A342-A39E903A81A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6DA328-62D6-434D-8BAC-ABDA94AA8AEB}"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56B9AC57-4EF8-4A52-87DE-A4384905A89C}">
      <dgm:prSet phldrT="[Text]"/>
      <dgm:spPr/>
      <dgm:t>
        <a:bodyPr/>
        <a:lstStyle/>
        <a:p>
          <a:r>
            <a:rPr lang="en-US" dirty="0" smtClean="0"/>
            <a:t>Online</a:t>
          </a:r>
          <a:endParaRPr lang="en-US" dirty="0"/>
        </a:p>
      </dgm:t>
    </dgm:pt>
    <dgm:pt modelId="{2E3A9FD8-F561-44B1-A4DA-014C53948DBD}" type="parTrans" cxnId="{FE5EA216-00DC-45AA-9BFB-18D64E841632}">
      <dgm:prSet/>
      <dgm:spPr/>
      <dgm:t>
        <a:bodyPr/>
        <a:lstStyle/>
        <a:p>
          <a:endParaRPr lang="en-US"/>
        </a:p>
      </dgm:t>
    </dgm:pt>
    <dgm:pt modelId="{EFA5DCE9-B785-442D-9FA8-9AED50CBB4D1}" type="sibTrans" cxnId="{FE5EA216-00DC-45AA-9BFB-18D64E841632}">
      <dgm:prSet/>
      <dgm:spPr/>
      <dgm:t>
        <a:bodyPr/>
        <a:lstStyle/>
        <a:p>
          <a:endParaRPr lang="en-US"/>
        </a:p>
      </dgm:t>
    </dgm:pt>
    <dgm:pt modelId="{D92AE5CE-EC69-41AF-97BE-76C10E20233D}">
      <dgm:prSet phldrT="[Text]"/>
      <dgm:spPr/>
      <dgm:t>
        <a:bodyPr/>
        <a:lstStyle/>
        <a:p>
          <a:r>
            <a:rPr lang="en-US" dirty="0" smtClean="0"/>
            <a:t>Comprehensive</a:t>
          </a:r>
          <a:endParaRPr lang="en-US" dirty="0"/>
        </a:p>
      </dgm:t>
    </dgm:pt>
    <dgm:pt modelId="{06458119-3854-4331-8C6B-F710E55E6CD7}" type="parTrans" cxnId="{36BB8442-BD6B-4A8B-8731-EC1A25446DD9}">
      <dgm:prSet/>
      <dgm:spPr/>
      <dgm:t>
        <a:bodyPr/>
        <a:lstStyle/>
        <a:p>
          <a:endParaRPr lang="en-US"/>
        </a:p>
      </dgm:t>
    </dgm:pt>
    <dgm:pt modelId="{5126E736-C26C-4B9B-954C-0BD304BAF283}" type="sibTrans" cxnId="{36BB8442-BD6B-4A8B-8731-EC1A25446DD9}">
      <dgm:prSet/>
      <dgm:spPr/>
      <dgm:t>
        <a:bodyPr/>
        <a:lstStyle/>
        <a:p>
          <a:endParaRPr lang="en-US"/>
        </a:p>
      </dgm:t>
    </dgm:pt>
    <dgm:pt modelId="{646F45B1-3E14-491E-A555-730F891A43B5}">
      <dgm:prSet phldrT="[Text]"/>
      <dgm:spPr/>
      <dgm:t>
        <a:bodyPr/>
        <a:lstStyle/>
        <a:p>
          <a:r>
            <a:rPr lang="en-US" dirty="0" smtClean="0"/>
            <a:t>offline</a:t>
          </a:r>
          <a:endParaRPr lang="en-US" dirty="0"/>
        </a:p>
      </dgm:t>
    </dgm:pt>
    <dgm:pt modelId="{E29B5CCA-B995-4B72-A4D8-F2850D3A2D8C}" type="parTrans" cxnId="{B74B005B-33FD-4897-AEBD-F409E739A61E}">
      <dgm:prSet/>
      <dgm:spPr/>
      <dgm:t>
        <a:bodyPr/>
        <a:lstStyle/>
        <a:p>
          <a:endParaRPr lang="en-US"/>
        </a:p>
      </dgm:t>
    </dgm:pt>
    <dgm:pt modelId="{0E7187BA-59E4-4917-BD50-953D410DE5CA}" type="sibTrans" cxnId="{B74B005B-33FD-4897-AEBD-F409E739A61E}">
      <dgm:prSet/>
      <dgm:spPr/>
      <dgm:t>
        <a:bodyPr/>
        <a:lstStyle/>
        <a:p>
          <a:endParaRPr lang="en-US"/>
        </a:p>
      </dgm:t>
    </dgm:pt>
    <dgm:pt modelId="{BB368179-C8EF-49B8-95CD-A11B80F3B6FB}">
      <dgm:prSet phldrT="[Text]"/>
      <dgm:spPr/>
      <dgm:t>
        <a:bodyPr/>
        <a:lstStyle/>
        <a:p>
          <a:r>
            <a:rPr lang="en-US" dirty="0" smtClean="0"/>
            <a:t>Structured</a:t>
          </a:r>
          <a:endParaRPr lang="en-US" dirty="0"/>
        </a:p>
      </dgm:t>
    </dgm:pt>
    <dgm:pt modelId="{0FBA332D-8A8C-4276-918F-7D83036697FB}" type="parTrans" cxnId="{40D7FF36-0025-447E-9F6F-4FBA9FFB9AD1}">
      <dgm:prSet/>
      <dgm:spPr/>
      <dgm:t>
        <a:bodyPr/>
        <a:lstStyle/>
        <a:p>
          <a:endParaRPr lang="en-US"/>
        </a:p>
      </dgm:t>
    </dgm:pt>
    <dgm:pt modelId="{122026B0-608E-49B7-A78E-A8936C3D421E}" type="sibTrans" cxnId="{40D7FF36-0025-447E-9F6F-4FBA9FFB9AD1}">
      <dgm:prSet/>
      <dgm:spPr/>
      <dgm:t>
        <a:bodyPr/>
        <a:lstStyle/>
        <a:p>
          <a:endParaRPr lang="en-US"/>
        </a:p>
      </dgm:t>
    </dgm:pt>
    <dgm:pt modelId="{137B6576-0366-4E07-A662-9B009C393871}" type="pres">
      <dgm:prSet presAssocID="{636DA328-62D6-434D-8BAC-ABDA94AA8AEB}" presName="matrix" presStyleCnt="0">
        <dgm:presLayoutVars>
          <dgm:chMax val="1"/>
          <dgm:dir/>
          <dgm:resizeHandles val="exact"/>
        </dgm:presLayoutVars>
      </dgm:prSet>
      <dgm:spPr/>
    </dgm:pt>
    <dgm:pt modelId="{D6C8DDF4-8483-4FA5-8445-3D3BB313B938}" type="pres">
      <dgm:prSet presAssocID="{636DA328-62D6-434D-8BAC-ABDA94AA8AEB}" presName="axisShape" presStyleLbl="bgShp" presStyleIdx="0" presStyleCnt="1" custScaleX="161286" custScaleY="94292" custLinFactNeighborX="-6014">
        <dgm:style>
          <a:lnRef idx="3">
            <a:schemeClr val="lt1"/>
          </a:lnRef>
          <a:fillRef idx="1">
            <a:schemeClr val="accent2"/>
          </a:fillRef>
          <a:effectRef idx="1">
            <a:schemeClr val="accent2"/>
          </a:effectRef>
          <a:fontRef idx="minor">
            <a:schemeClr val="lt1"/>
          </a:fontRef>
        </dgm:style>
      </dgm:prSet>
      <dgm:spPr>
        <a:solidFill>
          <a:schemeClr val="accent5">
            <a:lumMod val="20000"/>
            <a:lumOff val="80000"/>
          </a:schemeClr>
        </a:solidFill>
      </dgm:spPr>
    </dgm:pt>
    <dgm:pt modelId="{136C964C-E6D0-464D-88F6-34C0C21CBCA5}" type="pres">
      <dgm:prSet presAssocID="{636DA328-62D6-434D-8BAC-ABDA94AA8AEB}" presName="rect1" presStyleLbl="node1" presStyleIdx="0" presStyleCnt="4" custScaleX="97006" custScaleY="28064" custLinFactX="295" custLinFactNeighborX="100000" custLinFactNeighborY="75613">
        <dgm:presLayoutVars>
          <dgm:chMax val="0"/>
          <dgm:chPref val="0"/>
          <dgm:bulletEnabled val="1"/>
        </dgm:presLayoutVars>
      </dgm:prSet>
      <dgm:spPr/>
      <dgm:t>
        <a:bodyPr/>
        <a:lstStyle/>
        <a:p>
          <a:endParaRPr lang="en-US"/>
        </a:p>
      </dgm:t>
    </dgm:pt>
    <dgm:pt modelId="{300B2C63-CADE-4AEC-8529-1CFDEC4DF516}" type="pres">
      <dgm:prSet presAssocID="{636DA328-62D6-434D-8BAC-ABDA94AA8AEB}" presName="rect2" presStyleLbl="node1" presStyleIdx="1" presStyleCnt="4" custScaleX="97006" custScaleY="28064" custLinFactNeighborX="-17205" custLinFactNeighborY="40006">
        <dgm:presLayoutVars>
          <dgm:chMax val="0"/>
          <dgm:chPref val="0"/>
          <dgm:bulletEnabled val="1"/>
        </dgm:presLayoutVars>
      </dgm:prSet>
      <dgm:spPr/>
      <dgm:t>
        <a:bodyPr/>
        <a:lstStyle/>
        <a:p>
          <a:endParaRPr lang="en-US"/>
        </a:p>
      </dgm:t>
    </dgm:pt>
    <dgm:pt modelId="{E40A1FBC-4AB4-4800-AB5C-31F40B41A753}" type="pres">
      <dgm:prSet presAssocID="{636DA328-62D6-434D-8BAC-ABDA94AA8AEB}" presName="rect3" presStyleLbl="node1" presStyleIdx="2" presStyleCnt="4" custScaleX="97006" custScaleY="28064" custLinFactNeighborX="-4052" custLinFactNeighborY="-77388">
        <dgm:presLayoutVars>
          <dgm:chMax val="0"/>
          <dgm:chPref val="0"/>
          <dgm:bulletEnabled val="1"/>
        </dgm:presLayoutVars>
      </dgm:prSet>
      <dgm:spPr/>
      <dgm:t>
        <a:bodyPr/>
        <a:lstStyle/>
        <a:p>
          <a:endParaRPr lang="en-US"/>
        </a:p>
      </dgm:t>
    </dgm:pt>
    <dgm:pt modelId="{6A3DEA3C-7CFC-4906-A993-5280D40AA0D9}" type="pres">
      <dgm:prSet presAssocID="{636DA328-62D6-434D-8BAC-ABDA94AA8AEB}" presName="rect4" presStyleLbl="node1" presStyleIdx="3" presStyleCnt="4" custScaleX="97006" custScaleY="28064" custLinFactX="-22109" custLinFactNeighborX="-100000" custLinFactNeighborY="-41904">
        <dgm:presLayoutVars>
          <dgm:chMax val="0"/>
          <dgm:chPref val="0"/>
          <dgm:bulletEnabled val="1"/>
        </dgm:presLayoutVars>
      </dgm:prSet>
      <dgm:spPr/>
      <dgm:t>
        <a:bodyPr/>
        <a:lstStyle/>
        <a:p>
          <a:endParaRPr lang="en-US"/>
        </a:p>
      </dgm:t>
    </dgm:pt>
  </dgm:ptLst>
  <dgm:cxnLst>
    <dgm:cxn modelId="{B74B005B-33FD-4897-AEBD-F409E739A61E}" srcId="{636DA328-62D6-434D-8BAC-ABDA94AA8AEB}" destId="{646F45B1-3E14-491E-A555-730F891A43B5}" srcOrd="2" destOrd="0" parTransId="{E29B5CCA-B995-4B72-A4D8-F2850D3A2D8C}" sibTransId="{0E7187BA-59E4-4917-BD50-953D410DE5CA}"/>
    <dgm:cxn modelId="{FE5EA216-00DC-45AA-9BFB-18D64E841632}" srcId="{636DA328-62D6-434D-8BAC-ABDA94AA8AEB}" destId="{56B9AC57-4EF8-4A52-87DE-A4384905A89C}" srcOrd="0" destOrd="0" parTransId="{2E3A9FD8-F561-44B1-A4DA-014C53948DBD}" sibTransId="{EFA5DCE9-B785-442D-9FA8-9AED50CBB4D1}"/>
    <dgm:cxn modelId="{5718F070-F852-494C-8022-EAA8EF9AE121}" type="presOf" srcId="{636DA328-62D6-434D-8BAC-ABDA94AA8AEB}" destId="{137B6576-0366-4E07-A662-9B009C393871}" srcOrd="0" destOrd="0" presId="urn:microsoft.com/office/officeart/2005/8/layout/matrix2"/>
    <dgm:cxn modelId="{40D7FF36-0025-447E-9F6F-4FBA9FFB9AD1}" srcId="{636DA328-62D6-434D-8BAC-ABDA94AA8AEB}" destId="{BB368179-C8EF-49B8-95CD-A11B80F3B6FB}" srcOrd="3" destOrd="0" parTransId="{0FBA332D-8A8C-4276-918F-7D83036697FB}" sibTransId="{122026B0-608E-49B7-A78E-A8936C3D421E}"/>
    <dgm:cxn modelId="{0914906D-ACCD-4C79-9324-A0C527EE0B16}" type="presOf" srcId="{646F45B1-3E14-491E-A555-730F891A43B5}" destId="{E40A1FBC-4AB4-4800-AB5C-31F40B41A753}" srcOrd="0" destOrd="0" presId="urn:microsoft.com/office/officeart/2005/8/layout/matrix2"/>
    <dgm:cxn modelId="{FE3A3904-42A5-49B4-BD75-4383390650C4}" type="presOf" srcId="{BB368179-C8EF-49B8-95CD-A11B80F3B6FB}" destId="{6A3DEA3C-7CFC-4906-A993-5280D40AA0D9}" srcOrd="0" destOrd="0" presId="urn:microsoft.com/office/officeart/2005/8/layout/matrix2"/>
    <dgm:cxn modelId="{77BAECE8-41C8-4931-BC38-C7CDE0A47D7A}" type="presOf" srcId="{D92AE5CE-EC69-41AF-97BE-76C10E20233D}" destId="{300B2C63-CADE-4AEC-8529-1CFDEC4DF516}" srcOrd="0" destOrd="0" presId="urn:microsoft.com/office/officeart/2005/8/layout/matrix2"/>
    <dgm:cxn modelId="{D0348B2C-3FAF-4989-9D40-5ABBD418CC6F}" type="presOf" srcId="{56B9AC57-4EF8-4A52-87DE-A4384905A89C}" destId="{136C964C-E6D0-464D-88F6-34C0C21CBCA5}" srcOrd="0" destOrd="0" presId="urn:microsoft.com/office/officeart/2005/8/layout/matrix2"/>
    <dgm:cxn modelId="{36BB8442-BD6B-4A8B-8731-EC1A25446DD9}" srcId="{636DA328-62D6-434D-8BAC-ABDA94AA8AEB}" destId="{D92AE5CE-EC69-41AF-97BE-76C10E20233D}" srcOrd="1" destOrd="0" parTransId="{06458119-3854-4331-8C6B-F710E55E6CD7}" sibTransId="{5126E736-C26C-4B9B-954C-0BD304BAF283}"/>
    <dgm:cxn modelId="{5F8FF217-852E-4FEA-85FB-88943442FCE6}" type="presParOf" srcId="{137B6576-0366-4E07-A662-9B009C393871}" destId="{D6C8DDF4-8483-4FA5-8445-3D3BB313B938}" srcOrd="0" destOrd="0" presId="urn:microsoft.com/office/officeart/2005/8/layout/matrix2"/>
    <dgm:cxn modelId="{10F6C491-645B-4FC2-933C-DBA5440BEEF2}" type="presParOf" srcId="{137B6576-0366-4E07-A662-9B009C393871}" destId="{136C964C-E6D0-464D-88F6-34C0C21CBCA5}" srcOrd="1" destOrd="0" presId="urn:microsoft.com/office/officeart/2005/8/layout/matrix2"/>
    <dgm:cxn modelId="{A3D91E15-449A-415C-9420-F2D9533C8B5C}" type="presParOf" srcId="{137B6576-0366-4E07-A662-9B009C393871}" destId="{300B2C63-CADE-4AEC-8529-1CFDEC4DF516}" srcOrd="2" destOrd="0" presId="urn:microsoft.com/office/officeart/2005/8/layout/matrix2"/>
    <dgm:cxn modelId="{D527DC85-2F16-4036-81A3-03DFC5B14B25}" type="presParOf" srcId="{137B6576-0366-4E07-A662-9B009C393871}" destId="{E40A1FBC-4AB4-4800-AB5C-31F40B41A753}" srcOrd="3" destOrd="0" presId="urn:microsoft.com/office/officeart/2005/8/layout/matrix2"/>
    <dgm:cxn modelId="{B44B08C4-09A1-444B-9D80-8A34FC4C0499}" type="presParOf" srcId="{137B6576-0366-4E07-A662-9B009C393871}" destId="{6A3DEA3C-7CFC-4906-A993-5280D40AA0D9}"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FA429-67CA-4F6D-A188-A34C0B9E586F}"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F3B5F95D-8EEA-47C6-BB8C-10EAFF7C32FC}">
      <dgm:prSet phldrT="[Text]"/>
      <dgm:spPr>
        <a:solidFill>
          <a:schemeClr val="tx2">
            <a:lumMod val="20000"/>
            <a:lumOff val="80000"/>
          </a:schemeClr>
        </a:solidFill>
      </dgm:spPr>
      <dgm:t>
        <a:bodyPr/>
        <a:lstStyle/>
        <a:p>
          <a:r>
            <a:rPr lang="en-US" dirty="0" smtClean="0"/>
            <a:t>Personalized</a:t>
          </a:r>
          <a:endParaRPr lang="en-US" dirty="0"/>
        </a:p>
      </dgm:t>
    </dgm:pt>
    <dgm:pt modelId="{ED67A3F2-134A-4306-B9C2-FA36BF864A2F}" type="parTrans" cxnId="{496B0A92-6274-4728-8D22-6B6412D102F1}">
      <dgm:prSet/>
      <dgm:spPr/>
      <dgm:t>
        <a:bodyPr/>
        <a:lstStyle/>
        <a:p>
          <a:endParaRPr lang="en-US"/>
        </a:p>
      </dgm:t>
    </dgm:pt>
    <dgm:pt modelId="{CBC0A0F2-3462-4C22-9F94-7FF7D420473E}" type="sibTrans" cxnId="{496B0A92-6274-4728-8D22-6B6412D102F1}">
      <dgm:prSet/>
      <dgm:spPr/>
      <dgm:t>
        <a:bodyPr/>
        <a:lstStyle/>
        <a:p>
          <a:endParaRPr lang="en-US"/>
        </a:p>
      </dgm:t>
    </dgm:pt>
    <dgm:pt modelId="{83A3269E-3E56-4A9A-9CC6-14A56BF434D8}">
      <dgm:prSet phldrT="[Text]"/>
      <dgm:spPr>
        <a:solidFill>
          <a:schemeClr val="tx2">
            <a:lumMod val="20000"/>
            <a:lumOff val="80000"/>
          </a:schemeClr>
        </a:solidFill>
      </dgm:spPr>
      <dgm:t>
        <a:bodyPr/>
        <a:lstStyle/>
        <a:p>
          <a:r>
            <a:rPr lang="en-US" dirty="0" smtClean="0"/>
            <a:t>Engaging</a:t>
          </a:r>
          <a:endParaRPr lang="en-US" dirty="0"/>
        </a:p>
      </dgm:t>
    </dgm:pt>
    <dgm:pt modelId="{E812CB4E-D57C-4A48-8510-DE60B5C5B3B2}" type="parTrans" cxnId="{4C030448-FD6E-495E-9B92-4E0A5DCB46F3}">
      <dgm:prSet/>
      <dgm:spPr/>
      <dgm:t>
        <a:bodyPr/>
        <a:lstStyle/>
        <a:p>
          <a:endParaRPr lang="en-US"/>
        </a:p>
      </dgm:t>
    </dgm:pt>
    <dgm:pt modelId="{748CDDA3-A82F-4290-AD20-0CBFD3AF6CEF}" type="sibTrans" cxnId="{4C030448-FD6E-495E-9B92-4E0A5DCB46F3}">
      <dgm:prSet/>
      <dgm:spPr/>
      <dgm:t>
        <a:bodyPr/>
        <a:lstStyle/>
        <a:p>
          <a:endParaRPr lang="en-US"/>
        </a:p>
      </dgm:t>
    </dgm:pt>
    <dgm:pt modelId="{70F9BC49-722E-4CC1-ABE7-028FBA9953B0}">
      <dgm:prSet phldrT="[Text]"/>
      <dgm:spPr>
        <a:solidFill>
          <a:schemeClr val="tx2">
            <a:lumMod val="20000"/>
            <a:lumOff val="80000"/>
          </a:schemeClr>
        </a:solidFill>
      </dgm:spPr>
      <dgm:t>
        <a:bodyPr/>
        <a:lstStyle/>
        <a:p>
          <a:r>
            <a:rPr lang="en-US" dirty="0" smtClean="0"/>
            <a:t>Task competency</a:t>
          </a:r>
          <a:endParaRPr lang="en-US" dirty="0"/>
        </a:p>
      </dgm:t>
    </dgm:pt>
    <dgm:pt modelId="{4A843E06-07D8-449F-B4D3-3590132F9AFE}" type="parTrans" cxnId="{97F9F3EA-87D6-4355-89A6-266595A83E19}">
      <dgm:prSet/>
      <dgm:spPr/>
      <dgm:t>
        <a:bodyPr/>
        <a:lstStyle/>
        <a:p>
          <a:endParaRPr lang="en-US"/>
        </a:p>
      </dgm:t>
    </dgm:pt>
    <dgm:pt modelId="{BDD42241-7113-47B0-9C05-2C9A4226A32D}" type="sibTrans" cxnId="{97F9F3EA-87D6-4355-89A6-266595A83E19}">
      <dgm:prSet/>
      <dgm:spPr/>
      <dgm:t>
        <a:bodyPr/>
        <a:lstStyle/>
        <a:p>
          <a:endParaRPr lang="en-US"/>
        </a:p>
      </dgm:t>
    </dgm:pt>
    <dgm:pt modelId="{684570D7-0411-47EE-B2F7-E7969B25632B}">
      <dgm:prSet phldrT="[Text]"/>
      <dgm:spPr>
        <a:solidFill>
          <a:schemeClr val="tx2">
            <a:lumMod val="20000"/>
            <a:lumOff val="80000"/>
          </a:schemeClr>
        </a:solidFill>
      </dgm:spPr>
      <dgm:t>
        <a:bodyPr/>
        <a:lstStyle/>
        <a:p>
          <a:r>
            <a:rPr lang="en-US" dirty="0" smtClean="0"/>
            <a:t>1</a:t>
          </a:r>
          <a:r>
            <a:rPr lang="en-US" baseline="30000" dirty="0" smtClean="0"/>
            <a:t>st</a:t>
          </a:r>
          <a:r>
            <a:rPr lang="en-US" dirty="0" smtClean="0"/>
            <a:t> to Market</a:t>
          </a:r>
          <a:endParaRPr lang="en-US" dirty="0"/>
        </a:p>
      </dgm:t>
    </dgm:pt>
    <dgm:pt modelId="{020AD0C4-DF54-4CC5-9083-369A464CB84B}" type="parTrans" cxnId="{ECB0981C-2F23-4AE6-AB3B-66F11AC49478}">
      <dgm:prSet/>
      <dgm:spPr/>
      <dgm:t>
        <a:bodyPr/>
        <a:lstStyle/>
        <a:p>
          <a:endParaRPr lang="en-US"/>
        </a:p>
      </dgm:t>
    </dgm:pt>
    <dgm:pt modelId="{BAEC6F23-468E-445D-AA90-8CFE129F9008}" type="sibTrans" cxnId="{ECB0981C-2F23-4AE6-AB3B-66F11AC49478}">
      <dgm:prSet/>
      <dgm:spPr/>
      <dgm:t>
        <a:bodyPr/>
        <a:lstStyle/>
        <a:p>
          <a:endParaRPr lang="en-US"/>
        </a:p>
      </dgm:t>
    </dgm:pt>
    <dgm:pt modelId="{36F6479B-E261-4005-98AD-11D9639FE6C8}" type="pres">
      <dgm:prSet presAssocID="{F92FA429-67CA-4F6D-A188-A34C0B9E586F}" presName="linearFlow" presStyleCnt="0">
        <dgm:presLayoutVars>
          <dgm:dir/>
          <dgm:resizeHandles val="exact"/>
        </dgm:presLayoutVars>
      </dgm:prSet>
      <dgm:spPr/>
    </dgm:pt>
    <dgm:pt modelId="{B154BEF9-3622-40A5-B678-91B6869ECFB8}" type="pres">
      <dgm:prSet presAssocID="{F3B5F95D-8EEA-47C6-BB8C-10EAFF7C32FC}" presName="comp" presStyleCnt="0"/>
      <dgm:spPr/>
    </dgm:pt>
    <dgm:pt modelId="{7F52EE97-3FF7-4A8A-B6C4-0D33A1A3167E}" type="pres">
      <dgm:prSet presAssocID="{F3B5F95D-8EEA-47C6-BB8C-10EAFF7C32FC}" presName="rect2" presStyleLbl="node1" presStyleIdx="0" presStyleCnt="4">
        <dgm:presLayoutVars>
          <dgm:bulletEnabled val="1"/>
        </dgm:presLayoutVars>
      </dgm:prSet>
      <dgm:spPr/>
      <dgm:t>
        <a:bodyPr/>
        <a:lstStyle/>
        <a:p>
          <a:endParaRPr lang="en-US"/>
        </a:p>
      </dgm:t>
    </dgm:pt>
    <dgm:pt modelId="{67FE0800-39A9-44F3-A86B-D5471A859A9F}" type="pres">
      <dgm:prSet presAssocID="{F3B5F95D-8EEA-47C6-BB8C-10EAFF7C32FC}" presName="rect1" presStyleLbl="lnNode1" presStyleIdx="0" presStyleCnt="4"/>
      <dgm:spPr>
        <a:prstGeom prst="ellipse">
          <a:avLst/>
        </a:prstGeom>
        <a:solidFill>
          <a:schemeClr val="bg1">
            <a:lumMod val="95000"/>
          </a:schemeClr>
        </a:solidFill>
      </dgm:spPr>
    </dgm:pt>
    <dgm:pt modelId="{359CFE9E-C185-461C-AE8A-ACD1666229D8}" type="pres">
      <dgm:prSet presAssocID="{CBC0A0F2-3462-4C22-9F94-7FF7D420473E}" presName="sibTrans" presStyleCnt="0"/>
      <dgm:spPr/>
    </dgm:pt>
    <dgm:pt modelId="{F1B972EB-5D3F-4E55-8ADD-C6498D7E3837}" type="pres">
      <dgm:prSet presAssocID="{83A3269E-3E56-4A9A-9CC6-14A56BF434D8}" presName="comp" presStyleCnt="0"/>
      <dgm:spPr/>
    </dgm:pt>
    <dgm:pt modelId="{7C9D62DA-4FC0-4523-8681-3B4A8BA0C467}" type="pres">
      <dgm:prSet presAssocID="{83A3269E-3E56-4A9A-9CC6-14A56BF434D8}" presName="rect2" presStyleLbl="node1" presStyleIdx="1" presStyleCnt="4">
        <dgm:presLayoutVars>
          <dgm:bulletEnabled val="1"/>
        </dgm:presLayoutVars>
      </dgm:prSet>
      <dgm:spPr/>
      <dgm:t>
        <a:bodyPr/>
        <a:lstStyle/>
        <a:p>
          <a:endParaRPr lang="en-US"/>
        </a:p>
      </dgm:t>
    </dgm:pt>
    <dgm:pt modelId="{30051AF7-6D45-418F-A0E9-A7CCA0AB7854}" type="pres">
      <dgm:prSet presAssocID="{83A3269E-3E56-4A9A-9CC6-14A56BF434D8}" presName="rect1" presStyleLbl="lnNode1" presStyleIdx="1" presStyleCnt="4"/>
      <dgm:spPr>
        <a:prstGeom prst="ellipse">
          <a:avLst/>
        </a:prstGeom>
        <a:solidFill>
          <a:schemeClr val="bg1">
            <a:lumMod val="95000"/>
          </a:schemeClr>
        </a:solidFill>
      </dgm:spPr>
    </dgm:pt>
    <dgm:pt modelId="{34005E96-96C0-4CCE-8EEA-47D49C30C3DA}" type="pres">
      <dgm:prSet presAssocID="{748CDDA3-A82F-4290-AD20-0CBFD3AF6CEF}" presName="sibTrans" presStyleCnt="0"/>
      <dgm:spPr/>
    </dgm:pt>
    <dgm:pt modelId="{D1C52CFF-5D00-4452-AF6D-53EB4E1120C6}" type="pres">
      <dgm:prSet presAssocID="{70F9BC49-722E-4CC1-ABE7-028FBA9953B0}" presName="comp" presStyleCnt="0"/>
      <dgm:spPr/>
    </dgm:pt>
    <dgm:pt modelId="{F995B153-EE16-4396-91AB-B40C6221B0A1}" type="pres">
      <dgm:prSet presAssocID="{70F9BC49-722E-4CC1-ABE7-028FBA9953B0}" presName="rect2" presStyleLbl="node1" presStyleIdx="2" presStyleCnt="4">
        <dgm:presLayoutVars>
          <dgm:bulletEnabled val="1"/>
        </dgm:presLayoutVars>
      </dgm:prSet>
      <dgm:spPr/>
    </dgm:pt>
    <dgm:pt modelId="{432817D0-1F22-4F58-A62F-6448FC5A1B0F}" type="pres">
      <dgm:prSet presAssocID="{70F9BC49-722E-4CC1-ABE7-028FBA9953B0}" presName="rect1" presStyleLbl="lnNode1" presStyleIdx="2" presStyleCnt="4"/>
      <dgm:spPr>
        <a:prstGeom prst="ellipse">
          <a:avLst/>
        </a:prstGeom>
        <a:solidFill>
          <a:schemeClr val="bg1">
            <a:lumMod val="95000"/>
          </a:schemeClr>
        </a:solidFill>
      </dgm:spPr>
    </dgm:pt>
    <dgm:pt modelId="{51DDE252-D37D-404C-BB50-DC850BDC9107}" type="pres">
      <dgm:prSet presAssocID="{BDD42241-7113-47B0-9C05-2C9A4226A32D}" presName="sibTrans" presStyleCnt="0"/>
      <dgm:spPr/>
    </dgm:pt>
    <dgm:pt modelId="{4C3E43C8-7254-4D82-96DF-60FB045703BF}" type="pres">
      <dgm:prSet presAssocID="{684570D7-0411-47EE-B2F7-E7969B25632B}" presName="comp" presStyleCnt="0"/>
      <dgm:spPr/>
    </dgm:pt>
    <dgm:pt modelId="{24E8F08C-CC0D-40E8-9A35-D1A6FB7F8C59}" type="pres">
      <dgm:prSet presAssocID="{684570D7-0411-47EE-B2F7-E7969B25632B}" presName="rect2" presStyleLbl="node1" presStyleIdx="3" presStyleCnt="4">
        <dgm:presLayoutVars>
          <dgm:bulletEnabled val="1"/>
        </dgm:presLayoutVars>
      </dgm:prSet>
      <dgm:spPr/>
      <dgm:t>
        <a:bodyPr/>
        <a:lstStyle/>
        <a:p>
          <a:endParaRPr lang="en-US"/>
        </a:p>
      </dgm:t>
    </dgm:pt>
    <dgm:pt modelId="{49C84574-1255-4FE5-AA15-B30BA6C2A967}" type="pres">
      <dgm:prSet presAssocID="{684570D7-0411-47EE-B2F7-E7969B25632B}" presName="rect1" presStyleLbl="lnNode1" presStyleIdx="3" presStyleCnt="4"/>
      <dgm:spPr>
        <a:prstGeom prst="ellipse">
          <a:avLst/>
        </a:prstGeom>
        <a:solidFill>
          <a:schemeClr val="bg1">
            <a:lumMod val="95000"/>
          </a:schemeClr>
        </a:solidFill>
      </dgm:spPr>
    </dgm:pt>
  </dgm:ptLst>
  <dgm:cxnLst>
    <dgm:cxn modelId="{ECB0981C-2F23-4AE6-AB3B-66F11AC49478}" srcId="{F92FA429-67CA-4F6D-A188-A34C0B9E586F}" destId="{684570D7-0411-47EE-B2F7-E7969B25632B}" srcOrd="3" destOrd="0" parTransId="{020AD0C4-DF54-4CC5-9083-369A464CB84B}" sibTransId="{BAEC6F23-468E-445D-AA90-8CFE129F9008}"/>
    <dgm:cxn modelId="{97F9F3EA-87D6-4355-89A6-266595A83E19}" srcId="{F92FA429-67CA-4F6D-A188-A34C0B9E586F}" destId="{70F9BC49-722E-4CC1-ABE7-028FBA9953B0}" srcOrd="2" destOrd="0" parTransId="{4A843E06-07D8-449F-B4D3-3590132F9AFE}" sibTransId="{BDD42241-7113-47B0-9C05-2C9A4226A32D}"/>
    <dgm:cxn modelId="{496B0A92-6274-4728-8D22-6B6412D102F1}" srcId="{F92FA429-67CA-4F6D-A188-A34C0B9E586F}" destId="{F3B5F95D-8EEA-47C6-BB8C-10EAFF7C32FC}" srcOrd="0" destOrd="0" parTransId="{ED67A3F2-134A-4306-B9C2-FA36BF864A2F}" sibTransId="{CBC0A0F2-3462-4C22-9F94-7FF7D420473E}"/>
    <dgm:cxn modelId="{75258E37-EDD8-4D8F-B417-BB10221B94AD}" type="presOf" srcId="{70F9BC49-722E-4CC1-ABE7-028FBA9953B0}" destId="{F995B153-EE16-4396-91AB-B40C6221B0A1}" srcOrd="0" destOrd="0" presId="urn:microsoft.com/office/officeart/2008/layout/AlternatingPictureBlocks"/>
    <dgm:cxn modelId="{4C030448-FD6E-495E-9B92-4E0A5DCB46F3}" srcId="{F92FA429-67CA-4F6D-A188-A34C0B9E586F}" destId="{83A3269E-3E56-4A9A-9CC6-14A56BF434D8}" srcOrd="1" destOrd="0" parTransId="{E812CB4E-D57C-4A48-8510-DE60B5C5B3B2}" sibTransId="{748CDDA3-A82F-4290-AD20-0CBFD3AF6CEF}"/>
    <dgm:cxn modelId="{01869812-6363-497C-8C19-B8FF30302202}" type="presOf" srcId="{684570D7-0411-47EE-B2F7-E7969B25632B}" destId="{24E8F08C-CC0D-40E8-9A35-D1A6FB7F8C59}" srcOrd="0" destOrd="0" presId="urn:microsoft.com/office/officeart/2008/layout/AlternatingPictureBlocks"/>
    <dgm:cxn modelId="{2AD22D59-D27F-4C96-BEE5-795ED6238D99}" type="presOf" srcId="{F3B5F95D-8EEA-47C6-BB8C-10EAFF7C32FC}" destId="{7F52EE97-3FF7-4A8A-B6C4-0D33A1A3167E}" srcOrd="0" destOrd="0" presId="urn:microsoft.com/office/officeart/2008/layout/AlternatingPictureBlocks"/>
    <dgm:cxn modelId="{AD52545F-20EA-4AF9-82E5-EAE057574C6F}" type="presOf" srcId="{F92FA429-67CA-4F6D-A188-A34C0B9E586F}" destId="{36F6479B-E261-4005-98AD-11D9639FE6C8}" srcOrd="0" destOrd="0" presId="urn:microsoft.com/office/officeart/2008/layout/AlternatingPictureBlocks"/>
    <dgm:cxn modelId="{65753B69-5B87-4585-9E85-B502FA62CA3C}" type="presOf" srcId="{83A3269E-3E56-4A9A-9CC6-14A56BF434D8}" destId="{7C9D62DA-4FC0-4523-8681-3B4A8BA0C467}" srcOrd="0" destOrd="0" presId="urn:microsoft.com/office/officeart/2008/layout/AlternatingPictureBlocks"/>
    <dgm:cxn modelId="{C2D36EF0-7B87-4B18-8319-23CC9BF79A27}" type="presParOf" srcId="{36F6479B-E261-4005-98AD-11D9639FE6C8}" destId="{B154BEF9-3622-40A5-B678-91B6869ECFB8}" srcOrd="0" destOrd="0" presId="urn:microsoft.com/office/officeart/2008/layout/AlternatingPictureBlocks"/>
    <dgm:cxn modelId="{940593B0-A0C9-40EE-9E63-B9D13041644B}" type="presParOf" srcId="{B154BEF9-3622-40A5-B678-91B6869ECFB8}" destId="{7F52EE97-3FF7-4A8A-B6C4-0D33A1A3167E}" srcOrd="0" destOrd="0" presId="urn:microsoft.com/office/officeart/2008/layout/AlternatingPictureBlocks"/>
    <dgm:cxn modelId="{25D03C5D-DD12-4B71-92AD-CAC85315F1E6}" type="presParOf" srcId="{B154BEF9-3622-40A5-B678-91B6869ECFB8}" destId="{67FE0800-39A9-44F3-A86B-D5471A859A9F}" srcOrd="1" destOrd="0" presId="urn:microsoft.com/office/officeart/2008/layout/AlternatingPictureBlocks"/>
    <dgm:cxn modelId="{5D8A418A-4FD2-436B-9B88-A08A2DD87354}" type="presParOf" srcId="{36F6479B-E261-4005-98AD-11D9639FE6C8}" destId="{359CFE9E-C185-461C-AE8A-ACD1666229D8}" srcOrd="1" destOrd="0" presId="urn:microsoft.com/office/officeart/2008/layout/AlternatingPictureBlocks"/>
    <dgm:cxn modelId="{B7E39245-67B2-438D-AEC4-EE63C657AC65}" type="presParOf" srcId="{36F6479B-E261-4005-98AD-11D9639FE6C8}" destId="{F1B972EB-5D3F-4E55-8ADD-C6498D7E3837}" srcOrd="2" destOrd="0" presId="urn:microsoft.com/office/officeart/2008/layout/AlternatingPictureBlocks"/>
    <dgm:cxn modelId="{06704C91-9BFA-4074-8116-0E190D105F02}" type="presParOf" srcId="{F1B972EB-5D3F-4E55-8ADD-C6498D7E3837}" destId="{7C9D62DA-4FC0-4523-8681-3B4A8BA0C467}" srcOrd="0" destOrd="0" presId="urn:microsoft.com/office/officeart/2008/layout/AlternatingPictureBlocks"/>
    <dgm:cxn modelId="{1F5006EE-C5FE-4DD0-A8EE-5ACFDF10B0D4}" type="presParOf" srcId="{F1B972EB-5D3F-4E55-8ADD-C6498D7E3837}" destId="{30051AF7-6D45-418F-A0E9-A7CCA0AB7854}" srcOrd="1" destOrd="0" presId="urn:microsoft.com/office/officeart/2008/layout/AlternatingPictureBlocks"/>
    <dgm:cxn modelId="{BC5620E6-F910-41C5-9CC1-44FFD74E97E8}" type="presParOf" srcId="{36F6479B-E261-4005-98AD-11D9639FE6C8}" destId="{34005E96-96C0-4CCE-8EEA-47D49C30C3DA}" srcOrd="3" destOrd="0" presId="urn:microsoft.com/office/officeart/2008/layout/AlternatingPictureBlocks"/>
    <dgm:cxn modelId="{C67E5C2A-856F-489D-B68A-C93B4CC8A203}" type="presParOf" srcId="{36F6479B-E261-4005-98AD-11D9639FE6C8}" destId="{D1C52CFF-5D00-4452-AF6D-53EB4E1120C6}" srcOrd="4" destOrd="0" presId="urn:microsoft.com/office/officeart/2008/layout/AlternatingPictureBlocks"/>
    <dgm:cxn modelId="{482FA39B-1AD9-4C93-9B49-D8CD260CC1AE}" type="presParOf" srcId="{D1C52CFF-5D00-4452-AF6D-53EB4E1120C6}" destId="{F995B153-EE16-4396-91AB-B40C6221B0A1}" srcOrd="0" destOrd="0" presId="urn:microsoft.com/office/officeart/2008/layout/AlternatingPictureBlocks"/>
    <dgm:cxn modelId="{46144AE1-14D3-4591-85C5-6B1EC1C79E8E}" type="presParOf" srcId="{D1C52CFF-5D00-4452-AF6D-53EB4E1120C6}" destId="{432817D0-1F22-4F58-A62F-6448FC5A1B0F}" srcOrd="1" destOrd="0" presId="urn:microsoft.com/office/officeart/2008/layout/AlternatingPictureBlocks"/>
    <dgm:cxn modelId="{4BC6F34E-546B-43BD-A007-393F918EEA32}" type="presParOf" srcId="{36F6479B-E261-4005-98AD-11D9639FE6C8}" destId="{51DDE252-D37D-404C-BB50-DC850BDC9107}" srcOrd="5" destOrd="0" presId="urn:microsoft.com/office/officeart/2008/layout/AlternatingPictureBlocks"/>
    <dgm:cxn modelId="{DE894A43-C31E-4C99-A3A2-14B865CC4CF8}" type="presParOf" srcId="{36F6479B-E261-4005-98AD-11D9639FE6C8}" destId="{4C3E43C8-7254-4D82-96DF-60FB045703BF}" srcOrd="6" destOrd="0" presId="urn:microsoft.com/office/officeart/2008/layout/AlternatingPictureBlocks"/>
    <dgm:cxn modelId="{CEE4A938-8F34-489B-8305-5314A2AECD84}" type="presParOf" srcId="{4C3E43C8-7254-4D82-96DF-60FB045703BF}" destId="{24E8F08C-CC0D-40E8-9A35-D1A6FB7F8C59}" srcOrd="0" destOrd="0" presId="urn:microsoft.com/office/officeart/2008/layout/AlternatingPictureBlocks"/>
    <dgm:cxn modelId="{5C3D4CF2-B6B0-42DE-8CFD-9F51678FA602}" type="presParOf" srcId="{4C3E43C8-7254-4D82-96DF-60FB045703BF}" destId="{49C84574-1255-4FE5-AA15-B30BA6C2A967}"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FA429-67CA-4F6D-A188-A34C0B9E586F}"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F3B5F95D-8EEA-47C6-BB8C-10EAFF7C32FC}">
      <dgm:prSet phldrT="[Text]"/>
      <dgm:spPr>
        <a:solidFill>
          <a:schemeClr val="tx2">
            <a:lumMod val="20000"/>
            <a:lumOff val="80000"/>
          </a:schemeClr>
        </a:solidFill>
      </dgm:spPr>
      <dgm:t>
        <a:bodyPr/>
        <a:lstStyle/>
        <a:p>
          <a:r>
            <a:rPr lang="en-US" dirty="0" smtClean="0"/>
            <a:t>Time efficient</a:t>
          </a:r>
          <a:endParaRPr lang="en-US" dirty="0"/>
        </a:p>
      </dgm:t>
    </dgm:pt>
    <dgm:pt modelId="{ED67A3F2-134A-4306-B9C2-FA36BF864A2F}" type="parTrans" cxnId="{496B0A92-6274-4728-8D22-6B6412D102F1}">
      <dgm:prSet/>
      <dgm:spPr/>
      <dgm:t>
        <a:bodyPr/>
        <a:lstStyle/>
        <a:p>
          <a:endParaRPr lang="en-US"/>
        </a:p>
      </dgm:t>
    </dgm:pt>
    <dgm:pt modelId="{CBC0A0F2-3462-4C22-9F94-7FF7D420473E}" type="sibTrans" cxnId="{496B0A92-6274-4728-8D22-6B6412D102F1}">
      <dgm:prSet/>
      <dgm:spPr/>
      <dgm:t>
        <a:bodyPr/>
        <a:lstStyle/>
        <a:p>
          <a:endParaRPr lang="en-US"/>
        </a:p>
      </dgm:t>
    </dgm:pt>
    <dgm:pt modelId="{83A3269E-3E56-4A9A-9CC6-14A56BF434D8}">
      <dgm:prSet phldrT="[Text]"/>
      <dgm:spPr>
        <a:solidFill>
          <a:schemeClr val="tx2">
            <a:lumMod val="20000"/>
            <a:lumOff val="80000"/>
          </a:schemeClr>
        </a:solidFill>
      </dgm:spPr>
      <dgm:t>
        <a:bodyPr/>
        <a:lstStyle/>
        <a:p>
          <a:r>
            <a:rPr lang="en-US" dirty="0" smtClean="0"/>
            <a:t>Ease of use</a:t>
          </a:r>
          <a:endParaRPr lang="en-US" dirty="0"/>
        </a:p>
      </dgm:t>
    </dgm:pt>
    <dgm:pt modelId="{E812CB4E-D57C-4A48-8510-DE60B5C5B3B2}" type="parTrans" cxnId="{4C030448-FD6E-495E-9B92-4E0A5DCB46F3}">
      <dgm:prSet/>
      <dgm:spPr/>
      <dgm:t>
        <a:bodyPr/>
        <a:lstStyle/>
        <a:p>
          <a:endParaRPr lang="en-US"/>
        </a:p>
      </dgm:t>
    </dgm:pt>
    <dgm:pt modelId="{748CDDA3-A82F-4290-AD20-0CBFD3AF6CEF}" type="sibTrans" cxnId="{4C030448-FD6E-495E-9B92-4E0A5DCB46F3}">
      <dgm:prSet/>
      <dgm:spPr/>
      <dgm:t>
        <a:bodyPr/>
        <a:lstStyle/>
        <a:p>
          <a:endParaRPr lang="en-US"/>
        </a:p>
      </dgm:t>
    </dgm:pt>
    <dgm:pt modelId="{70F9BC49-722E-4CC1-ABE7-028FBA9953B0}">
      <dgm:prSet phldrT="[Text]"/>
      <dgm:spPr>
        <a:solidFill>
          <a:schemeClr val="tx2">
            <a:lumMod val="20000"/>
            <a:lumOff val="80000"/>
          </a:schemeClr>
        </a:solidFill>
      </dgm:spPr>
      <dgm:t>
        <a:bodyPr/>
        <a:lstStyle/>
        <a:p>
          <a:r>
            <a:rPr lang="en-US" dirty="0" smtClean="0"/>
            <a:t>Student Incentive</a:t>
          </a:r>
          <a:endParaRPr lang="en-US" dirty="0"/>
        </a:p>
      </dgm:t>
    </dgm:pt>
    <dgm:pt modelId="{4A843E06-07D8-449F-B4D3-3590132F9AFE}" type="parTrans" cxnId="{97F9F3EA-87D6-4355-89A6-266595A83E19}">
      <dgm:prSet/>
      <dgm:spPr/>
      <dgm:t>
        <a:bodyPr/>
        <a:lstStyle/>
        <a:p>
          <a:endParaRPr lang="en-US"/>
        </a:p>
      </dgm:t>
    </dgm:pt>
    <dgm:pt modelId="{BDD42241-7113-47B0-9C05-2C9A4226A32D}" type="sibTrans" cxnId="{97F9F3EA-87D6-4355-89A6-266595A83E19}">
      <dgm:prSet/>
      <dgm:spPr/>
      <dgm:t>
        <a:bodyPr/>
        <a:lstStyle/>
        <a:p>
          <a:endParaRPr lang="en-US"/>
        </a:p>
      </dgm:t>
    </dgm:pt>
    <dgm:pt modelId="{684570D7-0411-47EE-B2F7-E7969B25632B}">
      <dgm:prSet phldrT="[Text]"/>
      <dgm:spPr>
        <a:solidFill>
          <a:schemeClr val="tx2">
            <a:lumMod val="20000"/>
            <a:lumOff val="80000"/>
          </a:schemeClr>
        </a:solidFill>
      </dgm:spPr>
      <dgm:t>
        <a:bodyPr/>
        <a:lstStyle/>
        <a:p>
          <a:r>
            <a:rPr lang="en-US" dirty="0" smtClean="0"/>
            <a:t>Explore a lot</a:t>
          </a:r>
          <a:endParaRPr lang="en-US" dirty="0"/>
        </a:p>
      </dgm:t>
    </dgm:pt>
    <dgm:pt modelId="{020AD0C4-DF54-4CC5-9083-369A464CB84B}" type="parTrans" cxnId="{ECB0981C-2F23-4AE6-AB3B-66F11AC49478}">
      <dgm:prSet/>
      <dgm:spPr/>
      <dgm:t>
        <a:bodyPr/>
        <a:lstStyle/>
        <a:p>
          <a:endParaRPr lang="en-US"/>
        </a:p>
      </dgm:t>
    </dgm:pt>
    <dgm:pt modelId="{BAEC6F23-468E-445D-AA90-8CFE129F9008}" type="sibTrans" cxnId="{ECB0981C-2F23-4AE6-AB3B-66F11AC49478}">
      <dgm:prSet/>
      <dgm:spPr/>
      <dgm:t>
        <a:bodyPr/>
        <a:lstStyle/>
        <a:p>
          <a:endParaRPr lang="en-US"/>
        </a:p>
      </dgm:t>
    </dgm:pt>
    <dgm:pt modelId="{36F6479B-E261-4005-98AD-11D9639FE6C8}" type="pres">
      <dgm:prSet presAssocID="{F92FA429-67CA-4F6D-A188-A34C0B9E586F}" presName="linearFlow" presStyleCnt="0">
        <dgm:presLayoutVars>
          <dgm:dir/>
          <dgm:resizeHandles val="exact"/>
        </dgm:presLayoutVars>
      </dgm:prSet>
      <dgm:spPr/>
    </dgm:pt>
    <dgm:pt modelId="{B154BEF9-3622-40A5-B678-91B6869ECFB8}" type="pres">
      <dgm:prSet presAssocID="{F3B5F95D-8EEA-47C6-BB8C-10EAFF7C32FC}" presName="comp" presStyleCnt="0"/>
      <dgm:spPr/>
    </dgm:pt>
    <dgm:pt modelId="{7F52EE97-3FF7-4A8A-B6C4-0D33A1A3167E}" type="pres">
      <dgm:prSet presAssocID="{F3B5F95D-8EEA-47C6-BB8C-10EAFF7C32FC}" presName="rect2" presStyleLbl="node1" presStyleIdx="0" presStyleCnt="4">
        <dgm:presLayoutVars>
          <dgm:bulletEnabled val="1"/>
        </dgm:presLayoutVars>
      </dgm:prSet>
      <dgm:spPr/>
      <dgm:t>
        <a:bodyPr/>
        <a:lstStyle/>
        <a:p>
          <a:endParaRPr lang="en-US"/>
        </a:p>
      </dgm:t>
    </dgm:pt>
    <dgm:pt modelId="{67FE0800-39A9-44F3-A86B-D5471A859A9F}" type="pres">
      <dgm:prSet presAssocID="{F3B5F95D-8EEA-47C6-BB8C-10EAFF7C32FC}" presName="rect1" presStyleLbl="lnNode1" presStyleIdx="0" presStyleCnt="4"/>
      <dgm:spPr>
        <a:prstGeom prst="ellipse">
          <a:avLst/>
        </a:prstGeom>
        <a:solidFill>
          <a:schemeClr val="bg1">
            <a:lumMod val="95000"/>
          </a:schemeClr>
        </a:solidFill>
      </dgm:spPr>
    </dgm:pt>
    <dgm:pt modelId="{359CFE9E-C185-461C-AE8A-ACD1666229D8}" type="pres">
      <dgm:prSet presAssocID="{CBC0A0F2-3462-4C22-9F94-7FF7D420473E}" presName="sibTrans" presStyleCnt="0"/>
      <dgm:spPr/>
    </dgm:pt>
    <dgm:pt modelId="{F1B972EB-5D3F-4E55-8ADD-C6498D7E3837}" type="pres">
      <dgm:prSet presAssocID="{83A3269E-3E56-4A9A-9CC6-14A56BF434D8}" presName="comp" presStyleCnt="0"/>
      <dgm:spPr/>
    </dgm:pt>
    <dgm:pt modelId="{7C9D62DA-4FC0-4523-8681-3B4A8BA0C467}" type="pres">
      <dgm:prSet presAssocID="{83A3269E-3E56-4A9A-9CC6-14A56BF434D8}" presName="rect2" presStyleLbl="node1" presStyleIdx="1" presStyleCnt="4">
        <dgm:presLayoutVars>
          <dgm:bulletEnabled val="1"/>
        </dgm:presLayoutVars>
      </dgm:prSet>
      <dgm:spPr/>
      <dgm:t>
        <a:bodyPr/>
        <a:lstStyle/>
        <a:p>
          <a:endParaRPr lang="en-US"/>
        </a:p>
      </dgm:t>
    </dgm:pt>
    <dgm:pt modelId="{30051AF7-6D45-418F-A0E9-A7CCA0AB7854}" type="pres">
      <dgm:prSet presAssocID="{83A3269E-3E56-4A9A-9CC6-14A56BF434D8}" presName="rect1" presStyleLbl="lnNode1" presStyleIdx="1" presStyleCnt="4"/>
      <dgm:spPr>
        <a:prstGeom prst="ellipse">
          <a:avLst/>
        </a:prstGeom>
        <a:solidFill>
          <a:schemeClr val="bg1">
            <a:lumMod val="95000"/>
          </a:schemeClr>
        </a:solidFill>
      </dgm:spPr>
    </dgm:pt>
    <dgm:pt modelId="{34005E96-96C0-4CCE-8EEA-47D49C30C3DA}" type="pres">
      <dgm:prSet presAssocID="{748CDDA3-A82F-4290-AD20-0CBFD3AF6CEF}" presName="sibTrans" presStyleCnt="0"/>
      <dgm:spPr/>
    </dgm:pt>
    <dgm:pt modelId="{D1C52CFF-5D00-4452-AF6D-53EB4E1120C6}" type="pres">
      <dgm:prSet presAssocID="{70F9BC49-722E-4CC1-ABE7-028FBA9953B0}" presName="comp" presStyleCnt="0"/>
      <dgm:spPr/>
    </dgm:pt>
    <dgm:pt modelId="{F995B153-EE16-4396-91AB-B40C6221B0A1}" type="pres">
      <dgm:prSet presAssocID="{70F9BC49-722E-4CC1-ABE7-028FBA9953B0}" presName="rect2" presStyleLbl="node1" presStyleIdx="2" presStyleCnt="4">
        <dgm:presLayoutVars>
          <dgm:bulletEnabled val="1"/>
        </dgm:presLayoutVars>
      </dgm:prSet>
      <dgm:spPr/>
      <dgm:t>
        <a:bodyPr/>
        <a:lstStyle/>
        <a:p>
          <a:endParaRPr lang="en-US"/>
        </a:p>
      </dgm:t>
    </dgm:pt>
    <dgm:pt modelId="{432817D0-1F22-4F58-A62F-6448FC5A1B0F}" type="pres">
      <dgm:prSet presAssocID="{70F9BC49-722E-4CC1-ABE7-028FBA9953B0}" presName="rect1" presStyleLbl="lnNode1" presStyleIdx="2" presStyleCnt="4"/>
      <dgm:spPr>
        <a:prstGeom prst="ellipse">
          <a:avLst/>
        </a:prstGeom>
        <a:solidFill>
          <a:schemeClr val="bg1">
            <a:lumMod val="95000"/>
          </a:schemeClr>
        </a:solidFill>
      </dgm:spPr>
    </dgm:pt>
    <dgm:pt modelId="{51DDE252-D37D-404C-BB50-DC850BDC9107}" type="pres">
      <dgm:prSet presAssocID="{BDD42241-7113-47B0-9C05-2C9A4226A32D}" presName="sibTrans" presStyleCnt="0"/>
      <dgm:spPr/>
    </dgm:pt>
    <dgm:pt modelId="{4C3E43C8-7254-4D82-96DF-60FB045703BF}" type="pres">
      <dgm:prSet presAssocID="{684570D7-0411-47EE-B2F7-E7969B25632B}" presName="comp" presStyleCnt="0"/>
      <dgm:spPr/>
    </dgm:pt>
    <dgm:pt modelId="{24E8F08C-CC0D-40E8-9A35-D1A6FB7F8C59}" type="pres">
      <dgm:prSet presAssocID="{684570D7-0411-47EE-B2F7-E7969B25632B}" presName="rect2" presStyleLbl="node1" presStyleIdx="3" presStyleCnt="4">
        <dgm:presLayoutVars>
          <dgm:bulletEnabled val="1"/>
        </dgm:presLayoutVars>
      </dgm:prSet>
      <dgm:spPr/>
      <dgm:t>
        <a:bodyPr/>
        <a:lstStyle/>
        <a:p>
          <a:endParaRPr lang="en-US"/>
        </a:p>
      </dgm:t>
    </dgm:pt>
    <dgm:pt modelId="{49C84574-1255-4FE5-AA15-B30BA6C2A967}" type="pres">
      <dgm:prSet presAssocID="{684570D7-0411-47EE-B2F7-E7969B25632B}" presName="rect1" presStyleLbl="lnNode1" presStyleIdx="3" presStyleCnt="4"/>
      <dgm:spPr>
        <a:prstGeom prst="ellipse">
          <a:avLst/>
        </a:prstGeom>
        <a:solidFill>
          <a:schemeClr val="bg1">
            <a:lumMod val="95000"/>
          </a:schemeClr>
        </a:solidFill>
      </dgm:spPr>
    </dgm:pt>
  </dgm:ptLst>
  <dgm:cxnLst>
    <dgm:cxn modelId="{C9912674-5358-4725-A903-6509F9FDA863}" type="presOf" srcId="{83A3269E-3E56-4A9A-9CC6-14A56BF434D8}" destId="{7C9D62DA-4FC0-4523-8681-3B4A8BA0C467}" srcOrd="0" destOrd="0" presId="urn:microsoft.com/office/officeart/2008/layout/AlternatingPictureBlocks"/>
    <dgm:cxn modelId="{ECB0981C-2F23-4AE6-AB3B-66F11AC49478}" srcId="{F92FA429-67CA-4F6D-A188-A34C0B9E586F}" destId="{684570D7-0411-47EE-B2F7-E7969B25632B}" srcOrd="3" destOrd="0" parTransId="{020AD0C4-DF54-4CC5-9083-369A464CB84B}" sibTransId="{BAEC6F23-468E-445D-AA90-8CFE129F9008}"/>
    <dgm:cxn modelId="{97F9F3EA-87D6-4355-89A6-266595A83E19}" srcId="{F92FA429-67CA-4F6D-A188-A34C0B9E586F}" destId="{70F9BC49-722E-4CC1-ABE7-028FBA9953B0}" srcOrd="2" destOrd="0" parTransId="{4A843E06-07D8-449F-B4D3-3590132F9AFE}" sibTransId="{BDD42241-7113-47B0-9C05-2C9A4226A32D}"/>
    <dgm:cxn modelId="{C7C974AB-25B3-48B3-9869-82FB264E0DE6}" type="presOf" srcId="{F92FA429-67CA-4F6D-A188-A34C0B9E586F}" destId="{36F6479B-E261-4005-98AD-11D9639FE6C8}" srcOrd="0" destOrd="0" presId="urn:microsoft.com/office/officeart/2008/layout/AlternatingPictureBlocks"/>
    <dgm:cxn modelId="{496B0A92-6274-4728-8D22-6B6412D102F1}" srcId="{F92FA429-67CA-4F6D-A188-A34C0B9E586F}" destId="{F3B5F95D-8EEA-47C6-BB8C-10EAFF7C32FC}" srcOrd="0" destOrd="0" parTransId="{ED67A3F2-134A-4306-B9C2-FA36BF864A2F}" sibTransId="{CBC0A0F2-3462-4C22-9F94-7FF7D420473E}"/>
    <dgm:cxn modelId="{848DD54B-36E7-4586-820B-C5D1C42E66DE}" type="presOf" srcId="{F3B5F95D-8EEA-47C6-BB8C-10EAFF7C32FC}" destId="{7F52EE97-3FF7-4A8A-B6C4-0D33A1A3167E}" srcOrd="0" destOrd="0" presId="urn:microsoft.com/office/officeart/2008/layout/AlternatingPictureBlocks"/>
    <dgm:cxn modelId="{4C030448-FD6E-495E-9B92-4E0A5DCB46F3}" srcId="{F92FA429-67CA-4F6D-A188-A34C0B9E586F}" destId="{83A3269E-3E56-4A9A-9CC6-14A56BF434D8}" srcOrd="1" destOrd="0" parTransId="{E812CB4E-D57C-4A48-8510-DE60B5C5B3B2}" sibTransId="{748CDDA3-A82F-4290-AD20-0CBFD3AF6CEF}"/>
    <dgm:cxn modelId="{A9A6363B-00CF-4A2E-BAEA-918F670ED32A}" type="presOf" srcId="{684570D7-0411-47EE-B2F7-E7969B25632B}" destId="{24E8F08C-CC0D-40E8-9A35-D1A6FB7F8C59}" srcOrd="0" destOrd="0" presId="urn:microsoft.com/office/officeart/2008/layout/AlternatingPictureBlocks"/>
    <dgm:cxn modelId="{79195A3A-8CB7-42F5-8590-5E8C0C27D053}" type="presOf" srcId="{70F9BC49-722E-4CC1-ABE7-028FBA9953B0}" destId="{F995B153-EE16-4396-91AB-B40C6221B0A1}" srcOrd="0" destOrd="0" presId="urn:microsoft.com/office/officeart/2008/layout/AlternatingPictureBlocks"/>
    <dgm:cxn modelId="{D377EF35-7E26-47A4-BF85-64E7AF972862}" type="presParOf" srcId="{36F6479B-E261-4005-98AD-11D9639FE6C8}" destId="{B154BEF9-3622-40A5-B678-91B6869ECFB8}" srcOrd="0" destOrd="0" presId="urn:microsoft.com/office/officeart/2008/layout/AlternatingPictureBlocks"/>
    <dgm:cxn modelId="{12A35D18-E90A-4437-93AF-3ED13D586DA6}" type="presParOf" srcId="{B154BEF9-3622-40A5-B678-91B6869ECFB8}" destId="{7F52EE97-3FF7-4A8A-B6C4-0D33A1A3167E}" srcOrd="0" destOrd="0" presId="urn:microsoft.com/office/officeart/2008/layout/AlternatingPictureBlocks"/>
    <dgm:cxn modelId="{30FD8DBD-4891-4DDC-8463-579886834F86}" type="presParOf" srcId="{B154BEF9-3622-40A5-B678-91B6869ECFB8}" destId="{67FE0800-39A9-44F3-A86B-D5471A859A9F}" srcOrd="1" destOrd="0" presId="urn:microsoft.com/office/officeart/2008/layout/AlternatingPictureBlocks"/>
    <dgm:cxn modelId="{43D38D89-E5DA-479A-B67A-DFA9AC1BEA07}" type="presParOf" srcId="{36F6479B-E261-4005-98AD-11D9639FE6C8}" destId="{359CFE9E-C185-461C-AE8A-ACD1666229D8}" srcOrd="1" destOrd="0" presId="urn:microsoft.com/office/officeart/2008/layout/AlternatingPictureBlocks"/>
    <dgm:cxn modelId="{31C2479E-8452-4167-9A76-AF2063C145B0}" type="presParOf" srcId="{36F6479B-E261-4005-98AD-11D9639FE6C8}" destId="{F1B972EB-5D3F-4E55-8ADD-C6498D7E3837}" srcOrd="2" destOrd="0" presId="urn:microsoft.com/office/officeart/2008/layout/AlternatingPictureBlocks"/>
    <dgm:cxn modelId="{3367C7F0-6096-4621-B1D2-7CCA4B1BD79C}" type="presParOf" srcId="{F1B972EB-5D3F-4E55-8ADD-C6498D7E3837}" destId="{7C9D62DA-4FC0-4523-8681-3B4A8BA0C467}" srcOrd="0" destOrd="0" presId="urn:microsoft.com/office/officeart/2008/layout/AlternatingPictureBlocks"/>
    <dgm:cxn modelId="{2896A62A-5072-45A3-88DC-0BD2EF26CD5D}" type="presParOf" srcId="{F1B972EB-5D3F-4E55-8ADD-C6498D7E3837}" destId="{30051AF7-6D45-418F-A0E9-A7CCA0AB7854}" srcOrd="1" destOrd="0" presId="urn:microsoft.com/office/officeart/2008/layout/AlternatingPictureBlocks"/>
    <dgm:cxn modelId="{517A57BA-735E-4B55-A3BC-1A35DA39773E}" type="presParOf" srcId="{36F6479B-E261-4005-98AD-11D9639FE6C8}" destId="{34005E96-96C0-4CCE-8EEA-47D49C30C3DA}" srcOrd="3" destOrd="0" presId="urn:microsoft.com/office/officeart/2008/layout/AlternatingPictureBlocks"/>
    <dgm:cxn modelId="{89B7A6F8-7C76-4860-B71B-6FC60F575752}" type="presParOf" srcId="{36F6479B-E261-4005-98AD-11D9639FE6C8}" destId="{D1C52CFF-5D00-4452-AF6D-53EB4E1120C6}" srcOrd="4" destOrd="0" presId="urn:microsoft.com/office/officeart/2008/layout/AlternatingPictureBlocks"/>
    <dgm:cxn modelId="{A58E0836-D8AB-4DD2-9837-C6D980913216}" type="presParOf" srcId="{D1C52CFF-5D00-4452-AF6D-53EB4E1120C6}" destId="{F995B153-EE16-4396-91AB-B40C6221B0A1}" srcOrd="0" destOrd="0" presId="urn:microsoft.com/office/officeart/2008/layout/AlternatingPictureBlocks"/>
    <dgm:cxn modelId="{076CA190-6ABD-48AF-88D8-35357127F4A3}" type="presParOf" srcId="{D1C52CFF-5D00-4452-AF6D-53EB4E1120C6}" destId="{432817D0-1F22-4F58-A62F-6448FC5A1B0F}" srcOrd="1" destOrd="0" presId="urn:microsoft.com/office/officeart/2008/layout/AlternatingPictureBlocks"/>
    <dgm:cxn modelId="{2246468F-FABB-4D91-BB7D-7F38AAEF8BF5}" type="presParOf" srcId="{36F6479B-E261-4005-98AD-11D9639FE6C8}" destId="{51DDE252-D37D-404C-BB50-DC850BDC9107}" srcOrd="5" destOrd="0" presId="urn:microsoft.com/office/officeart/2008/layout/AlternatingPictureBlocks"/>
    <dgm:cxn modelId="{97C491BD-78BA-4EEE-AD94-4D001D4667AA}" type="presParOf" srcId="{36F6479B-E261-4005-98AD-11D9639FE6C8}" destId="{4C3E43C8-7254-4D82-96DF-60FB045703BF}" srcOrd="6" destOrd="0" presId="urn:microsoft.com/office/officeart/2008/layout/AlternatingPictureBlocks"/>
    <dgm:cxn modelId="{1C9F01A5-B21D-43B8-9B42-F6D537EEF7F9}" type="presParOf" srcId="{4C3E43C8-7254-4D82-96DF-60FB045703BF}" destId="{24E8F08C-CC0D-40E8-9A35-D1A6FB7F8C59}" srcOrd="0" destOrd="0" presId="urn:microsoft.com/office/officeart/2008/layout/AlternatingPictureBlocks"/>
    <dgm:cxn modelId="{29707113-67CC-43BE-A84F-432CAAAC3264}" type="presParOf" srcId="{4C3E43C8-7254-4D82-96DF-60FB045703BF}" destId="{49C84574-1255-4FE5-AA15-B30BA6C2A967}" srcOrd="1" destOrd="0" presId="urn:microsoft.com/office/officeart/2008/layout/AlternatingPictureBlock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C0141-4C51-4864-B247-2D91B3B0DC16}">
      <dsp:nvSpPr>
        <dsp:cNvPr id="0" name=""/>
        <dsp:cNvSpPr/>
      </dsp:nvSpPr>
      <dsp:spPr>
        <a:xfrm>
          <a:off x="1600" y="1020393"/>
          <a:ext cx="2538933" cy="3122545"/>
        </a:xfrm>
        <a:prstGeom prst="round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solidFill>
          <a:prstDash val="solid"/>
          <a:miter lim="800000"/>
        </a:ln>
        <a:effectLst/>
      </dsp:spPr>
      <dsp:style>
        <a:lnRef idx="1">
          <a:schemeClr val="accent4"/>
        </a:lnRef>
        <a:fillRef idx="3">
          <a:schemeClr val="accent4"/>
        </a:fillRef>
        <a:effectRef idx="2">
          <a:schemeClr val="accent4"/>
        </a:effectRef>
        <a:fontRef idx="minor">
          <a:schemeClr val="lt1"/>
        </a:fontRef>
      </dsp:style>
    </dsp:sp>
    <dsp:sp modelId="{5D9BB56D-EA67-4F74-8713-86967BD21168}">
      <dsp:nvSpPr>
        <dsp:cNvPr id="0" name=""/>
        <dsp:cNvSpPr/>
      </dsp:nvSpPr>
      <dsp:spPr>
        <a:xfrm>
          <a:off x="9343" y="2135195"/>
          <a:ext cx="2538933" cy="94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smtClean="0"/>
            <a:t>A career pathway</a:t>
          </a:r>
          <a:endParaRPr lang="en-US" sz="2400" kern="1200" dirty="0"/>
        </a:p>
      </dsp:txBody>
      <dsp:txXfrm>
        <a:off x="9343" y="2135195"/>
        <a:ext cx="2538933" cy="941944"/>
      </dsp:txXfrm>
    </dsp:sp>
    <dsp:sp modelId="{938A06CA-BC19-4C49-B694-B7A2099CC75A}">
      <dsp:nvSpPr>
        <dsp:cNvPr id="0" name=""/>
        <dsp:cNvSpPr/>
      </dsp:nvSpPr>
      <dsp:spPr>
        <a:xfrm>
          <a:off x="2794533" y="1041512"/>
          <a:ext cx="2538933" cy="3038070"/>
        </a:xfrm>
        <a:prstGeom prst="round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solidFill>
          <a:prstDash val="solid"/>
          <a:miter lim="800000"/>
        </a:ln>
        <a:effectLst/>
      </dsp:spPr>
      <dsp:style>
        <a:lnRef idx="1">
          <a:schemeClr val="accent4"/>
        </a:lnRef>
        <a:fillRef idx="3">
          <a:schemeClr val="accent4"/>
        </a:fillRef>
        <a:effectRef idx="2">
          <a:schemeClr val="accent4"/>
        </a:effectRef>
        <a:fontRef idx="minor">
          <a:schemeClr val="lt1"/>
        </a:fontRef>
      </dsp:style>
    </dsp:sp>
    <dsp:sp modelId="{CC349D91-B6C0-488B-8F6F-F8FA5A2A576C}">
      <dsp:nvSpPr>
        <dsp:cNvPr id="0" name=""/>
        <dsp:cNvSpPr/>
      </dsp:nvSpPr>
      <dsp:spPr>
        <a:xfrm>
          <a:off x="2798798" y="2140997"/>
          <a:ext cx="2538933" cy="94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smtClean="0"/>
            <a:t>a set of relevant tasks, receive feedback and progress through career</a:t>
          </a:r>
          <a:endParaRPr lang="en-US" sz="2400" kern="1200" dirty="0"/>
        </a:p>
      </dsp:txBody>
      <dsp:txXfrm>
        <a:off x="2798798" y="2140997"/>
        <a:ext cx="2538933" cy="941944"/>
      </dsp:txXfrm>
    </dsp:sp>
    <dsp:sp modelId="{024E4202-134E-4DBC-B5F0-3A1589A4A473}">
      <dsp:nvSpPr>
        <dsp:cNvPr id="0" name=""/>
        <dsp:cNvSpPr/>
      </dsp:nvSpPr>
      <dsp:spPr>
        <a:xfrm>
          <a:off x="5589066" y="1068452"/>
          <a:ext cx="2538933" cy="3020017"/>
        </a:xfrm>
        <a:prstGeom prst="round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solidFill>
          <a:prstDash val="solid"/>
          <a:miter lim="800000"/>
        </a:ln>
        <a:effectLst/>
      </dsp:spPr>
      <dsp:style>
        <a:lnRef idx="1">
          <a:schemeClr val="accent4"/>
        </a:lnRef>
        <a:fillRef idx="3">
          <a:schemeClr val="accent4"/>
        </a:fillRef>
        <a:effectRef idx="2">
          <a:schemeClr val="accent4"/>
        </a:effectRef>
        <a:fontRef idx="minor">
          <a:schemeClr val="lt1"/>
        </a:fontRef>
      </dsp:style>
    </dsp:sp>
    <dsp:sp modelId="{90C81072-6F93-489C-A778-73CDFE6654E6}">
      <dsp:nvSpPr>
        <dsp:cNvPr id="0" name=""/>
        <dsp:cNvSpPr/>
      </dsp:nvSpPr>
      <dsp:spPr>
        <a:xfrm>
          <a:off x="5579722" y="2150566"/>
          <a:ext cx="2538933" cy="94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endParaRPr lang="en-US" sz="2400" kern="1200" dirty="0"/>
        </a:p>
      </dsp:txBody>
      <dsp:txXfrm>
        <a:off x="5579722" y="2150566"/>
        <a:ext cx="2538933" cy="941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DF532-E770-42C4-A1DA-C5185F73AC43}">
      <dsp:nvSpPr>
        <dsp:cNvPr id="0" name=""/>
        <dsp:cNvSpPr/>
      </dsp:nvSpPr>
      <dsp:spPr>
        <a:xfrm>
          <a:off x="4617955" y="2982298"/>
          <a:ext cx="2166552" cy="1403434"/>
        </a:xfrm>
        <a:prstGeom prst="roundRect">
          <a:avLst>
            <a:gd name="adj" fmla="val 10000"/>
          </a:avLst>
        </a:prstGeom>
        <a:solidFill>
          <a:schemeClr val="accent4">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HR training interface</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5298750" y="3363986"/>
        <a:ext cx="1454928" cy="990917"/>
      </dsp:txXfrm>
    </dsp:sp>
    <dsp:sp modelId="{2C69BCD7-FA0F-4847-8015-05A7B8FCC495}">
      <dsp:nvSpPr>
        <dsp:cNvPr id="0" name=""/>
        <dsp:cNvSpPr/>
      </dsp:nvSpPr>
      <dsp:spPr>
        <a:xfrm>
          <a:off x="1083055" y="2982298"/>
          <a:ext cx="2166552" cy="1403434"/>
        </a:xfrm>
        <a:prstGeom prst="roundRect">
          <a:avLst>
            <a:gd name="adj" fmla="val 10000"/>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video games</a:t>
          </a:r>
          <a:endParaRPr lang="en-US" sz="1400" kern="1200" dirty="0"/>
        </a:p>
        <a:p>
          <a:pPr marL="114300" lvl="1" indent="-114300" algn="l" defTabSz="622300">
            <a:lnSpc>
              <a:spcPct val="90000"/>
            </a:lnSpc>
            <a:spcBef>
              <a:spcPct val="0"/>
            </a:spcBef>
            <a:spcAft>
              <a:spcPct val="15000"/>
            </a:spcAft>
            <a:buChar char="••"/>
          </a:pPr>
          <a:r>
            <a:rPr lang="en-US" sz="1400" kern="1200" dirty="0" smtClean="0"/>
            <a:t>Career aptitude tests</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1113884" y="3363986"/>
        <a:ext cx="1454928" cy="990917"/>
      </dsp:txXfrm>
    </dsp:sp>
    <dsp:sp modelId="{192DFA68-DEA9-402C-AE40-A7018191F558}">
      <dsp:nvSpPr>
        <dsp:cNvPr id="0" name=""/>
        <dsp:cNvSpPr/>
      </dsp:nvSpPr>
      <dsp:spPr>
        <a:xfrm>
          <a:off x="4617955" y="0"/>
          <a:ext cx="2166552" cy="1403434"/>
        </a:xfrm>
        <a:prstGeom prst="roundRect">
          <a:avLst>
            <a:gd name="adj" fmla="val 10000"/>
          </a:avLst>
        </a:prstGeom>
        <a:solidFill>
          <a:schemeClr val="accent4">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Implement a College Explorer interface</a:t>
          </a:r>
          <a:endParaRPr lang="en-US" sz="1400" kern="1200" dirty="0"/>
        </a:p>
      </dsp:txBody>
      <dsp:txXfrm>
        <a:off x="5298750" y="30829"/>
        <a:ext cx="1454928" cy="990917"/>
      </dsp:txXfrm>
    </dsp:sp>
    <dsp:sp modelId="{DA883DD8-ABA8-48A0-917B-471F7FF37B7D}">
      <dsp:nvSpPr>
        <dsp:cNvPr id="0" name=""/>
        <dsp:cNvSpPr/>
      </dsp:nvSpPr>
      <dsp:spPr>
        <a:xfrm>
          <a:off x="1044945" y="0"/>
          <a:ext cx="2166552" cy="1403434"/>
        </a:xfrm>
        <a:prstGeom prst="roundRect">
          <a:avLst>
            <a:gd name="adj" fmla="val 10000"/>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career exploration </a:t>
          </a:r>
          <a:endParaRPr lang="en-US" sz="1400" kern="1200" dirty="0"/>
        </a:p>
      </dsp:txBody>
      <dsp:txXfrm>
        <a:off x="1075774" y="30829"/>
        <a:ext cx="1454928" cy="990917"/>
      </dsp:txXfrm>
    </dsp:sp>
    <dsp:sp modelId="{ABEF0643-A893-46F6-9222-3A68FEA411D5}">
      <dsp:nvSpPr>
        <dsp:cNvPr id="0" name=""/>
        <dsp:cNvSpPr/>
      </dsp:nvSpPr>
      <dsp:spPr>
        <a:xfrm>
          <a:off x="1990901" y="249986"/>
          <a:ext cx="1899022" cy="189902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K-12</a:t>
          </a:r>
          <a:endParaRPr lang="en-US" sz="1700" kern="1200" dirty="0"/>
        </a:p>
      </dsp:txBody>
      <dsp:txXfrm>
        <a:off x="2547112" y="806197"/>
        <a:ext cx="1342811" cy="1342811"/>
      </dsp:txXfrm>
    </dsp:sp>
    <dsp:sp modelId="{8A5AFAC7-729C-4E7D-BDD5-BAD4349C3DAF}">
      <dsp:nvSpPr>
        <dsp:cNvPr id="0" name=""/>
        <dsp:cNvSpPr/>
      </dsp:nvSpPr>
      <dsp:spPr>
        <a:xfrm rot="5400000">
          <a:off x="3977638" y="249986"/>
          <a:ext cx="1899022" cy="189902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University</a:t>
          </a:r>
          <a:endParaRPr lang="en-US" sz="1700" kern="1200" dirty="0"/>
        </a:p>
      </dsp:txBody>
      <dsp:txXfrm rot="-5400000">
        <a:off x="3977638" y="806197"/>
        <a:ext cx="1342811" cy="1342811"/>
      </dsp:txXfrm>
    </dsp:sp>
    <dsp:sp modelId="{31B2252F-3A49-4A11-966B-7233A3F9BE30}">
      <dsp:nvSpPr>
        <dsp:cNvPr id="0" name=""/>
        <dsp:cNvSpPr/>
      </dsp:nvSpPr>
      <dsp:spPr>
        <a:xfrm rot="10800000">
          <a:off x="3977638" y="2236723"/>
          <a:ext cx="1899022" cy="189902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Business</a:t>
          </a:r>
          <a:endParaRPr lang="en-US" sz="1700" kern="1200" dirty="0"/>
        </a:p>
      </dsp:txBody>
      <dsp:txXfrm rot="10800000">
        <a:off x="3977638" y="2236723"/>
        <a:ext cx="1342811" cy="1342811"/>
      </dsp:txXfrm>
    </dsp:sp>
    <dsp:sp modelId="{5F943435-6D4C-4DDD-8A9D-353AA474855C}">
      <dsp:nvSpPr>
        <dsp:cNvPr id="0" name=""/>
        <dsp:cNvSpPr/>
      </dsp:nvSpPr>
      <dsp:spPr>
        <a:xfrm rot="16200000">
          <a:off x="1990901" y="2236723"/>
          <a:ext cx="1899022" cy="189902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Partnerships</a:t>
          </a:r>
          <a:endParaRPr lang="en-US" sz="1700" kern="1200" dirty="0"/>
        </a:p>
      </dsp:txBody>
      <dsp:txXfrm rot="5400000">
        <a:off x="2547112" y="2236723"/>
        <a:ext cx="1342811" cy="1342811"/>
      </dsp:txXfrm>
    </dsp:sp>
    <dsp:sp modelId="{39011650-07AB-4B7A-9F28-386AC3E835B0}">
      <dsp:nvSpPr>
        <dsp:cNvPr id="0" name=""/>
        <dsp:cNvSpPr/>
      </dsp:nvSpPr>
      <dsp:spPr>
        <a:xfrm>
          <a:off x="3605947" y="1798150"/>
          <a:ext cx="655667" cy="5701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CE2B97-7DD6-4103-A342-A39E903A81AD}">
      <dsp:nvSpPr>
        <dsp:cNvPr id="0" name=""/>
        <dsp:cNvSpPr/>
      </dsp:nvSpPr>
      <dsp:spPr>
        <a:xfrm rot="10800000">
          <a:off x="3605947" y="2017437"/>
          <a:ext cx="655667" cy="5701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8DDF4-8483-4FA5-8445-3D3BB313B938}">
      <dsp:nvSpPr>
        <dsp:cNvPr id="0" name=""/>
        <dsp:cNvSpPr/>
      </dsp:nvSpPr>
      <dsp:spPr>
        <a:xfrm>
          <a:off x="-12" y="163787"/>
          <a:ext cx="9256014" cy="5411307"/>
        </a:xfrm>
        <a:prstGeom prst="quadArrow">
          <a:avLst>
            <a:gd name="adj1" fmla="val 2000"/>
            <a:gd name="adj2" fmla="val 4000"/>
            <a:gd name="adj3" fmla="val 5000"/>
          </a:avLst>
        </a:prstGeom>
        <a:solidFill>
          <a:schemeClr val="accent5">
            <a:lumMod val="20000"/>
            <a:lumOff val="80000"/>
          </a:schemeClr>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136C964C-E6D0-464D-88F6-34C0C21CBCA5}">
      <dsp:nvSpPr>
        <dsp:cNvPr id="0" name=""/>
        <dsp:cNvSpPr/>
      </dsp:nvSpPr>
      <dsp:spPr>
        <a:xfrm>
          <a:off x="4468270" y="2934428"/>
          <a:ext cx="2226824" cy="6442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Online</a:t>
          </a:r>
          <a:endParaRPr lang="en-US" sz="2400" kern="1200" dirty="0"/>
        </a:p>
      </dsp:txBody>
      <dsp:txXfrm>
        <a:off x="4499718" y="2965876"/>
        <a:ext cx="2163928" cy="581328"/>
      </dsp:txXfrm>
    </dsp:sp>
    <dsp:sp modelId="{300B2C63-CADE-4AEC-8529-1CFDEC4DF516}">
      <dsp:nvSpPr>
        <dsp:cNvPr id="0" name=""/>
        <dsp:cNvSpPr/>
      </dsp:nvSpPr>
      <dsp:spPr>
        <a:xfrm>
          <a:off x="4468270" y="2117050"/>
          <a:ext cx="2226824" cy="6442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Comprehensive</a:t>
          </a:r>
          <a:endParaRPr lang="en-US" sz="2400" kern="1200" dirty="0"/>
        </a:p>
      </dsp:txBody>
      <dsp:txXfrm>
        <a:off x="4499718" y="2148498"/>
        <a:ext cx="2163928" cy="581328"/>
      </dsp:txXfrm>
    </dsp:sp>
    <dsp:sp modelId="{E40A1FBC-4AB4-4800-AB5C-31F40B41A753}">
      <dsp:nvSpPr>
        <dsp:cNvPr id="0" name=""/>
        <dsp:cNvSpPr/>
      </dsp:nvSpPr>
      <dsp:spPr>
        <a:xfrm>
          <a:off x="2072929" y="2119484"/>
          <a:ext cx="2226824" cy="6442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offline</a:t>
          </a:r>
          <a:endParaRPr lang="en-US" sz="2400" kern="1200" dirty="0"/>
        </a:p>
      </dsp:txBody>
      <dsp:txXfrm>
        <a:off x="2104377" y="2150932"/>
        <a:ext cx="2163928" cy="581328"/>
      </dsp:txXfrm>
    </dsp:sp>
    <dsp:sp modelId="{6A3DEA3C-7CFC-4906-A993-5280D40AA0D9}">
      <dsp:nvSpPr>
        <dsp:cNvPr id="0" name=""/>
        <dsp:cNvSpPr/>
      </dsp:nvSpPr>
      <dsp:spPr>
        <a:xfrm>
          <a:off x="2060143" y="2934038"/>
          <a:ext cx="2226824" cy="6442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Structured</a:t>
          </a:r>
          <a:endParaRPr lang="en-US" sz="2400" kern="1200" dirty="0"/>
        </a:p>
      </dsp:txBody>
      <dsp:txXfrm>
        <a:off x="2091591" y="2965486"/>
        <a:ext cx="2163928" cy="581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2EE97-3FF7-4A8A-B6C4-0D33A1A3167E}">
      <dsp:nvSpPr>
        <dsp:cNvPr id="0" name=""/>
        <dsp:cNvSpPr/>
      </dsp:nvSpPr>
      <dsp:spPr>
        <a:xfrm>
          <a:off x="2416077" y="969"/>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Personalized</a:t>
          </a:r>
          <a:endParaRPr lang="en-US" sz="2300" kern="1200" dirty="0"/>
        </a:p>
      </dsp:txBody>
      <dsp:txXfrm>
        <a:off x="2416077" y="969"/>
        <a:ext cx="1857009" cy="839895"/>
      </dsp:txXfrm>
    </dsp:sp>
    <dsp:sp modelId="{67FE0800-39A9-44F3-A86B-D5471A859A9F}">
      <dsp:nvSpPr>
        <dsp:cNvPr id="0" name=""/>
        <dsp:cNvSpPr/>
      </dsp:nvSpPr>
      <dsp:spPr>
        <a:xfrm>
          <a:off x="1501431" y="969"/>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D62DA-4FC0-4523-8681-3B4A8BA0C467}">
      <dsp:nvSpPr>
        <dsp:cNvPr id="0" name=""/>
        <dsp:cNvSpPr/>
      </dsp:nvSpPr>
      <dsp:spPr>
        <a:xfrm>
          <a:off x="1501431" y="979447"/>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Engaging</a:t>
          </a:r>
          <a:endParaRPr lang="en-US" sz="2300" kern="1200" dirty="0"/>
        </a:p>
      </dsp:txBody>
      <dsp:txXfrm>
        <a:off x="1501431" y="979447"/>
        <a:ext cx="1857009" cy="839895"/>
      </dsp:txXfrm>
    </dsp:sp>
    <dsp:sp modelId="{30051AF7-6D45-418F-A0E9-A7CCA0AB7854}">
      <dsp:nvSpPr>
        <dsp:cNvPr id="0" name=""/>
        <dsp:cNvSpPr/>
      </dsp:nvSpPr>
      <dsp:spPr>
        <a:xfrm>
          <a:off x="3441590" y="979447"/>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5B153-EE16-4396-91AB-B40C6221B0A1}">
      <dsp:nvSpPr>
        <dsp:cNvPr id="0" name=""/>
        <dsp:cNvSpPr/>
      </dsp:nvSpPr>
      <dsp:spPr>
        <a:xfrm>
          <a:off x="2416077" y="1957926"/>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Task competency</a:t>
          </a:r>
          <a:endParaRPr lang="en-US" sz="2300" kern="1200" dirty="0"/>
        </a:p>
      </dsp:txBody>
      <dsp:txXfrm>
        <a:off x="2416077" y="1957926"/>
        <a:ext cx="1857009" cy="839895"/>
      </dsp:txXfrm>
    </dsp:sp>
    <dsp:sp modelId="{432817D0-1F22-4F58-A62F-6448FC5A1B0F}">
      <dsp:nvSpPr>
        <dsp:cNvPr id="0" name=""/>
        <dsp:cNvSpPr/>
      </dsp:nvSpPr>
      <dsp:spPr>
        <a:xfrm>
          <a:off x="1501431" y="1957926"/>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8F08C-CC0D-40E8-9A35-D1A6FB7F8C59}">
      <dsp:nvSpPr>
        <dsp:cNvPr id="0" name=""/>
        <dsp:cNvSpPr/>
      </dsp:nvSpPr>
      <dsp:spPr>
        <a:xfrm>
          <a:off x="1501431" y="2936405"/>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1</a:t>
          </a:r>
          <a:r>
            <a:rPr lang="en-US" sz="2300" kern="1200" baseline="30000" dirty="0" smtClean="0"/>
            <a:t>st</a:t>
          </a:r>
          <a:r>
            <a:rPr lang="en-US" sz="2300" kern="1200" dirty="0" smtClean="0"/>
            <a:t> to Market</a:t>
          </a:r>
          <a:endParaRPr lang="en-US" sz="2300" kern="1200" dirty="0"/>
        </a:p>
      </dsp:txBody>
      <dsp:txXfrm>
        <a:off x="1501431" y="2936405"/>
        <a:ext cx="1857009" cy="839895"/>
      </dsp:txXfrm>
    </dsp:sp>
    <dsp:sp modelId="{49C84574-1255-4FE5-AA15-B30BA6C2A967}">
      <dsp:nvSpPr>
        <dsp:cNvPr id="0" name=""/>
        <dsp:cNvSpPr/>
      </dsp:nvSpPr>
      <dsp:spPr>
        <a:xfrm>
          <a:off x="3441590" y="2936405"/>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2EE97-3FF7-4A8A-B6C4-0D33A1A3167E}">
      <dsp:nvSpPr>
        <dsp:cNvPr id="0" name=""/>
        <dsp:cNvSpPr/>
      </dsp:nvSpPr>
      <dsp:spPr>
        <a:xfrm>
          <a:off x="2416077" y="969"/>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Time efficient</a:t>
          </a:r>
          <a:endParaRPr lang="en-US" sz="2300" kern="1200" dirty="0"/>
        </a:p>
      </dsp:txBody>
      <dsp:txXfrm>
        <a:off x="2416077" y="969"/>
        <a:ext cx="1857009" cy="839895"/>
      </dsp:txXfrm>
    </dsp:sp>
    <dsp:sp modelId="{67FE0800-39A9-44F3-A86B-D5471A859A9F}">
      <dsp:nvSpPr>
        <dsp:cNvPr id="0" name=""/>
        <dsp:cNvSpPr/>
      </dsp:nvSpPr>
      <dsp:spPr>
        <a:xfrm>
          <a:off x="1501431" y="969"/>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D62DA-4FC0-4523-8681-3B4A8BA0C467}">
      <dsp:nvSpPr>
        <dsp:cNvPr id="0" name=""/>
        <dsp:cNvSpPr/>
      </dsp:nvSpPr>
      <dsp:spPr>
        <a:xfrm>
          <a:off x="1501431" y="979447"/>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Ease of use</a:t>
          </a:r>
          <a:endParaRPr lang="en-US" sz="2300" kern="1200" dirty="0"/>
        </a:p>
      </dsp:txBody>
      <dsp:txXfrm>
        <a:off x="1501431" y="979447"/>
        <a:ext cx="1857009" cy="839895"/>
      </dsp:txXfrm>
    </dsp:sp>
    <dsp:sp modelId="{30051AF7-6D45-418F-A0E9-A7CCA0AB7854}">
      <dsp:nvSpPr>
        <dsp:cNvPr id="0" name=""/>
        <dsp:cNvSpPr/>
      </dsp:nvSpPr>
      <dsp:spPr>
        <a:xfrm>
          <a:off x="3441590" y="979447"/>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5B153-EE16-4396-91AB-B40C6221B0A1}">
      <dsp:nvSpPr>
        <dsp:cNvPr id="0" name=""/>
        <dsp:cNvSpPr/>
      </dsp:nvSpPr>
      <dsp:spPr>
        <a:xfrm>
          <a:off x="2416077" y="1957926"/>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Student Incentive</a:t>
          </a:r>
          <a:endParaRPr lang="en-US" sz="2300" kern="1200" dirty="0"/>
        </a:p>
      </dsp:txBody>
      <dsp:txXfrm>
        <a:off x="2416077" y="1957926"/>
        <a:ext cx="1857009" cy="839895"/>
      </dsp:txXfrm>
    </dsp:sp>
    <dsp:sp modelId="{432817D0-1F22-4F58-A62F-6448FC5A1B0F}">
      <dsp:nvSpPr>
        <dsp:cNvPr id="0" name=""/>
        <dsp:cNvSpPr/>
      </dsp:nvSpPr>
      <dsp:spPr>
        <a:xfrm>
          <a:off x="1501431" y="1957926"/>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8F08C-CC0D-40E8-9A35-D1A6FB7F8C59}">
      <dsp:nvSpPr>
        <dsp:cNvPr id="0" name=""/>
        <dsp:cNvSpPr/>
      </dsp:nvSpPr>
      <dsp:spPr>
        <a:xfrm>
          <a:off x="1501431" y="2936405"/>
          <a:ext cx="1857009" cy="839895"/>
        </a:xfrm>
        <a:prstGeom prst="rect">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Explore a lot</a:t>
          </a:r>
          <a:endParaRPr lang="en-US" sz="2300" kern="1200" dirty="0"/>
        </a:p>
      </dsp:txBody>
      <dsp:txXfrm>
        <a:off x="1501431" y="2936405"/>
        <a:ext cx="1857009" cy="839895"/>
      </dsp:txXfrm>
    </dsp:sp>
    <dsp:sp modelId="{49C84574-1255-4FE5-AA15-B30BA6C2A967}">
      <dsp:nvSpPr>
        <dsp:cNvPr id="0" name=""/>
        <dsp:cNvSpPr/>
      </dsp:nvSpPr>
      <dsp:spPr>
        <a:xfrm>
          <a:off x="3441590" y="2936405"/>
          <a:ext cx="831496" cy="839895"/>
        </a:xfrm>
        <a:prstGeom prst="ellipse">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1E4864-745C-431A-8BD2-9480101E780B}"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43516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E4864-745C-431A-8BD2-9480101E780B}"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385982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E4864-745C-431A-8BD2-9480101E780B}"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28613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E4864-745C-431A-8BD2-9480101E780B}"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352774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E4864-745C-431A-8BD2-9480101E780B}"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142807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1E4864-745C-431A-8BD2-9480101E780B}"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133431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E4864-745C-431A-8BD2-9480101E780B}" type="datetimeFigureOut">
              <a:rPr lang="en-US" smtClean="0"/>
              <a:t>10/17/2015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165519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1E4864-745C-431A-8BD2-9480101E780B}" type="datetimeFigureOut">
              <a:rPr lang="en-US" smtClean="0"/>
              <a:t>10/17/2015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60990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E4864-745C-431A-8BD2-9480101E780B}" type="datetimeFigureOut">
              <a:rPr lang="en-US" smtClean="0"/>
              <a:t>10/17/2015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329296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E4864-745C-431A-8BD2-9480101E780B}"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29992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E4864-745C-431A-8BD2-9480101E780B}"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74E3-E50D-4A52-8DCE-19AD09468723}" type="slidenum">
              <a:rPr lang="en-US" smtClean="0"/>
              <a:t>‹#›</a:t>
            </a:fld>
            <a:endParaRPr lang="en-US"/>
          </a:p>
        </p:txBody>
      </p:sp>
    </p:spTree>
    <p:extLst>
      <p:ext uri="{BB962C8B-B14F-4D97-AF65-F5344CB8AC3E}">
        <p14:creationId xmlns:p14="http://schemas.microsoft.com/office/powerpoint/2010/main" val="260991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4864-745C-431A-8BD2-9480101E780B}" type="datetimeFigureOut">
              <a:rPr lang="en-US" smtClean="0"/>
              <a:t>10/17/2015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474E3-E50D-4A52-8DCE-19AD09468723}" type="slidenum">
              <a:rPr lang="en-US" smtClean="0"/>
              <a:t>‹#›</a:t>
            </a:fld>
            <a:endParaRPr lang="en-US"/>
          </a:p>
        </p:txBody>
      </p:sp>
    </p:spTree>
    <p:extLst>
      <p:ext uri="{BB962C8B-B14F-4D97-AF65-F5344CB8AC3E}">
        <p14:creationId xmlns:p14="http://schemas.microsoft.com/office/powerpoint/2010/main" val="327014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QuickStyle" Target="../diagrams/quickStyle3.xml"/><Relationship Id="rId11" Type="http://schemas.openxmlformats.org/officeDocument/2006/relationships/image" Target="../media/image9.gif"/><Relationship Id="rId5" Type="http://schemas.openxmlformats.org/officeDocument/2006/relationships/diagramLayout" Target="../diagrams/layout3.xml"/><Relationship Id="rId10" Type="http://schemas.openxmlformats.org/officeDocument/2006/relationships/image" Target="../media/image8.jpeg"/><Relationship Id="rId4" Type="http://schemas.openxmlformats.org/officeDocument/2006/relationships/diagramData" Target="../diagrams/data3.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04101" y="4443413"/>
            <a:ext cx="9144000" cy="1195602"/>
          </a:xfrm>
        </p:spPr>
        <p:txBody>
          <a:bodyPr>
            <a:normAutofit/>
          </a:bodyPr>
          <a:lstStyle/>
          <a:p>
            <a:r>
              <a:rPr lang="en-US" sz="1800" dirty="0"/>
              <a:t>"Can you say that you truly love your job? Not very likely, according to the research" </a:t>
            </a:r>
            <a:r>
              <a:rPr lang="en-US" sz="1800" dirty="0" smtClean="0"/>
              <a:t/>
            </a:r>
            <a:br>
              <a:rPr lang="en-US" sz="1800" dirty="0" smtClean="0"/>
            </a:br>
            <a:r>
              <a:rPr lang="en-US" sz="3200" dirty="0" smtClean="0"/>
              <a:t>-</a:t>
            </a:r>
            <a:r>
              <a:rPr lang="en-US" sz="1800" dirty="0" smtClean="0"/>
              <a:t>Forbes</a:t>
            </a:r>
            <a:r>
              <a:rPr lang="en-US" sz="1800" dirty="0"/>
              <a:t>, 1/20/2014</a:t>
            </a:r>
          </a:p>
        </p:txBody>
      </p:sp>
      <p:cxnSp>
        <p:nvCxnSpPr>
          <p:cNvPr id="11" name="Straight Connector 10"/>
          <p:cNvCxnSpPr/>
          <p:nvPr/>
        </p:nvCxnSpPr>
        <p:spPr>
          <a:xfrm>
            <a:off x="418747" y="3439237"/>
            <a:ext cx="3316406" cy="0"/>
          </a:xfrm>
          <a:prstGeom prst="line">
            <a:avLst/>
          </a:prstGeom>
          <a:ln w="412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8747" y="3550910"/>
            <a:ext cx="3316406" cy="0"/>
          </a:xfrm>
          <a:prstGeom prst="line">
            <a:avLst/>
          </a:prstGeom>
          <a:ln w="412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17048" y="3439237"/>
            <a:ext cx="3316406" cy="0"/>
          </a:xfrm>
          <a:prstGeom prst="line">
            <a:avLst/>
          </a:prstGeom>
          <a:ln w="412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17048" y="3550910"/>
            <a:ext cx="3316406" cy="0"/>
          </a:xfrm>
          <a:prstGeom prst="line">
            <a:avLst/>
          </a:prstGeom>
          <a:ln w="412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840480" y="1041019"/>
            <a:ext cx="4081895" cy="2684887"/>
            <a:chOff x="3840480" y="1041019"/>
            <a:chExt cx="4081895" cy="2684887"/>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51150"/>
            <a:stretch/>
          </p:blipFill>
          <p:spPr>
            <a:xfrm>
              <a:off x="3840480" y="1041019"/>
              <a:ext cx="4081895" cy="2398218"/>
            </a:xfrm>
            <a:prstGeom prst="rect">
              <a:avLst/>
            </a:prstGeom>
          </p:spPr>
        </p:pic>
        <p:sp>
          <p:nvSpPr>
            <p:cNvPr id="16" name="TextBox 15"/>
            <p:cNvSpPr txBox="1"/>
            <p:nvPr/>
          </p:nvSpPr>
          <p:spPr>
            <a:xfrm>
              <a:off x="4041062" y="3264241"/>
              <a:ext cx="3470077" cy="461665"/>
            </a:xfrm>
            <a:prstGeom prst="rect">
              <a:avLst/>
            </a:prstGeom>
            <a:noFill/>
          </p:spPr>
          <p:txBody>
            <a:bodyPr wrap="square" rtlCol="0">
              <a:spAutoFit/>
            </a:bodyPr>
            <a:lstStyle/>
            <a:p>
              <a:r>
                <a:rPr lang="en-US" sz="2400" dirty="0" smtClean="0">
                  <a:solidFill>
                    <a:schemeClr val="tx1">
                      <a:lumMod val="50000"/>
                      <a:lumOff val="50000"/>
                    </a:schemeClr>
                  </a:solidFill>
                </a:rPr>
                <a:t>Virtual Career Exploration</a:t>
              </a:r>
              <a:endParaRPr lang="en-US" sz="2400" dirty="0">
                <a:solidFill>
                  <a:schemeClr val="tx1">
                    <a:lumMod val="50000"/>
                    <a:lumOff val="50000"/>
                  </a:schemeClr>
                </a:solidFill>
              </a:endParaRPr>
            </a:p>
          </p:txBody>
        </p:sp>
      </p:grpSp>
    </p:spTree>
    <p:extLst>
      <p:ext uri="{BB962C8B-B14F-4D97-AF65-F5344CB8AC3E}">
        <p14:creationId xmlns:p14="http://schemas.microsoft.com/office/powerpoint/2010/main" val="1285759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03628" y="2947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2"/>
                </a:solidFill>
              </a:rPr>
              <a:t>Competitive Advantages</a:t>
            </a:r>
            <a:endParaRPr lang="en-US" sz="4800" b="1" dirty="0">
              <a:solidFill>
                <a:schemeClr val="bg2"/>
              </a:solidFill>
            </a:endParaRPr>
          </a:p>
        </p:txBody>
      </p:sp>
      <p:graphicFrame>
        <p:nvGraphicFramePr>
          <p:cNvPr id="9" name="Diagram 8"/>
          <p:cNvGraphicFramePr/>
          <p:nvPr>
            <p:extLst>
              <p:ext uri="{D42A27DB-BD31-4B8C-83A1-F6EECF244321}">
                <p14:modId xmlns:p14="http://schemas.microsoft.com/office/powerpoint/2010/main" val="2951318052"/>
              </p:ext>
            </p:extLst>
          </p:nvPr>
        </p:nvGraphicFramePr>
        <p:xfrm>
          <a:off x="940180" y="2279175"/>
          <a:ext cx="5774519" cy="3777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Connector 9"/>
          <p:cNvCxnSpPr/>
          <p:nvPr/>
        </p:nvCxnSpPr>
        <p:spPr>
          <a:xfrm flipV="1">
            <a:off x="3725839" y="1201003"/>
            <a:ext cx="4531057" cy="2009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103301129"/>
              </p:ext>
            </p:extLst>
          </p:nvPr>
        </p:nvGraphicFramePr>
        <p:xfrm>
          <a:off x="4258860" y="2279175"/>
          <a:ext cx="5774519" cy="37772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06927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Tree>
    <p:extLst>
      <p:ext uri="{BB962C8B-B14F-4D97-AF65-F5344CB8AC3E}">
        <p14:creationId xmlns:p14="http://schemas.microsoft.com/office/powerpoint/2010/main" val="1446946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28" y="294786"/>
            <a:ext cx="10515600" cy="1325563"/>
          </a:xfrm>
        </p:spPr>
        <p:txBody>
          <a:bodyPr>
            <a:normAutofit/>
          </a:bodyPr>
          <a:lstStyle/>
          <a:p>
            <a:pPr algn="ctr"/>
            <a:r>
              <a:rPr lang="en-US" sz="4800" b="1" dirty="0" smtClean="0">
                <a:solidFill>
                  <a:schemeClr val="bg2"/>
                </a:solidFill>
              </a:rPr>
              <a:t>Problem</a:t>
            </a:r>
            <a:endParaRPr lang="en-US" sz="4800" b="1" dirty="0">
              <a:solidFill>
                <a:schemeClr val="bg2"/>
              </a:solidFill>
            </a:endParaRPr>
          </a:p>
        </p:txBody>
      </p:sp>
      <p:sp>
        <p:nvSpPr>
          <p:cNvPr id="3" name="Subtitle 2"/>
          <p:cNvSpPr txBox="1">
            <a:spLocks/>
          </p:cNvSpPr>
          <p:nvPr/>
        </p:nvSpPr>
        <p:spPr>
          <a:xfrm>
            <a:off x="485335" y="2337802"/>
            <a:ext cx="11221329" cy="369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sz="3600" dirty="0" smtClean="0">
                <a:solidFill>
                  <a:schemeClr val="accent4"/>
                </a:solidFill>
              </a:rPr>
              <a:t>Limited knowledge </a:t>
            </a:r>
            <a:r>
              <a:rPr lang="en-US" sz="3600" dirty="0" smtClean="0"/>
              <a:t>about variety of career options</a:t>
            </a:r>
          </a:p>
          <a:p>
            <a:pPr>
              <a:spcAft>
                <a:spcPts val="1200"/>
              </a:spcAft>
            </a:pPr>
            <a:r>
              <a:rPr lang="en-US" sz="3600" dirty="0" smtClean="0">
                <a:solidFill>
                  <a:schemeClr val="accent4"/>
                </a:solidFill>
              </a:rPr>
              <a:t>Job satisfaction </a:t>
            </a:r>
            <a:r>
              <a:rPr lang="en-US" sz="3600" dirty="0" smtClean="0"/>
              <a:t>can not be predicted from learning about others’ experiences because of its subjective nature</a:t>
            </a:r>
            <a:endParaRPr lang="en-US" sz="3600" dirty="0"/>
          </a:p>
          <a:p>
            <a:r>
              <a:rPr lang="en-US" sz="3600" dirty="0" smtClean="0">
                <a:solidFill>
                  <a:schemeClr val="accent4"/>
                </a:solidFill>
              </a:rPr>
              <a:t>No way exists to personally experience </a:t>
            </a:r>
            <a:r>
              <a:rPr lang="en-US" sz="3600" dirty="0" smtClean="0"/>
              <a:t>a job’s daily tasks in a comprehensive and expedient fashion before entering the role</a:t>
            </a:r>
          </a:p>
        </p:txBody>
      </p:sp>
      <p:cxnSp>
        <p:nvCxnSpPr>
          <p:cNvPr id="7" name="Straight Connector 6"/>
          <p:cNvCxnSpPr/>
          <p:nvPr/>
        </p:nvCxnSpPr>
        <p:spPr>
          <a:xfrm flipV="1">
            <a:off x="4107976" y="1187356"/>
            <a:ext cx="2688609" cy="1364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42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54801784"/>
              </p:ext>
            </p:extLst>
          </p:nvPr>
        </p:nvGraphicFramePr>
        <p:xfrm>
          <a:off x="1769660" y="22226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695537" y="3324503"/>
            <a:ext cx="2622403" cy="830997"/>
          </a:xfrm>
          <a:prstGeom prst="rect">
            <a:avLst/>
          </a:prstGeom>
          <a:noFill/>
        </p:spPr>
        <p:txBody>
          <a:bodyPr wrap="square" lIns="91440" tIns="45720" rIns="91440" bIns="45720">
            <a:spAutoFit/>
          </a:bodyPr>
          <a:lstStyle/>
          <a:p>
            <a:pPr algn="ctr"/>
            <a:r>
              <a:rPr lang="en-US" sz="4800" dirty="0" smtClean="0">
                <a:ln w="0"/>
                <a:solidFill>
                  <a:schemeClr val="bg1"/>
                </a:solidFill>
                <a:effectLst>
                  <a:outerShdw blurRad="38100" dist="19050" dir="2700000" algn="tl" rotWithShape="0">
                    <a:schemeClr val="dk1">
                      <a:alpha val="40000"/>
                    </a:schemeClr>
                  </a:outerShdw>
                </a:effectLst>
              </a:rPr>
              <a:t>Pick</a:t>
            </a:r>
            <a:endParaRPr lang="en-US" sz="4800" b="0" cap="none" spc="0" dirty="0">
              <a:ln w="0"/>
              <a:solidFill>
                <a:schemeClr val="bg1"/>
              </a:solidFill>
              <a:effectLst>
                <a:outerShdw blurRad="38100" dist="19050" dir="2700000" algn="tl" rotWithShape="0">
                  <a:schemeClr val="dk1">
                    <a:alpha val="40000"/>
                  </a:schemeClr>
                </a:outerShdw>
              </a:effectLst>
            </a:endParaRPr>
          </a:p>
        </p:txBody>
      </p:sp>
      <p:sp>
        <p:nvSpPr>
          <p:cNvPr id="7" name="Rectangle 6"/>
          <p:cNvSpPr/>
          <p:nvPr/>
        </p:nvSpPr>
        <p:spPr>
          <a:xfrm>
            <a:off x="4568446" y="3324504"/>
            <a:ext cx="2622403" cy="830997"/>
          </a:xfrm>
          <a:prstGeom prst="rect">
            <a:avLst/>
          </a:prstGeom>
          <a:noFill/>
        </p:spPr>
        <p:txBody>
          <a:bodyPr wrap="square" lIns="91440" tIns="45720" rIns="91440" bIns="45720">
            <a:spAutoFit/>
          </a:bodyPr>
          <a:lstStyle/>
          <a:p>
            <a:pPr algn="ctr"/>
            <a:r>
              <a:rPr lang="en-US" sz="4800" dirty="0" smtClean="0">
                <a:ln w="0"/>
                <a:solidFill>
                  <a:schemeClr val="bg1"/>
                </a:solidFill>
                <a:effectLst>
                  <a:outerShdw blurRad="38100" dist="19050" dir="2700000" algn="tl" rotWithShape="0">
                    <a:schemeClr val="dk1">
                      <a:alpha val="40000"/>
                    </a:schemeClr>
                  </a:outerShdw>
                </a:effectLst>
              </a:rPr>
              <a:t>Perform</a:t>
            </a:r>
            <a:endParaRPr lang="en-US" sz="4800" b="0" cap="none" spc="0" dirty="0">
              <a:ln w="0"/>
              <a:solidFill>
                <a:schemeClr val="bg1"/>
              </a:solidFill>
              <a:effectLst>
                <a:outerShdw blurRad="38100" dist="19050" dir="2700000" algn="tl" rotWithShape="0">
                  <a:schemeClr val="dk1">
                    <a:alpha val="40000"/>
                  </a:schemeClr>
                </a:outerShdw>
              </a:effectLst>
            </a:endParaRPr>
          </a:p>
        </p:txBody>
      </p:sp>
      <p:sp>
        <p:nvSpPr>
          <p:cNvPr id="8" name="Title 7"/>
          <p:cNvSpPr>
            <a:spLocks noGrp="1"/>
          </p:cNvSpPr>
          <p:nvPr>
            <p:ph type="title"/>
          </p:nvPr>
        </p:nvSpPr>
        <p:spPr>
          <a:xfrm>
            <a:off x="575860" y="1480409"/>
            <a:ext cx="10515600" cy="1325563"/>
          </a:xfrm>
        </p:spPr>
        <p:txBody>
          <a:bodyPr>
            <a:normAutofit/>
          </a:bodyPr>
          <a:lstStyle/>
          <a:p>
            <a:pPr marL="0" indent="0"/>
            <a:r>
              <a:rPr lang="en-US" b="1" dirty="0" smtClean="0">
                <a:solidFill>
                  <a:schemeClr val="tx2">
                    <a:lumMod val="60000"/>
                    <a:lumOff val="40000"/>
                  </a:schemeClr>
                </a:solidFill>
              </a:rPr>
              <a:t>A web platform </a:t>
            </a:r>
            <a:r>
              <a:rPr lang="en-US" dirty="0" smtClean="0"/>
              <a:t>that immerses students in career paths using virtual simulation to </a:t>
            </a:r>
            <a:endParaRPr lang="en-US" dirty="0"/>
          </a:p>
        </p:txBody>
      </p:sp>
      <p:sp>
        <p:nvSpPr>
          <p:cNvPr id="10" name="Title 1"/>
          <p:cNvSpPr txBox="1">
            <a:spLocks/>
          </p:cNvSpPr>
          <p:nvPr/>
        </p:nvSpPr>
        <p:spPr>
          <a:xfrm>
            <a:off x="303628" y="2947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2"/>
                </a:solidFill>
              </a:rPr>
              <a:t>Solution</a:t>
            </a:r>
            <a:endParaRPr lang="en-US" sz="4800" b="1" dirty="0">
              <a:solidFill>
                <a:schemeClr val="bg2"/>
              </a:solidFill>
            </a:endParaRPr>
          </a:p>
        </p:txBody>
      </p:sp>
      <p:sp>
        <p:nvSpPr>
          <p:cNvPr id="11" name="Rectangle 10"/>
          <p:cNvSpPr/>
          <p:nvPr/>
        </p:nvSpPr>
        <p:spPr>
          <a:xfrm>
            <a:off x="7349380" y="3324502"/>
            <a:ext cx="2622403" cy="4524315"/>
          </a:xfrm>
          <a:prstGeom prst="rect">
            <a:avLst/>
          </a:prstGeom>
          <a:noFill/>
        </p:spPr>
        <p:txBody>
          <a:bodyPr wrap="square" lIns="91440" tIns="45720" rIns="91440" bIns="45720">
            <a:spAutoFit/>
          </a:bodyPr>
          <a:lstStyle/>
          <a:p>
            <a:pPr algn="ctr"/>
            <a:r>
              <a:rPr lang="en-US" sz="4800" dirty="0" smtClean="0">
                <a:ln w="0"/>
                <a:solidFill>
                  <a:schemeClr val="bg1"/>
                </a:solidFill>
                <a:effectLst>
                  <a:outerShdw blurRad="38100" dist="19050" dir="2700000" algn="tl" rotWithShape="0">
                    <a:schemeClr val="dk1">
                      <a:alpha val="40000"/>
                    </a:schemeClr>
                  </a:outerShdw>
                </a:effectLst>
              </a:rPr>
              <a:t>Pursue</a:t>
            </a:r>
          </a:p>
          <a:p>
            <a:pPr algn="ctr"/>
            <a:endParaRPr lang="en-US" sz="2400" dirty="0">
              <a:ln w="0"/>
              <a:solidFill>
                <a:schemeClr val="bg1"/>
              </a:solidFill>
              <a:effectLst>
                <a:outerShdw blurRad="38100" dist="19050" dir="2700000" algn="tl" rotWithShape="0">
                  <a:schemeClr val="dk1">
                    <a:alpha val="40000"/>
                  </a:schemeClr>
                </a:outerShdw>
              </a:effectLst>
            </a:endParaRPr>
          </a:p>
          <a:p>
            <a:pPr algn="ctr"/>
            <a:r>
              <a:rPr lang="en-US" sz="2400" dirty="0" smtClean="0">
                <a:ln w="0"/>
                <a:effectLst>
                  <a:outerShdw blurRad="38100" dist="19050" dir="2700000" algn="tl" rotWithShape="0">
                    <a:schemeClr val="dk1">
                      <a:alpha val="40000"/>
                    </a:schemeClr>
                  </a:outerShdw>
                </a:effectLst>
              </a:rPr>
              <a:t>careers that interest you by reading about position requirements</a:t>
            </a:r>
            <a:endParaRPr lang="en-US" sz="2400" dirty="0" smtClean="0">
              <a:ln w="0"/>
            </a:endParaRPr>
          </a:p>
          <a:p>
            <a:pPr algn="ctr"/>
            <a:endParaRPr lang="en-US" sz="4800" b="0" cap="none" spc="0" dirty="0">
              <a:ln w="0"/>
              <a:solidFill>
                <a:schemeClr val="bg1"/>
              </a:solidFill>
              <a:effectLst>
                <a:outerShdw blurRad="38100" dist="19050" dir="2700000" algn="tl" rotWithShape="0">
                  <a:schemeClr val="dk1">
                    <a:alpha val="40000"/>
                  </a:schemeClr>
                </a:outerShdw>
              </a:effectLst>
            </a:endParaRPr>
          </a:p>
          <a:p>
            <a:pPr algn="ctr"/>
            <a:endParaRPr lang="en-US" sz="4800" b="0" cap="none" spc="0" dirty="0">
              <a:ln w="0"/>
              <a:solidFill>
                <a:schemeClr val="bg1"/>
              </a:solidFill>
              <a:effectLst>
                <a:outerShdw blurRad="38100" dist="19050" dir="2700000" algn="tl" rotWithShape="0">
                  <a:schemeClr val="dk1">
                    <a:alpha val="40000"/>
                  </a:schemeClr>
                </a:outerShdw>
              </a:effectLst>
            </a:endParaRPr>
          </a:p>
        </p:txBody>
      </p:sp>
      <p:cxnSp>
        <p:nvCxnSpPr>
          <p:cNvPr id="13" name="Straight Connector 12"/>
          <p:cNvCxnSpPr/>
          <p:nvPr/>
        </p:nvCxnSpPr>
        <p:spPr>
          <a:xfrm>
            <a:off x="3725839" y="1221102"/>
            <a:ext cx="37667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4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a:t>
            </a:r>
            <a:endParaRPr lang="en-US" dirty="0"/>
          </a:p>
        </p:txBody>
      </p:sp>
    </p:spTree>
    <p:extLst>
      <p:ext uri="{BB962C8B-B14F-4D97-AF65-F5344CB8AC3E}">
        <p14:creationId xmlns:p14="http://schemas.microsoft.com/office/powerpoint/2010/main" val="61266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3628" y="2947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2"/>
                </a:solidFill>
              </a:rPr>
              <a:t>Business Model</a:t>
            </a:r>
            <a:endParaRPr lang="en-US" sz="4800" b="1" dirty="0">
              <a:solidFill>
                <a:schemeClr val="bg2"/>
              </a:solidFill>
            </a:endParaRPr>
          </a:p>
        </p:txBody>
      </p:sp>
      <p:pic>
        <p:nvPicPr>
          <p:cNvPr id="4098" name="Picture 2" descr="http://www.iconpng.com/png/mixed_icons1/student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907" y="1748163"/>
            <a:ext cx="1494029" cy="14940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igitalbloggers.com/richguzman/files/2013/06/Silhouette-Business-Team-cropped-long-e13010819465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28" y="1900543"/>
            <a:ext cx="3114258" cy="1341649"/>
          </a:xfrm>
          <a:prstGeom prst="rect">
            <a:avLst/>
          </a:prstGeom>
          <a:noFill/>
          <a:extLst>
            <a:ext uri="{909E8E84-426E-40DD-AFC4-6F175D3DCCD1}">
              <a14:hiddenFill xmlns:a14="http://schemas.microsoft.com/office/drawing/2010/main">
                <a:solidFill>
                  <a:srgbClr val="FFFFFF"/>
                </a:solidFill>
              </a14:hiddenFill>
            </a:ext>
          </a:extLst>
        </p:spPr>
      </p:pic>
      <p:cxnSp>
        <p:nvCxnSpPr>
          <p:cNvPr id="4099" name="Elbow Connector 4098"/>
          <p:cNvCxnSpPr/>
          <p:nvPr/>
        </p:nvCxnSpPr>
        <p:spPr>
          <a:xfrm rot="16200000" flipH="1">
            <a:off x="1800165" y="3579689"/>
            <a:ext cx="4732269" cy="131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6131576" y="3579689"/>
            <a:ext cx="4732269" cy="131740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03" name="TextBox 4102"/>
          <p:cNvSpPr txBox="1"/>
          <p:nvPr/>
        </p:nvSpPr>
        <p:spPr>
          <a:xfrm>
            <a:off x="4785515" y="4416774"/>
            <a:ext cx="3466531" cy="646331"/>
          </a:xfrm>
          <a:prstGeom prst="rect">
            <a:avLst/>
          </a:prstGeom>
          <a:noFill/>
        </p:spPr>
        <p:txBody>
          <a:bodyPr wrap="square" rtlCol="0">
            <a:spAutoFit/>
          </a:bodyPr>
          <a:lstStyle/>
          <a:p>
            <a:r>
              <a:rPr lang="en-US" dirty="0" smtClean="0"/>
              <a:t>Will available for an annual subscription of $1,000 per user</a:t>
            </a:r>
            <a:endParaRPr lang="en-US" dirty="0"/>
          </a:p>
        </p:txBody>
      </p:sp>
      <p:sp>
        <p:nvSpPr>
          <p:cNvPr id="4104" name="TextBox 4103"/>
          <p:cNvSpPr txBox="1"/>
          <p:nvPr/>
        </p:nvSpPr>
        <p:spPr>
          <a:xfrm>
            <a:off x="4374755" y="3370006"/>
            <a:ext cx="3138985" cy="369332"/>
          </a:xfrm>
          <a:prstGeom prst="rect">
            <a:avLst/>
          </a:prstGeom>
          <a:noFill/>
        </p:spPr>
        <p:txBody>
          <a:bodyPr wrap="square" rtlCol="0">
            <a:spAutoFit/>
          </a:bodyPr>
          <a:lstStyle/>
          <a:p>
            <a:pPr algn="ctr"/>
            <a:r>
              <a:rPr lang="en-US" dirty="0" smtClean="0">
                <a:solidFill>
                  <a:schemeClr val="accent4"/>
                </a:solidFill>
              </a:rPr>
              <a:t>University Accounts</a:t>
            </a:r>
            <a:endParaRPr lang="en-US" dirty="0">
              <a:solidFill>
                <a:schemeClr val="accent4"/>
              </a:solidFill>
            </a:endParaRPr>
          </a:p>
        </p:txBody>
      </p:sp>
      <p:sp>
        <p:nvSpPr>
          <p:cNvPr id="42" name="TextBox 41"/>
          <p:cNvSpPr txBox="1"/>
          <p:nvPr/>
        </p:nvSpPr>
        <p:spPr>
          <a:xfrm>
            <a:off x="214511" y="3370006"/>
            <a:ext cx="3138985" cy="369332"/>
          </a:xfrm>
          <a:prstGeom prst="rect">
            <a:avLst/>
          </a:prstGeom>
          <a:noFill/>
        </p:spPr>
        <p:txBody>
          <a:bodyPr wrap="square" rtlCol="0">
            <a:spAutoFit/>
          </a:bodyPr>
          <a:lstStyle/>
          <a:p>
            <a:pPr algn="ctr"/>
            <a:r>
              <a:rPr lang="en-US" dirty="0" smtClean="0">
                <a:solidFill>
                  <a:schemeClr val="accent4"/>
                </a:solidFill>
              </a:rPr>
              <a:t>Organization Accounts</a:t>
            </a:r>
            <a:endParaRPr lang="en-US" dirty="0">
              <a:solidFill>
                <a:schemeClr val="accent4"/>
              </a:solidFill>
            </a:endParaRPr>
          </a:p>
        </p:txBody>
      </p:sp>
      <p:sp>
        <p:nvSpPr>
          <p:cNvPr id="43" name="TextBox 42"/>
          <p:cNvSpPr txBox="1"/>
          <p:nvPr/>
        </p:nvSpPr>
        <p:spPr>
          <a:xfrm>
            <a:off x="493592" y="4449169"/>
            <a:ext cx="3466531" cy="646331"/>
          </a:xfrm>
          <a:prstGeom prst="rect">
            <a:avLst/>
          </a:prstGeom>
          <a:noFill/>
        </p:spPr>
        <p:txBody>
          <a:bodyPr wrap="square" rtlCol="0">
            <a:spAutoFit/>
          </a:bodyPr>
          <a:lstStyle/>
          <a:p>
            <a:r>
              <a:rPr lang="en-US" dirty="0" smtClean="0"/>
              <a:t>Will be available for an annual subscription of $1,200 per user</a:t>
            </a:r>
            <a:endParaRPr lang="en-US" dirty="0"/>
          </a:p>
        </p:txBody>
      </p:sp>
      <p:pic>
        <p:nvPicPr>
          <p:cNvPr id="4105" name="Picture 4104"/>
          <p:cNvPicPr>
            <a:picLocks noChangeAspect="1"/>
          </p:cNvPicPr>
          <p:nvPr/>
        </p:nvPicPr>
        <p:blipFill>
          <a:blip r:embed="rId4"/>
          <a:stretch>
            <a:fillRect/>
          </a:stretch>
        </p:blipFill>
        <p:spPr>
          <a:xfrm>
            <a:off x="9357498" y="1900542"/>
            <a:ext cx="2393224" cy="1479516"/>
          </a:xfrm>
          <a:prstGeom prst="rect">
            <a:avLst/>
          </a:prstGeom>
        </p:spPr>
      </p:pic>
      <p:sp>
        <p:nvSpPr>
          <p:cNvPr id="45" name="TextBox 44"/>
          <p:cNvSpPr txBox="1"/>
          <p:nvPr/>
        </p:nvSpPr>
        <p:spPr>
          <a:xfrm>
            <a:off x="8925636" y="3475585"/>
            <a:ext cx="3138985" cy="369332"/>
          </a:xfrm>
          <a:prstGeom prst="rect">
            <a:avLst/>
          </a:prstGeom>
          <a:noFill/>
        </p:spPr>
        <p:txBody>
          <a:bodyPr wrap="square" rtlCol="0">
            <a:spAutoFit/>
          </a:bodyPr>
          <a:lstStyle/>
          <a:p>
            <a:pPr algn="ctr"/>
            <a:r>
              <a:rPr lang="en-US" dirty="0" smtClean="0">
                <a:solidFill>
                  <a:schemeClr val="accent4"/>
                </a:solidFill>
              </a:rPr>
              <a:t>Additional pricing</a:t>
            </a:r>
            <a:endParaRPr lang="en-US" dirty="0">
              <a:solidFill>
                <a:schemeClr val="accent4"/>
              </a:solidFill>
            </a:endParaRPr>
          </a:p>
        </p:txBody>
      </p:sp>
      <p:sp>
        <p:nvSpPr>
          <p:cNvPr id="46" name="TextBox 45"/>
          <p:cNvSpPr txBox="1"/>
          <p:nvPr/>
        </p:nvSpPr>
        <p:spPr>
          <a:xfrm>
            <a:off x="9085962" y="4238392"/>
            <a:ext cx="2978659" cy="923330"/>
          </a:xfrm>
          <a:prstGeom prst="rect">
            <a:avLst/>
          </a:prstGeom>
          <a:noFill/>
        </p:spPr>
        <p:txBody>
          <a:bodyPr wrap="square" rtlCol="0">
            <a:spAutoFit/>
          </a:bodyPr>
          <a:lstStyle/>
          <a:p>
            <a:r>
              <a:rPr lang="en-US" dirty="0" smtClean="0"/>
              <a:t>Packages and features will be implemented as growth is realized</a:t>
            </a:r>
            <a:endParaRPr lang="en-US" dirty="0"/>
          </a:p>
        </p:txBody>
      </p:sp>
      <p:cxnSp>
        <p:nvCxnSpPr>
          <p:cNvPr id="47" name="Straight Connector 46"/>
          <p:cNvCxnSpPr/>
          <p:nvPr/>
        </p:nvCxnSpPr>
        <p:spPr>
          <a:xfrm>
            <a:off x="3725839" y="1221102"/>
            <a:ext cx="37667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19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03628" y="2947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accent1"/>
                </a:solidFill>
              </a:rPr>
              <a:t>Company Expansion</a:t>
            </a:r>
            <a:endParaRPr lang="en-US" sz="4800" b="1" dirty="0">
              <a:solidFill>
                <a:schemeClr val="accent1"/>
              </a:solidFill>
            </a:endParaRPr>
          </a:p>
        </p:txBody>
      </p:sp>
      <p:graphicFrame>
        <p:nvGraphicFramePr>
          <p:cNvPr id="14" name="Diagram 13"/>
          <p:cNvGraphicFramePr/>
          <p:nvPr>
            <p:extLst>
              <p:ext uri="{D42A27DB-BD31-4B8C-83A1-F6EECF244321}">
                <p14:modId xmlns:p14="http://schemas.microsoft.com/office/powerpoint/2010/main" val="1114796118"/>
              </p:ext>
            </p:extLst>
          </p:nvPr>
        </p:nvGraphicFramePr>
        <p:xfrm>
          <a:off x="1627646" y="1836249"/>
          <a:ext cx="7867563" cy="438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p:cNvCxnSpPr/>
          <p:nvPr/>
        </p:nvCxnSpPr>
        <p:spPr>
          <a:xfrm flipV="1">
            <a:off x="3725839" y="1214651"/>
            <a:ext cx="3848668" cy="64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567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1723" y="586055"/>
            <a:ext cx="10515600" cy="5687711"/>
          </a:xfrm>
          <a:prstGeom prst="rect">
            <a:avLst/>
          </a:prstGeom>
        </p:spPr>
        <p:txBody>
          <a:bodyPr>
            <a:spAutoFit/>
          </a:bodyPr>
          <a:lstStyle/>
          <a:p>
            <a:r>
              <a:rPr lang="en-US" sz="4000" i="0" u="none" strike="noStrike" dirty="0" smtClean="0">
                <a:solidFill>
                  <a:srgbClr val="000000"/>
                </a:solidFill>
                <a:effectLst/>
                <a:latin typeface="+mn-lt"/>
              </a:rPr>
              <a:t>“ </a:t>
            </a:r>
            <a:r>
              <a:rPr lang="en-US" sz="4000" i="0" u="none" strike="noStrike" dirty="0" smtClean="0">
                <a:solidFill>
                  <a:srgbClr val="595851"/>
                </a:solidFill>
                <a:effectLst/>
                <a:latin typeface="+mn-lt"/>
              </a:rPr>
              <a:t>An estimated </a:t>
            </a:r>
            <a:r>
              <a:rPr lang="en-US" sz="4800" b="1" i="0" u="none" strike="noStrike" dirty="0" smtClean="0">
                <a:solidFill>
                  <a:srgbClr val="595851"/>
                </a:solidFill>
                <a:effectLst/>
                <a:latin typeface="+mn-lt"/>
              </a:rPr>
              <a:t>20</a:t>
            </a:r>
            <a:r>
              <a:rPr lang="en-US" sz="4800" i="0" u="none" strike="noStrike" dirty="0" smtClean="0">
                <a:solidFill>
                  <a:srgbClr val="595851"/>
                </a:solidFill>
                <a:effectLst/>
                <a:latin typeface="+mn-lt"/>
              </a:rPr>
              <a:t> </a:t>
            </a:r>
            <a:r>
              <a:rPr lang="en-US" sz="4000" i="0" u="none" strike="noStrike" dirty="0" smtClean="0">
                <a:solidFill>
                  <a:srgbClr val="595851"/>
                </a:solidFill>
                <a:effectLst/>
                <a:latin typeface="+mn-lt"/>
              </a:rPr>
              <a:t>to </a:t>
            </a:r>
            <a:r>
              <a:rPr lang="en-US" sz="4800" b="1" i="0" u="none" strike="noStrike" dirty="0" smtClean="0">
                <a:solidFill>
                  <a:srgbClr val="595851"/>
                </a:solidFill>
                <a:effectLst/>
                <a:latin typeface="+mn-lt"/>
              </a:rPr>
              <a:t>50</a:t>
            </a:r>
            <a:r>
              <a:rPr lang="en-US" sz="4800" i="0" u="none" strike="noStrike" dirty="0" smtClean="0">
                <a:solidFill>
                  <a:srgbClr val="595851"/>
                </a:solidFill>
                <a:effectLst/>
                <a:latin typeface="+mn-lt"/>
              </a:rPr>
              <a:t> </a:t>
            </a:r>
            <a:r>
              <a:rPr lang="en-US" sz="4000" i="0" u="none" strike="noStrike" dirty="0" smtClean="0">
                <a:solidFill>
                  <a:srgbClr val="595851"/>
                </a:solidFill>
                <a:effectLst/>
                <a:latin typeface="+mn-lt"/>
              </a:rPr>
              <a:t>percent of students enter college as “undecided” (Gordon, 1995) </a:t>
            </a:r>
            <a:r>
              <a:rPr lang="en-US" sz="4000" dirty="0">
                <a:solidFill>
                  <a:srgbClr val="595851"/>
                </a:solidFill>
                <a:latin typeface="+mn-lt"/>
              </a:rPr>
              <a:t/>
            </a:r>
            <a:br>
              <a:rPr lang="en-US" sz="4000" dirty="0">
                <a:solidFill>
                  <a:srgbClr val="595851"/>
                </a:solidFill>
                <a:latin typeface="+mn-lt"/>
              </a:rPr>
            </a:br>
            <a:r>
              <a:rPr lang="en-US" sz="4000" dirty="0">
                <a:solidFill>
                  <a:srgbClr val="595851"/>
                </a:solidFill>
                <a:latin typeface="+mn-lt"/>
              </a:rPr>
              <a:t/>
            </a:r>
            <a:br>
              <a:rPr lang="en-US" sz="4000" dirty="0">
                <a:solidFill>
                  <a:srgbClr val="595851"/>
                </a:solidFill>
                <a:latin typeface="+mn-lt"/>
              </a:rPr>
            </a:br>
            <a:r>
              <a:rPr lang="en-US" sz="4000" i="0" u="none" strike="noStrike" dirty="0" smtClean="0">
                <a:solidFill>
                  <a:srgbClr val="595851"/>
                </a:solidFill>
                <a:effectLst/>
                <a:latin typeface="+mn-lt"/>
              </a:rPr>
              <a:t>and an estimated </a:t>
            </a:r>
            <a:r>
              <a:rPr lang="en-US" sz="4800" b="1" i="0" u="none" strike="noStrike" dirty="0" smtClean="0">
                <a:solidFill>
                  <a:srgbClr val="595851"/>
                </a:solidFill>
                <a:effectLst/>
                <a:latin typeface="+mn-lt"/>
              </a:rPr>
              <a:t>75</a:t>
            </a:r>
            <a:r>
              <a:rPr lang="en-US" sz="4800" i="0" u="none" strike="noStrike" dirty="0" smtClean="0">
                <a:solidFill>
                  <a:srgbClr val="595851"/>
                </a:solidFill>
                <a:effectLst/>
                <a:latin typeface="+mn-lt"/>
              </a:rPr>
              <a:t> </a:t>
            </a:r>
            <a:r>
              <a:rPr lang="en-US" sz="4000" i="0" u="none" strike="noStrike" dirty="0" smtClean="0">
                <a:solidFill>
                  <a:srgbClr val="595851"/>
                </a:solidFill>
                <a:effectLst/>
                <a:latin typeface="+mn-lt"/>
              </a:rPr>
              <a:t>percent of students change their major </a:t>
            </a:r>
            <a:r>
              <a:rPr lang="en-US" sz="4800" b="1" i="0" u="none" strike="noStrike" dirty="0" smtClean="0">
                <a:solidFill>
                  <a:srgbClr val="595851"/>
                </a:solidFill>
                <a:effectLst/>
                <a:latin typeface="+mn-lt"/>
              </a:rPr>
              <a:t>at least once</a:t>
            </a:r>
            <a:r>
              <a:rPr lang="en-US" sz="4000" i="0" u="none" strike="noStrike" dirty="0" smtClean="0">
                <a:solidFill>
                  <a:srgbClr val="595851"/>
                </a:solidFill>
                <a:effectLst/>
                <a:latin typeface="+mn-lt"/>
              </a:rPr>
              <a:t> before graduation (Gordon, 1995)” </a:t>
            </a:r>
            <a:br>
              <a:rPr lang="en-US" sz="4000" i="0" u="none" strike="noStrike" dirty="0" smtClean="0">
                <a:solidFill>
                  <a:srgbClr val="595851"/>
                </a:solidFill>
                <a:effectLst/>
                <a:latin typeface="+mn-lt"/>
              </a:rPr>
            </a:br>
            <a:r>
              <a:rPr lang="en-US" sz="4000" i="0" u="none" strike="noStrike" dirty="0" smtClean="0">
                <a:solidFill>
                  <a:srgbClr val="595851"/>
                </a:solidFill>
                <a:effectLst/>
                <a:latin typeface="+mn-lt"/>
              </a:rPr>
              <a:t/>
            </a:r>
            <a:br>
              <a:rPr lang="en-US" sz="4000" i="0" u="none" strike="noStrike" dirty="0" smtClean="0">
                <a:solidFill>
                  <a:srgbClr val="595851"/>
                </a:solidFill>
                <a:effectLst/>
                <a:latin typeface="+mn-lt"/>
              </a:rPr>
            </a:br>
            <a:r>
              <a:rPr lang="en-US" sz="2000" i="0" u="none" strike="noStrike" dirty="0" smtClean="0">
                <a:solidFill>
                  <a:srgbClr val="595851"/>
                </a:solidFill>
                <a:effectLst/>
                <a:latin typeface="+mn-lt"/>
              </a:rPr>
              <a:t>(</a:t>
            </a:r>
            <a:r>
              <a:rPr lang="en-US" sz="2000" i="1" dirty="0" err="1" smtClean="0">
                <a:latin typeface="+mn-lt"/>
              </a:rPr>
              <a:t>Freedman,L</a:t>
            </a:r>
            <a:r>
              <a:rPr lang="en-US" sz="2000" i="1" dirty="0" smtClean="0">
                <a:latin typeface="+mn-lt"/>
              </a:rPr>
              <a:t>. (2013). The </a:t>
            </a:r>
            <a:r>
              <a:rPr lang="en-US" sz="2000" i="1" dirty="0">
                <a:latin typeface="+mn-lt"/>
              </a:rPr>
              <a:t>Developmental Disconnect in Choosing a Major: Why Institutions Should Prohibit Choice until Second </a:t>
            </a:r>
            <a:r>
              <a:rPr lang="en-US" sz="2000" i="1" dirty="0" smtClean="0">
                <a:latin typeface="+mn-lt"/>
              </a:rPr>
              <a:t>Year. Web.)</a:t>
            </a:r>
            <a:endParaRPr lang="en-US" sz="2000" i="0" u="none" strike="noStrike" dirty="0" smtClean="0">
              <a:solidFill>
                <a:srgbClr val="595851"/>
              </a:solidFill>
              <a:effectLst/>
              <a:latin typeface="+mn-lt"/>
            </a:endParaRPr>
          </a:p>
          <a:p>
            <a:endParaRPr lang="en-US" sz="2000" i="0" u="none" strike="noStrike" dirty="0" smtClean="0">
              <a:solidFill>
                <a:srgbClr val="595851"/>
              </a:solidFill>
              <a:effectLst/>
              <a:latin typeface="+mn-lt"/>
            </a:endParaRPr>
          </a:p>
          <a:p>
            <a:r>
              <a:rPr lang="en-US" sz="2000" dirty="0">
                <a:solidFill>
                  <a:srgbClr val="595851"/>
                </a:solidFill>
                <a:latin typeface="+mn-lt"/>
              </a:rPr>
              <a:t>(</a:t>
            </a:r>
            <a:r>
              <a:rPr lang="en-US" sz="2000" dirty="0" smtClean="0">
                <a:latin typeface="+mn-lt"/>
              </a:rPr>
              <a:t>Gordon</a:t>
            </a:r>
            <a:r>
              <a:rPr lang="en-US" sz="2000" dirty="0">
                <a:latin typeface="+mn-lt"/>
              </a:rPr>
              <a:t>, V. N. (1995). </a:t>
            </a:r>
            <a:r>
              <a:rPr lang="en-US" sz="2000" i="1" dirty="0">
                <a:latin typeface="+mn-lt"/>
              </a:rPr>
              <a:t>The undecided college student: An academic and career advising challenge</a:t>
            </a:r>
            <a:r>
              <a:rPr lang="en-US" sz="2000" dirty="0">
                <a:latin typeface="+mn-lt"/>
              </a:rPr>
              <a:t> (2nd. ed.). Springfield, IL: Charles C. Thomas</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168462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2261" y="3213079"/>
            <a:ext cx="2087431"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rPr>
              <a:t>$</a:t>
            </a:r>
            <a:r>
              <a:rPr lang="en-US" sz="3600" b="1" cap="none" spc="0" dirty="0" smtClean="0">
                <a:ln w="12700">
                  <a:solidFill>
                    <a:schemeClr val="tx2">
                      <a:satMod val="155000"/>
                    </a:schemeClr>
                  </a:solidFill>
                  <a:prstDash val="solid"/>
                </a:ln>
              </a:rPr>
              <a:t>14billion</a:t>
            </a:r>
            <a:endParaRPr lang="en-US" sz="3600" b="1" cap="none" spc="0" dirty="0">
              <a:ln w="12700">
                <a:solidFill>
                  <a:schemeClr val="tx2">
                    <a:satMod val="155000"/>
                  </a:schemeClr>
                </a:solidFill>
                <a:prstDash val="solid"/>
              </a:ln>
            </a:endParaRPr>
          </a:p>
        </p:txBody>
      </p:sp>
      <p:sp>
        <p:nvSpPr>
          <p:cNvPr id="8" name="Rectangle 7"/>
          <p:cNvSpPr/>
          <p:nvPr/>
        </p:nvSpPr>
        <p:spPr>
          <a:xfrm>
            <a:off x="6758645" y="2138183"/>
            <a:ext cx="5339543" cy="1077218"/>
          </a:xfrm>
          <a:prstGeom prst="rect">
            <a:avLst/>
          </a:prstGeom>
        </p:spPr>
        <p:txBody>
          <a:bodyPr wrap="square">
            <a:spAutoFit/>
          </a:bodyPr>
          <a:lstStyle/>
          <a:p>
            <a:pPr algn="r"/>
            <a:r>
              <a:rPr lang="en-US" sz="2400" b="0" i="0" dirty="0" smtClean="0">
                <a:solidFill>
                  <a:srgbClr val="2A272B"/>
                </a:solidFill>
                <a:effectLst/>
              </a:rPr>
              <a:t>1 counselor to every 1,645 students out of 20,000 enrolled students </a:t>
            </a:r>
          </a:p>
          <a:p>
            <a:pPr algn="r"/>
            <a:r>
              <a:rPr lang="en-US" sz="1600" b="0" i="0" dirty="0" smtClean="0">
                <a:solidFill>
                  <a:srgbClr val="2A272B"/>
                </a:solidFill>
                <a:effectLst/>
              </a:rPr>
              <a:t>(The Hechinger Report 01/29/13).</a:t>
            </a:r>
            <a:endParaRPr lang="en-US" sz="1600" dirty="0"/>
          </a:p>
        </p:txBody>
      </p:sp>
      <p:sp>
        <p:nvSpPr>
          <p:cNvPr id="12" name="Title 1"/>
          <p:cNvSpPr txBox="1">
            <a:spLocks/>
          </p:cNvSpPr>
          <p:nvPr/>
        </p:nvSpPr>
        <p:spPr>
          <a:xfrm>
            <a:off x="303628" y="2947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2"/>
                </a:solidFill>
              </a:rPr>
              <a:t>Market</a:t>
            </a:r>
            <a:endParaRPr lang="en-US" sz="4800" b="1" dirty="0">
              <a:solidFill>
                <a:schemeClr val="bg2"/>
              </a:solidFill>
            </a:endParaRPr>
          </a:p>
        </p:txBody>
      </p:sp>
      <p:sp>
        <p:nvSpPr>
          <p:cNvPr id="13" name="Rectangle 12"/>
          <p:cNvSpPr/>
          <p:nvPr/>
        </p:nvSpPr>
        <p:spPr>
          <a:xfrm>
            <a:off x="5940808" y="3227229"/>
            <a:ext cx="6593174" cy="646331"/>
          </a:xfrm>
          <a:prstGeom prst="rect">
            <a:avLst/>
          </a:prstGeom>
          <a:noFill/>
        </p:spPr>
        <p:txBody>
          <a:bodyPr wrap="square" lIns="91440" tIns="45720" rIns="91440" bIns="45720">
            <a:spAutoFit/>
          </a:bodyPr>
          <a:lstStyle/>
          <a:p>
            <a:pPr algn="ctr"/>
            <a:r>
              <a:rPr lang="en-US" sz="3600" b="1" dirty="0" smtClean="0"/>
              <a:t>$89,819</a:t>
            </a:r>
            <a:endParaRPr lang="en-US" sz="2000" b="1" dirty="0" smtClean="0"/>
          </a:p>
        </p:txBody>
      </p:sp>
      <p:sp>
        <p:nvSpPr>
          <p:cNvPr id="23" name="Text Placeholder 2"/>
          <p:cNvSpPr txBox="1">
            <a:spLocks/>
          </p:cNvSpPr>
          <p:nvPr/>
        </p:nvSpPr>
        <p:spPr>
          <a:xfrm>
            <a:off x="33120" y="2126355"/>
            <a:ext cx="77724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17,439 businesses for job training/career counseling </a:t>
            </a:r>
            <a:r>
              <a:rPr lang="en-US" sz="1600" dirty="0" smtClean="0"/>
              <a:t>(ibisworld.com from 02/15) </a:t>
            </a:r>
            <a:endParaRPr lang="en-US" sz="1600" dirty="0"/>
          </a:p>
        </p:txBody>
      </p:sp>
      <p:cxnSp>
        <p:nvCxnSpPr>
          <p:cNvPr id="25" name="Straight Connector 24"/>
          <p:cNvCxnSpPr/>
          <p:nvPr/>
        </p:nvCxnSpPr>
        <p:spPr>
          <a:xfrm>
            <a:off x="3725839" y="1221102"/>
            <a:ext cx="37667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824353" y="2138183"/>
            <a:ext cx="20090" cy="34424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233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18279"/>
          <a:stretch/>
        </p:blipFill>
        <p:spPr>
          <a:xfrm>
            <a:off x="9784698" y="4923491"/>
            <a:ext cx="1952377" cy="1746300"/>
          </a:xfrm>
          <a:prstGeom prst="rect">
            <a:avLst/>
          </a:prstGeom>
        </p:spPr>
      </p:pic>
      <p:pic>
        <p:nvPicPr>
          <p:cNvPr id="2060" name="Picture 12" descr="https://www.stchas.edu/blogs/wp-content/uploads/sites/4/2015/05/business-network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9553" y="1435514"/>
            <a:ext cx="2200275" cy="14675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3772999540"/>
              </p:ext>
            </p:extLst>
          </p:nvPr>
        </p:nvGraphicFramePr>
        <p:xfrm>
          <a:off x="1980909" y="1330044"/>
          <a:ext cx="9255990" cy="5738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p:cNvSpPr txBox="1">
            <a:spLocks/>
          </p:cNvSpPr>
          <p:nvPr/>
        </p:nvSpPr>
        <p:spPr>
          <a:xfrm>
            <a:off x="303628" y="294787"/>
            <a:ext cx="10515600" cy="1292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2"/>
                </a:solidFill>
              </a:rPr>
              <a:t>Competition</a:t>
            </a:r>
            <a:endParaRPr lang="en-US" sz="4800" b="1" dirty="0">
              <a:solidFill>
                <a:schemeClr val="bg2"/>
              </a:solidFill>
            </a:endParaRPr>
          </a:p>
        </p:txBody>
      </p:sp>
      <p:pic>
        <p:nvPicPr>
          <p:cNvPr id="2066" name="Picture 18" descr="http://www.blogcdn.com/www.dailyfinance.com/media/2008/02/800px-college_board_logo.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7408" y="1920498"/>
            <a:ext cx="3639491" cy="98266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encrypted-tbn1.gstatic.com/images?q=tbn:ANd9GcQEM_r8hownYXFogMg48CRXOhsDg6Njx9e4HebG_MVoHJFl-KrQ"/>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6906" y="2838833"/>
            <a:ext cx="1585783" cy="60788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mullenloweus.com/wp-content/uploads/2009/12/kumon-logo.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935" y="5436522"/>
            <a:ext cx="2696747" cy="89891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ttps://encrypted-tbn1.gstatic.com/images?q=tbn:ANd9GcSQTCZivKdyU80wknd_GpIpruiiDvc_iHSg_7FScD1kNqb-9NoIog"/>
          <p:cNvPicPr>
            <a:picLocks noChangeAspect="1" noChangeArrowheads="1"/>
          </p:cNvPicPr>
          <p:nvPr/>
        </p:nvPicPr>
        <p:blipFill rotWithShape="1">
          <a:blip r:embed="rId12">
            <a:extLst>
              <a:ext uri="{28A0092B-C50C-407E-A947-70E740481C1C}">
                <a14:useLocalDpi xmlns:a14="http://schemas.microsoft.com/office/drawing/2010/main" val="0"/>
              </a:ext>
            </a:extLst>
          </a:blip>
          <a:srcRect t="21112"/>
          <a:stretch/>
        </p:blipFill>
        <p:spPr bwMode="auto">
          <a:xfrm>
            <a:off x="6866215" y="5198441"/>
            <a:ext cx="2619375" cy="137507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p:nvCxnSpPr>
        <p:spPr>
          <a:xfrm>
            <a:off x="3725839" y="1221102"/>
            <a:ext cx="37667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882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icheme">
      <a:dk1>
        <a:srgbClr val="2A1F2D"/>
      </a:dk1>
      <a:lt1>
        <a:srgbClr val="FFFFFF"/>
      </a:lt1>
      <a:dk2>
        <a:srgbClr val="3B2C35"/>
      </a:dk2>
      <a:lt2>
        <a:srgbClr val="59C9A5"/>
      </a:lt2>
      <a:accent1>
        <a:srgbClr val="59C9A5"/>
      </a:accent1>
      <a:accent2>
        <a:srgbClr val="56E39F"/>
      </a:accent2>
      <a:accent3>
        <a:srgbClr val="3B2C35"/>
      </a:accent3>
      <a:accent4>
        <a:srgbClr val="FFC000"/>
      </a:accent4>
      <a:accent5>
        <a:srgbClr val="5B6C5D"/>
      </a:accent5>
      <a:accent6>
        <a:srgbClr val="70AD47"/>
      </a:accent6>
      <a:hlink>
        <a:srgbClr val="A5A5A5"/>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TotalTime>
  <Words>254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"Can you say that you truly love your job? Not very likely, according to the research"  -Forbes, 1/20/2014</vt:lpstr>
      <vt:lpstr>Problem</vt:lpstr>
      <vt:lpstr>A web platform that immerses students in career paths using virtual simulation to </vt:lpstr>
      <vt:lpstr>MVP</vt:lpstr>
      <vt:lpstr>PowerPoint Presentation</vt:lpstr>
      <vt:lpstr>PowerPoint Presentation</vt:lpstr>
      <vt:lpstr>“ An estimated 20 to 50 percent of students enter college as “undecided” (Gordon, 1995)   and an estimated 75 percent of students change their major at least once before graduation (Gordon, 1995)”   (Freedman,L. (2013). The Developmental Disconnect in Choosing a Major: Why Institutions Should Prohibit Choice until Second Year. Web.)  (Gordon, V. N. (1995). The undecided college student: An academic and career advising challenge (2nd. ed.). Springfield, IL: Charles C. Thomas.)</vt:lpstr>
      <vt:lpstr>PowerPoint Presentation</vt:lpstr>
      <vt:lpstr>PowerPoint Presentation</vt:lpstr>
      <vt:lpstr>PowerPoint Presentation</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NicheMe</dc:title>
  <dc:creator>Heyinn Rho</dc:creator>
  <cp:lastModifiedBy>Heyinn Rho</cp:lastModifiedBy>
  <cp:revision>101</cp:revision>
  <dcterms:created xsi:type="dcterms:W3CDTF">2015-10-17T18:44:09Z</dcterms:created>
  <dcterms:modified xsi:type="dcterms:W3CDTF">2015-10-18T09:58:33Z</dcterms:modified>
</cp:coreProperties>
</file>