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8" r:id="rId6"/>
    <p:sldId id="283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0655" autoAdjust="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Project Presentation Guidelines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245395"/>
          </a:xfrm>
        </p:spPr>
        <p:txBody>
          <a:bodyPr/>
          <a:lstStyle/>
          <a:p>
            <a:r>
              <a:rPr lang="en-US" dirty="0"/>
              <a:t>Presentation Expectations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1905640"/>
            <a:ext cx="7288212" cy="426448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Presentation should be 10-15 minutes in length</a:t>
            </a:r>
          </a:p>
          <a:p>
            <a:pPr lvl="1"/>
            <a:r>
              <a:rPr lang="en-US" dirty="0"/>
              <a:t>Introduction:</a:t>
            </a:r>
          </a:p>
          <a:p>
            <a:pPr lvl="2"/>
            <a:r>
              <a:rPr lang="en-US" dirty="0"/>
              <a:t>Goal of project (based on original Project Proposal)</a:t>
            </a:r>
          </a:p>
          <a:p>
            <a:pPr lvl="2"/>
            <a:r>
              <a:rPr lang="en-US" dirty="0"/>
              <a:t>Planned Model Classes</a:t>
            </a:r>
          </a:p>
          <a:p>
            <a:pPr lvl="2"/>
            <a:r>
              <a:rPr lang="en-US" dirty="0"/>
              <a:t>Planned User Interface</a:t>
            </a:r>
          </a:p>
          <a:p>
            <a:pPr lvl="1"/>
            <a:r>
              <a:rPr lang="en-US" dirty="0"/>
              <a:t>Discuss code you were able to implement</a:t>
            </a:r>
          </a:p>
          <a:p>
            <a:pPr lvl="1"/>
            <a:r>
              <a:rPr lang="en-US" dirty="0"/>
              <a:t>Discuss planned functions that you could not implement and reasons</a:t>
            </a:r>
          </a:p>
          <a:p>
            <a:pPr lvl="1"/>
            <a:r>
              <a:rPr lang="en-US" dirty="0"/>
              <a:t>What would you do differently next time</a:t>
            </a:r>
          </a:p>
          <a:p>
            <a:pPr lvl="1"/>
            <a:r>
              <a:rPr lang="en-US" dirty="0"/>
              <a:t>Show code at GitHub repository, in case others wish to reference it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Delivery Schedule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87B122-1579-FDB8-443B-F05E622163C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8200" y="2813049"/>
            <a:ext cx="3247662" cy="3238499"/>
          </a:xfrm>
        </p:spPr>
        <p:txBody>
          <a:bodyPr>
            <a:normAutofit/>
          </a:bodyPr>
          <a:lstStyle/>
          <a:p>
            <a:r>
              <a:rPr lang="en-US" dirty="0"/>
              <a:t>Please choose the earliest time you think you can be ready</a:t>
            </a:r>
          </a:p>
        </p:txBody>
      </p:sp>
      <p:graphicFrame>
        <p:nvGraphicFramePr>
          <p:cNvPr id="10" name="Table Placeholder 2">
            <a:extLst>
              <a:ext uri="{FF2B5EF4-FFF2-40B4-BE49-F238E27FC236}">
                <a16:creationId xmlns:a16="http://schemas.microsoft.com/office/drawing/2014/main" id="{98ED67AF-B48B-F5F8-E2FD-1C98C42C4D5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877818253"/>
              </p:ext>
            </p:extLst>
          </p:nvPr>
        </p:nvGraphicFramePr>
        <p:xfrm>
          <a:off x="4721225" y="97129"/>
          <a:ext cx="7137404" cy="664223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84351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76705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MONDAY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TUESDAY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WEDNESDAY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THURSDAY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9248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Ted Collins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Josh Reed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Brennan Fischer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9248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Justin </a:t>
                      </a:r>
                      <a:r>
                        <a:rPr lang="en-US" sz="1600" dirty="0" err="1"/>
                        <a:t>Hainline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Esther Kim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JongDo</a:t>
                      </a:r>
                      <a:r>
                        <a:rPr lang="en-US" sz="1600" dirty="0"/>
                        <a:t> Yoo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9248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Michael Flores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Zach </a:t>
                      </a:r>
                      <a:r>
                        <a:rPr lang="en-US" sz="1600" dirty="0" err="1"/>
                        <a:t>Renyhart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Jahleel</a:t>
                      </a:r>
                      <a:r>
                        <a:rPr lang="en-US" sz="1600" dirty="0"/>
                        <a:t> Lily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9248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Armani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Chase Young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213969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726011"/>
                  </a:ext>
                </a:extLst>
              </a:tr>
              <a:tr h="69248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Jason Wheeler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437545"/>
                  </a:ext>
                </a:extLst>
              </a:tr>
              <a:tr h="69248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Steven Chuy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997657"/>
                  </a:ext>
                </a:extLst>
              </a:tr>
              <a:tr h="69248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William Kennedy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9718"/>
                  </a:ext>
                </a:extLst>
              </a:tr>
              <a:tr h="69248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Sarah Williams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45993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{E72EA310-CC3F-4123-A9CB-B8AC749E99B3}tf67328976_win32</Template>
  <TotalTime>8757</TotalTime>
  <Words>122</Words>
  <Application>Microsoft Office PowerPoint</Application>
  <PresentationFormat>Widescreen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Tenorite</vt:lpstr>
      <vt:lpstr>Custom</vt:lpstr>
      <vt:lpstr>Project Presentation Guidelines</vt:lpstr>
      <vt:lpstr>Presentation Expectations</vt:lpstr>
      <vt:lpstr>Delivery Schedule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DeVries</dc:creator>
  <cp:lastModifiedBy>John DeVries</cp:lastModifiedBy>
  <cp:revision>5</cp:revision>
  <dcterms:created xsi:type="dcterms:W3CDTF">2024-07-31T17:34:17Z</dcterms:created>
  <dcterms:modified xsi:type="dcterms:W3CDTF">2024-08-06T19:31:51Z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