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CAA4-1B38-F3B9-D6A8-46373D146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7555E-A5A8-F20F-C632-38FA918D1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5D2C6-52FF-1BD8-C3B2-378A4503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439F-3CE6-4C89-AFEB-9E1931175BC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64C6B-2F14-B4E0-6661-8D5A025B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788B4-2E85-7E21-14F7-75F75CE0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53DE-795E-44C2-8635-9429C87E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2E82-3EB1-9337-5FC2-BC6C59DE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1E4B9-3ECF-7D4E-D9C4-66DD4D311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FBFE7-59E9-9DD5-9788-EE034325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439F-3CE6-4C89-AFEB-9E1931175BC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211BA-EB63-F15C-47C2-B023C44AC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5B76D-8ED0-590D-CC85-661BE4A1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53DE-795E-44C2-8635-9429C87E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8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AB8AC6-2B4D-BE2D-904A-BF444C043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D3C87-36A0-07BC-8852-656E1E590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B8C19-77FD-E20A-F2FE-17D33FD7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439F-3CE6-4C89-AFEB-9E1931175BC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9C838-F99B-097D-E0AC-25A1E89C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62EC8-7F5C-CE7A-433C-FB85D6A3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53DE-795E-44C2-8635-9429C87E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6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1A19-CE7E-86F7-2A8F-46B6745F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D8C09-73FE-42F9-8B77-26F36BC62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68BBB-594C-6453-302C-C477AB496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439F-3CE6-4C89-AFEB-9E1931175BC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F9A6C-B0A0-0047-B891-1366119F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AC221-8322-EB26-B8A4-7F2AE45A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53DE-795E-44C2-8635-9429C87E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8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370C-E140-1BAC-F1E9-5FB6764A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F0D4E-F231-8BE5-352E-8088F079B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23E1B-1CFC-FDE7-02A6-BF3E454F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439F-3CE6-4C89-AFEB-9E1931175BC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8102E-A916-00E4-EB21-05451C4E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E2B83-2D35-927C-4B59-A9951B7A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53DE-795E-44C2-8635-9429C87E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1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5C95-B611-C284-E9A8-B1D1DB7D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2F934-E73D-627A-DD1F-7AF6C442D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9E38A-AD44-4547-CD22-C7BB76F23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37598-61DF-F9EA-DFDB-CFAB72C4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439F-3CE6-4C89-AFEB-9E1931175BC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13455-4DD9-419F-385C-CF6967B8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EF433-8BBB-1CC1-8141-B8ECDAAC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53DE-795E-44C2-8635-9429C87E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1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ABB0-2793-5AD3-CF1E-4F90661D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7E84D-5D50-54DA-1B39-4D3751D74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01754-B474-A0AD-55E8-A6433BCDF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C6FBC-CFC3-BF3C-6D9B-A3BBD50B0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5C9DE-1565-6F56-193C-983241596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6D7C93-88DD-F6E5-64BA-B6415D60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439F-3CE6-4C89-AFEB-9E1931175BC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CC7656-43AE-D8C3-A00B-F9F8CE1A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F5223-73BE-4369-9C56-16508899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53DE-795E-44C2-8635-9429C87E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5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00A89-5AE1-A1E6-28C7-8D511D2D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177B4-0DFE-DBFF-C479-26A0608E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439F-3CE6-4C89-AFEB-9E1931175BC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F6FFA-CA9D-0103-7C20-F8B394AF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4C1CA-D9DE-E8D5-98F6-D66522F0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53DE-795E-44C2-8635-9429C87E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59CCE-0B98-0486-E072-F414B806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439F-3CE6-4C89-AFEB-9E1931175BC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AA1C3A-4590-F661-AAEB-3A4C094B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B2D17-4B7F-9F96-87E3-94AB9353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53DE-795E-44C2-8635-9429C87E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8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46FF-2537-437D-19E2-1C0D08A3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0461A-8875-733E-1511-E5FAC1602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BCB2A-1D68-9271-1251-1918822CB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97264-9083-20C5-048A-839226A8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439F-3CE6-4C89-AFEB-9E1931175BC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5B013-53D0-3DF2-6D30-D60CD7FA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81D6B-5B6C-F39A-7DFC-3BFD045F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53DE-795E-44C2-8635-9429C87E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3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43E2E-F4A6-7FD2-DD27-4CAD1B6D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7F87BA-1AD2-953D-DBC0-15C3D9E96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4ED5C-D8D1-5343-0571-3E488D530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C99B7-F9C2-0156-23B1-EE990F590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439F-3CE6-4C89-AFEB-9E1931175BC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84445-01C5-4699-1A84-EC30688F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A2524-A00E-8D8B-67E7-42CA91BE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53DE-795E-44C2-8635-9429C87E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1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946C1F-38EE-737C-AC34-D6F9ABF7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2AF0C-6F89-08BB-1702-04E277EC1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6DC32-7DAC-7A9A-A663-821E95B56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89439F-3CE6-4C89-AFEB-9E1931175BC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9EED9-EF0F-095D-D458-59D70A01E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3A07A-DF4D-3F31-2576-C14986206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1853DE-795E-44C2-8635-9429C87E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6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A266CF-8A58-B575-5573-A6B07B482443}"/>
              </a:ext>
            </a:extLst>
          </p:cNvPr>
          <p:cNvSpPr txBox="1"/>
          <p:nvPr/>
        </p:nvSpPr>
        <p:spPr>
          <a:xfrm>
            <a:off x="3445164" y="738909"/>
            <a:ext cx="49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Emergency Preparedness Information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2F34A-B929-0CE8-E1A5-39FC27A01EE8}"/>
              </a:ext>
            </a:extLst>
          </p:cNvPr>
          <p:cNvSpPr txBox="1"/>
          <p:nvPr/>
        </p:nvSpPr>
        <p:spPr>
          <a:xfrm>
            <a:off x="0" y="0"/>
            <a:ext cx="105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7526D9-B021-D59B-2821-2A3ACA60E675}"/>
              </a:ext>
            </a:extLst>
          </p:cNvPr>
          <p:cNvSpPr/>
          <p:nvPr/>
        </p:nvSpPr>
        <p:spPr>
          <a:xfrm>
            <a:off x="3716017" y="1477819"/>
            <a:ext cx="4387272" cy="9513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Database of Information for use by emergency first responders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B946B-0EEF-E84F-D2D9-3B2B727E1016}"/>
              </a:ext>
            </a:extLst>
          </p:cNvPr>
          <p:cNvSpPr/>
          <p:nvPr/>
        </p:nvSpPr>
        <p:spPr>
          <a:xfrm>
            <a:off x="3716017" y="2798744"/>
            <a:ext cx="4387272" cy="9513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  <a:p>
            <a:r>
              <a:rPr lang="en-US" dirty="0"/>
              <a:t>User Name:     </a:t>
            </a:r>
          </a:p>
          <a:p>
            <a:r>
              <a:rPr lang="en-US" dirty="0"/>
              <a:t>Password: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CB35BC-BB98-B18D-9C8B-58C34DAB06E1}"/>
              </a:ext>
            </a:extLst>
          </p:cNvPr>
          <p:cNvSpPr/>
          <p:nvPr/>
        </p:nvSpPr>
        <p:spPr>
          <a:xfrm>
            <a:off x="5153892" y="3153189"/>
            <a:ext cx="2726238" cy="242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6F3A47-8684-6715-8F66-743C8BF5E2C3}"/>
              </a:ext>
            </a:extLst>
          </p:cNvPr>
          <p:cNvSpPr/>
          <p:nvPr/>
        </p:nvSpPr>
        <p:spPr>
          <a:xfrm>
            <a:off x="5153893" y="3451640"/>
            <a:ext cx="2726237" cy="242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EDD226C-6207-EFFD-5FB1-68CE26376A6F}"/>
              </a:ext>
            </a:extLst>
          </p:cNvPr>
          <p:cNvSpPr/>
          <p:nvPr/>
        </p:nvSpPr>
        <p:spPr>
          <a:xfrm>
            <a:off x="5082998" y="4003963"/>
            <a:ext cx="1653309" cy="378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BE347E-E6AD-BD7D-338A-CA27DC518E73}"/>
              </a:ext>
            </a:extLst>
          </p:cNvPr>
          <p:cNvSpPr txBox="1"/>
          <p:nvPr/>
        </p:nvSpPr>
        <p:spPr>
          <a:xfrm>
            <a:off x="5094012" y="4451860"/>
            <a:ext cx="163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Go to Screen 2</a:t>
            </a:r>
          </a:p>
        </p:txBody>
      </p:sp>
    </p:spTree>
    <p:extLst>
      <p:ext uri="{BB962C8B-B14F-4D97-AF65-F5344CB8AC3E}">
        <p14:creationId xmlns:p14="http://schemas.microsoft.com/office/powerpoint/2010/main" val="355857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5C9163-0CE0-4520-7723-2B117E8C4FF6}"/>
              </a:ext>
            </a:extLst>
          </p:cNvPr>
          <p:cNvSpPr/>
          <p:nvPr/>
        </p:nvSpPr>
        <p:spPr>
          <a:xfrm>
            <a:off x="2456873" y="2953327"/>
            <a:ext cx="1948872" cy="9513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Residence Information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9EA9C5-79FD-5FF1-B22D-6526D54EFFE0}"/>
              </a:ext>
            </a:extLst>
          </p:cNvPr>
          <p:cNvSpPr/>
          <p:nvPr/>
        </p:nvSpPr>
        <p:spPr>
          <a:xfrm>
            <a:off x="5121564" y="2953327"/>
            <a:ext cx="1948872" cy="9513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or Update Residence Information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10B88-F21A-D113-9990-272FC461DA3A}"/>
              </a:ext>
            </a:extLst>
          </p:cNvPr>
          <p:cNvSpPr txBox="1"/>
          <p:nvPr/>
        </p:nvSpPr>
        <p:spPr>
          <a:xfrm>
            <a:off x="2628017" y="3974007"/>
            <a:ext cx="175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Go to Screen 3a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B9FAA-F7E5-B53E-C161-CECE5DC322EC}"/>
              </a:ext>
            </a:extLst>
          </p:cNvPr>
          <p:cNvSpPr txBox="1"/>
          <p:nvPr/>
        </p:nvSpPr>
        <p:spPr>
          <a:xfrm>
            <a:off x="5215438" y="3974007"/>
            <a:ext cx="176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Go to Screen 3b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C53BB5-80D8-6A97-CDEC-322AE830117A}"/>
              </a:ext>
            </a:extLst>
          </p:cNvPr>
          <p:cNvSpPr txBox="1"/>
          <p:nvPr/>
        </p:nvSpPr>
        <p:spPr>
          <a:xfrm>
            <a:off x="4935713" y="1985818"/>
            <a:ext cx="232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an operation: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22CD3-51EF-7106-8719-F6E83E4CBAC9}"/>
              </a:ext>
            </a:extLst>
          </p:cNvPr>
          <p:cNvSpPr txBox="1"/>
          <p:nvPr/>
        </p:nvSpPr>
        <p:spPr>
          <a:xfrm>
            <a:off x="0" y="0"/>
            <a:ext cx="105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 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DA2C0C-AC59-5842-7786-AF02E46CABC7}"/>
              </a:ext>
            </a:extLst>
          </p:cNvPr>
          <p:cNvSpPr/>
          <p:nvPr/>
        </p:nvSpPr>
        <p:spPr>
          <a:xfrm>
            <a:off x="7903146" y="2953327"/>
            <a:ext cx="1948872" cy="9513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System 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7F6DF-E3CB-816C-0CA3-C0382F1F2BBC}"/>
              </a:ext>
            </a:extLst>
          </p:cNvPr>
          <p:cNvSpPr txBox="1"/>
          <p:nvPr/>
        </p:nvSpPr>
        <p:spPr>
          <a:xfrm>
            <a:off x="7997020" y="3974007"/>
            <a:ext cx="163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Go to Screen 6</a:t>
            </a:r>
          </a:p>
        </p:txBody>
      </p:sp>
    </p:spTree>
    <p:extLst>
      <p:ext uri="{BB962C8B-B14F-4D97-AF65-F5344CB8AC3E}">
        <p14:creationId xmlns:p14="http://schemas.microsoft.com/office/powerpoint/2010/main" val="233753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BA322E-5A72-552B-24A2-467E9FBB20CF}"/>
              </a:ext>
            </a:extLst>
          </p:cNvPr>
          <p:cNvSpPr txBox="1"/>
          <p:nvPr/>
        </p:nvSpPr>
        <p:spPr>
          <a:xfrm>
            <a:off x="0" y="0"/>
            <a:ext cx="117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 3a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60BE1A-15BA-AF33-01D5-DE114B446840}"/>
              </a:ext>
            </a:extLst>
          </p:cNvPr>
          <p:cNvSpPr txBox="1"/>
          <p:nvPr/>
        </p:nvSpPr>
        <p:spPr>
          <a:xfrm>
            <a:off x="5008330" y="618837"/>
            <a:ext cx="217533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Add New Residence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C3BBEC-2FC4-06C4-B0E0-6B6BCB418C3F}"/>
              </a:ext>
            </a:extLst>
          </p:cNvPr>
          <p:cNvSpPr txBox="1"/>
          <p:nvPr/>
        </p:nvSpPr>
        <p:spPr>
          <a:xfrm>
            <a:off x="461818" y="1431636"/>
            <a:ext cx="171239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Street Number: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Street Name: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City: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State: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Zip: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F6B1D7-5A9D-1FD0-0FB8-2ABC9869C1D9}"/>
              </a:ext>
            </a:extLst>
          </p:cNvPr>
          <p:cNvSpPr/>
          <p:nvPr/>
        </p:nvSpPr>
        <p:spPr>
          <a:xfrm>
            <a:off x="2299855" y="1431636"/>
            <a:ext cx="2964873" cy="295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C32A2E-B640-F245-B280-45A9FDC932A1}"/>
              </a:ext>
            </a:extLst>
          </p:cNvPr>
          <p:cNvSpPr/>
          <p:nvPr/>
        </p:nvSpPr>
        <p:spPr>
          <a:xfrm>
            <a:off x="2299849" y="2022885"/>
            <a:ext cx="2964873" cy="295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AB762C-53E6-5949-CCB6-1750786DC387}"/>
              </a:ext>
            </a:extLst>
          </p:cNvPr>
          <p:cNvSpPr/>
          <p:nvPr/>
        </p:nvSpPr>
        <p:spPr>
          <a:xfrm>
            <a:off x="2299850" y="2576515"/>
            <a:ext cx="2964873" cy="295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848F8E-5B95-2920-4A0A-7F794431FB3E}"/>
              </a:ext>
            </a:extLst>
          </p:cNvPr>
          <p:cNvSpPr/>
          <p:nvPr/>
        </p:nvSpPr>
        <p:spPr>
          <a:xfrm>
            <a:off x="2299851" y="3133436"/>
            <a:ext cx="2964873" cy="295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982861-BA9D-C943-4384-7041AB03F061}"/>
              </a:ext>
            </a:extLst>
          </p:cNvPr>
          <p:cNvSpPr/>
          <p:nvPr/>
        </p:nvSpPr>
        <p:spPr>
          <a:xfrm>
            <a:off x="2299850" y="3648850"/>
            <a:ext cx="2964873" cy="295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FA595-E900-0A94-1F96-72C02783FF29}"/>
              </a:ext>
            </a:extLst>
          </p:cNvPr>
          <p:cNvSpPr txBox="1"/>
          <p:nvPr/>
        </p:nvSpPr>
        <p:spPr>
          <a:xfrm>
            <a:off x="6992998" y="1359091"/>
            <a:ext cx="2250744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Preparedness Status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Checklist complete:</a:t>
            </a:r>
            <a:br>
              <a:rPr lang="en-US" dirty="0"/>
            </a:br>
            <a:endParaRPr lang="en-US" dirty="0"/>
          </a:p>
          <a:p>
            <a:pPr algn="r"/>
            <a:r>
              <a:rPr lang="en-US" dirty="0"/>
              <a:t>Radios: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Water: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Food: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0AE0B4-1FFF-AF8B-AA8E-043B6DDDAD8E}"/>
              </a:ext>
            </a:extLst>
          </p:cNvPr>
          <p:cNvSpPr/>
          <p:nvPr/>
        </p:nvSpPr>
        <p:spPr>
          <a:xfrm>
            <a:off x="9365674" y="1939758"/>
            <a:ext cx="277096" cy="2955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8312F6-FCA2-B8CE-D4C2-73109419FBCC}"/>
              </a:ext>
            </a:extLst>
          </p:cNvPr>
          <p:cNvSpPr/>
          <p:nvPr/>
        </p:nvSpPr>
        <p:spPr>
          <a:xfrm>
            <a:off x="9365674" y="2503970"/>
            <a:ext cx="277096" cy="2955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FDC232-7968-D83E-38E9-94A23A8221A8}"/>
              </a:ext>
            </a:extLst>
          </p:cNvPr>
          <p:cNvSpPr/>
          <p:nvPr/>
        </p:nvSpPr>
        <p:spPr>
          <a:xfrm>
            <a:off x="9365674" y="3068182"/>
            <a:ext cx="277096" cy="2955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8C7B0E-089A-D76C-CF41-C9B33FBF5FC8}"/>
              </a:ext>
            </a:extLst>
          </p:cNvPr>
          <p:cNvSpPr/>
          <p:nvPr/>
        </p:nvSpPr>
        <p:spPr>
          <a:xfrm>
            <a:off x="9365674" y="3632394"/>
            <a:ext cx="277096" cy="2955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2B7F1D-E3E7-2A33-03F1-856EA6C9662F}"/>
              </a:ext>
            </a:extLst>
          </p:cNvPr>
          <p:cNvSpPr txBox="1"/>
          <p:nvPr/>
        </p:nvSpPr>
        <p:spPr>
          <a:xfrm>
            <a:off x="9325327" y="190287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33A6192-FA7C-BDC7-19F8-0236C7C25D94}"/>
              </a:ext>
            </a:extLst>
          </p:cNvPr>
          <p:cNvSpPr/>
          <p:nvPr/>
        </p:nvSpPr>
        <p:spPr>
          <a:xfrm>
            <a:off x="2658956" y="4308764"/>
            <a:ext cx="2246657" cy="6188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Occupant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97A9D1-AA4D-4049-A1BC-ED0B6AC0295E}"/>
              </a:ext>
            </a:extLst>
          </p:cNvPr>
          <p:cNvSpPr txBox="1"/>
          <p:nvPr/>
        </p:nvSpPr>
        <p:spPr>
          <a:xfrm>
            <a:off x="2904928" y="4927600"/>
            <a:ext cx="163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Go to Screen 4</a:t>
            </a:r>
          </a:p>
        </p:txBody>
      </p:sp>
    </p:spTree>
    <p:extLst>
      <p:ext uri="{BB962C8B-B14F-4D97-AF65-F5344CB8AC3E}">
        <p14:creationId xmlns:p14="http://schemas.microsoft.com/office/powerpoint/2010/main" val="232359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BA322E-5A72-552B-24A2-467E9FBB20CF}"/>
              </a:ext>
            </a:extLst>
          </p:cNvPr>
          <p:cNvSpPr txBox="1"/>
          <p:nvPr/>
        </p:nvSpPr>
        <p:spPr>
          <a:xfrm>
            <a:off x="0" y="0"/>
            <a:ext cx="118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 3b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60BE1A-15BA-AF33-01D5-DE114B446840}"/>
              </a:ext>
            </a:extLst>
          </p:cNvPr>
          <p:cNvSpPr txBox="1"/>
          <p:nvPr/>
        </p:nvSpPr>
        <p:spPr>
          <a:xfrm>
            <a:off x="5240766" y="582321"/>
            <a:ext cx="17104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Find Residence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B3061D6-EC45-94C4-320C-5191D66909C4}"/>
              </a:ext>
            </a:extLst>
          </p:cNvPr>
          <p:cNvGrpSpPr/>
          <p:nvPr/>
        </p:nvGrpSpPr>
        <p:grpSpPr>
          <a:xfrm>
            <a:off x="461818" y="1431636"/>
            <a:ext cx="4802910" cy="2585323"/>
            <a:chOff x="461818" y="1431636"/>
            <a:chExt cx="4802910" cy="25853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DC3BBEC-2FC4-06C4-B0E0-6B6BCB418C3F}"/>
                </a:ext>
              </a:extLst>
            </p:cNvPr>
            <p:cNvSpPr txBox="1"/>
            <p:nvPr/>
          </p:nvSpPr>
          <p:spPr>
            <a:xfrm>
              <a:off x="461818" y="1431636"/>
              <a:ext cx="1712392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Street Number:</a:t>
              </a:r>
            </a:p>
            <a:p>
              <a:pPr algn="r"/>
              <a:endParaRPr lang="en-US" dirty="0"/>
            </a:p>
            <a:p>
              <a:pPr algn="r"/>
              <a:r>
                <a:rPr lang="en-US" dirty="0"/>
                <a:t>Street Name:</a:t>
              </a:r>
            </a:p>
            <a:p>
              <a:pPr algn="r"/>
              <a:endParaRPr lang="en-US" dirty="0"/>
            </a:p>
            <a:p>
              <a:pPr algn="r"/>
              <a:r>
                <a:rPr lang="en-US" dirty="0"/>
                <a:t>City:</a:t>
              </a:r>
            </a:p>
            <a:p>
              <a:pPr algn="r"/>
              <a:endParaRPr lang="en-US" dirty="0"/>
            </a:p>
            <a:p>
              <a:pPr algn="r"/>
              <a:r>
                <a:rPr lang="en-US" dirty="0"/>
                <a:t>State:</a:t>
              </a:r>
            </a:p>
            <a:p>
              <a:pPr algn="r"/>
              <a:endParaRPr lang="en-US" dirty="0"/>
            </a:p>
            <a:p>
              <a:pPr algn="r"/>
              <a:r>
                <a:rPr lang="en-US" dirty="0"/>
                <a:t>Zip: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7F6B1D7-5A9D-1FD0-0FB8-2ABC9869C1D9}"/>
                </a:ext>
              </a:extLst>
            </p:cNvPr>
            <p:cNvSpPr/>
            <p:nvPr/>
          </p:nvSpPr>
          <p:spPr>
            <a:xfrm>
              <a:off x="2299855" y="1431636"/>
              <a:ext cx="2964873" cy="295564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C32A2E-B640-F245-B280-45A9FDC932A1}"/>
                </a:ext>
              </a:extLst>
            </p:cNvPr>
            <p:cNvSpPr/>
            <p:nvPr/>
          </p:nvSpPr>
          <p:spPr>
            <a:xfrm>
              <a:off x="2299849" y="2022885"/>
              <a:ext cx="2964873" cy="295564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AB762C-53E6-5949-CCB6-1750786DC387}"/>
                </a:ext>
              </a:extLst>
            </p:cNvPr>
            <p:cNvSpPr/>
            <p:nvPr/>
          </p:nvSpPr>
          <p:spPr>
            <a:xfrm>
              <a:off x="2299850" y="2576515"/>
              <a:ext cx="2964873" cy="2955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848F8E-5B95-2920-4A0A-7F794431FB3E}"/>
                </a:ext>
              </a:extLst>
            </p:cNvPr>
            <p:cNvSpPr/>
            <p:nvPr/>
          </p:nvSpPr>
          <p:spPr>
            <a:xfrm>
              <a:off x="2299851" y="3133436"/>
              <a:ext cx="2964873" cy="2955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982861-BA9D-C943-4384-7041AB03F061}"/>
                </a:ext>
              </a:extLst>
            </p:cNvPr>
            <p:cNvSpPr/>
            <p:nvPr/>
          </p:nvSpPr>
          <p:spPr>
            <a:xfrm>
              <a:off x="2299850" y="3648850"/>
              <a:ext cx="2964873" cy="2955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33A6192-FA7C-BDC7-19F8-0236C7C25D94}"/>
              </a:ext>
            </a:extLst>
          </p:cNvPr>
          <p:cNvSpPr/>
          <p:nvPr/>
        </p:nvSpPr>
        <p:spPr>
          <a:xfrm>
            <a:off x="7544993" y="1431636"/>
            <a:ext cx="2246657" cy="6188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Residence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97A9D1-AA4D-4049-A1BC-ED0B6AC0295E}"/>
              </a:ext>
            </a:extLst>
          </p:cNvPr>
          <p:cNvSpPr txBox="1"/>
          <p:nvPr/>
        </p:nvSpPr>
        <p:spPr>
          <a:xfrm>
            <a:off x="7852681" y="2050472"/>
            <a:ext cx="163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Go to Screen 5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53B3D7C-DF6E-D848-E17F-565E8949E9E1}"/>
              </a:ext>
            </a:extLst>
          </p:cNvPr>
          <p:cNvSpPr/>
          <p:nvPr/>
        </p:nvSpPr>
        <p:spPr>
          <a:xfrm>
            <a:off x="7544993" y="2867460"/>
            <a:ext cx="2246657" cy="6188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Occupant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A9F64F-EDBA-EDE4-685E-50756D8549A0}"/>
              </a:ext>
            </a:extLst>
          </p:cNvPr>
          <p:cNvSpPr txBox="1"/>
          <p:nvPr/>
        </p:nvSpPr>
        <p:spPr>
          <a:xfrm>
            <a:off x="7852681" y="3486296"/>
            <a:ext cx="175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Go to Screen 4a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4C10BED-028A-6BC8-92B6-5A0A1188F1BF}"/>
              </a:ext>
            </a:extLst>
          </p:cNvPr>
          <p:cNvSpPr/>
          <p:nvPr/>
        </p:nvSpPr>
        <p:spPr>
          <a:xfrm>
            <a:off x="7544993" y="4303284"/>
            <a:ext cx="2246657" cy="6188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Residence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569E89-3998-2578-E05E-14798A7E31A0}"/>
              </a:ext>
            </a:extLst>
          </p:cNvPr>
          <p:cNvSpPr txBox="1"/>
          <p:nvPr/>
        </p:nvSpPr>
        <p:spPr>
          <a:xfrm>
            <a:off x="7852681" y="4922120"/>
            <a:ext cx="175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Go to Screen 4a</a:t>
            </a:r>
          </a:p>
        </p:txBody>
      </p:sp>
    </p:spTree>
    <p:extLst>
      <p:ext uri="{BB962C8B-B14F-4D97-AF65-F5344CB8AC3E}">
        <p14:creationId xmlns:p14="http://schemas.microsoft.com/office/powerpoint/2010/main" val="29161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BA322E-5A72-552B-24A2-467E9FBB20CF}"/>
              </a:ext>
            </a:extLst>
          </p:cNvPr>
          <p:cNvSpPr txBox="1"/>
          <p:nvPr/>
        </p:nvSpPr>
        <p:spPr>
          <a:xfrm>
            <a:off x="0" y="0"/>
            <a:ext cx="117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 4a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60BE1A-15BA-AF33-01D5-DE114B446840}"/>
              </a:ext>
            </a:extLst>
          </p:cNvPr>
          <p:cNvSpPr txBox="1"/>
          <p:nvPr/>
        </p:nvSpPr>
        <p:spPr>
          <a:xfrm>
            <a:off x="4486521" y="637647"/>
            <a:ext cx="32189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Update Residence Information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C3BBEC-2FC4-06C4-B0E0-6B6BCB418C3F}"/>
              </a:ext>
            </a:extLst>
          </p:cNvPr>
          <p:cNvSpPr txBox="1"/>
          <p:nvPr/>
        </p:nvSpPr>
        <p:spPr>
          <a:xfrm>
            <a:off x="461818" y="1431636"/>
            <a:ext cx="171239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Street Number: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Street Name: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City: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State: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Zip: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F6B1D7-5A9D-1FD0-0FB8-2ABC9869C1D9}"/>
              </a:ext>
            </a:extLst>
          </p:cNvPr>
          <p:cNvSpPr/>
          <p:nvPr/>
        </p:nvSpPr>
        <p:spPr>
          <a:xfrm>
            <a:off x="2299855" y="1431636"/>
            <a:ext cx="2964873" cy="295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preload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C32A2E-B640-F245-B280-45A9FDC932A1}"/>
              </a:ext>
            </a:extLst>
          </p:cNvPr>
          <p:cNvSpPr/>
          <p:nvPr/>
        </p:nvSpPr>
        <p:spPr>
          <a:xfrm>
            <a:off x="2299849" y="2022885"/>
            <a:ext cx="2964873" cy="295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preload</a:t>
            </a:r>
            <a:endParaRPr lang="en-US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AB762C-53E6-5949-CCB6-1750786DC387}"/>
              </a:ext>
            </a:extLst>
          </p:cNvPr>
          <p:cNvSpPr/>
          <p:nvPr/>
        </p:nvSpPr>
        <p:spPr>
          <a:xfrm>
            <a:off x="2299850" y="2576515"/>
            <a:ext cx="2964873" cy="295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preload</a:t>
            </a:r>
            <a:endParaRPr lang="en-US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848F8E-5B95-2920-4A0A-7F794431FB3E}"/>
              </a:ext>
            </a:extLst>
          </p:cNvPr>
          <p:cNvSpPr/>
          <p:nvPr/>
        </p:nvSpPr>
        <p:spPr>
          <a:xfrm>
            <a:off x="2299851" y="3133436"/>
            <a:ext cx="2964873" cy="295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preload</a:t>
            </a:r>
            <a:endParaRPr lang="en-US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982861-BA9D-C943-4384-7041AB03F061}"/>
              </a:ext>
            </a:extLst>
          </p:cNvPr>
          <p:cNvSpPr/>
          <p:nvPr/>
        </p:nvSpPr>
        <p:spPr>
          <a:xfrm>
            <a:off x="2299850" y="3648850"/>
            <a:ext cx="2964873" cy="295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preload</a:t>
            </a:r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FA595-E900-0A94-1F96-72C02783FF29}"/>
              </a:ext>
            </a:extLst>
          </p:cNvPr>
          <p:cNvSpPr txBox="1"/>
          <p:nvPr/>
        </p:nvSpPr>
        <p:spPr>
          <a:xfrm>
            <a:off x="6992998" y="1359091"/>
            <a:ext cx="2250744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Preparedness Status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Checklist complete:</a:t>
            </a:r>
            <a:br>
              <a:rPr lang="en-US" dirty="0"/>
            </a:br>
            <a:endParaRPr lang="en-US" dirty="0"/>
          </a:p>
          <a:p>
            <a:pPr algn="r"/>
            <a:r>
              <a:rPr lang="en-US" dirty="0"/>
              <a:t>Radios: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Water: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Food: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0AE0B4-1FFF-AF8B-AA8E-043B6DDDAD8E}"/>
              </a:ext>
            </a:extLst>
          </p:cNvPr>
          <p:cNvSpPr/>
          <p:nvPr/>
        </p:nvSpPr>
        <p:spPr>
          <a:xfrm>
            <a:off x="9365674" y="1939758"/>
            <a:ext cx="277096" cy="2955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8312F6-FCA2-B8CE-D4C2-73109419FBCC}"/>
              </a:ext>
            </a:extLst>
          </p:cNvPr>
          <p:cNvSpPr/>
          <p:nvPr/>
        </p:nvSpPr>
        <p:spPr>
          <a:xfrm>
            <a:off x="9365674" y="2503970"/>
            <a:ext cx="277096" cy="2955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FDC232-7968-D83E-38E9-94A23A8221A8}"/>
              </a:ext>
            </a:extLst>
          </p:cNvPr>
          <p:cNvSpPr/>
          <p:nvPr/>
        </p:nvSpPr>
        <p:spPr>
          <a:xfrm>
            <a:off x="9365674" y="3068182"/>
            <a:ext cx="277096" cy="2955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8C7B0E-089A-D76C-CF41-C9B33FBF5FC8}"/>
              </a:ext>
            </a:extLst>
          </p:cNvPr>
          <p:cNvSpPr/>
          <p:nvPr/>
        </p:nvSpPr>
        <p:spPr>
          <a:xfrm>
            <a:off x="9365674" y="3632394"/>
            <a:ext cx="277096" cy="2955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2B7F1D-E3E7-2A33-03F1-856EA6C9662F}"/>
              </a:ext>
            </a:extLst>
          </p:cNvPr>
          <p:cNvSpPr txBox="1"/>
          <p:nvPr/>
        </p:nvSpPr>
        <p:spPr>
          <a:xfrm>
            <a:off x="9325327" y="190287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C1A5B1-5DD9-9690-D1D1-E29C59A96E91}"/>
              </a:ext>
            </a:extLst>
          </p:cNvPr>
          <p:cNvSpPr txBox="1"/>
          <p:nvPr/>
        </p:nvSpPr>
        <p:spPr>
          <a:xfrm>
            <a:off x="9325327" y="246708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C790B2-B2E6-FA9D-1A14-5525938B1F83}"/>
              </a:ext>
            </a:extLst>
          </p:cNvPr>
          <p:cNvSpPr txBox="1"/>
          <p:nvPr/>
        </p:nvSpPr>
        <p:spPr>
          <a:xfrm>
            <a:off x="9325327" y="303129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E5F957-BBE0-ABD0-D6C2-6E540B3D9E81}"/>
              </a:ext>
            </a:extLst>
          </p:cNvPr>
          <p:cNvSpPr txBox="1"/>
          <p:nvPr/>
        </p:nvSpPr>
        <p:spPr>
          <a:xfrm>
            <a:off x="9325327" y="359551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33A6192-FA7C-BDC7-19F8-0236C7C25D94}"/>
              </a:ext>
            </a:extLst>
          </p:cNvPr>
          <p:cNvSpPr/>
          <p:nvPr/>
        </p:nvSpPr>
        <p:spPr>
          <a:xfrm>
            <a:off x="2658956" y="4308764"/>
            <a:ext cx="2246657" cy="6188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Occupant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97A9D1-AA4D-4049-A1BC-ED0B6AC0295E}"/>
              </a:ext>
            </a:extLst>
          </p:cNvPr>
          <p:cNvSpPr txBox="1"/>
          <p:nvPr/>
        </p:nvSpPr>
        <p:spPr>
          <a:xfrm>
            <a:off x="2904928" y="4927600"/>
            <a:ext cx="163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Go to Screen 4</a:t>
            </a:r>
          </a:p>
        </p:txBody>
      </p:sp>
    </p:spTree>
    <p:extLst>
      <p:ext uri="{BB962C8B-B14F-4D97-AF65-F5344CB8AC3E}">
        <p14:creationId xmlns:p14="http://schemas.microsoft.com/office/powerpoint/2010/main" val="152430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BA322E-5A72-552B-24A2-467E9FBB20CF}"/>
              </a:ext>
            </a:extLst>
          </p:cNvPr>
          <p:cNvSpPr txBox="1"/>
          <p:nvPr/>
        </p:nvSpPr>
        <p:spPr>
          <a:xfrm>
            <a:off x="0" y="0"/>
            <a:ext cx="118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 4b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5F67C24-05C5-6460-C65B-A9180FE3C6DA}"/>
              </a:ext>
            </a:extLst>
          </p:cNvPr>
          <p:cNvGrpSpPr/>
          <p:nvPr/>
        </p:nvGrpSpPr>
        <p:grpSpPr>
          <a:xfrm>
            <a:off x="3230665" y="2136338"/>
            <a:ext cx="4777263" cy="2585323"/>
            <a:chOff x="487465" y="1431636"/>
            <a:chExt cx="4777263" cy="25853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58F5849-90FC-9BCD-9536-F383BDEFC697}"/>
                </a:ext>
              </a:extLst>
            </p:cNvPr>
            <p:cNvSpPr txBox="1"/>
            <p:nvPr/>
          </p:nvSpPr>
          <p:spPr>
            <a:xfrm>
              <a:off x="487465" y="1431636"/>
              <a:ext cx="1686745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First Name:</a:t>
              </a:r>
            </a:p>
            <a:p>
              <a:pPr algn="r"/>
              <a:endParaRPr lang="en-US" dirty="0"/>
            </a:p>
            <a:p>
              <a:pPr algn="r"/>
              <a:r>
                <a:rPr lang="en-US" dirty="0"/>
                <a:t>Last Name:</a:t>
              </a:r>
            </a:p>
            <a:p>
              <a:pPr algn="r"/>
              <a:endParaRPr lang="en-US" dirty="0"/>
            </a:p>
            <a:p>
              <a:pPr algn="r"/>
              <a:r>
                <a:rPr lang="en-US" dirty="0"/>
                <a:t>Home Phone:</a:t>
              </a:r>
            </a:p>
            <a:p>
              <a:pPr algn="r"/>
              <a:endParaRPr lang="en-US" dirty="0"/>
            </a:p>
            <a:p>
              <a:pPr algn="r"/>
              <a:r>
                <a:rPr lang="en-US" dirty="0"/>
                <a:t>Mobile Phone:</a:t>
              </a:r>
            </a:p>
            <a:p>
              <a:pPr algn="r"/>
              <a:endParaRPr lang="en-US" dirty="0"/>
            </a:p>
            <a:p>
              <a:pPr algn="r"/>
              <a:r>
                <a:rPr lang="en-US" dirty="0"/>
                <a:t>Special Needs: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1E981C-2D02-B972-9FEB-EABDF613A5C4}"/>
                </a:ext>
              </a:extLst>
            </p:cNvPr>
            <p:cNvSpPr/>
            <p:nvPr/>
          </p:nvSpPr>
          <p:spPr>
            <a:xfrm>
              <a:off x="2299855" y="1431636"/>
              <a:ext cx="2964873" cy="2955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5B05A4-13B9-0EA5-F022-1DDB15D858F6}"/>
                </a:ext>
              </a:extLst>
            </p:cNvPr>
            <p:cNvSpPr/>
            <p:nvPr/>
          </p:nvSpPr>
          <p:spPr>
            <a:xfrm>
              <a:off x="2299849" y="2022885"/>
              <a:ext cx="2964873" cy="2955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F7C9A4-7054-4C9A-ABD9-290A3B12E760}"/>
                </a:ext>
              </a:extLst>
            </p:cNvPr>
            <p:cNvSpPr/>
            <p:nvPr/>
          </p:nvSpPr>
          <p:spPr>
            <a:xfrm>
              <a:off x="2299850" y="2576515"/>
              <a:ext cx="2964873" cy="2955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EB7C45-E47F-99C1-D34F-C199803A165E}"/>
                </a:ext>
              </a:extLst>
            </p:cNvPr>
            <p:cNvSpPr/>
            <p:nvPr/>
          </p:nvSpPr>
          <p:spPr>
            <a:xfrm>
              <a:off x="2299851" y="3133436"/>
              <a:ext cx="2964873" cy="2955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67EF22-C647-F22F-7A82-D4EC66876E05}"/>
                </a:ext>
              </a:extLst>
            </p:cNvPr>
            <p:cNvSpPr/>
            <p:nvPr/>
          </p:nvSpPr>
          <p:spPr>
            <a:xfrm>
              <a:off x="2299850" y="3648850"/>
              <a:ext cx="2964873" cy="2955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2EC308B-021F-01CF-C237-5184F5273A81}"/>
              </a:ext>
            </a:extLst>
          </p:cNvPr>
          <p:cNvSpPr txBox="1"/>
          <p:nvPr/>
        </p:nvSpPr>
        <p:spPr>
          <a:xfrm>
            <a:off x="4682888" y="730102"/>
            <a:ext cx="28262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Add Occupant Information</a:t>
            </a:r>
          </a:p>
        </p:txBody>
      </p:sp>
    </p:spTree>
    <p:extLst>
      <p:ext uri="{BB962C8B-B14F-4D97-AF65-F5344CB8AC3E}">
        <p14:creationId xmlns:p14="http://schemas.microsoft.com/office/powerpoint/2010/main" val="262385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BA322E-5A72-552B-24A2-467E9FBB20CF}"/>
              </a:ext>
            </a:extLst>
          </p:cNvPr>
          <p:cNvSpPr txBox="1"/>
          <p:nvPr/>
        </p:nvSpPr>
        <p:spPr>
          <a:xfrm>
            <a:off x="0" y="0"/>
            <a:ext cx="105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 5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621C992-7194-B8FD-15BB-7E99193F1789}"/>
              </a:ext>
            </a:extLst>
          </p:cNvPr>
          <p:cNvSpPr/>
          <p:nvPr/>
        </p:nvSpPr>
        <p:spPr>
          <a:xfrm>
            <a:off x="3823855" y="1914236"/>
            <a:ext cx="4812145" cy="151476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 Delete Residence</a:t>
            </a:r>
          </a:p>
        </p:txBody>
      </p:sp>
    </p:spTree>
    <p:extLst>
      <p:ext uri="{BB962C8B-B14F-4D97-AF65-F5344CB8AC3E}">
        <p14:creationId xmlns:p14="http://schemas.microsoft.com/office/powerpoint/2010/main" val="4232052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BA322E-5A72-552B-24A2-467E9FBB20CF}"/>
              </a:ext>
            </a:extLst>
          </p:cNvPr>
          <p:cNvSpPr txBox="1"/>
          <p:nvPr/>
        </p:nvSpPr>
        <p:spPr>
          <a:xfrm>
            <a:off x="0" y="0"/>
            <a:ext cx="105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24D1F-AD9F-4EA9-EBB1-762800C7A1CD}"/>
              </a:ext>
            </a:extLst>
          </p:cNvPr>
          <p:cNvSpPr txBox="1"/>
          <p:nvPr/>
        </p:nvSpPr>
        <p:spPr>
          <a:xfrm>
            <a:off x="3927682" y="2900217"/>
            <a:ext cx="433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Implement Add System User screen</a:t>
            </a:r>
          </a:p>
        </p:txBody>
      </p:sp>
    </p:spTree>
    <p:extLst>
      <p:ext uri="{BB962C8B-B14F-4D97-AF65-F5344CB8AC3E}">
        <p14:creationId xmlns:p14="http://schemas.microsoft.com/office/powerpoint/2010/main" val="291328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204</Words>
  <Application>Microsoft Office PowerPoint</Application>
  <PresentationFormat>Widescreen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Devries</dc:creator>
  <cp:lastModifiedBy>John DeVries</cp:lastModifiedBy>
  <cp:revision>9</cp:revision>
  <dcterms:created xsi:type="dcterms:W3CDTF">2024-07-15T13:28:39Z</dcterms:created>
  <dcterms:modified xsi:type="dcterms:W3CDTF">2024-07-15T18:41:14Z</dcterms:modified>
</cp:coreProperties>
</file>