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75" r:id="rId3"/>
    <p:sldId id="371" r:id="rId4"/>
    <p:sldId id="296" r:id="rId5"/>
    <p:sldId id="374" r:id="rId6"/>
    <p:sldId id="354" r:id="rId7"/>
    <p:sldId id="372" r:id="rId8"/>
    <p:sldId id="373" r:id="rId9"/>
    <p:sldId id="333" r:id="rId10"/>
    <p:sldId id="265" r:id="rId11"/>
    <p:sldId id="337" r:id="rId12"/>
    <p:sldId id="339" r:id="rId13"/>
    <p:sldId id="355" r:id="rId14"/>
    <p:sldId id="348" r:id="rId15"/>
    <p:sldId id="323" r:id="rId16"/>
    <p:sldId id="367" r:id="rId17"/>
    <p:sldId id="368" r:id="rId18"/>
    <p:sldId id="318" r:id="rId19"/>
    <p:sldId id="319" r:id="rId20"/>
    <p:sldId id="320" r:id="rId21"/>
    <p:sldId id="322" r:id="rId22"/>
    <p:sldId id="306" r:id="rId23"/>
    <p:sldId id="297" r:id="rId24"/>
    <p:sldId id="362" r:id="rId25"/>
    <p:sldId id="352" r:id="rId26"/>
    <p:sldId id="301" r:id="rId27"/>
    <p:sldId id="332" r:id="rId28"/>
    <p:sldId id="327" r:id="rId29"/>
    <p:sldId id="300" r:id="rId30"/>
    <p:sldId id="376" r:id="rId31"/>
    <p:sldId id="353" r:id="rId32"/>
    <p:sldId id="324" r:id="rId33"/>
    <p:sldId id="321" r:id="rId34"/>
    <p:sldId id="328" r:id="rId35"/>
    <p:sldId id="305" r:id="rId36"/>
    <p:sldId id="330" r:id="rId37"/>
    <p:sldId id="302" r:id="rId38"/>
    <p:sldId id="303" r:id="rId39"/>
    <p:sldId id="325" r:id="rId40"/>
    <p:sldId id="369" r:id="rId41"/>
    <p:sldId id="370" r:id="rId42"/>
    <p:sldId id="294" r:id="rId43"/>
    <p:sldId id="334" r:id="rId44"/>
    <p:sldId id="364" r:id="rId45"/>
    <p:sldId id="293" r:id="rId46"/>
    <p:sldId id="361" r:id="rId47"/>
    <p:sldId id="311" r:id="rId48"/>
    <p:sldId id="360" r:id="rId49"/>
    <p:sldId id="313" r:id="rId50"/>
    <p:sldId id="292" r:id="rId51"/>
    <p:sldId id="340" r:id="rId52"/>
    <p:sldId id="341" r:id="rId53"/>
    <p:sldId id="314" r:id="rId54"/>
    <p:sldId id="342" r:id="rId55"/>
    <p:sldId id="343" r:id="rId56"/>
    <p:sldId id="308" r:id="rId57"/>
    <p:sldId id="309" r:id="rId58"/>
    <p:sldId id="363" r:id="rId59"/>
    <p:sldId id="315" r:id="rId60"/>
    <p:sldId id="377" r:id="rId61"/>
    <p:sldId id="295" r:id="rId62"/>
    <p:sldId id="312" r:id="rId63"/>
    <p:sldId id="316" r:id="rId64"/>
    <p:sldId id="317" r:id="rId65"/>
    <p:sldId id="344" r:id="rId66"/>
    <p:sldId id="326" r:id="rId67"/>
    <p:sldId id="347" r:id="rId68"/>
    <p:sldId id="349" r:id="rId69"/>
    <p:sldId id="269" r:id="rId70"/>
    <p:sldId id="350" r:id="rId71"/>
    <p:sldId id="310" r:id="rId72"/>
    <p:sldId id="356" r:id="rId73"/>
    <p:sldId id="357" r:id="rId74"/>
    <p:sldId id="365" r:id="rId75"/>
    <p:sldId id="366" r:id="rId76"/>
    <p:sldId id="358" r:id="rId77"/>
    <p:sldId id="359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920C-7AFC-47AA-9818-4C3DAEBCE5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9B5C0-5B29-4E24-B0C8-6FAE342FE189}">
      <dgm:prSet phldrT="[Text]"/>
      <dgm:spPr/>
      <dgm:t>
        <a:bodyPr/>
        <a:lstStyle/>
        <a:p>
          <a:r>
            <a:rPr lang="en-US" dirty="0"/>
            <a:t>Object Orientation</a:t>
          </a:r>
        </a:p>
      </dgm:t>
    </dgm:pt>
    <dgm:pt modelId="{641E9282-6070-4366-B5B9-22FE6A756057}" type="parTrans" cxnId="{2D699F7C-F4B0-4727-A69F-1156DB6055F4}">
      <dgm:prSet/>
      <dgm:spPr/>
      <dgm:t>
        <a:bodyPr/>
        <a:lstStyle/>
        <a:p>
          <a:endParaRPr lang="en-US"/>
        </a:p>
      </dgm:t>
    </dgm:pt>
    <dgm:pt modelId="{2C2334E2-B26B-4451-9B36-3D861EEE3C86}" type="sibTrans" cxnId="{2D699F7C-F4B0-4727-A69F-1156DB6055F4}">
      <dgm:prSet/>
      <dgm:spPr/>
      <dgm:t>
        <a:bodyPr/>
        <a:lstStyle/>
        <a:p>
          <a:endParaRPr lang="en-US"/>
        </a:p>
      </dgm:t>
    </dgm:pt>
    <dgm:pt modelId="{D0555290-8F8C-4163-A304-56A99A24353E}">
      <dgm:prSet phldrT="[Text]"/>
      <dgm:spPr/>
      <dgm:t>
        <a:bodyPr/>
        <a:lstStyle/>
        <a:p>
          <a:r>
            <a:rPr lang="en-US" dirty="0"/>
            <a:t>Functions (Methods)</a:t>
          </a:r>
        </a:p>
      </dgm:t>
    </dgm:pt>
    <dgm:pt modelId="{C189B843-DF28-49A8-B6C8-F36A7ACF444A}" type="parTrans" cxnId="{2F26AAD0-5590-4682-A9B6-D6F646B88F54}">
      <dgm:prSet/>
      <dgm:spPr/>
      <dgm:t>
        <a:bodyPr/>
        <a:lstStyle/>
        <a:p>
          <a:endParaRPr lang="en-US"/>
        </a:p>
      </dgm:t>
    </dgm:pt>
    <dgm:pt modelId="{DE679D7C-011D-4739-9733-D7E10F9D25E6}" type="sibTrans" cxnId="{2F26AAD0-5590-4682-A9B6-D6F646B88F54}">
      <dgm:prSet/>
      <dgm:spPr/>
      <dgm:t>
        <a:bodyPr/>
        <a:lstStyle/>
        <a:p>
          <a:endParaRPr lang="en-US"/>
        </a:p>
      </dgm:t>
    </dgm:pt>
    <dgm:pt modelId="{F7DA7AA7-B66E-4411-B3DC-74FC2DCA6650}">
      <dgm:prSet phldrT="[Text]"/>
      <dgm:spPr/>
      <dgm:t>
        <a:bodyPr/>
        <a:lstStyle/>
        <a:p>
          <a:r>
            <a:rPr lang="en-US" dirty="0"/>
            <a:t>Code Libraries</a:t>
          </a:r>
        </a:p>
      </dgm:t>
    </dgm:pt>
    <dgm:pt modelId="{799C4069-4D57-446F-B274-D71BAB7E11F3}" type="parTrans" cxnId="{C9112DC6-8BF5-4713-8C29-61B04ED63228}">
      <dgm:prSet/>
      <dgm:spPr/>
      <dgm:t>
        <a:bodyPr/>
        <a:lstStyle/>
        <a:p>
          <a:endParaRPr lang="en-US"/>
        </a:p>
      </dgm:t>
    </dgm:pt>
    <dgm:pt modelId="{C04C2C7C-95AB-4495-9DCE-735BF75C8C42}" type="sibTrans" cxnId="{C9112DC6-8BF5-4713-8C29-61B04ED63228}">
      <dgm:prSet/>
      <dgm:spPr/>
      <dgm:t>
        <a:bodyPr/>
        <a:lstStyle/>
        <a:p>
          <a:endParaRPr lang="en-US"/>
        </a:p>
      </dgm:t>
    </dgm:pt>
    <dgm:pt modelId="{D4129369-BFFF-470D-A458-048BAC929C41}">
      <dgm:prSet phldrT="[Text]"/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EEEDE95C-C7B8-446F-B088-3F999A101396}" type="parTrans" cxnId="{96A6DAF5-BE6D-4364-B9F5-5A886570F75A}">
      <dgm:prSet/>
      <dgm:spPr/>
      <dgm:t>
        <a:bodyPr/>
        <a:lstStyle/>
        <a:p>
          <a:endParaRPr lang="en-US"/>
        </a:p>
      </dgm:t>
    </dgm:pt>
    <dgm:pt modelId="{34A1A8F1-E492-4902-8987-7E442A5B9D90}" type="sibTrans" cxnId="{96A6DAF5-BE6D-4364-B9F5-5A886570F75A}">
      <dgm:prSet/>
      <dgm:spPr/>
      <dgm:t>
        <a:bodyPr/>
        <a:lstStyle/>
        <a:p>
          <a:endParaRPr lang="en-US"/>
        </a:p>
      </dgm:t>
    </dgm:pt>
    <dgm:pt modelId="{AFDCB5FC-C234-4CFE-970E-156414539F10}">
      <dgm:prSet phldrT="[Text]"/>
      <dgm:spPr/>
      <dgm:t>
        <a:bodyPr/>
        <a:lstStyle/>
        <a:p>
          <a:r>
            <a:rPr lang="en-US" dirty="0"/>
            <a:t>Complex Types</a:t>
          </a:r>
        </a:p>
      </dgm:t>
    </dgm:pt>
    <dgm:pt modelId="{B47D5A08-F34F-4016-B24A-315256F662C3}" type="parTrans" cxnId="{63A50ED8-0E95-4FAB-AD57-66558BBE934C}">
      <dgm:prSet/>
      <dgm:spPr/>
      <dgm:t>
        <a:bodyPr/>
        <a:lstStyle/>
        <a:p>
          <a:endParaRPr lang="en-US"/>
        </a:p>
      </dgm:t>
    </dgm:pt>
    <dgm:pt modelId="{ED393489-7A0C-46B9-9EA5-2135731E39CF}" type="sibTrans" cxnId="{63A50ED8-0E95-4FAB-AD57-66558BBE934C}">
      <dgm:prSet/>
      <dgm:spPr/>
      <dgm:t>
        <a:bodyPr/>
        <a:lstStyle/>
        <a:p>
          <a:endParaRPr lang="en-US"/>
        </a:p>
      </dgm:t>
    </dgm:pt>
    <dgm:pt modelId="{86171B14-9085-49F7-A390-D2E5239A598D}">
      <dgm:prSet phldrT="[Text]"/>
      <dgm:spPr/>
      <dgm:t>
        <a:bodyPr/>
        <a:lstStyle/>
        <a:p>
          <a:r>
            <a:rPr lang="en-US" dirty="0"/>
            <a:t>Properties (encapsulation)</a:t>
          </a:r>
        </a:p>
      </dgm:t>
    </dgm:pt>
    <dgm:pt modelId="{5D23579B-F3E1-46C5-8DD1-5B24FAC6D1CB}" type="parTrans" cxnId="{AE887955-F5C5-4A65-AEE1-76800EC7466B}">
      <dgm:prSet/>
      <dgm:spPr/>
      <dgm:t>
        <a:bodyPr/>
        <a:lstStyle/>
        <a:p>
          <a:endParaRPr lang="en-US"/>
        </a:p>
      </dgm:t>
    </dgm:pt>
    <dgm:pt modelId="{55237F13-61C5-4007-8C46-1B53F2407874}" type="sibTrans" cxnId="{AE887955-F5C5-4A65-AEE1-76800EC7466B}">
      <dgm:prSet/>
      <dgm:spPr/>
      <dgm:t>
        <a:bodyPr/>
        <a:lstStyle/>
        <a:p>
          <a:endParaRPr lang="en-US"/>
        </a:p>
      </dgm:t>
    </dgm:pt>
    <dgm:pt modelId="{17C1A3CF-73F9-4460-9DB3-A8E546166A4A}">
      <dgm:prSet phldrT="[Text]"/>
      <dgm:spPr/>
      <dgm:t>
        <a:bodyPr/>
        <a:lstStyle/>
        <a:p>
          <a:r>
            <a:rPr lang="en-US" dirty="0"/>
            <a:t>Namespaces</a:t>
          </a:r>
        </a:p>
      </dgm:t>
    </dgm:pt>
    <dgm:pt modelId="{E4059FA4-80AD-4CDE-914F-B02D09711922}" type="parTrans" cxnId="{EFF5AD11-833D-43B7-8ECC-780A87348DEE}">
      <dgm:prSet/>
      <dgm:spPr/>
      <dgm:t>
        <a:bodyPr/>
        <a:lstStyle/>
        <a:p>
          <a:endParaRPr lang="en-US"/>
        </a:p>
      </dgm:t>
    </dgm:pt>
    <dgm:pt modelId="{460F81D5-DE3D-4A94-92D3-72BA0FD388F3}" type="sibTrans" cxnId="{EFF5AD11-833D-43B7-8ECC-780A87348DEE}">
      <dgm:prSet/>
      <dgm:spPr/>
      <dgm:t>
        <a:bodyPr/>
        <a:lstStyle/>
        <a:p>
          <a:endParaRPr lang="en-US"/>
        </a:p>
      </dgm:t>
    </dgm:pt>
    <dgm:pt modelId="{A49A1FFA-AFF5-48C5-9210-7F652016A5F0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8A871648-3042-42E5-996E-FD4FFA7BF15F}" type="parTrans" cxnId="{7DF53EA6-1E23-4442-9B82-FBC5D14F0328}">
      <dgm:prSet/>
      <dgm:spPr/>
      <dgm:t>
        <a:bodyPr/>
        <a:lstStyle/>
        <a:p>
          <a:endParaRPr lang="en-US"/>
        </a:p>
      </dgm:t>
    </dgm:pt>
    <dgm:pt modelId="{170DF495-25C9-40AF-AF51-1263D7F98DC1}" type="sibTrans" cxnId="{7DF53EA6-1E23-4442-9B82-FBC5D14F0328}">
      <dgm:prSet/>
      <dgm:spPr/>
      <dgm:t>
        <a:bodyPr/>
        <a:lstStyle/>
        <a:p>
          <a:endParaRPr lang="en-US"/>
        </a:p>
      </dgm:t>
    </dgm:pt>
    <dgm:pt modelId="{B150D17A-9DAA-466A-A6EA-92D88212213C}">
      <dgm:prSet phldrT="[Text]"/>
      <dgm:spPr/>
      <dgm:t>
        <a:bodyPr/>
        <a:lstStyle/>
        <a:p>
          <a:r>
            <a:rPr lang="en-US" dirty="0"/>
            <a:t>Overloading (polymorphism)</a:t>
          </a:r>
        </a:p>
      </dgm:t>
    </dgm:pt>
    <dgm:pt modelId="{6C7D5225-EE87-449E-8530-16657FFA03B6}" type="parTrans" cxnId="{97F1DEF7-5F8D-4B33-B09B-C0785D0B6725}">
      <dgm:prSet/>
      <dgm:spPr/>
      <dgm:t>
        <a:bodyPr/>
        <a:lstStyle/>
        <a:p>
          <a:endParaRPr lang="en-US"/>
        </a:p>
      </dgm:t>
    </dgm:pt>
    <dgm:pt modelId="{C7D03663-DF53-40EA-9D38-A2D925F271A2}" type="sibTrans" cxnId="{97F1DEF7-5F8D-4B33-B09B-C0785D0B6725}">
      <dgm:prSet/>
      <dgm:spPr/>
      <dgm:t>
        <a:bodyPr/>
        <a:lstStyle/>
        <a:p>
          <a:endParaRPr lang="en-US"/>
        </a:p>
      </dgm:t>
    </dgm:pt>
    <dgm:pt modelId="{FF67C23C-64DD-479B-83CB-B2832EB741B1}">
      <dgm:prSet phldrT="[Text]"/>
      <dgm:spPr/>
      <dgm:t>
        <a:bodyPr/>
        <a:lstStyle/>
        <a:p>
          <a:r>
            <a:rPr lang="en-US" dirty="0"/>
            <a:t>Identifier collision prevention</a:t>
          </a:r>
        </a:p>
      </dgm:t>
    </dgm:pt>
    <dgm:pt modelId="{D986A797-F790-4E9A-8CB2-8B34AAFD8FD1}" type="parTrans" cxnId="{A4F97498-61C4-4635-B431-25467E106E98}">
      <dgm:prSet/>
      <dgm:spPr/>
      <dgm:t>
        <a:bodyPr/>
        <a:lstStyle/>
        <a:p>
          <a:endParaRPr lang="en-US"/>
        </a:p>
      </dgm:t>
    </dgm:pt>
    <dgm:pt modelId="{95B29A58-7376-460A-BDA5-2F9DBDCF8968}" type="sibTrans" cxnId="{A4F97498-61C4-4635-B431-25467E106E98}">
      <dgm:prSet/>
      <dgm:spPr/>
      <dgm:t>
        <a:bodyPr/>
        <a:lstStyle/>
        <a:p>
          <a:endParaRPr lang="en-US"/>
        </a:p>
      </dgm:t>
    </dgm:pt>
    <dgm:pt modelId="{1DB0C9B9-4ADE-4994-B308-B7E5627A0B82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023D1A63-5ED3-44AD-AD9E-C37087F6DB05}" type="parTrans" cxnId="{C352A1FF-3EB1-4E2A-AC4F-1717BB2992BE}">
      <dgm:prSet/>
      <dgm:spPr/>
      <dgm:t>
        <a:bodyPr/>
        <a:lstStyle/>
        <a:p>
          <a:endParaRPr lang="en-US"/>
        </a:p>
      </dgm:t>
    </dgm:pt>
    <dgm:pt modelId="{0B260962-54D7-488F-8596-BB6FB81B20F9}" type="sibTrans" cxnId="{C352A1FF-3EB1-4E2A-AC4F-1717BB2992BE}">
      <dgm:prSet/>
      <dgm:spPr/>
      <dgm:t>
        <a:bodyPr/>
        <a:lstStyle/>
        <a:p>
          <a:endParaRPr lang="en-US"/>
        </a:p>
      </dgm:t>
    </dgm:pt>
    <dgm:pt modelId="{84CCB55B-BCDF-48DF-9C5D-3899C7ED8F6D}">
      <dgm:prSet phldrT="[Text]"/>
      <dgm:spPr/>
      <dgm:t>
        <a:bodyPr/>
        <a:lstStyle/>
        <a:p>
          <a:r>
            <a:rPr lang="en-US" dirty="0"/>
            <a:t>Capture user input</a:t>
          </a:r>
        </a:p>
      </dgm:t>
    </dgm:pt>
    <dgm:pt modelId="{72EFA290-DF5F-472D-AEBF-7D78E5B513C5}" type="parTrans" cxnId="{5E5D2552-F40E-4ACB-9CF9-5CF658199173}">
      <dgm:prSet/>
      <dgm:spPr/>
      <dgm:t>
        <a:bodyPr/>
        <a:lstStyle/>
        <a:p>
          <a:endParaRPr lang="en-US"/>
        </a:p>
      </dgm:t>
    </dgm:pt>
    <dgm:pt modelId="{13E1BBAD-D89B-429D-9D74-362798E84FBE}" type="sibTrans" cxnId="{5E5D2552-F40E-4ACB-9CF9-5CF658199173}">
      <dgm:prSet/>
      <dgm:spPr/>
      <dgm:t>
        <a:bodyPr/>
        <a:lstStyle/>
        <a:p>
          <a:endParaRPr lang="en-US"/>
        </a:p>
      </dgm:t>
    </dgm:pt>
    <dgm:pt modelId="{3C80774D-880E-4BD5-8B51-17D2C4553527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E16CB786-A5A1-4C7F-A46E-FE64891E7D62}" type="parTrans" cxnId="{F822559F-EAD9-40DF-B93D-F10BDD788225}">
      <dgm:prSet/>
      <dgm:spPr/>
      <dgm:t>
        <a:bodyPr/>
        <a:lstStyle/>
        <a:p>
          <a:endParaRPr lang="en-US"/>
        </a:p>
      </dgm:t>
    </dgm:pt>
    <dgm:pt modelId="{79752137-66D9-42D5-8C46-032292B6FFAB}" type="sibTrans" cxnId="{F822559F-EAD9-40DF-B93D-F10BDD788225}">
      <dgm:prSet/>
      <dgm:spPr/>
      <dgm:t>
        <a:bodyPr/>
        <a:lstStyle/>
        <a:p>
          <a:endParaRPr lang="en-US"/>
        </a:p>
      </dgm:t>
    </dgm:pt>
    <dgm:pt modelId="{E7DBF4CE-E667-430C-9481-C22FDCFD068E}">
      <dgm:prSet phldrT="[Text]"/>
      <dgm:spPr/>
      <dgm:t>
        <a:bodyPr/>
        <a:lstStyle/>
        <a:p>
          <a:r>
            <a:rPr lang="en-US" dirty="0"/>
            <a:t>Decoupled Code</a:t>
          </a:r>
        </a:p>
      </dgm:t>
    </dgm:pt>
    <dgm:pt modelId="{631D4209-EC97-4B11-8D8E-64E7186769B8}" type="parTrans" cxnId="{19630049-DA2D-4E0E-893D-8C78D43ED6C4}">
      <dgm:prSet/>
      <dgm:spPr/>
      <dgm:t>
        <a:bodyPr/>
        <a:lstStyle/>
        <a:p>
          <a:endParaRPr lang="en-US"/>
        </a:p>
      </dgm:t>
    </dgm:pt>
    <dgm:pt modelId="{1928722B-3573-4895-90EE-4AB3EB4FD8CF}" type="sibTrans" cxnId="{19630049-DA2D-4E0E-893D-8C78D43ED6C4}">
      <dgm:prSet/>
      <dgm:spPr/>
      <dgm:t>
        <a:bodyPr/>
        <a:lstStyle/>
        <a:p>
          <a:endParaRPr lang="en-US"/>
        </a:p>
      </dgm:t>
    </dgm:pt>
    <dgm:pt modelId="{B8FF80BF-8F95-4556-B47F-8CEA07DF0E29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75B7876A-B16F-4FD2-822B-973E059782D5}" type="parTrans" cxnId="{EBBB1B3E-19E9-4245-B549-9EBFF23CCC0A}">
      <dgm:prSet/>
      <dgm:spPr/>
      <dgm:t>
        <a:bodyPr/>
        <a:lstStyle/>
        <a:p>
          <a:endParaRPr lang="en-US"/>
        </a:p>
      </dgm:t>
    </dgm:pt>
    <dgm:pt modelId="{D852E0F1-E368-4B61-B9B9-0598D1B9D2A5}" type="sibTrans" cxnId="{EBBB1B3E-19E9-4245-B549-9EBFF23CCC0A}">
      <dgm:prSet/>
      <dgm:spPr/>
      <dgm:t>
        <a:bodyPr/>
        <a:lstStyle/>
        <a:p>
          <a:endParaRPr lang="en-US"/>
        </a:p>
      </dgm:t>
    </dgm:pt>
    <dgm:pt modelId="{F9A9D9B7-267C-4850-A17D-E3053648DA8B}">
      <dgm:prSet phldrT="[Text]"/>
      <dgm:spPr/>
      <dgm:t>
        <a:bodyPr/>
        <a:lstStyle/>
        <a:p>
          <a:r>
            <a:rPr lang="en-US" dirty="0"/>
            <a:t>Dependency injection</a:t>
          </a:r>
        </a:p>
      </dgm:t>
    </dgm:pt>
    <dgm:pt modelId="{D110DC1B-F4F0-4A7A-A937-AEA1AE9D126D}" type="parTrans" cxnId="{C8124E4F-F4FC-42B9-8A27-8EA1A3898318}">
      <dgm:prSet/>
      <dgm:spPr/>
      <dgm:t>
        <a:bodyPr/>
        <a:lstStyle/>
        <a:p>
          <a:endParaRPr lang="en-US"/>
        </a:p>
      </dgm:t>
    </dgm:pt>
    <dgm:pt modelId="{822637A5-8154-4147-A037-D3C01575ABA5}" type="sibTrans" cxnId="{C8124E4F-F4FC-42B9-8A27-8EA1A3898318}">
      <dgm:prSet/>
      <dgm:spPr/>
      <dgm:t>
        <a:bodyPr/>
        <a:lstStyle/>
        <a:p>
          <a:endParaRPr lang="en-US"/>
        </a:p>
      </dgm:t>
    </dgm:pt>
    <dgm:pt modelId="{421394F1-C1F9-45C6-A584-64A9C0CD5233}" type="pres">
      <dgm:prSet presAssocID="{0EA4920C-7AFC-47AA-9818-4C3DAEBCE585}" presName="linear" presStyleCnt="0">
        <dgm:presLayoutVars>
          <dgm:dir/>
          <dgm:animLvl val="lvl"/>
          <dgm:resizeHandles val="exact"/>
        </dgm:presLayoutVars>
      </dgm:prSet>
      <dgm:spPr/>
    </dgm:pt>
    <dgm:pt modelId="{F452DC4C-A61D-4F9B-AF55-5039D3A81FB0}" type="pres">
      <dgm:prSet presAssocID="{3159B5C0-5B29-4E24-B0C8-6FAE342FE189}" presName="parentLin" presStyleCnt="0"/>
      <dgm:spPr/>
    </dgm:pt>
    <dgm:pt modelId="{4351A316-D7ED-4D33-9852-42BD49C495D5}" type="pres">
      <dgm:prSet presAssocID="{3159B5C0-5B29-4E24-B0C8-6FAE342FE189}" presName="parentLeftMargin" presStyleLbl="node1" presStyleIdx="0" presStyleCnt="6"/>
      <dgm:spPr/>
    </dgm:pt>
    <dgm:pt modelId="{1794C840-EDB5-4B88-9B70-89C0D37AFA94}" type="pres">
      <dgm:prSet presAssocID="{3159B5C0-5B29-4E24-B0C8-6FAE342FE1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73C3A2-FFA2-405F-BB75-F689EC0F2FC0}" type="pres">
      <dgm:prSet presAssocID="{3159B5C0-5B29-4E24-B0C8-6FAE342FE189}" presName="negativeSpace" presStyleCnt="0"/>
      <dgm:spPr/>
    </dgm:pt>
    <dgm:pt modelId="{963B0810-2F65-42AC-BF65-3E63F21D3728}" type="pres">
      <dgm:prSet presAssocID="{3159B5C0-5B29-4E24-B0C8-6FAE342FE189}" presName="childText" presStyleLbl="conFgAcc1" presStyleIdx="0" presStyleCnt="6">
        <dgm:presLayoutVars>
          <dgm:bulletEnabled val="1"/>
        </dgm:presLayoutVars>
      </dgm:prSet>
      <dgm:spPr/>
    </dgm:pt>
    <dgm:pt modelId="{896B3D46-1333-4C8C-BB29-FB935971BA11}" type="pres">
      <dgm:prSet presAssocID="{2C2334E2-B26B-4451-9B36-3D861EEE3C86}" presName="spaceBetweenRectangles" presStyleCnt="0"/>
      <dgm:spPr/>
    </dgm:pt>
    <dgm:pt modelId="{37344124-601C-497A-903D-8FE177DC98D4}" type="pres">
      <dgm:prSet presAssocID="{E7DBF4CE-E667-430C-9481-C22FDCFD068E}" presName="parentLin" presStyleCnt="0"/>
      <dgm:spPr/>
    </dgm:pt>
    <dgm:pt modelId="{496D3086-EEFB-4B8F-9498-FC2ED0734010}" type="pres">
      <dgm:prSet presAssocID="{E7DBF4CE-E667-430C-9481-C22FDCFD068E}" presName="parentLeftMargin" presStyleLbl="node1" presStyleIdx="0" presStyleCnt="6"/>
      <dgm:spPr/>
    </dgm:pt>
    <dgm:pt modelId="{EA65DAF3-06D6-4044-B0C1-2877BDC69F7F}" type="pres">
      <dgm:prSet presAssocID="{E7DBF4CE-E667-430C-9481-C22FDCFD06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32F114-E277-452F-B040-5D99745333BA}" type="pres">
      <dgm:prSet presAssocID="{E7DBF4CE-E667-430C-9481-C22FDCFD068E}" presName="negativeSpace" presStyleCnt="0"/>
      <dgm:spPr/>
    </dgm:pt>
    <dgm:pt modelId="{05DCA2C1-6F28-4018-813D-4A1D8FE9578E}" type="pres">
      <dgm:prSet presAssocID="{E7DBF4CE-E667-430C-9481-C22FDCFD068E}" presName="childText" presStyleLbl="conFgAcc1" presStyleIdx="1" presStyleCnt="6">
        <dgm:presLayoutVars>
          <dgm:bulletEnabled val="1"/>
        </dgm:presLayoutVars>
      </dgm:prSet>
      <dgm:spPr/>
    </dgm:pt>
    <dgm:pt modelId="{DC035597-1FBC-47B8-B557-99AE3CAD74E4}" type="pres">
      <dgm:prSet presAssocID="{1928722B-3573-4895-90EE-4AB3EB4FD8CF}" presName="spaceBetweenRectangles" presStyleCnt="0"/>
      <dgm:spPr/>
    </dgm:pt>
    <dgm:pt modelId="{FCA6D952-D7CA-4A12-994A-0C2CFCC23F89}" type="pres">
      <dgm:prSet presAssocID="{D0555290-8F8C-4163-A304-56A99A24353E}" presName="parentLin" presStyleCnt="0"/>
      <dgm:spPr/>
    </dgm:pt>
    <dgm:pt modelId="{2B9BE5EF-C28C-424E-8FB0-5A3AB2348FCD}" type="pres">
      <dgm:prSet presAssocID="{D0555290-8F8C-4163-A304-56A99A24353E}" presName="parentLeftMargin" presStyleLbl="node1" presStyleIdx="1" presStyleCnt="6"/>
      <dgm:spPr/>
    </dgm:pt>
    <dgm:pt modelId="{778BA494-E667-47D5-89A4-A2232BFC9E99}" type="pres">
      <dgm:prSet presAssocID="{D0555290-8F8C-4163-A304-56A99A24353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EF5D8C-429B-4D56-B693-1217EED8B977}" type="pres">
      <dgm:prSet presAssocID="{D0555290-8F8C-4163-A304-56A99A24353E}" presName="negativeSpace" presStyleCnt="0"/>
      <dgm:spPr/>
    </dgm:pt>
    <dgm:pt modelId="{3CCCD711-0B27-4361-8BCD-CC8849605C5A}" type="pres">
      <dgm:prSet presAssocID="{D0555290-8F8C-4163-A304-56A99A24353E}" presName="childText" presStyleLbl="conFgAcc1" presStyleIdx="2" presStyleCnt="6">
        <dgm:presLayoutVars>
          <dgm:bulletEnabled val="1"/>
        </dgm:presLayoutVars>
      </dgm:prSet>
      <dgm:spPr/>
    </dgm:pt>
    <dgm:pt modelId="{C6209B1B-FD5E-4141-B33D-5DE69FC099B8}" type="pres">
      <dgm:prSet presAssocID="{DE679D7C-011D-4739-9733-D7E10F9D25E6}" presName="spaceBetweenRectangles" presStyleCnt="0"/>
      <dgm:spPr/>
    </dgm:pt>
    <dgm:pt modelId="{7D06C254-2DB1-476C-B105-9A57C32A621A}" type="pres">
      <dgm:prSet presAssocID="{17C1A3CF-73F9-4460-9DB3-A8E546166A4A}" presName="parentLin" presStyleCnt="0"/>
      <dgm:spPr/>
    </dgm:pt>
    <dgm:pt modelId="{D5D5EFC6-C344-410D-AA38-3756F3645115}" type="pres">
      <dgm:prSet presAssocID="{17C1A3CF-73F9-4460-9DB3-A8E546166A4A}" presName="parentLeftMargin" presStyleLbl="node1" presStyleIdx="2" presStyleCnt="6"/>
      <dgm:spPr/>
    </dgm:pt>
    <dgm:pt modelId="{2631CF6C-CD39-4747-AF7B-69867BB346DE}" type="pres">
      <dgm:prSet presAssocID="{17C1A3CF-73F9-4460-9DB3-A8E546166A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2258D78-12ED-4945-964C-1AA1E42F7389}" type="pres">
      <dgm:prSet presAssocID="{17C1A3CF-73F9-4460-9DB3-A8E546166A4A}" presName="negativeSpace" presStyleCnt="0"/>
      <dgm:spPr/>
    </dgm:pt>
    <dgm:pt modelId="{032A095D-E949-4A2A-929A-D81354642248}" type="pres">
      <dgm:prSet presAssocID="{17C1A3CF-73F9-4460-9DB3-A8E546166A4A}" presName="childText" presStyleLbl="conFgAcc1" presStyleIdx="3" presStyleCnt="6">
        <dgm:presLayoutVars>
          <dgm:bulletEnabled val="1"/>
        </dgm:presLayoutVars>
      </dgm:prSet>
      <dgm:spPr/>
    </dgm:pt>
    <dgm:pt modelId="{734F13A9-155A-4218-9109-B825A25B369A}" type="pres">
      <dgm:prSet presAssocID="{460F81D5-DE3D-4A94-92D3-72BA0FD388F3}" presName="spaceBetweenRectangles" presStyleCnt="0"/>
      <dgm:spPr/>
    </dgm:pt>
    <dgm:pt modelId="{E0376432-F6BF-49D2-BADE-BB4999DCD639}" type="pres">
      <dgm:prSet presAssocID="{F7DA7AA7-B66E-4411-B3DC-74FC2DCA6650}" presName="parentLin" presStyleCnt="0"/>
      <dgm:spPr/>
    </dgm:pt>
    <dgm:pt modelId="{775740B3-C097-48ED-A50B-C6E4B0179EAC}" type="pres">
      <dgm:prSet presAssocID="{F7DA7AA7-B66E-4411-B3DC-74FC2DCA6650}" presName="parentLeftMargin" presStyleLbl="node1" presStyleIdx="3" presStyleCnt="6"/>
      <dgm:spPr/>
    </dgm:pt>
    <dgm:pt modelId="{8552F307-E395-4326-A11F-F182938848DE}" type="pres">
      <dgm:prSet presAssocID="{F7DA7AA7-B66E-4411-B3DC-74FC2DCA66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BE84188-3F2E-4A42-8F5C-65AB145EE7C4}" type="pres">
      <dgm:prSet presAssocID="{F7DA7AA7-B66E-4411-B3DC-74FC2DCA6650}" presName="negativeSpace" presStyleCnt="0"/>
      <dgm:spPr/>
    </dgm:pt>
    <dgm:pt modelId="{16D52A65-5A1E-47BD-ABA3-2FF4E0ADF5F1}" type="pres">
      <dgm:prSet presAssocID="{F7DA7AA7-B66E-4411-B3DC-74FC2DCA6650}" presName="childText" presStyleLbl="conFgAcc1" presStyleIdx="4" presStyleCnt="6">
        <dgm:presLayoutVars>
          <dgm:bulletEnabled val="1"/>
        </dgm:presLayoutVars>
      </dgm:prSet>
      <dgm:spPr/>
    </dgm:pt>
    <dgm:pt modelId="{87A25E9F-BDA5-46E2-9BDD-F30FDBBF932D}" type="pres">
      <dgm:prSet presAssocID="{C04C2C7C-95AB-4495-9DCE-735BF75C8C42}" presName="spaceBetweenRectangles" presStyleCnt="0"/>
      <dgm:spPr/>
    </dgm:pt>
    <dgm:pt modelId="{5AF98BE9-7721-429D-BECD-FA45563B419E}" type="pres">
      <dgm:prSet presAssocID="{D4129369-BFFF-470D-A458-048BAC929C41}" presName="parentLin" presStyleCnt="0"/>
      <dgm:spPr/>
    </dgm:pt>
    <dgm:pt modelId="{D2E1280D-3BEB-4360-B0D0-17C0CA3F0BB5}" type="pres">
      <dgm:prSet presAssocID="{D4129369-BFFF-470D-A458-048BAC929C41}" presName="parentLeftMargin" presStyleLbl="node1" presStyleIdx="4" presStyleCnt="6"/>
      <dgm:spPr/>
    </dgm:pt>
    <dgm:pt modelId="{94C5060F-BE31-4691-88E2-66EE36C58CC9}" type="pres">
      <dgm:prSet presAssocID="{D4129369-BFFF-470D-A458-048BAC929C4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A27992E-4FE6-4301-8B37-B607D16A2C9F}" type="pres">
      <dgm:prSet presAssocID="{D4129369-BFFF-470D-A458-048BAC929C41}" presName="negativeSpace" presStyleCnt="0"/>
      <dgm:spPr/>
    </dgm:pt>
    <dgm:pt modelId="{69D42FC3-BACC-4F0E-95CA-D54C6B731DFE}" type="pres">
      <dgm:prSet presAssocID="{D4129369-BFFF-470D-A458-048BAC929C4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7174303-D55C-4697-8E6F-1A00AB8A212C}" type="presOf" srcId="{B8FF80BF-8F95-4556-B47F-8CEA07DF0E29}" destId="{05DCA2C1-6F28-4018-813D-4A1D8FE9578E}" srcOrd="0" destOrd="0" presId="urn:microsoft.com/office/officeart/2005/8/layout/list1"/>
    <dgm:cxn modelId="{7B5A8C0C-42F8-4266-A69D-DBDA919F61B5}" type="presOf" srcId="{F7DA7AA7-B66E-4411-B3DC-74FC2DCA6650}" destId="{8552F307-E395-4326-A11F-F182938848DE}" srcOrd="1" destOrd="0" presId="urn:microsoft.com/office/officeart/2005/8/layout/list1"/>
    <dgm:cxn modelId="{EFF5AD11-833D-43B7-8ECC-780A87348DEE}" srcId="{0EA4920C-7AFC-47AA-9818-4C3DAEBCE585}" destId="{17C1A3CF-73F9-4460-9DB3-A8E546166A4A}" srcOrd="3" destOrd="0" parTransId="{E4059FA4-80AD-4CDE-914F-B02D09711922}" sibTransId="{460F81D5-DE3D-4A94-92D3-72BA0FD388F3}"/>
    <dgm:cxn modelId="{8F1C3313-E787-4037-B040-80ED37D05C1F}" type="presOf" srcId="{F7DA7AA7-B66E-4411-B3DC-74FC2DCA6650}" destId="{775740B3-C097-48ED-A50B-C6E4B0179EAC}" srcOrd="0" destOrd="0" presId="urn:microsoft.com/office/officeart/2005/8/layout/list1"/>
    <dgm:cxn modelId="{E8E05217-50D3-4B27-AEE4-AE94C6B2CD94}" type="presOf" srcId="{3C80774D-880E-4BD5-8B51-17D2C4553527}" destId="{16D52A65-5A1E-47BD-ABA3-2FF4E0ADF5F1}" srcOrd="0" destOrd="1" presId="urn:microsoft.com/office/officeart/2005/8/layout/list1"/>
    <dgm:cxn modelId="{2E992F1F-E185-43EE-B3B3-02400CB623EE}" type="presOf" srcId="{FF67C23C-64DD-479B-83CB-B2832EB741B1}" destId="{032A095D-E949-4A2A-929A-D81354642248}" srcOrd="0" destOrd="0" presId="urn:microsoft.com/office/officeart/2005/8/layout/list1"/>
    <dgm:cxn modelId="{524B7621-26C3-4BB6-9194-120D3A92460C}" type="presOf" srcId="{86171B14-9085-49F7-A390-D2E5239A598D}" destId="{963B0810-2F65-42AC-BF65-3E63F21D3728}" srcOrd="0" destOrd="1" presId="urn:microsoft.com/office/officeart/2005/8/layout/list1"/>
    <dgm:cxn modelId="{1DB72936-87C3-409F-B337-C65D31EE1090}" type="presOf" srcId="{E7DBF4CE-E667-430C-9481-C22FDCFD068E}" destId="{EA65DAF3-06D6-4044-B0C1-2877BDC69F7F}" srcOrd="1" destOrd="0" presId="urn:microsoft.com/office/officeart/2005/8/layout/list1"/>
    <dgm:cxn modelId="{816BC038-D8FF-499A-80AA-E45F19411B61}" type="presOf" srcId="{D4129369-BFFF-470D-A458-048BAC929C41}" destId="{94C5060F-BE31-4691-88E2-66EE36C58CC9}" srcOrd="1" destOrd="0" presId="urn:microsoft.com/office/officeart/2005/8/layout/list1"/>
    <dgm:cxn modelId="{EBBB1B3E-19E9-4245-B549-9EBFF23CCC0A}" srcId="{E7DBF4CE-E667-430C-9481-C22FDCFD068E}" destId="{B8FF80BF-8F95-4556-B47F-8CEA07DF0E29}" srcOrd="0" destOrd="0" parTransId="{75B7876A-B16F-4FD2-822B-973E059782D5}" sibTransId="{D852E0F1-E368-4B61-B9B9-0598D1B9D2A5}"/>
    <dgm:cxn modelId="{DEE2A646-3B9F-4D8B-A705-57B7288786AA}" type="presOf" srcId="{AFDCB5FC-C234-4CFE-970E-156414539F10}" destId="{963B0810-2F65-42AC-BF65-3E63F21D3728}" srcOrd="0" destOrd="0" presId="urn:microsoft.com/office/officeart/2005/8/layout/list1"/>
    <dgm:cxn modelId="{5CEC6B67-3426-4A50-A756-9BBA6A70B2E5}" type="presOf" srcId="{1DB0C9B9-4ADE-4994-B308-B7E5627A0B82}" destId="{16D52A65-5A1E-47BD-ABA3-2FF4E0ADF5F1}" srcOrd="0" destOrd="0" presId="urn:microsoft.com/office/officeart/2005/8/layout/list1"/>
    <dgm:cxn modelId="{A398F468-0C39-40BB-8885-E7F6C21A61FF}" type="presOf" srcId="{17C1A3CF-73F9-4460-9DB3-A8E546166A4A}" destId="{D5D5EFC6-C344-410D-AA38-3756F3645115}" srcOrd="0" destOrd="0" presId="urn:microsoft.com/office/officeart/2005/8/layout/list1"/>
    <dgm:cxn modelId="{19630049-DA2D-4E0E-893D-8C78D43ED6C4}" srcId="{0EA4920C-7AFC-47AA-9818-4C3DAEBCE585}" destId="{E7DBF4CE-E667-430C-9481-C22FDCFD068E}" srcOrd="1" destOrd="0" parTransId="{631D4209-EC97-4B11-8D8E-64E7186769B8}" sibTransId="{1928722B-3573-4895-90EE-4AB3EB4FD8CF}"/>
    <dgm:cxn modelId="{424B9A6C-3700-474C-93DA-FF9AD3034FEE}" type="presOf" srcId="{17C1A3CF-73F9-4460-9DB3-A8E546166A4A}" destId="{2631CF6C-CD39-4747-AF7B-69867BB346DE}" srcOrd="1" destOrd="0" presId="urn:microsoft.com/office/officeart/2005/8/layout/list1"/>
    <dgm:cxn modelId="{1DB9296F-9879-4EAC-82C6-F33EC8641740}" type="presOf" srcId="{E7DBF4CE-E667-430C-9481-C22FDCFD068E}" destId="{496D3086-EEFB-4B8F-9498-FC2ED0734010}" srcOrd="0" destOrd="0" presId="urn:microsoft.com/office/officeart/2005/8/layout/list1"/>
    <dgm:cxn modelId="{C8124E4F-F4FC-42B9-8A27-8EA1A3898318}" srcId="{E7DBF4CE-E667-430C-9481-C22FDCFD068E}" destId="{F9A9D9B7-267C-4850-A17D-E3053648DA8B}" srcOrd="1" destOrd="0" parTransId="{D110DC1B-F4F0-4A7A-A937-AEA1AE9D126D}" sibTransId="{822637A5-8154-4147-A037-D3C01575ABA5}"/>
    <dgm:cxn modelId="{5E5D2552-F40E-4ACB-9CF9-5CF658199173}" srcId="{D4129369-BFFF-470D-A458-048BAC929C41}" destId="{84CCB55B-BCDF-48DF-9C5D-3899C7ED8F6D}" srcOrd="0" destOrd="0" parTransId="{72EFA290-DF5F-472D-AEBF-7D78E5B513C5}" sibTransId="{13E1BBAD-D89B-429D-9D74-362798E84FBE}"/>
    <dgm:cxn modelId="{AE887955-F5C5-4A65-AEE1-76800EC7466B}" srcId="{3159B5C0-5B29-4E24-B0C8-6FAE342FE189}" destId="{86171B14-9085-49F7-A390-D2E5239A598D}" srcOrd="1" destOrd="0" parTransId="{5D23579B-F3E1-46C5-8DD1-5B24FAC6D1CB}" sibTransId="{55237F13-61C5-4007-8C46-1B53F2407874}"/>
    <dgm:cxn modelId="{804EF676-7C0F-4029-800A-C0B61202973F}" type="presOf" srcId="{0EA4920C-7AFC-47AA-9818-4C3DAEBCE585}" destId="{421394F1-C1F9-45C6-A584-64A9C0CD5233}" srcOrd="0" destOrd="0" presId="urn:microsoft.com/office/officeart/2005/8/layout/list1"/>
    <dgm:cxn modelId="{2D699F7C-F4B0-4727-A69F-1156DB6055F4}" srcId="{0EA4920C-7AFC-47AA-9818-4C3DAEBCE585}" destId="{3159B5C0-5B29-4E24-B0C8-6FAE342FE189}" srcOrd="0" destOrd="0" parTransId="{641E9282-6070-4366-B5B9-22FE6A756057}" sibTransId="{2C2334E2-B26B-4451-9B36-3D861EEE3C86}"/>
    <dgm:cxn modelId="{B5311C94-5A74-48FB-A113-69A8D5468A36}" type="presOf" srcId="{F9A9D9B7-267C-4850-A17D-E3053648DA8B}" destId="{05DCA2C1-6F28-4018-813D-4A1D8FE9578E}" srcOrd="0" destOrd="1" presId="urn:microsoft.com/office/officeart/2005/8/layout/list1"/>
    <dgm:cxn modelId="{1AB13794-5646-4E06-881A-8A33BF5E1464}" type="presOf" srcId="{D0555290-8F8C-4163-A304-56A99A24353E}" destId="{778BA494-E667-47D5-89A4-A2232BFC9E99}" srcOrd="1" destOrd="0" presId="urn:microsoft.com/office/officeart/2005/8/layout/list1"/>
    <dgm:cxn modelId="{A4F97498-61C4-4635-B431-25467E106E98}" srcId="{17C1A3CF-73F9-4460-9DB3-A8E546166A4A}" destId="{FF67C23C-64DD-479B-83CB-B2832EB741B1}" srcOrd="0" destOrd="0" parTransId="{D986A797-F790-4E9A-8CB2-8B34AAFD8FD1}" sibTransId="{95B29A58-7376-460A-BDA5-2F9DBDCF8968}"/>
    <dgm:cxn modelId="{F344319A-5960-4D37-B9A2-F34EEE123321}" type="presOf" srcId="{D0555290-8F8C-4163-A304-56A99A24353E}" destId="{2B9BE5EF-C28C-424E-8FB0-5A3AB2348FCD}" srcOrd="0" destOrd="0" presId="urn:microsoft.com/office/officeart/2005/8/layout/list1"/>
    <dgm:cxn modelId="{19AB5A9B-4F4E-4FB5-BED5-BD4A228987D4}" type="presOf" srcId="{3159B5C0-5B29-4E24-B0C8-6FAE342FE189}" destId="{1794C840-EDB5-4B88-9B70-89C0D37AFA94}" srcOrd="1" destOrd="0" presId="urn:microsoft.com/office/officeart/2005/8/layout/list1"/>
    <dgm:cxn modelId="{F822559F-EAD9-40DF-B93D-F10BDD788225}" srcId="{F7DA7AA7-B66E-4411-B3DC-74FC2DCA6650}" destId="{3C80774D-880E-4BD5-8B51-17D2C4553527}" srcOrd="1" destOrd="0" parTransId="{E16CB786-A5A1-4C7F-A46E-FE64891E7D62}" sibTransId="{79752137-66D9-42D5-8C46-032292B6FFAB}"/>
    <dgm:cxn modelId="{7DF53EA6-1E23-4442-9B82-FBC5D14F0328}" srcId="{D0555290-8F8C-4163-A304-56A99A24353E}" destId="{A49A1FFA-AFF5-48C5-9210-7F652016A5F0}" srcOrd="0" destOrd="0" parTransId="{8A871648-3042-42E5-996E-FD4FFA7BF15F}" sibTransId="{170DF495-25C9-40AF-AF51-1263D7F98DC1}"/>
    <dgm:cxn modelId="{FDE0CEC3-0BE4-4ED1-85DB-9D312D10B43B}" type="presOf" srcId="{D4129369-BFFF-470D-A458-048BAC929C41}" destId="{D2E1280D-3BEB-4360-B0D0-17C0CA3F0BB5}" srcOrd="0" destOrd="0" presId="urn:microsoft.com/office/officeart/2005/8/layout/list1"/>
    <dgm:cxn modelId="{C9112DC6-8BF5-4713-8C29-61B04ED63228}" srcId="{0EA4920C-7AFC-47AA-9818-4C3DAEBCE585}" destId="{F7DA7AA7-B66E-4411-B3DC-74FC2DCA6650}" srcOrd="4" destOrd="0" parTransId="{799C4069-4D57-446F-B274-D71BAB7E11F3}" sibTransId="{C04C2C7C-95AB-4495-9DCE-735BF75C8C42}"/>
    <dgm:cxn modelId="{3F6B0DCC-3A5F-4586-B9B4-6FD85F93E7D4}" type="presOf" srcId="{B150D17A-9DAA-466A-A6EA-92D88212213C}" destId="{3CCCD711-0B27-4361-8BCD-CC8849605C5A}" srcOrd="0" destOrd="1" presId="urn:microsoft.com/office/officeart/2005/8/layout/list1"/>
    <dgm:cxn modelId="{2F26AAD0-5590-4682-A9B6-D6F646B88F54}" srcId="{0EA4920C-7AFC-47AA-9818-4C3DAEBCE585}" destId="{D0555290-8F8C-4163-A304-56A99A24353E}" srcOrd="2" destOrd="0" parTransId="{C189B843-DF28-49A8-B6C8-F36A7ACF444A}" sibTransId="{DE679D7C-011D-4739-9733-D7E10F9D25E6}"/>
    <dgm:cxn modelId="{63A50ED8-0E95-4FAB-AD57-66558BBE934C}" srcId="{3159B5C0-5B29-4E24-B0C8-6FAE342FE189}" destId="{AFDCB5FC-C234-4CFE-970E-156414539F10}" srcOrd="0" destOrd="0" parTransId="{B47D5A08-F34F-4016-B24A-315256F662C3}" sibTransId="{ED393489-7A0C-46B9-9EA5-2135731E39CF}"/>
    <dgm:cxn modelId="{7E63A8DF-F6DC-43AB-AD60-73A4CE8D01E9}" type="presOf" srcId="{3159B5C0-5B29-4E24-B0C8-6FAE342FE189}" destId="{4351A316-D7ED-4D33-9852-42BD49C495D5}" srcOrd="0" destOrd="0" presId="urn:microsoft.com/office/officeart/2005/8/layout/list1"/>
    <dgm:cxn modelId="{8D36AEF1-56B5-4A70-B8DD-CF85B1415647}" type="presOf" srcId="{84CCB55B-BCDF-48DF-9C5D-3899C7ED8F6D}" destId="{69D42FC3-BACC-4F0E-95CA-D54C6B731DFE}" srcOrd="0" destOrd="0" presId="urn:microsoft.com/office/officeart/2005/8/layout/list1"/>
    <dgm:cxn modelId="{96A6DAF5-BE6D-4364-B9F5-5A886570F75A}" srcId="{0EA4920C-7AFC-47AA-9818-4C3DAEBCE585}" destId="{D4129369-BFFF-470D-A458-048BAC929C41}" srcOrd="5" destOrd="0" parTransId="{EEEDE95C-C7B8-446F-B088-3F999A101396}" sibTransId="{34A1A8F1-E492-4902-8987-7E442A5B9D90}"/>
    <dgm:cxn modelId="{97F1DEF7-5F8D-4B33-B09B-C0785D0B6725}" srcId="{D0555290-8F8C-4163-A304-56A99A24353E}" destId="{B150D17A-9DAA-466A-A6EA-92D88212213C}" srcOrd="1" destOrd="0" parTransId="{6C7D5225-EE87-449E-8530-16657FFA03B6}" sibTransId="{C7D03663-DF53-40EA-9D38-A2D925F271A2}"/>
    <dgm:cxn modelId="{512CD2FD-AA95-43FF-BEA6-FCFACC9CB49D}" type="presOf" srcId="{A49A1FFA-AFF5-48C5-9210-7F652016A5F0}" destId="{3CCCD711-0B27-4361-8BCD-CC8849605C5A}" srcOrd="0" destOrd="0" presId="urn:microsoft.com/office/officeart/2005/8/layout/list1"/>
    <dgm:cxn modelId="{C352A1FF-3EB1-4E2A-AC4F-1717BB2992BE}" srcId="{F7DA7AA7-B66E-4411-B3DC-74FC2DCA6650}" destId="{1DB0C9B9-4ADE-4994-B308-B7E5627A0B82}" srcOrd="0" destOrd="0" parTransId="{023D1A63-5ED3-44AD-AD9E-C37087F6DB05}" sibTransId="{0B260962-54D7-488F-8596-BB6FB81B20F9}"/>
    <dgm:cxn modelId="{6FE60E51-B45D-434B-92D5-1A57037128F6}" type="presParOf" srcId="{421394F1-C1F9-45C6-A584-64A9C0CD5233}" destId="{F452DC4C-A61D-4F9B-AF55-5039D3A81FB0}" srcOrd="0" destOrd="0" presId="urn:microsoft.com/office/officeart/2005/8/layout/list1"/>
    <dgm:cxn modelId="{13CB481F-78DC-402F-81B5-2FD45C9F46EE}" type="presParOf" srcId="{F452DC4C-A61D-4F9B-AF55-5039D3A81FB0}" destId="{4351A316-D7ED-4D33-9852-42BD49C495D5}" srcOrd="0" destOrd="0" presId="urn:microsoft.com/office/officeart/2005/8/layout/list1"/>
    <dgm:cxn modelId="{B7BB6047-73C4-4742-BC65-C7A9A5BFB213}" type="presParOf" srcId="{F452DC4C-A61D-4F9B-AF55-5039D3A81FB0}" destId="{1794C840-EDB5-4B88-9B70-89C0D37AFA94}" srcOrd="1" destOrd="0" presId="urn:microsoft.com/office/officeart/2005/8/layout/list1"/>
    <dgm:cxn modelId="{0A90531D-AB24-4B4E-8BAC-2C01AA115B92}" type="presParOf" srcId="{421394F1-C1F9-45C6-A584-64A9C0CD5233}" destId="{A773C3A2-FFA2-405F-BB75-F689EC0F2FC0}" srcOrd="1" destOrd="0" presId="urn:microsoft.com/office/officeart/2005/8/layout/list1"/>
    <dgm:cxn modelId="{ACE68189-70E5-48CA-8A42-EE1E6523D518}" type="presParOf" srcId="{421394F1-C1F9-45C6-A584-64A9C0CD5233}" destId="{963B0810-2F65-42AC-BF65-3E63F21D3728}" srcOrd="2" destOrd="0" presId="urn:microsoft.com/office/officeart/2005/8/layout/list1"/>
    <dgm:cxn modelId="{808BCE70-EADC-4A81-80B9-094D7DE5329E}" type="presParOf" srcId="{421394F1-C1F9-45C6-A584-64A9C0CD5233}" destId="{896B3D46-1333-4C8C-BB29-FB935971BA11}" srcOrd="3" destOrd="0" presId="urn:microsoft.com/office/officeart/2005/8/layout/list1"/>
    <dgm:cxn modelId="{B0A5A041-F8C7-4CE3-B3B9-4E46F4CD3299}" type="presParOf" srcId="{421394F1-C1F9-45C6-A584-64A9C0CD5233}" destId="{37344124-601C-497A-903D-8FE177DC98D4}" srcOrd="4" destOrd="0" presId="urn:microsoft.com/office/officeart/2005/8/layout/list1"/>
    <dgm:cxn modelId="{4E98DE50-096E-4157-872B-0C8E1B4F7115}" type="presParOf" srcId="{37344124-601C-497A-903D-8FE177DC98D4}" destId="{496D3086-EEFB-4B8F-9498-FC2ED0734010}" srcOrd="0" destOrd="0" presId="urn:microsoft.com/office/officeart/2005/8/layout/list1"/>
    <dgm:cxn modelId="{7F45A642-9156-4D23-ADF6-A6E3B74283B0}" type="presParOf" srcId="{37344124-601C-497A-903D-8FE177DC98D4}" destId="{EA65DAF3-06D6-4044-B0C1-2877BDC69F7F}" srcOrd="1" destOrd="0" presId="urn:microsoft.com/office/officeart/2005/8/layout/list1"/>
    <dgm:cxn modelId="{034ADE08-1EB4-49F5-923D-E33700BED85D}" type="presParOf" srcId="{421394F1-C1F9-45C6-A584-64A9C0CD5233}" destId="{5832F114-E277-452F-B040-5D99745333BA}" srcOrd="5" destOrd="0" presId="urn:microsoft.com/office/officeart/2005/8/layout/list1"/>
    <dgm:cxn modelId="{F0733A6C-0C26-4FDE-8CC1-8C117727291E}" type="presParOf" srcId="{421394F1-C1F9-45C6-A584-64A9C0CD5233}" destId="{05DCA2C1-6F28-4018-813D-4A1D8FE9578E}" srcOrd="6" destOrd="0" presId="urn:microsoft.com/office/officeart/2005/8/layout/list1"/>
    <dgm:cxn modelId="{779F282E-ECE6-4289-BB82-E648E96AD5EC}" type="presParOf" srcId="{421394F1-C1F9-45C6-A584-64A9C0CD5233}" destId="{DC035597-1FBC-47B8-B557-99AE3CAD74E4}" srcOrd="7" destOrd="0" presId="urn:microsoft.com/office/officeart/2005/8/layout/list1"/>
    <dgm:cxn modelId="{661D7A3B-819E-407F-8ABD-AADD21236362}" type="presParOf" srcId="{421394F1-C1F9-45C6-A584-64A9C0CD5233}" destId="{FCA6D952-D7CA-4A12-994A-0C2CFCC23F89}" srcOrd="8" destOrd="0" presId="urn:microsoft.com/office/officeart/2005/8/layout/list1"/>
    <dgm:cxn modelId="{72E4F010-3F0E-40BE-98DD-49AC2666740D}" type="presParOf" srcId="{FCA6D952-D7CA-4A12-994A-0C2CFCC23F89}" destId="{2B9BE5EF-C28C-424E-8FB0-5A3AB2348FCD}" srcOrd="0" destOrd="0" presId="urn:microsoft.com/office/officeart/2005/8/layout/list1"/>
    <dgm:cxn modelId="{C5F7F2FD-6111-4692-B132-056FF60991DC}" type="presParOf" srcId="{FCA6D952-D7CA-4A12-994A-0C2CFCC23F89}" destId="{778BA494-E667-47D5-89A4-A2232BFC9E99}" srcOrd="1" destOrd="0" presId="urn:microsoft.com/office/officeart/2005/8/layout/list1"/>
    <dgm:cxn modelId="{D1606380-E5C7-4BB1-AD2B-6C9B930E3784}" type="presParOf" srcId="{421394F1-C1F9-45C6-A584-64A9C0CD5233}" destId="{20EF5D8C-429B-4D56-B693-1217EED8B977}" srcOrd="9" destOrd="0" presId="urn:microsoft.com/office/officeart/2005/8/layout/list1"/>
    <dgm:cxn modelId="{8F7723DA-8877-4712-9EED-A33FF7D0F0ED}" type="presParOf" srcId="{421394F1-C1F9-45C6-A584-64A9C0CD5233}" destId="{3CCCD711-0B27-4361-8BCD-CC8849605C5A}" srcOrd="10" destOrd="0" presId="urn:microsoft.com/office/officeart/2005/8/layout/list1"/>
    <dgm:cxn modelId="{F4F41F59-AD5E-4CAC-AF65-B073C25DE09D}" type="presParOf" srcId="{421394F1-C1F9-45C6-A584-64A9C0CD5233}" destId="{C6209B1B-FD5E-4141-B33D-5DE69FC099B8}" srcOrd="11" destOrd="0" presId="urn:microsoft.com/office/officeart/2005/8/layout/list1"/>
    <dgm:cxn modelId="{73E76203-6722-46B4-9B14-63F11B627CF8}" type="presParOf" srcId="{421394F1-C1F9-45C6-A584-64A9C0CD5233}" destId="{7D06C254-2DB1-476C-B105-9A57C32A621A}" srcOrd="12" destOrd="0" presId="urn:microsoft.com/office/officeart/2005/8/layout/list1"/>
    <dgm:cxn modelId="{B04AAD99-27BB-4431-A9CF-89C4EF0DEC97}" type="presParOf" srcId="{7D06C254-2DB1-476C-B105-9A57C32A621A}" destId="{D5D5EFC6-C344-410D-AA38-3756F3645115}" srcOrd="0" destOrd="0" presId="urn:microsoft.com/office/officeart/2005/8/layout/list1"/>
    <dgm:cxn modelId="{411C46BA-245C-4D3D-9D50-18D625612FD0}" type="presParOf" srcId="{7D06C254-2DB1-476C-B105-9A57C32A621A}" destId="{2631CF6C-CD39-4747-AF7B-69867BB346DE}" srcOrd="1" destOrd="0" presId="urn:microsoft.com/office/officeart/2005/8/layout/list1"/>
    <dgm:cxn modelId="{B74A58DC-606B-4608-BE12-750BC5D9B2C2}" type="presParOf" srcId="{421394F1-C1F9-45C6-A584-64A9C0CD5233}" destId="{C2258D78-12ED-4945-964C-1AA1E42F7389}" srcOrd="13" destOrd="0" presId="urn:microsoft.com/office/officeart/2005/8/layout/list1"/>
    <dgm:cxn modelId="{3B7E2BAD-C5D9-4CB9-85B2-7D6FE825B4CA}" type="presParOf" srcId="{421394F1-C1F9-45C6-A584-64A9C0CD5233}" destId="{032A095D-E949-4A2A-929A-D81354642248}" srcOrd="14" destOrd="0" presId="urn:microsoft.com/office/officeart/2005/8/layout/list1"/>
    <dgm:cxn modelId="{259BBFD4-8893-4A65-A623-AEF74F159A4B}" type="presParOf" srcId="{421394F1-C1F9-45C6-A584-64A9C0CD5233}" destId="{734F13A9-155A-4218-9109-B825A25B369A}" srcOrd="15" destOrd="0" presId="urn:microsoft.com/office/officeart/2005/8/layout/list1"/>
    <dgm:cxn modelId="{0F920C6B-A186-403A-8CB8-5CA02EDDF7C2}" type="presParOf" srcId="{421394F1-C1F9-45C6-A584-64A9C0CD5233}" destId="{E0376432-F6BF-49D2-BADE-BB4999DCD639}" srcOrd="16" destOrd="0" presId="urn:microsoft.com/office/officeart/2005/8/layout/list1"/>
    <dgm:cxn modelId="{6DA87833-E1FC-451A-93B4-475DCFA2EF6F}" type="presParOf" srcId="{E0376432-F6BF-49D2-BADE-BB4999DCD639}" destId="{775740B3-C097-48ED-A50B-C6E4B0179EAC}" srcOrd="0" destOrd="0" presId="urn:microsoft.com/office/officeart/2005/8/layout/list1"/>
    <dgm:cxn modelId="{57289E7E-0BC4-401C-8EAD-8EA9D5C5C59C}" type="presParOf" srcId="{E0376432-F6BF-49D2-BADE-BB4999DCD639}" destId="{8552F307-E395-4326-A11F-F182938848DE}" srcOrd="1" destOrd="0" presId="urn:microsoft.com/office/officeart/2005/8/layout/list1"/>
    <dgm:cxn modelId="{6C661B70-37A5-4C44-A683-06E27C418F39}" type="presParOf" srcId="{421394F1-C1F9-45C6-A584-64A9C0CD5233}" destId="{EBE84188-3F2E-4A42-8F5C-65AB145EE7C4}" srcOrd="17" destOrd="0" presId="urn:microsoft.com/office/officeart/2005/8/layout/list1"/>
    <dgm:cxn modelId="{F2710B6C-9D0C-41C1-9B5C-4BED0124D517}" type="presParOf" srcId="{421394F1-C1F9-45C6-A584-64A9C0CD5233}" destId="{16D52A65-5A1E-47BD-ABA3-2FF4E0ADF5F1}" srcOrd="18" destOrd="0" presId="urn:microsoft.com/office/officeart/2005/8/layout/list1"/>
    <dgm:cxn modelId="{FBA17DD8-0F8C-47F1-86C2-C276D771116B}" type="presParOf" srcId="{421394F1-C1F9-45C6-A584-64A9C0CD5233}" destId="{87A25E9F-BDA5-46E2-9BDD-F30FDBBF932D}" srcOrd="19" destOrd="0" presId="urn:microsoft.com/office/officeart/2005/8/layout/list1"/>
    <dgm:cxn modelId="{E9687E7A-0ED0-46DD-A47C-D34C5E51B20F}" type="presParOf" srcId="{421394F1-C1F9-45C6-A584-64A9C0CD5233}" destId="{5AF98BE9-7721-429D-BECD-FA45563B419E}" srcOrd="20" destOrd="0" presId="urn:microsoft.com/office/officeart/2005/8/layout/list1"/>
    <dgm:cxn modelId="{C5567718-F3E8-40FD-9383-F549F05D6FE3}" type="presParOf" srcId="{5AF98BE9-7721-429D-BECD-FA45563B419E}" destId="{D2E1280D-3BEB-4360-B0D0-17C0CA3F0BB5}" srcOrd="0" destOrd="0" presId="urn:microsoft.com/office/officeart/2005/8/layout/list1"/>
    <dgm:cxn modelId="{3577BEEF-E2D0-4A5D-9761-3AD0FF5FBC99}" type="presParOf" srcId="{5AF98BE9-7721-429D-BECD-FA45563B419E}" destId="{94C5060F-BE31-4691-88E2-66EE36C58CC9}" srcOrd="1" destOrd="0" presId="urn:microsoft.com/office/officeart/2005/8/layout/list1"/>
    <dgm:cxn modelId="{C4C5BC07-0CF6-4F23-8E10-88A50B827DD1}" type="presParOf" srcId="{421394F1-C1F9-45C6-A584-64A9C0CD5233}" destId="{EA27992E-4FE6-4301-8B37-B607D16A2C9F}" srcOrd="21" destOrd="0" presId="urn:microsoft.com/office/officeart/2005/8/layout/list1"/>
    <dgm:cxn modelId="{442B369D-8B9D-48AD-BE62-74F67180545B}" type="presParOf" srcId="{421394F1-C1F9-45C6-A584-64A9C0CD5233}" destId="{69D42FC3-BACC-4F0E-95CA-D54C6B731DF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D366B-81BD-41D7-A739-49A19E7583BC}" type="doc">
      <dgm:prSet loTypeId="urn:microsoft.com/office/officeart/2009/3/layout/OpposingIdea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3AFD85-5FF6-4733-B87D-BC2C13DE28DD}">
      <dgm:prSet phldrT="[Text]"/>
      <dgm:spPr/>
      <dgm:t>
        <a:bodyPr/>
        <a:lstStyle/>
        <a:p>
          <a:r>
            <a:rPr lang="en-US" dirty="0"/>
            <a:t>DEVOPS</a:t>
          </a:r>
        </a:p>
      </dgm:t>
    </dgm:pt>
    <dgm:pt modelId="{2AEC9586-4483-4BA3-824E-68D50E21C227}" type="parTrans" cxnId="{E2C15217-FD37-42D8-AB03-C574D56BF71C}">
      <dgm:prSet/>
      <dgm:spPr/>
      <dgm:t>
        <a:bodyPr/>
        <a:lstStyle/>
        <a:p>
          <a:endParaRPr lang="en-US"/>
        </a:p>
      </dgm:t>
    </dgm:pt>
    <dgm:pt modelId="{5D528C1C-65D4-498F-9531-200C2DB980CA}" type="sibTrans" cxnId="{E2C15217-FD37-42D8-AB03-C574D56BF71C}">
      <dgm:prSet/>
      <dgm:spPr/>
      <dgm:t>
        <a:bodyPr/>
        <a:lstStyle/>
        <a:p>
          <a:endParaRPr lang="en-US"/>
        </a:p>
      </dgm:t>
    </dgm:pt>
    <dgm:pt modelId="{110859AC-B37A-445B-B096-91F5FA6CBD9B}">
      <dgm:prSet phldrT="[Text]"/>
      <dgm:spPr/>
      <dgm:t>
        <a:bodyPr/>
        <a:lstStyle/>
        <a:p>
          <a:r>
            <a:rPr lang="en-US" dirty="0"/>
            <a:t>e.g. VS Code</a:t>
          </a:r>
        </a:p>
      </dgm:t>
    </dgm:pt>
    <dgm:pt modelId="{22FF6202-0AA7-41A2-A066-D563489BFD05}" type="parTrans" cxnId="{284D5C5F-BB1F-4BDF-8729-579B6A4466DC}">
      <dgm:prSet/>
      <dgm:spPr/>
      <dgm:t>
        <a:bodyPr/>
        <a:lstStyle/>
        <a:p>
          <a:endParaRPr lang="en-US"/>
        </a:p>
      </dgm:t>
    </dgm:pt>
    <dgm:pt modelId="{1470CD8E-1060-46D6-96AC-44739A868479}" type="sibTrans" cxnId="{284D5C5F-BB1F-4BDF-8729-579B6A4466DC}">
      <dgm:prSet/>
      <dgm:spPr/>
      <dgm:t>
        <a:bodyPr/>
        <a:lstStyle/>
        <a:p>
          <a:endParaRPr lang="en-US"/>
        </a:p>
      </dgm:t>
    </dgm:pt>
    <dgm:pt modelId="{55FAB4AF-838E-4D59-9A54-FB70C4613C44}">
      <dgm:prSet phldrT="[Text]"/>
      <dgm:spPr/>
      <dgm:t>
        <a:bodyPr/>
        <a:lstStyle/>
        <a:p>
          <a:r>
            <a:rPr lang="en-US" dirty="0"/>
            <a:t>IDE</a:t>
          </a:r>
        </a:p>
      </dgm:t>
    </dgm:pt>
    <dgm:pt modelId="{119AB7A8-C908-444C-8D72-9BB0F938F6B3}" type="parTrans" cxnId="{9AF4AD4F-7BD1-4856-A85A-7E247E9AEE5D}">
      <dgm:prSet/>
      <dgm:spPr/>
      <dgm:t>
        <a:bodyPr/>
        <a:lstStyle/>
        <a:p>
          <a:endParaRPr lang="en-US"/>
        </a:p>
      </dgm:t>
    </dgm:pt>
    <dgm:pt modelId="{B51ED5AC-6749-4EC8-9B04-05D134F018B3}" type="sibTrans" cxnId="{9AF4AD4F-7BD1-4856-A85A-7E247E9AEE5D}">
      <dgm:prSet/>
      <dgm:spPr/>
      <dgm:t>
        <a:bodyPr/>
        <a:lstStyle/>
        <a:p>
          <a:endParaRPr lang="en-US"/>
        </a:p>
      </dgm:t>
    </dgm:pt>
    <dgm:pt modelId="{CF520FEA-F34E-4E7D-8FDF-21846C680E95}">
      <dgm:prSet phldrT="[Text]"/>
      <dgm:spPr/>
      <dgm:t>
        <a:bodyPr/>
        <a:lstStyle/>
        <a:p>
          <a:r>
            <a:rPr lang="en-US" dirty="0"/>
            <a:t>e.g. Visual Studio</a:t>
          </a:r>
        </a:p>
        <a:p>
          <a:r>
            <a:rPr lang="en-US" dirty="0"/>
            <a:t>Code run in an environment that is “sort of” like production</a:t>
          </a:r>
        </a:p>
      </dgm:t>
    </dgm:pt>
    <dgm:pt modelId="{958EC413-144A-4ADE-94E7-98AA8BC9F6B9}" type="parTrans" cxnId="{57F4B9C0-4FE7-44DB-9998-EA8AB6A39C54}">
      <dgm:prSet/>
      <dgm:spPr/>
      <dgm:t>
        <a:bodyPr/>
        <a:lstStyle/>
        <a:p>
          <a:endParaRPr lang="en-US"/>
        </a:p>
      </dgm:t>
    </dgm:pt>
    <dgm:pt modelId="{D8C3577F-F7BF-434D-9618-57EEB508D9DF}" type="sibTrans" cxnId="{57F4B9C0-4FE7-44DB-9998-EA8AB6A39C54}">
      <dgm:prSet/>
      <dgm:spPr/>
      <dgm:t>
        <a:bodyPr/>
        <a:lstStyle/>
        <a:p>
          <a:endParaRPr lang="en-US"/>
        </a:p>
      </dgm:t>
    </dgm:pt>
    <dgm:pt modelId="{8EAFA216-FC64-4AA9-8442-5D52F6F05385}">
      <dgm:prSet phldrT="[Text]"/>
      <dgm:spPr/>
      <dgm:t>
        <a:bodyPr/>
        <a:lstStyle/>
        <a:p>
          <a:r>
            <a:rPr lang="en-US" dirty="0"/>
            <a:t>Code run and tested in environment identical to production</a:t>
          </a:r>
        </a:p>
      </dgm:t>
    </dgm:pt>
    <dgm:pt modelId="{8B2F703B-1F93-409F-9413-363F52D57405}" type="parTrans" cxnId="{2D6C65CC-9B92-4EBA-9537-94D78FF259ED}">
      <dgm:prSet/>
      <dgm:spPr/>
      <dgm:t>
        <a:bodyPr/>
        <a:lstStyle/>
        <a:p>
          <a:endParaRPr lang="en-US"/>
        </a:p>
      </dgm:t>
    </dgm:pt>
    <dgm:pt modelId="{403DEC65-3202-4B0C-9B92-7022318E2313}" type="sibTrans" cxnId="{2D6C65CC-9B92-4EBA-9537-94D78FF259ED}">
      <dgm:prSet/>
      <dgm:spPr/>
      <dgm:t>
        <a:bodyPr/>
        <a:lstStyle/>
        <a:p>
          <a:endParaRPr lang="en-US"/>
        </a:p>
      </dgm:t>
    </dgm:pt>
    <dgm:pt modelId="{4335EFB0-717C-4E04-9025-97160E4037AE}" type="pres">
      <dgm:prSet presAssocID="{FE0D366B-81BD-41D7-A739-49A19E7583BC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5EDE7381-0D08-4DA8-99C0-C7153A1D0315}" type="pres">
      <dgm:prSet presAssocID="{FE0D366B-81BD-41D7-A739-49A19E7583BC}" presName="Background" presStyleLbl="node1" presStyleIdx="0" presStyleCnt="1"/>
      <dgm:spPr/>
    </dgm:pt>
    <dgm:pt modelId="{F21C009A-AD1D-4642-8C54-F851040BD6D9}" type="pres">
      <dgm:prSet presAssocID="{FE0D366B-81BD-41D7-A739-49A19E7583BC}" presName="Divider" presStyleLbl="callout" presStyleIdx="0" presStyleCnt="1"/>
      <dgm:spPr/>
    </dgm:pt>
    <dgm:pt modelId="{8302B43C-373B-48B9-94A4-72251CD661CF}" type="pres">
      <dgm:prSet presAssocID="{FE0D366B-81BD-41D7-A739-49A19E7583BC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2C416F-DC21-4880-97DF-9129BB6AF05D}" type="pres">
      <dgm:prSet presAssocID="{FE0D366B-81BD-41D7-A739-49A19E7583BC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890B3C-2888-44DA-B04C-76EB4A8C0F89}" type="pres">
      <dgm:prSet presAssocID="{FE0D366B-81BD-41D7-A739-49A19E7583BC}" presName="ParentText1" presStyleLbl="revTx" presStyleIdx="0" presStyleCnt="0">
        <dgm:presLayoutVars>
          <dgm:chMax val="1"/>
          <dgm:chPref val="1"/>
        </dgm:presLayoutVars>
      </dgm:prSet>
      <dgm:spPr/>
    </dgm:pt>
    <dgm:pt modelId="{EC3AD48F-C6BC-42C5-B7A2-C70FAD426165}" type="pres">
      <dgm:prSet presAssocID="{FE0D366B-81BD-41D7-A739-49A19E7583BC}" presName="ParentShape1" presStyleLbl="alignImgPlace1" presStyleIdx="0" presStyleCnt="2">
        <dgm:presLayoutVars/>
      </dgm:prSet>
      <dgm:spPr/>
    </dgm:pt>
    <dgm:pt modelId="{7648EB74-EE14-4ECB-B528-ADC1733D0E59}" type="pres">
      <dgm:prSet presAssocID="{FE0D366B-81BD-41D7-A739-49A19E7583BC}" presName="ParentText2" presStyleLbl="revTx" presStyleIdx="0" presStyleCnt="0">
        <dgm:presLayoutVars>
          <dgm:chMax val="1"/>
          <dgm:chPref val="1"/>
        </dgm:presLayoutVars>
      </dgm:prSet>
      <dgm:spPr/>
    </dgm:pt>
    <dgm:pt modelId="{1F16AB81-2853-4D4B-BC9F-57A37A1826EA}" type="pres">
      <dgm:prSet presAssocID="{FE0D366B-81BD-41D7-A739-49A19E7583BC}" presName="ParentShape2" presStyleLbl="alignImgPlace1" presStyleIdx="1" presStyleCnt="2">
        <dgm:presLayoutVars/>
      </dgm:prSet>
      <dgm:spPr/>
    </dgm:pt>
  </dgm:ptLst>
  <dgm:cxnLst>
    <dgm:cxn modelId="{E7DFEF0A-9005-4E63-9BE7-14BA57D7C360}" type="presOf" srcId="{110859AC-B37A-445B-B096-91F5FA6CBD9B}" destId="{8302B43C-373B-48B9-94A4-72251CD661CF}" srcOrd="0" destOrd="0" presId="urn:microsoft.com/office/officeart/2009/3/layout/OpposingIdeas"/>
    <dgm:cxn modelId="{EE1B2115-8DE8-425C-BC93-F47AEF9454CE}" type="presOf" srcId="{55FAB4AF-838E-4D59-9A54-FB70C4613C44}" destId="{7648EB74-EE14-4ECB-B528-ADC1733D0E59}" srcOrd="0" destOrd="0" presId="urn:microsoft.com/office/officeart/2009/3/layout/OpposingIdeas"/>
    <dgm:cxn modelId="{E2C15217-FD37-42D8-AB03-C574D56BF71C}" srcId="{FE0D366B-81BD-41D7-A739-49A19E7583BC}" destId="{7D3AFD85-5FF6-4733-B87D-BC2C13DE28DD}" srcOrd="0" destOrd="0" parTransId="{2AEC9586-4483-4BA3-824E-68D50E21C227}" sibTransId="{5D528C1C-65D4-498F-9531-200C2DB980CA}"/>
    <dgm:cxn modelId="{284D5C5F-BB1F-4BDF-8729-579B6A4466DC}" srcId="{7D3AFD85-5FF6-4733-B87D-BC2C13DE28DD}" destId="{110859AC-B37A-445B-B096-91F5FA6CBD9B}" srcOrd="0" destOrd="0" parTransId="{22FF6202-0AA7-41A2-A066-D563489BFD05}" sibTransId="{1470CD8E-1060-46D6-96AC-44739A868479}"/>
    <dgm:cxn modelId="{38A0A661-30C3-426A-A677-0094D9D8EB68}" type="presOf" srcId="{55FAB4AF-838E-4D59-9A54-FB70C4613C44}" destId="{1F16AB81-2853-4D4B-BC9F-57A37A1826EA}" srcOrd="1" destOrd="0" presId="urn:microsoft.com/office/officeart/2009/3/layout/OpposingIdeas"/>
    <dgm:cxn modelId="{BBBBB146-07E9-41DA-A1F2-698AB7345779}" type="presOf" srcId="{FE0D366B-81BD-41D7-A739-49A19E7583BC}" destId="{4335EFB0-717C-4E04-9025-97160E4037AE}" srcOrd="0" destOrd="0" presId="urn:microsoft.com/office/officeart/2009/3/layout/OpposingIdeas"/>
    <dgm:cxn modelId="{CD5A8547-1B13-4C53-BD3B-79D0323B7E02}" type="presOf" srcId="{7D3AFD85-5FF6-4733-B87D-BC2C13DE28DD}" destId="{EC3AD48F-C6BC-42C5-B7A2-C70FAD426165}" srcOrd="1" destOrd="0" presId="urn:microsoft.com/office/officeart/2009/3/layout/OpposingIdeas"/>
    <dgm:cxn modelId="{AF1FB94C-729C-4CC3-9198-9841ED1DC6F7}" type="presOf" srcId="{7D3AFD85-5FF6-4733-B87D-BC2C13DE28DD}" destId="{DB890B3C-2888-44DA-B04C-76EB4A8C0F89}" srcOrd="0" destOrd="0" presId="urn:microsoft.com/office/officeart/2009/3/layout/OpposingIdeas"/>
    <dgm:cxn modelId="{9AF4AD4F-7BD1-4856-A85A-7E247E9AEE5D}" srcId="{FE0D366B-81BD-41D7-A739-49A19E7583BC}" destId="{55FAB4AF-838E-4D59-9A54-FB70C4613C44}" srcOrd="1" destOrd="0" parTransId="{119AB7A8-C908-444C-8D72-9BB0F938F6B3}" sibTransId="{B51ED5AC-6749-4EC8-9B04-05D134F018B3}"/>
    <dgm:cxn modelId="{57F4B9C0-4FE7-44DB-9998-EA8AB6A39C54}" srcId="{55FAB4AF-838E-4D59-9A54-FB70C4613C44}" destId="{CF520FEA-F34E-4E7D-8FDF-21846C680E95}" srcOrd="0" destOrd="0" parTransId="{958EC413-144A-4ADE-94E7-98AA8BC9F6B9}" sibTransId="{D8C3577F-F7BF-434D-9618-57EEB508D9DF}"/>
    <dgm:cxn modelId="{2D6C65CC-9B92-4EBA-9537-94D78FF259ED}" srcId="{7D3AFD85-5FF6-4733-B87D-BC2C13DE28DD}" destId="{8EAFA216-FC64-4AA9-8442-5D52F6F05385}" srcOrd="1" destOrd="0" parTransId="{8B2F703B-1F93-409F-9413-363F52D57405}" sibTransId="{403DEC65-3202-4B0C-9B92-7022318E2313}"/>
    <dgm:cxn modelId="{DCB92CD2-5B67-4FE4-BFD8-3C8994540550}" type="presOf" srcId="{CF520FEA-F34E-4E7D-8FDF-21846C680E95}" destId="{AB2C416F-DC21-4880-97DF-9129BB6AF05D}" srcOrd="0" destOrd="0" presId="urn:microsoft.com/office/officeart/2009/3/layout/OpposingIdeas"/>
    <dgm:cxn modelId="{5FA583F9-CB35-49EC-A603-7E0F0400832A}" type="presOf" srcId="{8EAFA216-FC64-4AA9-8442-5D52F6F05385}" destId="{8302B43C-373B-48B9-94A4-72251CD661CF}" srcOrd="0" destOrd="1" presId="urn:microsoft.com/office/officeart/2009/3/layout/OpposingIdeas"/>
    <dgm:cxn modelId="{32C178BE-577C-4AE7-B1B2-73AA4B78B731}" type="presParOf" srcId="{4335EFB0-717C-4E04-9025-97160E4037AE}" destId="{5EDE7381-0D08-4DA8-99C0-C7153A1D0315}" srcOrd="0" destOrd="0" presId="urn:microsoft.com/office/officeart/2009/3/layout/OpposingIdeas"/>
    <dgm:cxn modelId="{04B0FCC1-30F4-47B6-B3BA-15A991DA99DA}" type="presParOf" srcId="{4335EFB0-717C-4E04-9025-97160E4037AE}" destId="{F21C009A-AD1D-4642-8C54-F851040BD6D9}" srcOrd="1" destOrd="0" presId="urn:microsoft.com/office/officeart/2009/3/layout/OpposingIdeas"/>
    <dgm:cxn modelId="{0529B8C7-7FE4-4E4D-A48A-C9041C8D4F50}" type="presParOf" srcId="{4335EFB0-717C-4E04-9025-97160E4037AE}" destId="{8302B43C-373B-48B9-94A4-72251CD661CF}" srcOrd="2" destOrd="0" presId="urn:microsoft.com/office/officeart/2009/3/layout/OpposingIdeas"/>
    <dgm:cxn modelId="{2AA4A8EF-0766-4061-8199-6A1BDA9DF301}" type="presParOf" srcId="{4335EFB0-717C-4E04-9025-97160E4037AE}" destId="{AB2C416F-DC21-4880-97DF-9129BB6AF05D}" srcOrd="3" destOrd="0" presId="urn:microsoft.com/office/officeart/2009/3/layout/OpposingIdeas"/>
    <dgm:cxn modelId="{D84DBD51-0C93-4A7E-A159-CA735F27BC1B}" type="presParOf" srcId="{4335EFB0-717C-4E04-9025-97160E4037AE}" destId="{DB890B3C-2888-44DA-B04C-76EB4A8C0F89}" srcOrd="4" destOrd="0" presId="urn:microsoft.com/office/officeart/2009/3/layout/OpposingIdeas"/>
    <dgm:cxn modelId="{636DCB46-8839-4D9D-B16A-F9C6B7635357}" type="presParOf" srcId="{4335EFB0-717C-4E04-9025-97160E4037AE}" destId="{EC3AD48F-C6BC-42C5-B7A2-C70FAD426165}" srcOrd="5" destOrd="0" presId="urn:microsoft.com/office/officeart/2009/3/layout/OpposingIdeas"/>
    <dgm:cxn modelId="{EA0CC652-BC56-433F-B733-0A68EAE4C8E2}" type="presParOf" srcId="{4335EFB0-717C-4E04-9025-97160E4037AE}" destId="{7648EB74-EE14-4ECB-B528-ADC1733D0E59}" srcOrd="6" destOrd="0" presId="urn:microsoft.com/office/officeart/2009/3/layout/OpposingIdeas"/>
    <dgm:cxn modelId="{C72D18B6-9ED5-47AE-BCB3-EC62B4F3A299}" type="presParOf" srcId="{4335EFB0-717C-4E04-9025-97160E4037AE}" destId="{1F16AB81-2853-4D4B-BC9F-57A37A1826EA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4E5AD-F571-447D-A62B-F94CC202AC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80BB5-CAF9-4E18-9647-FAE1BEC14457}">
      <dgm:prSet phldrT="[Text]"/>
      <dgm:spPr/>
      <dgm:t>
        <a:bodyPr/>
        <a:lstStyle/>
        <a:p>
          <a:r>
            <a:rPr lang="en-US" dirty="0"/>
            <a:t>Desktop</a:t>
          </a:r>
        </a:p>
      </dgm:t>
    </dgm:pt>
    <dgm:pt modelId="{14A527A5-7BCE-4FC8-AB6F-2B5CE79B3BD1}" type="parTrans" cxnId="{A9F186E4-13C4-4064-9F11-D5A5A4FB5FB0}">
      <dgm:prSet/>
      <dgm:spPr/>
      <dgm:t>
        <a:bodyPr/>
        <a:lstStyle/>
        <a:p>
          <a:endParaRPr lang="en-US"/>
        </a:p>
      </dgm:t>
    </dgm:pt>
    <dgm:pt modelId="{C1643D13-0AA0-4221-950A-049E7A3A3C1C}" type="sibTrans" cxnId="{A9F186E4-13C4-4064-9F11-D5A5A4FB5FB0}">
      <dgm:prSet/>
      <dgm:spPr/>
      <dgm:t>
        <a:bodyPr/>
        <a:lstStyle/>
        <a:p>
          <a:endParaRPr lang="en-US"/>
        </a:p>
      </dgm:t>
    </dgm:pt>
    <dgm:pt modelId="{12544B74-57BE-49B0-AD42-768DF07E2953}">
      <dgm:prSet phldrT="[Text]"/>
      <dgm:spPr/>
      <dgm:t>
        <a:bodyPr/>
        <a:lstStyle/>
        <a:p>
          <a:r>
            <a:rPr lang="en-US" dirty="0"/>
            <a:t>XAML</a:t>
          </a:r>
        </a:p>
      </dgm:t>
    </dgm:pt>
    <dgm:pt modelId="{BA42AD38-75CF-4A83-BB63-775C1F29C4E2}" type="parTrans" cxnId="{6E5F9ED5-92E2-4222-BBB9-8C3D2F60D2F4}">
      <dgm:prSet/>
      <dgm:spPr/>
      <dgm:t>
        <a:bodyPr/>
        <a:lstStyle/>
        <a:p>
          <a:endParaRPr lang="en-US"/>
        </a:p>
      </dgm:t>
    </dgm:pt>
    <dgm:pt modelId="{00BB453E-9612-4B91-B45C-10BDDF580DCE}" type="sibTrans" cxnId="{6E5F9ED5-92E2-4222-BBB9-8C3D2F60D2F4}">
      <dgm:prSet/>
      <dgm:spPr/>
      <dgm:t>
        <a:bodyPr/>
        <a:lstStyle/>
        <a:p>
          <a:endParaRPr lang="en-US"/>
        </a:p>
      </dgm:t>
    </dgm:pt>
    <dgm:pt modelId="{3AF51825-7CFD-4F23-80D0-D9D441B5B610}">
      <dgm:prSet phldrT="[Text]"/>
      <dgm:spPr/>
      <dgm:t>
        <a:bodyPr/>
        <a:lstStyle/>
        <a:p>
          <a:r>
            <a:rPr lang="en-US" dirty="0" err="1"/>
            <a:t>.Net</a:t>
          </a:r>
          <a:r>
            <a:rPr lang="en-US" dirty="0"/>
            <a:t> MAUI</a:t>
          </a:r>
        </a:p>
      </dgm:t>
    </dgm:pt>
    <dgm:pt modelId="{F0E9D2C8-BC09-44BB-862A-FF322BC03593}" type="parTrans" cxnId="{D862B1F5-FB83-4F19-BC2B-54C91CF50719}">
      <dgm:prSet/>
      <dgm:spPr/>
      <dgm:t>
        <a:bodyPr/>
        <a:lstStyle/>
        <a:p>
          <a:endParaRPr lang="en-US"/>
        </a:p>
      </dgm:t>
    </dgm:pt>
    <dgm:pt modelId="{8205989E-C0E1-493D-BC9F-80CDAF021C83}" type="sibTrans" cxnId="{D862B1F5-FB83-4F19-BC2B-54C91CF50719}">
      <dgm:prSet/>
      <dgm:spPr/>
      <dgm:t>
        <a:bodyPr/>
        <a:lstStyle/>
        <a:p>
          <a:endParaRPr lang="en-US"/>
        </a:p>
      </dgm:t>
    </dgm:pt>
    <dgm:pt modelId="{89AAB64B-E07C-460F-989F-BA95046BD81C}">
      <dgm:prSet phldrT="[Text]"/>
      <dgm:spPr/>
      <dgm:t>
        <a:bodyPr/>
        <a:lstStyle/>
        <a:p>
          <a:r>
            <a:rPr lang="en-US" dirty="0"/>
            <a:t>Web App</a:t>
          </a:r>
        </a:p>
      </dgm:t>
    </dgm:pt>
    <dgm:pt modelId="{0E8DE1E6-73C8-471A-A600-14FEE2FAE71E}" type="parTrans" cxnId="{86E7FEE0-FCFD-47A6-96CF-2D2DF440FF1C}">
      <dgm:prSet/>
      <dgm:spPr/>
      <dgm:t>
        <a:bodyPr/>
        <a:lstStyle/>
        <a:p>
          <a:endParaRPr lang="en-US"/>
        </a:p>
      </dgm:t>
    </dgm:pt>
    <dgm:pt modelId="{FADC2F0E-BDD1-4DAE-A907-7842523F86F6}" type="sibTrans" cxnId="{86E7FEE0-FCFD-47A6-96CF-2D2DF440FF1C}">
      <dgm:prSet/>
      <dgm:spPr/>
      <dgm:t>
        <a:bodyPr/>
        <a:lstStyle/>
        <a:p>
          <a:endParaRPr lang="en-US"/>
        </a:p>
      </dgm:t>
    </dgm:pt>
    <dgm:pt modelId="{BA8DF5C1-C866-43DC-9DDE-AE538C0E343C}">
      <dgm:prSet phldrT="[Text]"/>
      <dgm:spPr/>
      <dgm:t>
        <a:bodyPr/>
        <a:lstStyle/>
        <a:p>
          <a:r>
            <a:rPr lang="en-US" dirty="0"/>
            <a:t>HTML, CSS &amp; JavaScript</a:t>
          </a:r>
        </a:p>
      </dgm:t>
    </dgm:pt>
    <dgm:pt modelId="{A4210267-C361-4116-948F-CAC181CB7B20}" type="parTrans" cxnId="{4D949138-B338-494E-B1D5-59B72310797D}">
      <dgm:prSet/>
      <dgm:spPr/>
      <dgm:t>
        <a:bodyPr/>
        <a:lstStyle/>
        <a:p>
          <a:endParaRPr lang="en-US"/>
        </a:p>
      </dgm:t>
    </dgm:pt>
    <dgm:pt modelId="{38AB5E2F-A648-4814-AA09-8E49D0226E53}" type="sibTrans" cxnId="{4D949138-B338-494E-B1D5-59B72310797D}">
      <dgm:prSet/>
      <dgm:spPr/>
      <dgm:t>
        <a:bodyPr/>
        <a:lstStyle/>
        <a:p>
          <a:endParaRPr lang="en-US"/>
        </a:p>
      </dgm:t>
    </dgm:pt>
    <dgm:pt modelId="{4E26F73A-FCF7-4F5D-ABAA-9674C27E4B1E}">
      <dgm:prSet phldrT="[Text]"/>
      <dgm:spPr/>
      <dgm:t>
        <a:bodyPr/>
        <a:lstStyle/>
        <a:p>
          <a:r>
            <a:rPr lang="en-US" dirty="0"/>
            <a:t>Razor</a:t>
          </a:r>
        </a:p>
      </dgm:t>
    </dgm:pt>
    <dgm:pt modelId="{B14D3545-43A7-4CF5-B0B6-2D0E8803DE30}" type="parTrans" cxnId="{1DD1C2B6-66E4-411D-9C3B-C1DFABB73522}">
      <dgm:prSet/>
      <dgm:spPr/>
      <dgm:t>
        <a:bodyPr/>
        <a:lstStyle/>
        <a:p>
          <a:endParaRPr lang="en-US"/>
        </a:p>
      </dgm:t>
    </dgm:pt>
    <dgm:pt modelId="{E88D5CE8-BFE1-4EA9-B12C-68FFC87E2751}" type="sibTrans" cxnId="{1DD1C2B6-66E4-411D-9C3B-C1DFABB73522}">
      <dgm:prSet/>
      <dgm:spPr/>
      <dgm:t>
        <a:bodyPr/>
        <a:lstStyle/>
        <a:p>
          <a:endParaRPr lang="en-US"/>
        </a:p>
      </dgm:t>
    </dgm:pt>
    <dgm:pt modelId="{CBFDABAC-C688-4F7B-8D99-55ADCD96F21E}">
      <dgm:prSet phldrT="[Text]"/>
      <dgm:spPr/>
      <dgm:t>
        <a:bodyPr/>
        <a:lstStyle/>
        <a:p>
          <a:r>
            <a:rPr lang="en-US" dirty="0"/>
            <a:t>Web API</a:t>
          </a:r>
        </a:p>
      </dgm:t>
    </dgm:pt>
    <dgm:pt modelId="{81F98FD5-FABF-4344-812A-0E5B766FD065}" type="parTrans" cxnId="{337EB674-0217-4084-AD50-B7A35584C6B0}">
      <dgm:prSet/>
      <dgm:spPr/>
      <dgm:t>
        <a:bodyPr/>
        <a:lstStyle/>
        <a:p>
          <a:endParaRPr lang="en-US"/>
        </a:p>
      </dgm:t>
    </dgm:pt>
    <dgm:pt modelId="{984E6F3F-385E-4E1D-BAA4-6934293F285B}" type="sibTrans" cxnId="{337EB674-0217-4084-AD50-B7A35584C6B0}">
      <dgm:prSet/>
      <dgm:spPr/>
      <dgm:t>
        <a:bodyPr/>
        <a:lstStyle/>
        <a:p>
          <a:endParaRPr lang="en-US"/>
        </a:p>
      </dgm:t>
    </dgm:pt>
    <dgm:pt modelId="{4101D5BA-3C66-4EF4-BB63-EA996E0D2A0F}">
      <dgm:prSet phldrT="[Text]"/>
      <dgm:spPr/>
      <dgm:t>
        <a:bodyPr/>
        <a:lstStyle/>
        <a:p>
          <a:r>
            <a:rPr lang="en-US" dirty="0"/>
            <a:t>Server-to-Server</a:t>
          </a:r>
        </a:p>
      </dgm:t>
    </dgm:pt>
    <dgm:pt modelId="{B0D01DA9-2A7E-4BD8-90F2-1327C804F0C3}" type="parTrans" cxnId="{1FC1107C-4FAC-465E-8968-3AACC0F92D44}">
      <dgm:prSet/>
      <dgm:spPr/>
      <dgm:t>
        <a:bodyPr/>
        <a:lstStyle/>
        <a:p>
          <a:endParaRPr lang="en-US"/>
        </a:p>
      </dgm:t>
    </dgm:pt>
    <dgm:pt modelId="{4FAF6135-73B7-4642-8E14-C0E37689AEC8}" type="sibTrans" cxnId="{1FC1107C-4FAC-465E-8968-3AACC0F92D44}">
      <dgm:prSet/>
      <dgm:spPr/>
      <dgm:t>
        <a:bodyPr/>
        <a:lstStyle/>
        <a:p>
          <a:endParaRPr lang="en-US"/>
        </a:p>
      </dgm:t>
    </dgm:pt>
    <dgm:pt modelId="{B9E5FE92-7883-4178-BBF7-904B21A4983B}">
      <dgm:prSet phldrT="[Text]"/>
      <dgm:spPr/>
      <dgm:t>
        <a:bodyPr/>
        <a:lstStyle/>
        <a:p>
          <a:r>
            <a:rPr lang="en-US" dirty="0"/>
            <a:t>No UI needed</a:t>
          </a:r>
        </a:p>
      </dgm:t>
    </dgm:pt>
    <dgm:pt modelId="{411B487C-F11C-4160-BCFA-0BF34E1ABD88}" type="parTrans" cxnId="{E833DC3D-5975-4656-8A48-2F8362973948}">
      <dgm:prSet/>
      <dgm:spPr/>
      <dgm:t>
        <a:bodyPr/>
        <a:lstStyle/>
        <a:p>
          <a:endParaRPr lang="en-US"/>
        </a:p>
      </dgm:t>
    </dgm:pt>
    <dgm:pt modelId="{7685A0F0-127D-4DB9-A320-F22CB3550E1C}" type="sibTrans" cxnId="{E833DC3D-5975-4656-8A48-2F8362973948}">
      <dgm:prSet/>
      <dgm:spPr/>
      <dgm:t>
        <a:bodyPr/>
        <a:lstStyle/>
        <a:p>
          <a:endParaRPr lang="en-US"/>
        </a:p>
      </dgm:t>
    </dgm:pt>
    <dgm:pt modelId="{88D693F4-C1A4-48C0-806C-84B332EAD324}">
      <dgm:prSet phldrT="[Text]"/>
      <dgm:spPr/>
      <dgm:t>
        <a:bodyPr/>
        <a:lstStyle/>
        <a:p>
          <a:r>
            <a:rPr lang="en-US" dirty="0" err="1"/>
            <a:t>Blazor</a:t>
          </a:r>
          <a:endParaRPr lang="en-US" dirty="0"/>
        </a:p>
      </dgm:t>
    </dgm:pt>
    <dgm:pt modelId="{B70A6A93-05E3-43FD-A7E7-FE56DAF36B68}" type="parTrans" cxnId="{5D091534-051D-4FFF-915E-F90B455A5C9D}">
      <dgm:prSet/>
      <dgm:spPr/>
      <dgm:t>
        <a:bodyPr/>
        <a:lstStyle/>
        <a:p>
          <a:endParaRPr lang="en-US"/>
        </a:p>
      </dgm:t>
    </dgm:pt>
    <dgm:pt modelId="{4F437B83-9F25-409D-99CD-FD9B425497DF}" type="sibTrans" cxnId="{5D091534-051D-4FFF-915E-F90B455A5C9D}">
      <dgm:prSet/>
      <dgm:spPr/>
      <dgm:t>
        <a:bodyPr/>
        <a:lstStyle/>
        <a:p>
          <a:endParaRPr lang="en-US"/>
        </a:p>
      </dgm:t>
    </dgm:pt>
    <dgm:pt modelId="{98F0A329-C399-4426-A38C-2FDE6B78C04E}">
      <dgm:prSet phldrT="[Text]"/>
      <dgm:spPr/>
      <dgm:t>
        <a:bodyPr/>
        <a:lstStyle/>
        <a:p>
          <a:r>
            <a:rPr lang="en-US" dirty="0"/>
            <a:t>JS Framework (Angular, React, Vue, etc.)</a:t>
          </a:r>
        </a:p>
      </dgm:t>
    </dgm:pt>
    <dgm:pt modelId="{B59B5A9C-4EC8-4CEC-AB76-427DF3ED8BC1}" type="parTrans" cxnId="{D3A8CDC4-D8AE-40E2-A03F-6C2A01008A6C}">
      <dgm:prSet/>
      <dgm:spPr/>
      <dgm:t>
        <a:bodyPr/>
        <a:lstStyle/>
        <a:p>
          <a:endParaRPr lang="en-US"/>
        </a:p>
      </dgm:t>
    </dgm:pt>
    <dgm:pt modelId="{07AF8354-FF90-4C9D-B63E-0FE650D8141A}" type="sibTrans" cxnId="{D3A8CDC4-D8AE-40E2-A03F-6C2A01008A6C}">
      <dgm:prSet/>
      <dgm:spPr/>
      <dgm:t>
        <a:bodyPr/>
        <a:lstStyle/>
        <a:p>
          <a:endParaRPr lang="en-US"/>
        </a:p>
      </dgm:t>
    </dgm:pt>
    <dgm:pt modelId="{9F9BFD97-6BD5-4A5F-97FA-01C83E37F517}">
      <dgm:prSet phldrT="[Text]"/>
      <dgm:spPr/>
      <dgm:t>
        <a:bodyPr/>
        <a:lstStyle/>
        <a:p>
          <a:r>
            <a:rPr lang="en-US" dirty="0"/>
            <a:t>Xamarin</a:t>
          </a:r>
        </a:p>
      </dgm:t>
    </dgm:pt>
    <dgm:pt modelId="{A46424C6-E579-48C9-AD20-6ECCF4E194F7}" type="parTrans" cxnId="{6353B3CD-E23B-4299-A20C-6CEAD7D86F16}">
      <dgm:prSet/>
      <dgm:spPr/>
      <dgm:t>
        <a:bodyPr/>
        <a:lstStyle/>
        <a:p>
          <a:endParaRPr lang="en-US"/>
        </a:p>
      </dgm:t>
    </dgm:pt>
    <dgm:pt modelId="{3CF4E5AA-F201-4A0F-BDF1-BBFE5F748139}" type="sibTrans" cxnId="{6353B3CD-E23B-4299-A20C-6CEAD7D86F16}">
      <dgm:prSet/>
      <dgm:spPr/>
      <dgm:t>
        <a:bodyPr/>
        <a:lstStyle/>
        <a:p>
          <a:endParaRPr lang="en-US"/>
        </a:p>
      </dgm:t>
    </dgm:pt>
    <dgm:pt modelId="{284A55FF-6A62-4976-9660-B3B18E8A2E4B}" type="pres">
      <dgm:prSet presAssocID="{9944E5AD-F571-447D-A62B-F94CC202AC05}" presName="Name0" presStyleCnt="0">
        <dgm:presLayoutVars>
          <dgm:dir/>
          <dgm:animLvl val="lvl"/>
          <dgm:resizeHandles val="exact"/>
        </dgm:presLayoutVars>
      </dgm:prSet>
      <dgm:spPr/>
    </dgm:pt>
    <dgm:pt modelId="{BD9887B9-2A4A-43FC-8619-9A20DA6EE7F9}" type="pres">
      <dgm:prSet presAssocID="{8A380BB5-CAF9-4E18-9647-FAE1BEC14457}" presName="composite" presStyleCnt="0"/>
      <dgm:spPr/>
    </dgm:pt>
    <dgm:pt modelId="{613EE784-1F00-4419-89D4-C7048E652981}" type="pres">
      <dgm:prSet presAssocID="{8A380BB5-CAF9-4E18-9647-FAE1BEC144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5E2F83A-12D1-4C56-8E2E-32DB6A6DA4A5}" type="pres">
      <dgm:prSet presAssocID="{8A380BB5-CAF9-4E18-9647-FAE1BEC14457}" presName="desTx" presStyleLbl="alignAccFollowNode1" presStyleIdx="0" presStyleCnt="3">
        <dgm:presLayoutVars>
          <dgm:bulletEnabled val="1"/>
        </dgm:presLayoutVars>
      </dgm:prSet>
      <dgm:spPr/>
    </dgm:pt>
    <dgm:pt modelId="{3246D82E-7437-452C-9649-A35EAEBF95A4}" type="pres">
      <dgm:prSet presAssocID="{C1643D13-0AA0-4221-950A-049E7A3A3C1C}" presName="space" presStyleCnt="0"/>
      <dgm:spPr/>
    </dgm:pt>
    <dgm:pt modelId="{F2D09C16-7F4C-4D50-A655-A26A221FC90B}" type="pres">
      <dgm:prSet presAssocID="{89AAB64B-E07C-460F-989F-BA95046BD81C}" presName="composite" presStyleCnt="0"/>
      <dgm:spPr/>
    </dgm:pt>
    <dgm:pt modelId="{7AECB2AB-8D4F-41C7-9E53-72A1864FCCE5}" type="pres">
      <dgm:prSet presAssocID="{89AAB64B-E07C-460F-989F-BA95046BD8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3A043A-487F-4EE3-AC0B-BF27D23A39CB}" type="pres">
      <dgm:prSet presAssocID="{89AAB64B-E07C-460F-989F-BA95046BD81C}" presName="desTx" presStyleLbl="alignAccFollowNode1" presStyleIdx="1" presStyleCnt="3">
        <dgm:presLayoutVars>
          <dgm:bulletEnabled val="1"/>
        </dgm:presLayoutVars>
      </dgm:prSet>
      <dgm:spPr/>
    </dgm:pt>
    <dgm:pt modelId="{49F94ED8-F77F-4497-A35E-4A4CE2203F1E}" type="pres">
      <dgm:prSet presAssocID="{FADC2F0E-BDD1-4DAE-A907-7842523F86F6}" presName="space" presStyleCnt="0"/>
      <dgm:spPr/>
    </dgm:pt>
    <dgm:pt modelId="{0A70D9E2-B8BC-42E1-A6EA-332F7DFA9E87}" type="pres">
      <dgm:prSet presAssocID="{CBFDABAC-C688-4F7B-8D99-55ADCD96F21E}" presName="composite" presStyleCnt="0"/>
      <dgm:spPr/>
    </dgm:pt>
    <dgm:pt modelId="{993EC31D-8AE6-48B5-876F-927ED67CD5F1}" type="pres">
      <dgm:prSet presAssocID="{CBFDABAC-C688-4F7B-8D99-55ADCD96F2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C2E0D0A-BDA9-43F8-B935-F69CC6866AED}" type="pres">
      <dgm:prSet presAssocID="{CBFDABAC-C688-4F7B-8D99-55ADCD96F2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466313-2263-46E8-A031-0A63B2F8D429}" type="presOf" srcId="{B9E5FE92-7883-4178-BBF7-904B21A4983B}" destId="{1C2E0D0A-BDA9-43F8-B935-F69CC6866AED}" srcOrd="0" destOrd="1" presId="urn:microsoft.com/office/officeart/2005/8/layout/hList1"/>
    <dgm:cxn modelId="{74EBE32D-60A2-4593-99D1-E39048D16FC9}" type="presOf" srcId="{3AF51825-7CFD-4F23-80D0-D9D441B5B610}" destId="{F5E2F83A-12D1-4C56-8E2E-32DB6A6DA4A5}" srcOrd="0" destOrd="2" presId="urn:microsoft.com/office/officeart/2005/8/layout/hList1"/>
    <dgm:cxn modelId="{5D091534-051D-4FFF-915E-F90B455A5C9D}" srcId="{89AAB64B-E07C-460F-989F-BA95046BD81C}" destId="{88D693F4-C1A4-48C0-806C-84B332EAD324}" srcOrd="2" destOrd="0" parTransId="{B70A6A93-05E3-43FD-A7E7-FE56DAF36B68}" sibTransId="{4F437B83-9F25-409D-99CD-FD9B425497DF}"/>
    <dgm:cxn modelId="{4D949138-B338-494E-B1D5-59B72310797D}" srcId="{89AAB64B-E07C-460F-989F-BA95046BD81C}" destId="{BA8DF5C1-C866-43DC-9DDE-AE538C0E343C}" srcOrd="0" destOrd="0" parTransId="{A4210267-C361-4116-948F-CAC181CB7B20}" sibTransId="{38AB5E2F-A648-4814-AA09-8E49D0226E53}"/>
    <dgm:cxn modelId="{8C37E238-7F3B-471C-A730-A55EADBA6D69}" type="presOf" srcId="{89AAB64B-E07C-460F-989F-BA95046BD81C}" destId="{7AECB2AB-8D4F-41C7-9E53-72A1864FCCE5}" srcOrd="0" destOrd="0" presId="urn:microsoft.com/office/officeart/2005/8/layout/hList1"/>
    <dgm:cxn modelId="{E833DC3D-5975-4656-8A48-2F8362973948}" srcId="{CBFDABAC-C688-4F7B-8D99-55ADCD96F21E}" destId="{B9E5FE92-7883-4178-BBF7-904B21A4983B}" srcOrd="1" destOrd="0" parTransId="{411B487C-F11C-4160-BCFA-0BF34E1ABD88}" sibTransId="{7685A0F0-127D-4DB9-A320-F22CB3550E1C}"/>
    <dgm:cxn modelId="{C1F8253E-D62A-4001-8EF7-A360CF03ED35}" type="presOf" srcId="{8A380BB5-CAF9-4E18-9647-FAE1BEC14457}" destId="{613EE784-1F00-4419-89D4-C7048E652981}" srcOrd="0" destOrd="0" presId="urn:microsoft.com/office/officeart/2005/8/layout/hList1"/>
    <dgm:cxn modelId="{9EE4D55B-02BC-4E5A-A33C-A9A61271C2A8}" type="presOf" srcId="{BA8DF5C1-C866-43DC-9DDE-AE538C0E343C}" destId="{4E3A043A-487F-4EE3-AC0B-BF27D23A39CB}" srcOrd="0" destOrd="0" presId="urn:microsoft.com/office/officeart/2005/8/layout/hList1"/>
    <dgm:cxn modelId="{976AD543-E8A4-40BD-A40C-5CE251C4059D}" type="presOf" srcId="{88D693F4-C1A4-48C0-806C-84B332EAD324}" destId="{4E3A043A-487F-4EE3-AC0B-BF27D23A39CB}" srcOrd="0" destOrd="2" presId="urn:microsoft.com/office/officeart/2005/8/layout/hList1"/>
    <dgm:cxn modelId="{6A5F8C4D-C2CB-40C7-9CC4-F2058636DF03}" type="presOf" srcId="{CBFDABAC-C688-4F7B-8D99-55ADCD96F21E}" destId="{993EC31D-8AE6-48B5-876F-927ED67CD5F1}" srcOrd="0" destOrd="0" presId="urn:microsoft.com/office/officeart/2005/8/layout/hList1"/>
    <dgm:cxn modelId="{4482F852-5058-458C-BEBA-93C0AC7727B9}" type="presOf" srcId="{12544B74-57BE-49B0-AD42-768DF07E2953}" destId="{F5E2F83A-12D1-4C56-8E2E-32DB6A6DA4A5}" srcOrd="0" destOrd="0" presId="urn:microsoft.com/office/officeart/2005/8/layout/hList1"/>
    <dgm:cxn modelId="{337EB674-0217-4084-AD50-B7A35584C6B0}" srcId="{9944E5AD-F571-447D-A62B-F94CC202AC05}" destId="{CBFDABAC-C688-4F7B-8D99-55ADCD96F21E}" srcOrd="2" destOrd="0" parTransId="{81F98FD5-FABF-4344-812A-0E5B766FD065}" sibTransId="{984E6F3F-385E-4E1D-BAA4-6934293F285B}"/>
    <dgm:cxn modelId="{1FC1107C-4FAC-465E-8968-3AACC0F92D44}" srcId="{CBFDABAC-C688-4F7B-8D99-55ADCD96F21E}" destId="{4101D5BA-3C66-4EF4-BB63-EA996E0D2A0F}" srcOrd="0" destOrd="0" parTransId="{B0D01DA9-2A7E-4BD8-90F2-1327C804F0C3}" sibTransId="{4FAF6135-73B7-4642-8E14-C0E37689AEC8}"/>
    <dgm:cxn modelId="{E85DB091-91C1-4CA4-9094-A6A81105C27F}" type="presOf" srcId="{9944E5AD-F571-447D-A62B-F94CC202AC05}" destId="{284A55FF-6A62-4976-9660-B3B18E8A2E4B}" srcOrd="0" destOrd="0" presId="urn:microsoft.com/office/officeart/2005/8/layout/hList1"/>
    <dgm:cxn modelId="{F5E3F6A2-9619-4BF0-A143-72422AF20949}" type="presOf" srcId="{98F0A329-C399-4426-A38C-2FDE6B78C04E}" destId="{4E3A043A-487F-4EE3-AC0B-BF27D23A39CB}" srcOrd="0" destOrd="3" presId="urn:microsoft.com/office/officeart/2005/8/layout/hList1"/>
    <dgm:cxn modelId="{1DD1C2B6-66E4-411D-9C3B-C1DFABB73522}" srcId="{89AAB64B-E07C-460F-989F-BA95046BD81C}" destId="{4E26F73A-FCF7-4F5D-ABAA-9674C27E4B1E}" srcOrd="1" destOrd="0" parTransId="{B14D3545-43A7-4CF5-B0B6-2D0E8803DE30}" sibTransId="{E88D5CE8-BFE1-4EA9-B12C-68FFC87E2751}"/>
    <dgm:cxn modelId="{BE678DBE-1E98-45F1-A9BA-B80046778BE8}" type="presOf" srcId="{4E26F73A-FCF7-4F5D-ABAA-9674C27E4B1E}" destId="{4E3A043A-487F-4EE3-AC0B-BF27D23A39CB}" srcOrd="0" destOrd="1" presId="urn:microsoft.com/office/officeart/2005/8/layout/hList1"/>
    <dgm:cxn modelId="{FE2D27C3-589D-402E-85F3-24A83274500A}" type="presOf" srcId="{4101D5BA-3C66-4EF4-BB63-EA996E0D2A0F}" destId="{1C2E0D0A-BDA9-43F8-B935-F69CC6866AED}" srcOrd="0" destOrd="0" presId="urn:microsoft.com/office/officeart/2005/8/layout/hList1"/>
    <dgm:cxn modelId="{D3A8CDC4-D8AE-40E2-A03F-6C2A01008A6C}" srcId="{89AAB64B-E07C-460F-989F-BA95046BD81C}" destId="{98F0A329-C399-4426-A38C-2FDE6B78C04E}" srcOrd="3" destOrd="0" parTransId="{B59B5A9C-4EC8-4CEC-AB76-427DF3ED8BC1}" sibTransId="{07AF8354-FF90-4C9D-B63E-0FE650D8141A}"/>
    <dgm:cxn modelId="{9400ACC6-BFB4-4742-96A8-5195B09BA6E2}" type="presOf" srcId="{9F9BFD97-6BD5-4A5F-97FA-01C83E37F517}" destId="{F5E2F83A-12D1-4C56-8E2E-32DB6A6DA4A5}" srcOrd="0" destOrd="1" presId="urn:microsoft.com/office/officeart/2005/8/layout/hList1"/>
    <dgm:cxn modelId="{6353B3CD-E23B-4299-A20C-6CEAD7D86F16}" srcId="{8A380BB5-CAF9-4E18-9647-FAE1BEC14457}" destId="{9F9BFD97-6BD5-4A5F-97FA-01C83E37F517}" srcOrd="1" destOrd="0" parTransId="{A46424C6-E579-48C9-AD20-6ECCF4E194F7}" sibTransId="{3CF4E5AA-F201-4A0F-BDF1-BBFE5F748139}"/>
    <dgm:cxn modelId="{6E5F9ED5-92E2-4222-BBB9-8C3D2F60D2F4}" srcId="{8A380BB5-CAF9-4E18-9647-FAE1BEC14457}" destId="{12544B74-57BE-49B0-AD42-768DF07E2953}" srcOrd="0" destOrd="0" parTransId="{BA42AD38-75CF-4A83-BB63-775C1F29C4E2}" sibTransId="{00BB453E-9612-4B91-B45C-10BDDF580DCE}"/>
    <dgm:cxn modelId="{86E7FEE0-FCFD-47A6-96CF-2D2DF440FF1C}" srcId="{9944E5AD-F571-447D-A62B-F94CC202AC05}" destId="{89AAB64B-E07C-460F-989F-BA95046BD81C}" srcOrd="1" destOrd="0" parTransId="{0E8DE1E6-73C8-471A-A600-14FEE2FAE71E}" sibTransId="{FADC2F0E-BDD1-4DAE-A907-7842523F86F6}"/>
    <dgm:cxn modelId="{A9F186E4-13C4-4064-9F11-D5A5A4FB5FB0}" srcId="{9944E5AD-F571-447D-A62B-F94CC202AC05}" destId="{8A380BB5-CAF9-4E18-9647-FAE1BEC14457}" srcOrd="0" destOrd="0" parTransId="{14A527A5-7BCE-4FC8-AB6F-2B5CE79B3BD1}" sibTransId="{C1643D13-0AA0-4221-950A-049E7A3A3C1C}"/>
    <dgm:cxn modelId="{D862B1F5-FB83-4F19-BC2B-54C91CF50719}" srcId="{8A380BB5-CAF9-4E18-9647-FAE1BEC14457}" destId="{3AF51825-7CFD-4F23-80D0-D9D441B5B610}" srcOrd="2" destOrd="0" parTransId="{F0E9D2C8-BC09-44BB-862A-FF322BC03593}" sibTransId="{8205989E-C0E1-493D-BC9F-80CDAF021C83}"/>
    <dgm:cxn modelId="{14244230-1EC4-4500-8172-AE197A332ABA}" type="presParOf" srcId="{284A55FF-6A62-4976-9660-B3B18E8A2E4B}" destId="{BD9887B9-2A4A-43FC-8619-9A20DA6EE7F9}" srcOrd="0" destOrd="0" presId="urn:microsoft.com/office/officeart/2005/8/layout/hList1"/>
    <dgm:cxn modelId="{BD79F5B9-392A-4771-8F0C-1B2D7902E33B}" type="presParOf" srcId="{BD9887B9-2A4A-43FC-8619-9A20DA6EE7F9}" destId="{613EE784-1F00-4419-89D4-C7048E652981}" srcOrd="0" destOrd="0" presId="urn:microsoft.com/office/officeart/2005/8/layout/hList1"/>
    <dgm:cxn modelId="{89F6EC4A-2C60-4C47-8CE3-128078F3BE7C}" type="presParOf" srcId="{BD9887B9-2A4A-43FC-8619-9A20DA6EE7F9}" destId="{F5E2F83A-12D1-4C56-8E2E-32DB6A6DA4A5}" srcOrd="1" destOrd="0" presId="urn:microsoft.com/office/officeart/2005/8/layout/hList1"/>
    <dgm:cxn modelId="{CB2DC118-B730-447F-9E51-E8FFB426B5C4}" type="presParOf" srcId="{284A55FF-6A62-4976-9660-B3B18E8A2E4B}" destId="{3246D82E-7437-452C-9649-A35EAEBF95A4}" srcOrd="1" destOrd="0" presId="urn:microsoft.com/office/officeart/2005/8/layout/hList1"/>
    <dgm:cxn modelId="{955BBF7A-6B0F-4726-9B43-2EC8D93B4FC6}" type="presParOf" srcId="{284A55FF-6A62-4976-9660-B3B18E8A2E4B}" destId="{F2D09C16-7F4C-4D50-A655-A26A221FC90B}" srcOrd="2" destOrd="0" presId="urn:microsoft.com/office/officeart/2005/8/layout/hList1"/>
    <dgm:cxn modelId="{7434F0C8-2411-4BE8-B371-44D4530F2B3D}" type="presParOf" srcId="{F2D09C16-7F4C-4D50-A655-A26A221FC90B}" destId="{7AECB2AB-8D4F-41C7-9E53-72A1864FCCE5}" srcOrd="0" destOrd="0" presId="urn:microsoft.com/office/officeart/2005/8/layout/hList1"/>
    <dgm:cxn modelId="{269F5FF2-7C51-4139-95E2-A202E1D9EC1D}" type="presParOf" srcId="{F2D09C16-7F4C-4D50-A655-A26A221FC90B}" destId="{4E3A043A-487F-4EE3-AC0B-BF27D23A39CB}" srcOrd="1" destOrd="0" presId="urn:microsoft.com/office/officeart/2005/8/layout/hList1"/>
    <dgm:cxn modelId="{113B80D3-BA1F-43C6-A2CC-DF4F3941AD3E}" type="presParOf" srcId="{284A55FF-6A62-4976-9660-B3B18E8A2E4B}" destId="{49F94ED8-F77F-4497-A35E-4A4CE2203F1E}" srcOrd="3" destOrd="0" presId="urn:microsoft.com/office/officeart/2005/8/layout/hList1"/>
    <dgm:cxn modelId="{32B86647-01C3-40B8-A2D7-D48498224D50}" type="presParOf" srcId="{284A55FF-6A62-4976-9660-B3B18E8A2E4B}" destId="{0A70D9E2-B8BC-42E1-A6EA-332F7DFA9E87}" srcOrd="4" destOrd="0" presId="urn:microsoft.com/office/officeart/2005/8/layout/hList1"/>
    <dgm:cxn modelId="{6ED276B5-ACCA-4AE2-B81F-E93E0F240E03}" type="presParOf" srcId="{0A70D9E2-B8BC-42E1-A6EA-332F7DFA9E87}" destId="{993EC31D-8AE6-48B5-876F-927ED67CD5F1}" srcOrd="0" destOrd="0" presId="urn:microsoft.com/office/officeart/2005/8/layout/hList1"/>
    <dgm:cxn modelId="{53C030E7-B410-4561-A3F4-77157BC8D44A}" type="presParOf" srcId="{0A70D9E2-B8BC-42E1-A6EA-332F7DFA9E87}" destId="{1C2E0D0A-BDA9-43F8-B935-F69CC6866A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D7C1A-0F16-4588-92F4-7F1D5FA240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19F1E1F-5AFE-472B-87B5-B9DDE52DEF3B}">
      <dgm:prSet phldrT="[Text]"/>
      <dgm:spPr/>
      <dgm:t>
        <a:bodyPr/>
        <a:lstStyle/>
        <a:p>
          <a:r>
            <a:rPr lang="en-US" dirty="0"/>
            <a:t>Save All</a:t>
          </a:r>
        </a:p>
      </dgm:t>
    </dgm:pt>
    <dgm:pt modelId="{81646941-DF8A-45CD-9784-8D3E362B1830}" type="parTrans" cxnId="{CED867F1-B546-4B9A-967C-F5D246B60763}">
      <dgm:prSet/>
      <dgm:spPr/>
      <dgm:t>
        <a:bodyPr/>
        <a:lstStyle/>
        <a:p>
          <a:endParaRPr lang="en-US"/>
        </a:p>
      </dgm:t>
    </dgm:pt>
    <dgm:pt modelId="{C1BEAC85-743E-4D33-A2E9-C818EF831B78}" type="sibTrans" cxnId="{CED867F1-B546-4B9A-967C-F5D246B60763}">
      <dgm:prSet/>
      <dgm:spPr/>
      <dgm:t>
        <a:bodyPr/>
        <a:lstStyle/>
        <a:p>
          <a:endParaRPr lang="en-US"/>
        </a:p>
      </dgm:t>
    </dgm:pt>
    <dgm:pt modelId="{3AF350D6-4BE3-45DB-BD82-0833DCCA7EEB}">
      <dgm:prSet phldrT="[Text]"/>
      <dgm:spPr/>
      <dgm:t>
        <a:bodyPr/>
        <a:lstStyle/>
        <a:p>
          <a:r>
            <a:rPr lang="en-US" dirty="0"/>
            <a:t>Build (compile) code</a:t>
          </a:r>
        </a:p>
      </dgm:t>
    </dgm:pt>
    <dgm:pt modelId="{B78DCD10-7ED7-4638-B970-E47D6A6C701C}" type="parTrans" cxnId="{39436588-B9AB-4E3A-A687-1ACFCE5716EF}">
      <dgm:prSet/>
      <dgm:spPr/>
      <dgm:t>
        <a:bodyPr/>
        <a:lstStyle/>
        <a:p>
          <a:endParaRPr lang="en-US"/>
        </a:p>
      </dgm:t>
    </dgm:pt>
    <dgm:pt modelId="{3FA0B9BC-9F5E-43A4-AAAB-B789BCCB17F2}" type="sibTrans" cxnId="{39436588-B9AB-4E3A-A687-1ACFCE5716EF}">
      <dgm:prSet/>
      <dgm:spPr/>
      <dgm:t>
        <a:bodyPr/>
        <a:lstStyle/>
        <a:p>
          <a:endParaRPr lang="en-US"/>
        </a:p>
      </dgm:t>
    </dgm:pt>
    <dgm:pt modelId="{01B4CE6A-206C-4819-8E05-F2D872D61005}">
      <dgm:prSet phldrT="[Text]"/>
      <dgm:spPr/>
      <dgm:t>
        <a:bodyPr/>
        <a:lstStyle/>
        <a:p>
          <a:r>
            <a:rPr lang="en-US" dirty="0"/>
            <a:t>Load app on IIS Express (MS Web Server) and assign port</a:t>
          </a:r>
        </a:p>
      </dgm:t>
    </dgm:pt>
    <dgm:pt modelId="{D8B2B2F5-A65B-4240-AD87-412D185D9432}" type="parTrans" cxnId="{E4036BD7-F3FF-47F2-965C-BDB6B0FE7173}">
      <dgm:prSet/>
      <dgm:spPr/>
      <dgm:t>
        <a:bodyPr/>
        <a:lstStyle/>
        <a:p>
          <a:endParaRPr lang="en-US"/>
        </a:p>
      </dgm:t>
    </dgm:pt>
    <dgm:pt modelId="{8E1072F5-7412-41D7-BBF4-8B169A5264BC}" type="sibTrans" cxnId="{E4036BD7-F3FF-47F2-965C-BDB6B0FE7173}">
      <dgm:prSet/>
      <dgm:spPr/>
      <dgm:t>
        <a:bodyPr/>
        <a:lstStyle/>
        <a:p>
          <a:endParaRPr lang="en-US"/>
        </a:p>
      </dgm:t>
    </dgm:pt>
    <dgm:pt modelId="{99F5A855-4C78-4492-A70C-C95B8852D974}">
      <dgm:prSet phldrT="[Text]"/>
      <dgm:spPr/>
      <dgm:t>
        <a:bodyPr/>
        <a:lstStyle/>
        <a:p>
          <a:r>
            <a:rPr lang="en-US" dirty="0"/>
            <a:t>Opens browser and goes to </a:t>
          </a:r>
          <a:r>
            <a:rPr lang="en-US" dirty="0" err="1"/>
            <a:t>localhost:port</a:t>
          </a:r>
          <a:r>
            <a:rPr lang="en-US" dirty="0"/>
            <a:t> for app</a:t>
          </a:r>
        </a:p>
      </dgm:t>
    </dgm:pt>
    <dgm:pt modelId="{3B78E6D0-074F-4483-AA88-ED9B128C3950}" type="parTrans" cxnId="{925A4090-47E6-40EF-BB94-6341CB36326B}">
      <dgm:prSet/>
      <dgm:spPr/>
      <dgm:t>
        <a:bodyPr/>
        <a:lstStyle/>
        <a:p>
          <a:endParaRPr lang="en-US"/>
        </a:p>
      </dgm:t>
    </dgm:pt>
    <dgm:pt modelId="{3AE81D37-437E-46DB-8AFC-38B5319E01DF}" type="sibTrans" cxnId="{925A4090-47E6-40EF-BB94-6341CB36326B}">
      <dgm:prSet/>
      <dgm:spPr/>
      <dgm:t>
        <a:bodyPr/>
        <a:lstStyle/>
        <a:p>
          <a:endParaRPr lang="en-US"/>
        </a:p>
      </dgm:t>
    </dgm:pt>
    <dgm:pt modelId="{B320FA88-D46D-4D72-869B-6F747F14F154}" type="pres">
      <dgm:prSet presAssocID="{5BED7C1A-0F16-4588-92F4-7F1D5FA2401D}" presName="Name0" presStyleCnt="0">
        <dgm:presLayoutVars>
          <dgm:dir/>
          <dgm:resizeHandles val="exact"/>
        </dgm:presLayoutVars>
      </dgm:prSet>
      <dgm:spPr/>
    </dgm:pt>
    <dgm:pt modelId="{C0995C0E-B75F-4B55-AF8B-5C0DC09401B7}" type="pres">
      <dgm:prSet presAssocID="{A19F1E1F-5AFE-472B-87B5-B9DDE52DEF3B}" presName="node" presStyleLbl="node1" presStyleIdx="0" presStyleCnt="4">
        <dgm:presLayoutVars>
          <dgm:bulletEnabled val="1"/>
        </dgm:presLayoutVars>
      </dgm:prSet>
      <dgm:spPr/>
    </dgm:pt>
    <dgm:pt modelId="{92184E53-FE46-4083-8019-BEC25BAF18AD}" type="pres">
      <dgm:prSet presAssocID="{C1BEAC85-743E-4D33-A2E9-C818EF831B78}" presName="sibTrans" presStyleLbl="sibTrans2D1" presStyleIdx="0" presStyleCnt="3"/>
      <dgm:spPr/>
    </dgm:pt>
    <dgm:pt modelId="{5DB6E098-242D-4AE5-A905-D3E69B598907}" type="pres">
      <dgm:prSet presAssocID="{C1BEAC85-743E-4D33-A2E9-C818EF831B78}" presName="connectorText" presStyleLbl="sibTrans2D1" presStyleIdx="0" presStyleCnt="3"/>
      <dgm:spPr/>
    </dgm:pt>
    <dgm:pt modelId="{BDEC2D04-BEB7-4DF0-A4C7-5CB124516D89}" type="pres">
      <dgm:prSet presAssocID="{3AF350D6-4BE3-45DB-BD82-0833DCCA7EEB}" presName="node" presStyleLbl="node1" presStyleIdx="1" presStyleCnt="4">
        <dgm:presLayoutVars>
          <dgm:bulletEnabled val="1"/>
        </dgm:presLayoutVars>
      </dgm:prSet>
      <dgm:spPr/>
    </dgm:pt>
    <dgm:pt modelId="{128D2B62-644B-4900-AB95-55495393298F}" type="pres">
      <dgm:prSet presAssocID="{3FA0B9BC-9F5E-43A4-AAAB-B789BCCB17F2}" presName="sibTrans" presStyleLbl="sibTrans2D1" presStyleIdx="1" presStyleCnt="3"/>
      <dgm:spPr/>
    </dgm:pt>
    <dgm:pt modelId="{C92198E0-993B-4E8A-B7D2-9515931AF6A5}" type="pres">
      <dgm:prSet presAssocID="{3FA0B9BC-9F5E-43A4-AAAB-B789BCCB17F2}" presName="connectorText" presStyleLbl="sibTrans2D1" presStyleIdx="1" presStyleCnt="3"/>
      <dgm:spPr/>
    </dgm:pt>
    <dgm:pt modelId="{037B97E3-C5A7-4119-835D-65751CD8EF92}" type="pres">
      <dgm:prSet presAssocID="{01B4CE6A-206C-4819-8E05-F2D872D61005}" presName="node" presStyleLbl="node1" presStyleIdx="2" presStyleCnt="4">
        <dgm:presLayoutVars>
          <dgm:bulletEnabled val="1"/>
        </dgm:presLayoutVars>
      </dgm:prSet>
      <dgm:spPr/>
    </dgm:pt>
    <dgm:pt modelId="{73E0C7E4-9FA3-4F77-9A99-1D3E1B113450}" type="pres">
      <dgm:prSet presAssocID="{8E1072F5-7412-41D7-BBF4-8B169A5264BC}" presName="sibTrans" presStyleLbl="sibTrans2D1" presStyleIdx="2" presStyleCnt="3"/>
      <dgm:spPr/>
    </dgm:pt>
    <dgm:pt modelId="{48F99DFE-AD24-44B4-A11D-121254D3B7A9}" type="pres">
      <dgm:prSet presAssocID="{8E1072F5-7412-41D7-BBF4-8B169A5264BC}" presName="connectorText" presStyleLbl="sibTrans2D1" presStyleIdx="2" presStyleCnt="3"/>
      <dgm:spPr/>
    </dgm:pt>
    <dgm:pt modelId="{77BB200A-AEE5-4236-8603-171F9B93BFE3}" type="pres">
      <dgm:prSet presAssocID="{99F5A855-4C78-4492-A70C-C95B8852D974}" presName="node" presStyleLbl="node1" presStyleIdx="3" presStyleCnt="4">
        <dgm:presLayoutVars>
          <dgm:bulletEnabled val="1"/>
        </dgm:presLayoutVars>
      </dgm:prSet>
      <dgm:spPr/>
    </dgm:pt>
  </dgm:ptLst>
  <dgm:cxnLst>
    <dgm:cxn modelId="{D800B709-0E65-4655-8FBA-CC84C31BFB03}" type="presOf" srcId="{C1BEAC85-743E-4D33-A2E9-C818EF831B78}" destId="{92184E53-FE46-4083-8019-BEC25BAF18AD}" srcOrd="0" destOrd="0" presId="urn:microsoft.com/office/officeart/2005/8/layout/process1"/>
    <dgm:cxn modelId="{D28F0736-FE51-4FD9-831A-8A651CDD6FA1}" type="presOf" srcId="{A19F1E1F-5AFE-472B-87B5-B9DDE52DEF3B}" destId="{C0995C0E-B75F-4B55-AF8B-5C0DC09401B7}" srcOrd="0" destOrd="0" presId="urn:microsoft.com/office/officeart/2005/8/layout/process1"/>
    <dgm:cxn modelId="{3AD0384C-A414-4B43-84E6-7BBA57961E97}" type="presOf" srcId="{3AF350D6-4BE3-45DB-BD82-0833DCCA7EEB}" destId="{BDEC2D04-BEB7-4DF0-A4C7-5CB124516D89}" srcOrd="0" destOrd="0" presId="urn:microsoft.com/office/officeart/2005/8/layout/process1"/>
    <dgm:cxn modelId="{3025684E-C8E5-4DFE-B281-CBFB40EDBCCF}" type="presOf" srcId="{01B4CE6A-206C-4819-8E05-F2D872D61005}" destId="{037B97E3-C5A7-4119-835D-65751CD8EF92}" srcOrd="0" destOrd="0" presId="urn:microsoft.com/office/officeart/2005/8/layout/process1"/>
    <dgm:cxn modelId="{4F5D4F74-6516-4D6C-8E88-FFE3CE8E6792}" type="presOf" srcId="{3FA0B9BC-9F5E-43A4-AAAB-B789BCCB17F2}" destId="{C92198E0-993B-4E8A-B7D2-9515931AF6A5}" srcOrd="1" destOrd="0" presId="urn:microsoft.com/office/officeart/2005/8/layout/process1"/>
    <dgm:cxn modelId="{F854137C-2A3E-4870-98EB-5D217F370BDE}" type="presOf" srcId="{C1BEAC85-743E-4D33-A2E9-C818EF831B78}" destId="{5DB6E098-242D-4AE5-A905-D3E69B598907}" srcOrd="1" destOrd="0" presId="urn:microsoft.com/office/officeart/2005/8/layout/process1"/>
    <dgm:cxn modelId="{C0E8BB82-EB84-4023-9FDB-8DA5C999E2BB}" type="presOf" srcId="{99F5A855-4C78-4492-A70C-C95B8852D974}" destId="{77BB200A-AEE5-4236-8603-171F9B93BFE3}" srcOrd="0" destOrd="0" presId="urn:microsoft.com/office/officeart/2005/8/layout/process1"/>
    <dgm:cxn modelId="{39436588-B9AB-4E3A-A687-1ACFCE5716EF}" srcId="{5BED7C1A-0F16-4588-92F4-7F1D5FA2401D}" destId="{3AF350D6-4BE3-45DB-BD82-0833DCCA7EEB}" srcOrd="1" destOrd="0" parTransId="{B78DCD10-7ED7-4638-B970-E47D6A6C701C}" sibTransId="{3FA0B9BC-9F5E-43A4-AAAB-B789BCCB17F2}"/>
    <dgm:cxn modelId="{925A4090-47E6-40EF-BB94-6341CB36326B}" srcId="{5BED7C1A-0F16-4588-92F4-7F1D5FA2401D}" destId="{99F5A855-4C78-4492-A70C-C95B8852D974}" srcOrd="3" destOrd="0" parTransId="{3B78E6D0-074F-4483-AA88-ED9B128C3950}" sibTransId="{3AE81D37-437E-46DB-8AFC-38B5319E01DF}"/>
    <dgm:cxn modelId="{0F097796-B579-40CB-89A5-B396E3EC8557}" type="presOf" srcId="{8E1072F5-7412-41D7-BBF4-8B169A5264BC}" destId="{73E0C7E4-9FA3-4F77-9A99-1D3E1B113450}" srcOrd="0" destOrd="0" presId="urn:microsoft.com/office/officeart/2005/8/layout/process1"/>
    <dgm:cxn modelId="{FCB19698-901E-4B1A-8A17-5D74E943D31D}" type="presOf" srcId="{5BED7C1A-0F16-4588-92F4-7F1D5FA2401D}" destId="{B320FA88-D46D-4D72-869B-6F747F14F154}" srcOrd="0" destOrd="0" presId="urn:microsoft.com/office/officeart/2005/8/layout/process1"/>
    <dgm:cxn modelId="{8FADC8A4-0582-46FC-A054-B53A291E7030}" type="presOf" srcId="{8E1072F5-7412-41D7-BBF4-8B169A5264BC}" destId="{48F99DFE-AD24-44B4-A11D-121254D3B7A9}" srcOrd="1" destOrd="0" presId="urn:microsoft.com/office/officeart/2005/8/layout/process1"/>
    <dgm:cxn modelId="{6716ABB8-E55F-4CEA-8B77-01BE1957B140}" type="presOf" srcId="{3FA0B9BC-9F5E-43A4-AAAB-B789BCCB17F2}" destId="{128D2B62-644B-4900-AB95-55495393298F}" srcOrd="0" destOrd="0" presId="urn:microsoft.com/office/officeart/2005/8/layout/process1"/>
    <dgm:cxn modelId="{E4036BD7-F3FF-47F2-965C-BDB6B0FE7173}" srcId="{5BED7C1A-0F16-4588-92F4-7F1D5FA2401D}" destId="{01B4CE6A-206C-4819-8E05-F2D872D61005}" srcOrd="2" destOrd="0" parTransId="{D8B2B2F5-A65B-4240-AD87-412D185D9432}" sibTransId="{8E1072F5-7412-41D7-BBF4-8B169A5264BC}"/>
    <dgm:cxn modelId="{CED867F1-B546-4B9A-967C-F5D246B60763}" srcId="{5BED7C1A-0F16-4588-92F4-7F1D5FA2401D}" destId="{A19F1E1F-5AFE-472B-87B5-B9DDE52DEF3B}" srcOrd="0" destOrd="0" parTransId="{81646941-DF8A-45CD-9784-8D3E362B1830}" sibTransId="{C1BEAC85-743E-4D33-A2E9-C818EF831B78}"/>
    <dgm:cxn modelId="{2F796E83-E974-4D7B-92B4-C689D9FE2675}" type="presParOf" srcId="{B320FA88-D46D-4D72-869B-6F747F14F154}" destId="{C0995C0E-B75F-4B55-AF8B-5C0DC09401B7}" srcOrd="0" destOrd="0" presId="urn:microsoft.com/office/officeart/2005/8/layout/process1"/>
    <dgm:cxn modelId="{AD2DDCED-1088-4E4B-9950-F41E07069213}" type="presParOf" srcId="{B320FA88-D46D-4D72-869B-6F747F14F154}" destId="{92184E53-FE46-4083-8019-BEC25BAF18AD}" srcOrd="1" destOrd="0" presId="urn:microsoft.com/office/officeart/2005/8/layout/process1"/>
    <dgm:cxn modelId="{D9900AAC-4FB4-4400-9985-E570658C4533}" type="presParOf" srcId="{92184E53-FE46-4083-8019-BEC25BAF18AD}" destId="{5DB6E098-242D-4AE5-A905-D3E69B598907}" srcOrd="0" destOrd="0" presId="urn:microsoft.com/office/officeart/2005/8/layout/process1"/>
    <dgm:cxn modelId="{806893BF-CB11-4548-8CC7-96F7C84709CF}" type="presParOf" srcId="{B320FA88-D46D-4D72-869B-6F747F14F154}" destId="{BDEC2D04-BEB7-4DF0-A4C7-5CB124516D89}" srcOrd="2" destOrd="0" presId="urn:microsoft.com/office/officeart/2005/8/layout/process1"/>
    <dgm:cxn modelId="{26619EDD-AA1A-4B75-AC99-9DADB6F1ABAC}" type="presParOf" srcId="{B320FA88-D46D-4D72-869B-6F747F14F154}" destId="{128D2B62-644B-4900-AB95-55495393298F}" srcOrd="3" destOrd="0" presId="urn:microsoft.com/office/officeart/2005/8/layout/process1"/>
    <dgm:cxn modelId="{CD45CA51-B7D3-48E0-983B-574C6CB92BE0}" type="presParOf" srcId="{128D2B62-644B-4900-AB95-55495393298F}" destId="{C92198E0-993B-4E8A-B7D2-9515931AF6A5}" srcOrd="0" destOrd="0" presId="urn:microsoft.com/office/officeart/2005/8/layout/process1"/>
    <dgm:cxn modelId="{B3CB5BE6-BA6D-4C03-91A5-D11FF2B6B858}" type="presParOf" srcId="{B320FA88-D46D-4D72-869B-6F747F14F154}" destId="{037B97E3-C5A7-4119-835D-65751CD8EF92}" srcOrd="4" destOrd="0" presId="urn:microsoft.com/office/officeart/2005/8/layout/process1"/>
    <dgm:cxn modelId="{235B9498-2A50-4CDA-91AB-C19AB2C5228B}" type="presParOf" srcId="{B320FA88-D46D-4D72-869B-6F747F14F154}" destId="{73E0C7E4-9FA3-4F77-9A99-1D3E1B113450}" srcOrd="5" destOrd="0" presId="urn:microsoft.com/office/officeart/2005/8/layout/process1"/>
    <dgm:cxn modelId="{8A490576-E030-4AFB-9E92-89973F0F6872}" type="presParOf" srcId="{73E0C7E4-9FA3-4F77-9A99-1D3E1B113450}" destId="{48F99DFE-AD24-44B4-A11D-121254D3B7A9}" srcOrd="0" destOrd="0" presId="urn:microsoft.com/office/officeart/2005/8/layout/process1"/>
    <dgm:cxn modelId="{99EF5F72-72D3-4DF0-A173-49353217FDA4}" type="presParOf" srcId="{B320FA88-D46D-4D72-869B-6F747F14F154}" destId="{77BB200A-AEE5-4236-8603-171F9B93BFE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9C8BF6-49E7-4BA8-9C22-7379351E08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15D00-5EA4-4A11-AA6D-466D51CEF645}">
      <dgm:prSet phldrT="[Text]"/>
      <dgm:spPr/>
      <dgm:t>
        <a:bodyPr/>
        <a:lstStyle/>
        <a:p>
          <a:r>
            <a:rPr lang="en-US" dirty="0"/>
            <a:t>Dynamic Data</a:t>
          </a:r>
        </a:p>
      </dgm:t>
    </dgm:pt>
    <dgm:pt modelId="{F56AE61C-A830-4379-B697-0155553575BC}" type="parTrans" cxnId="{35353475-C8C6-492A-986C-F31DE27F7376}">
      <dgm:prSet/>
      <dgm:spPr/>
      <dgm:t>
        <a:bodyPr/>
        <a:lstStyle/>
        <a:p>
          <a:endParaRPr lang="en-US"/>
        </a:p>
      </dgm:t>
    </dgm:pt>
    <dgm:pt modelId="{C5C0B61F-3994-44A5-A47E-A1E580DCBBF9}" type="sibTrans" cxnId="{35353475-C8C6-492A-986C-F31DE27F7376}">
      <dgm:prSet/>
      <dgm:spPr/>
      <dgm:t>
        <a:bodyPr/>
        <a:lstStyle/>
        <a:p>
          <a:endParaRPr lang="en-US"/>
        </a:p>
      </dgm:t>
    </dgm:pt>
    <dgm:pt modelId="{49C988B2-DAFD-484C-AB82-DEC198A18023}">
      <dgm:prSet phldrT="[Text]"/>
      <dgm:spPr/>
      <dgm:t>
        <a:bodyPr/>
        <a:lstStyle/>
        <a:p>
          <a:r>
            <a:rPr lang="en-US" dirty="0"/>
            <a:t>Data Binding</a:t>
          </a:r>
        </a:p>
      </dgm:t>
    </dgm:pt>
    <dgm:pt modelId="{C5280C0E-F3E5-4FEF-BF54-A5D672EB4DEA}" type="parTrans" cxnId="{F3456F03-BA88-46CC-84C1-4C7B2E031AE9}">
      <dgm:prSet/>
      <dgm:spPr/>
      <dgm:t>
        <a:bodyPr/>
        <a:lstStyle/>
        <a:p>
          <a:endParaRPr lang="en-US"/>
        </a:p>
      </dgm:t>
    </dgm:pt>
    <dgm:pt modelId="{CE1ACCB3-9002-4282-9046-9C0FACE52D39}" type="sibTrans" cxnId="{F3456F03-BA88-46CC-84C1-4C7B2E031AE9}">
      <dgm:prSet/>
      <dgm:spPr/>
      <dgm:t>
        <a:bodyPr/>
        <a:lstStyle/>
        <a:p>
          <a:endParaRPr lang="en-US"/>
        </a:p>
      </dgm:t>
    </dgm:pt>
    <dgm:pt modelId="{C4D3FA10-75BC-43A5-84FF-FECCFDDA66A3}">
      <dgm:prSet phldrT="[Text]"/>
      <dgm:spPr/>
      <dgm:t>
        <a:bodyPr/>
        <a:lstStyle/>
        <a:p>
          <a:r>
            <a:rPr lang="en-US" dirty="0"/>
            <a:t>Page Composition</a:t>
          </a:r>
        </a:p>
      </dgm:t>
    </dgm:pt>
    <dgm:pt modelId="{53F7C83A-39F7-4A7F-90C2-C335DA6C0133}" type="parTrans" cxnId="{EAA5915A-4BC5-4250-9B73-AAB833B422BD}">
      <dgm:prSet/>
      <dgm:spPr/>
      <dgm:t>
        <a:bodyPr/>
        <a:lstStyle/>
        <a:p>
          <a:endParaRPr lang="en-US"/>
        </a:p>
      </dgm:t>
    </dgm:pt>
    <dgm:pt modelId="{5D358538-6DA8-4A25-BA2A-431F3CCDA509}" type="sibTrans" cxnId="{EAA5915A-4BC5-4250-9B73-AAB833B422BD}">
      <dgm:prSet/>
      <dgm:spPr/>
      <dgm:t>
        <a:bodyPr/>
        <a:lstStyle/>
        <a:p>
          <a:endParaRPr lang="en-US"/>
        </a:p>
      </dgm:t>
    </dgm:pt>
    <dgm:pt modelId="{2EC4917E-81D6-45A2-B514-B9DA9EAEEC62}">
      <dgm:prSet phldrT="[Text]"/>
      <dgm:spPr/>
      <dgm:t>
        <a:bodyPr/>
        <a:lstStyle/>
        <a:p>
          <a:r>
            <a:rPr lang="en-US" dirty="0"/>
            <a:t>Create page from reusable pieces</a:t>
          </a:r>
        </a:p>
      </dgm:t>
    </dgm:pt>
    <dgm:pt modelId="{3018331D-71F2-4AD1-A78A-7A3E5D92FF98}" type="parTrans" cxnId="{2ACF0E90-5F91-4F08-B699-04A52000C60A}">
      <dgm:prSet/>
      <dgm:spPr/>
      <dgm:t>
        <a:bodyPr/>
        <a:lstStyle/>
        <a:p>
          <a:endParaRPr lang="en-US"/>
        </a:p>
      </dgm:t>
    </dgm:pt>
    <dgm:pt modelId="{32177BE5-89C2-4605-9D98-F8998A0C6638}" type="sibTrans" cxnId="{2ACF0E90-5F91-4F08-B699-04A52000C60A}">
      <dgm:prSet/>
      <dgm:spPr/>
      <dgm:t>
        <a:bodyPr/>
        <a:lstStyle/>
        <a:p>
          <a:endParaRPr lang="en-US"/>
        </a:p>
      </dgm:t>
    </dgm:pt>
    <dgm:pt modelId="{99047B01-BF4B-4528-A7DE-81BBF804DE7D}">
      <dgm:prSet phldrT="[Text]"/>
      <dgm:spPr/>
      <dgm:t>
        <a:bodyPr/>
        <a:lstStyle/>
        <a:p>
          <a:r>
            <a:rPr lang="en-US" dirty="0"/>
            <a:t>Event Handling</a:t>
          </a:r>
        </a:p>
      </dgm:t>
    </dgm:pt>
    <dgm:pt modelId="{0E6ABB3F-2DDF-4530-AADF-0D5655E8DC87}" type="parTrans" cxnId="{68CC4A2B-D074-4A29-B9D8-B15358FD0E5B}">
      <dgm:prSet/>
      <dgm:spPr/>
      <dgm:t>
        <a:bodyPr/>
        <a:lstStyle/>
        <a:p>
          <a:endParaRPr lang="en-US"/>
        </a:p>
      </dgm:t>
    </dgm:pt>
    <dgm:pt modelId="{48D4E1B7-41A8-4390-9765-F41F50BAFB39}" type="sibTrans" cxnId="{68CC4A2B-D074-4A29-B9D8-B15358FD0E5B}">
      <dgm:prSet/>
      <dgm:spPr/>
      <dgm:t>
        <a:bodyPr/>
        <a:lstStyle/>
        <a:p>
          <a:endParaRPr lang="en-US"/>
        </a:p>
      </dgm:t>
    </dgm:pt>
    <dgm:pt modelId="{C2688463-DD82-4EB4-AD2B-DCF0BAB764B0}">
      <dgm:prSet phldrT="[Text]"/>
      <dgm:spPr/>
      <dgm:t>
        <a:bodyPr/>
        <a:lstStyle/>
        <a:p>
          <a:r>
            <a:rPr lang="en-US" dirty="0"/>
            <a:t>Event Object</a:t>
          </a:r>
        </a:p>
      </dgm:t>
    </dgm:pt>
    <dgm:pt modelId="{A0066549-4A19-4E51-929B-65A8FD3BA70A}" type="parTrans" cxnId="{FBB242F3-6796-420E-9D83-44FDD34F5C3C}">
      <dgm:prSet/>
      <dgm:spPr/>
      <dgm:t>
        <a:bodyPr/>
        <a:lstStyle/>
        <a:p>
          <a:endParaRPr lang="en-US"/>
        </a:p>
      </dgm:t>
    </dgm:pt>
    <dgm:pt modelId="{2D75743D-A8B2-4532-92C5-DF5ED7981BBA}" type="sibTrans" cxnId="{FBB242F3-6796-420E-9D83-44FDD34F5C3C}">
      <dgm:prSet/>
      <dgm:spPr/>
      <dgm:t>
        <a:bodyPr/>
        <a:lstStyle/>
        <a:p>
          <a:endParaRPr lang="en-US"/>
        </a:p>
      </dgm:t>
    </dgm:pt>
    <dgm:pt modelId="{D841AAF6-E315-4BD9-A67A-B3B222E71DC4}">
      <dgm:prSet phldrT="[Text]"/>
      <dgm:spPr/>
      <dgm:t>
        <a:bodyPr/>
        <a:lstStyle/>
        <a:p>
          <a:r>
            <a:rPr lang="en-US" dirty="0"/>
            <a:t>Event source</a:t>
          </a:r>
        </a:p>
      </dgm:t>
    </dgm:pt>
    <dgm:pt modelId="{376E10FA-68D2-430A-B8D6-B419D38D5003}" type="parTrans" cxnId="{26285F45-937A-4FF1-8B1E-4183C062532A}">
      <dgm:prSet/>
      <dgm:spPr/>
      <dgm:t>
        <a:bodyPr/>
        <a:lstStyle/>
        <a:p>
          <a:endParaRPr lang="en-US"/>
        </a:p>
      </dgm:t>
    </dgm:pt>
    <dgm:pt modelId="{2D16B23E-DFD9-47CE-82B2-A23F900860CA}" type="sibTrans" cxnId="{26285F45-937A-4FF1-8B1E-4183C062532A}">
      <dgm:prSet/>
      <dgm:spPr/>
      <dgm:t>
        <a:bodyPr/>
        <a:lstStyle/>
        <a:p>
          <a:endParaRPr lang="en-US"/>
        </a:p>
      </dgm:t>
    </dgm:pt>
    <dgm:pt modelId="{176BEF2A-9066-4628-9D9D-EB2A5C17A205}">
      <dgm:prSet phldrT="[Text]"/>
      <dgm:spPr/>
      <dgm:t>
        <a:bodyPr/>
        <a:lstStyle/>
        <a:p>
          <a:r>
            <a:rPr lang="en-US" dirty="0"/>
            <a:t>Event properties</a:t>
          </a:r>
        </a:p>
      </dgm:t>
    </dgm:pt>
    <dgm:pt modelId="{2DC60EEC-C536-4F75-9ED5-FD286BC4EA70}" type="parTrans" cxnId="{B0A937AC-92C8-45EB-8976-EEA2B7617FFB}">
      <dgm:prSet/>
      <dgm:spPr/>
      <dgm:t>
        <a:bodyPr/>
        <a:lstStyle/>
        <a:p>
          <a:endParaRPr lang="en-US"/>
        </a:p>
      </dgm:t>
    </dgm:pt>
    <dgm:pt modelId="{FB5EE816-DAA0-4598-85FA-C554DCEA7A9B}" type="sibTrans" cxnId="{B0A937AC-92C8-45EB-8976-EEA2B7617FFB}">
      <dgm:prSet/>
      <dgm:spPr/>
      <dgm:t>
        <a:bodyPr/>
        <a:lstStyle/>
        <a:p>
          <a:endParaRPr lang="en-US"/>
        </a:p>
      </dgm:t>
    </dgm:pt>
    <dgm:pt modelId="{56E6E628-2A3B-4603-BEE5-4F4CB2A4EAD2}" type="pres">
      <dgm:prSet presAssocID="{189C8BF6-49E7-4BA8-9C22-7379351E089E}" presName="linear" presStyleCnt="0">
        <dgm:presLayoutVars>
          <dgm:dir/>
          <dgm:animLvl val="lvl"/>
          <dgm:resizeHandles val="exact"/>
        </dgm:presLayoutVars>
      </dgm:prSet>
      <dgm:spPr/>
    </dgm:pt>
    <dgm:pt modelId="{BCAB4222-FE6F-4F71-9E6B-74FBA515C133}" type="pres">
      <dgm:prSet presAssocID="{99047B01-BF4B-4528-A7DE-81BBF804DE7D}" presName="parentLin" presStyleCnt="0"/>
      <dgm:spPr/>
    </dgm:pt>
    <dgm:pt modelId="{0F9DAE53-82DE-4C49-84BD-52AF96A948F8}" type="pres">
      <dgm:prSet presAssocID="{99047B01-BF4B-4528-A7DE-81BBF804DE7D}" presName="parentLeftMargin" presStyleLbl="node1" presStyleIdx="0" presStyleCnt="5"/>
      <dgm:spPr/>
    </dgm:pt>
    <dgm:pt modelId="{FD167C83-D2AE-4A60-A1C1-7EBDEE6D51F3}" type="pres">
      <dgm:prSet presAssocID="{99047B01-BF4B-4528-A7DE-81BBF804DE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1FBE96-A3C4-4C73-A997-2C88220DAF83}" type="pres">
      <dgm:prSet presAssocID="{99047B01-BF4B-4528-A7DE-81BBF804DE7D}" presName="negativeSpace" presStyleCnt="0"/>
      <dgm:spPr/>
    </dgm:pt>
    <dgm:pt modelId="{B55744BD-448F-4F50-82AC-B4710B714182}" type="pres">
      <dgm:prSet presAssocID="{99047B01-BF4B-4528-A7DE-81BBF804DE7D}" presName="childText" presStyleLbl="conFgAcc1" presStyleIdx="0" presStyleCnt="5">
        <dgm:presLayoutVars>
          <dgm:bulletEnabled val="1"/>
        </dgm:presLayoutVars>
      </dgm:prSet>
      <dgm:spPr/>
    </dgm:pt>
    <dgm:pt modelId="{6F8D53A3-E5EF-4817-A9C0-D49BCEB88C18}" type="pres">
      <dgm:prSet presAssocID="{48D4E1B7-41A8-4390-9765-F41F50BAFB39}" presName="spaceBetweenRectangles" presStyleCnt="0"/>
      <dgm:spPr/>
    </dgm:pt>
    <dgm:pt modelId="{B960E652-00D5-4DC8-8ECF-C6EBFB1023D5}" type="pres">
      <dgm:prSet presAssocID="{C2688463-DD82-4EB4-AD2B-DCF0BAB764B0}" presName="parentLin" presStyleCnt="0"/>
      <dgm:spPr/>
    </dgm:pt>
    <dgm:pt modelId="{91B0108E-2FDF-4244-B18D-1F8E0ADDBA2F}" type="pres">
      <dgm:prSet presAssocID="{C2688463-DD82-4EB4-AD2B-DCF0BAB764B0}" presName="parentLeftMargin" presStyleLbl="node1" presStyleIdx="0" presStyleCnt="5"/>
      <dgm:spPr/>
    </dgm:pt>
    <dgm:pt modelId="{8ACD6FCE-5343-42C6-A5FB-7839F1AE98FB}" type="pres">
      <dgm:prSet presAssocID="{C2688463-DD82-4EB4-AD2B-DCF0BAB764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20E54D-5362-4ACD-BF3C-25D24DD3D65C}" type="pres">
      <dgm:prSet presAssocID="{C2688463-DD82-4EB4-AD2B-DCF0BAB764B0}" presName="negativeSpace" presStyleCnt="0"/>
      <dgm:spPr/>
    </dgm:pt>
    <dgm:pt modelId="{D0AF84D5-4E2B-4423-B630-D91C619A7E2D}" type="pres">
      <dgm:prSet presAssocID="{C2688463-DD82-4EB4-AD2B-DCF0BAB764B0}" presName="childText" presStyleLbl="conFgAcc1" presStyleIdx="1" presStyleCnt="5" custLinFactNeighborX="-12332" custLinFactNeighborY="38485">
        <dgm:presLayoutVars>
          <dgm:bulletEnabled val="1"/>
        </dgm:presLayoutVars>
      </dgm:prSet>
      <dgm:spPr/>
    </dgm:pt>
    <dgm:pt modelId="{D16227C6-1DA5-452A-A38C-8022E9B4E2B5}" type="pres">
      <dgm:prSet presAssocID="{2D75743D-A8B2-4532-92C5-DF5ED7981BBA}" presName="spaceBetweenRectangles" presStyleCnt="0"/>
      <dgm:spPr/>
    </dgm:pt>
    <dgm:pt modelId="{F00A5A23-76C0-4B9A-9F61-D8CE3DE20F85}" type="pres">
      <dgm:prSet presAssocID="{79D15D00-5EA4-4A11-AA6D-466D51CEF645}" presName="parentLin" presStyleCnt="0"/>
      <dgm:spPr/>
    </dgm:pt>
    <dgm:pt modelId="{3DF5F855-0D6C-4E11-89BB-B94049059716}" type="pres">
      <dgm:prSet presAssocID="{79D15D00-5EA4-4A11-AA6D-466D51CEF645}" presName="parentLeftMargin" presStyleLbl="node1" presStyleIdx="1" presStyleCnt="5"/>
      <dgm:spPr/>
    </dgm:pt>
    <dgm:pt modelId="{9866C9E2-3E10-454B-88DB-A4F6F26F6822}" type="pres">
      <dgm:prSet presAssocID="{79D15D00-5EA4-4A11-AA6D-466D51CEF6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6E1FC7-9BC2-4F22-BFE2-C36F9D88AFC1}" type="pres">
      <dgm:prSet presAssocID="{79D15D00-5EA4-4A11-AA6D-466D51CEF645}" presName="negativeSpace" presStyleCnt="0"/>
      <dgm:spPr/>
    </dgm:pt>
    <dgm:pt modelId="{E2A75594-413C-4142-8C35-FB88D0EDEA19}" type="pres">
      <dgm:prSet presAssocID="{79D15D00-5EA4-4A11-AA6D-466D51CEF645}" presName="childText" presStyleLbl="conFgAcc1" presStyleIdx="2" presStyleCnt="5">
        <dgm:presLayoutVars>
          <dgm:bulletEnabled val="1"/>
        </dgm:presLayoutVars>
      </dgm:prSet>
      <dgm:spPr/>
    </dgm:pt>
    <dgm:pt modelId="{2EC035FD-6059-4EA0-B9F8-90693DDB509C}" type="pres">
      <dgm:prSet presAssocID="{C5C0B61F-3994-44A5-A47E-A1E580DCBBF9}" presName="spaceBetweenRectangles" presStyleCnt="0"/>
      <dgm:spPr/>
    </dgm:pt>
    <dgm:pt modelId="{3E441A00-5CEA-40DC-924D-52D6E2DAE612}" type="pres">
      <dgm:prSet presAssocID="{49C988B2-DAFD-484C-AB82-DEC198A18023}" presName="parentLin" presStyleCnt="0"/>
      <dgm:spPr/>
    </dgm:pt>
    <dgm:pt modelId="{1AC6A875-A869-481A-B2B0-B8872F2CEA36}" type="pres">
      <dgm:prSet presAssocID="{49C988B2-DAFD-484C-AB82-DEC198A18023}" presName="parentLeftMargin" presStyleLbl="node1" presStyleIdx="2" presStyleCnt="5"/>
      <dgm:spPr/>
    </dgm:pt>
    <dgm:pt modelId="{93987F8C-45BD-4441-94A0-7BB67BEE9CE8}" type="pres">
      <dgm:prSet presAssocID="{49C988B2-DAFD-484C-AB82-DEC198A180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705906-A606-47FC-BA44-87B56B24CCD9}" type="pres">
      <dgm:prSet presAssocID="{49C988B2-DAFD-484C-AB82-DEC198A18023}" presName="negativeSpace" presStyleCnt="0"/>
      <dgm:spPr/>
    </dgm:pt>
    <dgm:pt modelId="{1D9CB162-5626-46FF-B4A5-106D9DEFE358}" type="pres">
      <dgm:prSet presAssocID="{49C988B2-DAFD-484C-AB82-DEC198A18023}" presName="childText" presStyleLbl="conFgAcc1" presStyleIdx="3" presStyleCnt="5">
        <dgm:presLayoutVars>
          <dgm:bulletEnabled val="1"/>
        </dgm:presLayoutVars>
      </dgm:prSet>
      <dgm:spPr/>
    </dgm:pt>
    <dgm:pt modelId="{064697F8-6C86-44AC-92B6-1F3F95BC2866}" type="pres">
      <dgm:prSet presAssocID="{CE1ACCB3-9002-4282-9046-9C0FACE52D39}" presName="spaceBetweenRectangles" presStyleCnt="0"/>
      <dgm:spPr/>
    </dgm:pt>
    <dgm:pt modelId="{96D273F3-EA75-4352-A51A-EA294647EFAE}" type="pres">
      <dgm:prSet presAssocID="{C4D3FA10-75BC-43A5-84FF-FECCFDDA66A3}" presName="parentLin" presStyleCnt="0"/>
      <dgm:spPr/>
    </dgm:pt>
    <dgm:pt modelId="{82444379-8B09-434E-B4D6-9CEFF446CFBF}" type="pres">
      <dgm:prSet presAssocID="{C4D3FA10-75BC-43A5-84FF-FECCFDDA66A3}" presName="parentLeftMargin" presStyleLbl="node1" presStyleIdx="3" presStyleCnt="5"/>
      <dgm:spPr/>
    </dgm:pt>
    <dgm:pt modelId="{967B6A71-0848-4EB7-BF16-B0A42CE75B5F}" type="pres">
      <dgm:prSet presAssocID="{C4D3FA10-75BC-43A5-84FF-FECCFDDA66A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CF8AF9-FF7A-4A92-874E-83ED00113EDB}" type="pres">
      <dgm:prSet presAssocID="{C4D3FA10-75BC-43A5-84FF-FECCFDDA66A3}" presName="negativeSpace" presStyleCnt="0"/>
      <dgm:spPr/>
    </dgm:pt>
    <dgm:pt modelId="{34B17D08-2B46-43BB-A78E-AE351FD5E155}" type="pres">
      <dgm:prSet presAssocID="{C4D3FA10-75BC-43A5-84FF-FECCFDDA66A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3456F03-BA88-46CC-84C1-4C7B2E031AE9}" srcId="{189C8BF6-49E7-4BA8-9C22-7379351E089E}" destId="{49C988B2-DAFD-484C-AB82-DEC198A18023}" srcOrd="3" destOrd="0" parTransId="{C5280C0E-F3E5-4FEF-BF54-A5D672EB4DEA}" sibTransId="{CE1ACCB3-9002-4282-9046-9C0FACE52D39}"/>
    <dgm:cxn modelId="{68CC4A2B-D074-4A29-B9D8-B15358FD0E5B}" srcId="{189C8BF6-49E7-4BA8-9C22-7379351E089E}" destId="{99047B01-BF4B-4528-A7DE-81BBF804DE7D}" srcOrd="0" destOrd="0" parTransId="{0E6ABB3F-2DDF-4530-AADF-0D5655E8DC87}" sibTransId="{48D4E1B7-41A8-4390-9765-F41F50BAFB39}"/>
    <dgm:cxn modelId="{1E2D6537-30BF-4168-B52F-6E722789692B}" type="presOf" srcId="{99047B01-BF4B-4528-A7DE-81BBF804DE7D}" destId="{FD167C83-D2AE-4A60-A1C1-7EBDEE6D51F3}" srcOrd="1" destOrd="0" presId="urn:microsoft.com/office/officeart/2005/8/layout/list1"/>
    <dgm:cxn modelId="{26285F45-937A-4FF1-8B1E-4183C062532A}" srcId="{C2688463-DD82-4EB4-AD2B-DCF0BAB764B0}" destId="{D841AAF6-E315-4BD9-A67A-B3B222E71DC4}" srcOrd="0" destOrd="0" parTransId="{376E10FA-68D2-430A-B8D6-B419D38D5003}" sibTransId="{2D16B23E-DFD9-47CE-82B2-A23F900860CA}"/>
    <dgm:cxn modelId="{59383966-7443-40A3-B74B-43D01F8A9319}" type="presOf" srcId="{C4D3FA10-75BC-43A5-84FF-FECCFDDA66A3}" destId="{82444379-8B09-434E-B4D6-9CEFF446CFBF}" srcOrd="0" destOrd="0" presId="urn:microsoft.com/office/officeart/2005/8/layout/list1"/>
    <dgm:cxn modelId="{3003EA71-8687-4B6A-9188-B091B3713430}" type="presOf" srcId="{D841AAF6-E315-4BD9-A67A-B3B222E71DC4}" destId="{D0AF84D5-4E2B-4423-B630-D91C619A7E2D}" srcOrd="0" destOrd="0" presId="urn:microsoft.com/office/officeart/2005/8/layout/list1"/>
    <dgm:cxn modelId="{35353475-C8C6-492A-986C-F31DE27F7376}" srcId="{189C8BF6-49E7-4BA8-9C22-7379351E089E}" destId="{79D15D00-5EA4-4A11-AA6D-466D51CEF645}" srcOrd="2" destOrd="0" parTransId="{F56AE61C-A830-4379-B697-0155553575BC}" sibTransId="{C5C0B61F-3994-44A5-A47E-A1E580DCBBF9}"/>
    <dgm:cxn modelId="{09538155-7535-4EC9-BA0C-BF171C98347C}" type="presOf" srcId="{C2688463-DD82-4EB4-AD2B-DCF0BAB764B0}" destId="{8ACD6FCE-5343-42C6-A5FB-7839F1AE98FB}" srcOrd="1" destOrd="0" presId="urn:microsoft.com/office/officeart/2005/8/layout/list1"/>
    <dgm:cxn modelId="{B60CFC59-EA71-4525-9EEB-CB432761C6D9}" type="presOf" srcId="{2EC4917E-81D6-45A2-B514-B9DA9EAEEC62}" destId="{34B17D08-2B46-43BB-A78E-AE351FD5E155}" srcOrd="0" destOrd="0" presId="urn:microsoft.com/office/officeart/2005/8/layout/list1"/>
    <dgm:cxn modelId="{EAA5915A-4BC5-4250-9B73-AAB833B422BD}" srcId="{189C8BF6-49E7-4BA8-9C22-7379351E089E}" destId="{C4D3FA10-75BC-43A5-84FF-FECCFDDA66A3}" srcOrd="4" destOrd="0" parTransId="{53F7C83A-39F7-4A7F-90C2-C335DA6C0133}" sibTransId="{5D358538-6DA8-4A25-BA2A-431F3CCDA509}"/>
    <dgm:cxn modelId="{5EA2947A-593A-43BF-8122-DCE6DDE8BA3A}" type="presOf" srcId="{C4D3FA10-75BC-43A5-84FF-FECCFDDA66A3}" destId="{967B6A71-0848-4EB7-BF16-B0A42CE75B5F}" srcOrd="1" destOrd="0" presId="urn:microsoft.com/office/officeart/2005/8/layout/list1"/>
    <dgm:cxn modelId="{DFA0DE5A-A902-4C07-A42A-F3EDDBDAE58C}" type="presOf" srcId="{189C8BF6-49E7-4BA8-9C22-7379351E089E}" destId="{56E6E628-2A3B-4603-BEE5-4F4CB2A4EAD2}" srcOrd="0" destOrd="0" presId="urn:microsoft.com/office/officeart/2005/8/layout/list1"/>
    <dgm:cxn modelId="{AC73207F-84E9-460D-BEFE-35B88B1DB8B7}" type="presOf" srcId="{79D15D00-5EA4-4A11-AA6D-466D51CEF645}" destId="{3DF5F855-0D6C-4E11-89BB-B94049059716}" srcOrd="0" destOrd="0" presId="urn:microsoft.com/office/officeart/2005/8/layout/list1"/>
    <dgm:cxn modelId="{609C9186-A704-4BA9-A246-3CAB5EC218D4}" type="presOf" srcId="{49C988B2-DAFD-484C-AB82-DEC198A18023}" destId="{93987F8C-45BD-4441-94A0-7BB67BEE9CE8}" srcOrd="1" destOrd="0" presId="urn:microsoft.com/office/officeart/2005/8/layout/list1"/>
    <dgm:cxn modelId="{2ACF0E90-5F91-4F08-B699-04A52000C60A}" srcId="{C4D3FA10-75BC-43A5-84FF-FECCFDDA66A3}" destId="{2EC4917E-81D6-45A2-B514-B9DA9EAEEC62}" srcOrd="0" destOrd="0" parTransId="{3018331D-71F2-4AD1-A78A-7A3E5D92FF98}" sibTransId="{32177BE5-89C2-4605-9D98-F8998A0C6638}"/>
    <dgm:cxn modelId="{D5746994-C94F-4ECC-84EF-9154FDCAA6FD}" type="presOf" srcId="{99047B01-BF4B-4528-A7DE-81BBF804DE7D}" destId="{0F9DAE53-82DE-4C49-84BD-52AF96A948F8}" srcOrd="0" destOrd="0" presId="urn:microsoft.com/office/officeart/2005/8/layout/list1"/>
    <dgm:cxn modelId="{54FD84A5-C7FF-4DD8-8CD1-9648E29A049F}" type="presOf" srcId="{79D15D00-5EA4-4A11-AA6D-466D51CEF645}" destId="{9866C9E2-3E10-454B-88DB-A4F6F26F6822}" srcOrd="1" destOrd="0" presId="urn:microsoft.com/office/officeart/2005/8/layout/list1"/>
    <dgm:cxn modelId="{B0A937AC-92C8-45EB-8976-EEA2B7617FFB}" srcId="{C2688463-DD82-4EB4-AD2B-DCF0BAB764B0}" destId="{176BEF2A-9066-4628-9D9D-EB2A5C17A205}" srcOrd="1" destOrd="0" parTransId="{2DC60EEC-C536-4F75-9ED5-FD286BC4EA70}" sibTransId="{FB5EE816-DAA0-4598-85FA-C554DCEA7A9B}"/>
    <dgm:cxn modelId="{63A701AF-1FB5-4A9F-AD36-DAE7ED4F3A62}" type="presOf" srcId="{C2688463-DD82-4EB4-AD2B-DCF0BAB764B0}" destId="{91B0108E-2FDF-4244-B18D-1F8E0ADDBA2F}" srcOrd="0" destOrd="0" presId="urn:microsoft.com/office/officeart/2005/8/layout/list1"/>
    <dgm:cxn modelId="{D5E1A3B9-1339-4BAB-A9DE-19C242C9F4B9}" type="presOf" srcId="{176BEF2A-9066-4628-9D9D-EB2A5C17A205}" destId="{D0AF84D5-4E2B-4423-B630-D91C619A7E2D}" srcOrd="0" destOrd="1" presId="urn:microsoft.com/office/officeart/2005/8/layout/list1"/>
    <dgm:cxn modelId="{EA6CC4C2-0AED-4AB3-A0C8-7A5535A79BA5}" type="presOf" srcId="{49C988B2-DAFD-484C-AB82-DEC198A18023}" destId="{1AC6A875-A869-481A-B2B0-B8872F2CEA36}" srcOrd="0" destOrd="0" presId="urn:microsoft.com/office/officeart/2005/8/layout/list1"/>
    <dgm:cxn modelId="{FBB242F3-6796-420E-9D83-44FDD34F5C3C}" srcId="{189C8BF6-49E7-4BA8-9C22-7379351E089E}" destId="{C2688463-DD82-4EB4-AD2B-DCF0BAB764B0}" srcOrd="1" destOrd="0" parTransId="{A0066549-4A19-4E51-929B-65A8FD3BA70A}" sibTransId="{2D75743D-A8B2-4532-92C5-DF5ED7981BBA}"/>
    <dgm:cxn modelId="{F85A66A5-8D1D-46D8-AA51-5DD7FEDBAA40}" type="presParOf" srcId="{56E6E628-2A3B-4603-BEE5-4F4CB2A4EAD2}" destId="{BCAB4222-FE6F-4F71-9E6B-74FBA515C133}" srcOrd="0" destOrd="0" presId="urn:microsoft.com/office/officeart/2005/8/layout/list1"/>
    <dgm:cxn modelId="{50E12F95-F71A-4BC3-819D-6905C67EF638}" type="presParOf" srcId="{BCAB4222-FE6F-4F71-9E6B-74FBA515C133}" destId="{0F9DAE53-82DE-4C49-84BD-52AF96A948F8}" srcOrd="0" destOrd="0" presId="urn:microsoft.com/office/officeart/2005/8/layout/list1"/>
    <dgm:cxn modelId="{F49391D7-7E1A-4E7E-BF09-E38216B660B2}" type="presParOf" srcId="{BCAB4222-FE6F-4F71-9E6B-74FBA515C133}" destId="{FD167C83-D2AE-4A60-A1C1-7EBDEE6D51F3}" srcOrd="1" destOrd="0" presId="urn:microsoft.com/office/officeart/2005/8/layout/list1"/>
    <dgm:cxn modelId="{237ED962-5B0B-470A-BF1C-05432ADDCD6B}" type="presParOf" srcId="{56E6E628-2A3B-4603-BEE5-4F4CB2A4EAD2}" destId="{801FBE96-A3C4-4C73-A997-2C88220DAF83}" srcOrd="1" destOrd="0" presId="urn:microsoft.com/office/officeart/2005/8/layout/list1"/>
    <dgm:cxn modelId="{B18D2000-2FB8-4BE4-94B3-B8291464A2AA}" type="presParOf" srcId="{56E6E628-2A3B-4603-BEE5-4F4CB2A4EAD2}" destId="{B55744BD-448F-4F50-82AC-B4710B714182}" srcOrd="2" destOrd="0" presId="urn:microsoft.com/office/officeart/2005/8/layout/list1"/>
    <dgm:cxn modelId="{D3F593B4-3EDC-40EB-B6CB-F90AC2E6BBB7}" type="presParOf" srcId="{56E6E628-2A3B-4603-BEE5-4F4CB2A4EAD2}" destId="{6F8D53A3-E5EF-4817-A9C0-D49BCEB88C18}" srcOrd="3" destOrd="0" presId="urn:microsoft.com/office/officeart/2005/8/layout/list1"/>
    <dgm:cxn modelId="{5C6B6921-74DE-4955-8D0A-5ABCEB860535}" type="presParOf" srcId="{56E6E628-2A3B-4603-BEE5-4F4CB2A4EAD2}" destId="{B960E652-00D5-4DC8-8ECF-C6EBFB1023D5}" srcOrd="4" destOrd="0" presId="urn:microsoft.com/office/officeart/2005/8/layout/list1"/>
    <dgm:cxn modelId="{9441715D-3E91-491A-B203-19EF38EC3504}" type="presParOf" srcId="{B960E652-00D5-4DC8-8ECF-C6EBFB1023D5}" destId="{91B0108E-2FDF-4244-B18D-1F8E0ADDBA2F}" srcOrd="0" destOrd="0" presId="urn:microsoft.com/office/officeart/2005/8/layout/list1"/>
    <dgm:cxn modelId="{4639A8E9-CC6F-4520-88CA-4E8ECADE85EB}" type="presParOf" srcId="{B960E652-00D5-4DC8-8ECF-C6EBFB1023D5}" destId="{8ACD6FCE-5343-42C6-A5FB-7839F1AE98FB}" srcOrd="1" destOrd="0" presId="urn:microsoft.com/office/officeart/2005/8/layout/list1"/>
    <dgm:cxn modelId="{88C3AF69-B0A5-47C6-80F1-F28FAB08A0CB}" type="presParOf" srcId="{56E6E628-2A3B-4603-BEE5-4F4CB2A4EAD2}" destId="{C520E54D-5362-4ACD-BF3C-25D24DD3D65C}" srcOrd="5" destOrd="0" presId="urn:microsoft.com/office/officeart/2005/8/layout/list1"/>
    <dgm:cxn modelId="{8D9FD052-18BA-4150-96E8-158F6B5F69DD}" type="presParOf" srcId="{56E6E628-2A3B-4603-BEE5-4F4CB2A4EAD2}" destId="{D0AF84D5-4E2B-4423-B630-D91C619A7E2D}" srcOrd="6" destOrd="0" presId="urn:microsoft.com/office/officeart/2005/8/layout/list1"/>
    <dgm:cxn modelId="{68888F2E-39C4-49DE-8380-394FABB39FB6}" type="presParOf" srcId="{56E6E628-2A3B-4603-BEE5-4F4CB2A4EAD2}" destId="{D16227C6-1DA5-452A-A38C-8022E9B4E2B5}" srcOrd="7" destOrd="0" presId="urn:microsoft.com/office/officeart/2005/8/layout/list1"/>
    <dgm:cxn modelId="{C0107EC9-EA20-4C53-B32E-1111914A750C}" type="presParOf" srcId="{56E6E628-2A3B-4603-BEE5-4F4CB2A4EAD2}" destId="{F00A5A23-76C0-4B9A-9F61-D8CE3DE20F85}" srcOrd="8" destOrd="0" presId="urn:microsoft.com/office/officeart/2005/8/layout/list1"/>
    <dgm:cxn modelId="{DF5CE4CE-0932-4C14-846A-6E69802857CA}" type="presParOf" srcId="{F00A5A23-76C0-4B9A-9F61-D8CE3DE20F85}" destId="{3DF5F855-0D6C-4E11-89BB-B94049059716}" srcOrd="0" destOrd="0" presId="urn:microsoft.com/office/officeart/2005/8/layout/list1"/>
    <dgm:cxn modelId="{427F2372-F673-4B15-9561-4708898189F8}" type="presParOf" srcId="{F00A5A23-76C0-4B9A-9F61-D8CE3DE20F85}" destId="{9866C9E2-3E10-454B-88DB-A4F6F26F6822}" srcOrd="1" destOrd="0" presId="urn:microsoft.com/office/officeart/2005/8/layout/list1"/>
    <dgm:cxn modelId="{839AD214-1B7A-4BF7-865B-10B98382516F}" type="presParOf" srcId="{56E6E628-2A3B-4603-BEE5-4F4CB2A4EAD2}" destId="{2F6E1FC7-9BC2-4F22-BFE2-C36F9D88AFC1}" srcOrd="9" destOrd="0" presId="urn:microsoft.com/office/officeart/2005/8/layout/list1"/>
    <dgm:cxn modelId="{3E585313-3947-41D5-85C0-12B720B4C23D}" type="presParOf" srcId="{56E6E628-2A3B-4603-BEE5-4F4CB2A4EAD2}" destId="{E2A75594-413C-4142-8C35-FB88D0EDEA19}" srcOrd="10" destOrd="0" presId="urn:microsoft.com/office/officeart/2005/8/layout/list1"/>
    <dgm:cxn modelId="{EE7D6BCB-4695-4950-86F5-FE1EC2B1B24D}" type="presParOf" srcId="{56E6E628-2A3B-4603-BEE5-4F4CB2A4EAD2}" destId="{2EC035FD-6059-4EA0-B9F8-90693DDB509C}" srcOrd="11" destOrd="0" presId="urn:microsoft.com/office/officeart/2005/8/layout/list1"/>
    <dgm:cxn modelId="{E26EE285-013C-4600-9791-5ABC4ECCDCCE}" type="presParOf" srcId="{56E6E628-2A3B-4603-BEE5-4F4CB2A4EAD2}" destId="{3E441A00-5CEA-40DC-924D-52D6E2DAE612}" srcOrd="12" destOrd="0" presId="urn:microsoft.com/office/officeart/2005/8/layout/list1"/>
    <dgm:cxn modelId="{97F7434E-72F6-4615-8636-BFBF27FD6F3A}" type="presParOf" srcId="{3E441A00-5CEA-40DC-924D-52D6E2DAE612}" destId="{1AC6A875-A869-481A-B2B0-B8872F2CEA36}" srcOrd="0" destOrd="0" presId="urn:microsoft.com/office/officeart/2005/8/layout/list1"/>
    <dgm:cxn modelId="{8871CA85-98DE-441D-952E-45912B814A69}" type="presParOf" srcId="{3E441A00-5CEA-40DC-924D-52D6E2DAE612}" destId="{93987F8C-45BD-4441-94A0-7BB67BEE9CE8}" srcOrd="1" destOrd="0" presId="urn:microsoft.com/office/officeart/2005/8/layout/list1"/>
    <dgm:cxn modelId="{B0852400-AD84-40E5-B88A-CAB62D03AFFD}" type="presParOf" srcId="{56E6E628-2A3B-4603-BEE5-4F4CB2A4EAD2}" destId="{0F705906-A606-47FC-BA44-87B56B24CCD9}" srcOrd="13" destOrd="0" presId="urn:microsoft.com/office/officeart/2005/8/layout/list1"/>
    <dgm:cxn modelId="{DEFEB469-847A-43CF-B547-DF39F64CE920}" type="presParOf" srcId="{56E6E628-2A3B-4603-BEE5-4F4CB2A4EAD2}" destId="{1D9CB162-5626-46FF-B4A5-106D9DEFE358}" srcOrd="14" destOrd="0" presId="urn:microsoft.com/office/officeart/2005/8/layout/list1"/>
    <dgm:cxn modelId="{D4114FA8-C115-42F1-90FE-F6021B94D9B1}" type="presParOf" srcId="{56E6E628-2A3B-4603-BEE5-4F4CB2A4EAD2}" destId="{064697F8-6C86-44AC-92B6-1F3F95BC2866}" srcOrd="15" destOrd="0" presId="urn:microsoft.com/office/officeart/2005/8/layout/list1"/>
    <dgm:cxn modelId="{BE501C9D-3BC5-47EF-8922-93BE8DBDD2F9}" type="presParOf" srcId="{56E6E628-2A3B-4603-BEE5-4F4CB2A4EAD2}" destId="{96D273F3-EA75-4352-A51A-EA294647EFAE}" srcOrd="16" destOrd="0" presId="urn:microsoft.com/office/officeart/2005/8/layout/list1"/>
    <dgm:cxn modelId="{E03ECC5E-B1F0-4C97-A27D-42F55A4FC16C}" type="presParOf" srcId="{96D273F3-EA75-4352-A51A-EA294647EFAE}" destId="{82444379-8B09-434E-B4D6-9CEFF446CFBF}" srcOrd="0" destOrd="0" presId="urn:microsoft.com/office/officeart/2005/8/layout/list1"/>
    <dgm:cxn modelId="{955D25B4-729A-4FB0-85D1-EA796CE7353C}" type="presParOf" srcId="{96D273F3-EA75-4352-A51A-EA294647EFAE}" destId="{967B6A71-0848-4EB7-BF16-B0A42CE75B5F}" srcOrd="1" destOrd="0" presId="urn:microsoft.com/office/officeart/2005/8/layout/list1"/>
    <dgm:cxn modelId="{097E8CD6-7D17-4083-9306-2A18C8ADDE76}" type="presParOf" srcId="{56E6E628-2A3B-4603-BEE5-4F4CB2A4EAD2}" destId="{C1CF8AF9-FF7A-4A92-874E-83ED00113EDB}" srcOrd="17" destOrd="0" presId="urn:microsoft.com/office/officeart/2005/8/layout/list1"/>
    <dgm:cxn modelId="{1816EA18-BE93-49C8-B4E2-1122F71CA422}" type="presParOf" srcId="{56E6E628-2A3B-4603-BEE5-4F4CB2A4EAD2}" destId="{34B17D08-2B46-43BB-A78E-AE351FD5E1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04B98-3486-4FE9-9B53-83A0836505D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0D43F-E9AC-4989-A179-D2C0BF0EC715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Main_entry</a:t>
          </a:r>
          <a:endParaRPr lang="en-US" dirty="0"/>
        </a:p>
      </dgm:t>
    </dgm:pt>
    <dgm:pt modelId="{EA9F32F6-41C6-484B-A991-AC6C708599A7}" type="parTrans" cxnId="{54501056-A5C0-48F9-A8B2-77B50F8F708C}">
      <dgm:prSet/>
      <dgm:spPr/>
      <dgm:t>
        <a:bodyPr/>
        <a:lstStyle/>
        <a:p>
          <a:endParaRPr lang="en-US"/>
        </a:p>
      </dgm:t>
    </dgm:pt>
    <dgm:pt modelId="{8E224D06-C342-40A1-B83D-83CA556B0C15}" type="sibTrans" cxnId="{54501056-A5C0-48F9-A8B2-77B50F8F708C}">
      <dgm:prSet/>
      <dgm:spPr/>
      <dgm:t>
        <a:bodyPr/>
        <a:lstStyle/>
        <a:p>
          <a:endParaRPr lang="en-US"/>
        </a:p>
      </dgm:t>
    </dgm:pt>
    <dgm:pt modelId="{971C1F90-8B77-4BDA-AF7A-DEE115F6459A}">
      <dgm:prSet phldrT="[Text]" phldr="1"/>
      <dgm:spPr/>
      <dgm:t>
        <a:bodyPr/>
        <a:lstStyle/>
        <a:p>
          <a:endParaRPr lang="en-US"/>
        </a:p>
      </dgm:t>
    </dgm:pt>
    <dgm:pt modelId="{10FA881D-1C6D-4AEC-A175-706CE6FAC7A1}" type="parTrans" cxnId="{1FB6D78D-A224-45D4-AB26-72D35C330AC9}">
      <dgm:prSet/>
      <dgm:spPr/>
      <dgm:t>
        <a:bodyPr/>
        <a:lstStyle/>
        <a:p>
          <a:endParaRPr lang="en-US"/>
        </a:p>
      </dgm:t>
    </dgm:pt>
    <dgm:pt modelId="{E0F6E077-649A-4239-B8B3-FB38036C273B}" type="sibTrans" cxnId="{1FB6D78D-A224-45D4-AB26-72D35C330AC9}">
      <dgm:prSet/>
      <dgm:spPr/>
      <dgm:t>
        <a:bodyPr/>
        <a:lstStyle/>
        <a:p>
          <a:endParaRPr lang="en-US"/>
        </a:p>
      </dgm:t>
    </dgm:pt>
    <dgm:pt modelId="{C68E8D39-2516-4D8F-99D1-1F64382E925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Method1</a:t>
          </a:r>
        </a:p>
      </dgm:t>
    </dgm:pt>
    <dgm:pt modelId="{5F84624E-30BE-4F43-B7ED-FC468CAE876C}" type="parTrans" cxnId="{D97E8E3B-FCA5-4021-892C-7C2DFEE5E554}">
      <dgm:prSet/>
      <dgm:spPr/>
      <dgm:t>
        <a:bodyPr/>
        <a:lstStyle/>
        <a:p>
          <a:endParaRPr lang="en-US"/>
        </a:p>
      </dgm:t>
    </dgm:pt>
    <dgm:pt modelId="{6E3EBF1C-EB93-49E0-B0EB-24331F8F8C61}" type="sibTrans" cxnId="{D97E8E3B-FCA5-4021-892C-7C2DFEE5E554}">
      <dgm:prSet/>
      <dgm:spPr/>
      <dgm:t>
        <a:bodyPr/>
        <a:lstStyle/>
        <a:p>
          <a:endParaRPr lang="en-US"/>
        </a:p>
      </dgm:t>
    </dgm:pt>
    <dgm:pt modelId="{8342802F-72B4-42EE-B182-E95C83FDF241}">
      <dgm:prSet phldrT="[Text]" phldr="1"/>
      <dgm:spPr/>
      <dgm:t>
        <a:bodyPr/>
        <a:lstStyle/>
        <a:p>
          <a:endParaRPr lang="en-US"/>
        </a:p>
      </dgm:t>
    </dgm:pt>
    <dgm:pt modelId="{B4CA7BCD-2285-457C-AE8B-BA48D389D7D6}" type="parTrans" cxnId="{F96B832A-F636-4BD0-B641-E5816B5CCC89}">
      <dgm:prSet/>
      <dgm:spPr/>
      <dgm:t>
        <a:bodyPr/>
        <a:lstStyle/>
        <a:p>
          <a:endParaRPr lang="en-US"/>
        </a:p>
      </dgm:t>
    </dgm:pt>
    <dgm:pt modelId="{A6574E66-F0BE-4092-A9EC-FE5902C88086}" type="sibTrans" cxnId="{F96B832A-F636-4BD0-B641-E5816B5CCC89}">
      <dgm:prSet/>
      <dgm:spPr/>
      <dgm:t>
        <a:bodyPr/>
        <a:lstStyle/>
        <a:p>
          <a:endParaRPr lang="en-US"/>
        </a:p>
      </dgm:t>
    </dgm:pt>
    <dgm:pt modelId="{3B86DBA7-6639-40FB-B9A2-A3F503CA2A29}">
      <dgm:prSet phldrT="[Text]"/>
      <dgm:spPr/>
      <dgm:t>
        <a:bodyPr/>
        <a:lstStyle/>
        <a:p>
          <a:r>
            <a:rPr lang="en-US" dirty="0"/>
            <a:t>Method2</a:t>
          </a:r>
        </a:p>
      </dgm:t>
    </dgm:pt>
    <dgm:pt modelId="{5AF500C8-7269-4D1C-8166-B9E9C7971FCA}" type="parTrans" cxnId="{83569B06-1F44-488F-B0C0-E78A0B5E28CF}">
      <dgm:prSet/>
      <dgm:spPr/>
      <dgm:t>
        <a:bodyPr/>
        <a:lstStyle/>
        <a:p>
          <a:endParaRPr lang="en-US"/>
        </a:p>
      </dgm:t>
    </dgm:pt>
    <dgm:pt modelId="{DA7EF9E9-AF7E-4C9A-BC61-9B458826F356}" type="sibTrans" cxnId="{83569B06-1F44-488F-B0C0-E78A0B5E28CF}">
      <dgm:prSet/>
      <dgm:spPr/>
      <dgm:t>
        <a:bodyPr/>
        <a:lstStyle/>
        <a:p>
          <a:endParaRPr lang="en-US"/>
        </a:p>
      </dgm:t>
    </dgm:pt>
    <dgm:pt modelId="{DCD8B847-E9B9-4CDD-9AF1-42CF91EBFF2B}">
      <dgm:prSet phldrT="[Text]" phldr="1"/>
      <dgm:spPr/>
      <dgm:t>
        <a:bodyPr/>
        <a:lstStyle/>
        <a:p>
          <a:endParaRPr lang="en-US"/>
        </a:p>
      </dgm:t>
    </dgm:pt>
    <dgm:pt modelId="{F9A9C262-F621-4870-A729-C0F0623C5A36}" type="parTrans" cxnId="{59913B12-FCD5-42B1-A8F8-1953017B25CF}">
      <dgm:prSet/>
      <dgm:spPr/>
      <dgm:t>
        <a:bodyPr/>
        <a:lstStyle/>
        <a:p>
          <a:endParaRPr lang="en-US"/>
        </a:p>
      </dgm:t>
    </dgm:pt>
    <dgm:pt modelId="{DBDF6F4D-65E8-4B4C-B4D8-7ACE6AA9DE9C}" type="sibTrans" cxnId="{59913B12-FCD5-42B1-A8F8-1953017B25CF}">
      <dgm:prSet/>
      <dgm:spPr/>
      <dgm:t>
        <a:bodyPr/>
        <a:lstStyle/>
        <a:p>
          <a:endParaRPr lang="en-US"/>
        </a:p>
      </dgm:t>
    </dgm:pt>
    <dgm:pt modelId="{40E0FF72-C9A4-430B-9156-77F7933EC029}">
      <dgm:prSet phldrT="[Text]"/>
      <dgm:spPr/>
      <dgm:t>
        <a:bodyPr/>
        <a:lstStyle/>
        <a:p>
          <a:r>
            <a:rPr lang="en-US" dirty="0"/>
            <a:t>Method3</a:t>
          </a:r>
        </a:p>
      </dgm:t>
    </dgm:pt>
    <dgm:pt modelId="{A3AB93BC-76FA-46D0-B960-89068B6B4167}" type="parTrans" cxnId="{55A9C544-B8F7-4E4A-9665-C0F2FD31AF05}">
      <dgm:prSet/>
      <dgm:spPr/>
      <dgm:t>
        <a:bodyPr/>
        <a:lstStyle/>
        <a:p>
          <a:endParaRPr lang="en-US"/>
        </a:p>
      </dgm:t>
    </dgm:pt>
    <dgm:pt modelId="{2B74F337-90DA-47B5-9732-C1F64377E3FD}" type="sibTrans" cxnId="{55A9C544-B8F7-4E4A-9665-C0F2FD31AF05}">
      <dgm:prSet/>
      <dgm:spPr/>
      <dgm:t>
        <a:bodyPr/>
        <a:lstStyle/>
        <a:p>
          <a:endParaRPr lang="en-US"/>
        </a:p>
      </dgm:t>
    </dgm:pt>
    <dgm:pt modelId="{4440A088-5995-4A90-B527-ADF0612D45C2}">
      <dgm:prSet phldrT="[Text]"/>
      <dgm:spPr/>
      <dgm:t>
        <a:bodyPr/>
        <a:lstStyle/>
        <a:p>
          <a:r>
            <a:rPr lang="en-US" dirty="0"/>
            <a:t>method4</a:t>
          </a:r>
        </a:p>
      </dgm:t>
    </dgm:pt>
    <dgm:pt modelId="{81907562-F8B1-4B37-A147-2D91BEE0E96C}" type="parTrans" cxnId="{942459B7-3E41-4174-900B-4FAC6E8C96CA}">
      <dgm:prSet/>
      <dgm:spPr/>
      <dgm:t>
        <a:bodyPr/>
        <a:lstStyle/>
        <a:p>
          <a:endParaRPr lang="en-US"/>
        </a:p>
      </dgm:t>
    </dgm:pt>
    <dgm:pt modelId="{FE446D89-C1D4-4404-A4DC-EE3E2F96CA4B}" type="sibTrans" cxnId="{942459B7-3E41-4174-900B-4FAC6E8C96CA}">
      <dgm:prSet/>
      <dgm:spPr/>
      <dgm:t>
        <a:bodyPr/>
        <a:lstStyle/>
        <a:p>
          <a:endParaRPr lang="en-US"/>
        </a:p>
      </dgm:t>
    </dgm:pt>
    <dgm:pt modelId="{47C1FC33-9D45-4540-8457-9EB80F5AED7F}" type="pres">
      <dgm:prSet presAssocID="{C6F04B98-3486-4FE9-9B53-83A0836505DF}" presName="rootnode" presStyleCnt="0">
        <dgm:presLayoutVars>
          <dgm:chMax/>
          <dgm:chPref/>
          <dgm:dir/>
          <dgm:animLvl val="lvl"/>
        </dgm:presLayoutVars>
      </dgm:prSet>
      <dgm:spPr/>
    </dgm:pt>
    <dgm:pt modelId="{3623E65D-400E-4A4D-BB86-8C41BDA4896E}" type="pres">
      <dgm:prSet presAssocID="{80C0D43F-E9AC-4989-A179-D2C0BF0EC715}" presName="composite" presStyleCnt="0"/>
      <dgm:spPr/>
    </dgm:pt>
    <dgm:pt modelId="{49ADD31C-49F9-462B-84A3-57B69DD38D39}" type="pres">
      <dgm:prSet presAssocID="{80C0D43F-E9AC-4989-A179-D2C0BF0EC715}" presName="bentUpArrow1" presStyleLbl="alignImgPlace1" presStyleIdx="0" presStyleCnt="4"/>
      <dgm:spPr/>
    </dgm:pt>
    <dgm:pt modelId="{7C95ECE0-1D52-40F7-91DE-4F94D2C2F094}" type="pres">
      <dgm:prSet presAssocID="{80C0D43F-E9AC-4989-A179-D2C0BF0EC71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25BC4FED-5150-47DF-8D26-0F6C407CBECF}" type="pres">
      <dgm:prSet presAssocID="{80C0D43F-E9AC-4989-A179-D2C0BF0EC71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85219CF-5F58-4F79-8DAC-4AF350EE7A28}" type="pres">
      <dgm:prSet presAssocID="{8E224D06-C342-40A1-B83D-83CA556B0C15}" presName="sibTrans" presStyleCnt="0"/>
      <dgm:spPr/>
    </dgm:pt>
    <dgm:pt modelId="{BA904DB4-6B70-4EB5-8F1F-4D3AF4938AEF}" type="pres">
      <dgm:prSet presAssocID="{C68E8D39-2516-4D8F-99D1-1F64382E9253}" presName="composite" presStyleCnt="0"/>
      <dgm:spPr/>
    </dgm:pt>
    <dgm:pt modelId="{A5E97A6C-8CC6-4557-8ECA-07C5581F6584}" type="pres">
      <dgm:prSet presAssocID="{C68E8D39-2516-4D8F-99D1-1F64382E9253}" presName="bentUpArrow1" presStyleLbl="alignImgPlace1" presStyleIdx="1" presStyleCnt="4"/>
      <dgm:spPr/>
    </dgm:pt>
    <dgm:pt modelId="{681CB7C6-6314-47BF-96A2-13C1AF44EAC2}" type="pres">
      <dgm:prSet presAssocID="{C68E8D39-2516-4D8F-99D1-1F64382E925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4231F1B4-BA25-4A67-8FAB-23E266A47621}" type="pres">
      <dgm:prSet presAssocID="{C68E8D39-2516-4D8F-99D1-1F64382E925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B5AB473-9210-43FC-AFE6-3C0CD5BDA8FE}" type="pres">
      <dgm:prSet presAssocID="{6E3EBF1C-EB93-49E0-B0EB-24331F8F8C61}" presName="sibTrans" presStyleCnt="0"/>
      <dgm:spPr/>
    </dgm:pt>
    <dgm:pt modelId="{F7436859-C05E-4ED6-93EA-9F3A9D429800}" type="pres">
      <dgm:prSet presAssocID="{3B86DBA7-6639-40FB-B9A2-A3F503CA2A29}" presName="composite" presStyleCnt="0"/>
      <dgm:spPr/>
    </dgm:pt>
    <dgm:pt modelId="{1442B26E-B1EE-4190-B7BD-329092154C50}" type="pres">
      <dgm:prSet presAssocID="{3B86DBA7-6639-40FB-B9A2-A3F503CA2A29}" presName="bentUpArrow1" presStyleLbl="alignImgPlace1" presStyleIdx="2" presStyleCnt="4"/>
      <dgm:spPr/>
    </dgm:pt>
    <dgm:pt modelId="{95997125-14FF-4039-804F-363A6FF49D10}" type="pres">
      <dgm:prSet presAssocID="{3B86DBA7-6639-40FB-B9A2-A3F503CA2A2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BEDA2A76-CB07-4E2D-BE3B-4EE2A19159D6}" type="pres">
      <dgm:prSet presAssocID="{3B86DBA7-6639-40FB-B9A2-A3F503CA2A29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9C66EC1-D602-4283-B104-0DB77D6A0049}" type="pres">
      <dgm:prSet presAssocID="{DA7EF9E9-AF7E-4C9A-BC61-9B458826F356}" presName="sibTrans" presStyleCnt="0"/>
      <dgm:spPr/>
    </dgm:pt>
    <dgm:pt modelId="{280BD201-DFCA-42A9-BB0C-48128D091721}" type="pres">
      <dgm:prSet presAssocID="{40E0FF72-C9A4-430B-9156-77F7933EC029}" presName="composite" presStyleCnt="0"/>
      <dgm:spPr/>
    </dgm:pt>
    <dgm:pt modelId="{953E68EA-AC93-4C8A-A6B5-42783D7A7E2F}" type="pres">
      <dgm:prSet presAssocID="{40E0FF72-C9A4-430B-9156-77F7933EC029}" presName="bentUpArrow1" presStyleLbl="alignImgPlace1" presStyleIdx="3" presStyleCnt="4"/>
      <dgm:spPr/>
    </dgm:pt>
    <dgm:pt modelId="{B610E2AB-D1A6-4282-88E2-3F2757175526}" type="pres">
      <dgm:prSet presAssocID="{40E0FF72-C9A4-430B-9156-77F7933EC02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F5A6B40-6793-4952-9799-4AB033222DAD}" type="pres">
      <dgm:prSet presAssocID="{40E0FF72-C9A4-430B-9156-77F7933EC029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69F5ABE-C714-43ED-80E5-5A179FAE7A86}" type="pres">
      <dgm:prSet presAssocID="{2B74F337-90DA-47B5-9732-C1F64377E3FD}" presName="sibTrans" presStyleCnt="0"/>
      <dgm:spPr/>
    </dgm:pt>
    <dgm:pt modelId="{C7BA6251-CF99-4D9E-B222-0528110D6DCC}" type="pres">
      <dgm:prSet presAssocID="{4440A088-5995-4A90-B527-ADF0612D45C2}" presName="composite" presStyleCnt="0"/>
      <dgm:spPr/>
    </dgm:pt>
    <dgm:pt modelId="{36CD4B42-AC7E-49BB-B175-D2AD22AC0E84}" type="pres">
      <dgm:prSet presAssocID="{4440A088-5995-4A90-B527-ADF0612D45C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71F2FEDD-1A75-457D-A9AA-7C99C031BB31}" type="pres">
      <dgm:prSet presAssocID="{4440A088-5995-4A90-B527-ADF0612D45C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3569B06-1F44-488F-B0C0-E78A0B5E28CF}" srcId="{C6F04B98-3486-4FE9-9B53-83A0836505DF}" destId="{3B86DBA7-6639-40FB-B9A2-A3F503CA2A29}" srcOrd="2" destOrd="0" parTransId="{5AF500C8-7269-4D1C-8166-B9E9C7971FCA}" sibTransId="{DA7EF9E9-AF7E-4C9A-BC61-9B458826F356}"/>
    <dgm:cxn modelId="{59913B12-FCD5-42B1-A8F8-1953017B25CF}" srcId="{4440A088-5995-4A90-B527-ADF0612D45C2}" destId="{DCD8B847-E9B9-4CDD-9AF1-42CF91EBFF2B}" srcOrd="0" destOrd="0" parTransId="{F9A9C262-F621-4870-A729-C0F0623C5A36}" sibTransId="{DBDF6F4D-65E8-4B4C-B4D8-7ACE6AA9DE9C}"/>
    <dgm:cxn modelId="{4A4C601F-AF26-4768-931E-2FB23A685125}" type="presOf" srcId="{DCD8B847-E9B9-4CDD-9AF1-42CF91EBFF2B}" destId="{71F2FEDD-1A75-457D-A9AA-7C99C031BB31}" srcOrd="0" destOrd="0" presId="urn:microsoft.com/office/officeart/2005/8/layout/StepDownProcess"/>
    <dgm:cxn modelId="{F96B832A-F636-4BD0-B641-E5816B5CCC89}" srcId="{C68E8D39-2516-4D8F-99D1-1F64382E9253}" destId="{8342802F-72B4-42EE-B182-E95C83FDF241}" srcOrd="0" destOrd="0" parTransId="{B4CA7BCD-2285-457C-AE8B-BA48D389D7D6}" sibTransId="{A6574E66-F0BE-4092-A9EC-FE5902C88086}"/>
    <dgm:cxn modelId="{DC93E32D-C525-4C88-89C4-05AE29777ADA}" type="presOf" srcId="{4440A088-5995-4A90-B527-ADF0612D45C2}" destId="{36CD4B42-AC7E-49BB-B175-D2AD22AC0E84}" srcOrd="0" destOrd="0" presId="urn:microsoft.com/office/officeart/2005/8/layout/StepDownProcess"/>
    <dgm:cxn modelId="{D97E8E3B-FCA5-4021-892C-7C2DFEE5E554}" srcId="{C6F04B98-3486-4FE9-9B53-83A0836505DF}" destId="{C68E8D39-2516-4D8F-99D1-1F64382E9253}" srcOrd="1" destOrd="0" parTransId="{5F84624E-30BE-4F43-B7ED-FC468CAE876C}" sibTransId="{6E3EBF1C-EB93-49E0-B0EB-24331F8F8C61}"/>
    <dgm:cxn modelId="{55A9C544-B8F7-4E4A-9665-C0F2FD31AF05}" srcId="{C6F04B98-3486-4FE9-9B53-83A0836505DF}" destId="{40E0FF72-C9A4-430B-9156-77F7933EC029}" srcOrd="3" destOrd="0" parTransId="{A3AB93BC-76FA-46D0-B960-89068B6B4167}" sibTransId="{2B74F337-90DA-47B5-9732-C1F64377E3FD}"/>
    <dgm:cxn modelId="{C503B06C-F834-4F16-AD86-9772F2643591}" type="presOf" srcId="{40E0FF72-C9A4-430B-9156-77F7933EC029}" destId="{B610E2AB-D1A6-4282-88E2-3F2757175526}" srcOrd="0" destOrd="0" presId="urn:microsoft.com/office/officeart/2005/8/layout/StepDownProcess"/>
    <dgm:cxn modelId="{54501056-A5C0-48F9-A8B2-77B50F8F708C}" srcId="{C6F04B98-3486-4FE9-9B53-83A0836505DF}" destId="{80C0D43F-E9AC-4989-A179-D2C0BF0EC715}" srcOrd="0" destOrd="0" parTransId="{EA9F32F6-41C6-484B-A991-AC6C708599A7}" sibTransId="{8E224D06-C342-40A1-B83D-83CA556B0C15}"/>
    <dgm:cxn modelId="{1FB6D78D-A224-45D4-AB26-72D35C330AC9}" srcId="{80C0D43F-E9AC-4989-A179-D2C0BF0EC715}" destId="{971C1F90-8B77-4BDA-AF7A-DEE115F6459A}" srcOrd="0" destOrd="0" parTransId="{10FA881D-1C6D-4AEC-A175-706CE6FAC7A1}" sibTransId="{E0F6E077-649A-4239-B8B3-FB38036C273B}"/>
    <dgm:cxn modelId="{AC72B596-5442-436E-A7D6-07D0436F1561}" type="presOf" srcId="{C6F04B98-3486-4FE9-9B53-83A0836505DF}" destId="{47C1FC33-9D45-4540-8457-9EB80F5AED7F}" srcOrd="0" destOrd="0" presId="urn:microsoft.com/office/officeart/2005/8/layout/StepDownProcess"/>
    <dgm:cxn modelId="{DB7246A3-09D8-425F-B814-A90481529BAF}" type="presOf" srcId="{8342802F-72B4-42EE-B182-E95C83FDF241}" destId="{4231F1B4-BA25-4A67-8FAB-23E266A47621}" srcOrd="0" destOrd="0" presId="urn:microsoft.com/office/officeart/2005/8/layout/StepDownProcess"/>
    <dgm:cxn modelId="{ABF900A6-CF12-4C5D-870E-F79C2D32FA99}" type="presOf" srcId="{80C0D43F-E9AC-4989-A179-D2C0BF0EC715}" destId="{7C95ECE0-1D52-40F7-91DE-4F94D2C2F094}" srcOrd="0" destOrd="0" presId="urn:microsoft.com/office/officeart/2005/8/layout/StepDownProcess"/>
    <dgm:cxn modelId="{942459B7-3E41-4174-900B-4FAC6E8C96CA}" srcId="{C6F04B98-3486-4FE9-9B53-83A0836505DF}" destId="{4440A088-5995-4A90-B527-ADF0612D45C2}" srcOrd="4" destOrd="0" parTransId="{81907562-F8B1-4B37-A147-2D91BEE0E96C}" sibTransId="{FE446D89-C1D4-4404-A4DC-EE3E2F96CA4B}"/>
    <dgm:cxn modelId="{F5B1EACC-9A82-43CD-9BC8-C9CC7A75448B}" type="presOf" srcId="{3B86DBA7-6639-40FB-B9A2-A3F503CA2A29}" destId="{95997125-14FF-4039-804F-363A6FF49D10}" srcOrd="0" destOrd="0" presId="urn:microsoft.com/office/officeart/2005/8/layout/StepDownProcess"/>
    <dgm:cxn modelId="{EA6330CD-0FB8-4782-A57C-4AEC803D0809}" type="presOf" srcId="{C68E8D39-2516-4D8F-99D1-1F64382E9253}" destId="{681CB7C6-6314-47BF-96A2-13C1AF44EAC2}" srcOrd="0" destOrd="0" presId="urn:microsoft.com/office/officeart/2005/8/layout/StepDownProcess"/>
    <dgm:cxn modelId="{809BFBD6-02B1-40F5-B355-670941E6095B}" type="presOf" srcId="{971C1F90-8B77-4BDA-AF7A-DEE115F6459A}" destId="{25BC4FED-5150-47DF-8D26-0F6C407CBECF}" srcOrd="0" destOrd="0" presId="urn:microsoft.com/office/officeart/2005/8/layout/StepDownProcess"/>
    <dgm:cxn modelId="{0E5BAD1C-CC75-40AE-A1A7-34818915B648}" type="presParOf" srcId="{47C1FC33-9D45-4540-8457-9EB80F5AED7F}" destId="{3623E65D-400E-4A4D-BB86-8C41BDA4896E}" srcOrd="0" destOrd="0" presId="urn:microsoft.com/office/officeart/2005/8/layout/StepDownProcess"/>
    <dgm:cxn modelId="{5E2B2E7D-36C2-4C94-925F-1A5153F9C8F2}" type="presParOf" srcId="{3623E65D-400E-4A4D-BB86-8C41BDA4896E}" destId="{49ADD31C-49F9-462B-84A3-57B69DD38D39}" srcOrd="0" destOrd="0" presId="urn:microsoft.com/office/officeart/2005/8/layout/StepDownProcess"/>
    <dgm:cxn modelId="{C9E7A0B3-3B67-48C4-8549-37A838CC1CF1}" type="presParOf" srcId="{3623E65D-400E-4A4D-BB86-8C41BDA4896E}" destId="{7C95ECE0-1D52-40F7-91DE-4F94D2C2F094}" srcOrd="1" destOrd="0" presId="urn:microsoft.com/office/officeart/2005/8/layout/StepDownProcess"/>
    <dgm:cxn modelId="{BC2F60D3-44E1-4C1B-A030-8346DFA640E6}" type="presParOf" srcId="{3623E65D-400E-4A4D-BB86-8C41BDA4896E}" destId="{25BC4FED-5150-47DF-8D26-0F6C407CBECF}" srcOrd="2" destOrd="0" presId="urn:microsoft.com/office/officeart/2005/8/layout/StepDownProcess"/>
    <dgm:cxn modelId="{DE483151-845E-40E9-B5D7-35D1A296AE86}" type="presParOf" srcId="{47C1FC33-9D45-4540-8457-9EB80F5AED7F}" destId="{585219CF-5F58-4F79-8DAC-4AF350EE7A28}" srcOrd="1" destOrd="0" presId="urn:microsoft.com/office/officeart/2005/8/layout/StepDownProcess"/>
    <dgm:cxn modelId="{8FA4969F-3898-4D2F-95CA-8F8F572C46F2}" type="presParOf" srcId="{47C1FC33-9D45-4540-8457-9EB80F5AED7F}" destId="{BA904DB4-6B70-4EB5-8F1F-4D3AF4938AEF}" srcOrd="2" destOrd="0" presId="urn:microsoft.com/office/officeart/2005/8/layout/StepDownProcess"/>
    <dgm:cxn modelId="{D952DBBC-D8D2-4CE2-82AE-14BF3E51E3C2}" type="presParOf" srcId="{BA904DB4-6B70-4EB5-8F1F-4D3AF4938AEF}" destId="{A5E97A6C-8CC6-4557-8ECA-07C5581F6584}" srcOrd="0" destOrd="0" presId="urn:microsoft.com/office/officeart/2005/8/layout/StepDownProcess"/>
    <dgm:cxn modelId="{DC3269E2-7C39-4E71-9801-F687E54932F8}" type="presParOf" srcId="{BA904DB4-6B70-4EB5-8F1F-4D3AF4938AEF}" destId="{681CB7C6-6314-47BF-96A2-13C1AF44EAC2}" srcOrd="1" destOrd="0" presId="urn:microsoft.com/office/officeart/2005/8/layout/StepDownProcess"/>
    <dgm:cxn modelId="{E0B153B0-4B22-4ABF-9216-A8C161B6D389}" type="presParOf" srcId="{BA904DB4-6B70-4EB5-8F1F-4D3AF4938AEF}" destId="{4231F1B4-BA25-4A67-8FAB-23E266A47621}" srcOrd="2" destOrd="0" presId="urn:microsoft.com/office/officeart/2005/8/layout/StepDownProcess"/>
    <dgm:cxn modelId="{E11EA0EF-0499-44D6-B04C-EA3D35E05BCD}" type="presParOf" srcId="{47C1FC33-9D45-4540-8457-9EB80F5AED7F}" destId="{3B5AB473-9210-43FC-AFE6-3C0CD5BDA8FE}" srcOrd="3" destOrd="0" presId="urn:microsoft.com/office/officeart/2005/8/layout/StepDownProcess"/>
    <dgm:cxn modelId="{598F55CE-81A3-48BA-ABC0-ACB7C4FEC331}" type="presParOf" srcId="{47C1FC33-9D45-4540-8457-9EB80F5AED7F}" destId="{F7436859-C05E-4ED6-93EA-9F3A9D429800}" srcOrd="4" destOrd="0" presId="urn:microsoft.com/office/officeart/2005/8/layout/StepDownProcess"/>
    <dgm:cxn modelId="{148D9E94-9AFD-46A9-BF4D-08F69C9562FD}" type="presParOf" srcId="{F7436859-C05E-4ED6-93EA-9F3A9D429800}" destId="{1442B26E-B1EE-4190-B7BD-329092154C50}" srcOrd="0" destOrd="0" presId="urn:microsoft.com/office/officeart/2005/8/layout/StepDownProcess"/>
    <dgm:cxn modelId="{752FA985-A5B0-4B27-92C9-A9F8F5DA8410}" type="presParOf" srcId="{F7436859-C05E-4ED6-93EA-9F3A9D429800}" destId="{95997125-14FF-4039-804F-363A6FF49D10}" srcOrd="1" destOrd="0" presId="urn:microsoft.com/office/officeart/2005/8/layout/StepDownProcess"/>
    <dgm:cxn modelId="{78790414-9F96-4F41-8E45-F9654AE1FEE0}" type="presParOf" srcId="{F7436859-C05E-4ED6-93EA-9F3A9D429800}" destId="{BEDA2A76-CB07-4E2D-BE3B-4EE2A19159D6}" srcOrd="2" destOrd="0" presId="urn:microsoft.com/office/officeart/2005/8/layout/StepDownProcess"/>
    <dgm:cxn modelId="{E8363CC1-3380-477F-8DA4-96C77F4BAF23}" type="presParOf" srcId="{47C1FC33-9D45-4540-8457-9EB80F5AED7F}" destId="{99C66EC1-D602-4283-B104-0DB77D6A0049}" srcOrd="5" destOrd="0" presId="urn:microsoft.com/office/officeart/2005/8/layout/StepDownProcess"/>
    <dgm:cxn modelId="{88CFA452-328B-4100-BFE8-480CB2281947}" type="presParOf" srcId="{47C1FC33-9D45-4540-8457-9EB80F5AED7F}" destId="{280BD201-DFCA-42A9-BB0C-48128D091721}" srcOrd="6" destOrd="0" presId="urn:microsoft.com/office/officeart/2005/8/layout/StepDownProcess"/>
    <dgm:cxn modelId="{4BA6654E-3F05-4F71-BC87-A2AC4473477C}" type="presParOf" srcId="{280BD201-DFCA-42A9-BB0C-48128D091721}" destId="{953E68EA-AC93-4C8A-A6B5-42783D7A7E2F}" srcOrd="0" destOrd="0" presId="urn:microsoft.com/office/officeart/2005/8/layout/StepDownProcess"/>
    <dgm:cxn modelId="{29C68AC1-6B96-49CB-910D-5EE505B9836F}" type="presParOf" srcId="{280BD201-DFCA-42A9-BB0C-48128D091721}" destId="{B610E2AB-D1A6-4282-88E2-3F2757175526}" srcOrd="1" destOrd="0" presId="urn:microsoft.com/office/officeart/2005/8/layout/StepDownProcess"/>
    <dgm:cxn modelId="{8C03C8D4-EF9C-49A1-8183-8211887E4A31}" type="presParOf" srcId="{280BD201-DFCA-42A9-BB0C-48128D091721}" destId="{EF5A6B40-6793-4952-9799-4AB033222DAD}" srcOrd="2" destOrd="0" presId="urn:microsoft.com/office/officeart/2005/8/layout/StepDownProcess"/>
    <dgm:cxn modelId="{82FF377E-7F48-4D84-8E16-999B1526911A}" type="presParOf" srcId="{47C1FC33-9D45-4540-8457-9EB80F5AED7F}" destId="{869F5ABE-C714-43ED-80E5-5A179FAE7A86}" srcOrd="7" destOrd="0" presId="urn:microsoft.com/office/officeart/2005/8/layout/StepDownProcess"/>
    <dgm:cxn modelId="{13BE2FAB-2826-436D-BBC7-7FB278AA653A}" type="presParOf" srcId="{47C1FC33-9D45-4540-8457-9EB80F5AED7F}" destId="{C7BA6251-CF99-4D9E-B222-0528110D6DCC}" srcOrd="8" destOrd="0" presId="urn:microsoft.com/office/officeart/2005/8/layout/StepDownProcess"/>
    <dgm:cxn modelId="{221C7912-8076-4E60-BF1F-95B37CE033DA}" type="presParOf" srcId="{C7BA6251-CF99-4D9E-B222-0528110D6DCC}" destId="{36CD4B42-AC7E-49BB-B175-D2AD22AC0E84}" srcOrd="0" destOrd="0" presId="urn:microsoft.com/office/officeart/2005/8/layout/StepDownProcess"/>
    <dgm:cxn modelId="{13DE2AE4-7EA7-4828-8826-D69B9DF4E4A5}" type="presParOf" srcId="{C7BA6251-CF99-4D9E-B222-0528110D6DCC}" destId="{71F2FEDD-1A75-457D-A9AA-7C99C031BB3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0810-2F65-42AC-BF65-3E63F21D3728}">
      <dsp:nvSpPr>
        <dsp:cNvPr id="0" name=""/>
        <dsp:cNvSpPr/>
      </dsp:nvSpPr>
      <dsp:spPr>
        <a:xfrm>
          <a:off x="0" y="202872"/>
          <a:ext cx="81280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Complex Types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Properties (encapsulation)</a:t>
          </a:r>
        </a:p>
      </dsp:txBody>
      <dsp:txXfrm>
        <a:off x="0" y="202872"/>
        <a:ext cx="8128000" cy="582750"/>
      </dsp:txXfrm>
    </dsp:sp>
    <dsp:sp modelId="{1794C840-EDB5-4B88-9B70-89C0D37AFA94}">
      <dsp:nvSpPr>
        <dsp:cNvPr id="0" name=""/>
        <dsp:cNvSpPr/>
      </dsp:nvSpPr>
      <dsp:spPr>
        <a:xfrm>
          <a:off x="406400" y="5527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 Orientation</a:t>
          </a:r>
        </a:p>
      </dsp:txBody>
      <dsp:txXfrm>
        <a:off x="420810" y="69682"/>
        <a:ext cx="5660780" cy="266380"/>
      </dsp:txXfrm>
    </dsp:sp>
    <dsp:sp modelId="{05DCA2C1-6F28-4018-813D-4A1D8FE9578E}">
      <dsp:nvSpPr>
        <dsp:cNvPr id="0" name=""/>
        <dsp:cNvSpPr/>
      </dsp:nvSpPr>
      <dsp:spPr>
        <a:xfrm>
          <a:off x="0" y="987222"/>
          <a:ext cx="81280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Interfaces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Dependency injection</a:t>
          </a:r>
        </a:p>
      </dsp:txBody>
      <dsp:txXfrm>
        <a:off x="0" y="987222"/>
        <a:ext cx="8128000" cy="582750"/>
      </dsp:txXfrm>
    </dsp:sp>
    <dsp:sp modelId="{EA65DAF3-06D6-4044-B0C1-2877BDC69F7F}">
      <dsp:nvSpPr>
        <dsp:cNvPr id="0" name=""/>
        <dsp:cNvSpPr/>
      </dsp:nvSpPr>
      <dsp:spPr>
        <a:xfrm>
          <a:off x="406400" y="83962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Decoupled Code</a:t>
          </a:r>
        </a:p>
      </dsp:txBody>
      <dsp:txXfrm>
        <a:off x="420810" y="854032"/>
        <a:ext cx="5660780" cy="266380"/>
      </dsp:txXfrm>
    </dsp:sp>
    <dsp:sp modelId="{3CCCD711-0B27-4361-8BCD-CC8849605C5A}">
      <dsp:nvSpPr>
        <dsp:cNvPr id="0" name=""/>
        <dsp:cNvSpPr/>
      </dsp:nvSpPr>
      <dsp:spPr>
        <a:xfrm>
          <a:off x="0" y="1771572"/>
          <a:ext cx="81280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Inheritance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Overloading (polymorphism)</a:t>
          </a:r>
        </a:p>
      </dsp:txBody>
      <dsp:txXfrm>
        <a:off x="0" y="1771572"/>
        <a:ext cx="8128000" cy="582750"/>
      </dsp:txXfrm>
    </dsp:sp>
    <dsp:sp modelId="{778BA494-E667-47D5-89A4-A2232BFC9E99}">
      <dsp:nvSpPr>
        <dsp:cNvPr id="0" name=""/>
        <dsp:cNvSpPr/>
      </dsp:nvSpPr>
      <dsp:spPr>
        <a:xfrm>
          <a:off x="406400" y="162397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Functions (Methods)</a:t>
          </a:r>
        </a:p>
      </dsp:txBody>
      <dsp:txXfrm>
        <a:off x="420810" y="1638382"/>
        <a:ext cx="5660780" cy="266380"/>
      </dsp:txXfrm>
    </dsp:sp>
    <dsp:sp modelId="{032A095D-E949-4A2A-929A-D81354642248}">
      <dsp:nvSpPr>
        <dsp:cNvPr id="0" name=""/>
        <dsp:cNvSpPr/>
      </dsp:nvSpPr>
      <dsp:spPr>
        <a:xfrm>
          <a:off x="0" y="2555922"/>
          <a:ext cx="812800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Identifier collision prevention</a:t>
          </a:r>
        </a:p>
      </dsp:txBody>
      <dsp:txXfrm>
        <a:off x="0" y="2555922"/>
        <a:ext cx="8128000" cy="425250"/>
      </dsp:txXfrm>
    </dsp:sp>
    <dsp:sp modelId="{2631CF6C-CD39-4747-AF7B-69867BB346DE}">
      <dsp:nvSpPr>
        <dsp:cNvPr id="0" name=""/>
        <dsp:cNvSpPr/>
      </dsp:nvSpPr>
      <dsp:spPr>
        <a:xfrm>
          <a:off x="406400" y="240832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Namespaces</a:t>
          </a:r>
        </a:p>
      </dsp:txBody>
      <dsp:txXfrm>
        <a:off x="420810" y="2422732"/>
        <a:ext cx="5660780" cy="266380"/>
      </dsp:txXfrm>
    </dsp:sp>
    <dsp:sp modelId="{16D52A65-5A1E-47BD-ABA3-2FF4E0ADF5F1}">
      <dsp:nvSpPr>
        <dsp:cNvPr id="0" name=""/>
        <dsp:cNvSpPr/>
      </dsp:nvSpPr>
      <dsp:spPr>
        <a:xfrm>
          <a:off x="0" y="3182772"/>
          <a:ext cx="81280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Reusability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Interfaces</a:t>
          </a:r>
        </a:p>
      </dsp:txBody>
      <dsp:txXfrm>
        <a:off x="0" y="3182772"/>
        <a:ext cx="8128000" cy="582750"/>
      </dsp:txXfrm>
    </dsp:sp>
    <dsp:sp modelId="{8552F307-E395-4326-A11F-F182938848DE}">
      <dsp:nvSpPr>
        <dsp:cNvPr id="0" name=""/>
        <dsp:cNvSpPr/>
      </dsp:nvSpPr>
      <dsp:spPr>
        <a:xfrm>
          <a:off x="406400" y="303517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Code Libraries</a:t>
          </a:r>
        </a:p>
      </dsp:txBody>
      <dsp:txXfrm>
        <a:off x="420810" y="3049582"/>
        <a:ext cx="5660780" cy="266380"/>
      </dsp:txXfrm>
    </dsp:sp>
    <dsp:sp modelId="{69D42FC3-BACC-4F0E-95CA-D54C6B731DFE}">
      <dsp:nvSpPr>
        <dsp:cNvPr id="0" name=""/>
        <dsp:cNvSpPr/>
      </dsp:nvSpPr>
      <dsp:spPr>
        <a:xfrm>
          <a:off x="0" y="3967122"/>
          <a:ext cx="812800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08280" rIns="63082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Capture user input</a:t>
          </a:r>
        </a:p>
      </dsp:txBody>
      <dsp:txXfrm>
        <a:off x="0" y="3967122"/>
        <a:ext cx="8128000" cy="425250"/>
      </dsp:txXfrm>
    </dsp:sp>
    <dsp:sp modelId="{94C5060F-BE31-4691-88E2-66EE36C58CC9}">
      <dsp:nvSpPr>
        <dsp:cNvPr id="0" name=""/>
        <dsp:cNvSpPr/>
      </dsp:nvSpPr>
      <dsp:spPr>
        <a:xfrm>
          <a:off x="406400" y="3819522"/>
          <a:ext cx="568960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Event-Driven Architecture</a:t>
          </a:r>
        </a:p>
      </dsp:txBody>
      <dsp:txXfrm>
        <a:off x="420810" y="3833932"/>
        <a:ext cx="566078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7381-0D08-4DA8-99C0-C7153A1D0315}">
      <dsp:nvSpPr>
        <dsp:cNvPr id="0" name=""/>
        <dsp:cNvSpPr/>
      </dsp:nvSpPr>
      <dsp:spPr>
        <a:xfrm>
          <a:off x="2587601" y="739727"/>
          <a:ext cx="5340397" cy="2871883"/>
        </a:xfrm>
        <a:prstGeom prst="round2DiagRect">
          <a:avLst>
            <a:gd name="adj1" fmla="val 0"/>
            <a:gd name="adj2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C009A-AD1D-4642-8C54-F851040BD6D9}">
      <dsp:nvSpPr>
        <dsp:cNvPr id="0" name=""/>
        <dsp:cNvSpPr/>
      </dsp:nvSpPr>
      <dsp:spPr>
        <a:xfrm>
          <a:off x="5257800" y="1044321"/>
          <a:ext cx="712" cy="2262695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2B43C-373B-48B9-94A4-72251CD661CF}">
      <dsp:nvSpPr>
        <dsp:cNvPr id="0" name=""/>
        <dsp:cNvSpPr/>
      </dsp:nvSpPr>
      <dsp:spPr>
        <a:xfrm>
          <a:off x="2765614" y="957294"/>
          <a:ext cx="2314172" cy="24367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e.g. VS Code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run and tested in environment identical to production</a:t>
          </a:r>
        </a:p>
      </dsp:txBody>
      <dsp:txXfrm>
        <a:off x="2765614" y="957294"/>
        <a:ext cx="2314172" cy="2436749"/>
      </dsp:txXfrm>
    </dsp:sp>
    <dsp:sp modelId="{AB2C416F-DC21-4880-97DF-9129BB6AF05D}">
      <dsp:nvSpPr>
        <dsp:cNvPr id="0" name=""/>
        <dsp:cNvSpPr/>
      </dsp:nvSpPr>
      <dsp:spPr>
        <a:xfrm>
          <a:off x="5435813" y="957294"/>
          <a:ext cx="2314172" cy="24367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e.g. Visual Studio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run in an environment that is “sort of” like production</a:t>
          </a:r>
        </a:p>
      </dsp:txBody>
      <dsp:txXfrm>
        <a:off x="5435813" y="957294"/>
        <a:ext cx="2314172" cy="2436749"/>
      </dsp:txXfrm>
    </dsp:sp>
    <dsp:sp modelId="{EC3AD48F-C6BC-42C5-B7A2-C70FAD426165}">
      <dsp:nvSpPr>
        <dsp:cNvPr id="0" name=""/>
        <dsp:cNvSpPr/>
      </dsp:nvSpPr>
      <dsp:spPr>
        <a:xfrm rot="16200000">
          <a:off x="576086" y="1121448"/>
          <a:ext cx="3132963" cy="890066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DEVOPS</a:t>
          </a:r>
        </a:p>
      </dsp:txBody>
      <dsp:txXfrm>
        <a:off x="710606" y="1479241"/>
        <a:ext cx="2863924" cy="443520"/>
      </dsp:txXfrm>
    </dsp:sp>
    <dsp:sp modelId="{1F16AB81-2853-4D4B-BC9F-57A37A1826EA}">
      <dsp:nvSpPr>
        <dsp:cNvPr id="0" name=""/>
        <dsp:cNvSpPr/>
      </dsp:nvSpPr>
      <dsp:spPr>
        <a:xfrm rot="5400000">
          <a:off x="6806549" y="2339823"/>
          <a:ext cx="3132963" cy="890066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</a:t>
          </a:r>
        </a:p>
      </dsp:txBody>
      <dsp:txXfrm>
        <a:off x="6941069" y="2428577"/>
        <a:ext cx="2863924" cy="443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EE784-1F00-4419-89D4-C7048E652981}">
      <dsp:nvSpPr>
        <dsp:cNvPr id="0" name=""/>
        <dsp:cNvSpPr/>
      </dsp:nvSpPr>
      <dsp:spPr>
        <a:xfrm>
          <a:off x="3286" y="34123"/>
          <a:ext cx="32039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Desktop</a:t>
          </a:r>
        </a:p>
      </dsp:txBody>
      <dsp:txXfrm>
        <a:off x="3286" y="34123"/>
        <a:ext cx="3203971" cy="835200"/>
      </dsp:txXfrm>
    </dsp:sp>
    <dsp:sp modelId="{F5E2F83A-12D1-4C56-8E2E-32DB6A6DA4A5}">
      <dsp:nvSpPr>
        <dsp:cNvPr id="0" name=""/>
        <dsp:cNvSpPr/>
      </dsp:nvSpPr>
      <dsp:spPr>
        <a:xfrm>
          <a:off x="3286" y="869323"/>
          <a:ext cx="3203971" cy="3447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XAML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Xamarin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.Net</a:t>
          </a:r>
          <a:r>
            <a:rPr lang="en-US" sz="2900" kern="1200" dirty="0"/>
            <a:t> MAUI</a:t>
          </a:r>
        </a:p>
      </dsp:txBody>
      <dsp:txXfrm>
        <a:off x="3286" y="869323"/>
        <a:ext cx="3203971" cy="3447891"/>
      </dsp:txXfrm>
    </dsp:sp>
    <dsp:sp modelId="{7AECB2AB-8D4F-41C7-9E53-72A1864FCCE5}">
      <dsp:nvSpPr>
        <dsp:cNvPr id="0" name=""/>
        <dsp:cNvSpPr/>
      </dsp:nvSpPr>
      <dsp:spPr>
        <a:xfrm>
          <a:off x="3655814" y="34123"/>
          <a:ext cx="32039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App</a:t>
          </a:r>
        </a:p>
      </dsp:txBody>
      <dsp:txXfrm>
        <a:off x="3655814" y="34123"/>
        <a:ext cx="3203971" cy="835200"/>
      </dsp:txXfrm>
    </dsp:sp>
    <dsp:sp modelId="{4E3A043A-487F-4EE3-AC0B-BF27D23A39CB}">
      <dsp:nvSpPr>
        <dsp:cNvPr id="0" name=""/>
        <dsp:cNvSpPr/>
      </dsp:nvSpPr>
      <dsp:spPr>
        <a:xfrm>
          <a:off x="3655814" y="869323"/>
          <a:ext cx="3203971" cy="3447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HTML, CSS &amp; JavaScript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Razor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Blazor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JS Framework (Angular, React, Vue, etc.)</a:t>
          </a:r>
        </a:p>
      </dsp:txBody>
      <dsp:txXfrm>
        <a:off x="3655814" y="869323"/>
        <a:ext cx="3203971" cy="3447891"/>
      </dsp:txXfrm>
    </dsp:sp>
    <dsp:sp modelId="{993EC31D-8AE6-48B5-876F-927ED67CD5F1}">
      <dsp:nvSpPr>
        <dsp:cNvPr id="0" name=""/>
        <dsp:cNvSpPr/>
      </dsp:nvSpPr>
      <dsp:spPr>
        <a:xfrm>
          <a:off x="7308342" y="34123"/>
          <a:ext cx="32039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API</a:t>
          </a:r>
        </a:p>
      </dsp:txBody>
      <dsp:txXfrm>
        <a:off x="7308342" y="34123"/>
        <a:ext cx="3203971" cy="835200"/>
      </dsp:txXfrm>
    </dsp:sp>
    <dsp:sp modelId="{1C2E0D0A-BDA9-43F8-B935-F69CC6866AED}">
      <dsp:nvSpPr>
        <dsp:cNvPr id="0" name=""/>
        <dsp:cNvSpPr/>
      </dsp:nvSpPr>
      <dsp:spPr>
        <a:xfrm>
          <a:off x="7308342" y="869323"/>
          <a:ext cx="3203971" cy="3447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Server-to-Server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No UI needed</a:t>
          </a:r>
        </a:p>
      </dsp:txBody>
      <dsp:txXfrm>
        <a:off x="7308342" y="869323"/>
        <a:ext cx="3203971" cy="3447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95C0E-B75F-4B55-AF8B-5C0DC09401B7}">
      <dsp:nvSpPr>
        <dsp:cNvPr id="0" name=""/>
        <dsp:cNvSpPr/>
      </dsp:nvSpPr>
      <dsp:spPr>
        <a:xfrm>
          <a:off x="3571" y="1963559"/>
          <a:ext cx="1561703" cy="1491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 All</a:t>
          </a:r>
        </a:p>
      </dsp:txBody>
      <dsp:txXfrm>
        <a:off x="47257" y="2007245"/>
        <a:ext cx="1474331" cy="1404176"/>
      </dsp:txXfrm>
    </dsp:sp>
    <dsp:sp modelId="{92184E53-FE46-4083-8019-BEC25BAF18AD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2593142"/>
        <a:ext cx="231757" cy="232382"/>
      </dsp:txXfrm>
    </dsp:sp>
    <dsp:sp modelId="{BDEC2D04-BEB7-4DF0-A4C7-5CB124516D89}">
      <dsp:nvSpPr>
        <dsp:cNvPr id="0" name=""/>
        <dsp:cNvSpPr/>
      </dsp:nvSpPr>
      <dsp:spPr>
        <a:xfrm>
          <a:off x="2189956" y="1963559"/>
          <a:ext cx="1561703" cy="1491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(compile) code</a:t>
          </a:r>
        </a:p>
      </dsp:txBody>
      <dsp:txXfrm>
        <a:off x="2233642" y="2007245"/>
        <a:ext cx="1474331" cy="1404176"/>
      </dsp:txXfrm>
    </dsp:sp>
    <dsp:sp modelId="{128D2B62-644B-4900-AB95-55495393298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2593142"/>
        <a:ext cx="231757" cy="232382"/>
      </dsp:txXfrm>
    </dsp:sp>
    <dsp:sp modelId="{037B97E3-C5A7-4119-835D-65751CD8EF92}">
      <dsp:nvSpPr>
        <dsp:cNvPr id="0" name=""/>
        <dsp:cNvSpPr/>
      </dsp:nvSpPr>
      <dsp:spPr>
        <a:xfrm>
          <a:off x="4376340" y="1963559"/>
          <a:ext cx="1561703" cy="1491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app on IIS Express (MS Web Server) and assign port</a:t>
          </a:r>
        </a:p>
      </dsp:txBody>
      <dsp:txXfrm>
        <a:off x="4420026" y="2007245"/>
        <a:ext cx="1474331" cy="1404176"/>
      </dsp:txXfrm>
    </dsp:sp>
    <dsp:sp modelId="{73E0C7E4-9FA3-4F77-9A99-1D3E1B113450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2593142"/>
        <a:ext cx="231757" cy="232382"/>
      </dsp:txXfrm>
    </dsp:sp>
    <dsp:sp modelId="{77BB200A-AEE5-4236-8603-171F9B93BFE3}">
      <dsp:nvSpPr>
        <dsp:cNvPr id="0" name=""/>
        <dsp:cNvSpPr/>
      </dsp:nvSpPr>
      <dsp:spPr>
        <a:xfrm>
          <a:off x="6562724" y="1963559"/>
          <a:ext cx="1561703" cy="1491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Opens browser and goes to </a:t>
          </a:r>
          <a:r>
            <a:rPr lang="en-US" sz="1800" kern="1200" dirty="0" err="1"/>
            <a:t>localhost:port</a:t>
          </a:r>
          <a:r>
            <a:rPr lang="en-US" sz="1800" kern="1200" dirty="0"/>
            <a:t> for app</a:t>
          </a:r>
        </a:p>
      </dsp:txBody>
      <dsp:txXfrm>
        <a:off x="6606410" y="2007245"/>
        <a:ext cx="1474331" cy="1404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44BD-448F-4F50-82AC-B4710B714182}">
      <dsp:nvSpPr>
        <dsp:cNvPr id="0" name=""/>
        <dsp:cNvSpPr/>
      </dsp:nvSpPr>
      <dsp:spPr>
        <a:xfrm>
          <a:off x="0" y="23742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67C83-D2AE-4A60-A1C1-7EBDEE6D51F3}">
      <dsp:nvSpPr>
        <dsp:cNvPr id="0" name=""/>
        <dsp:cNvSpPr/>
      </dsp:nvSpPr>
      <dsp:spPr>
        <a:xfrm>
          <a:off x="525780" y="126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Event Handling</a:t>
          </a:r>
        </a:p>
      </dsp:txBody>
      <dsp:txXfrm>
        <a:off x="548837" y="24325"/>
        <a:ext cx="7314806" cy="426206"/>
      </dsp:txXfrm>
    </dsp:sp>
    <dsp:sp modelId="{D0AF84D5-4E2B-4423-B630-D91C619A7E2D}">
      <dsp:nvSpPr>
        <dsp:cNvPr id="0" name=""/>
        <dsp:cNvSpPr/>
      </dsp:nvSpPr>
      <dsp:spPr>
        <a:xfrm>
          <a:off x="0" y="996440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Event source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Event properties</a:t>
          </a:r>
        </a:p>
      </dsp:txBody>
      <dsp:txXfrm>
        <a:off x="0" y="996440"/>
        <a:ext cx="10515600" cy="932400"/>
      </dsp:txXfrm>
    </dsp:sp>
    <dsp:sp modelId="{8ACD6FCE-5343-42C6-A5FB-7839F1AE98FB}">
      <dsp:nvSpPr>
        <dsp:cNvPr id="0" name=""/>
        <dsp:cNvSpPr/>
      </dsp:nvSpPr>
      <dsp:spPr>
        <a:xfrm>
          <a:off x="525780" y="72702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Event Object</a:t>
          </a:r>
        </a:p>
      </dsp:txBody>
      <dsp:txXfrm>
        <a:off x="548837" y="750085"/>
        <a:ext cx="7314806" cy="426206"/>
      </dsp:txXfrm>
    </dsp:sp>
    <dsp:sp modelId="{E2A75594-413C-4142-8C35-FB88D0EDEA19}">
      <dsp:nvSpPr>
        <dsp:cNvPr id="0" name=""/>
        <dsp:cNvSpPr/>
      </dsp:nvSpPr>
      <dsp:spPr>
        <a:xfrm>
          <a:off x="0" y="221814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6C9E2-3E10-454B-88DB-A4F6F26F6822}">
      <dsp:nvSpPr>
        <dsp:cNvPr id="0" name=""/>
        <dsp:cNvSpPr/>
      </dsp:nvSpPr>
      <dsp:spPr>
        <a:xfrm>
          <a:off x="525780" y="198198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 Data</a:t>
          </a:r>
        </a:p>
      </dsp:txBody>
      <dsp:txXfrm>
        <a:off x="548837" y="2005045"/>
        <a:ext cx="7314806" cy="426206"/>
      </dsp:txXfrm>
    </dsp:sp>
    <dsp:sp modelId="{1D9CB162-5626-46FF-B4A5-106D9DEFE358}">
      <dsp:nvSpPr>
        <dsp:cNvPr id="0" name=""/>
        <dsp:cNvSpPr/>
      </dsp:nvSpPr>
      <dsp:spPr>
        <a:xfrm>
          <a:off x="0" y="29439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87F8C-45BD-4441-94A0-7BB67BEE9CE8}">
      <dsp:nvSpPr>
        <dsp:cNvPr id="0" name=""/>
        <dsp:cNvSpPr/>
      </dsp:nvSpPr>
      <dsp:spPr>
        <a:xfrm>
          <a:off x="525780" y="270774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Binding</a:t>
          </a:r>
        </a:p>
      </dsp:txBody>
      <dsp:txXfrm>
        <a:off x="548837" y="2730806"/>
        <a:ext cx="7314806" cy="426206"/>
      </dsp:txXfrm>
    </dsp:sp>
    <dsp:sp modelId="{34B17D08-2B46-43BB-A78E-AE351FD5E155}">
      <dsp:nvSpPr>
        <dsp:cNvPr id="0" name=""/>
        <dsp:cNvSpPr/>
      </dsp:nvSpPr>
      <dsp:spPr>
        <a:xfrm>
          <a:off x="0" y="366966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page from reusable pieces</a:t>
          </a:r>
        </a:p>
      </dsp:txBody>
      <dsp:txXfrm>
        <a:off x="0" y="3669669"/>
        <a:ext cx="10515600" cy="680400"/>
      </dsp:txXfrm>
    </dsp:sp>
    <dsp:sp modelId="{967B6A71-0848-4EB7-BF16-B0A42CE75B5F}">
      <dsp:nvSpPr>
        <dsp:cNvPr id="0" name=""/>
        <dsp:cNvSpPr/>
      </dsp:nvSpPr>
      <dsp:spPr>
        <a:xfrm>
          <a:off x="525780" y="343350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Page Composition</a:t>
          </a:r>
        </a:p>
      </dsp:txBody>
      <dsp:txXfrm>
        <a:off x="548837" y="3456566"/>
        <a:ext cx="731480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D31C-49F9-462B-84A3-57B69DD38D39}">
      <dsp:nvSpPr>
        <dsp:cNvPr id="0" name=""/>
        <dsp:cNvSpPr/>
      </dsp:nvSpPr>
      <dsp:spPr>
        <a:xfrm rot="5400000">
          <a:off x="773127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5ECE0-1D52-40F7-91DE-4F94D2C2F094}">
      <dsp:nvSpPr>
        <dsp:cNvPr id="0" name=""/>
        <dsp:cNvSpPr/>
      </dsp:nvSpPr>
      <dsp:spPr>
        <a:xfrm>
          <a:off x="554083" y="33507"/>
          <a:ext cx="1391794" cy="974210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Main_entry</a:t>
          </a:r>
          <a:endParaRPr lang="en-US" sz="1900" kern="1200" dirty="0"/>
        </a:p>
      </dsp:txBody>
      <dsp:txXfrm>
        <a:off x="601649" y="81073"/>
        <a:ext cx="1296662" cy="879078"/>
      </dsp:txXfrm>
    </dsp:sp>
    <dsp:sp modelId="{25BC4FED-5150-47DF-8D26-0F6C407CBECF}">
      <dsp:nvSpPr>
        <dsp:cNvPr id="0" name=""/>
        <dsp:cNvSpPr/>
      </dsp:nvSpPr>
      <dsp:spPr>
        <a:xfrm>
          <a:off x="1945877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</dsp:txBody>
      <dsp:txXfrm>
        <a:off x="1945877" y="126421"/>
        <a:ext cx="1012258" cy="787400"/>
      </dsp:txXfrm>
    </dsp:sp>
    <dsp:sp modelId="{A5E97A6C-8CC6-4557-8ECA-07C5581F6584}">
      <dsp:nvSpPr>
        <dsp:cNvPr id="0" name=""/>
        <dsp:cNvSpPr/>
      </dsp:nvSpPr>
      <dsp:spPr>
        <a:xfrm rot="5400000">
          <a:off x="1927072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CB7C6-6314-47BF-96A2-13C1AF44EAC2}">
      <dsp:nvSpPr>
        <dsp:cNvPr id="0" name=""/>
        <dsp:cNvSpPr/>
      </dsp:nvSpPr>
      <dsp:spPr>
        <a:xfrm>
          <a:off x="1708028" y="1127868"/>
          <a:ext cx="1391794" cy="974210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Method1</a:t>
          </a:r>
        </a:p>
      </dsp:txBody>
      <dsp:txXfrm>
        <a:off x="1755594" y="1175434"/>
        <a:ext cx="1296662" cy="879078"/>
      </dsp:txXfrm>
    </dsp:sp>
    <dsp:sp modelId="{4231F1B4-BA25-4A67-8FAB-23E266A47621}">
      <dsp:nvSpPr>
        <dsp:cNvPr id="0" name=""/>
        <dsp:cNvSpPr/>
      </dsp:nvSpPr>
      <dsp:spPr>
        <a:xfrm>
          <a:off x="3099822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</dsp:txBody>
      <dsp:txXfrm>
        <a:off x="3099822" y="1220781"/>
        <a:ext cx="1012258" cy="787400"/>
      </dsp:txXfrm>
    </dsp:sp>
    <dsp:sp modelId="{1442B26E-B1EE-4190-B7BD-329092154C50}">
      <dsp:nvSpPr>
        <dsp:cNvPr id="0" name=""/>
        <dsp:cNvSpPr/>
      </dsp:nvSpPr>
      <dsp:spPr>
        <a:xfrm rot="5400000">
          <a:off x="3081017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97125-14FF-4039-804F-363A6FF49D10}">
      <dsp:nvSpPr>
        <dsp:cNvPr id="0" name=""/>
        <dsp:cNvSpPr/>
      </dsp:nvSpPr>
      <dsp:spPr>
        <a:xfrm>
          <a:off x="2861973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Method2</a:t>
          </a:r>
        </a:p>
      </dsp:txBody>
      <dsp:txXfrm>
        <a:off x="2909539" y="2269794"/>
        <a:ext cx="1296662" cy="879078"/>
      </dsp:txXfrm>
    </dsp:sp>
    <dsp:sp modelId="{BEDA2A76-CB07-4E2D-BE3B-4EE2A19159D6}">
      <dsp:nvSpPr>
        <dsp:cNvPr id="0" name=""/>
        <dsp:cNvSpPr/>
      </dsp:nvSpPr>
      <dsp:spPr>
        <a:xfrm>
          <a:off x="425376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E68EA-AC93-4C8A-A6B5-42783D7A7E2F}">
      <dsp:nvSpPr>
        <dsp:cNvPr id="0" name=""/>
        <dsp:cNvSpPr/>
      </dsp:nvSpPr>
      <dsp:spPr>
        <a:xfrm rot="5400000">
          <a:off x="4234962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0E2AB-D1A6-4282-88E2-3F2757175526}">
      <dsp:nvSpPr>
        <dsp:cNvPr id="0" name=""/>
        <dsp:cNvSpPr/>
      </dsp:nvSpPr>
      <dsp:spPr>
        <a:xfrm>
          <a:off x="4015918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Method3</a:t>
          </a:r>
        </a:p>
      </dsp:txBody>
      <dsp:txXfrm>
        <a:off x="4063484" y="3364154"/>
        <a:ext cx="1296662" cy="879078"/>
      </dsp:txXfrm>
    </dsp:sp>
    <dsp:sp modelId="{EF5A6B40-6793-4952-9799-4AB033222DAD}">
      <dsp:nvSpPr>
        <dsp:cNvPr id="0" name=""/>
        <dsp:cNvSpPr/>
      </dsp:nvSpPr>
      <dsp:spPr>
        <a:xfrm>
          <a:off x="5407713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D4B42-AC7E-49BB-B175-D2AD22AC0E84}">
      <dsp:nvSpPr>
        <dsp:cNvPr id="0" name=""/>
        <dsp:cNvSpPr/>
      </dsp:nvSpPr>
      <dsp:spPr>
        <a:xfrm>
          <a:off x="5169864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method4</a:t>
          </a:r>
        </a:p>
      </dsp:txBody>
      <dsp:txXfrm>
        <a:off x="5217430" y="4458514"/>
        <a:ext cx="1296662" cy="879078"/>
      </dsp:txXfrm>
    </dsp:sp>
    <dsp:sp modelId="{71F2FEDD-1A75-457D-A9AA-7C99C031BB31}">
      <dsp:nvSpPr>
        <dsp:cNvPr id="0" name=""/>
        <dsp:cNvSpPr/>
      </dsp:nvSpPr>
      <dsp:spPr>
        <a:xfrm>
          <a:off x="6561658" y="450386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6561658" y="4503861"/>
        <a:ext cx="1012258" cy="78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3C0-C80E-43C8-B7E4-BCB58B24E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9471-6056-4AE5-92B2-176BFEDD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ADB8-3832-4724-A585-C3CFEF90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A476-7CA4-437F-929F-C1F65047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6C6A-5043-474E-AD5F-F34776CB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5C3-5D98-4C70-AFD7-5628E71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6002-D96E-4D77-8FF8-6AEB884F9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AC93-563C-4F55-9680-4D2738F4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9EA3-23FF-4959-B53D-DBBEB60A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5015-950B-460C-B789-DE91E588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E6451-EB09-4602-965D-791C66E9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1A50-BEA4-48CE-8547-02AD87F5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0C6E-87CF-4BF9-946B-CF38DB5E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BBCB-F296-4936-8B7D-9CEFC0AF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E0F2-0954-4C85-8ADE-748C5D5E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CF02-59BD-4451-B559-1551F5C8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91A3-13E0-4698-A85F-939B6B2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BB03-BE6A-432D-A73F-8D12303C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1FD9-5D1F-4CA0-87E3-B109C202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34BF-F784-4BAE-A329-3684B4A9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36BA-5823-4EC5-BE19-78A7F9B0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0CC03-3B8A-4689-92D6-EA3C4D6E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8551-8FFF-4E69-B0A6-320CD56C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C35E-0276-461E-9210-39EF9AA4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BDF7-6B53-4E5B-9C66-9A399DF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FC9B-D633-4E90-B156-75B48FFD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21BD-4C7B-409E-B31E-FCC310B8C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A390-5F53-4832-BCDE-0C495A81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3FA5-0D67-4344-8A0D-411A62AB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5EB9-BE7A-4CB2-AF64-790B1F2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B52C-8C8D-4CFF-9E34-304A32BD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9B0-AEB5-4417-9AFB-B8B95B00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F18B-BFF2-4A63-9BCE-F8384017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CCDE-1AF8-486A-9FA7-8926235B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28DE-AB93-4892-AADA-864DAF045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282A-344B-4031-9995-F81D268A2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3C0CF-D693-49B8-8392-1220F73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54DE4-B9D0-4309-BF68-492BC77E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AB316-DB96-422B-82B8-9F001F57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E77-05DB-494E-AE13-63CAF6C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2E22-20C8-431B-9D08-5CAB93D1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169B-0973-44A1-A989-30AD906E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943F-7CDE-4217-A953-5D1DEC73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2BAF5-E3AF-420C-A55F-41AFEBB3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45BCB-9E4B-4529-BD58-2A242C55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EFC-5FD4-4DB6-8577-09E063DF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1E78-7CC1-42A6-8F2E-D2D8E500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5BAA-72EA-4050-9366-5FA80D66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2EECC-C19A-4DD1-BAA6-444807AE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336EE-12C8-4F02-92EB-B207C4AD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5AA1A-349A-4D0E-8856-3B72DEC7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193C-C3F3-4689-9A6D-66783DCA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925C-D4B3-4AE3-BB68-3E1D1C9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907A2-46F8-4EAB-8413-A0C163ED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11FC-223D-4999-B002-C835B32B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67AA-C628-4002-B1B4-83690488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A239-C7C4-4214-8D5F-61CD5BAB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9B9F-B701-4212-844C-2402073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AD81-2BE2-414B-A67A-FB4EA1CB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ECFF-F76A-4AFE-98DF-CC507E9E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337D-913A-4C6E-AF77-352F85CD5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36C7-0BE6-446E-8CC6-496031ADDA5A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DECE-E48B-4EB1-B2C4-215365583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377-A83E-4DFF-BFAF-6E77586D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A9C7-3EE2-4CB4-90A2-8B3FE39E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lueprint-ruler-architecture-964629/" TargetMode="External"/><Relationship Id="rId7" Type="http://schemas.openxmlformats.org/officeDocument/2006/relationships/hyperlink" Target="http://openclipart.org/detail/172886/hammer---tools-6-by-tikigiki-17288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freestockphotos.biz/stockphoto/14481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lueprint-ruler-architecture-96462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clipart.org/detail/172886/hammer---tools-6-by-tikigiki-172886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448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4535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4535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ksofsanity.blogspot.com/2011/04/dealing-with-control-freak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?view=netframework-4.8" TargetMode="External"/><Relationship Id="rId13" Type="http://schemas.openxmlformats.org/officeDocument/2006/relationships/hyperlink" Target="https://www.dotnetcurry.com/" TargetMode="External"/><Relationship Id="rId3" Type="http://schemas.openxmlformats.org/officeDocument/2006/relationships/hyperlink" Target="https://docs.microsoft.com/en-us/dotnet/csharp/programming-guide/inside-a-program/coding-conventions" TargetMode="External"/><Relationship Id="rId7" Type="http://schemas.openxmlformats.org/officeDocument/2006/relationships/hyperlink" Target="https://dotnet.microsoft.com/platform/community" TargetMode="External"/><Relationship Id="rId12" Type="http://schemas.openxmlformats.org/officeDocument/2006/relationships/hyperlink" Target="https://www.packtpub.com/product/learning-c-by-developing-games-with-unity-2020-fifth-edition/9781800207806" TargetMode="External"/><Relationship Id="rId2" Type="http://schemas.openxmlformats.org/officeDocument/2006/relationships/hyperlink" Target="https://www.w3schools.com/cs/default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dotnet/" TargetMode="External"/><Relationship Id="rId11" Type="http://schemas.openxmlformats.org/officeDocument/2006/relationships/hyperlink" Target="https://www.amazon.com/Rockin-Interview-comprehensive-reference-programming-ebook/dp/B00IT70S8U/ref=sr_1_1?dchild=1&amp;keywords=rockin+the+c%23+interview&amp;qid=1614700968&amp;sr=8-1" TargetMode="External"/><Relationship Id="rId5" Type="http://schemas.openxmlformats.org/officeDocument/2006/relationships/hyperlink" Target="https://dotnet.microsoft.com/" TargetMode="External"/><Relationship Id="rId10" Type="http://schemas.openxmlformats.org/officeDocument/2006/relationships/hyperlink" Target="https://www.syncfusion.com/ebooks" TargetMode="External"/><Relationship Id="rId4" Type="http://schemas.openxmlformats.org/officeDocument/2006/relationships/hyperlink" Target="https://visualstudio.microsoft.com/" TargetMode="External"/><Relationship Id="rId9" Type="http://schemas.openxmlformats.org/officeDocument/2006/relationships/hyperlink" Target="https://channel9.msdn.com/Series/CSharp-Fundamentals-for-Absolute-Beginners?l=lvld4eqic_2706218949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our-of-csharp/tutorials/" TargetMode="External"/><Relationship Id="rId2" Type="http://schemas.openxmlformats.org/officeDocument/2006/relationships/hyperlink" Target="https://dotnet.microsoft.com/learn/dotnet/in-browser-tutorial/1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dabit.com/challenges/csharp" TargetMode="External"/><Relationship Id="rId4" Type="http://schemas.openxmlformats.org/officeDocument/2006/relationships/hyperlink" Target="https://docs.microsoft.com/en-us/dotnet/core/tutorials/with-visual-stud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FB6758B-A0B3-4079-A60D-A9BBB0B0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0"/>
            <a:ext cx="801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3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3F7147-559E-4A15-A799-7A83BB59B733}"/>
              </a:ext>
            </a:extLst>
          </p:cNvPr>
          <p:cNvSpPr/>
          <p:nvPr/>
        </p:nvSpPr>
        <p:spPr>
          <a:xfrm>
            <a:off x="7443537" y="3428991"/>
            <a:ext cx="2566737" cy="251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+</a:t>
            </a:r>
          </a:p>
          <a:p>
            <a:pPr algn="ctr"/>
            <a:r>
              <a:rPr lang="en-US" dirty="0"/>
              <a:t>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D5C4B-FFA8-4A1F-93A3-49868C02B014}"/>
              </a:ext>
            </a:extLst>
          </p:cNvPr>
          <p:cNvSpPr/>
          <p:nvPr/>
        </p:nvSpPr>
        <p:spPr>
          <a:xfrm>
            <a:off x="1499937" y="2085485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72B6C9-9C7A-4746-8A1B-E8220CB0B3C7}"/>
              </a:ext>
            </a:extLst>
          </p:cNvPr>
          <p:cNvSpPr/>
          <p:nvPr/>
        </p:nvSpPr>
        <p:spPr>
          <a:xfrm>
            <a:off x="1499937" y="3200395"/>
            <a:ext cx="986589" cy="154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device w/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F5F43-40C3-43F2-A44E-6A48F407136B}"/>
              </a:ext>
            </a:extLst>
          </p:cNvPr>
          <p:cNvSpPr txBox="1"/>
          <p:nvPr/>
        </p:nvSpPr>
        <p:spPr>
          <a:xfrm>
            <a:off x="1835626" y="461442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7819A-425F-4D58-9907-56E1F8CF5285}"/>
              </a:ext>
            </a:extLst>
          </p:cNvPr>
          <p:cNvSpPr/>
          <p:nvPr/>
        </p:nvSpPr>
        <p:spPr>
          <a:xfrm>
            <a:off x="7443537" y="970547"/>
            <a:ext cx="2566737" cy="3327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C#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FEC4C3-EDF2-497F-8C08-5C0D9893C7B3}"/>
              </a:ext>
            </a:extLst>
          </p:cNvPr>
          <p:cNvSpPr/>
          <p:nvPr/>
        </p:nvSpPr>
        <p:spPr>
          <a:xfrm>
            <a:off x="6918158" y="1066797"/>
            <a:ext cx="1146334" cy="47243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3E05-363D-4BD3-A35C-519801B3F796}"/>
              </a:ext>
            </a:extLst>
          </p:cNvPr>
          <p:cNvSpPr txBox="1"/>
          <p:nvPr/>
        </p:nvSpPr>
        <p:spPr>
          <a:xfrm>
            <a:off x="307322" y="237386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4DBBF-A807-4302-A3F1-58A498B70CC7}"/>
              </a:ext>
            </a:extLst>
          </p:cNvPr>
          <p:cNvSpPr txBox="1"/>
          <p:nvPr/>
        </p:nvSpPr>
        <p:spPr>
          <a:xfrm>
            <a:off x="286023" y="365126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40401-07F1-47F1-935C-636CD4ACED39}"/>
              </a:ext>
            </a:extLst>
          </p:cNvPr>
          <p:cNvSpPr txBox="1"/>
          <p:nvPr/>
        </p:nvSpPr>
        <p:spPr>
          <a:xfrm>
            <a:off x="277774" y="502099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0B41E-8313-4158-B9D8-EFD3AABC9D97}"/>
              </a:ext>
            </a:extLst>
          </p:cNvPr>
          <p:cNvSpPr txBox="1"/>
          <p:nvPr/>
        </p:nvSpPr>
        <p:spPr>
          <a:xfrm>
            <a:off x="1630247" y="37630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F0C28-6029-4A35-8B2B-432C1FBBF04B}"/>
              </a:ext>
            </a:extLst>
          </p:cNvPr>
          <p:cNvSpPr txBox="1"/>
          <p:nvPr/>
        </p:nvSpPr>
        <p:spPr>
          <a:xfrm>
            <a:off x="8334073" y="37630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0EC80-60F5-46FC-AC4A-AC1FD01E4206}"/>
              </a:ext>
            </a:extLst>
          </p:cNvPr>
          <p:cNvSpPr txBox="1"/>
          <p:nvPr/>
        </p:nvSpPr>
        <p:spPr>
          <a:xfrm>
            <a:off x="1006338" y="1583971"/>
            <a:ext cx="2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094B28-E966-4EAD-B5B8-888BDD8F5138}"/>
              </a:ext>
            </a:extLst>
          </p:cNvPr>
          <p:cNvSpPr/>
          <p:nvPr/>
        </p:nvSpPr>
        <p:spPr>
          <a:xfrm>
            <a:off x="3167247" y="2413701"/>
            <a:ext cx="3388894" cy="7949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BDB88C-68DA-48AE-AF39-6647DFED9790}"/>
              </a:ext>
            </a:extLst>
          </p:cNvPr>
          <p:cNvSpPr/>
          <p:nvPr/>
        </p:nvSpPr>
        <p:spPr>
          <a:xfrm flipH="1">
            <a:off x="3223395" y="3651260"/>
            <a:ext cx="3388894" cy="7949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33919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3DADD-AAF9-4C8B-A0DF-07CD044F649A}"/>
              </a:ext>
            </a:extLst>
          </p:cNvPr>
          <p:cNvSpPr/>
          <p:nvPr/>
        </p:nvSpPr>
        <p:spPr>
          <a:xfrm>
            <a:off x="1676400" y="601579"/>
            <a:ext cx="3697705" cy="56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A50BC-EA3D-47B3-B8CA-9082C4BB1323}"/>
              </a:ext>
            </a:extLst>
          </p:cNvPr>
          <p:cNvSpPr/>
          <p:nvPr/>
        </p:nvSpPr>
        <p:spPr>
          <a:xfrm>
            <a:off x="1676400" y="601579"/>
            <a:ext cx="3697705" cy="11790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D96E-2D6A-4D80-9BD9-10D258753510}"/>
              </a:ext>
            </a:extLst>
          </p:cNvPr>
          <p:cNvSpPr/>
          <p:nvPr/>
        </p:nvSpPr>
        <p:spPr>
          <a:xfrm>
            <a:off x="1676400" y="1515979"/>
            <a:ext cx="3697705" cy="2646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9BE74-9E83-4585-B1BE-C21FAAD68403}"/>
              </a:ext>
            </a:extLst>
          </p:cNvPr>
          <p:cNvSpPr/>
          <p:nvPr/>
        </p:nvSpPr>
        <p:spPr>
          <a:xfrm>
            <a:off x="1676400" y="5670884"/>
            <a:ext cx="3697705" cy="585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4AF49-E128-4195-A8D0-7E5A4949175C}"/>
              </a:ext>
            </a:extLst>
          </p:cNvPr>
          <p:cNvSpPr/>
          <p:nvPr/>
        </p:nvSpPr>
        <p:spPr>
          <a:xfrm>
            <a:off x="6328610" y="601579"/>
            <a:ext cx="3697705" cy="56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Web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E5199-D2D2-4278-945D-CF6E004615CB}"/>
              </a:ext>
            </a:extLst>
          </p:cNvPr>
          <p:cNvSpPr/>
          <p:nvPr/>
        </p:nvSpPr>
        <p:spPr>
          <a:xfrm>
            <a:off x="6328610" y="601579"/>
            <a:ext cx="3697705" cy="11790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7016D-2953-46A0-9CE8-5033CEEB7C6E}"/>
              </a:ext>
            </a:extLst>
          </p:cNvPr>
          <p:cNvSpPr/>
          <p:nvPr/>
        </p:nvSpPr>
        <p:spPr>
          <a:xfrm>
            <a:off x="6328610" y="1515979"/>
            <a:ext cx="3697705" cy="2646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9D02B-5F71-4985-A1CD-2794382F4FA1}"/>
              </a:ext>
            </a:extLst>
          </p:cNvPr>
          <p:cNvSpPr/>
          <p:nvPr/>
        </p:nvSpPr>
        <p:spPr>
          <a:xfrm>
            <a:off x="6328610" y="5670884"/>
            <a:ext cx="3697705" cy="585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8407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3B9F23-06EE-4292-AE1B-2C70BCC6109B}"/>
              </a:ext>
            </a:extLst>
          </p:cNvPr>
          <p:cNvSpPr/>
          <p:nvPr/>
        </p:nvSpPr>
        <p:spPr>
          <a:xfrm>
            <a:off x="4443665" y="2085473"/>
            <a:ext cx="3697705" cy="38982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Partial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B100B-0854-4679-8BF4-23FD357DE48E}"/>
              </a:ext>
            </a:extLst>
          </p:cNvPr>
          <p:cNvSpPr/>
          <p:nvPr/>
        </p:nvSpPr>
        <p:spPr>
          <a:xfrm>
            <a:off x="4596065" y="2237873"/>
            <a:ext cx="3697705" cy="38982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Partial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98E7-31EA-45D7-851F-4AA3CE0EC7F3}"/>
              </a:ext>
            </a:extLst>
          </p:cNvPr>
          <p:cNvSpPr/>
          <p:nvPr/>
        </p:nvSpPr>
        <p:spPr>
          <a:xfrm>
            <a:off x="4291265" y="1933073"/>
            <a:ext cx="3697705" cy="38982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Partial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3DADD-AAF9-4C8B-A0DF-07CD044F649A}"/>
              </a:ext>
            </a:extLst>
          </p:cNvPr>
          <p:cNvSpPr/>
          <p:nvPr/>
        </p:nvSpPr>
        <p:spPr>
          <a:xfrm>
            <a:off x="176464" y="601579"/>
            <a:ext cx="3697705" cy="56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Razor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A50BC-EA3D-47B3-B8CA-9082C4BB1323}"/>
              </a:ext>
            </a:extLst>
          </p:cNvPr>
          <p:cNvSpPr/>
          <p:nvPr/>
        </p:nvSpPr>
        <p:spPr>
          <a:xfrm>
            <a:off x="176463" y="589547"/>
            <a:ext cx="3697705" cy="11790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D96E-2D6A-4D80-9BD9-10D258753510}"/>
              </a:ext>
            </a:extLst>
          </p:cNvPr>
          <p:cNvSpPr/>
          <p:nvPr/>
        </p:nvSpPr>
        <p:spPr>
          <a:xfrm>
            <a:off x="176463" y="1764630"/>
            <a:ext cx="3697705" cy="2646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Section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9BE74-9E83-4585-B1BE-C21FAAD68403}"/>
              </a:ext>
            </a:extLst>
          </p:cNvPr>
          <p:cNvSpPr/>
          <p:nvPr/>
        </p:nvSpPr>
        <p:spPr>
          <a:xfrm>
            <a:off x="176462" y="5670884"/>
            <a:ext cx="3697705" cy="585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Section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1C6D82-15C5-4FD7-B305-4351915A9C78}"/>
              </a:ext>
            </a:extLst>
          </p:cNvPr>
          <p:cNvSpPr/>
          <p:nvPr/>
        </p:nvSpPr>
        <p:spPr>
          <a:xfrm flipH="1">
            <a:off x="2895603" y="2931693"/>
            <a:ext cx="2326105" cy="9785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10BE8-783D-4FB5-B19B-CC81349AD6A4}"/>
              </a:ext>
            </a:extLst>
          </p:cNvPr>
          <p:cNvSpPr/>
          <p:nvPr/>
        </p:nvSpPr>
        <p:spPr>
          <a:xfrm>
            <a:off x="4138865" y="1780673"/>
            <a:ext cx="3697705" cy="38982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Partial Page</a:t>
            </a:r>
          </a:p>
        </p:txBody>
      </p:sp>
    </p:spTree>
    <p:extLst>
      <p:ext uri="{BB962C8B-B14F-4D97-AF65-F5344CB8AC3E}">
        <p14:creationId xmlns:p14="http://schemas.microsoft.com/office/powerpoint/2010/main" val="58920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7C9BC-35CD-459E-B2C6-EFF9837BA57B}"/>
              </a:ext>
            </a:extLst>
          </p:cNvPr>
          <p:cNvSpPr txBox="1"/>
          <p:nvPr/>
        </p:nvSpPr>
        <p:spPr>
          <a:xfrm>
            <a:off x="3213254" y="3914274"/>
            <a:ext cx="576548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Ask the user to type the first number. </a:t>
            </a:r>
          </a:p>
          <a:p>
            <a:r>
              <a:rPr lang="en-US" dirty="0" err="1"/>
              <a:t>Console.WriteLine</a:t>
            </a:r>
            <a:r>
              <a:rPr lang="en-US" dirty="0"/>
              <a:t>("Type a number, and then press Enter"); </a:t>
            </a:r>
          </a:p>
          <a:p>
            <a:r>
              <a:rPr lang="en-US" dirty="0"/>
              <a:t>num1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BF709-9DC7-4E11-8FFE-7DAC9D8B419C}"/>
              </a:ext>
            </a:extLst>
          </p:cNvPr>
          <p:cNvSpPr txBox="1"/>
          <p:nvPr/>
        </p:nvSpPr>
        <p:spPr>
          <a:xfrm>
            <a:off x="3213255" y="945481"/>
            <a:ext cx="5765489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Ask the user to type the first number. </a:t>
            </a:r>
          </a:p>
          <a:p>
            <a:r>
              <a:rPr lang="en-US" dirty="0" err="1"/>
              <a:t>Console.WriteLine</a:t>
            </a:r>
            <a:r>
              <a:rPr lang="en-US" dirty="0"/>
              <a:t>("Type a number, and then press Enter"); </a:t>
            </a:r>
          </a:p>
          <a:p>
            <a:r>
              <a:rPr lang="en-US" dirty="0"/>
              <a:t>string temp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num1 = Convert.ToInt32(temp);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578B22F-970A-4E1C-8C0C-406B41C5F13E}"/>
              </a:ext>
            </a:extLst>
          </p:cNvPr>
          <p:cNvSpPr/>
          <p:nvPr/>
        </p:nvSpPr>
        <p:spPr>
          <a:xfrm>
            <a:off x="5350040" y="2489939"/>
            <a:ext cx="1491916" cy="1058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3CB50-B97F-4B70-A18D-DA6F1E814101}"/>
              </a:ext>
            </a:extLst>
          </p:cNvPr>
          <p:cNvSpPr txBox="1"/>
          <p:nvPr/>
        </p:nvSpPr>
        <p:spPr>
          <a:xfrm>
            <a:off x="4507831" y="232020"/>
            <a:ext cx="34351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10975 - Refactor </a:t>
            </a:r>
            <a:r>
              <a:rPr lang="en-US" dirty="0" err="1"/>
              <a:t>ReadLine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0641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E07DBD-93D4-4143-BE87-C037D2C08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8724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A4FBA6-508A-4476-9C5F-22120248EBFC}"/>
              </a:ext>
            </a:extLst>
          </p:cNvPr>
          <p:cNvSpPr txBox="1"/>
          <p:nvPr/>
        </p:nvSpPr>
        <p:spPr>
          <a:xfrm>
            <a:off x="4701034" y="1144600"/>
            <a:ext cx="278993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Visual Studio</a:t>
            </a:r>
          </a:p>
          <a:p>
            <a:pPr algn="ctr"/>
            <a:r>
              <a:rPr lang="en-US" dirty="0"/>
              <a:t>Start with or without debug</a:t>
            </a:r>
          </a:p>
        </p:txBody>
      </p:sp>
    </p:spTree>
    <p:extLst>
      <p:ext uri="{BB962C8B-B14F-4D97-AF65-F5344CB8AC3E}">
        <p14:creationId xmlns:p14="http://schemas.microsoft.com/office/powerpoint/2010/main" val="286676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064F68-A722-4E5B-8200-E11364CAA665}"/>
              </a:ext>
            </a:extLst>
          </p:cNvPr>
          <p:cNvSpPr/>
          <p:nvPr/>
        </p:nvSpPr>
        <p:spPr>
          <a:xfrm>
            <a:off x="424873" y="157018"/>
            <a:ext cx="7647709" cy="545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Managed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2DE0D120-F305-494A-A9FA-517B8EEC045B}"/>
              </a:ext>
            </a:extLst>
          </p:cNvPr>
          <p:cNvSpPr/>
          <p:nvPr/>
        </p:nvSpPr>
        <p:spPr>
          <a:xfrm>
            <a:off x="665017" y="1016000"/>
            <a:ext cx="2041237" cy="812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28F7266-001B-439C-9639-1873D0BFBB86}"/>
              </a:ext>
            </a:extLst>
          </p:cNvPr>
          <p:cNvSpPr/>
          <p:nvPr/>
        </p:nvSpPr>
        <p:spPr>
          <a:xfrm>
            <a:off x="665017" y="2290618"/>
            <a:ext cx="2041237" cy="812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Basic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4F528E4-3133-4E31-B4D4-C4F3F76560B2}"/>
              </a:ext>
            </a:extLst>
          </p:cNvPr>
          <p:cNvSpPr/>
          <p:nvPr/>
        </p:nvSpPr>
        <p:spPr>
          <a:xfrm>
            <a:off x="665016" y="3565236"/>
            <a:ext cx="2041237" cy="812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F#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6742340-CB69-4B90-B5D4-13959820FECA}"/>
              </a:ext>
            </a:extLst>
          </p:cNvPr>
          <p:cNvSpPr/>
          <p:nvPr/>
        </p:nvSpPr>
        <p:spPr>
          <a:xfrm>
            <a:off x="2844798" y="798945"/>
            <a:ext cx="2041237" cy="379614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Build/Compile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D5339-34F5-45E8-9A29-4A82765D67C3}"/>
              </a:ext>
            </a:extLst>
          </p:cNvPr>
          <p:cNvSpPr/>
          <p:nvPr/>
        </p:nvSpPr>
        <p:spPr>
          <a:xfrm>
            <a:off x="5024582" y="743527"/>
            <a:ext cx="1228436" cy="39069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Intermediate Language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D51FC18-5456-4DB5-858E-44F6E65BB19A}"/>
              </a:ext>
            </a:extLst>
          </p:cNvPr>
          <p:cNvSpPr/>
          <p:nvPr/>
        </p:nvSpPr>
        <p:spPr>
          <a:xfrm rot="5400000">
            <a:off x="5331689" y="2119746"/>
            <a:ext cx="3906983" cy="115454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FCCFC4D-C931-47D7-9BC2-CBCD0FAF679C}"/>
              </a:ext>
            </a:extLst>
          </p:cNvPr>
          <p:cNvSpPr/>
          <p:nvPr/>
        </p:nvSpPr>
        <p:spPr>
          <a:xfrm>
            <a:off x="8866910" y="1422399"/>
            <a:ext cx="2299854" cy="25030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594A0C-5E47-410F-ACA0-FE39444EDF60}"/>
              </a:ext>
            </a:extLst>
          </p:cNvPr>
          <p:cNvCxnSpPr/>
          <p:nvPr/>
        </p:nvCxnSpPr>
        <p:spPr>
          <a:xfrm>
            <a:off x="8072582" y="2697017"/>
            <a:ext cx="6373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FAAE8-DA89-4997-92DE-92C407F6E532}"/>
              </a:ext>
            </a:extLst>
          </p:cNvPr>
          <p:cNvSpPr txBox="1"/>
          <p:nvPr/>
        </p:nvSpPr>
        <p:spPr>
          <a:xfrm>
            <a:off x="4990192" y="4655127"/>
            <a:ext cx="129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Assembly</a:t>
            </a:r>
          </a:p>
          <a:p>
            <a:r>
              <a:rPr lang="en-US" dirty="0"/>
              <a:t>(.</a:t>
            </a:r>
            <a:r>
              <a:rPr lang="en-US" dirty="0" err="1"/>
              <a:t>dll</a:t>
            </a:r>
            <a:r>
              <a:rPr lang="en-US" dirty="0"/>
              <a:t> or .exe)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55B145-17BD-4646-A3F9-0E978BDDAF08}"/>
              </a:ext>
            </a:extLst>
          </p:cNvPr>
          <p:cNvSpPr/>
          <p:nvPr/>
        </p:nvSpPr>
        <p:spPr>
          <a:xfrm>
            <a:off x="8584047" y="4595090"/>
            <a:ext cx="2865580" cy="10159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Code</a:t>
            </a:r>
          </a:p>
          <a:p>
            <a:pPr algn="ctr"/>
            <a:r>
              <a:rPr lang="en-US" dirty="0"/>
              <a:t>Other Compiled Code</a:t>
            </a:r>
          </a:p>
        </p:txBody>
      </p:sp>
    </p:spTree>
    <p:extLst>
      <p:ext uri="{BB962C8B-B14F-4D97-AF65-F5344CB8AC3E}">
        <p14:creationId xmlns:p14="http://schemas.microsoft.com/office/powerpoint/2010/main" val="11862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E8C98-CDC3-4280-8C44-F713E30891F1}"/>
              </a:ext>
            </a:extLst>
          </p:cNvPr>
          <p:cNvSpPr txBox="1"/>
          <p:nvPr/>
        </p:nvSpPr>
        <p:spPr>
          <a:xfrm>
            <a:off x="2061411" y="553453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int x = 2;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7B2B7-C21E-4B6F-8021-FE87A68742D1}"/>
              </a:ext>
            </a:extLst>
          </p:cNvPr>
          <p:cNvSpPr txBox="1"/>
          <p:nvPr/>
        </p:nvSpPr>
        <p:spPr>
          <a:xfrm>
            <a:off x="2061411" y="1740568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int x =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3670F-FE48-4BE2-A20A-4B8B50EDF247}"/>
              </a:ext>
            </a:extLst>
          </p:cNvPr>
          <p:cNvSpPr txBox="1"/>
          <p:nvPr/>
        </p:nvSpPr>
        <p:spPr>
          <a:xfrm>
            <a:off x="2061411" y="2927683"/>
            <a:ext cx="3193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int x = </a:t>
            </a:r>
            <a:r>
              <a:rPr lang="en-US" sz="5400" dirty="0" err="1"/>
              <a:t>x+y</a:t>
            </a:r>
            <a:r>
              <a:rPr lang="en-US" sz="5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003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CE52A1-82AC-493C-8263-7165CB07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95"/>
            <a:ext cx="22442" cy="4436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84AA6-E2E9-4478-B41B-F91419058DDB}"/>
              </a:ext>
            </a:extLst>
          </p:cNvPr>
          <p:cNvSpPr txBox="1"/>
          <p:nvPr/>
        </p:nvSpPr>
        <p:spPr>
          <a:xfrm>
            <a:off x="2188520" y="1716505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  camel case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5FCA4-12CB-4862-A165-959D52DF88D0}"/>
              </a:ext>
            </a:extLst>
          </p:cNvPr>
          <p:cNvSpPr txBox="1"/>
          <p:nvPr/>
        </p:nvSpPr>
        <p:spPr>
          <a:xfrm>
            <a:off x="2188520" y="2831432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MyProp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  Pascal case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814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08B05-C0FF-4AE5-AD22-30E380F23001}"/>
              </a:ext>
            </a:extLst>
          </p:cNvPr>
          <p:cNvSpPr txBox="1"/>
          <p:nvPr/>
        </p:nvSpPr>
        <p:spPr>
          <a:xfrm>
            <a:off x="1787237" y="1654233"/>
            <a:ext cx="744973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/>
              <a:t>MethodName</a:t>
            </a:r>
            <a:r>
              <a:rPr lang="en-US" sz="4000" dirty="0"/>
              <a:t>(param1, param2, 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95E04-2A68-488D-B9C8-709D9E5378DA}"/>
              </a:ext>
            </a:extLst>
          </p:cNvPr>
          <p:cNvSpPr txBox="1"/>
          <p:nvPr/>
        </p:nvSpPr>
        <p:spPr>
          <a:xfrm>
            <a:off x="1687484" y="1205345"/>
            <a:ext cx="215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method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3CDE-C0DA-4ADB-BA76-AF1BEC346CC7}"/>
              </a:ext>
            </a:extLst>
          </p:cNvPr>
          <p:cNvSpPr txBox="1"/>
          <p:nvPr/>
        </p:nvSpPr>
        <p:spPr>
          <a:xfrm>
            <a:off x="1787237" y="4495882"/>
            <a:ext cx="149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method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F5FC5-4662-4D18-A915-1E7F722F6D08}"/>
              </a:ext>
            </a:extLst>
          </p:cNvPr>
          <p:cNvSpPr txBox="1"/>
          <p:nvPr/>
        </p:nvSpPr>
        <p:spPr>
          <a:xfrm>
            <a:off x="1787237" y="5006325"/>
            <a:ext cx="88322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/>
              <a:t>MethodName</a:t>
            </a:r>
            <a:r>
              <a:rPr lang="en-US" sz="4000" dirty="0"/>
              <a:t>(argument1, argument2, …)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6114E8-4AE9-4423-B81D-9B2892E8D58F}"/>
              </a:ext>
            </a:extLst>
          </p:cNvPr>
          <p:cNvCxnSpPr/>
          <p:nvPr/>
        </p:nvCxnSpPr>
        <p:spPr>
          <a:xfrm>
            <a:off x="5968538" y="422286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EBB45E-0B44-401D-A0A9-AD42FE301443}"/>
              </a:ext>
            </a:extLst>
          </p:cNvPr>
          <p:cNvSpPr txBox="1"/>
          <p:nvPr/>
        </p:nvSpPr>
        <p:spPr>
          <a:xfrm>
            <a:off x="5076530" y="3782978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program</a:t>
            </a:r>
          </a:p>
        </p:txBody>
      </p:sp>
    </p:spTree>
    <p:extLst>
      <p:ext uri="{BB962C8B-B14F-4D97-AF65-F5344CB8AC3E}">
        <p14:creationId xmlns:p14="http://schemas.microsoft.com/office/powerpoint/2010/main" val="50259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08B05-C0FF-4AE5-AD22-30E380F23001}"/>
              </a:ext>
            </a:extLst>
          </p:cNvPr>
          <p:cNvSpPr txBox="1"/>
          <p:nvPr/>
        </p:nvSpPr>
        <p:spPr>
          <a:xfrm>
            <a:off x="1787237" y="1654233"/>
            <a:ext cx="793435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/>
              <a:t>SetAppointment</a:t>
            </a:r>
            <a:r>
              <a:rPr lang="en-US" sz="4000" dirty="0"/>
              <a:t>(owner, datetime, 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95E04-2A68-488D-B9C8-709D9E5378DA}"/>
              </a:ext>
            </a:extLst>
          </p:cNvPr>
          <p:cNvSpPr txBox="1"/>
          <p:nvPr/>
        </p:nvSpPr>
        <p:spPr>
          <a:xfrm>
            <a:off x="1687484" y="1205345"/>
            <a:ext cx="215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method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3CDE-C0DA-4ADB-BA76-AF1BEC346CC7}"/>
              </a:ext>
            </a:extLst>
          </p:cNvPr>
          <p:cNvSpPr txBox="1"/>
          <p:nvPr/>
        </p:nvSpPr>
        <p:spPr>
          <a:xfrm>
            <a:off x="1787237" y="4495882"/>
            <a:ext cx="149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method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F5FC5-4662-4D18-A915-1E7F722F6D08}"/>
              </a:ext>
            </a:extLst>
          </p:cNvPr>
          <p:cNvSpPr txBox="1"/>
          <p:nvPr/>
        </p:nvSpPr>
        <p:spPr>
          <a:xfrm>
            <a:off x="1787237" y="5006325"/>
            <a:ext cx="72130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/>
              <a:t>SetAppoint</a:t>
            </a:r>
            <a:r>
              <a:rPr lang="en-US" sz="4000" dirty="0"/>
              <a:t>(DeVries, 7/7/2020, …)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6114E8-4AE9-4423-B81D-9B2892E8D58F}"/>
              </a:ext>
            </a:extLst>
          </p:cNvPr>
          <p:cNvCxnSpPr/>
          <p:nvPr/>
        </p:nvCxnSpPr>
        <p:spPr>
          <a:xfrm>
            <a:off x="5068217" y="42298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EBB45E-0B44-401D-A0A9-AD42FE301443}"/>
              </a:ext>
            </a:extLst>
          </p:cNvPr>
          <p:cNvSpPr txBox="1"/>
          <p:nvPr/>
        </p:nvSpPr>
        <p:spPr>
          <a:xfrm>
            <a:off x="4253570" y="3789987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89BA3-163B-4942-A98F-9B55ED91A88D}"/>
              </a:ext>
            </a:extLst>
          </p:cNvPr>
          <p:cNvCxnSpPr/>
          <p:nvPr/>
        </p:nvCxnSpPr>
        <p:spPr>
          <a:xfrm>
            <a:off x="7240610" y="42298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A3C6A4-609D-4D18-9B36-D3755C5D4FAD}"/>
              </a:ext>
            </a:extLst>
          </p:cNvPr>
          <p:cNvSpPr txBox="1"/>
          <p:nvPr/>
        </p:nvSpPr>
        <p:spPr>
          <a:xfrm>
            <a:off x="6425963" y="3789987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program</a:t>
            </a:r>
          </a:p>
        </p:txBody>
      </p:sp>
    </p:spTree>
    <p:extLst>
      <p:ext uri="{BB962C8B-B14F-4D97-AF65-F5344CB8AC3E}">
        <p14:creationId xmlns:p14="http://schemas.microsoft.com/office/powerpoint/2010/main" val="4313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73E17-8B55-D68A-E3EC-432FCCD8D42D}"/>
              </a:ext>
            </a:extLst>
          </p:cNvPr>
          <p:cNvSpPr txBox="1"/>
          <p:nvPr/>
        </p:nvSpPr>
        <p:spPr>
          <a:xfrm flipH="1">
            <a:off x="2007521" y="897775"/>
            <a:ext cx="6936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LINUX</a:t>
            </a:r>
          </a:p>
          <a:p>
            <a:r>
              <a:rPr lang="en-US" sz="6000" dirty="0">
                <a:highlight>
                  <a:srgbClr val="FFFF00"/>
                </a:highlight>
              </a:rPr>
              <a:t>L</a:t>
            </a:r>
            <a:r>
              <a:rPr lang="en-US" sz="6000" dirty="0"/>
              <a:t>INUX </a:t>
            </a:r>
            <a:r>
              <a:rPr lang="en-US" sz="6000" dirty="0">
                <a:highlight>
                  <a:srgbClr val="FFFF00"/>
                </a:highlight>
              </a:rPr>
              <a:t>I</a:t>
            </a:r>
            <a:r>
              <a:rPr lang="en-US" sz="6000" dirty="0"/>
              <a:t>s </a:t>
            </a:r>
            <a:r>
              <a:rPr lang="en-US" sz="6000" dirty="0">
                <a:highlight>
                  <a:srgbClr val="FFFF00"/>
                </a:highlight>
              </a:rPr>
              <a:t>N</a:t>
            </a:r>
            <a:r>
              <a:rPr lang="en-US" sz="6000" dirty="0"/>
              <a:t>ot </a:t>
            </a:r>
            <a:r>
              <a:rPr lang="en-US" sz="6000" dirty="0" err="1">
                <a:highlight>
                  <a:srgbClr val="FFFF00"/>
                </a:highlight>
              </a:rPr>
              <a:t>U</a:t>
            </a:r>
            <a:r>
              <a:rPr lang="en-US" sz="6000" dirty="0" err="1"/>
              <a:t>ni</a:t>
            </a:r>
            <a:r>
              <a:rPr lang="en-US" sz="6000" dirty="0" err="1">
                <a:highlight>
                  <a:srgbClr val="FFFF00"/>
                </a:highlight>
              </a:rPr>
              <a:t>X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351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A642B-5BF3-4B7E-8019-A3F6D62E364B}"/>
              </a:ext>
            </a:extLst>
          </p:cNvPr>
          <p:cNvSpPr/>
          <p:nvPr/>
        </p:nvSpPr>
        <p:spPr>
          <a:xfrm>
            <a:off x="2008909" y="1094509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40791-A42E-42B3-BA1F-469ADAF5EF06}"/>
              </a:ext>
            </a:extLst>
          </p:cNvPr>
          <p:cNvSpPr/>
          <p:nvPr/>
        </p:nvSpPr>
        <p:spPr>
          <a:xfrm>
            <a:off x="2008909" y="1874982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D2A35-1128-4291-8E73-8A7D919466A9}"/>
              </a:ext>
            </a:extLst>
          </p:cNvPr>
          <p:cNvSpPr/>
          <p:nvPr/>
        </p:nvSpPr>
        <p:spPr>
          <a:xfrm>
            <a:off x="7024254" y="942109"/>
            <a:ext cx="3158837" cy="534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5D7CB6-8D47-44EE-A295-B8F50236899A}"/>
              </a:ext>
            </a:extLst>
          </p:cNvPr>
          <p:cNvSpPr/>
          <p:nvPr/>
        </p:nvSpPr>
        <p:spPr>
          <a:xfrm flipH="1">
            <a:off x="4535055" y="1094509"/>
            <a:ext cx="1838036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D0274A-ED45-43C7-A013-C2BA933417DD}"/>
              </a:ext>
            </a:extLst>
          </p:cNvPr>
          <p:cNvSpPr/>
          <p:nvPr/>
        </p:nvSpPr>
        <p:spPr>
          <a:xfrm flipH="1">
            <a:off x="4511963" y="1874982"/>
            <a:ext cx="1838036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812B8-AA62-418D-B403-356E91AC3CD4}"/>
              </a:ext>
            </a:extLst>
          </p:cNvPr>
          <p:cNvSpPr/>
          <p:nvPr/>
        </p:nvSpPr>
        <p:spPr>
          <a:xfrm>
            <a:off x="2008909" y="2918690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 changes X to 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04B99-B176-49B6-B7FF-805FBB7BCB7C}"/>
              </a:ext>
            </a:extLst>
          </p:cNvPr>
          <p:cNvSpPr/>
          <p:nvPr/>
        </p:nvSpPr>
        <p:spPr>
          <a:xfrm>
            <a:off x="2008909" y="3699163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 changes X to X2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AC0F4-89FD-47C4-8575-9DF56BB8609C}"/>
              </a:ext>
            </a:extLst>
          </p:cNvPr>
          <p:cNvSpPr/>
          <p:nvPr/>
        </p:nvSpPr>
        <p:spPr>
          <a:xfrm>
            <a:off x="1995056" y="4668981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28121-8649-4C5A-9676-7658E0BDD521}"/>
              </a:ext>
            </a:extLst>
          </p:cNvPr>
          <p:cNvSpPr/>
          <p:nvPr/>
        </p:nvSpPr>
        <p:spPr>
          <a:xfrm>
            <a:off x="1995056" y="5449454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7582A6-E602-4AAA-8D88-2A9BA5E1CB37}"/>
              </a:ext>
            </a:extLst>
          </p:cNvPr>
          <p:cNvSpPr/>
          <p:nvPr/>
        </p:nvSpPr>
        <p:spPr>
          <a:xfrm>
            <a:off x="4627418" y="4618182"/>
            <a:ext cx="1745673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X1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F27F05-F8DD-4FFE-9E05-9CDA3D2D9A2A}"/>
              </a:ext>
            </a:extLst>
          </p:cNvPr>
          <p:cNvSpPr/>
          <p:nvPr/>
        </p:nvSpPr>
        <p:spPr>
          <a:xfrm>
            <a:off x="4638964" y="5449454"/>
            <a:ext cx="1745673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X2</a:t>
            </a:r>
          </a:p>
        </p:txBody>
      </p:sp>
    </p:spTree>
    <p:extLst>
      <p:ext uri="{BB962C8B-B14F-4D97-AF65-F5344CB8AC3E}">
        <p14:creationId xmlns:p14="http://schemas.microsoft.com/office/powerpoint/2010/main" val="254532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A642B-5BF3-4B7E-8019-A3F6D62E364B}"/>
              </a:ext>
            </a:extLst>
          </p:cNvPr>
          <p:cNvSpPr/>
          <p:nvPr/>
        </p:nvSpPr>
        <p:spPr>
          <a:xfrm>
            <a:off x="2008909" y="1094509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40791-A42E-42B3-BA1F-469ADAF5EF06}"/>
              </a:ext>
            </a:extLst>
          </p:cNvPr>
          <p:cNvSpPr/>
          <p:nvPr/>
        </p:nvSpPr>
        <p:spPr>
          <a:xfrm>
            <a:off x="2008909" y="1874982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D2A35-1128-4291-8E73-8A7D919466A9}"/>
              </a:ext>
            </a:extLst>
          </p:cNvPr>
          <p:cNvSpPr/>
          <p:nvPr/>
        </p:nvSpPr>
        <p:spPr>
          <a:xfrm>
            <a:off x="7024254" y="942109"/>
            <a:ext cx="3158837" cy="534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5D7CB6-8D47-44EE-A295-B8F50236899A}"/>
              </a:ext>
            </a:extLst>
          </p:cNvPr>
          <p:cNvSpPr/>
          <p:nvPr/>
        </p:nvSpPr>
        <p:spPr>
          <a:xfrm flipH="1">
            <a:off x="4535055" y="1094509"/>
            <a:ext cx="1838036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D0274A-ED45-43C7-A013-C2BA933417DD}"/>
              </a:ext>
            </a:extLst>
          </p:cNvPr>
          <p:cNvSpPr/>
          <p:nvPr/>
        </p:nvSpPr>
        <p:spPr>
          <a:xfrm flipH="1">
            <a:off x="4511963" y="1874982"/>
            <a:ext cx="1838036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812B8-AA62-418D-B403-356E91AC3CD4}"/>
              </a:ext>
            </a:extLst>
          </p:cNvPr>
          <p:cNvSpPr/>
          <p:nvPr/>
        </p:nvSpPr>
        <p:spPr>
          <a:xfrm>
            <a:off x="2008909" y="2918690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 changes X to 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04B99-B176-49B6-B7FF-805FBB7BCB7C}"/>
              </a:ext>
            </a:extLst>
          </p:cNvPr>
          <p:cNvSpPr/>
          <p:nvPr/>
        </p:nvSpPr>
        <p:spPr>
          <a:xfrm>
            <a:off x="2008909" y="3699163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 changes X to X2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AC0F4-89FD-47C4-8575-9DF56BB8609C}"/>
              </a:ext>
            </a:extLst>
          </p:cNvPr>
          <p:cNvSpPr/>
          <p:nvPr/>
        </p:nvSpPr>
        <p:spPr>
          <a:xfrm>
            <a:off x="1995056" y="4668981"/>
            <a:ext cx="2004291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28121-8649-4C5A-9676-7658E0BDD521}"/>
              </a:ext>
            </a:extLst>
          </p:cNvPr>
          <p:cNvSpPr/>
          <p:nvPr/>
        </p:nvSpPr>
        <p:spPr>
          <a:xfrm>
            <a:off x="1995056" y="5449454"/>
            <a:ext cx="2004291" cy="62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7582A6-E602-4AAA-8D88-2A9BA5E1CB37}"/>
              </a:ext>
            </a:extLst>
          </p:cNvPr>
          <p:cNvSpPr/>
          <p:nvPr/>
        </p:nvSpPr>
        <p:spPr>
          <a:xfrm>
            <a:off x="4627418" y="4618182"/>
            <a:ext cx="1745673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X1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F27F05-F8DD-4FFE-9E05-9CDA3D2D9A2A}"/>
              </a:ext>
            </a:extLst>
          </p:cNvPr>
          <p:cNvSpPr/>
          <p:nvPr/>
        </p:nvSpPr>
        <p:spPr>
          <a:xfrm>
            <a:off x="4638964" y="5449454"/>
            <a:ext cx="1745673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X2</a:t>
            </a: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BDF0CE41-0FB6-4E41-B6B3-DD93AC21174A}"/>
              </a:ext>
            </a:extLst>
          </p:cNvPr>
          <p:cNvSpPr/>
          <p:nvPr/>
        </p:nvSpPr>
        <p:spPr>
          <a:xfrm>
            <a:off x="5098473" y="1736436"/>
            <a:ext cx="840509" cy="9282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6ED2-F75B-4EE7-A87A-7FA008A2C080}"/>
              </a:ext>
            </a:extLst>
          </p:cNvPr>
          <p:cNvSpPr txBox="1"/>
          <p:nvPr/>
        </p:nvSpPr>
        <p:spPr>
          <a:xfrm>
            <a:off x="2324166" y="2782669"/>
            <a:ext cx="754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http://mydomain.com/</a:t>
            </a:r>
            <a:r>
              <a:rPr lang="en-US" sz="3600" dirty="0">
                <a:solidFill>
                  <a:srgbClr val="FF0000"/>
                </a:solidFill>
              </a:rPr>
              <a:t>home/index/id?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F873-9A65-49D8-9698-F3AA26242602}"/>
              </a:ext>
            </a:extLst>
          </p:cNvPr>
          <p:cNvSpPr txBox="1"/>
          <p:nvPr/>
        </p:nvSpPr>
        <p:spPr>
          <a:xfrm>
            <a:off x="4573019" y="1387642"/>
            <a:ext cx="3045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Default Route</a:t>
            </a:r>
          </a:p>
        </p:txBody>
      </p:sp>
    </p:spTree>
    <p:extLst>
      <p:ext uri="{BB962C8B-B14F-4D97-AF65-F5344CB8AC3E}">
        <p14:creationId xmlns:p14="http://schemas.microsoft.com/office/powerpoint/2010/main" val="31606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CF6716-CA37-4B6C-9526-E15F8141B774}"/>
              </a:ext>
            </a:extLst>
          </p:cNvPr>
          <p:cNvSpPr/>
          <p:nvPr/>
        </p:nvSpPr>
        <p:spPr>
          <a:xfrm>
            <a:off x="5056909" y="1882654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4590E6-C0DE-49EC-B88D-87DADDAAB575}"/>
              </a:ext>
            </a:extLst>
          </p:cNvPr>
          <p:cNvSpPr/>
          <p:nvPr/>
        </p:nvSpPr>
        <p:spPr>
          <a:xfrm>
            <a:off x="5138444" y="2888415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36D87-12BE-4449-BB2E-018CC126829E}"/>
              </a:ext>
            </a:extLst>
          </p:cNvPr>
          <p:cNvSpPr/>
          <p:nvPr/>
        </p:nvSpPr>
        <p:spPr>
          <a:xfrm>
            <a:off x="5056909" y="841698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50DD84-3B99-4663-AFB7-0251345FBC65}"/>
              </a:ext>
            </a:extLst>
          </p:cNvPr>
          <p:cNvSpPr/>
          <p:nvPr/>
        </p:nvSpPr>
        <p:spPr>
          <a:xfrm>
            <a:off x="5138444" y="5000224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0ED4FF-9EFD-4FA9-856E-1C3172CB00BB}"/>
              </a:ext>
            </a:extLst>
          </p:cNvPr>
          <p:cNvSpPr/>
          <p:nvPr/>
        </p:nvSpPr>
        <p:spPr>
          <a:xfrm>
            <a:off x="5138444" y="3940708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3C2B4-58C1-4B2C-96F2-069CD35AD36E}"/>
              </a:ext>
            </a:extLst>
          </p:cNvPr>
          <p:cNvSpPr txBox="1"/>
          <p:nvPr/>
        </p:nvSpPr>
        <p:spPr>
          <a:xfrm>
            <a:off x="4772366" y="104007"/>
            <a:ext cx="213391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89617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CF6716-CA37-4B6C-9526-E15F8141B774}"/>
              </a:ext>
            </a:extLst>
          </p:cNvPr>
          <p:cNvSpPr/>
          <p:nvPr/>
        </p:nvSpPr>
        <p:spPr>
          <a:xfrm>
            <a:off x="4997113" y="1929291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4590E6-C0DE-49EC-B88D-87DADDAAB575}"/>
              </a:ext>
            </a:extLst>
          </p:cNvPr>
          <p:cNvSpPr/>
          <p:nvPr/>
        </p:nvSpPr>
        <p:spPr>
          <a:xfrm>
            <a:off x="4981072" y="3033073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36D87-12BE-4449-BB2E-018CC126829E}"/>
              </a:ext>
            </a:extLst>
          </p:cNvPr>
          <p:cNvSpPr/>
          <p:nvPr/>
        </p:nvSpPr>
        <p:spPr>
          <a:xfrm>
            <a:off x="4981072" y="813996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50DD84-3B99-4663-AFB7-0251345FBC65}"/>
              </a:ext>
            </a:extLst>
          </p:cNvPr>
          <p:cNvSpPr/>
          <p:nvPr/>
        </p:nvSpPr>
        <p:spPr>
          <a:xfrm>
            <a:off x="4997113" y="5252150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0ED4FF-9EFD-4FA9-856E-1C3172CB00BB}"/>
              </a:ext>
            </a:extLst>
          </p:cNvPr>
          <p:cNvSpPr/>
          <p:nvPr/>
        </p:nvSpPr>
        <p:spPr>
          <a:xfrm>
            <a:off x="4981072" y="4148368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3C2B4-58C1-4B2C-96F2-069CD35AD36E}"/>
              </a:ext>
            </a:extLst>
          </p:cNvPr>
          <p:cNvSpPr txBox="1"/>
          <p:nvPr/>
        </p:nvSpPr>
        <p:spPr>
          <a:xfrm>
            <a:off x="4772366" y="104007"/>
            <a:ext cx="213391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323788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1F65B2F-393D-4BDF-A7FE-97FE2731F840}"/>
              </a:ext>
            </a:extLst>
          </p:cNvPr>
          <p:cNvSpPr/>
          <p:nvPr/>
        </p:nvSpPr>
        <p:spPr>
          <a:xfrm>
            <a:off x="1491914" y="2104418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0E4EA9-B998-44C2-A4B6-59AECB27C12B}"/>
              </a:ext>
            </a:extLst>
          </p:cNvPr>
          <p:cNvSpPr/>
          <p:nvPr/>
        </p:nvSpPr>
        <p:spPr>
          <a:xfrm>
            <a:off x="1491914" y="3254693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177A41-36FD-426C-95CC-2F1114BA0152}"/>
              </a:ext>
            </a:extLst>
          </p:cNvPr>
          <p:cNvSpPr/>
          <p:nvPr/>
        </p:nvSpPr>
        <p:spPr>
          <a:xfrm>
            <a:off x="1491914" y="906017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6E676-6281-4354-BC83-C36AF7B3D8AA}"/>
              </a:ext>
            </a:extLst>
          </p:cNvPr>
          <p:cNvSpPr/>
          <p:nvPr/>
        </p:nvSpPr>
        <p:spPr>
          <a:xfrm>
            <a:off x="6096000" y="842210"/>
            <a:ext cx="4251158" cy="1127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1A46-14DC-42CC-A73D-0A2D217A8D0F}"/>
              </a:ext>
            </a:extLst>
          </p:cNvPr>
          <p:cNvSpPr txBox="1"/>
          <p:nvPr/>
        </p:nvSpPr>
        <p:spPr>
          <a:xfrm>
            <a:off x="2117557" y="474078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926C5C-0E4B-4D90-8C3F-D7279B5CF801}"/>
              </a:ext>
            </a:extLst>
          </p:cNvPr>
          <p:cNvSpPr/>
          <p:nvPr/>
        </p:nvSpPr>
        <p:spPr>
          <a:xfrm>
            <a:off x="6272463" y="2104418"/>
            <a:ext cx="1852862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E52402-5683-48A9-81A7-D708633CDABD}"/>
              </a:ext>
            </a:extLst>
          </p:cNvPr>
          <p:cNvSpPr/>
          <p:nvPr/>
        </p:nvSpPr>
        <p:spPr>
          <a:xfrm>
            <a:off x="6272463" y="3254693"/>
            <a:ext cx="1852862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A97E1-F156-417C-84F0-CA19E15DE722}"/>
              </a:ext>
            </a:extLst>
          </p:cNvPr>
          <p:cNvSpPr/>
          <p:nvPr/>
        </p:nvSpPr>
        <p:spPr>
          <a:xfrm>
            <a:off x="6272463" y="906017"/>
            <a:ext cx="1852862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92E8B2-DD36-47AD-B048-F3B10FFDF34C}"/>
              </a:ext>
            </a:extLst>
          </p:cNvPr>
          <p:cNvSpPr/>
          <p:nvPr/>
        </p:nvSpPr>
        <p:spPr>
          <a:xfrm>
            <a:off x="8518354" y="2104418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4A382C-D0FA-46DE-8207-7442927D8A82}"/>
              </a:ext>
            </a:extLst>
          </p:cNvPr>
          <p:cNvSpPr/>
          <p:nvPr/>
        </p:nvSpPr>
        <p:spPr>
          <a:xfrm>
            <a:off x="8518354" y="3254693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251C85-3EE7-4A23-9CD3-F180D980BD1D}"/>
              </a:ext>
            </a:extLst>
          </p:cNvPr>
          <p:cNvSpPr/>
          <p:nvPr/>
        </p:nvSpPr>
        <p:spPr>
          <a:xfrm>
            <a:off x="8518354" y="906017"/>
            <a:ext cx="1716506" cy="97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D00E5-D45E-4CFA-AC91-E2E9FFD26C7E}"/>
              </a:ext>
            </a:extLst>
          </p:cNvPr>
          <p:cNvSpPr txBox="1"/>
          <p:nvPr/>
        </p:nvSpPr>
        <p:spPr>
          <a:xfrm>
            <a:off x="7748029" y="47407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816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easure&#10;&#10;Description automatically generated">
            <a:extLst>
              <a:ext uri="{FF2B5EF4-FFF2-40B4-BE49-F238E27FC236}">
                <a16:creationId xmlns:a16="http://schemas.microsoft.com/office/drawing/2014/main" id="{A3B9C85E-74B4-4A31-9351-D66E6C88A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335" y="2135106"/>
            <a:ext cx="3887755" cy="2587787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A8BF9A0-88B5-43DA-BF1D-50941E91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26155" y="950680"/>
            <a:ext cx="5865845" cy="49566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598336C-17C1-463E-AF04-93ED1085010F}"/>
              </a:ext>
            </a:extLst>
          </p:cNvPr>
          <p:cNvSpPr/>
          <p:nvPr/>
        </p:nvSpPr>
        <p:spPr>
          <a:xfrm>
            <a:off x="4518798" y="2794517"/>
            <a:ext cx="2459517" cy="1268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96017-85A1-45C1-BA87-575949A04C4B}"/>
              </a:ext>
            </a:extLst>
          </p:cNvPr>
          <p:cNvSpPr txBox="1"/>
          <p:nvPr/>
        </p:nvSpPr>
        <p:spPr>
          <a:xfrm>
            <a:off x="1246653" y="1514800"/>
            <a:ext cx="241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(description)</a:t>
            </a:r>
          </a:p>
          <a:p>
            <a:r>
              <a:rPr lang="en-US" dirty="0"/>
              <a:t>Class Name: Bungalow1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6B69A-5CE1-4D64-89E8-A65896125566}"/>
              </a:ext>
            </a:extLst>
          </p:cNvPr>
          <p:cNvSpPr txBox="1"/>
          <p:nvPr/>
        </p:nvSpPr>
        <p:spPr>
          <a:xfrm>
            <a:off x="8252807" y="161564"/>
            <a:ext cx="201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(executable)</a:t>
            </a:r>
          </a:p>
          <a:p>
            <a:r>
              <a:rPr lang="en-US" dirty="0"/>
              <a:t>Type: Bungalow1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71E3B09-DCEA-474D-B536-5BBF48370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73735" y="1197505"/>
            <a:ext cx="2149642" cy="1104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B3FF6-FEB9-414D-90A5-27CF41E4BAE9}"/>
              </a:ext>
            </a:extLst>
          </p:cNvPr>
          <p:cNvSpPr txBox="1"/>
          <p:nvPr/>
        </p:nvSpPr>
        <p:spPr>
          <a:xfrm>
            <a:off x="4916195" y="13186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DB608-00AB-4BF9-8342-D2BC6256BE5A}"/>
              </a:ext>
            </a:extLst>
          </p:cNvPr>
          <p:cNvSpPr txBox="1"/>
          <p:nvPr/>
        </p:nvSpPr>
        <p:spPr>
          <a:xfrm>
            <a:off x="1371586" y="4800734"/>
            <a:ext cx="2042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0442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5EE7-2E73-4EA7-B0E5-E4398234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198F-0342-476D-A9FA-7186235E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Fields </a:t>
            </a:r>
            <a:r>
              <a:rPr lang="en-US" dirty="0"/>
              <a:t>are local scope variables in </a:t>
            </a:r>
            <a:r>
              <a:rPr lang="en-US"/>
              <a:t>a Class</a:t>
            </a:r>
            <a:br>
              <a:rPr lang="en-US"/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hold data in memory</a:t>
            </a:r>
          </a:p>
          <a:p>
            <a:pPr lvl="1"/>
            <a:r>
              <a:rPr lang="en-US" dirty="0"/>
              <a:t>We call classes that are mostly Properties “models”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/>
              <a:t> perform actions on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9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921E2-5102-4835-829D-48991985E34F}"/>
              </a:ext>
            </a:extLst>
          </p:cNvPr>
          <p:cNvSpPr txBox="1"/>
          <p:nvPr/>
        </p:nvSpPr>
        <p:spPr>
          <a:xfrm>
            <a:off x="2646947" y="473242"/>
            <a:ext cx="556453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Class </a:t>
            </a:r>
            <a:r>
              <a:rPr lang="en-US" sz="4400" dirty="0" err="1"/>
              <a:t>CreditCourse</a:t>
            </a:r>
            <a:r>
              <a:rPr lang="en-US" sz="4400" dirty="0"/>
              <a:t> </a:t>
            </a:r>
          </a:p>
          <a:p>
            <a:r>
              <a:rPr lang="en-US" sz="4400" dirty="0"/>
              <a:t>{</a:t>
            </a:r>
          </a:p>
          <a:p>
            <a:r>
              <a:rPr lang="en-US" sz="4400" dirty="0"/>
              <a:t>	int </a:t>
            </a:r>
            <a:r>
              <a:rPr lang="en-US" sz="4400" dirty="0" err="1"/>
              <a:t>courseId</a:t>
            </a:r>
            <a:r>
              <a:rPr lang="en-US" sz="4400" dirty="0"/>
              <a:t>;</a:t>
            </a:r>
          </a:p>
          <a:p>
            <a:r>
              <a:rPr lang="en-US" sz="4400" dirty="0"/>
              <a:t>	string </a:t>
            </a:r>
            <a:r>
              <a:rPr lang="en-US" sz="4400" dirty="0" err="1"/>
              <a:t>courseName</a:t>
            </a:r>
            <a:r>
              <a:rPr lang="en-US" sz="4400" dirty="0"/>
              <a:t>;</a:t>
            </a:r>
          </a:p>
          <a:p>
            <a:r>
              <a:rPr lang="en-US" sz="4400" dirty="0"/>
              <a:t>	int </a:t>
            </a:r>
            <a:r>
              <a:rPr lang="en-US" sz="4400" dirty="0" err="1"/>
              <a:t>courseLength</a:t>
            </a:r>
            <a:r>
              <a:rPr lang="en-US" sz="4400" dirty="0"/>
              <a:t>;</a:t>
            </a:r>
          </a:p>
          <a:p>
            <a:endParaRPr lang="en-US" sz="4400" dirty="0"/>
          </a:p>
          <a:p>
            <a:r>
              <a:rPr lang="en-US" sz="4400" dirty="0"/>
              <a:t>	</a:t>
            </a:r>
            <a:r>
              <a:rPr lang="en-US" sz="4400" dirty="0" err="1"/>
              <a:t>CreditCourse</a:t>
            </a:r>
            <a:r>
              <a:rPr lang="en-US" sz="4400" dirty="0"/>
              <a:t>()</a:t>
            </a:r>
          </a:p>
          <a:p>
            <a:r>
              <a:rPr lang="en-US" sz="4400" dirty="0"/>
              <a:t>	{</a:t>
            </a:r>
          </a:p>
          <a:p>
            <a:r>
              <a:rPr lang="en-US" sz="4400" dirty="0"/>
              <a:t>	}</a:t>
            </a:r>
          </a:p>
          <a:p>
            <a:r>
              <a:rPr lang="en-US" sz="4400" dirty="0"/>
              <a:t>}</a:t>
            </a:r>
          </a:p>
        </p:txBody>
      </p:sp>
      <p:pic>
        <p:nvPicPr>
          <p:cNvPr id="3" name="Picture 2" descr="A close up of a measure&#10;&#10;Description automatically generated">
            <a:extLst>
              <a:ext uri="{FF2B5EF4-FFF2-40B4-BE49-F238E27FC236}">
                <a16:creationId xmlns:a16="http://schemas.microsoft.com/office/drawing/2014/main" id="{1FF24421-8DD2-4803-9F96-DBAD2E8A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0547" y="2016679"/>
            <a:ext cx="2716027" cy="180785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9B9862-3745-4C4A-B740-403C54E91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26770" y="4692315"/>
            <a:ext cx="1548491" cy="7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4B10E-6B63-4799-9424-02A1E1C0B02D}"/>
              </a:ext>
            </a:extLst>
          </p:cNvPr>
          <p:cNvSpPr txBox="1"/>
          <p:nvPr/>
        </p:nvSpPr>
        <p:spPr>
          <a:xfrm>
            <a:off x="1960412" y="2179781"/>
            <a:ext cx="8479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dirty="0" err="1"/>
              <a:t>reditCourse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dirty="0" err="1"/>
              <a:t>reditCourse</a:t>
            </a:r>
            <a:r>
              <a:rPr lang="en-US" sz="3200" dirty="0"/>
              <a:t> = </a:t>
            </a:r>
            <a:r>
              <a:rPr lang="en-US" sz="3200" dirty="0">
                <a:solidFill>
                  <a:schemeClr val="accent1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err="1"/>
              <a:t>CreditCourse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;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C040ED8-B06C-45F5-B056-736C8568B126}"/>
              </a:ext>
            </a:extLst>
          </p:cNvPr>
          <p:cNvSpPr/>
          <p:nvPr/>
        </p:nvSpPr>
        <p:spPr>
          <a:xfrm rot="16200000">
            <a:off x="2800345" y="879181"/>
            <a:ext cx="579588" cy="2021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68F4A99-AE89-4AAC-B966-E6FA5ABF0786}"/>
              </a:ext>
            </a:extLst>
          </p:cNvPr>
          <p:cNvSpPr/>
          <p:nvPr/>
        </p:nvSpPr>
        <p:spPr>
          <a:xfrm rot="16200000">
            <a:off x="5075521" y="879178"/>
            <a:ext cx="579588" cy="2021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8F0FB06-F253-45BD-8651-A52F2683D645}"/>
              </a:ext>
            </a:extLst>
          </p:cNvPr>
          <p:cNvSpPr/>
          <p:nvPr/>
        </p:nvSpPr>
        <p:spPr>
          <a:xfrm rot="16200000">
            <a:off x="8501496" y="742948"/>
            <a:ext cx="579588" cy="2294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86419-1C0C-4387-9AAD-9E515A96D6E5}"/>
              </a:ext>
            </a:extLst>
          </p:cNvPr>
          <p:cNvSpPr txBox="1"/>
          <p:nvPr/>
        </p:nvSpPr>
        <p:spPr>
          <a:xfrm>
            <a:off x="8158905" y="1230858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E5E2A0-F179-491B-8DD3-2E45E6B33AF5}"/>
              </a:ext>
            </a:extLst>
          </p:cNvPr>
          <p:cNvSpPr/>
          <p:nvPr/>
        </p:nvSpPr>
        <p:spPr>
          <a:xfrm rot="5400000">
            <a:off x="8064208" y="1554882"/>
            <a:ext cx="579588" cy="3168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81430-24C6-4219-B2F9-791E7B63E962}"/>
              </a:ext>
            </a:extLst>
          </p:cNvPr>
          <p:cNvSpPr txBox="1"/>
          <p:nvPr/>
        </p:nvSpPr>
        <p:spPr>
          <a:xfrm>
            <a:off x="6422896" y="3513857"/>
            <a:ext cx="386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new instance of class (object)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B20AC-5577-40A8-A636-4F10A31C2248}"/>
              </a:ext>
            </a:extLst>
          </p:cNvPr>
          <p:cNvSpPr txBox="1"/>
          <p:nvPr/>
        </p:nvSpPr>
        <p:spPr>
          <a:xfrm>
            <a:off x="4900380" y="1205571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9C317-44EC-4751-ADA5-FC82342BF984}"/>
              </a:ext>
            </a:extLst>
          </p:cNvPr>
          <p:cNvSpPr txBox="1"/>
          <p:nvPr/>
        </p:nvSpPr>
        <p:spPr>
          <a:xfrm>
            <a:off x="2120354" y="1230858"/>
            <a:ext cx="19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data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1152E5-011B-40D9-8C80-9F49DDD620AC}"/>
              </a:ext>
            </a:extLst>
          </p:cNvPr>
          <p:cNvSpPr/>
          <p:nvPr/>
        </p:nvSpPr>
        <p:spPr>
          <a:xfrm rot="5400000">
            <a:off x="5075521" y="2128401"/>
            <a:ext cx="579588" cy="2021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36D4F-CFEF-4CBB-BE45-4143E2C2C86F}"/>
              </a:ext>
            </a:extLst>
          </p:cNvPr>
          <p:cNvSpPr txBox="1"/>
          <p:nvPr/>
        </p:nvSpPr>
        <p:spPr>
          <a:xfrm>
            <a:off x="4823660" y="3513857"/>
            <a:ext cx="108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33B24D2-2241-4E36-8553-A22E2B5D75EE}"/>
              </a:ext>
            </a:extLst>
          </p:cNvPr>
          <p:cNvSpPr/>
          <p:nvPr/>
        </p:nvSpPr>
        <p:spPr>
          <a:xfrm rot="5400000">
            <a:off x="2857131" y="2128400"/>
            <a:ext cx="579588" cy="2021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44C56-2D03-418F-944C-526676CA4FF2}"/>
              </a:ext>
            </a:extLst>
          </p:cNvPr>
          <p:cNvSpPr txBox="1"/>
          <p:nvPr/>
        </p:nvSpPr>
        <p:spPr>
          <a:xfrm>
            <a:off x="2250173" y="3513857"/>
            <a:ext cx="179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data type</a:t>
            </a:r>
          </a:p>
          <a:p>
            <a:pPr algn="ctr"/>
            <a:r>
              <a:rPr lang="en-US" dirty="0"/>
              <a:t>Of variable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62569DAD-FF30-4A00-B4B9-EB7FFB84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8568" y="4178302"/>
            <a:ext cx="2690866" cy="227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CAD4E-A3D7-4A52-8BBD-6601133F5D10}"/>
              </a:ext>
            </a:extLst>
          </p:cNvPr>
          <p:cNvSpPr txBox="1"/>
          <p:nvPr/>
        </p:nvSpPr>
        <p:spPr>
          <a:xfrm>
            <a:off x="4590195" y="2526246"/>
            <a:ext cx="1747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creditCourse1</a:t>
            </a:r>
          </a:p>
          <a:p>
            <a:r>
              <a:rPr lang="en-US" dirty="0"/>
              <a:t>or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313F-8529-49C4-B4F9-191F2C8FCB95}"/>
              </a:ext>
            </a:extLst>
          </p:cNvPr>
          <p:cNvSpPr txBox="1"/>
          <p:nvPr/>
        </p:nvSpPr>
        <p:spPr>
          <a:xfrm>
            <a:off x="2781376" y="2664745"/>
            <a:ext cx="73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var</a:t>
            </a:r>
          </a:p>
        </p:txBody>
      </p:sp>
    </p:spTree>
    <p:extLst>
      <p:ext uri="{BB962C8B-B14F-4D97-AF65-F5344CB8AC3E}">
        <p14:creationId xmlns:p14="http://schemas.microsoft.com/office/powerpoint/2010/main" val="20300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04DA850-74F8-BE47-FDDE-6AD76F893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61225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D7494CA-9FCC-AD79-9772-28358DB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71005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2D1-6A8C-0041-418F-2EFC2F84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external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4067E8-607E-4B7B-A029-3487C2AA738F}"/>
              </a:ext>
            </a:extLst>
          </p:cNvPr>
          <p:cNvSpPr/>
          <p:nvPr/>
        </p:nvSpPr>
        <p:spPr>
          <a:xfrm>
            <a:off x="2743200" y="1986742"/>
            <a:ext cx="6267796" cy="64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  <a:p>
            <a:pPr algn="ctr"/>
            <a:r>
              <a:rPr lang="en-US" dirty="0"/>
              <a:t>(File or DB or Network or …)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EEC3A-8222-2E11-E614-8D4C3ADE4B0E}"/>
              </a:ext>
            </a:extLst>
          </p:cNvPr>
          <p:cNvSpPr/>
          <p:nvPr/>
        </p:nvSpPr>
        <p:spPr>
          <a:xfrm>
            <a:off x="2743200" y="3652058"/>
            <a:ext cx="6267796" cy="64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Proxy for External Service</a:t>
            </a:r>
          </a:p>
          <a:p>
            <a:pPr algn="ctr"/>
            <a:r>
              <a:rPr lang="en-US" dirty="0"/>
              <a:t>(Client or Context Object)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229976-909A-A406-5457-D1A4A711D8DA}"/>
              </a:ext>
            </a:extLst>
          </p:cNvPr>
          <p:cNvCxnSpPr/>
          <p:nvPr/>
        </p:nvCxnSpPr>
        <p:spPr>
          <a:xfrm>
            <a:off x="5877098" y="2784763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35516B-9A5E-D13D-B316-8EDECA5551B8}"/>
              </a:ext>
            </a:extLst>
          </p:cNvPr>
          <p:cNvSpPr/>
          <p:nvPr/>
        </p:nvSpPr>
        <p:spPr>
          <a:xfrm>
            <a:off x="1762298" y="3146366"/>
            <a:ext cx="8404166" cy="334650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23DA4-FF02-1F39-6672-DFF374560317}"/>
              </a:ext>
            </a:extLst>
          </p:cNvPr>
          <p:cNvSpPr/>
          <p:nvPr/>
        </p:nvSpPr>
        <p:spPr>
          <a:xfrm>
            <a:off x="3179618" y="5151119"/>
            <a:ext cx="5394960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1B1B69-9C51-8D46-BB8A-67643A0E6104}"/>
              </a:ext>
            </a:extLst>
          </p:cNvPr>
          <p:cNvCxnSpPr/>
          <p:nvPr/>
        </p:nvCxnSpPr>
        <p:spPr>
          <a:xfrm>
            <a:off x="3815542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5E265D-2BCA-D01E-3123-7B1E234AF001}"/>
              </a:ext>
            </a:extLst>
          </p:cNvPr>
          <p:cNvCxnSpPr/>
          <p:nvPr/>
        </p:nvCxnSpPr>
        <p:spPr>
          <a:xfrm>
            <a:off x="4200698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F54C4-817A-48DE-A17E-B136BC3A98CF}"/>
              </a:ext>
            </a:extLst>
          </p:cNvPr>
          <p:cNvCxnSpPr/>
          <p:nvPr/>
        </p:nvCxnSpPr>
        <p:spPr>
          <a:xfrm>
            <a:off x="4585854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39DD4-7F86-F4E5-CFA5-F4B7B1265A5D}"/>
              </a:ext>
            </a:extLst>
          </p:cNvPr>
          <p:cNvCxnSpPr/>
          <p:nvPr/>
        </p:nvCxnSpPr>
        <p:spPr>
          <a:xfrm>
            <a:off x="4971010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94ECFB-F957-0BDE-9663-5BCBAF4107CB}"/>
              </a:ext>
            </a:extLst>
          </p:cNvPr>
          <p:cNvCxnSpPr/>
          <p:nvPr/>
        </p:nvCxnSpPr>
        <p:spPr>
          <a:xfrm>
            <a:off x="5356166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DB289-AD61-C02A-A556-11665DF8116C}"/>
              </a:ext>
            </a:extLst>
          </p:cNvPr>
          <p:cNvCxnSpPr/>
          <p:nvPr/>
        </p:nvCxnSpPr>
        <p:spPr>
          <a:xfrm>
            <a:off x="5741322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E5B2A-226B-5851-4A49-C755C8B06B7A}"/>
              </a:ext>
            </a:extLst>
          </p:cNvPr>
          <p:cNvCxnSpPr/>
          <p:nvPr/>
        </p:nvCxnSpPr>
        <p:spPr>
          <a:xfrm>
            <a:off x="6126478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C74B1-6CC0-9E19-5756-41B4B11B43A1}"/>
              </a:ext>
            </a:extLst>
          </p:cNvPr>
          <p:cNvCxnSpPr/>
          <p:nvPr/>
        </p:nvCxnSpPr>
        <p:spPr>
          <a:xfrm>
            <a:off x="6511634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6A521-1172-50F8-6DB1-0F3FE26BF0B1}"/>
              </a:ext>
            </a:extLst>
          </p:cNvPr>
          <p:cNvCxnSpPr/>
          <p:nvPr/>
        </p:nvCxnSpPr>
        <p:spPr>
          <a:xfrm>
            <a:off x="6896790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77636-9842-EF8C-52CA-26EDEFD4383A}"/>
              </a:ext>
            </a:extLst>
          </p:cNvPr>
          <p:cNvCxnSpPr/>
          <p:nvPr/>
        </p:nvCxnSpPr>
        <p:spPr>
          <a:xfrm>
            <a:off x="7281946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FCE56-164F-978F-709F-15BA6D679B79}"/>
              </a:ext>
            </a:extLst>
          </p:cNvPr>
          <p:cNvCxnSpPr/>
          <p:nvPr/>
        </p:nvCxnSpPr>
        <p:spPr>
          <a:xfrm>
            <a:off x="7667102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A1EC03-5420-CB47-D1D0-6BB0C8F0EB89}"/>
              </a:ext>
            </a:extLst>
          </p:cNvPr>
          <p:cNvCxnSpPr/>
          <p:nvPr/>
        </p:nvCxnSpPr>
        <p:spPr>
          <a:xfrm>
            <a:off x="8052258" y="4361408"/>
            <a:ext cx="0" cy="7232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710-470F-46D3-9F43-EF2B602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 Class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A459-FD5E-4020-873D-7FB7DDD1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 and/or Methods as “static”</a:t>
            </a:r>
          </a:p>
          <a:p>
            <a:pPr lvl="1"/>
            <a:r>
              <a:rPr lang="en-US" dirty="0"/>
              <a:t>Do not need to be instantiated, you just use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Instantiate an Object from the Class library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Inherit the Base Class from the Class library</a:t>
            </a:r>
          </a:p>
          <a:p>
            <a:pPr lvl="1"/>
            <a:r>
              <a:rPr lang="en-US" dirty="0"/>
              <a:t>Extend it to customize for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589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1F03157-3216-4FD7-920A-9FABF14608D7}"/>
              </a:ext>
            </a:extLst>
          </p:cNvPr>
          <p:cNvSpPr/>
          <p:nvPr/>
        </p:nvSpPr>
        <p:spPr>
          <a:xfrm>
            <a:off x="2662990" y="1949116"/>
            <a:ext cx="6336631" cy="33126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07EF1-A86B-4C79-AEB3-A8F128176A72}"/>
              </a:ext>
            </a:extLst>
          </p:cNvPr>
          <p:cNvSpPr/>
          <p:nvPr/>
        </p:nvSpPr>
        <p:spPr>
          <a:xfrm>
            <a:off x="6304549" y="3429000"/>
            <a:ext cx="1002632" cy="18328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97D19-5F37-4B45-9F41-21A265C9960D}"/>
              </a:ext>
            </a:extLst>
          </p:cNvPr>
          <p:cNvSpPr/>
          <p:nvPr/>
        </p:nvSpPr>
        <p:spPr>
          <a:xfrm>
            <a:off x="3368842" y="3429000"/>
            <a:ext cx="1515979" cy="1098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10B9B-57AE-48DD-9857-30898674B678}"/>
              </a:ext>
            </a:extLst>
          </p:cNvPr>
          <p:cNvSpPr txBox="1"/>
          <p:nvPr/>
        </p:nvSpPr>
        <p:spPr>
          <a:xfrm>
            <a:off x="5929407" y="5261811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Door( H , W)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4FDA485-B15E-40DA-9D3C-666BDE10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4763" y="3321698"/>
            <a:ext cx="1698544" cy="153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1723C-D233-41A1-BBF0-36CBBCDFBB95}"/>
              </a:ext>
            </a:extLst>
          </p:cNvPr>
          <p:cNvSpPr txBox="1"/>
          <p:nvPr/>
        </p:nvSpPr>
        <p:spPr>
          <a:xfrm>
            <a:off x="9374763" y="5031244"/>
            <a:ext cx="13024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ngimg.com/download/4535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6874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1F03157-3216-4FD7-920A-9FABF14608D7}"/>
              </a:ext>
            </a:extLst>
          </p:cNvPr>
          <p:cNvSpPr/>
          <p:nvPr/>
        </p:nvSpPr>
        <p:spPr>
          <a:xfrm>
            <a:off x="2662990" y="1949116"/>
            <a:ext cx="6336631" cy="33126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07EF1-A86B-4C79-AEB3-A8F128176A72}"/>
              </a:ext>
            </a:extLst>
          </p:cNvPr>
          <p:cNvSpPr/>
          <p:nvPr/>
        </p:nvSpPr>
        <p:spPr>
          <a:xfrm>
            <a:off x="6304549" y="3429000"/>
            <a:ext cx="1002632" cy="18328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97D19-5F37-4B45-9F41-21A265C9960D}"/>
              </a:ext>
            </a:extLst>
          </p:cNvPr>
          <p:cNvSpPr/>
          <p:nvPr/>
        </p:nvSpPr>
        <p:spPr>
          <a:xfrm>
            <a:off x="3368842" y="3429000"/>
            <a:ext cx="1515979" cy="1098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10B9B-57AE-48DD-9857-30898674B678}"/>
              </a:ext>
            </a:extLst>
          </p:cNvPr>
          <p:cNvSpPr txBox="1"/>
          <p:nvPr/>
        </p:nvSpPr>
        <p:spPr>
          <a:xfrm>
            <a:off x="4884821" y="5285159"/>
            <a:ext cx="378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Door (H , W , T, </a:t>
            </a:r>
            <a:r>
              <a:rPr lang="en-US" dirty="0" err="1"/>
              <a:t>LorR</a:t>
            </a:r>
            <a:r>
              <a:rPr lang="en-US" dirty="0"/>
              <a:t>, weight)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4FDA485-B15E-40DA-9D3C-666BDE10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4763" y="3321698"/>
            <a:ext cx="1698544" cy="153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1723C-D233-41A1-BBF0-36CBBCDFBB95}"/>
              </a:ext>
            </a:extLst>
          </p:cNvPr>
          <p:cNvSpPr txBox="1"/>
          <p:nvPr/>
        </p:nvSpPr>
        <p:spPr>
          <a:xfrm>
            <a:off x="9374763" y="5031244"/>
            <a:ext cx="13024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ngimg.com/download/4535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4951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8ACD2A-8FDB-4627-BF6B-EABABD7372BB}"/>
              </a:ext>
            </a:extLst>
          </p:cNvPr>
          <p:cNvSpPr/>
          <p:nvPr/>
        </p:nvSpPr>
        <p:spPr>
          <a:xfrm>
            <a:off x="7409046" y="328863"/>
            <a:ext cx="2815390" cy="632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Base Class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9ED39-4124-49AB-A798-1448E4FF7A28}"/>
              </a:ext>
            </a:extLst>
          </p:cNvPr>
          <p:cNvSpPr txBox="1"/>
          <p:nvPr/>
        </p:nvSpPr>
        <p:spPr>
          <a:xfrm>
            <a:off x="7982552" y="1913021"/>
            <a:ext cx="1909010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-Owner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</a:t>
            </a:r>
            <a:r>
              <a:rPr lang="en-US" dirty="0" err="1"/>
              <a:t>DoB</a:t>
            </a:r>
            <a:endParaRPr lang="en-US" dirty="0"/>
          </a:p>
          <a:p>
            <a:r>
              <a:rPr lang="en-US" dirty="0"/>
              <a:t>-Weight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(-Species)?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554A9-8590-48C1-97BB-4935CEB5AC01}"/>
              </a:ext>
            </a:extLst>
          </p:cNvPr>
          <p:cNvSpPr/>
          <p:nvPr/>
        </p:nvSpPr>
        <p:spPr>
          <a:xfrm>
            <a:off x="3563755" y="1913020"/>
            <a:ext cx="2438400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Reptile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45680-0D33-4726-8022-7EFD5E5A8FE1}"/>
              </a:ext>
            </a:extLst>
          </p:cNvPr>
          <p:cNvSpPr/>
          <p:nvPr/>
        </p:nvSpPr>
        <p:spPr>
          <a:xfrm>
            <a:off x="3563755" y="3577389"/>
            <a:ext cx="2438400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15FFC-4816-4329-AD36-44E4AA755139}"/>
              </a:ext>
            </a:extLst>
          </p:cNvPr>
          <p:cNvSpPr/>
          <p:nvPr/>
        </p:nvSpPr>
        <p:spPr>
          <a:xfrm>
            <a:off x="3563756" y="328862"/>
            <a:ext cx="2438400" cy="65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  <a:p>
            <a:pPr algn="ctr"/>
            <a:r>
              <a:rPr lang="en-US" dirty="0"/>
              <a:t>-Breed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F2EDA-17E9-479A-A391-EFEBB4C42945}"/>
              </a:ext>
            </a:extLst>
          </p:cNvPr>
          <p:cNvSpPr/>
          <p:nvPr/>
        </p:nvSpPr>
        <p:spPr>
          <a:xfrm>
            <a:off x="3563755" y="1082841"/>
            <a:ext cx="2438401" cy="65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331C7B-2D68-46E4-9517-1A29389DD2D9}"/>
              </a:ext>
            </a:extLst>
          </p:cNvPr>
          <p:cNvSpPr/>
          <p:nvPr/>
        </p:nvSpPr>
        <p:spPr>
          <a:xfrm flipH="1">
            <a:off x="6394383" y="691614"/>
            <a:ext cx="681789" cy="5426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F3845-D685-42D3-92CC-5FD46BEF2ACC}"/>
              </a:ext>
            </a:extLst>
          </p:cNvPr>
          <p:cNvSpPr/>
          <p:nvPr/>
        </p:nvSpPr>
        <p:spPr>
          <a:xfrm>
            <a:off x="3563755" y="5241758"/>
            <a:ext cx="2438400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 Fresh or salt water</a:t>
            </a:r>
          </a:p>
        </p:txBody>
      </p:sp>
    </p:spTree>
    <p:extLst>
      <p:ext uri="{BB962C8B-B14F-4D97-AF65-F5344CB8AC3E}">
        <p14:creationId xmlns:p14="http://schemas.microsoft.com/office/powerpoint/2010/main" val="383523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ABC43E-6FE8-4A3E-B976-5C74D3136F5C}"/>
              </a:ext>
            </a:extLst>
          </p:cNvPr>
          <p:cNvGrpSpPr/>
          <p:nvPr/>
        </p:nvGrpSpPr>
        <p:grpSpPr>
          <a:xfrm>
            <a:off x="569494" y="1227214"/>
            <a:ext cx="1925054" cy="2358190"/>
            <a:chOff x="1074821" y="529389"/>
            <a:chExt cx="1925054" cy="23581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2C9207-2EF4-40E9-AA3A-03DC3CE25589}"/>
                </a:ext>
              </a:extLst>
            </p:cNvPr>
            <p:cNvSpPr/>
            <p:nvPr/>
          </p:nvSpPr>
          <p:spPr>
            <a:xfrm>
              <a:off x="1074821" y="529389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Animal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75D04-877C-42EA-94C3-D046B761B811}"/>
                </a:ext>
              </a:extLst>
            </p:cNvPr>
            <p:cNvSpPr/>
            <p:nvPr/>
          </p:nvSpPr>
          <p:spPr>
            <a:xfrm>
              <a:off x="1676401" y="641684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properties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14EC30-CEA4-4E83-97E7-EBB33E2CE1B6}"/>
                </a:ext>
              </a:extLst>
            </p:cNvPr>
            <p:cNvSpPr/>
            <p:nvPr/>
          </p:nvSpPr>
          <p:spPr>
            <a:xfrm>
              <a:off x="1556085" y="1965158"/>
              <a:ext cx="1443790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/>
                <a:t>Constructor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RegisterPet</a:t>
              </a:r>
              <a:endParaRPr lang="en-US" sz="1000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AssignVet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F3F011-1034-4CF2-B0E3-E24415381374}"/>
              </a:ext>
            </a:extLst>
          </p:cNvPr>
          <p:cNvGrpSpPr/>
          <p:nvPr/>
        </p:nvGrpSpPr>
        <p:grpSpPr>
          <a:xfrm>
            <a:off x="2995871" y="1227213"/>
            <a:ext cx="1900984" cy="2358190"/>
            <a:chOff x="6505079" y="425115"/>
            <a:chExt cx="1900984" cy="2358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FAE32B-C640-4070-8F2D-87CD70967D35}"/>
                </a:ext>
              </a:extLst>
            </p:cNvPr>
            <p:cNvSpPr/>
            <p:nvPr/>
          </p:nvSpPr>
          <p:spPr>
            <a:xfrm>
              <a:off x="6697579" y="425115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Appointment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4FFD8-769C-4DEC-8B5E-42AC004B1CDF}"/>
                </a:ext>
              </a:extLst>
            </p:cNvPr>
            <p:cNvSpPr/>
            <p:nvPr/>
          </p:nvSpPr>
          <p:spPr>
            <a:xfrm>
              <a:off x="6513096" y="537410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84BC61-3BE3-4FEF-91C4-F0AE861E69CB}"/>
                </a:ext>
              </a:extLst>
            </p:cNvPr>
            <p:cNvSpPr/>
            <p:nvPr/>
          </p:nvSpPr>
          <p:spPr>
            <a:xfrm>
              <a:off x="6505079" y="1860884"/>
              <a:ext cx="1331491" cy="92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/>
                <a:t>Constructor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CreateAppt</a:t>
              </a:r>
              <a:endParaRPr lang="en-US" sz="1000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CancelAppt</a:t>
              </a:r>
              <a:endParaRPr lang="en-US" sz="1000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ChangeAppt</a:t>
              </a:r>
              <a:endParaRPr lang="en-US" sz="1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5A4F08-5498-4D49-BEF8-4B1D0C0D7DDE}"/>
              </a:ext>
            </a:extLst>
          </p:cNvPr>
          <p:cNvGrpSpPr/>
          <p:nvPr/>
        </p:nvGrpSpPr>
        <p:grpSpPr>
          <a:xfrm>
            <a:off x="3003888" y="4010519"/>
            <a:ext cx="1900984" cy="2358190"/>
            <a:chOff x="6505079" y="425115"/>
            <a:chExt cx="1900984" cy="2358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516336-51BF-4F95-9799-7DCBCE0374CD}"/>
                </a:ext>
              </a:extLst>
            </p:cNvPr>
            <p:cNvSpPr/>
            <p:nvPr/>
          </p:nvSpPr>
          <p:spPr>
            <a:xfrm>
              <a:off x="6697579" y="425115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</a:t>
              </a:r>
            </a:p>
            <a:p>
              <a:pPr algn="ctr"/>
              <a:r>
                <a:rPr lang="en-US" dirty="0"/>
                <a:t>Owner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231D0E-C602-40D1-B80C-C79D7C78ED43}"/>
                </a:ext>
              </a:extLst>
            </p:cNvPr>
            <p:cNvSpPr/>
            <p:nvPr/>
          </p:nvSpPr>
          <p:spPr>
            <a:xfrm>
              <a:off x="6505080" y="537410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91A460-3B4C-44CB-AFAC-0DBAFF4CA572}"/>
                </a:ext>
              </a:extLst>
            </p:cNvPr>
            <p:cNvSpPr/>
            <p:nvPr/>
          </p:nvSpPr>
          <p:spPr>
            <a:xfrm>
              <a:off x="6505079" y="1860884"/>
              <a:ext cx="1447795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/>
                <a:t>Constructor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 err="1"/>
                <a:t>CreatNewOwner</a:t>
              </a:r>
              <a:endParaRPr lang="en-US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26CD85-B246-444E-9030-8E7727B0E78D}"/>
              </a:ext>
            </a:extLst>
          </p:cNvPr>
          <p:cNvGrpSpPr/>
          <p:nvPr/>
        </p:nvGrpSpPr>
        <p:grpSpPr>
          <a:xfrm>
            <a:off x="569494" y="4010519"/>
            <a:ext cx="1925054" cy="2358190"/>
            <a:chOff x="1074821" y="529389"/>
            <a:chExt cx="1925054" cy="23581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1ED67F-220D-4A3B-BFE0-4E5772DF6967}"/>
                </a:ext>
              </a:extLst>
            </p:cNvPr>
            <p:cNvSpPr/>
            <p:nvPr/>
          </p:nvSpPr>
          <p:spPr>
            <a:xfrm>
              <a:off x="1074821" y="529389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</a:t>
              </a:r>
            </a:p>
            <a:p>
              <a:pPr algn="ctr"/>
              <a:r>
                <a:rPr lang="en-US" dirty="0"/>
                <a:t>Vet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60CC7-D1E8-45D2-8221-5AB0173B42EE}"/>
                </a:ext>
              </a:extLst>
            </p:cNvPr>
            <p:cNvSpPr/>
            <p:nvPr/>
          </p:nvSpPr>
          <p:spPr>
            <a:xfrm>
              <a:off x="1676401" y="641684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properties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F5D4F4-DB5A-4D2A-B0C2-ED0F6E50F4C2}"/>
                </a:ext>
              </a:extLst>
            </p:cNvPr>
            <p:cNvSpPr/>
            <p:nvPr/>
          </p:nvSpPr>
          <p:spPr>
            <a:xfrm>
              <a:off x="1676401" y="1965158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000" dirty="0"/>
                <a:t>Constructor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573BCBD-E594-484D-B39D-CC2B057E69C0}"/>
              </a:ext>
            </a:extLst>
          </p:cNvPr>
          <p:cNvSpPr txBox="1"/>
          <p:nvPr/>
        </p:nvSpPr>
        <p:spPr>
          <a:xfrm>
            <a:off x="4327363" y="278878"/>
            <a:ext cx="257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Vet Practice App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397EF6A-B25B-4DD9-BA86-219CE4BD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11904"/>
              </p:ext>
            </p:extLst>
          </p:nvPr>
        </p:nvGraphicFramePr>
        <p:xfrm>
          <a:off x="5325980" y="1227213"/>
          <a:ext cx="6464966" cy="40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829">
                  <a:extLst>
                    <a:ext uri="{9D8B030D-6E8A-4147-A177-3AD203B41FA5}">
                      <a16:colId xmlns:a16="http://schemas.microsoft.com/office/drawing/2014/main" val="1610945386"/>
                    </a:ext>
                  </a:extLst>
                </a:gridCol>
                <a:gridCol w="1230253">
                  <a:extLst>
                    <a:ext uri="{9D8B030D-6E8A-4147-A177-3AD203B41FA5}">
                      <a16:colId xmlns:a16="http://schemas.microsoft.com/office/drawing/2014/main" val="1627933667"/>
                    </a:ext>
                  </a:extLst>
                </a:gridCol>
                <a:gridCol w="2463604">
                  <a:extLst>
                    <a:ext uri="{9D8B030D-6E8A-4147-A177-3AD203B41FA5}">
                      <a16:colId xmlns:a16="http://schemas.microsoft.com/office/drawing/2014/main" val="237185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8549866"/>
                    </a:ext>
                  </a:extLst>
                </a:gridCol>
              </a:tblGrid>
              <a:tr h="463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55032"/>
                  </a:ext>
                </a:extLst>
              </a:tr>
              <a:tr h="57724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Register new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CreateNewOwner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23025"/>
                  </a:ext>
                </a:extLst>
              </a:tr>
              <a:tr h="495512">
                <a:tc>
                  <a:txBody>
                    <a:bodyPr/>
                    <a:lstStyle/>
                    <a:p>
                      <a:r>
                        <a:rPr lang="en-US" sz="1400" dirty="0"/>
                        <a:t>Assign a vet to a pet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AssignVet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59870"/>
                  </a:ext>
                </a:extLst>
              </a:tr>
              <a:tr h="545904">
                <a:tc>
                  <a:txBody>
                    <a:bodyPr/>
                    <a:lstStyle/>
                    <a:p>
                      <a:r>
                        <a:rPr lang="en-US" sz="1400" dirty="0"/>
                        <a:t>Register 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RegisterPet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07944"/>
                  </a:ext>
                </a:extLst>
              </a:tr>
              <a:tr h="487114">
                <a:tc>
                  <a:txBody>
                    <a:bodyPr/>
                    <a:lstStyle/>
                    <a:p>
                      <a:r>
                        <a:rPr lang="en-US" sz="1400" dirty="0"/>
                        <a:t>Make an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CreateAppt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66333"/>
                  </a:ext>
                </a:extLst>
              </a:tr>
              <a:tr h="520708">
                <a:tc>
                  <a:txBody>
                    <a:bodyPr/>
                    <a:lstStyle/>
                    <a:p>
                      <a:r>
                        <a:rPr lang="en-US" sz="1400" dirty="0"/>
                        <a:t>Cancel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CancelAppt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32500"/>
                  </a:ext>
                </a:extLst>
              </a:tr>
              <a:tr h="479096">
                <a:tc>
                  <a:txBody>
                    <a:bodyPr/>
                    <a:lstStyle/>
                    <a:p>
                      <a:r>
                        <a:rPr lang="en-US" sz="1400" dirty="0"/>
                        <a:t>Change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ChangeAppt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74990"/>
                  </a:ext>
                </a:extLst>
              </a:tr>
              <a:tr h="479096">
                <a:tc>
                  <a:txBody>
                    <a:bodyPr/>
                    <a:lstStyle/>
                    <a:p>
                      <a:r>
                        <a:rPr lang="en-US" sz="1400" dirty="0"/>
                        <a:t>Make pet 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MakeInactive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81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50CB7-B7CD-471A-BA96-C4E2B1AC96E8}"/>
              </a:ext>
            </a:extLst>
          </p:cNvPr>
          <p:cNvSpPr txBox="1"/>
          <p:nvPr/>
        </p:nvSpPr>
        <p:spPr>
          <a:xfrm>
            <a:off x="3964563" y="1604210"/>
            <a:ext cx="323216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Animal</a:t>
            </a:r>
          </a:p>
          <a:p>
            <a:r>
              <a:rPr lang="en-US" sz="2000" dirty="0"/>
              <a:t>{</a:t>
            </a:r>
          </a:p>
          <a:p>
            <a:r>
              <a:rPr lang="en-US" dirty="0"/>
              <a:t>	string </a:t>
            </a:r>
            <a:r>
              <a:rPr lang="en-US" dirty="0" err="1"/>
              <a:t>PetName</a:t>
            </a:r>
            <a:endParaRPr lang="en-US" dirty="0"/>
          </a:p>
          <a:p>
            <a:r>
              <a:rPr lang="en-US" dirty="0"/>
              <a:t>	string Owner</a:t>
            </a:r>
          </a:p>
          <a:p>
            <a:r>
              <a:rPr lang="en-US" dirty="0"/>
              <a:t>	char Gender</a:t>
            </a:r>
          </a:p>
          <a:p>
            <a:r>
              <a:rPr lang="en-US" dirty="0"/>
              <a:t>	datetime </a:t>
            </a:r>
            <a:r>
              <a:rPr lang="en-US" dirty="0" err="1"/>
              <a:t>DoB</a:t>
            </a:r>
            <a:endParaRPr lang="en-US" dirty="0"/>
          </a:p>
          <a:p>
            <a:r>
              <a:rPr lang="en-US" dirty="0"/>
              <a:t>	int </a:t>
            </a:r>
            <a:r>
              <a:rPr lang="en-US" dirty="0" err="1"/>
              <a:t>AmountOfFood</a:t>
            </a:r>
            <a:endParaRPr lang="en-US" dirty="0"/>
          </a:p>
          <a:p>
            <a:r>
              <a:rPr lang="en-US" dirty="0"/>
              <a:t>	string </a:t>
            </a:r>
            <a:r>
              <a:rPr lang="en-US" dirty="0" err="1"/>
              <a:t>BloodType</a:t>
            </a:r>
            <a:endParaRPr lang="en-US" dirty="0"/>
          </a:p>
          <a:p>
            <a:r>
              <a:rPr lang="en-US" dirty="0"/>
              <a:t>	list Medications[]</a:t>
            </a:r>
          </a:p>
          <a:p>
            <a:r>
              <a:rPr lang="en-US" dirty="0"/>
              <a:t>	string Species</a:t>
            </a:r>
          </a:p>
          <a:p>
            <a:r>
              <a:rPr lang="en-US" dirty="0"/>
              <a:t>	float Height</a:t>
            </a:r>
          </a:p>
          <a:p>
            <a:r>
              <a:rPr lang="en-US" dirty="0"/>
              <a:t>	float Weight</a:t>
            </a:r>
          </a:p>
          <a:p>
            <a:r>
              <a:rPr lang="en-US" dirty="0"/>
              <a:t>	bool Spayed/Neutered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5822C-6A3B-4E4D-B26D-D9C393C6D98F}"/>
              </a:ext>
            </a:extLst>
          </p:cNvPr>
          <p:cNvSpPr txBox="1"/>
          <p:nvPr/>
        </p:nvSpPr>
        <p:spPr>
          <a:xfrm>
            <a:off x="3763995" y="437086"/>
            <a:ext cx="316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Class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E44DB-9388-478A-907C-127E98DF842F}"/>
              </a:ext>
            </a:extLst>
          </p:cNvPr>
          <p:cNvSpPr/>
          <p:nvPr/>
        </p:nvSpPr>
        <p:spPr>
          <a:xfrm>
            <a:off x="3482340" y="1318260"/>
            <a:ext cx="3810000" cy="49072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7D588-57D4-4588-81BA-B6E300345DB2}"/>
              </a:ext>
            </a:extLst>
          </p:cNvPr>
          <p:cNvSpPr txBox="1"/>
          <p:nvPr/>
        </p:nvSpPr>
        <p:spPr>
          <a:xfrm>
            <a:off x="7292340" y="1419544"/>
            <a:ext cx="198522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Complex Data Type</a:t>
            </a:r>
          </a:p>
        </p:txBody>
      </p:sp>
    </p:spTree>
    <p:extLst>
      <p:ext uri="{BB962C8B-B14F-4D97-AF65-F5344CB8AC3E}">
        <p14:creationId xmlns:p14="http://schemas.microsoft.com/office/powerpoint/2010/main" val="684194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38BF032-247B-4CA7-ADFD-3A31DC922C4F}"/>
              </a:ext>
            </a:extLst>
          </p:cNvPr>
          <p:cNvSpPr/>
          <p:nvPr/>
        </p:nvSpPr>
        <p:spPr>
          <a:xfrm>
            <a:off x="9256294" y="2590798"/>
            <a:ext cx="1788695" cy="649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on HDD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2B829-2CC7-46B0-876D-1A84B9C7934A}"/>
              </a:ext>
            </a:extLst>
          </p:cNvPr>
          <p:cNvSpPr/>
          <p:nvPr/>
        </p:nvSpPr>
        <p:spPr>
          <a:xfrm>
            <a:off x="721894" y="1295399"/>
            <a:ext cx="5614738" cy="509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executing in memory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allout: Left-Right Arrow 3">
            <a:extLst>
              <a:ext uri="{FF2B5EF4-FFF2-40B4-BE49-F238E27FC236}">
                <a16:creationId xmlns:a16="http://schemas.microsoft.com/office/drawing/2014/main" id="{7851B715-164E-4030-9BB6-6E8282AF7493}"/>
              </a:ext>
            </a:extLst>
          </p:cNvPr>
          <p:cNvSpPr/>
          <p:nvPr/>
        </p:nvSpPr>
        <p:spPr>
          <a:xfrm>
            <a:off x="3210164" y="3284981"/>
            <a:ext cx="2891590" cy="1540039"/>
          </a:xfrm>
          <a:prstGeom prst="left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518FC-2297-4322-BDF2-B55B23067F43}"/>
              </a:ext>
            </a:extLst>
          </p:cNvPr>
          <p:cNvSpPr txBox="1"/>
          <p:nvPr/>
        </p:nvSpPr>
        <p:spPr>
          <a:xfrm>
            <a:off x="6864001" y="1390469"/>
            <a:ext cx="17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B4EFF8-D0D2-45BD-8042-6712396ACF58}"/>
              </a:ext>
            </a:extLst>
          </p:cNvPr>
          <p:cNvSpPr/>
          <p:nvPr/>
        </p:nvSpPr>
        <p:spPr>
          <a:xfrm>
            <a:off x="1341259" y="3198753"/>
            <a:ext cx="1451810" cy="1712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0B2225A-C617-434E-976C-A769F2D3875E}"/>
              </a:ext>
            </a:extLst>
          </p:cNvPr>
          <p:cNvSpPr/>
          <p:nvPr/>
        </p:nvSpPr>
        <p:spPr>
          <a:xfrm>
            <a:off x="6753727" y="2610853"/>
            <a:ext cx="2013284" cy="6497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3A88E-4F37-4B95-AB2D-FB19DA090CCC}"/>
              </a:ext>
            </a:extLst>
          </p:cNvPr>
          <p:cNvSpPr txBox="1"/>
          <p:nvPr/>
        </p:nvSpPr>
        <p:spPr>
          <a:xfrm>
            <a:off x="3847083" y="4887188"/>
            <a:ext cx="16177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7255211-A16D-475B-B503-2B888836F93A}"/>
              </a:ext>
            </a:extLst>
          </p:cNvPr>
          <p:cNvSpPr/>
          <p:nvPr/>
        </p:nvSpPr>
        <p:spPr>
          <a:xfrm>
            <a:off x="9119936" y="3553326"/>
            <a:ext cx="2061410" cy="7138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on SSD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9AAE6F6-8D64-4FDE-A00D-8CC09F88F65C}"/>
              </a:ext>
            </a:extLst>
          </p:cNvPr>
          <p:cNvSpPr/>
          <p:nvPr/>
        </p:nvSpPr>
        <p:spPr>
          <a:xfrm>
            <a:off x="9119936" y="4580023"/>
            <a:ext cx="2061410" cy="7138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on SAN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5B6B796-A963-4F54-9078-21B5B7357178}"/>
              </a:ext>
            </a:extLst>
          </p:cNvPr>
          <p:cNvSpPr/>
          <p:nvPr/>
        </p:nvSpPr>
        <p:spPr>
          <a:xfrm>
            <a:off x="9119936" y="5606720"/>
            <a:ext cx="2061410" cy="7860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on Cloud Storage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575814A-9C5D-4F17-B264-D395C477E42F}"/>
              </a:ext>
            </a:extLst>
          </p:cNvPr>
          <p:cNvSpPr/>
          <p:nvPr/>
        </p:nvSpPr>
        <p:spPr>
          <a:xfrm>
            <a:off x="6721642" y="3649578"/>
            <a:ext cx="2013284" cy="6497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2961774-2549-4CB3-8DB7-7219532DA92C}"/>
              </a:ext>
            </a:extLst>
          </p:cNvPr>
          <p:cNvSpPr/>
          <p:nvPr/>
        </p:nvSpPr>
        <p:spPr>
          <a:xfrm>
            <a:off x="6689557" y="4744450"/>
            <a:ext cx="2013284" cy="6497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1DFD189-A138-445C-A8BB-4AF4CE35CB21}"/>
              </a:ext>
            </a:extLst>
          </p:cNvPr>
          <p:cNvSpPr/>
          <p:nvPr/>
        </p:nvSpPr>
        <p:spPr>
          <a:xfrm>
            <a:off x="6657472" y="5662860"/>
            <a:ext cx="2013284" cy="6497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215CC-220B-45BC-A8D2-9C2C013C452C}"/>
              </a:ext>
            </a:extLst>
          </p:cNvPr>
          <p:cNvSpPr txBox="1"/>
          <p:nvPr/>
        </p:nvSpPr>
        <p:spPr>
          <a:xfrm>
            <a:off x="9563100" y="963938"/>
            <a:ext cx="131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OS:</a:t>
            </a:r>
          </a:p>
          <a:p>
            <a:r>
              <a:rPr lang="en-US" dirty="0"/>
              <a:t>Windows or</a:t>
            </a:r>
          </a:p>
          <a:p>
            <a:r>
              <a:rPr lang="en-US" dirty="0"/>
              <a:t>Linux or</a:t>
            </a:r>
          </a:p>
          <a:p>
            <a:r>
              <a:rPr lang="en-US" dirty="0"/>
              <a:t>MacOS</a:t>
            </a:r>
          </a:p>
        </p:txBody>
      </p:sp>
    </p:spTree>
    <p:extLst>
      <p:ext uri="{BB962C8B-B14F-4D97-AF65-F5344CB8AC3E}">
        <p14:creationId xmlns:p14="http://schemas.microsoft.com/office/powerpoint/2010/main" val="4212112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0EE7CF-1F6D-4ADF-8E29-BBE361FE0D89}"/>
              </a:ext>
            </a:extLst>
          </p:cNvPr>
          <p:cNvSpPr/>
          <p:nvPr/>
        </p:nvSpPr>
        <p:spPr>
          <a:xfrm>
            <a:off x="5510462" y="886326"/>
            <a:ext cx="5839327" cy="5085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420875-67DA-42E9-BDBE-E7FCDF373203}"/>
              </a:ext>
            </a:extLst>
          </p:cNvPr>
          <p:cNvSpPr/>
          <p:nvPr/>
        </p:nvSpPr>
        <p:spPr>
          <a:xfrm>
            <a:off x="7531633" y="1929062"/>
            <a:ext cx="1796716" cy="1445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9C99D-BBC7-412B-9EB3-8AD3F900AAAE}"/>
              </a:ext>
            </a:extLst>
          </p:cNvPr>
          <p:cNvSpPr txBox="1"/>
          <p:nvPr/>
        </p:nvSpPr>
        <p:spPr>
          <a:xfrm>
            <a:off x="7531633" y="2803952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variableName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2320-9107-4277-8E74-A64592EF01A7}"/>
              </a:ext>
            </a:extLst>
          </p:cNvPr>
          <p:cNvSpPr txBox="1"/>
          <p:nvPr/>
        </p:nvSpPr>
        <p:spPr>
          <a:xfrm>
            <a:off x="1363312" y="2467248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variableName</a:t>
            </a:r>
            <a:r>
              <a:rPr lang="en-US" dirty="0"/>
              <a:t> = 5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F3BF63C-B428-4FEA-A715-F610F2F797FB}"/>
              </a:ext>
            </a:extLst>
          </p:cNvPr>
          <p:cNvSpPr/>
          <p:nvPr/>
        </p:nvSpPr>
        <p:spPr>
          <a:xfrm>
            <a:off x="3384752" y="2176758"/>
            <a:ext cx="4034589" cy="9503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by reference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E58638D-7A92-4595-8B44-CF54111646B5}"/>
              </a:ext>
            </a:extLst>
          </p:cNvPr>
          <p:cNvSpPr/>
          <p:nvPr/>
        </p:nvSpPr>
        <p:spPr>
          <a:xfrm>
            <a:off x="3384886" y="4202074"/>
            <a:ext cx="4034589" cy="9503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by value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B6A787-CA92-41C2-9FED-8FB659CD3D32}"/>
              </a:ext>
            </a:extLst>
          </p:cNvPr>
          <p:cNvSpPr/>
          <p:nvPr/>
        </p:nvSpPr>
        <p:spPr>
          <a:xfrm>
            <a:off x="7531633" y="3933847"/>
            <a:ext cx="1796716" cy="1445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of 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93143-126E-4C93-91D4-3A20E49CDE15}"/>
              </a:ext>
            </a:extLst>
          </p:cNvPr>
          <p:cNvSpPr txBox="1"/>
          <p:nvPr/>
        </p:nvSpPr>
        <p:spPr>
          <a:xfrm>
            <a:off x="1363446" y="4472033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variableName</a:t>
            </a:r>
            <a:r>
              <a:rPr lang="en-US" dirty="0"/>
              <a:t> = 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D1E9D8-938D-4E76-8B2F-B31143FE27FD}"/>
              </a:ext>
            </a:extLst>
          </p:cNvPr>
          <p:cNvSpPr/>
          <p:nvPr/>
        </p:nvSpPr>
        <p:spPr>
          <a:xfrm>
            <a:off x="8013032" y="3173284"/>
            <a:ext cx="826168" cy="87734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3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325FED-9278-4C8F-9B6B-638F1667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0"/>
            <a:ext cx="6626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0F3A6-F97C-4045-9019-321F91D9F618}"/>
              </a:ext>
            </a:extLst>
          </p:cNvPr>
          <p:cNvSpPr/>
          <p:nvPr/>
        </p:nvSpPr>
        <p:spPr>
          <a:xfrm>
            <a:off x="1664370" y="2681037"/>
            <a:ext cx="1459832" cy="149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Language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21CDA-E2F9-4626-9013-EE07EB7DF166}"/>
              </a:ext>
            </a:extLst>
          </p:cNvPr>
          <p:cNvSpPr/>
          <p:nvPr/>
        </p:nvSpPr>
        <p:spPr>
          <a:xfrm>
            <a:off x="4098759" y="1278294"/>
            <a:ext cx="3220452" cy="4590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Libraries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E7B45-11AE-42EC-BA97-D6DA7586E41B}"/>
              </a:ext>
            </a:extLst>
          </p:cNvPr>
          <p:cNvSpPr/>
          <p:nvPr/>
        </p:nvSpPr>
        <p:spPr>
          <a:xfrm>
            <a:off x="8293768" y="2163678"/>
            <a:ext cx="2759242" cy="2013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Visual Studio</a:t>
            </a:r>
          </a:p>
          <a:p>
            <a:pPr algn="ctr"/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066422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B440EE5-D978-4A5E-808C-E8986C22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519238"/>
            <a:ext cx="57340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6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B4A62-71BA-4AA3-8F3B-1C0D4D8B234F}"/>
              </a:ext>
            </a:extLst>
          </p:cNvPr>
          <p:cNvSpPr/>
          <p:nvPr/>
        </p:nvSpPr>
        <p:spPr>
          <a:xfrm>
            <a:off x="3753852" y="1002632"/>
            <a:ext cx="1363579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7CE3F-AC7C-42DB-BF0B-A912AAB11A93}"/>
              </a:ext>
            </a:extLst>
          </p:cNvPr>
          <p:cNvSpPr/>
          <p:nvPr/>
        </p:nvSpPr>
        <p:spPr>
          <a:xfrm>
            <a:off x="3753852" y="2093495"/>
            <a:ext cx="1363579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42B4-6A92-44AA-8FE7-5A54AD48903E}"/>
              </a:ext>
            </a:extLst>
          </p:cNvPr>
          <p:cNvSpPr/>
          <p:nvPr/>
        </p:nvSpPr>
        <p:spPr>
          <a:xfrm>
            <a:off x="3753852" y="3545306"/>
            <a:ext cx="1363579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x=x+2</a:t>
            </a:r>
          </a:p>
          <a:p>
            <a:pPr algn="ctr"/>
            <a:r>
              <a:rPr lang="en-US" dirty="0"/>
              <a:t>A Write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A49BE-4F88-4BDA-8810-84A10CF7F770}"/>
              </a:ext>
            </a:extLst>
          </p:cNvPr>
          <p:cNvSpPr/>
          <p:nvPr/>
        </p:nvSpPr>
        <p:spPr>
          <a:xfrm>
            <a:off x="3753852" y="4997117"/>
            <a:ext cx="1363579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x=x+1</a:t>
            </a:r>
          </a:p>
          <a:p>
            <a:pPr algn="ctr"/>
            <a:r>
              <a:rPr lang="en-US" dirty="0"/>
              <a:t>B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E0329C-8ED6-45FC-80BA-2DF23B22138F}"/>
              </a:ext>
            </a:extLst>
          </p:cNvPr>
          <p:cNvSpPr/>
          <p:nvPr/>
        </p:nvSpPr>
        <p:spPr>
          <a:xfrm>
            <a:off x="7483642" y="352927"/>
            <a:ext cx="2253916" cy="547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x=1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/>
              <a:t>x=3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x=2</a:t>
            </a:r>
          </a:p>
          <a:p>
            <a:pPr algn="ctr"/>
            <a:r>
              <a:rPr lang="en-US" dirty="0"/>
              <a:t>Should be 3</a:t>
            </a:r>
          </a:p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82D155-6B1F-4E24-B21D-DDE3417215A4}"/>
              </a:ext>
            </a:extLst>
          </p:cNvPr>
          <p:cNvSpPr/>
          <p:nvPr/>
        </p:nvSpPr>
        <p:spPr>
          <a:xfrm flipH="1">
            <a:off x="5630779" y="1030707"/>
            <a:ext cx="1443792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9FFBB2-BBD2-46B7-9848-B7F5C29CE09F}"/>
              </a:ext>
            </a:extLst>
          </p:cNvPr>
          <p:cNvSpPr/>
          <p:nvPr/>
        </p:nvSpPr>
        <p:spPr>
          <a:xfrm flipH="1">
            <a:off x="5630779" y="2165685"/>
            <a:ext cx="1443792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A4D9A4-DA73-450A-ACBF-3F44B692CC56}"/>
              </a:ext>
            </a:extLst>
          </p:cNvPr>
          <p:cNvSpPr/>
          <p:nvPr/>
        </p:nvSpPr>
        <p:spPr>
          <a:xfrm>
            <a:off x="5630779" y="3617495"/>
            <a:ext cx="1299413" cy="58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9CF7D6-F29B-4FFE-9C92-68F2FE227BD0}"/>
              </a:ext>
            </a:extLst>
          </p:cNvPr>
          <p:cNvSpPr/>
          <p:nvPr/>
        </p:nvSpPr>
        <p:spPr>
          <a:xfrm>
            <a:off x="5630779" y="4997117"/>
            <a:ext cx="1299413" cy="58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AF67-71B8-472A-AFC3-E5BA1E2283F6}"/>
              </a:ext>
            </a:extLst>
          </p:cNvPr>
          <p:cNvSpPr/>
          <p:nvPr/>
        </p:nvSpPr>
        <p:spPr>
          <a:xfrm>
            <a:off x="1122941" y="1130599"/>
            <a:ext cx="3537285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2960AB-742F-406D-B71A-A42202B68003}"/>
              </a:ext>
            </a:extLst>
          </p:cNvPr>
          <p:cNvSpPr/>
          <p:nvPr/>
        </p:nvSpPr>
        <p:spPr>
          <a:xfrm>
            <a:off x="1892963" y="3027942"/>
            <a:ext cx="1066800" cy="103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EACD69E7-C71C-45B9-8E47-267E81AA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720" y="3108152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2D8B2-6044-457B-A8C1-1B3646DC856D}"/>
              </a:ext>
            </a:extLst>
          </p:cNvPr>
          <p:cNvSpPr/>
          <p:nvPr/>
        </p:nvSpPr>
        <p:spPr>
          <a:xfrm>
            <a:off x="7716247" y="1487899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EngineFactory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7C00B5-678A-424C-97BD-48862A56013C}"/>
              </a:ext>
            </a:extLst>
          </p:cNvPr>
          <p:cNvSpPr/>
          <p:nvPr/>
        </p:nvSpPr>
        <p:spPr>
          <a:xfrm>
            <a:off x="1892963" y="1856686"/>
            <a:ext cx="5638813" cy="5253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New </a:t>
            </a:r>
            <a:r>
              <a:rPr lang="en-US" dirty="0" err="1"/>
              <a:t>EngineFactory</a:t>
            </a:r>
            <a:r>
              <a:rPr lang="en-US" dirty="0"/>
              <a:t>()           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BA7E1-3908-4F2E-94D5-41A3A6799505}"/>
              </a:ext>
            </a:extLst>
          </p:cNvPr>
          <p:cNvSpPr/>
          <p:nvPr/>
        </p:nvSpPr>
        <p:spPr>
          <a:xfrm>
            <a:off x="7716247" y="3428994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WaterPumpFactory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E74F0F-B7CE-42AD-80B5-C189D6E52896}"/>
              </a:ext>
            </a:extLst>
          </p:cNvPr>
          <p:cNvSpPr/>
          <p:nvPr/>
        </p:nvSpPr>
        <p:spPr>
          <a:xfrm>
            <a:off x="7716247" y="5370089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SteelCastingFactory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E1E0625-2DF6-4C46-808F-E18C23E28F23}"/>
              </a:ext>
            </a:extLst>
          </p:cNvPr>
          <p:cNvSpPr/>
          <p:nvPr/>
        </p:nvSpPr>
        <p:spPr>
          <a:xfrm>
            <a:off x="8750964" y="2831426"/>
            <a:ext cx="368968" cy="5133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E40BC2D-FE62-4AEA-939F-5EBA6F376B63}"/>
              </a:ext>
            </a:extLst>
          </p:cNvPr>
          <p:cNvSpPr/>
          <p:nvPr/>
        </p:nvSpPr>
        <p:spPr>
          <a:xfrm>
            <a:off x="8750964" y="4800594"/>
            <a:ext cx="368968" cy="5133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304F-67F7-473F-9C39-8FA5C3494087}"/>
              </a:ext>
            </a:extLst>
          </p:cNvPr>
          <p:cNvSpPr txBox="1"/>
          <p:nvPr/>
        </p:nvSpPr>
        <p:spPr>
          <a:xfrm>
            <a:off x="4660226" y="272165"/>
            <a:ext cx="30668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Dependency Injection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97961-F5CF-4242-8746-3B368EE62B07}"/>
              </a:ext>
            </a:extLst>
          </p:cNvPr>
          <p:cNvSpPr txBox="1"/>
          <p:nvPr/>
        </p:nvSpPr>
        <p:spPr>
          <a:xfrm>
            <a:off x="5440503" y="1665913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Tight coupling</a:t>
            </a:r>
          </a:p>
        </p:txBody>
      </p:sp>
    </p:spTree>
    <p:extLst>
      <p:ext uri="{BB962C8B-B14F-4D97-AF65-F5344CB8AC3E}">
        <p14:creationId xmlns:p14="http://schemas.microsoft.com/office/powerpoint/2010/main" val="4218829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AF67-71B8-472A-AFC3-E5BA1E2283F6}"/>
              </a:ext>
            </a:extLst>
          </p:cNvPr>
          <p:cNvSpPr/>
          <p:nvPr/>
        </p:nvSpPr>
        <p:spPr>
          <a:xfrm>
            <a:off x="1122941" y="1130599"/>
            <a:ext cx="3537285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2960AB-742F-406D-B71A-A42202B68003}"/>
              </a:ext>
            </a:extLst>
          </p:cNvPr>
          <p:cNvSpPr/>
          <p:nvPr/>
        </p:nvSpPr>
        <p:spPr>
          <a:xfrm>
            <a:off x="1892963" y="3027942"/>
            <a:ext cx="1066800" cy="103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EACD69E7-C71C-45B9-8E47-267E81AA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720" y="3108152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2D8B2-6044-457B-A8C1-1B3646DC856D}"/>
              </a:ext>
            </a:extLst>
          </p:cNvPr>
          <p:cNvSpPr/>
          <p:nvPr/>
        </p:nvSpPr>
        <p:spPr>
          <a:xfrm>
            <a:off x="7716247" y="1487899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EngineFactory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7C00B5-678A-424C-97BD-48862A56013C}"/>
              </a:ext>
            </a:extLst>
          </p:cNvPr>
          <p:cNvSpPr/>
          <p:nvPr/>
        </p:nvSpPr>
        <p:spPr>
          <a:xfrm>
            <a:off x="5662871" y="2005257"/>
            <a:ext cx="1868905" cy="5253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IEngineFactory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304F-67F7-473F-9C39-8FA5C3494087}"/>
              </a:ext>
            </a:extLst>
          </p:cNvPr>
          <p:cNvSpPr txBox="1"/>
          <p:nvPr/>
        </p:nvSpPr>
        <p:spPr>
          <a:xfrm>
            <a:off x="4660226" y="272165"/>
            <a:ext cx="15317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97961-F5CF-4242-8746-3B368EE62B07}"/>
              </a:ext>
            </a:extLst>
          </p:cNvPr>
          <p:cNvSpPr txBox="1"/>
          <p:nvPr/>
        </p:nvSpPr>
        <p:spPr>
          <a:xfrm>
            <a:off x="4766734" y="1563419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Loose coupling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4C01F9-9EC6-457D-8155-4A9FF60A588E}"/>
              </a:ext>
            </a:extLst>
          </p:cNvPr>
          <p:cNvSpPr/>
          <p:nvPr/>
        </p:nvSpPr>
        <p:spPr>
          <a:xfrm>
            <a:off x="3052000" y="2052521"/>
            <a:ext cx="2388504" cy="4308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4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AF67-71B8-472A-AFC3-E5BA1E2283F6}"/>
              </a:ext>
            </a:extLst>
          </p:cNvPr>
          <p:cNvSpPr/>
          <p:nvPr/>
        </p:nvSpPr>
        <p:spPr>
          <a:xfrm>
            <a:off x="1122941" y="1130599"/>
            <a:ext cx="3537285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AutoFactory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2960AB-742F-406D-B71A-A42202B68003}"/>
              </a:ext>
            </a:extLst>
          </p:cNvPr>
          <p:cNvSpPr/>
          <p:nvPr/>
        </p:nvSpPr>
        <p:spPr>
          <a:xfrm>
            <a:off x="1892963" y="3027942"/>
            <a:ext cx="1066800" cy="103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EACD69E7-C71C-45B9-8E47-267E81AA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720" y="3108152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2D8B2-6044-457B-A8C1-1B3646DC856D}"/>
              </a:ext>
            </a:extLst>
          </p:cNvPr>
          <p:cNvSpPr/>
          <p:nvPr/>
        </p:nvSpPr>
        <p:spPr>
          <a:xfrm>
            <a:off x="7716247" y="1487899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EngineFactory</a:t>
            </a:r>
            <a:endParaRPr lang="en-US" dirty="0"/>
          </a:p>
          <a:p>
            <a:pPr algn="ctr"/>
            <a:r>
              <a:rPr lang="en-US" dirty="0"/>
              <a:t>4 cylinder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7C00B5-678A-424C-97BD-48862A56013C}"/>
              </a:ext>
            </a:extLst>
          </p:cNvPr>
          <p:cNvSpPr/>
          <p:nvPr/>
        </p:nvSpPr>
        <p:spPr>
          <a:xfrm>
            <a:off x="5557816" y="1748085"/>
            <a:ext cx="1868905" cy="10226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IEngineFactory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304F-67F7-473F-9C39-8FA5C3494087}"/>
              </a:ext>
            </a:extLst>
          </p:cNvPr>
          <p:cNvSpPr txBox="1"/>
          <p:nvPr/>
        </p:nvSpPr>
        <p:spPr>
          <a:xfrm>
            <a:off x="4660226" y="272165"/>
            <a:ext cx="15317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97961-F5CF-4242-8746-3B368EE62B07}"/>
              </a:ext>
            </a:extLst>
          </p:cNvPr>
          <p:cNvSpPr txBox="1"/>
          <p:nvPr/>
        </p:nvSpPr>
        <p:spPr>
          <a:xfrm>
            <a:off x="4766734" y="1563419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Loose coupling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4C01F9-9EC6-457D-8155-4A9FF60A588E}"/>
              </a:ext>
            </a:extLst>
          </p:cNvPr>
          <p:cNvSpPr/>
          <p:nvPr/>
        </p:nvSpPr>
        <p:spPr>
          <a:xfrm>
            <a:off x="3052000" y="2052521"/>
            <a:ext cx="2388504" cy="4308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97FF0-A116-4E38-9694-8D1F07555542}"/>
              </a:ext>
            </a:extLst>
          </p:cNvPr>
          <p:cNvSpPr/>
          <p:nvPr/>
        </p:nvSpPr>
        <p:spPr>
          <a:xfrm>
            <a:off x="7716246" y="2931688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EngineFactory</a:t>
            </a:r>
            <a:endParaRPr lang="en-US" dirty="0"/>
          </a:p>
          <a:p>
            <a:pPr algn="ctr"/>
            <a:r>
              <a:rPr lang="en-US" dirty="0"/>
              <a:t>6 cylinder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081E3B-8F22-433E-8570-B88505890E54}"/>
              </a:ext>
            </a:extLst>
          </p:cNvPr>
          <p:cNvSpPr/>
          <p:nvPr/>
        </p:nvSpPr>
        <p:spPr>
          <a:xfrm>
            <a:off x="7716245" y="4375477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FakeEngineFactory</a:t>
            </a:r>
            <a:endParaRPr lang="en-US" dirty="0"/>
          </a:p>
          <a:p>
            <a:pPr algn="ctr"/>
            <a:r>
              <a:rPr lang="en-US" dirty="0"/>
              <a:t>6 cylinder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97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AF67-71B8-472A-AFC3-E5BA1E2283F6}"/>
              </a:ext>
            </a:extLst>
          </p:cNvPr>
          <p:cNvSpPr/>
          <p:nvPr/>
        </p:nvSpPr>
        <p:spPr>
          <a:xfrm>
            <a:off x="1596191" y="1395658"/>
            <a:ext cx="3537285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Factory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2960AB-742F-406D-B71A-A42202B68003}"/>
              </a:ext>
            </a:extLst>
          </p:cNvPr>
          <p:cNvSpPr/>
          <p:nvPr/>
        </p:nvSpPr>
        <p:spPr>
          <a:xfrm>
            <a:off x="1933076" y="2991848"/>
            <a:ext cx="1066800" cy="103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EACD69E7-C71C-45B9-8E47-267E81AA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4833" y="3072058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2D8B2-6044-457B-A8C1-1B3646DC856D}"/>
              </a:ext>
            </a:extLst>
          </p:cNvPr>
          <p:cNvSpPr/>
          <p:nvPr/>
        </p:nvSpPr>
        <p:spPr>
          <a:xfrm>
            <a:off x="8474244" y="1600195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Factory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C0712-3862-4A74-B6AD-3C4B491F3B94}"/>
              </a:ext>
            </a:extLst>
          </p:cNvPr>
          <p:cNvSpPr/>
          <p:nvPr/>
        </p:nvSpPr>
        <p:spPr>
          <a:xfrm>
            <a:off x="8474243" y="3292637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Tire Factory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DCED9-7E2E-4D4C-B6C2-CFB4027C279B}"/>
              </a:ext>
            </a:extLst>
          </p:cNvPr>
          <p:cNvSpPr/>
          <p:nvPr/>
        </p:nvSpPr>
        <p:spPr>
          <a:xfrm>
            <a:off x="8474242" y="4985079"/>
            <a:ext cx="2382253" cy="126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Factory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B3CAD-873F-4BBF-9D87-9FA4C2B35A29}"/>
              </a:ext>
            </a:extLst>
          </p:cNvPr>
          <p:cNvSpPr/>
          <p:nvPr/>
        </p:nvSpPr>
        <p:spPr>
          <a:xfrm flipH="1">
            <a:off x="5342022" y="2177711"/>
            <a:ext cx="2735179" cy="74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8A56C26-61C1-47EA-BE3E-79FF47AC3627}"/>
              </a:ext>
            </a:extLst>
          </p:cNvPr>
          <p:cNvSpPr/>
          <p:nvPr/>
        </p:nvSpPr>
        <p:spPr>
          <a:xfrm flipH="1">
            <a:off x="5342022" y="3874164"/>
            <a:ext cx="2646945" cy="74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8AA47-4BD5-4BF2-81F9-DB43FB2F3B9E}"/>
              </a:ext>
            </a:extLst>
          </p:cNvPr>
          <p:cNvSpPr/>
          <p:nvPr/>
        </p:nvSpPr>
        <p:spPr>
          <a:xfrm flipH="1">
            <a:off x="5325976" y="5458321"/>
            <a:ext cx="2751224" cy="74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7C00B5-678A-424C-97BD-48862A56013C}"/>
              </a:ext>
            </a:extLst>
          </p:cNvPr>
          <p:cNvSpPr/>
          <p:nvPr/>
        </p:nvSpPr>
        <p:spPr>
          <a:xfrm>
            <a:off x="5430255" y="1648321"/>
            <a:ext cx="2646947" cy="5253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Interface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F128D1C-187C-4334-8456-A52B36D2807E}"/>
              </a:ext>
            </a:extLst>
          </p:cNvPr>
          <p:cNvSpPr/>
          <p:nvPr/>
        </p:nvSpPr>
        <p:spPr>
          <a:xfrm>
            <a:off x="5430255" y="3240499"/>
            <a:ext cx="2646947" cy="5253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Tire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8F83289-15AA-4099-A730-357E0B72FA14}"/>
              </a:ext>
            </a:extLst>
          </p:cNvPr>
          <p:cNvSpPr/>
          <p:nvPr/>
        </p:nvSpPr>
        <p:spPr>
          <a:xfrm>
            <a:off x="5430255" y="4832677"/>
            <a:ext cx="2646947" cy="5253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605E9-1B08-4AC8-86C6-FA709E8A6963}"/>
              </a:ext>
            </a:extLst>
          </p:cNvPr>
          <p:cNvSpPr txBox="1"/>
          <p:nvPr/>
        </p:nvSpPr>
        <p:spPr>
          <a:xfrm>
            <a:off x="8664453" y="1026326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2DEB9-C83B-44A4-8898-7F0C5620D45C}"/>
              </a:ext>
            </a:extLst>
          </p:cNvPr>
          <p:cNvSpPr txBox="1"/>
          <p:nvPr/>
        </p:nvSpPr>
        <p:spPr>
          <a:xfrm>
            <a:off x="5292361" y="469055"/>
            <a:ext cx="27462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14719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DAB31E-C4A1-40ED-833F-211DD164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95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EDA458-8B27-47DD-B545-5E6B93F9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7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8CBF1C0-914F-4BD3-B280-C12CC600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104900"/>
            <a:ext cx="74866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85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93299-C9E2-40BC-B8F7-F4B83B09F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40715"/>
              </p:ext>
            </p:extLst>
          </p:nvPr>
        </p:nvGraphicFramePr>
        <p:xfrm>
          <a:off x="5646821" y="2684824"/>
          <a:ext cx="60131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53">
                  <a:extLst>
                    <a:ext uri="{9D8B030D-6E8A-4147-A177-3AD203B41FA5}">
                      <a16:colId xmlns:a16="http://schemas.microsoft.com/office/drawing/2014/main" val="4174845565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4121670537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524778688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3484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1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8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3057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243DA9-C7D5-4278-A0A8-3B733B46D951}"/>
              </a:ext>
            </a:extLst>
          </p:cNvPr>
          <p:cNvSpPr/>
          <p:nvPr/>
        </p:nvSpPr>
        <p:spPr>
          <a:xfrm>
            <a:off x="657726" y="352926"/>
            <a:ext cx="2197769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Class: Person</a:t>
            </a:r>
          </a:p>
          <a:p>
            <a:pPr algn="ctr"/>
            <a:r>
              <a:rPr lang="en-US" dirty="0"/>
              <a:t>Property: ID</a:t>
            </a:r>
          </a:p>
          <a:p>
            <a:pPr algn="ctr"/>
            <a:r>
              <a:rPr lang="en-US" dirty="0" err="1"/>
              <a:t>Property:FirstName</a:t>
            </a:r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E049A-A58F-453F-9C6C-04BD355AE64B}"/>
              </a:ext>
            </a:extLst>
          </p:cNvPr>
          <p:cNvSpPr/>
          <p:nvPr/>
        </p:nvSpPr>
        <p:spPr>
          <a:xfrm>
            <a:off x="657726" y="2286000"/>
            <a:ext cx="226193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Object: Person1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B1A43-F927-4F1E-A602-4AB05CBD923C}"/>
              </a:ext>
            </a:extLst>
          </p:cNvPr>
          <p:cNvSpPr/>
          <p:nvPr/>
        </p:nvSpPr>
        <p:spPr>
          <a:xfrm>
            <a:off x="657726" y="3673642"/>
            <a:ext cx="226193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Object: Person2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5CEC9-34EE-4C42-9E8F-DB55A7EF29D7}"/>
              </a:ext>
            </a:extLst>
          </p:cNvPr>
          <p:cNvSpPr/>
          <p:nvPr/>
        </p:nvSpPr>
        <p:spPr>
          <a:xfrm>
            <a:off x="657726" y="5061284"/>
            <a:ext cx="226193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Object: Person3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4F12C9-339E-4520-8001-ADDB806419DF}"/>
              </a:ext>
            </a:extLst>
          </p:cNvPr>
          <p:cNvCxnSpPr/>
          <p:nvPr/>
        </p:nvCxnSpPr>
        <p:spPr>
          <a:xfrm>
            <a:off x="2919663" y="946484"/>
            <a:ext cx="2406316" cy="19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9C7BB8-F784-489F-B110-6DF3F276BC17}"/>
              </a:ext>
            </a:extLst>
          </p:cNvPr>
          <p:cNvCxnSpPr/>
          <p:nvPr/>
        </p:nvCxnSpPr>
        <p:spPr>
          <a:xfrm>
            <a:off x="3064042" y="2857500"/>
            <a:ext cx="2261937" cy="41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F8E5B-E656-49DF-9F6C-5D70BD1DFB98}"/>
              </a:ext>
            </a:extLst>
          </p:cNvPr>
          <p:cNvCxnSpPr/>
          <p:nvPr/>
        </p:nvCxnSpPr>
        <p:spPr>
          <a:xfrm flipV="1">
            <a:off x="3064042" y="3673642"/>
            <a:ext cx="2261937" cy="5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F95C17-BD67-4BAA-A193-87F65121EE67}"/>
              </a:ext>
            </a:extLst>
          </p:cNvPr>
          <p:cNvCxnSpPr>
            <a:cxnSpLocks/>
          </p:cNvCxnSpPr>
          <p:nvPr/>
        </p:nvCxnSpPr>
        <p:spPr>
          <a:xfrm flipV="1">
            <a:off x="3064042" y="4018547"/>
            <a:ext cx="2261937" cy="15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6D19CB3-6EA8-4BF2-92E3-CDA14073EC26}"/>
              </a:ext>
            </a:extLst>
          </p:cNvPr>
          <p:cNvSpPr/>
          <p:nvPr/>
        </p:nvSpPr>
        <p:spPr>
          <a:xfrm>
            <a:off x="1564104" y="1901992"/>
            <a:ext cx="449179" cy="328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779AB-38D0-4E15-8ED8-E5EE482FFF3E}"/>
              </a:ext>
            </a:extLst>
          </p:cNvPr>
          <p:cNvSpPr txBox="1"/>
          <p:nvPr/>
        </p:nvSpPr>
        <p:spPr>
          <a:xfrm>
            <a:off x="7936355" y="2286000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Person</a:t>
            </a:r>
          </a:p>
        </p:txBody>
      </p:sp>
    </p:spTree>
    <p:extLst>
      <p:ext uri="{BB962C8B-B14F-4D97-AF65-F5344CB8AC3E}">
        <p14:creationId xmlns:p14="http://schemas.microsoft.com/office/powerpoint/2010/main" val="3227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BD93-48E3-B959-D174-56D3D30F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Sunset of the IDEs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9AAD-4945-5B49-CCCF-805D13B1D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677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547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1A3AE-5F03-4EC7-9FB2-1DB72118EDB1}"/>
              </a:ext>
            </a:extLst>
          </p:cNvPr>
          <p:cNvSpPr/>
          <p:nvPr/>
        </p:nvSpPr>
        <p:spPr>
          <a:xfrm>
            <a:off x="1042737" y="1147011"/>
            <a:ext cx="2823410" cy="469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.Net</a:t>
            </a:r>
            <a:r>
              <a:rPr lang="en-US" dirty="0"/>
              <a:t> 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0CA74-DBC0-44B6-93E5-2C1DB0AF9422}"/>
              </a:ext>
            </a:extLst>
          </p:cNvPr>
          <p:cNvSpPr/>
          <p:nvPr/>
        </p:nvSpPr>
        <p:spPr>
          <a:xfrm>
            <a:off x="1367588" y="2233864"/>
            <a:ext cx="1219200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DataClass1</a:t>
            </a:r>
          </a:p>
          <a:p>
            <a:pPr algn="ctr"/>
            <a:r>
              <a:rPr lang="en-US" sz="1400" dirty="0"/>
              <a:t>Prop1</a:t>
            </a:r>
          </a:p>
          <a:p>
            <a:pPr algn="ctr"/>
            <a:r>
              <a:rPr lang="en-US" sz="1400" dirty="0"/>
              <a:t>Prop2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DE8AC-D237-4B97-A367-D97D906E9B8A}"/>
              </a:ext>
            </a:extLst>
          </p:cNvPr>
          <p:cNvSpPr/>
          <p:nvPr/>
        </p:nvSpPr>
        <p:spPr>
          <a:xfrm>
            <a:off x="1532021" y="3601453"/>
            <a:ext cx="978568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Class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0E40D-9F61-4A6A-97C2-4234A3E19DBE}"/>
              </a:ext>
            </a:extLst>
          </p:cNvPr>
          <p:cNvSpPr/>
          <p:nvPr/>
        </p:nvSpPr>
        <p:spPr>
          <a:xfrm>
            <a:off x="7972926" y="1066800"/>
            <a:ext cx="2823410" cy="450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BFA05-3E0D-48F5-8DC6-AF323BDB5903}"/>
              </a:ext>
            </a:extLst>
          </p:cNvPr>
          <p:cNvSpPr/>
          <p:nvPr/>
        </p:nvSpPr>
        <p:spPr>
          <a:xfrm>
            <a:off x="8758989" y="1917032"/>
            <a:ext cx="1187116" cy="16844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Table1</a:t>
            </a:r>
          </a:p>
          <a:p>
            <a:pPr algn="ctr"/>
            <a:r>
              <a:rPr lang="en-US" sz="1400" dirty="0"/>
              <a:t>Field1</a:t>
            </a:r>
          </a:p>
          <a:p>
            <a:pPr algn="ctr"/>
            <a:r>
              <a:rPr lang="en-US" sz="1400" dirty="0"/>
              <a:t>Field2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97EC82-2143-46EF-9671-8623F0DBFE33}"/>
              </a:ext>
            </a:extLst>
          </p:cNvPr>
          <p:cNvSpPr/>
          <p:nvPr/>
        </p:nvSpPr>
        <p:spPr>
          <a:xfrm>
            <a:off x="3866147" y="2061411"/>
            <a:ext cx="3807521" cy="2727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ADO.Net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2E9265-F06F-49B9-8F7B-34CA15196DDE}"/>
              </a:ext>
            </a:extLst>
          </p:cNvPr>
          <p:cNvSpPr/>
          <p:nvPr/>
        </p:nvSpPr>
        <p:spPr>
          <a:xfrm>
            <a:off x="3379348" y="3097293"/>
            <a:ext cx="4296804" cy="6737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Framework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C688D2-F5AC-4AFC-885C-7F3AF7B413D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13073" y="2828587"/>
            <a:ext cx="866275" cy="605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81F55-D1B0-4E19-924A-96C685AC51A7}"/>
              </a:ext>
            </a:extLst>
          </p:cNvPr>
          <p:cNvCxnSpPr>
            <a:cxnSpLocks/>
          </p:cNvCxnSpPr>
          <p:nvPr/>
        </p:nvCxnSpPr>
        <p:spPr>
          <a:xfrm flipV="1">
            <a:off x="7970442" y="3312695"/>
            <a:ext cx="788549" cy="2887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0489C23-B0CA-4D25-85B7-63E19E1C57B4}"/>
              </a:ext>
            </a:extLst>
          </p:cNvPr>
          <p:cNvSpPr/>
          <p:nvPr/>
        </p:nvSpPr>
        <p:spPr>
          <a:xfrm>
            <a:off x="2285999" y="2771273"/>
            <a:ext cx="601579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LINQ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9C3CB-1A2B-4759-9097-1EE435925743}"/>
              </a:ext>
            </a:extLst>
          </p:cNvPr>
          <p:cNvSpPr/>
          <p:nvPr/>
        </p:nvSpPr>
        <p:spPr>
          <a:xfrm>
            <a:off x="3866147" y="1459833"/>
            <a:ext cx="1130968" cy="7098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6570B-687A-CA31-F407-483BCFA97357}"/>
              </a:ext>
            </a:extLst>
          </p:cNvPr>
          <p:cNvSpPr/>
          <p:nvPr/>
        </p:nvSpPr>
        <p:spPr>
          <a:xfrm>
            <a:off x="7673668" y="1925418"/>
            <a:ext cx="299258" cy="3048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37838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157F6-C9D9-49FC-BDA4-DC0108CD3E46}"/>
              </a:ext>
            </a:extLst>
          </p:cNvPr>
          <p:cNvSpPr/>
          <p:nvPr/>
        </p:nvSpPr>
        <p:spPr>
          <a:xfrm>
            <a:off x="649705" y="465221"/>
            <a:ext cx="3545306" cy="555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C7B54D-12B8-4477-A79B-B29DCD84F1FF}"/>
              </a:ext>
            </a:extLst>
          </p:cNvPr>
          <p:cNvSpPr/>
          <p:nvPr/>
        </p:nvSpPr>
        <p:spPr>
          <a:xfrm>
            <a:off x="8590547" y="1275347"/>
            <a:ext cx="2719137" cy="35533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6BA755-8BFB-4B3F-8DD0-FF6A3CA3DC64}"/>
              </a:ext>
            </a:extLst>
          </p:cNvPr>
          <p:cNvSpPr/>
          <p:nvPr/>
        </p:nvSpPr>
        <p:spPr>
          <a:xfrm>
            <a:off x="1050758" y="1395663"/>
            <a:ext cx="2494547" cy="15801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myContext:DbContext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156AC6-1B50-4E19-A506-738CE7CCA93C}"/>
              </a:ext>
            </a:extLst>
          </p:cNvPr>
          <p:cNvSpPr/>
          <p:nvPr/>
        </p:nvSpPr>
        <p:spPr>
          <a:xfrm>
            <a:off x="1664368" y="2053389"/>
            <a:ext cx="1596190" cy="40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DBSet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BC50A3-DD0D-490D-9131-55533297141E}"/>
              </a:ext>
            </a:extLst>
          </p:cNvPr>
          <p:cNvSpPr/>
          <p:nvPr/>
        </p:nvSpPr>
        <p:spPr>
          <a:xfrm flipH="1">
            <a:off x="3384883" y="1764632"/>
            <a:ext cx="5037221" cy="9865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424825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157F6-C9D9-49FC-BDA4-DC0108CD3E46}"/>
              </a:ext>
            </a:extLst>
          </p:cNvPr>
          <p:cNvSpPr/>
          <p:nvPr/>
        </p:nvSpPr>
        <p:spPr>
          <a:xfrm>
            <a:off x="649705" y="465221"/>
            <a:ext cx="3545306" cy="555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C7B54D-12B8-4477-A79B-B29DCD84F1FF}"/>
              </a:ext>
            </a:extLst>
          </p:cNvPr>
          <p:cNvSpPr/>
          <p:nvPr/>
        </p:nvSpPr>
        <p:spPr>
          <a:xfrm>
            <a:off x="8590547" y="1275347"/>
            <a:ext cx="2719137" cy="35533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6BA755-8BFB-4B3F-8DD0-FF6A3CA3DC64}"/>
              </a:ext>
            </a:extLst>
          </p:cNvPr>
          <p:cNvSpPr/>
          <p:nvPr/>
        </p:nvSpPr>
        <p:spPr>
          <a:xfrm>
            <a:off x="882316" y="2743200"/>
            <a:ext cx="2502568" cy="15801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myContext</a:t>
            </a:r>
            <a:r>
              <a:rPr lang="en-US" dirty="0"/>
              <a:t>: </a:t>
            </a:r>
            <a:r>
              <a:rPr lang="en-US" dirty="0" err="1"/>
              <a:t>DbContext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156AC6-1B50-4E19-A506-738CE7CCA93C}"/>
              </a:ext>
            </a:extLst>
          </p:cNvPr>
          <p:cNvSpPr/>
          <p:nvPr/>
        </p:nvSpPr>
        <p:spPr>
          <a:xfrm>
            <a:off x="1171074" y="3429000"/>
            <a:ext cx="1726532" cy="76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DBSet</a:t>
            </a:r>
            <a:endParaRPr lang="en-US" dirty="0"/>
          </a:p>
          <a:p>
            <a:pPr algn="ctr"/>
            <a:r>
              <a:rPr lang="en-US" dirty="0" err="1"/>
              <a:t>SaveChanges</a:t>
            </a:r>
            <a:r>
              <a:rPr lang="en-US" dirty="0"/>
              <a:t>()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BC50A3-DD0D-490D-9131-55533297141E}"/>
              </a:ext>
            </a:extLst>
          </p:cNvPr>
          <p:cNvSpPr/>
          <p:nvPr/>
        </p:nvSpPr>
        <p:spPr>
          <a:xfrm>
            <a:off x="3056022" y="3318710"/>
            <a:ext cx="5939588" cy="9865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3BCFC-DBF7-4303-BBFA-1D2B45977A1C}"/>
              </a:ext>
            </a:extLst>
          </p:cNvPr>
          <p:cNvSpPr/>
          <p:nvPr/>
        </p:nvSpPr>
        <p:spPr>
          <a:xfrm>
            <a:off x="1301416" y="1195137"/>
            <a:ext cx="1894975" cy="10627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5B6906-13C6-4508-BF22-19414A7369EC}"/>
              </a:ext>
            </a:extLst>
          </p:cNvPr>
          <p:cNvCxnSpPr/>
          <p:nvPr/>
        </p:nvCxnSpPr>
        <p:spPr>
          <a:xfrm>
            <a:off x="1852863" y="1965158"/>
            <a:ext cx="0" cy="15560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52944-D7F1-461B-847E-CE79FE3C4F32}"/>
              </a:ext>
            </a:extLst>
          </p:cNvPr>
          <p:cNvCxnSpPr/>
          <p:nvPr/>
        </p:nvCxnSpPr>
        <p:spPr>
          <a:xfrm>
            <a:off x="2117558" y="1965158"/>
            <a:ext cx="0" cy="15560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4B7BA-16AA-4CB3-B415-65C8E5080048}"/>
              </a:ext>
            </a:extLst>
          </p:cNvPr>
          <p:cNvCxnSpPr/>
          <p:nvPr/>
        </p:nvCxnSpPr>
        <p:spPr>
          <a:xfrm>
            <a:off x="2382253" y="1965158"/>
            <a:ext cx="0" cy="15560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75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F55F69-BE1A-43A8-855D-28D3AF0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16" y="529389"/>
            <a:ext cx="10206354" cy="57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55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Repository Design Pattern in C#">
            <a:extLst>
              <a:ext uri="{FF2B5EF4-FFF2-40B4-BE49-F238E27FC236}">
                <a16:creationId xmlns:a16="http://schemas.microsoft.com/office/drawing/2014/main" id="{9B0FF57D-D766-422F-B275-CBD27116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5" y="671804"/>
            <a:ext cx="11177331" cy="54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02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pository_pattern_diagram">
            <a:extLst>
              <a:ext uri="{FF2B5EF4-FFF2-40B4-BE49-F238E27FC236}">
                <a16:creationId xmlns:a16="http://schemas.microsoft.com/office/drawing/2014/main" id="{02EA2908-A1DF-4177-A1E4-B3144B28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500063"/>
            <a:ext cx="60483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37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4A9EB-13A8-4D19-92B7-E398D547C468}"/>
              </a:ext>
            </a:extLst>
          </p:cNvPr>
          <p:cNvSpPr txBox="1"/>
          <p:nvPr/>
        </p:nvSpPr>
        <p:spPr>
          <a:xfrm>
            <a:off x="1556084" y="449179"/>
            <a:ext cx="8563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34F8C-913A-4AFD-8F3E-24CF9779649A}"/>
              </a:ext>
            </a:extLst>
          </p:cNvPr>
          <p:cNvSpPr txBox="1"/>
          <p:nvPr/>
        </p:nvSpPr>
        <p:spPr>
          <a:xfrm>
            <a:off x="8213879" y="449179"/>
            <a:ext cx="76937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E8502-E1CC-4F6B-9BFA-3163846C9EBD}"/>
              </a:ext>
            </a:extLst>
          </p:cNvPr>
          <p:cNvSpPr/>
          <p:nvPr/>
        </p:nvSpPr>
        <p:spPr>
          <a:xfrm>
            <a:off x="801140" y="1050758"/>
            <a:ext cx="2366211" cy="48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23D13-02FA-42D7-8708-D5868418B664}"/>
              </a:ext>
            </a:extLst>
          </p:cNvPr>
          <p:cNvSpPr/>
          <p:nvPr/>
        </p:nvSpPr>
        <p:spPr>
          <a:xfrm>
            <a:off x="505326" y="2366211"/>
            <a:ext cx="1283369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89989-B4B2-40F2-9107-8CC635F74817}"/>
              </a:ext>
            </a:extLst>
          </p:cNvPr>
          <p:cNvSpPr/>
          <p:nvPr/>
        </p:nvSpPr>
        <p:spPr>
          <a:xfrm>
            <a:off x="2302042" y="2366211"/>
            <a:ext cx="1283369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C4DC9F-0530-42A4-A23F-081412FE30B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152545" y="1534510"/>
            <a:ext cx="826168" cy="83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EF5D09-EDC2-4EF7-8F7E-8D55C3763EE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2050902" y="1473386"/>
            <a:ext cx="826168" cy="959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B66084-AA5C-4EA8-B1E0-F2D0BCA47D93}"/>
              </a:ext>
            </a:extLst>
          </p:cNvPr>
          <p:cNvSpPr txBox="1"/>
          <p:nvPr/>
        </p:nvSpPr>
        <p:spPr>
          <a:xfrm>
            <a:off x="4958364" y="1255113"/>
            <a:ext cx="52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A0EF2-46FF-4A1B-BBF4-727A907B64FF}"/>
              </a:ext>
            </a:extLst>
          </p:cNvPr>
          <p:cNvCxnSpPr/>
          <p:nvPr/>
        </p:nvCxnSpPr>
        <p:spPr>
          <a:xfrm>
            <a:off x="4403558" y="449179"/>
            <a:ext cx="0" cy="617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EF532-2DCC-47A9-8759-9CA0B177DF36}"/>
              </a:ext>
            </a:extLst>
          </p:cNvPr>
          <p:cNvSpPr/>
          <p:nvPr/>
        </p:nvSpPr>
        <p:spPr>
          <a:xfrm>
            <a:off x="6304547" y="1114926"/>
            <a:ext cx="1058773" cy="649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32A20F-A3FE-4579-864A-AA868944F81C}"/>
              </a:ext>
            </a:extLst>
          </p:cNvPr>
          <p:cNvSpPr/>
          <p:nvPr/>
        </p:nvSpPr>
        <p:spPr>
          <a:xfrm>
            <a:off x="8097245" y="1114926"/>
            <a:ext cx="1058773" cy="649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BD9E9-6EE8-44B3-B8BF-813C920F9554}"/>
              </a:ext>
            </a:extLst>
          </p:cNvPr>
          <p:cNvSpPr/>
          <p:nvPr/>
        </p:nvSpPr>
        <p:spPr>
          <a:xfrm>
            <a:off x="9889944" y="1114926"/>
            <a:ext cx="1058773" cy="649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50AAD-89A1-49F7-ACEB-BD764FA6BC39}"/>
              </a:ext>
            </a:extLst>
          </p:cNvPr>
          <p:cNvCxnSpPr/>
          <p:nvPr/>
        </p:nvCxnSpPr>
        <p:spPr>
          <a:xfrm>
            <a:off x="5863389" y="2695074"/>
            <a:ext cx="5470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E1580C-9A7A-48E0-963D-F5F49802ADD3}"/>
              </a:ext>
            </a:extLst>
          </p:cNvPr>
          <p:cNvSpPr txBox="1"/>
          <p:nvPr/>
        </p:nvSpPr>
        <p:spPr>
          <a:xfrm>
            <a:off x="4991450" y="370171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TPH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333FEDD4-3910-4700-A049-29B685A86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93107"/>
              </p:ext>
            </p:extLst>
          </p:nvPr>
        </p:nvGraphicFramePr>
        <p:xfrm>
          <a:off x="6045200" y="3039986"/>
          <a:ext cx="5470360" cy="17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2">
                  <a:extLst>
                    <a:ext uri="{9D8B030D-6E8A-4147-A177-3AD203B41FA5}">
                      <a16:colId xmlns:a16="http://schemas.microsoft.com/office/drawing/2014/main" val="2241993798"/>
                    </a:ext>
                  </a:extLst>
                </a:gridCol>
                <a:gridCol w="1094072">
                  <a:extLst>
                    <a:ext uri="{9D8B030D-6E8A-4147-A177-3AD203B41FA5}">
                      <a16:colId xmlns:a16="http://schemas.microsoft.com/office/drawing/2014/main" val="4111615253"/>
                    </a:ext>
                  </a:extLst>
                </a:gridCol>
                <a:gridCol w="1199414">
                  <a:extLst>
                    <a:ext uri="{9D8B030D-6E8A-4147-A177-3AD203B41FA5}">
                      <a16:colId xmlns:a16="http://schemas.microsoft.com/office/drawing/2014/main" val="2993307281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3316546934"/>
                    </a:ext>
                  </a:extLst>
                </a:gridCol>
                <a:gridCol w="951834">
                  <a:extLst>
                    <a:ext uri="{9D8B030D-6E8A-4147-A177-3AD203B41FA5}">
                      <a16:colId xmlns:a16="http://schemas.microsoft.com/office/drawing/2014/main" val="470674532"/>
                    </a:ext>
                  </a:extLst>
                </a:gridCol>
              </a:tblGrid>
              <a:tr h="396267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or 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5079"/>
                  </a:ext>
                </a:extLst>
              </a:tr>
              <a:tr h="3962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73602"/>
                  </a:ext>
                </a:extLst>
              </a:tr>
              <a:tr h="3962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512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C6790B-09E8-4550-8E85-BEE3DD0E67A1}"/>
              </a:ext>
            </a:extLst>
          </p:cNvPr>
          <p:cNvSpPr txBox="1"/>
          <p:nvPr/>
        </p:nvSpPr>
        <p:spPr>
          <a:xfrm>
            <a:off x="5012289" y="56670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4CEE8-A7CB-406A-990A-E3F656447D53}"/>
              </a:ext>
            </a:extLst>
          </p:cNvPr>
          <p:cNvSpPr/>
          <p:nvPr/>
        </p:nvSpPr>
        <p:spPr>
          <a:xfrm>
            <a:off x="7194884" y="5422232"/>
            <a:ext cx="1283369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D82BE6-FDC0-499E-B830-60F19590C7DE}"/>
              </a:ext>
            </a:extLst>
          </p:cNvPr>
          <p:cNvSpPr/>
          <p:nvPr/>
        </p:nvSpPr>
        <p:spPr>
          <a:xfrm>
            <a:off x="8991600" y="5422232"/>
            <a:ext cx="1283369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FB1BB-E679-4BE6-A393-DFD62746D508}"/>
              </a:ext>
            </a:extLst>
          </p:cNvPr>
          <p:cNvCxnSpPr/>
          <p:nvPr/>
        </p:nvCxnSpPr>
        <p:spPr>
          <a:xfrm>
            <a:off x="5983704" y="5197642"/>
            <a:ext cx="5470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40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5B557A-2380-4FBA-9D5A-99D05621F190}"/>
              </a:ext>
            </a:extLst>
          </p:cNvPr>
          <p:cNvSpPr/>
          <p:nvPr/>
        </p:nvSpPr>
        <p:spPr>
          <a:xfrm>
            <a:off x="705853" y="2021305"/>
            <a:ext cx="1989221" cy="3248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DB Query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AED9B45-A587-42AC-86C9-7E837B91AA54}"/>
              </a:ext>
            </a:extLst>
          </p:cNvPr>
          <p:cNvSpPr/>
          <p:nvPr/>
        </p:nvSpPr>
        <p:spPr>
          <a:xfrm>
            <a:off x="7760368" y="1435769"/>
            <a:ext cx="2847473" cy="3834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ECEF8F7-6B65-4886-8435-ED81B32B0C92}"/>
              </a:ext>
            </a:extLst>
          </p:cNvPr>
          <p:cNvSpPr/>
          <p:nvPr/>
        </p:nvSpPr>
        <p:spPr>
          <a:xfrm flipH="1">
            <a:off x="3007895" y="2747210"/>
            <a:ext cx="4283242" cy="17245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17779-0AB4-4962-9A9A-8B5812905200}"/>
              </a:ext>
            </a:extLst>
          </p:cNvPr>
          <p:cNvSpPr/>
          <p:nvPr/>
        </p:nvSpPr>
        <p:spPr>
          <a:xfrm>
            <a:off x="8581504" y="3051390"/>
            <a:ext cx="1205201" cy="606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C558B-7948-4365-9BC5-FBF4C44B882D}"/>
              </a:ext>
            </a:extLst>
          </p:cNvPr>
          <p:cNvSpPr txBox="1"/>
          <p:nvPr/>
        </p:nvSpPr>
        <p:spPr>
          <a:xfrm>
            <a:off x="4572000" y="962526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Explicit Loading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Lazy Loading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Eager Loading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4774B-6121-6F28-ED59-9795FDB6A90F}"/>
              </a:ext>
            </a:extLst>
          </p:cNvPr>
          <p:cNvSpPr/>
          <p:nvPr/>
        </p:nvSpPr>
        <p:spPr>
          <a:xfrm>
            <a:off x="8581504" y="4160611"/>
            <a:ext cx="1205201" cy="606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Authors</a:t>
            </a:r>
          </a:p>
          <a:p>
            <a:pPr algn="ctr"/>
            <a:r>
              <a:rPr lang="en-US" dirty="0"/>
              <a:t>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D5C5-9689-FA8D-C670-80BDB75208C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9184105" y="3657600"/>
            <a:ext cx="0" cy="503011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21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8CBF1C0-914F-4BD3-B280-C12CC600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104900"/>
            <a:ext cx="74866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71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DDFB9-1967-43EE-9CEC-FCBD7EE014C0}"/>
              </a:ext>
            </a:extLst>
          </p:cNvPr>
          <p:cNvSpPr/>
          <p:nvPr/>
        </p:nvSpPr>
        <p:spPr>
          <a:xfrm>
            <a:off x="8406063" y="1106905"/>
            <a:ext cx="2526631" cy="1507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CE2D3-41EB-4D9D-898F-6DE6CCC9B93F}"/>
              </a:ext>
            </a:extLst>
          </p:cNvPr>
          <p:cNvSpPr/>
          <p:nvPr/>
        </p:nvSpPr>
        <p:spPr>
          <a:xfrm>
            <a:off x="4736431" y="1106905"/>
            <a:ext cx="2526631" cy="150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5CC8C-EB25-4097-B09F-1C76BFA41662}"/>
              </a:ext>
            </a:extLst>
          </p:cNvPr>
          <p:cNvSpPr txBox="1"/>
          <p:nvPr/>
        </p:nvSpPr>
        <p:spPr>
          <a:xfrm>
            <a:off x="7639637" y="1353052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2BEA7-2E7C-494D-996C-8498FD6C13D9}"/>
              </a:ext>
            </a:extLst>
          </p:cNvPr>
          <p:cNvSpPr txBox="1"/>
          <p:nvPr/>
        </p:nvSpPr>
        <p:spPr>
          <a:xfrm>
            <a:off x="4818204" y="2614863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support for 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5BE97-5B62-4600-AC5B-B03D85444D89}"/>
              </a:ext>
            </a:extLst>
          </p:cNvPr>
          <p:cNvSpPr/>
          <p:nvPr/>
        </p:nvSpPr>
        <p:spPr>
          <a:xfrm>
            <a:off x="1066800" y="1106905"/>
            <a:ext cx="2526631" cy="1507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Controller Class: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MyController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EE5D4-F01B-473D-8745-AE26EFAD8F71}"/>
              </a:ext>
            </a:extLst>
          </p:cNvPr>
          <p:cNvSpPr txBox="1"/>
          <p:nvPr/>
        </p:nvSpPr>
        <p:spPr>
          <a:xfrm>
            <a:off x="3963368" y="1353051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E65B5-FF80-4442-8493-0930FC5881B7}"/>
              </a:ext>
            </a:extLst>
          </p:cNvPr>
          <p:cNvSpPr/>
          <p:nvPr/>
        </p:nvSpPr>
        <p:spPr>
          <a:xfrm>
            <a:off x="2935708" y="4572001"/>
            <a:ext cx="2526631" cy="1507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FF0000"/>
                </a:solidFill>
              </a:rPr>
              <a:t>API</a:t>
            </a:r>
            <a:r>
              <a:rPr lang="en-US" dirty="0"/>
              <a:t> Controller Class: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MyApiController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B04F8-07C4-4C89-AA58-2AD2E968CCE7}"/>
              </a:ext>
            </a:extLst>
          </p:cNvPr>
          <p:cNvSpPr/>
          <p:nvPr/>
        </p:nvSpPr>
        <p:spPr>
          <a:xfrm>
            <a:off x="6681537" y="4572001"/>
            <a:ext cx="2526631" cy="1507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7ABD0-08EF-4212-83B0-DDC84AAF3E57}"/>
              </a:ext>
            </a:extLst>
          </p:cNvPr>
          <p:cNvSpPr txBox="1"/>
          <p:nvPr/>
        </p:nvSpPr>
        <p:spPr>
          <a:xfrm>
            <a:off x="5877013" y="4716019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A476-BF19-4675-AFB3-6CFD89D6F067}"/>
              </a:ext>
            </a:extLst>
          </p:cNvPr>
          <p:cNvSpPr txBox="1"/>
          <p:nvPr/>
        </p:nvSpPr>
        <p:spPr>
          <a:xfrm>
            <a:off x="4990718" y="408709"/>
            <a:ext cx="20180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Web or Mobile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1DDD7-E24F-4B5A-BF47-E1B0F49E3D3A}"/>
              </a:ext>
            </a:extLst>
          </p:cNvPr>
          <p:cNvSpPr txBox="1"/>
          <p:nvPr/>
        </p:nvSpPr>
        <p:spPr>
          <a:xfrm>
            <a:off x="5610108" y="3949101"/>
            <a:ext cx="9236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API App</a:t>
            </a:r>
          </a:p>
        </p:txBody>
      </p:sp>
    </p:spTree>
    <p:extLst>
      <p:ext uri="{BB962C8B-B14F-4D97-AF65-F5344CB8AC3E}">
        <p14:creationId xmlns:p14="http://schemas.microsoft.com/office/powerpoint/2010/main" val="6846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C5A3-61D1-4482-8A1E-5456A235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E9A2-4042-48CB-8B5C-C281C1D2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 – Simple programming</a:t>
            </a:r>
          </a:p>
          <a:p>
            <a:pPr lvl="1"/>
            <a:r>
              <a:rPr lang="en-US" dirty="0"/>
              <a:t>All code in a single block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Stage 2 – Structured programming</a:t>
            </a:r>
          </a:p>
          <a:p>
            <a:pPr lvl="1"/>
            <a:r>
              <a:rPr lang="en-US" dirty="0"/>
              <a:t>Code is broken functional blocks, each with a specific job and a name</a:t>
            </a:r>
          </a:p>
          <a:p>
            <a:pPr lvl="1"/>
            <a:r>
              <a:rPr lang="en-US" dirty="0"/>
              <a:t>Call a function when you need to do that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Stage 3 – Object Oriented Programming</a:t>
            </a:r>
          </a:p>
          <a:p>
            <a:pPr lvl="1"/>
            <a:r>
              <a:rPr lang="en-US" dirty="0"/>
              <a:t>Organize data and actions around the real-world object that the code is manipulating</a:t>
            </a:r>
          </a:p>
        </p:txBody>
      </p:sp>
    </p:spTree>
    <p:extLst>
      <p:ext uri="{BB962C8B-B14F-4D97-AF65-F5344CB8AC3E}">
        <p14:creationId xmlns:p14="http://schemas.microsoft.com/office/powerpoint/2010/main" val="3411040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E796-EB0D-315C-26A3-4B3786DB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Issues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93C268-4D45-5003-CF60-C14FD33BB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246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290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8A11AB-26CA-4097-BCDE-254E729F5A89}"/>
              </a:ext>
            </a:extLst>
          </p:cNvPr>
          <p:cNvSpPr txBox="1"/>
          <p:nvPr/>
        </p:nvSpPr>
        <p:spPr>
          <a:xfrm>
            <a:off x="10320959" y="2076345"/>
            <a:ext cx="753732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Redis</a:t>
            </a:r>
          </a:p>
          <a:p>
            <a:r>
              <a:rPr lang="en-US" dirty="0"/>
              <a:t>Cache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B8E45-804B-4156-B6B0-DCFE97AC36B8}"/>
              </a:ext>
            </a:extLst>
          </p:cNvPr>
          <p:cNvSpPr/>
          <p:nvPr/>
        </p:nvSpPr>
        <p:spPr>
          <a:xfrm>
            <a:off x="2606842" y="4471737"/>
            <a:ext cx="1925053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Instance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8EB02D-5AF6-4892-B89A-625C409E3770}"/>
              </a:ext>
            </a:extLst>
          </p:cNvPr>
          <p:cNvSpPr/>
          <p:nvPr/>
        </p:nvSpPr>
        <p:spPr>
          <a:xfrm>
            <a:off x="4836695" y="4471737"/>
            <a:ext cx="1925053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Instance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40B55-505D-437A-827D-8E1C58761BDD}"/>
              </a:ext>
            </a:extLst>
          </p:cNvPr>
          <p:cNvSpPr/>
          <p:nvPr/>
        </p:nvSpPr>
        <p:spPr>
          <a:xfrm>
            <a:off x="7066548" y="4471737"/>
            <a:ext cx="1925053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Instance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9C83F-524F-42DF-91E2-4DE17FC4FA96}"/>
              </a:ext>
            </a:extLst>
          </p:cNvPr>
          <p:cNvSpPr/>
          <p:nvPr/>
        </p:nvSpPr>
        <p:spPr>
          <a:xfrm>
            <a:off x="2334126" y="1832811"/>
            <a:ext cx="6785810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006BC86-0647-4DB7-8E17-6996557A2E6B}"/>
              </a:ext>
            </a:extLst>
          </p:cNvPr>
          <p:cNvSpPr/>
          <p:nvPr/>
        </p:nvSpPr>
        <p:spPr>
          <a:xfrm>
            <a:off x="5394157" y="260685"/>
            <a:ext cx="665747" cy="14678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7512701-FC3B-403D-80F9-7B72DA7960E8}"/>
              </a:ext>
            </a:extLst>
          </p:cNvPr>
          <p:cNvSpPr/>
          <p:nvPr/>
        </p:nvSpPr>
        <p:spPr>
          <a:xfrm>
            <a:off x="7696200" y="2919663"/>
            <a:ext cx="665747" cy="14678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9205464-FA23-4AC3-8C56-FA5570678FC9}"/>
              </a:ext>
            </a:extLst>
          </p:cNvPr>
          <p:cNvSpPr/>
          <p:nvPr/>
        </p:nvSpPr>
        <p:spPr>
          <a:xfrm>
            <a:off x="3236494" y="5891463"/>
            <a:ext cx="665747" cy="8341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A21FA35-BECA-4C57-A908-F1C308557D47}"/>
              </a:ext>
            </a:extLst>
          </p:cNvPr>
          <p:cNvSpPr/>
          <p:nvPr/>
        </p:nvSpPr>
        <p:spPr>
          <a:xfrm>
            <a:off x="5466347" y="5891463"/>
            <a:ext cx="665747" cy="8341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FB4CA1-CA2D-4704-890A-5792EC848176}"/>
              </a:ext>
            </a:extLst>
          </p:cNvPr>
          <p:cNvSpPr/>
          <p:nvPr/>
        </p:nvSpPr>
        <p:spPr>
          <a:xfrm>
            <a:off x="7700211" y="5891463"/>
            <a:ext cx="665747" cy="8341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EE6DA1-809F-4DE4-A5FA-F7DBEAA5F09A}"/>
              </a:ext>
            </a:extLst>
          </p:cNvPr>
          <p:cNvSpPr/>
          <p:nvPr/>
        </p:nvSpPr>
        <p:spPr>
          <a:xfrm>
            <a:off x="10507321" y="3136279"/>
            <a:ext cx="381001" cy="376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1B7904-5C72-4029-8A17-F535D3BE4AF4}"/>
              </a:ext>
            </a:extLst>
          </p:cNvPr>
          <p:cNvSpPr/>
          <p:nvPr/>
        </p:nvSpPr>
        <p:spPr>
          <a:xfrm>
            <a:off x="10507322" y="2668364"/>
            <a:ext cx="381001" cy="376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5EBA25-C4DB-48F8-B7F9-320F782C1065}"/>
              </a:ext>
            </a:extLst>
          </p:cNvPr>
          <p:cNvSpPr/>
          <p:nvPr/>
        </p:nvSpPr>
        <p:spPr>
          <a:xfrm>
            <a:off x="10507323" y="3604195"/>
            <a:ext cx="381001" cy="376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D04524-7E2C-415C-8799-CFDE79D9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65" y="347771"/>
            <a:ext cx="8098972" cy="61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27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809B10E-8919-4ACF-B4D8-1868F01D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0"/>
            <a:ext cx="912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00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50F456-7D51-4BF7-81DF-A062C234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513184"/>
            <a:ext cx="9916515" cy="57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8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3DCB0E26-9541-4B83-AE43-98C73EFD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0"/>
            <a:ext cx="583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072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E1C5DE-87FD-4E93-89FF-EC3C31A6D9C3}"/>
              </a:ext>
            </a:extLst>
          </p:cNvPr>
          <p:cNvSpPr/>
          <p:nvPr/>
        </p:nvSpPr>
        <p:spPr>
          <a:xfrm>
            <a:off x="1605538" y="2005259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F7147-559E-4A15-A799-7A83BB59B733}"/>
              </a:ext>
            </a:extLst>
          </p:cNvPr>
          <p:cNvSpPr/>
          <p:nvPr/>
        </p:nvSpPr>
        <p:spPr>
          <a:xfrm>
            <a:off x="7443537" y="3428991"/>
            <a:ext cx="2566737" cy="251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+</a:t>
            </a:r>
          </a:p>
          <a:p>
            <a:pPr algn="ctr"/>
            <a:r>
              <a:rPr lang="en-US" dirty="0"/>
              <a:t>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D5C4B-FFA8-4A1F-93A3-49868C02B014}"/>
              </a:ext>
            </a:extLst>
          </p:cNvPr>
          <p:cNvSpPr/>
          <p:nvPr/>
        </p:nvSpPr>
        <p:spPr>
          <a:xfrm>
            <a:off x="1499937" y="2085485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7819A-425F-4D58-9907-56E1F8CF5285}"/>
              </a:ext>
            </a:extLst>
          </p:cNvPr>
          <p:cNvSpPr/>
          <p:nvPr/>
        </p:nvSpPr>
        <p:spPr>
          <a:xfrm>
            <a:off x="7443537" y="970546"/>
            <a:ext cx="2566737" cy="3713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FEC4C3-EDF2-497F-8C08-5C0D9893C7B3}"/>
              </a:ext>
            </a:extLst>
          </p:cNvPr>
          <p:cNvSpPr/>
          <p:nvPr/>
        </p:nvSpPr>
        <p:spPr>
          <a:xfrm>
            <a:off x="6918158" y="1066797"/>
            <a:ext cx="1146334" cy="47243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3E05-363D-4BD3-A35C-519801B3F796}"/>
              </a:ext>
            </a:extLst>
          </p:cNvPr>
          <p:cNvSpPr txBox="1"/>
          <p:nvPr/>
        </p:nvSpPr>
        <p:spPr>
          <a:xfrm>
            <a:off x="307322" y="237386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0B41E-8313-4158-B9D8-EFD3AABC9D97}"/>
              </a:ext>
            </a:extLst>
          </p:cNvPr>
          <p:cNvSpPr txBox="1"/>
          <p:nvPr/>
        </p:nvSpPr>
        <p:spPr>
          <a:xfrm>
            <a:off x="1630247" y="37630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F0C28-6029-4A35-8B2B-432C1FBBF04B}"/>
              </a:ext>
            </a:extLst>
          </p:cNvPr>
          <p:cNvSpPr txBox="1"/>
          <p:nvPr/>
        </p:nvSpPr>
        <p:spPr>
          <a:xfrm>
            <a:off x="8334073" y="37630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E7947-14E2-4648-B1CE-98AB557A2D28}"/>
              </a:ext>
            </a:extLst>
          </p:cNvPr>
          <p:cNvCxnSpPr>
            <a:cxnSpLocks/>
          </p:cNvCxnSpPr>
          <p:nvPr/>
        </p:nvCxnSpPr>
        <p:spPr>
          <a:xfrm>
            <a:off x="3160295" y="2446413"/>
            <a:ext cx="344290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3CE173-6C43-4AAF-93F7-37CF99D3832A}"/>
              </a:ext>
            </a:extLst>
          </p:cNvPr>
          <p:cNvSpPr txBox="1"/>
          <p:nvPr/>
        </p:nvSpPr>
        <p:spPr>
          <a:xfrm>
            <a:off x="3833067" y="1635927"/>
            <a:ext cx="1943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Normal HTTP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16B0-E239-45B7-B8EF-60CBF255A2FD}"/>
              </a:ext>
            </a:extLst>
          </p:cNvPr>
          <p:cNvSpPr txBox="1"/>
          <p:nvPr/>
        </p:nvSpPr>
        <p:spPr>
          <a:xfrm>
            <a:off x="3702935" y="2077081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contacts server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FA8C5A-86C9-4E9E-841B-D40BA38F798A}"/>
              </a:ext>
            </a:extLst>
          </p:cNvPr>
          <p:cNvSpPr/>
          <p:nvPr/>
        </p:nvSpPr>
        <p:spPr>
          <a:xfrm>
            <a:off x="1605538" y="3874158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BBF384-C5A5-499E-B26E-4E277C55B9BB}"/>
              </a:ext>
            </a:extLst>
          </p:cNvPr>
          <p:cNvSpPr/>
          <p:nvPr/>
        </p:nvSpPr>
        <p:spPr>
          <a:xfrm>
            <a:off x="1499937" y="3954384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2AB87C-A751-47EC-B754-AF2DCB0AD6E7}"/>
              </a:ext>
            </a:extLst>
          </p:cNvPr>
          <p:cNvSpPr txBox="1"/>
          <p:nvPr/>
        </p:nvSpPr>
        <p:spPr>
          <a:xfrm>
            <a:off x="307322" y="4242759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 App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9F277B-30E2-42FA-ADBD-C38AFA9830CD}"/>
              </a:ext>
            </a:extLst>
          </p:cNvPr>
          <p:cNvCxnSpPr>
            <a:cxnSpLocks/>
          </p:cNvCxnSpPr>
          <p:nvPr/>
        </p:nvCxnSpPr>
        <p:spPr>
          <a:xfrm flipH="1">
            <a:off x="3160295" y="4315312"/>
            <a:ext cx="344290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3B1AAB-E7BE-443E-87B3-15D21671A9B3}"/>
              </a:ext>
            </a:extLst>
          </p:cNvPr>
          <p:cNvSpPr txBox="1"/>
          <p:nvPr/>
        </p:nvSpPr>
        <p:spPr>
          <a:xfrm>
            <a:off x="4197237" y="3504825"/>
            <a:ext cx="12147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42921-59A5-4E49-9CBD-AA15D2130712}"/>
              </a:ext>
            </a:extLst>
          </p:cNvPr>
          <p:cNvSpPr txBox="1"/>
          <p:nvPr/>
        </p:nvSpPr>
        <p:spPr>
          <a:xfrm>
            <a:off x="3745176" y="3925731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contacts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317CF-8758-4761-94DA-4AA67A50D8CC}"/>
              </a:ext>
            </a:extLst>
          </p:cNvPr>
          <p:cNvSpPr txBox="1"/>
          <p:nvPr/>
        </p:nvSpPr>
        <p:spPr>
          <a:xfrm>
            <a:off x="4759731" y="147480"/>
            <a:ext cx="1304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B7E3D-272B-4146-A4AE-1C668D7D6BE0}"/>
              </a:ext>
            </a:extLst>
          </p:cNvPr>
          <p:cNvSpPr txBox="1"/>
          <p:nvPr/>
        </p:nvSpPr>
        <p:spPr>
          <a:xfrm>
            <a:off x="3833067" y="4587850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Was setup in advance</a:t>
            </a:r>
          </a:p>
        </p:txBody>
      </p:sp>
    </p:spTree>
    <p:extLst>
      <p:ext uri="{BB962C8B-B14F-4D97-AF65-F5344CB8AC3E}">
        <p14:creationId xmlns:p14="http://schemas.microsoft.com/office/powerpoint/2010/main" val="2990292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E3BAE80E-E7DE-4538-A276-FB3D5909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0"/>
            <a:ext cx="6910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7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A466C-274D-4BF0-A092-729192B35E79}"/>
              </a:ext>
            </a:extLst>
          </p:cNvPr>
          <p:cNvSpPr txBox="1"/>
          <p:nvPr/>
        </p:nvSpPr>
        <p:spPr>
          <a:xfrm>
            <a:off x="906379" y="633663"/>
            <a:ext cx="21489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AddNums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	sum=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	return 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334E1-0AE9-4303-BDC7-977680836B67}"/>
              </a:ext>
            </a:extLst>
          </p:cNvPr>
          <p:cNvSpPr txBox="1"/>
          <p:nvPr/>
        </p:nvSpPr>
        <p:spPr>
          <a:xfrm>
            <a:off x="906379" y="1876926"/>
            <a:ext cx="2180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AddNums</a:t>
            </a:r>
            <a:r>
              <a:rPr lang="en-US" dirty="0"/>
              <a:t>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r>
              <a:rPr lang="en-US" dirty="0"/>
              <a:t>	sum=</a:t>
            </a:r>
            <a:r>
              <a:rPr lang="en-US" dirty="0" err="1"/>
              <a:t>a+b+c</a:t>
            </a:r>
            <a:endParaRPr lang="en-US" dirty="0"/>
          </a:p>
          <a:p>
            <a:r>
              <a:rPr lang="en-US" dirty="0"/>
              <a:t>	return 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99D51-C0E9-410B-BD7F-7E1E9016286A}"/>
              </a:ext>
            </a:extLst>
          </p:cNvPr>
          <p:cNvSpPr txBox="1"/>
          <p:nvPr/>
        </p:nvSpPr>
        <p:spPr>
          <a:xfrm>
            <a:off x="874896" y="3120189"/>
            <a:ext cx="24176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AddNums</a:t>
            </a:r>
            <a:r>
              <a:rPr lang="en-US" dirty="0"/>
              <a:t> 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	sum=</a:t>
            </a:r>
            <a:r>
              <a:rPr lang="en-US" dirty="0" err="1"/>
              <a:t>a+b+c+d</a:t>
            </a:r>
            <a:endParaRPr lang="en-US" dirty="0"/>
          </a:p>
          <a:p>
            <a:r>
              <a:rPr lang="en-US" dirty="0"/>
              <a:t>	return sum</a:t>
            </a:r>
          </a:p>
        </p:txBody>
      </p:sp>
    </p:spTree>
    <p:extLst>
      <p:ext uri="{BB962C8B-B14F-4D97-AF65-F5344CB8AC3E}">
        <p14:creationId xmlns:p14="http://schemas.microsoft.com/office/powerpoint/2010/main" val="1819251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64A5E-14DF-44A3-8A58-8A34BFE91C7D}"/>
              </a:ext>
            </a:extLst>
          </p:cNvPr>
          <p:cNvSpPr/>
          <p:nvPr/>
        </p:nvSpPr>
        <p:spPr>
          <a:xfrm>
            <a:off x="1058779" y="826168"/>
            <a:ext cx="2879558" cy="286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Generator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FAF582-E82F-40D9-9931-03E0D75C2424}"/>
              </a:ext>
            </a:extLst>
          </p:cNvPr>
          <p:cNvCxnSpPr/>
          <p:nvPr/>
        </p:nvCxnSpPr>
        <p:spPr>
          <a:xfrm flipV="1">
            <a:off x="4170947" y="697832"/>
            <a:ext cx="1267327" cy="57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D9C666-EDD9-410D-ADE6-5D445F34CA39}"/>
              </a:ext>
            </a:extLst>
          </p:cNvPr>
          <p:cNvCxnSpPr/>
          <p:nvPr/>
        </p:nvCxnSpPr>
        <p:spPr>
          <a:xfrm flipV="1">
            <a:off x="4339389" y="1090863"/>
            <a:ext cx="151597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94843-36F1-4191-AEAA-7F9944D2930C}"/>
              </a:ext>
            </a:extLst>
          </p:cNvPr>
          <p:cNvCxnSpPr/>
          <p:nvPr/>
        </p:nvCxnSpPr>
        <p:spPr>
          <a:xfrm flipV="1">
            <a:off x="4275221" y="1933074"/>
            <a:ext cx="1981199" cy="8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EDC5B-4E84-4E57-8D85-FD4DEEF6F58E}"/>
              </a:ext>
            </a:extLst>
          </p:cNvPr>
          <p:cNvCxnSpPr/>
          <p:nvPr/>
        </p:nvCxnSpPr>
        <p:spPr>
          <a:xfrm flipV="1">
            <a:off x="4170947" y="2358189"/>
            <a:ext cx="1981199" cy="8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CE383-D113-43DA-AADB-A82F3F28D429}"/>
              </a:ext>
            </a:extLst>
          </p:cNvPr>
          <p:cNvCxnSpPr>
            <a:cxnSpLocks/>
          </p:cNvCxnSpPr>
          <p:nvPr/>
        </p:nvCxnSpPr>
        <p:spPr>
          <a:xfrm>
            <a:off x="4066673" y="2863514"/>
            <a:ext cx="2029327" cy="23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613CC8-2C22-4AD4-8108-4C67ADA454D6}"/>
              </a:ext>
            </a:extLst>
          </p:cNvPr>
          <p:cNvSpPr/>
          <p:nvPr/>
        </p:nvSpPr>
        <p:spPr>
          <a:xfrm>
            <a:off x="6152146" y="2426368"/>
            <a:ext cx="2534653" cy="140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Listener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FDA66D5-F232-40F0-8AE4-D07B3F4AFC22}"/>
              </a:ext>
            </a:extLst>
          </p:cNvPr>
          <p:cNvSpPr/>
          <p:nvPr/>
        </p:nvSpPr>
        <p:spPr>
          <a:xfrm>
            <a:off x="6474992" y="3898231"/>
            <a:ext cx="1993234" cy="1034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3BFFBD-456A-4F52-83AB-6AA4128D59E5}"/>
              </a:ext>
            </a:extLst>
          </p:cNvPr>
          <p:cNvSpPr/>
          <p:nvPr/>
        </p:nvSpPr>
        <p:spPr>
          <a:xfrm>
            <a:off x="6256420" y="4965032"/>
            <a:ext cx="2430379" cy="1283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07B18-F899-4F9F-8505-49E199C8BA4B}"/>
              </a:ext>
            </a:extLst>
          </p:cNvPr>
          <p:cNvSpPr txBox="1"/>
          <p:nvPr/>
        </p:nvSpPr>
        <p:spPr>
          <a:xfrm>
            <a:off x="4275221" y="2911460"/>
            <a:ext cx="134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32612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16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3D334DE-80BC-142A-11D6-114DF31B2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75400" y="639763"/>
            <a:ext cx="4902200" cy="5578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2372E-A1E4-E1CE-331D-9ACAC83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It’s all about CONTROL!</a:t>
            </a:r>
          </a:p>
        </p:txBody>
      </p:sp>
    </p:spTree>
    <p:extLst>
      <p:ext uri="{BB962C8B-B14F-4D97-AF65-F5344CB8AC3E}">
        <p14:creationId xmlns:p14="http://schemas.microsoft.com/office/powerpoint/2010/main" val="24977234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B93F25-143E-4297-BEBC-DB9BDEFEA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6795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2FF0F-E85F-419E-90B1-352F622742FD}"/>
              </a:ext>
            </a:extLst>
          </p:cNvPr>
          <p:cNvSpPr txBox="1"/>
          <p:nvPr/>
        </p:nvSpPr>
        <p:spPr>
          <a:xfrm>
            <a:off x="1852863" y="1315453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67E22-4DAB-4974-820F-A1EABD7EF780}"/>
              </a:ext>
            </a:extLst>
          </p:cNvPr>
          <p:cNvSpPr txBox="1"/>
          <p:nvPr/>
        </p:nvSpPr>
        <p:spPr>
          <a:xfrm>
            <a:off x="3048000" y="2518611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1541A-837E-41CC-A2F0-0F5C7465F8B9}"/>
              </a:ext>
            </a:extLst>
          </p:cNvPr>
          <p:cNvSpPr txBox="1"/>
          <p:nvPr/>
        </p:nvSpPr>
        <p:spPr>
          <a:xfrm>
            <a:off x="4138863" y="3569369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4134B-302F-4975-9F66-777393F9EE1E}"/>
              </a:ext>
            </a:extLst>
          </p:cNvPr>
          <p:cNvSpPr txBox="1"/>
          <p:nvPr/>
        </p:nvSpPr>
        <p:spPr>
          <a:xfrm>
            <a:off x="5245769" y="4644190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AD0E5-177E-445E-BA63-ED42EC3B955F}"/>
              </a:ext>
            </a:extLst>
          </p:cNvPr>
          <p:cNvSpPr txBox="1"/>
          <p:nvPr/>
        </p:nvSpPr>
        <p:spPr>
          <a:xfrm>
            <a:off x="6448927" y="5769001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AB8EE-7B00-42EE-8677-8CA272109DA6}"/>
              </a:ext>
            </a:extLst>
          </p:cNvPr>
          <p:cNvSpPr txBox="1"/>
          <p:nvPr/>
        </p:nvSpPr>
        <p:spPr>
          <a:xfrm>
            <a:off x="7371347" y="719666"/>
            <a:ext cx="18700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Garbage Collector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BC87-3EA0-4024-9761-B38DBDC73C8D}"/>
              </a:ext>
            </a:extLst>
          </p:cNvPr>
          <p:cNvCxnSpPr/>
          <p:nvPr/>
        </p:nvCxnSpPr>
        <p:spPr>
          <a:xfrm flipH="1">
            <a:off x="4820653" y="890337"/>
            <a:ext cx="237367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54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3F7147-559E-4A15-A799-7A83BB59B733}"/>
              </a:ext>
            </a:extLst>
          </p:cNvPr>
          <p:cNvSpPr/>
          <p:nvPr/>
        </p:nvSpPr>
        <p:spPr>
          <a:xfrm>
            <a:off x="7443537" y="3428991"/>
            <a:ext cx="2566737" cy="251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+</a:t>
            </a:r>
          </a:p>
          <a:p>
            <a:pPr algn="ctr"/>
            <a:r>
              <a:rPr lang="en-US" dirty="0"/>
              <a:t>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D5C4B-FFA8-4A1F-93A3-49868C02B014}"/>
              </a:ext>
            </a:extLst>
          </p:cNvPr>
          <p:cNvSpPr/>
          <p:nvPr/>
        </p:nvSpPr>
        <p:spPr>
          <a:xfrm>
            <a:off x="1499937" y="2165676"/>
            <a:ext cx="1371600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w/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7192B-722D-4601-9584-05B575CA171A}"/>
              </a:ext>
            </a:extLst>
          </p:cNvPr>
          <p:cNvSpPr txBox="1"/>
          <p:nvPr/>
        </p:nvSpPr>
        <p:spPr>
          <a:xfrm>
            <a:off x="4507154" y="241415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72B6C9-9C7A-4746-8A1B-E8220CB0B3C7}"/>
              </a:ext>
            </a:extLst>
          </p:cNvPr>
          <p:cNvSpPr/>
          <p:nvPr/>
        </p:nvSpPr>
        <p:spPr>
          <a:xfrm>
            <a:off x="1499937" y="3200395"/>
            <a:ext cx="986589" cy="154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device w/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CCB859-D2D1-4223-8084-C016EF1177AE}"/>
              </a:ext>
            </a:extLst>
          </p:cNvPr>
          <p:cNvCxnSpPr>
            <a:cxnSpLocks/>
          </p:cNvCxnSpPr>
          <p:nvPr/>
        </p:nvCxnSpPr>
        <p:spPr>
          <a:xfrm>
            <a:off x="2855495" y="3870152"/>
            <a:ext cx="3747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D138E1-E4BA-4E49-84F5-94802E88EECD}"/>
              </a:ext>
            </a:extLst>
          </p:cNvPr>
          <p:cNvSpPr txBox="1"/>
          <p:nvPr/>
        </p:nvSpPr>
        <p:spPr>
          <a:xfrm>
            <a:off x="4507155" y="383824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1C034-4493-41C4-819D-E303CA63C382}"/>
              </a:ext>
            </a:extLst>
          </p:cNvPr>
          <p:cNvCxnSpPr>
            <a:cxnSpLocks/>
          </p:cNvCxnSpPr>
          <p:nvPr/>
        </p:nvCxnSpPr>
        <p:spPr>
          <a:xfrm flipH="1">
            <a:off x="2871537" y="4166931"/>
            <a:ext cx="3705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2BC603-C13E-4D59-9726-87EAA28738A7}"/>
              </a:ext>
            </a:extLst>
          </p:cNvPr>
          <p:cNvCxnSpPr>
            <a:cxnSpLocks/>
          </p:cNvCxnSpPr>
          <p:nvPr/>
        </p:nvCxnSpPr>
        <p:spPr>
          <a:xfrm>
            <a:off x="2903621" y="5061824"/>
            <a:ext cx="367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88FA45-9573-4962-B957-07DEFD023D3C}"/>
              </a:ext>
            </a:extLst>
          </p:cNvPr>
          <p:cNvSpPr txBox="1"/>
          <p:nvPr/>
        </p:nvSpPr>
        <p:spPr>
          <a:xfrm>
            <a:off x="4519860" y="50293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AC3779-07BC-4105-9778-6F0133DB289D}"/>
              </a:ext>
            </a:extLst>
          </p:cNvPr>
          <p:cNvCxnSpPr>
            <a:cxnSpLocks/>
          </p:cNvCxnSpPr>
          <p:nvPr/>
        </p:nvCxnSpPr>
        <p:spPr>
          <a:xfrm flipH="1">
            <a:off x="2919663" y="5358603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BF5F43-40C3-43F2-A44E-6A48F407136B}"/>
              </a:ext>
            </a:extLst>
          </p:cNvPr>
          <p:cNvSpPr txBox="1"/>
          <p:nvPr/>
        </p:nvSpPr>
        <p:spPr>
          <a:xfrm>
            <a:off x="1835626" y="461442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7819A-425F-4D58-9907-56E1F8CF5285}"/>
              </a:ext>
            </a:extLst>
          </p:cNvPr>
          <p:cNvSpPr/>
          <p:nvPr/>
        </p:nvSpPr>
        <p:spPr>
          <a:xfrm>
            <a:off x="7443537" y="970546"/>
            <a:ext cx="2566737" cy="3327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FEC4C3-EDF2-497F-8C08-5C0D9893C7B3}"/>
              </a:ext>
            </a:extLst>
          </p:cNvPr>
          <p:cNvSpPr/>
          <p:nvPr/>
        </p:nvSpPr>
        <p:spPr>
          <a:xfrm>
            <a:off x="6918158" y="1066797"/>
            <a:ext cx="1146334" cy="47243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67208-6511-43E2-A5AE-20BB9086F228}"/>
              </a:ext>
            </a:extLst>
          </p:cNvPr>
          <p:cNvSpPr/>
          <p:nvPr/>
        </p:nvSpPr>
        <p:spPr>
          <a:xfrm>
            <a:off x="6603200" y="2643510"/>
            <a:ext cx="611943" cy="158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AzureAPI</a:t>
            </a:r>
            <a:endParaRPr lang="en-US" sz="1400" dirty="0"/>
          </a:p>
          <a:p>
            <a:pPr algn="ctr"/>
            <a:r>
              <a:rPr lang="en-US" sz="1100" dirty="0" err="1"/>
              <a:t>Mgmnt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3E05-363D-4BD3-A35C-519801B3F796}"/>
              </a:ext>
            </a:extLst>
          </p:cNvPr>
          <p:cNvSpPr txBox="1"/>
          <p:nvPr/>
        </p:nvSpPr>
        <p:spPr>
          <a:xfrm>
            <a:off x="307322" y="237386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4DBBF-A807-4302-A3F1-58A498B70CC7}"/>
              </a:ext>
            </a:extLst>
          </p:cNvPr>
          <p:cNvSpPr txBox="1"/>
          <p:nvPr/>
        </p:nvSpPr>
        <p:spPr>
          <a:xfrm>
            <a:off x="286023" y="365126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40401-07F1-47F1-935C-636CD4ACED39}"/>
              </a:ext>
            </a:extLst>
          </p:cNvPr>
          <p:cNvSpPr txBox="1"/>
          <p:nvPr/>
        </p:nvSpPr>
        <p:spPr>
          <a:xfrm>
            <a:off x="277774" y="502099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0B41E-8313-4158-B9D8-EFD3AABC9D97}"/>
              </a:ext>
            </a:extLst>
          </p:cNvPr>
          <p:cNvSpPr txBox="1"/>
          <p:nvPr/>
        </p:nvSpPr>
        <p:spPr>
          <a:xfrm>
            <a:off x="1630247" y="37630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F0C28-6029-4A35-8B2B-432C1FBBF04B}"/>
              </a:ext>
            </a:extLst>
          </p:cNvPr>
          <p:cNvSpPr txBox="1"/>
          <p:nvPr/>
        </p:nvSpPr>
        <p:spPr>
          <a:xfrm>
            <a:off x="8334073" y="37630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E7947-14E2-4648-B1CE-98AB557A2D28}"/>
              </a:ext>
            </a:extLst>
          </p:cNvPr>
          <p:cNvCxnSpPr>
            <a:cxnSpLocks/>
          </p:cNvCxnSpPr>
          <p:nvPr/>
        </p:nvCxnSpPr>
        <p:spPr>
          <a:xfrm>
            <a:off x="3160295" y="2446413"/>
            <a:ext cx="3442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8BACE1-E9E2-44A9-8050-F568C6309802}"/>
              </a:ext>
            </a:extLst>
          </p:cNvPr>
          <p:cNvCxnSpPr>
            <a:cxnSpLocks/>
          </p:cNvCxnSpPr>
          <p:nvPr/>
        </p:nvCxnSpPr>
        <p:spPr>
          <a:xfrm flipH="1">
            <a:off x="3176338" y="2743192"/>
            <a:ext cx="340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169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F49D39-C4EA-4066-B812-2349F9E05925}"/>
              </a:ext>
            </a:extLst>
          </p:cNvPr>
          <p:cNvSpPr/>
          <p:nvPr/>
        </p:nvSpPr>
        <p:spPr>
          <a:xfrm>
            <a:off x="6096000" y="569495"/>
            <a:ext cx="3769895" cy="55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E22D4E-585F-480A-922F-E9B025A6CCFF}"/>
              </a:ext>
            </a:extLst>
          </p:cNvPr>
          <p:cNvSpPr/>
          <p:nvPr/>
        </p:nvSpPr>
        <p:spPr>
          <a:xfrm>
            <a:off x="2113547" y="1620253"/>
            <a:ext cx="1780674" cy="89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DD080-D397-4E93-AFEB-DEE072D5E1D0}"/>
              </a:ext>
            </a:extLst>
          </p:cNvPr>
          <p:cNvSpPr/>
          <p:nvPr/>
        </p:nvSpPr>
        <p:spPr>
          <a:xfrm>
            <a:off x="6673516" y="1620253"/>
            <a:ext cx="465221" cy="135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E12D9A-6E32-4DB3-A82B-4E30BAB46A75}"/>
              </a:ext>
            </a:extLst>
          </p:cNvPr>
          <p:cNvSpPr/>
          <p:nvPr/>
        </p:nvSpPr>
        <p:spPr>
          <a:xfrm>
            <a:off x="4066673" y="1848852"/>
            <a:ext cx="2382253" cy="3850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35C68-6FB1-4969-AF63-AE4A8989E3D5}"/>
              </a:ext>
            </a:extLst>
          </p:cNvPr>
          <p:cNvSpPr txBox="1"/>
          <p:nvPr/>
        </p:nvSpPr>
        <p:spPr>
          <a:xfrm>
            <a:off x="2192444" y="1130605"/>
            <a:ext cx="16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4C7FC-8784-454F-AF37-584AB00472C5}"/>
              </a:ext>
            </a:extLst>
          </p:cNvPr>
          <p:cNvSpPr/>
          <p:nvPr/>
        </p:nvSpPr>
        <p:spPr>
          <a:xfrm>
            <a:off x="2113547" y="3890212"/>
            <a:ext cx="1780674" cy="8983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91D775-3387-4F97-89DA-7CAB321924D5}"/>
              </a:ext>
            </a:extLst>
          </p:cNvPr>
          <p:cNvSpPr/>
          <p:nvPr/>
        </p:nvSpPr>
        <p:spPr>
          <a:xfrm rot="8647497">
            <a:off x="4046700" y="3124200"/>
            <a:ext cx="2643392" cy="609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DC69-6D28-4A72-8D37-4653FB053975}"/>
              </a:ext>
            </a:extLst>
          </p:cNvPr>
          <p:cNvSpPr txBox="1"/>
          <p:nvPr/>
        </p:nvSpPr>
        <p:spPr>
          <a:xfrm>
            <a:off x="2417853" y="3400926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98407-D40D-4482-B01B-07294A2D9301}"/>
              </a:ext>
            </a:extLst>
          </p:cNvPr>
          <p:cNvSpPr txBox="1"/>
          <p:nvPr/>
        </p:nvSpPr>
        <p:spPr>
          <a:xfrm>
            <a:off x="5380368" y="3497179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57427-4892-9798-2F44-5889460F4F10}"/>
              </a:ext>
            </a:extLst>
          </p:cNvPr>
          <p:cNvSpPr txBox="1"/>
          <p:nvPr/>
        </p:nvSpPr>
        <p:spPr>
          <a:xfrm>
            <a:off x="2709183" y="25022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DF747-FE1E-BBC1-C4F3-CD7C4B974C2D}"/>
              </a:ext>
            </a:extLst>
          </p:cNvPr>
          <p:cNvSpPr txBox="1"/>
          <p:nvPr/>
        </p:nvSpPr>
        <p:spPr>
          <a:xfrm>
            <a:off x="2695145" y="490852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b</a:t>
            </a:r>
          </a:p>
        </p:txBody>
      </p:sp>
    </p:spTree>
    <p:extLst>
      <p:ext uri="{BB962C8B-B14F-4D97-AF65-F5344CB8AC3E}">
        <p14:creationId xmlns:p14="http://schemas.microsoft.com/office/powerpoint/2010/main" val="4175915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F49D39-C4EA-4066-B812-2349F9E05925}"/>
              </a:ext>
            </a:extLst>
          </p:cNvPr>
          <p:cNvSpPr/>
          <p:nvPr/>
        </p:nvSpPr>
        <p:spPr>
          <a:xfrm>
            <a:off x="6096000" y="569495"/>
            <a:ext cx="3769895" cy="55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E22D4E-585F-480A-922F-E9B025A6CCFF}"/>
              </a:ext>
            </a:extLst>
          </p:cNvPr>
          <p:cNvSpPr/>
          <p:nvPr/>
        </p:nvSpPr>
        <p:spPr>
          <a:xfrm>
            <a:off x="2113547" y="1620253"/>
            <a:ext cx="1780674" cy="89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DD080-D397-4E93-AFEB-DEE072D5E1D0}"/>
              </a:ext>
            </a:extLst>
          </p:cNvPr>
          <p:cNvSpPr/>
          <p:nvPr/>
        </p:nvSpPr>
        <p:spPr>
          <a:xfrm>
            <a:off x="6673516" y="1620253"/>
            <a:ext cx="465221" cy="135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E12D9A-6E32-4DB3-A82B-4E30BAB46A75}"/>
              </a:ext>
            </a:extLst>
          </p:cNvPr>
          <p:cNvSpPr/>
          <p:nvPr/>
        </p:nvSpPr>
        <p:spPr>
          <a:xfrm>
            <a:off x="4066673" y="1848852"/>
            <a:ext cx="2382253" cy="3850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35C68-6FB1-4969-AF63-AE4A8989E3D5}"/>
              </a:ext>
            </a:extLst>
          </p:cNvPr>
          <p:cNvSpPr txBox="1"/>
          <p:nvPr/>
        </p:nvSpPr>
        <p:spPr>
          <a:xfrm>
            <a:off x="2192444" y="1130605"/>
            <a:ext cx="16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4C7FC-8784-454F-AF37-584AB00472C5}"/>
              </a:ext>
            </a:extLst>
          </p:cNvPr>
          <p:cNvSpPr/>
          <p:nvPr/>
        </p:nvSpPr>
        <p:spPr>
          <a:xfrm>
            <a:off x="2113547" y="3890212"/>
            <a:ext cx="1780674" cy="8983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91D775-3387-4F97-89DA-7CAB321924D5}"/>
              </a:ext>
            </a:extLst>
          </p:cNvPr>
          <p:cNvSpPr/>
          <p:nvPr/>
        </p:nvSpPr>
        <p:spPr>
          <a:xfrm rot="10800000">
            <a:off x="4086410" y="4121654"/>
            <a:ext cx="2382254" cy="44670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693CE69-9F08-4FED-806C-435BA4210E35}"/>
              </a:ext>
            </a:extLst>
          </p:cNvPr>
          <p:cNvSpPr/>
          <p:nvPr/>
        </p:nvSpPr>
        <p:spPr>
          <a:xfrm>
            <a:off x="6673516" y="3094961"/>
            <a:ext cx="409687" cy="9316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DC69-6D28-4A72-8D37-4653FB053975}"/>
              </a:ext>
            </a:extLst>
          </p:cNvPr>
          <p:cNvSpPr txBox="1"/>
          <p:nvPr/>
        </p:nvSpPr>
        <p:spPr>
          <a:xfrm>
            <a:off x="2417853" y="3400926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98407-D40D-4482-B01B-07294A2D9301}"/>
              </a:ext>
            </a:extLst>
          </p:cNvPr>
          <p:cNvSpPr txBox="1"/>
          <p:nvPr/>
        </p:nvSpPr>
        <p:spPr>
          <a:xfrm>
            <a:off x="6541487" y="334076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4D58F-E8A8-4835-8FBF-3746E6F0FC42}"/>
              </a:ext>
            </a:extLst>
          </p:cNvPr>
          <p:cNvSpPr txBox="1"/>
          <p:nvPr/>
        </p:nvSpPr>
        <p:spPr>
          <a:xfrm>
            <a:off x="4716336" y="1577377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C0146-E8E3-461E-B0F5-654BB5B68FE1}"/>
              </a:ext>
            </a:extLst>
          </p:cNvPr>
          <p:cNvSpPr/>
          <p:nvPr/>
        </p:nvSpPr>
        <p:spPr>
          <a:xfrm>
            <a:off x="6617982" y="4110790"/>
            <a:ext cx="465221" cy="135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4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7B38843-09D1-4162-8F85-26B3E824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2192000" cy="67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74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DAD4CEA-9C52-4631-8E67-F5BEDE63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26" y="858417"/>
            <a:ext cx="9288226" cy="50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72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F592-76B7-4C97-A1F2-1D05017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812-DBC7-4812-BAAF-F46B0A15C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C# Tutorial (C Sharp) (w3schools.com)</a:t>
            </a:r>
            <a:endParaRPr lang="en-US" sz="1800" dirty="0"/>
          </a:p>
          <a:p>
            <a:r>
              <a:rPr lang="en-US" sz="1800" dirty="0">
                <a:hlinkClick r:id="rId3"/>
              </a:rPr>
              <a:t>C# Coding Conventions - C# Programming Guide | Microsoft Docs</a:t>
            </a:r>
            <a:endParaRPr lang="en-US" sz="1800" dirty="0"/>
          </a:p>
          <a:p>
            <a:r>
              <a:rPr lang="en-US" sz="1800" dirty="0">
                <a:hlinkClick r:id="rId4"/>
              </a:rPr>
              <a:t>Visual Studio IDE, Code Editor, Azure DevOps, &amp; App Center - Visual Studio (microsoft.com)</a:t>
            </a:r>
            <a:endParaRPr lang="en-US" sz="1800" dirty="0"/>
          </a:p>
          <a:p>
            <a:r>
              <a:rPr lang="en-US" sz="1800" dirty="0">
                <a:hlinkClick r:id="rId5"/>
              </a:rPr>
              <a:t>.NET | Free. Cross-platform. Open Source. (microsoft.com)</a:t>
            </a:r>
            <a:endParaRPr lang="en-US" sz="1800" dirty="0"/>
          </a:p>
          <a:p>
            <a:r>
              <a:rPr lang="en-US" sz="1200" dirty="0">
                <a:hlinkClick r:id="rId6"/>
              </a:rPr>
              <a:t>.NET documentation | Microsoft Learn</a:t>
            </a:r>
            <a:endParaRPr lang="en-US" sz="1800" dirty="0"/>
          </a:p>
          <a:p>
            <a:r>
              <a:rPr lang="en-US" sz="1800" dirty="0">
                <a:hlinkClick r:id="rId7"/>
              </a:rPr>
              <a:t>.NET developer community | Connect with like-minded developers (microsoft.com)</a:t>
            </a:r>
            <a:endParaRPr lang="en-US" sz="1800" dirty="0"/>
          </a:p>
          <a:p>
            <a:r>
              <a:rPr lang="nl-NL" sz="1800" dirty="0">
                <a:hlinkClick r:id="rId8"/>
              </a:rPr>
              <a:t>.NET API browser | Microsoft Docs</a:t>
            </a:r>
            <a:endParaRPr lang="nl-NL" sz="1800" dirty="0"/>
          </a:p>
          <a:p>
            <a:r>
              <a:rPr lang="en-US" sz="1800" dirty="0">
                <a:hlinkClick r:id="rId9"/>
              </a:rPr>
              <a:t>C# Fundamentals for Absolute Beginners | Channel 9 (msdn.com)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147E-F6D6-412E-9623-7D3D5A5CFE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10"/>
              </a:rPr>
              <a:t>Free </a:t>
            </a:r>
            <a:r>
              <a:rPr lang="en-US" sz="1800" dirty="0" err="1">
                <a:hlinkClick r:id="rId10"/>
              </a:rPr>
              <a:t>ebooks</a:t>
            </a:r>
            <a:r>
              <a:rPr lang="en-US" sz="1800" dirty="0">
                <a:hlinkClick r:id="rId10"/>
              </a:rPr>
              <a:t> for .NET &amp; JavaScript Developers | </a:t>
            </a:r>
            <a:r>
              <a:rPr lang="en-US" sz="1800" dirty="0" err="1">
                <a:hlinkClick r:id="rId10"/>
              </a:rPr>
              <a:t>Syncfusion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Amazon.com: </a:t>
            </a:r>
            <a:r>
              <a:rPr lang="en-US" sz="1800" dirty="0" err="1">
                <a:hlinkClick r:id="rId11"/>
              </a:rPr>
              <a:t>Rockin</a:t>
            </a:r>
            <a:r>
              <a:rPr lang="en-US" sz="1800" dirty="0">
                <a:hlinkClick r:id="rId11"/>
              </a:rPr>
              <a:t> the C# Interview: 2017 Edition: A comprehensive question and answer reference guide for the C# programming language. eBook: Unger, Greg: Kindle Store</a:t>
            </a:r>
            <a:endParaRPr lang="en-US" sz="1800" dirty="0"/>
          </a:p>
          <a:p>
            <a:r>
              <a:rPr lang="en-US" sz="1800" dirty="0">
                <a:hlinkClick r:id="rId12"/>
              </a:rPr>
              <a:t>Learning C# by Developing Games with Unity 2020 - Fifth Edition | </a:t>
            </a:r>
            <a:r>
              <a:rPr lang="en-US" sz="1800" dirty="0" err="1">
                <a:hlinkClick r:id="rId12"/>
              </a:rPr>
              <a:t>Packt</a:t>
            </a:r>
            <a:r>
              <a:rPr lang="en-US" sz="1800" dirty="0">
                <a:hlinkClick r:id="rId12"/>
              </a:rPr>
              <a:t> (packtpub.com)</a:t>
            </a:r>
            <a:endParaRPr lang="en-US" sz="1800" dirty="0"/>
          </a:p>
          <a:p>
            <a:r>
              <a:rPr lang="en-US" sz="1800" dirty="0">
                <a:hlinkClick r:id="rId13"/>
              </a:rPr>
              <a:t>https://www.dotnetcurry.com/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6300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D9A-7A20-4051-A3DF-0F73BEAA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07AB-5FA0-469E-BF23-03B90A3FA7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.NET In-Browser Tutorial - Step 1: Intro (microsoft.com)</a:t>
            </a:r>
            <a:endParaRPr lang="en-US" dirty="0"/>
          </a:p>
          <a:p>
            <a:r>
              <a:rPr lang="en-US" dirty="0">
                <a:hlinkClick r:id="rId3"/>
              </a:rPr>
              <a:t>Introduction to C# - interactive tutorials | Microsoft Docs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https://docs.microsoft.com/en-us/dotnet/core/tutorials/with-visual-studio</a:t>
            </a:r>
            <a:endParaRPr lang="en-US" dirty="0"/>
          </a:p>
          <a:p>
            <a:r>
              <a:rPr lang="en-US" dirty="0"/>
              <a:t>https://docs.microsoft.com/en-us/dotnet/core/tutorials/with-visual-studio-code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3AD5-B960-4BB1-AB77-4B18D1B8E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350+ C# Practice Exercises // </a:t>
            </a:r>
            <a:r>
              <a:rPr lang="en-US" dirty="0" err="1">
                <a:hlinkClick r:id="rId5"/>
              </a:rPr>
              <a:t>Edabit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4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041D-DA08-44CE-177B-8DEA3F95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8567E-5699-D484-E13A-88695BE7E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34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C21-C7CD-4113-A991-22678F56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F1D1-10C2-4325-A004-6FD207F5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CEDB91-E4E0-4588-B6E7-8E00BD756BED}"/>
              </a:ext>
            </a:extLst>
          </p:cNvPr>
          <p:cNvSpPr/>
          <p:nvPr/>
        </p:nvSpPr>
        <p:spPr>
          <a:xfrm rot="16200000">
            <a:off x="4603908" y="1332071"/>
            <a:ext cx="1094423" cy="8595360"/>
          </a:xfrm>
          <a:prstGeom prst="rightArrow">
            <a:avLst>
              <a:gd name="adj1" fmla="val 50000"/>
              <a:gd name="adj2" fmla="val 5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Low-level details</a:t>
            </a:r>
          </a:p>
          <a:p>
            <a:pPr algn="ctr"/>
            <a:r>
              <a:rPr lang="en-US" dirty="0"/>
              <a:t>(variables, functions, branching, looping)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CFFD07-DFF0-43B4-B4D2-30D9AFEA9792}"/>
              </a:ext>
            </a:extLst>
          </p:cNvPr>
          <p:cNvSpPr/>
          <p:nvPr/>
        </p:nvSpPr>
        <p:spPr>
          <a:xfrm rot="5400000" flipV="1">
            <a:off x="3755072" y="-1076008"/>
            <a:ext cx="2792095" cy="8595360"/>
          </a:xfrm>
          <a:prstGeom prst="rightArrow">
            <a:avLst>
              <a:gd name="adj1" fmla="val 50000"/>
              <a:gd name="adj2" fmla="val 5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High-level organization</a:t>
            </a:r>
          </a:p>
          <a:p>
            <a:pPr algn="ctr"/>
            <a:r>
              <a:rPr lang="en-US" dirty="0"/>
              <a:t>(OOP, classes, properties,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BE9F2-0356-4EA4-B9AC-F656471CEED0}"/>
              </a:ext>
            </a:extLst>
          </p:cNvPr>
          <p:cNvSpPr txBox="1"/>
          <p:nvPr/>
        </p:nvSpPr>
        <p:spPr>
          <a:xfrm>
            <a:off x="4561374" y="4675546"/>
            <a:ext cx="117949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46750-616C-4DD6-BA6C-F89FA092D6AC}"/>
              </a:ext>
            </a:extLst>
          </p:cNvPr>
          <p:cNvSpPr/>
          <p:nvPr/>
        </p:nvSpPr>
        <p:spPr>
          <a:xfrm>
            <a:off x="9723120" y="1825625"/>
            <a:ext cx="1813560" cy="4351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Code editing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Source Code Control</a:t>
            </a:r>
          </a:p>
        </p:txBody>
      </p:sp>
    </p:spTree>
    <p:extLst>
      <p:ext uri="{BB962C8B-B14F-4D97-AF65-F5344CB8AC3E}">
        <p14:creationId xmlns:p14="http://schemas.microsoft.com/office/powerpoint/2010/main" val="39451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323590</TotalTime>
  <Words>1760</Words>
  <Application>Microsoft Office PowerPoint</Application>
  <PresentationFormat>Widescreen</PresentationFormat>
  <Paragraphs>851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Modern Programming Languages</vt:lpstr>
      <vt:lpstr>PowerPoint Presentation</vt:lpstr>
      <vt:lpstr>Sunset of the IDEs</vt:lpstr>
      <vt:lpstr>Stages of Programming</vt:lpstr>
      <vt:lpstr>It’s all about CONTROL!</vt:lpstr>
      <vt:lpstr>Graphical User Interface (GUI)</vt:lpstr>
      <vt:lpstr>Understanding an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 of a Class</vt:lpstr>
      <vt:lpstr>PowerPoint Presentation</vt:lpstr>
      <vt:lpstr>PowerPoint Presentation</vt:lpstr>
      <vt:lpstr>Working with an external service</vt:lpstr>
      <vt:lpstr>Consuming a Class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C# Resources</vt:lpstr>
      <vt:lpstr>C#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DeVries</dc:creator>
  <cp:lastModifiedBy>John DeVries</cp:lastModifiedBy>
  <cp:revision>466</cp:revision>
  <dcterms:created xsi:type="dcterms:W3CDTF">2019-09-18T14:57:57Z</dcterms:created>
  <dcterms:modified xsi:type="dcterms:W3CDTF">2024-05-01T16:56:27Z</dcterms:modified>
</cp:coreProperties>
</file>