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CAA4-1B38-F3B9-D6A8-46373D146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7555E-A5A8-F20F-C632-38FA918D1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D2C6-52FF-1BD8-C3B2-378A4503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64C6B-2F14-B4E0-6661-8D5A025B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788B4-2E85-7E21-14F7-75F75CE0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2E82-3EB1-9337-5FC2-BC6C59DE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1E4B9-3ECF-7D4E-D9C4-66DD4D31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BFE7-59E9-9DD5-9788-EE034325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11BA-EB63-F15C-47C2-B023C44A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B76D-8ED0-590D-CC85-661BE4A1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8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B8AC6-2B4D-BE2D-904A-BF444C04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D3C87-36A0-07BC-8852-656E1E59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8C19-77FD-E20A-F2FE-17D33FD7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9C838-F99B-097D-E0AC-25A1E89C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2EC8-7F5C-CE7A-433C-FB85D6A3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6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1A19-CE7E-86F7-2A8F-46B6745F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8C09-73FE-42F9-8B77-26F36BC6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68BBB-594C-6453-302C-C477AB49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9A6C-B0A0-0047-B891-1366119F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C221-8322-EB26-B8A4-7F2AE45A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8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370C-E140-1BAC-F1E9-5FB6764A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F0D4E-F231-8BE5-352E-8088F079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23E1B-1CFC-FDE7-02A6-BF3E454F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102E-A916-00E4-EB21-05451C4E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2B83-2D35-927C-4B59-A9951B7A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5C95-B611-C284-E9A8-B1D1DB7D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F934-E73D-627A-DD1F-7AF6C442D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9E38A-AD44-4547-CD22-C7BB76F23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7598-61DF-F9EA-DFDB-CFAB72C4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13455-4DD9-419F-385C-CF6967B8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F433-8BBB-1CC1-8141-B8ECDAAC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ABB0-2793-5AD3-CF1E-4F90661D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7E84D-5D50-54DA-1B39-4D3751D74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01754-B474-A0AD-55E8-A6433BCDF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6FBC-CFC3-BF3C-6D9B-A3BBD50B0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5C9DE-1565-6F56-193C-983241596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D7C93-88DD-F6E5-64BA-B6415D60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C7656-43AE-D8C3-A00B-F9F8CE1A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F5223-73BE-4369-9C56-16508899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0A89-5AE1-A1E6-28C7-8D511D2D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177B4-0DFE-DBFF-C479-26A0608E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F6FFA-CA9D-0103-7C20-F8B394AF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4C1CA-D9DE-E8D5-98F6-D66522F0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59CCE-0B98-0486-E072-F414B806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A1C3A-4590-F661-AAEB-3A4C094B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B2D17-4B7F-9F96-87E3-94AB9353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8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46FF-2537-437D-19E2-1C0D08A3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461A-8875-733E-1511-E5FAC160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BCB2A-1D68-9271-1251-1918822C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7264-9083-20C5-048A-839226A8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B013-53D0-3DF2-6D30-D60CD7FA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81D6B-5B6C-F39A-7DFC-3BFD045F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3E2E-F4A6-7FD2-DD27-4CAD1B6D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F87BA-1AD2-953D-DBC0-15C3D9E96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4ED5C-D8D1-5343-0571-3E488D530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C99B7-F9C2-0156-23B1-EE990F59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84445-01C5-4699-1A84-EC30688F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A2524-A00E-8D8B-67E7-42CA91BE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46C1F-38EE-737C-AC34-D6F9ABF7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2AF0C-6F89-08BB-1702-04E277EC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DC32-7DAC-7A9A-A663-821E95B56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9439F-3CE6-4C89-AFEB-9E1931175BC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9EED9-EF0F-095D-D458-59D70A01E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A07A-DF4D-3F31-2576-C14986206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853DE-795E-44C2-8635-9429C87E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266CF-8A58-B575-5573-A6B07B482443}"/>
              </a:ext>
            </a:extLst>
          </p:cNvPr>
          <p:cNvSpPr txBox="1"/>
          <p:nvPr/>
        </p:nvSpPr>
        <p:spPr>
          <a:xfrm>
            <a:off x="3445164" y="738909"/>
            <a:ext cx="492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Emergency Preparedness Information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2F34A-B929-0CE8-E1A5-39FC27A01EE8}"/>
              </a:ext>
            </a:extLst>
          </p:cNvPr>
          <p:cNvSpPr txBox="1"/>
          <p:nvPr/>
        </p:nvSpPr>
        <p:spPr>
          <a:xfrm>
            <a:off x="0" y="0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5C9163-0CE0-4520-7723-2B117E8C4FF6}"/>
              </a:ext>
            </a:extLst>
          </p:cNvPr>
          <p:cNvSpPr/>
          <p:nvPr/>
        </p:nvSpPr>
        <p:spPr>
          <a:xfrm>
            <a:off x="2456873" y="4913745"/>
            <a:ext cx="1948872" cy="9513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 Resident 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9EA9C5-79FD-5FF1-B22D-6526D54EFFE0}"/>
              </a:ext>
            </a:extLst>
          </p:cNvPr>
          <p:cNvSpPr/>
          <p:nvPr/>
        </p:nvSpPr>
        <p:spPr>
          <a:xfrm>
            <a:off x="7292110" y="4913745"/>
            <a:ext cx="1948872" cy="9513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Resident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10B88-F21A-D113-9990-272FC461DA3A}"/>
              </a:ext>
            </a:extLst>
          </p:cNvPr>
          <p:cNvSpPr txBox="1"/>
          <p:nvPr/>
        </p:nvSpPr>
        <p:spPr>
          <a:xfrm>
            <a:off x="2628017" y="5934425"/>
            <a:ext cx="17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Go to Screen 2a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B9FAA-F7E5-B53E-C161-CECE5DC322EC}"/>
              </a:ext>
            </a:extLst>
          </p:cNvPr>
          <p:cNvSpPr txBox="1"/>
          <p:nvPr/>
        </p:nvSpPr>
        <p:spPr>
          <a:xfrm>
            <a:off x="7449399" y="5934425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Go to Screen 2b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526D9-B021-D59B-2821-2A3ACA60E675}"/>
              </a:ext>
            </a:extLst>
          </p:cNvPr>
          <p:cNvSpPr/>
          <p:nvPr/>
        </p:nvSpPr>
        <p:spPr>
          <a:xfrm>
            <a:off x="3902364" y="1468582"/>
            <a:ext cx="4387272" cy="2521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Database of Information for use by emergency first responders</a:t>
            </a:r>
          </a:p>
        </p:txBody>
      </p:sp>
    </p:spTree>
    <p:extLst>
      <p:ext uri="{BB962C8B-B14F-4D97-AF65-F5344CB8AC3E}">
        <p14:creationId xmlns:p14="http://schemas.microsoft.com/office/powerpoint/2010/main" val="355857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A322E-5A72-552B-24A2-467E9FBB20CF}"/>
              </a:ext>
            </a:extLst>
          </p:cNvPr>
          <p:cNvSpPr txBox="1"/>
          <p:nvPr/>
        </p:nvSpPr>
        <p:spPr>
          <a:xfrm>
            <a:off x="0" y="0"/>
            <a:ext cx="11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2a</a:t>
            </a:r>
          </a:p>
        </p:txBody>
      </p:sp>
    </p:spTree>
    <p:extLst>
      <p:ext uri="{BB962C8B-B14F-4D97-AF65-F5344CB8AC3E}">
        <p14:creationId xmlns:p14="http://schemas.microsoft.com/office/powerpoint/2010/main" val="232359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A322E-5A72-552B-24A2-467E9FBB20CF}"/>
              </a:ext>
            </a:extLst>
          </p:cNvPr>
          <p:cNvSpPr txBox="1"/>
          <p:nvPr/>
        </p:nvSpPr>
        <p:spPr>
          <a:xfrm>
            <a:off x="0" y="0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2b</a:t>
            </a:r>
          </a:p>
        </p:txBody>
      </p:sp>
    </p:spTree>
    <p:extLst>
      <p:ext uri="{BB962C8B-B14F-4D97-AF65-F5344CB8AC3E}">
        <p14:creationId xmlns:p14="http://schemas.microsoft.com/office/powerpoint/2010/main" val="262385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Devries</dc:creator>
  <cp:lastModifiedBy>John Devries</cp:lastModifiedBy>
  <cp:revision>2</cp:revision>
  <dcterms:created xsi:type="dcterms:W3CDTF">2024-07-15T13:28:39Z</dcterms:created>
  <dcterms:modified xsi:type="dcterms:W3CDTF">2024-07-15T13:40:42Z</dcterms:modified>
</cp:coreProperties>
</file>