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81" r:id="rId2"/>
    <p:sldId id="372" r:id="rId3"/>
    <p:sldId id="371" r:id="rId4"/>
    <p:sldId id="373" r:id="rId5"/>
    <p:sldId id="374" r:id="rId6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291" autoAdjust="0"/>
  </p:normalViewPr>
  <p:slideViewPr>
    <p:cSldViewPr snapToGrid="0">
      <p:cViewPr varScale="1">
        <p:scale>
          <a:sx n="111" d="100"/>
          <a:sy n="111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920C-7AFC-47AA-9818-4C3DAEBCE5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9B5C0-5B29-4E24-B0C8-6FAE342FE189}">
      <dgm:prSet phldrT="[Text]"/>
      <dgm:spPr/>
      <dgm:t>
        <a:bodyPr/>
        <a:lstStyle/>
        <a:p>
          <a:r>
            <a:rPr lang="en-US" dirty="0"/>
            <a:t>Class Lectures</a:t>
          </a:r>
        </a:p>
      </dgm:t>
    </dgm:pt>
    <dgm:pt modelId="{641E9282-6070-4366-B5B9-22FE6A756057}" type="parTrans" cxnId="{2D699F7C-F4B0-4727-A69F-1156DB6055F4}">
      <dgm:prSet/>
      <dgm:spPr/>
      <dgm:t>
        <a:bodyPr/>
        <a:lstStyle/>
        <a:p>
          <a:endParaRPr lang="en-US"/>
        </a:p>
      </dgm:t>
    </dgm:pt>
    <dgm:pt modelId="{2C2334E2-B26B-4451-9B36-3D861EEE3C86}" type="sibTrans" cxnId="{2D699F7C-F4B0-4727-A69F-1156DB6055F4}">
      <dgm:prSet/>
      <dgm:spPr/>
      <dgm:t>
        <a:bodyPr/>
        <a:lstStyle/>
        <a:p>
          <a:endParaRPr lang="en-US"/>
        </a:p>
      </dgm:t>
    </dgm:pt>
    <dgm:pt modelId="{AFDCB5FC-C234-4CFE-970E-156414539F10}">
      <dgm:prSet phldrT="[Text]"/>
      <dgm:spPr/>
      <dgm:t>
        <a:bodyPr/>
        <a:lstStyle/>
        <a:p>
          <a:r>
            <a:rPr lang="en-US" dirty="0"/>
            <a:t>Daily Mon-</a:t>
          </a:r>
          <a:r>
            <a:rPr lang="en-US" dirty="0" err="1"/>
            <a:t>Thur</a:t>
          </a:r>
          <a:endParaRPr lang="en-US" dirty="0"/>
        </a:p>
      </dgm:t>
    </dgm:pt>
    <dgm:pt modelId="{B47D5A08-F34F-4016-B24A-315256F662C3}" type="parTrans" cxnId="{63A50ED8-0E95-4FAB-AD57-66558BBE934C}">
      <dgm:prSet/>
      <dgm:spPr/>
      <dgm:t>
        <a:bodyPr/>
        <a:lstStyle/>
        <a:p>
          <a:endParaRPr lang="en-US"/>
        </a:p>
      </dgm:t>
    </dgm:pt>
    <dgm:pt modelId="{ED393489-7A0C-46B9-9EA5-2135731E39CF}" type="sibTrans" cxnId="{63A50ED8-0E95-4FAB-AD57-66558BBE934C}">
      <dgm:prSet/>
      <dgm:spPr/>
      <dgm:t>
        <a:bodyPr/>
        <a:lstStyle/>
        <a:p>
          <a:endParaRPr lang="en-US"/>
        </a:p>
      </dgm:t>
    </dgm:pt>
    <dgm:pt modelId="{86171B14-9085-49F7-A390-D2E5239A598D}">
      <dgm:prSet phldrT="[Text]"/>
      <dgm:spPr/>
      <dgm:t>
        <a:bodyPr/>
        <a:lstStyle/>
        <a:p>
          <a:r>
            <a:rPr lang="en-US" dirty="0"/>
            <a:t>4-5 hours</a:t>
          </a:r>
        </a:p>
      </dgm:t>
    </dgm:pt>
    <dgm:pt modelId="{5D23579B-F3E1-46C5-8DD1-5B24FAC6D1CB}" type="parTrans" cxnId="{AE887955-F5C5-4A65-AEE1-76800EC7466B}">
      <dgm:prSet/>
      <dgm:spPr/>
      <dgm:t>
        <a:bodyPr/>
        <a:lstStyle/>
        <a:p>
          <a:endParaRPr lang="en-US"/>
        </a:p>
      </dgm:t>
    </dgm:pt>
    <dgm:pt modelId="{55237F13-61C5-4007-8C46-1B53F2407874}" type="sibTrans" cxnId="{AE887955-F5C5-4A65-AEE1-76800EC7466B}">
      <dgm:prSet/>
      <dgm:spPr/>
      <dgm:t>
        <a:bodyPr/>
        <a:lstStyle/>
        <a:p>
          <a:endParaRPr lang="en-US"/>
        </a:p>
      </dgm:t>
    </dgm:pt>
    <dgm:pt modelId="{84CCB55B-BCDF-48DF-9C5D-3899C7ED8F6D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72EFA290-DF5F-472D-AEBF-7D78E5B513C5}" type="parTrans" cxnId="{5E5D2552-F40E-4ACB-9CF9-5CF658199173}">
      <dgm:prSet/>
      <dgm:spPr/>
      <dgm:t>
        <a:bodyPr/>
        <a:lstStyle/>
        <a:p>
          <a:endParaRPr lang="en-US"/>
        </a:p>
      </dgm:t>
    </dgm:pt>
    <dgm:pt modelId="{13E1BBAD-D89B-429D-9D74-362798E84FBE}" type="sibTrans" cxnId="{5E5D2552-F40E-4ACB-9CF9-5CF658199173}">
      <dgm:prSet/>
      <dgm:spPr/>
      <dgm:t>
        <a:bodyPr/>
        <a:lstStyle/>
        <a:p>
          <a:endParaRPr lang="en-US"/>
        </a:p>
      </dgm:t>
    </dgm:pt>
    <dgm:pt modelId="{E7DBF4CE-E667-430C-9481-C22FDCFD068E}">
      <dgm:prSet phldrT="[Text]"/>
      <dgm:spPr/>
      <dgm:t>
        <a:bodyPr/>
        <a:lstStyle/>
        <a:p>
          <a:r>
            <a:rPr lang="en-US" dirty="0"/>
            <a:t>Assignment sessions</a:t>
          </a:r>
        </a:p>
      </dgm:t>
    </dgm:pt>
    <dgm:pt modelId="{631D4209-EC97-4B11-8D8E-64E7186769B8}" type="parTrans" cxnId="{19630049-DA2D-4E0E-893D-8C78D43ED6C4}">
      <dgm:prSet/>
      <dgm:spPr/>
      <dgm:t>
        <a:bodyPr/>
        <a:lstStyle/>
        <a:p>
          <a:endParaRPr lang="en-US"/>
        </a:p>
      </dgm:t>
    </dgm:pt>
    <dgm:pt modelId="{1928722B-3573-4895-90EE-4AB3EB4FD8CF}" type="sibTrans" cxnId="{19630049-DA2D-4E0E-893D-8C78D43ED6C4}">
      <dgm:prSet/>
      <dgm:spPr/>
      <dgm:t>
        <a:bodyPr/>
        <a:lstStyle/>
        <a:p>
          <a:endParaRPr lang="en-US"/>
        </a:p>
      </dgm:t>
    </dgm:pt>
    <dgm:pt modelId="{B8FF80BF-8F95-4556-B47F-8CEA07DF0E29}">
      <dgm:prSet phldrT="[Text]"/>
      <dgm:spPr/>
      <dgm:t>
        <a:bodyPr/>
        <a:lstStyle/>
        <a:p>
          <a:r>
            <a:rPr lang="en-US" dirty="0"/>
            <a:t>Work on practice exercises during class time</a:t>
          </a:r>
        </a:p>
      </dgm:t>
    </dgm:pt>
    <dgm:pt modelId="{75B7876A-B16F-4FD2-822B-973E059782D5}" type="parTrans" cxnId="{EBBB1B3E-19E9-4245-B549-9EBFF23CCC0A}">
      <dgm:prSet/>
      <dgm:spPr/>
      <dgm:t>
        <a:bodyPr/>
        <a:lstStyle/>
        <a:p>
          <a:endParaRPr lang="en-US"/>
        </a:p>
      </dgm:t>
    </dgm:pt>
    <dgm:pt modelId="{D852E0F1-E368-4B61-B9B9-0598D1B9D2A5}" type="sibTrans" cxnId="{EBBB1B3E-19E9-4245-B549-9EBFF23CCC0A}">
      <dgm:prSet/>
      <dgm:spPr/>
      <dgm:t>
        <a:bodyPr/>
        <a:lstStyle/>
        <a:p>
          <a:endParaRPr lang="en-US"/>
        </a:p>
      </dgm:t>
    </dgm:pt>
    <dgm:pt modelId="{1B7FC9E5-412A-47C2-BB8E-3FCE62246035}">
      <dgm:prSet phldrT="[Text]"/>
      <dgm:spPr/>
      <dgm:t>
        <a:bodyPr/>
        <a:lstStyle/>
        <a:p>
          <a:r>
            <a:rPr lang="en-US" dirty="0"/>
            <a:t>Includes demos using courseware labs</a:t>
          </a:r>
        </a:p>
      </dgm:t>
    </dgm:pt>
    <dgm:pt modelId="{8355D000-AB36-47EB-B6EB-7110206E3DF9}" type="parTrans" cxnId="{6EEC103F-3B6A-4747-A83C-C3568941FF85}">
      <dgm:prSet/>
      <dgm:spPr/>
      <dgm:t>
        <a:bodyPr/>
        <a:lstStyle/>
        <a:p>
          <a:endParaRPr lang="en-US"/>
        </a:p>
      </dgm:t>
    </dgm:pt>
    <dgm:pt modelId="{D3E504DF-578C-456B-9C36-610204D2F663}" type="sibTrans" cxnId="{6EEC103F-3B6A-4747-A83C-C3568941FF85}">
      <dgm:prSet/>
      <dgm:spPr/>
      <dgm:t>
        <a:bodyPr/>
        <a:lstStyle/>
        <a:p>
          <a:endParaRPr lang="en-US"/>
        </a:p>
      </dgm:t>
    </dgm:pt>
    <dgm:pt modelId="{286059E8-DEF1-4B26-9E42-C4705D206432}">
      <dgm:prSet phldrT="[Text]"/>
      <dgm:spPr/>
      <dgm:t>
        <a:bodyPr/>
        <a:lstStyle/>
        <a:p>
          <a:r>
            <a:rPr lang="en-US" dirty="0"/>
            <a:t>Daily Mon-</a:t>
          </a:r>
          <a:r>
            <a:rPr lang="en-US" dirty="0" err="1"/>
            <a:t>Thur</a:t>
          </a:r>
          <a:endParaRPr lang="en-US" dirty="0"/>
        </a:p>
      </dgm:t>
    </dgm:pt>
    <dgm:pt modelId="{2913A123-0897-4143-82BA-53CBABB9B8D8}" type="parTrans" cxnId="{E668497D-EA7E-4093-B93B-D56B64BE5D5B}">
      <dgm:prSet/>
      <dgm:spPr/>
      <dgm:t>
        <a:bodyPr/>
        <a:lstStyle/>
        <a:p>
          <a:endParaRPr lang="en-US"/>
        </a:p>
      </dgm:t>
    </dgm:pt>
    <dgm:pt modelId="{96D30B73-41EA-4A8E-8EDA-65AF77229E95}" type="sibTrans" cxnId="{E668497D-EA7E-4093-B93B-D56B64BE5D5B}">
      <dgm:prSet/>
      <dgm:spPr/>
      <dgm:t>
        <a:bodyPr/>
        <a:lstStyle/>
        <a:p>
          <a:endParaRPr lang="en-US"/>
        </a:p>
      </dgm:t>
    </dgm:pt>
    <dgm:pt modelId="{3730B882-6948-45C0-9858-09AA9AAD7B09}">
      <dgm:prSet phldrT="[Text]"/>
      <dgm:spPr/>
      <dgm:t>
        <a:bodyPr/>
        <a:lstStyle/>
        <a:p>
          <a:r>
            <a:rPr lang="en-US" dirty="0"/>
            <a:t>Extra credit and practice</a:t>
          </a:r>
        </a:p>
      </dgm:t>
    </dgm:pt>
    <dgm:pt modelId="{53146855-A4C0-44D4-814F-3FF1807145C4}" type="parTrans" cxnId="{A85291E8-8E2C-4E75-9616-137B09600081}">
      <dgm:prSet/>
      <dgm:spPr/>
      <dgm:t>
        <a:bodyPr/>
        <a:lstStyle/>
        <a:p>
          <a:endParaRPr lang="en-US"/>
        </a:p>
      </dgm:t>
    </dgm:pt>
    <dgm:pt modelId="{917EFF94-265A-40C0-8CCC-5D4EF8EA2C6C}" type="sibTrans" cxnId="{A85291E8-8E2C-4E75-9616-137B09600081}">
      <dgm:prSet/>
      <dgm:spPr/>
      <dgm:t>
        <a:bodyPr/>
        <a:lstStyle/>
        <a:p>
          <a:endParaRPr lang="en-US"/>
        </a:p>
      </dgm:t>
    </dgm:pt>
    <dgm:pt modelId="{65BE9EC1-8F00-487B-9B3E-06801424745E}">
      <dgm:prSet phldrT="[Text]"/>
      <dgm:spPr/>
      <dgm:t>
        <a:bodyPr/>
        <a:lstStyle/>
        <a:p>
          <a:r>
            <a:rPr lang="en-US" dirty="0"/>
            <a:t>Weekly</a:t>
          </a:r>
        </a:p>
      </dgm:t>
    </dgm:pt>
    <dgm:pt modelId="{0C382ED5-815A-4368-BBB7-D889F96B2393}" type="parTrans" cxnId="{4E2D3C2A-5BF2-496C-9359-D9B6FBCDE7EE}">
      <dgm:prSet/>
      <dgm:spPr/>
      <dgm:t>
        <a:bodyPr/>
        <a:lstStyle/>
        <a:p>
          <a:endParaRPr lang="en-US"/>
        </a:p>
      </dgm:t>
    </dgm:pt>
    <dgm:pt modelId="{8D0605B1-4D02-427A-93ED-8DB4CD8E2BF8}" type="sibTrans" cxnId="{4E2D3C2A-5BF2-496C-9359-D9B6FBCDE7EE}">
      <dgm:prSet/>
      <dgm:spPr/>
      <dgm:t>
        <a:bodyPr/>
        <a:lstStyle/>
        <a:p>
          <a:endParaRPr lang="en-US"/>
        </a:p>
      </dgm:t>
    </dgm:pt>
    <dgm:pt modelId="{7CC5E0CC-E923-4F14-A011-FAA66CE6571C}">
      <dgm:prSet phldrT="[Text]"/>
      <dgm:spPr/>
      <dgm:t>
        <a:bodyPr/>
        <a:lstStyle/>
        <a:p>
          <a:r>
            <a:rPr lang="en-US" dirty="0"/>
            <a:t>Group Challenges</a:t>
          </a:r>
        </a:p>
      </dgm:t>
    </dgm:pt>
    <dgm:pt modelId="{22471388-1F11-4DE3-A1A1-722B08DAD971}" type="parTrans" cxnId="{BED19FF4-C066-4123-862B-56607F152961}">
      <dgm:prSet/>
      <dgm:spPr/>
      <dgm:t>
        <a:bodyPr/>
        <a:lstStyle/>
        <a:p>
          <a:endParaRPr lang="en-US"/>
        </a:p>
      </dgm:t>
    </dgm:pt>
    <dgm:pt modelId="{314818B0-40CA-42DD-9BE9-BA42438C1C32}" type="sibTrans" cxnId="{BED19FF4-C066-4123-862B-56607F152961}">
      <dgm:prSet/>
      <dgm:spPr/>
      <dgm:t>
        <a:bodyPr/>
        <a:lstStyle/>
        <a:p>
          <a:endParaRPr lang="en-US"/>
        </a:p>
      </dgm:t>
    </dgm:pt>
    <dgm:pt modelId="{E66EC6CC-14B8-42B4-B529-EB2DBA8C9BBF}">
      <dgm:prSet phldrT="[Text]"/>
      <dgm:spPr/>
      <dgm:t>
        <a:bodyPr/>
        <a:lstStyle/>
        <a:p>
          <a:r>
            <a:rPr lang="en-US" dirty="0"/>
            <a:t>Student Presentations</a:t>
          </a:r>
        </a:p>
      </dgm:t>
    </dgm:pt>
    <dgm:pt modelId="{C86BAA47-2091-4B8D-BE40-5EDB5C49D9AF}" type="parTrans" cxnId="{1FB7F3F3-1953-466A-BCF7-90D1C5178A6E}">
      <dgm:prSet/>
      <dgm:spPr/>
      <dgm:t>
        <a:bodyPr/>
        <a:lstStyle/>
        <a:p>
          <a:endParaRPr lang="en-US"/>
        </a:p>
      </dgm:t>
    </dgm:pt>
    <dgm:pt modelId="{0823F292-1509-4A43-8740-DD76740CDE42}" type="sibTrans" cxnId="{1FB7F3F3-1953-466A-BCF7-90D1C5178A6E}">
      <dgm:prSet/>
      <dgm:spPr/>
      <dgm:t>
        <a:bodyPr/>
        <a:lstStyle/>
        <a:p>
          <a:endParaRPr lang="en-US"/>
        </a:p>
      </dgm:t>
    </dgm:pt>
    <dgm:pt modelId="{8A231EFB-A3BF-40E4-87F8-801769E2CCBE}">
      <dgm:prSet phldrT="[Text]"/>
      <dgm:spPr/>
      <dgm:t>
        <a:bodyPr/>
        <a:lstStyle/>
        <a:p>
          <a:r>
            <a:rPr lang="en-US" dirty="0"/>
            <a:t>Mock Interviews</a:t>
          </a:r>
        </a:p>
      </dgm:t>
    </dgm:pt>
    <dgm:pt modelId="{F6234ADF-9754-4FBE-A2DE-5A743C83E243}" type="parTrans" cxnId="{4D3C7060-29B0-433B-AD59-F26B24A66B93}">
      <dgm:prSet/>
      <dgm:spPr/>
      <dgm:t>
        <a:bodyPr/>
        <a:lstStyle/>
        <a:p>
          <a:endParaRPr lang="en-US"/>
        </a:p>
      </dgm:t>
    </dgm:pt>
    <dgm:pt modelId="{FC8C10B5-951A-4F30-B9FD-AF3CB6A1D4C8}" type="sibTrans" cxnId="{4D3C7060-29B0-433B-AD59-F26B24A66B93}">
      <dgm:prSet/>
      <dgm:spPr/>
      <dgm:t>
        <a:bodyPr/>
        <a:lstStyle/>
        <a:p>
          <a:endParaRPr lang="en-US"/>
        </a:p>
      </dgm:t>
    </dgm:pt>
    <dgm:pt modelId="{F39B30BC-C263-4D6A-B1E6-617FFCF492AF}">
      <dgm:prSet phldrT="[Text]"/>
      <dgm:spPr/>
      <dgm:t>
        <a:bodyPr/>
        <a:lstStyle/>
        <a:p>
          <a:r>
            <a:rPr lang="en-US" dirty="0"/>
            <a:t>Usually with other instructors</a:t>
          </a:r>
        </a:p>
      </dgm:t>
    </dgm:pt>
    <dgm:pt modelId="{C0BDC798-0AED-4815-8C96-8ED5F1782E70}" type="parTrans" cxnId="{FC234B6C-886F-45E1-86B3-D1D89FCAAEA0}">
      <dgm:prSet/>
      <dgm:spPr/>
      <dgm:t>
        <a:bodyPr/>
        <a:lstStyle/>
        <a:p>
          <a:endParaRPr lang="en-US"/>
        </a:p>
      </dgm:t>
    </dgm:pt>
    <dgm:pt modelId="{DC4C90B2-AAE6-4E9D-8790-4DE9804D9303}" type="sibTrans" cxnId="{FC234B6C-886F-45E1-86B3-D1D89FCAAEA0}">
      <dgm:prSet/>
      <dgm:spPr/>
      <dgm:t>
        <a:bodyPr/>
        <a:lstStyle/>
        <a:p>
          <a:endParaRPr lang="en-US"/>
        </a:p>
      </dgm:t>
    </dgm:pt>
    <dgm:pt modelId="{64934DEC-9F87-4A99-9E16-6151D86422F0}">
      <dgm:prSet phldrT="[Text]"/>
      <dgm:spPr/>
      <dgm:t>
        <a:bodyPr/>
        <a:lstStyle/>
        <a:p>
          <a:r>
            <a:rPr lang="en-US" dirty="0"/>
            <a:t>Mini-Project</a:t>
          </a:r>
        </a:p>
      </dgm:t>
    </dgm:pt>
    <dgm:pt modelId="{737E648C-E6C6-40A5-B29D-BE50A40BB5D2}" type="parTrans" cxnId="{17F5A9DC-E19E-4EC7-9097-298640E27173}">
      <dgm:prSet/>
      <dgm:spPr/>
      <dgm:t>
        <a:bodyPr/>
        <a:lstStyle/>
        <a:p>
          <a:endParaRPr lang="en-US"/>
        </a:p>
      </dgm:t>
    </dgm:pt>
    <dgm:pt modelId="{1CF89E2F-F2B8-4D2D-9AD5-B3DB07EF5B6B}" type="sibTrans" cxnId="{17F5A9DC-E19E-4EC7-9097-298640E27173}">
      <dgm:prSet/>
      <dgm:spPr/>
      <dgm:t>
        <a:bodyPr/>
        <a:lstStyle/>
        <a:p>
          <a:endParaRPr lang="en-US"/>
        </a:p>
      </dgm:t>
    </dgm:pt>
    <dgm:pt modelId="{AA749018-08FB-471F-BD7D-36993F3CCF75}">
      <dgm:prSet phldrT="[Text]"/>
      <dgm:spPr/>
      <dgm:t>
        <a:bodyPr/>
        <a:lstStyle/>
        <a:p>
          <a:r>
            <a:rPr lang="en-US" dirty="0"/>
            <a:t>Final Project</a:t>
          </a:r>
        </a:p>
      </dgm:t>
    </dgm:pt>
    <dgm:pt modelId="{73C0DAEE-EB9B-4087-9713-9AE727554BCD}" type="parTrans" cxnId="{AFF75F03-F96A-4A6B-836E-A64A2D18471D}">
      <dgm:prSet/>
      <dgm:spPr/>
      <dgm:t>
        <a:bodyPr/>
        <a:lstStyle/>
        <a:p>
          <a:endParaRPr lang="en-US"/>
        </a:p>
      </dgm:t>
    </dgm:pt>
    <dgm:pt modelId="{D933C262-A0E3-4412-A398-F6353ACA5AAF}" type="sibTrans" cxnId="{AFF75F03-F96A-4A6B-836E-A64A2D18471D}">
      <dgm:prSet/>
      <dgm:spPr/>
      <dgm:t>
        <a:bodyPr/>
        <a:lstStyle/>
        <a:p>
          <a:endParaRPr lang="en-US"/>
        </a:p>
      </dgm:t>
    </dgm:pt>
    <dgm:pt modelId="{5C26E9B1-8A93-4C6B-AFCB-236AA219C654}">
      <dgm:prSet phldrT="[Text]"/>
      <dgm:spPr/>
      <dgm:t>
        <a:bodyPr/>
        <a:lstStyle/>
        <a:p>
          <a:r>
            <a:rPr lang="en-US" dirty="0"/>
            <a:t>Quizzes</a:t>
          </a:r>
        </a:p>
      </dgm:t>
    </dgm:pt>
    <dgm:pt modelId="{8AE258BA-3356-4458-B3B1-B5F991F0CCBF}" type="parTrans" cxnId="{3AB4A361-EE75-4030-840B-FE7FF4B0F814}">
      <dgm:prSet/>
      <dgm:spPr/>
      <dgm:t>
        <a:bodyPr/>
        <a:lstStyle/>
        <a:p>
          <a:endParaRPr lang="en-US"/>
        </a:p>
      </dgm:t>
    </dgm:pt>
    <dgm:pt modelId="{72F7B7E5-5B2F-4D0E-84D5-2AE73DFC0173}" type="sibTrans" cxnId="{3AB4A361-EE75-4030-840B-FE7FF4B0F814}">
      <dgm:prSet/>
      <dgm:spPr/>
      <dgm:t>
        <a:bodyPr/>
        <a:lstStyle/>
        <a:p>
          <a:endParaRPr lang="en-US"/>
        </a:p>
      </dgm:t>
    </dgm:pt>
    <dgm:pt modelId="{421394F1-C1F9-45C6-A584-64A9C0CD5233}" type="pres">
      <dgm:prSet presAssocID="{0EA4920C-7AFC-47AA-9818-4C3DAEBCE585}" presName="linear" presStyleCnt="0">
        <dgm:presLayoutVars>
          <dgm:dir/>
          <dgm:animLvl val="lvl"/>
          <dgm:resizeHandles val="exact"/>
        </dgm:presLayoutVars>
      </dgm:prSet>
      <dgm:spPr/>
    </dgm:pt>
    <dgm:pt modelId="{F452DC4C-A61D-4F9B-AF55-5039D3A81FB0}" type="pres">
      <dgm:prSet presAssocID="{3159B5C0-5B29-4E24-B0C8-6FAE342FE189}" presName="parentLin" presStyleCnt="0"/>
      <dgm:spPr/>
    </dgm:pt>
    <dgm:pt modelId="{4351A316-D7ED-4D33-9852-42BD49C495D5}" type="pres">
      <dgm:prSet presAssocID="{3159B5C0-5B29-4E24-B0C8-6FAE342FE189}" presName="parentLeftMargin" presStyleLbl="node1" presStyleIdx="0" presStyleCnt="9"/>
      <dgm:spPr/>
    </dgm:pt>
    <dgm:pt modelId="{1794C840-EDB5-4B88-9B70-89C0D37AFA94}" type="pres">
      <dgm:prSet presAssocID="{3159B5C0-5B29-4E24-B0C8-6FAE342FE18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773C3A2-FFA2-405F-BB75-F689EC0F2FC0}" type="pres">
      <dgm:prSet presAssocID="{3159B5C0-5B29-4E24-B0C8-6FAE342FE189}" presName="negativeSpace" presStyleCnt="0"/>
      <dgm:spPr/>
    </dgm:pt>
    <dgm:pt modelId="{963B0810-2F65-42AC-BF65-3E63F21D3728}" type="pres">
      <dgm:prSet presAssocID="{3159B5C0-5B29-4E24-B0C8-6FAE342FE189}" presName="childText" presStyleLbl="conFgAcc1" presStyleIdx="0" presStyleCnt="9">
        <dgm:presLayoutVars>
          <dgm:bulletEnabled val="1"/>
        </dgm:presLayoutVars>
      </dgm:prSet>
      <dgm:spPr/>
    </dgm:pt>
    <dgm:pt modelId="{896B3D46-1333-4C8C-BB29-FB935971BA11}" type="pres">
      <dgm:prSet presAssocID="{2C2334E2-B26B-4451-9B36-3D861EEE3C86}" presName="spaceBetweenRectangles" presStyleCnt="0"/>
      <dgm:spPr/>
    </dgm:pt>
    <dgm:pt modelId="{37344124-601C-497A-903D-8FE177DC98D4}" type="pres">
      <dgm:prSet presAssocID="{E7DBF4CE-E667-430C-9481-C22FDCFD068E}" presName="parentLin" presStyleCnt="0"/>
      <dgm:spPr/>
    </dgm:pt>
    <dgm:pt modelId="{496D3086-EEFB-4B8F-9498-FC2ED0734010}" type="pres">
      <dgm:prSet presAssocID="{E7DBF4CE-E667-430C-9481-C22FDCFD068E}" presName="parentLeftMargin" presStyleLbl="node1" presStyleIdx="0" presStyleCnt="9"/>
      <dgm:spPr/>
    </dgm:pt>
    <dgm:pt modelId="{EA65DAF3-06D6-4044-B0C1-2877BDC69F7F}" type="pres">
      <dgm:prSet presAssocID="{E7DBF4CE-E667-430C-9481-C22FDCFD068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832F114-E277-452F-B040-5D99745333BA}" type="pres">
      <dgm:prSet presAssocID="{E7DBF4CE-E667-430C-9481-C22FDCFD068E}" presName="negativeSpace" presStyleCnt="0"/>
      <dgm:spPr/>
    </dgm:pt>
    <dgm:pt modelId="{05DCA2C1-6F28-4018-813D-4A1D8FE9578E}" type="pres">
      <dgm:prSet presAssocID="{E7DBF4CE-E667-430C-9481-C22FDCFD068E}" presName="childText" presStyleLbl="conFgAcc1" presStyleIdx="1" presStyleCnt="9">
        <dgm:presLayoutVars>
          <dgm:bulletEnabled val="1"/>
        </dgm:presLayoutVars>
      </dgm:prSet>
      <dgm:spPr/>
    </dgm:pt>
    <dgm:pt modelId="{DC035597-1FBC-47B8-B557-99AE3CAD74E4}" type="pres">
      <dgm:prSet presAssocID="{1928722B-3573-4895-90EE-4AB3EB4FD8CF}" presName="spaceBetweenRectangles" presStyleCnt="0"/>
      <dgm:spPr/>
    </dgm:pt>
    <dgm:pt modelId="{A4ECC9EC-E25A-43A5-BB4D-D6E6DE5BBB47}" type="pres">
      <dgm:prSet presAssocID="{5C26E9B1-8A93-4C6B-AFCB-236AA219C654}" presName="parentLin" presStyleCnt="0"/>
      <dgm:spPr/>
    </dgm:pt>
    <dgm:pt modelId="{F5DE7560-0F83-496E-9E4D-A571DD4C6C86}" type="pres">
      <dgm:prSet presAssocID="{5C26E9B1-8A93-4C6B-AFCB-236AA219C654}" presName="parentLeftMargin" presStyleLbl="node1" presStyleIdx="1" presStyleCnt="9"/>
      <dgm:spPr/>
    </dgm:pt>
    <dgm:pt modelId="{C8A72C79-D89F-4655-BC11-4D4875D4409B}" type="pres">
      <dgm:prSet presAssocID="{5C26E9B1-8A93-4C6B-AFCB-236AA219C65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CF91887-1917-4D78-8969-2BB88338AB29}" type="pres">
      <dgm:prSet presAssocID="{5C26E9B1-8A93-4C6B-AFCB-236AA219C654}" presName="negativeSpace" presStyleCnt="0"/>
      <dgm:spPr/>
    </dgm:pt>
    <dgm:pt modelId="{B6E5D96B-4B7A-4A7E-BD55-6C34C815F069}" type="pres">
      <dgm:prSet presAssocID="{5C26E9B1-8A93-4C6B-AFCB-236AA219C654}" presName="childText" presStyleLbl="conFgAcc1" presStyleIdx="2" presStyleCnt="9">
        <dgm:presLayoutVars>
          <dgm:bulletEnabled val="1"/>
        </dgm:presLayoutVars>
      </dgm:prSet>
      <dgm:spPr/>
    </dgm:pt>
    <dgm:pt modelId="{994FAFFC-DECA-4EA7-87C7-2F036681FE61}" type="pres">
      <dgm:prSet presAssocID="{72F7B7E5-5B2F-4D0E-84D5-2AE73DFC0173}" presName="spaceBetweenRectangles" presStyleCnt="0"/>
      <dgm:spPr/>
    </dgm:pt>
    <dgm:pt modelId="{F1DA392C-4E67-47BA-97E9-6881B91856FE}" type="pres">
      <dgm:prSet presAssocID="{84CCB55B-BCDF-48DF-9C5D-3899C7ED8F6D}" presName="parentLin" presStyleCnt="0"/>
      <dgm:spPr/>
    </dgm:pt>
    <dgm:pt modelId="{D119034E-0F32-419F-A26F-023449B7DCCE}" type="pres">
      <dgm:prSet presAssocID="{84CCB55B-BCDF-48DF-9C5D-3899C7ED8F6D}" presName="parentLeftMargin" presStyleLbl="node1" presStyleIdx="2" presStyleCnt="9"/>
      <dgm:spPr/>
    </dgm:pt>
    <dgm:pt modelId="{B0A308B1-2438-4102-AA2B-B8FC76ED872C}" type="pres">
      <dgm:prSet presAssocID="{84CCB55B-BCDF-48DF-9C5D-3899C7ED8F6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A2AF379-D455-43E1-82F0-3A2208D3BCD0}" type="pres">
      <dgm:prSet presAssocID="{84CCB55B-BCDF-48DF-9C5D-3899C7ED8F6D}" presName="negativeSpace" presStyleCnt="0"/>
      <dgm:spPr/>
    </dgm:pt>
    <dgm:pt modelId="{6A800A3F-5D82-4BE3-8CA3-D78A1936089A}" type="pres">
      <dgm:prSet presAssocID="{84CCB55B-BCDF-48DF-9C5D-3899C7ED8F6D}" presName="childText" presStyleLbl="conFgAcc1" presStyleIdx="3" presStyleCnt="9">
        <dgm:presLayoutVars>
          <dgm:bulletEnabled val="1"/>
        </dgm:presLayoutVars>
      </dgm:prSet>
      <dgm:spPr/>
    </dgm:pt>
    <dgm:pt modelId="{26C432C4-3AD4-4408-9742-85271735EB7F}" type="pres">
      <dgm:prSet presAssocID="{13E1BBAD-D89B-429D-9D74-362798E84FBE}" presName="spaceBetweenRectangles" presStyleCnt="0"/>
      <dgm:spPr/>
    </dgm:pt>
    <dgm:pt modelId="{4F394D82-A83B-4C38-AA43-CE5155E5E80E}" type="pres">
      <dgm:prSet presAssocID="{7CC5E0CC-E923-4F14-A011-FAA66CE6571C}" presName="parentLin" presStyleCnt="0"/>
      <dgm:spPr/>
    </dgm:pt>
    <dgm:pt modelId="{403F5905-5CA7-40FA-A8AF-9C34D0CDA77D}" type="pres">
      <dgm:prSet presAssocID="{7CC5E0CC-E923-4F14-A011-FAA66CE6571C}" presName="parentLeftMargin" presStyleLbl="node1" presStyleIdx="3" presStyleCnt="9"/>
      <dgm:spPr/>
    </dgm:pt>
    <dgm:pt modelId="{FF3C9878-5C89-4ED0-95A4-1AC25410B649}" type="pres">
      <dgm:prSet presAssocID="{7CC5E0CC-E923-4F14-A011-FAA66CE6571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08F010E-657F-445A-84B8-93B91B5DAD03}" type="pres">
      <dgm:prSet presAssocID="{7CC5E0CC-E923-4F14-A011-FAA66CE6571C}" presName="negativeSpace" presStyleCnt="0"/>
      <dgm:spPr/>
    </dgm:pt>
    <dgm:pt modelId="{AC377D9D-66FC-4436-8885-5CBE06CCE554}" type="pres">
      <dgm:prSet presAssocID="{7CC5E0CC-E923-4F14-A011-FAA66CE6571C}" presName="childText" presStyleLbl="conFgAcc1" presStyleIdx="4" presStyleCnt="9">
        <dgm:presLayoutVars>
          <dgm:bulletEnabled val="1"/>
        </dgm:presLayoutVars>
      </dgm:prSet>
      <dgm:spPr/>
    </dgm:pt>
    <dgm:pt modelId="{9A42A04C-EDF3-4E26-A03A-F0BB7A425D51}" type="pres">
      <dgm:prSet presAssocID="{314818B0-40CA-42DD-9BE9-BA42438C1C32}" presName="spaceBetweenRectangles" presStyleCnt="0"/>
      <dgm:spPr/>
    </dgm:pt>
    <dgm:pt modelId="{17A90A91-10E9-4A38-A309-B82AC8980172}" type="pres">
      <dgm:prSet presAssocID="{E66EC6CC-14B8-42B4-B529-EB2DBA8C9BBF}" presName="parentLin" presStyleCnt="0"/>
      <dgm:spPr/>
    </dgm:pt>
    <dgm:pt modelId="{7CC7B1EA-7E64-4304-987D-E1CFCDCB392C}" type="pres">
      <dgm:prSet presAssocID="{E66EC6CC-14B8-42B4-B529-EB2DBA8C9BBF}" presName="parentLeftMargin" presStyleLbl="node1" presStyleIdx="4" presStyleCnt="9"/>
      <dgm:spPr/>
    </dgm:pt>
    <dgm:pt modelId="{6C64C013-B693-42CC-9071-8B0D2C798AA7}" type="pres">
      <dgm:prSet presAssocID="{E66EC6CC-14B8-42B4-B529-EB2DBA8C9B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029CB42-0F67-41B1-A633-B8D28FDD4543}" type="pres">
      <dgm:prSet presAssocID="{E66EC6CC-14B8-42B4-B529-EB2DBA8C9BBF}" presName="negativeSpace" presStyleCnt="0"/>
      <dgm:spPr/>
    </dgm:pt>
    <dgm:pt modelId="{E6FA3304-28D5-4FA8-9F30-96520E3E6164}" type="pres">
      <dgm:prSet presAssocID="{E66EC6CC-14B8-42B4-B529-EB2DBA8C9BBF}" presName="childText" presStyleLbl="conFgAcc1" presStyleIdx="5" presStyleCnt="9">
        <dgm:presLayoutVars>
          <dgm:bulletEnabled val="1"/>
        </dgm:presLayoutVars>
      </dgm:prSet>
      <dgm:spPr/>
    </dgm:pt>
    <dgm:pt modelId="{028B5513-B012-4957-9CD1-17BD9438B0E6}" type="pres">
      <dgm:prSet presAssocID="{0823F292-1509-4A43-8740-DD76740CDE42}" presName="spaceBetweenRectangles" presStyleCnt="0"/>
      <dgm:spPr/>
    </dgm:pt>
    <dgm:pt modelId="{CD2331A7-02A9-47A7-8FFB-BF02B79BA20A}" type="pres">
      <dgm:prSet presAssocID="{8A231EFB-A3BF-40E4-87F8-801769E2CCBE}" presName="parentLin" presStyleCnt="0"/>
      <dgm:spPr/>
    </dgm:pt>
    <dgm:pt modelId="{DA0CC63A-B292-4A4B-BF99-0B8567F4DFE2}" type="pres">
      <dgm:prSet presAssocID="{8A231EFB-A3BF-40E4-87F8-801769E2CCBE}" presName="parentLeftMargin" presStyleLbl="node1" presStyleIdx="5" presStyleCnt="9"/>
      <dgm:spPr/>
    </dgm:pt>
    <dgm:pt modelId="{A0C72075-865C-4D5E-BD17-7A6A4A1C8B67}" type="pres">
      <dgm:prSet presAssocID="{8A231EFB-A3BF-40E4-87F8-801769E2CCB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B59EDA5-AA88-4492-97E8-9DCEEA37836D}" type="pres">
      <dgm:prSet presAssocID="{8A231EFB-A3BF-40E4-87F8-801769E2CCBE}" presName="negativeSpace" presStyleCnt="0"/>
      <dgm:spPr/>
    </dgm:pt>
    <dgm:pt modelId="{59CC0244-AA61-484C-98CF-DD6BCC48A6C3}" type="pres">
      <dgm:prSet presAssocID="{8A231EFB-A3BF-40E4-87F8-801769E2CCBE}" presName="childText" presStyleLbl="conFgAcc1" presStyleIdx="6" presStyleCnt="9">
        <dgm:presLayoutVars>
          <dgm:bulletEnabled val="1"/>
        </dgm:presLayoutVars>
      </dgm:prSet>
      <dgm:spPr/>
    </dgm:pt>
    <dgm:pt modelId="{49FE0A1A-E3F6-4329-AA9F-471E20366F63}" type="pres">
      <dgm:prSet presAssocID="{FC8C10B5-951A-4F30-B9FD-AF3CB6A1D4C8}" presName="spaceBetweenRectangles" presStyleCnt="0"/>
      <dgm:spPr/>
    </dgm:pt>
    <dgm:pt modelId="{2DA5DB38-5424-40F0-99A4-4392C80DD237}" type="pres">
      <dgm:prSet presAssocID="{64934DEC-9F87-4A99-9E16-6151D86422F0}" presName="parentLin" presStyleCnt="0"/>
      <dgm:spPr/>
    </dgm:pt>
    <dgm:pt modelId="{D66B37AF-4A22-4158-8E1B-AA1ECAE1910E}" type="pres">
      <dgm:prSet presAssocID="{64934DEC-9F87-4A99-9E16-6151D86422F0}" presName="parentLeftMargin" presStyleLbl="node1" presStyleIdx="6" presStyleCnt="9"/>
      <dgm:spPr/>
    </dgm:pt>
    <dgm:pt modelId="{3C4834D3-CC61-4EF3-95E8-0FA78835E11E}" type="pres">
      <dgm:prSet presAssocID="{64934DEC-9F87-4A99-9E16-6151D86422F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8AAED98-45DF-4046-87B8-296B7B0330E0}" type="pres">
      <dgm:prSet presAssocID="{64934DEC-9F87-4A99-9E16-6151D86422F0}" presName="negativeSpace" presStyleCnt="0"/>
      <dgm:spPr/>
    </dgm:pt>
    <dgm:pt modelId="{EE0CEEB6-0AFB-4234-8A75-EA44CFA46C12}" type="pres">
      <dgm:prSet presAssocID="{64934DEC-9F87-4A99-9E16-6151D86422F0}" presName="childText" presStyleLbl="conFgAcc1" presStyleIdx="7" presStyleCnt="9">
        <dgm:presLayoutVars>
          <dgm:bulletEnabled val="1"/>
        </dgm:presLayoutVars>
      </dgm:prSet>
      <dgm:spPr/>
    </dgm:pt>
    <dgm:pt modelId="{C13D5467-9516-44F3-8A36-8C1DB185D5DC}" type="pres">
      <dgm:prSet presAssocID="{1CF89E2F-F2B8-4D2D-9AD5-B3DB07EF5B6B}" presName="spaceBetweenRectangles" presStyleCnt="0"/>
      <dgm:spPr/>
    </dgm:pt>
    <dgm:pt modelId="{686FC37A-842C-4D09-A72B-07F3CBF1F845}" type="pres">
      <dgm:prSet presAssocID="{AA749018-08FB-471F-BD7D-36993F3CCF75}" presName="parentLin" presStyleCnt="0"/>
      <dgm:spPr/>
    </dgm:pt>
    <dgm:pt modelId="{335D19F7-2648-4D93-91B8-F7E4DBF37BD0}" type="pres">
      <dgm:prSet presAssocID="{AA749018-08FB-471F-BD7D-36993F3CCF75}" presName="parentLeftMargin" presStyleLbl="node1" presStyleIdx="7" presStyleCnt="9"/>
      <dgm:spPr/>
    </dgm:pt>
    <dgm:pt modelId="{B3EC095B-862E-4A65-A9B6-15B4BA902C62}" type="pres">
      <dgm:prSet presAssocID="{AA749018-08FB-471F-BD7D-36993F3CCF75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E3A23035-3391-447C-ABBF-6A0BC91A4507}" type="pres">
      <dgm:prSet presAssocID="{AA749018-08FB-471F-BD7D-36993F3CCF75}" presName="negativeSpace" presStyleCnt="0"/>
      <dgm:spPr/>
    </dgm:pt>
    <dgm:pt modelId="{B08291D5-D593-4C2F-8FC8-63997872311D}" type="pres">
      <dgm:prSet presAssocID="{AA749018-08FB-471F-BD7D-36993F3CCF75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AFF75F03-F96A-4A6B-836E-A64A2D18471D}" srcId="{0EA4920C-7AFC-47AA-9818-4C3DAEBCE585}" destId="{AA749018-08FB-471F-BD7D-36993F3CCF75}" srcOrd="8" destOrd="0" parTransId="{73C0DAEE-EB9B-4087-9713-9AE727554BCD}" sibTransId="{D933C262-A0E3-4412-A398-F6353ACA5AAF}"/>
    <dgm:cxn modelId="{57174303-D55C-4697-8E6F-1A00AB8A212C}" type="presOf" srcId="{B8FF80BF-8F95-4556-B47F-8CEA07DF0E29}" destId="{05DCA2C1-6F28-4018-813D-4A1D8FE9578E}" srcOrd="0" destOrd="1" presId="urn:microsoft.com/office/officeart/2005/8/layout/list1"/>
    <dgm:cxn modelId="{25B0F605-2757-424F-BBD2-43A1493AB314}" type="presOf" srcId="{AA749018-08FB-471F-BD7D-36993F3CCF75}" destId="{B3EC095B-862E-4A65-A9B6-15B4BA902C62}" srcOrd="1" destOrd="0" presId="urn:microsoft.com/office/officeart/2005/8/layout/list1"/>
    <dgm:cxn modelId="{AF227309-BE77-4F63-8020-7DE3152C0825}" type="presOf" srcId="{5C26E9B1-8A93-4C6B-AFCB-236AA219C654}" destId="{F5DE7560-0F83-496E-9E4D-A571DD4C6C86}" srcOrd="0" destOrd="0" presId="urn:microsoft.com/office/officeart/2005/8/layout/list1"/>
    <dgm:cxn modelId="{329E7F0B-F753-43F3-8992-3EDE118AC814}" type="presOf" srcId="{286059E8-DEF1-4B26-9E42-C4705D206432}" destId="{05DCA2C1-6F28-4018-813D-4A1D8FE9578E}" srcOrd="0" destOrd="0" presId="urn:microsoft.com/office/officeart/2005/8/layout/list1"/>
    <dgm:cxn modelId="{6E71410E-4751-4273-B842-1247975E8BE8}" type="presOf" srcId="{3730B882-6948-45C0-9858-09AA9AAD7B09}" destId="{6A800A3F-5D82-4BE3-8CA3-D78A1936089A}" srcOrd="0" destOrd="0" presId="urn:microsoft.com/office/officeart/2005/8/layout/list1"/>
    <dgm:cxn modelId="{BD95A620-7DCA-4396-91E6-398122C34219}" type="presOf" srcId="{AA749018-08FB-471F-BD7D-36993F3CCF75}" destId="{335D19F7-2648-4D93-91B8-F7E4DBF37BD0}" srcOrd="0" destOrd="0" presId="urn:microsoft.com/office/officeart/2005/8/layout/list1"/>
    <dgm:cxn modelId="{524B7621-26C3-4BB6-9194-120D3A92460C}" type="presOf" srcId="{86171B14-9085-49F7-A390-D2E5239A598D}" destId="{963B0810-2F65-42AC-BF65-3E63F21D3728}" srcOrd="0" destOrd="1" presId="urn:microsoft.com/office/officeart/2005/8/layout/list1"/>
    <dgm:cxn modelId="{4E2D3C2A-5BF2-496C-9359-D9B6FBCDE7EE}" srcId="{84CCB55B-BCDF-48DF-9C5D-3899C7ED8F6D}" destId="{65BE9EC1-8F00-487B-9B3E-06801424745E}" srcOrd="1" destOrd="0" parTransId="{0C382ED5-815A-4368-BBB7-D889F96B2393}" sibTransId="{8D0605B1-4D02-427A-93ED-8DB4CD8E2BF8}"/>
    <dgm:cxn modelId="{0D2D272B-9E47-46B7-95A8-05D44B36A86F}" type="presOf" srcId="{65BE9EC1-8F00-487B-9B3E-06801424745E}" destId="{6A800A3F-5D82-4BE3-8CA3-D78A1936089A}" srcOrd="0" destOrd="1" presId="urn:microsoft.com/office/officeart/2005/8/layout/list1"/>
    <dgm:cxn modelId="{1DB72936-87C3-409F-B337-C65D31EE1090}" type="presOf" srcId="{E7DBF4CE-E667-430C-9481-C22FDCFD068E}" destId="{EA65DAF3-06D6-4044-B0C1-2877BDC69F7F}" srcOrd="1" destOrd="0" presId="urn:microsoft.com/office/officeart/2005/8/layout/list1"/>
    <dgm:cxn modelId="{EBBB1B3E-19E9-4245-B549-9EBFF23CCC0A}" srcId="{E7DBF4CE-E667-430C-9481-C22FDCFD068E}" destId="{B8FF80BF-8F95-4556-B47F-8CEA07DF0E29}" srcOrd="1" destOrd="0" parTransId="{75B7876A-B16F-4FD2-822B-973E059782D5}" sibTransId="{D852E0F1-E368-4B61-B9B9-0598D1B9D2A5}"/>
    <dgm:cxn modelId="{6EEC103F-3B6A-4747-A83C-C3568941FF85}" srcId="{3159B5C0-5B29-4E24-B0C8-6FAE342FE189}" destId="{1B7FC9E5-412A-47C2-BB8E-3FCE62246035}" srcOrd="2" destOrd="0" parTransId="{8355D000-AB36-47EB-B6EB-7110206E3DF9}" sibTransId="{D3E504DF-578C-456B-9C36-610204D2F663}"/>
    <dgm:cxn modelId="{64C3BA5E-581B-4C6F-90C4-8000206B6480}" type="presOf" srcId="{7CC5E0CC-E923-4F14-A011-FAA66CE6571C}" destId="{403F5905-5CA7-40FA-A8AF-9C34D0CDA77D}" srcOrd="0" destOrd="0" presId="urn:microsoft.com/office/officeart/2005/8/layout/list1"/>
    <dgm:cxn modelId="{4D3C7060-29B0-433B-AD59-F26B24A66B93}" srcId="{0EA4920C-7AFC-47AA-9818-4C3DAEBCE585}" destId="{8A231EFB-A3BF-40E4-87F8-801769E2CCBE}" srcOrd="6" destOrd="0" parTransId="{F6234ADF-9754-4FBE-A2DE-5A743C83E243}" sibTransId="{FC8C10B5-951A-4F30-B9FD-AF3CB6A1D4C8}"/>
    <dgm:cxn modelId="{3AB4A361-EE75-4030-840B-FE7FF4B0F814}" srcId="{0EA4920C-7AFC-47AA-9818-4C3DAEBCE585}" destId="{5C26E9B1-8A93-4C6B-AFCB-236AA219C654}" srcOrd="2" destOrd="0" parTransId="{8AE258BA-3356-4458-B3B1-B5F991F0CCBF}" sibTransId="{72F7B7E5-5B2F-4D0E-84D5-2AE73DFC0173}"/>
    <dgm:cxn modelId="{01D12F62-2E32-4009-9750-8A148C4AB581}" type="presOf" srcId="{84CCB55B-BCDF-48DF-9C5D-3899C7ED8F6D}" destId="{B0A308B1-2438-4102-AA2B-B8FC76ED872C}" srcOrd="1" destOrd="0" presId="urn:microsoft.com/office/officeart/2005/8/layout/list1"/>
    <dgm:cxn modelId="{A6D16043-4A0B-4E26-8290-59510C071357}" type="presOf" srcId="{F39B30BC-C263-4D6A-B1E6-617FFCF492AF}" destId="{59CC0244-AA61-484C-98CF-DD6BCC48A6C3}" srcOrd="0" destOrd="0" presId="urn:microsoft.com/office/officeart/2005/8/layout/list1"/>
    <dgm:cxn modelId="{DEE2A646-3B9F-4D8B-A705-57B7288786AA}" type="presOf" srcId="{AFDCB5FC-C234-4CFE-970E-156414539F10}" destId="{963B0810-2F65-42AC-BF65-3E63F21D3728}" srcOrd="0" destOrd="0" presId="urn:microsoft.com/office/officeart/2005/8/layout/list1"/>
    <dgm:cxn modelId="{19630049-DA2D-4E0E-893D-8C78D43ED6C4}" srcId="{0EA4920C-7AFC-47AA-9818-4C3DAEBCE585}" destId="{E7DBF4CE-E667-430C-9481-C22FDCFD068E}" srcOrd="1" destOrd="0" parTransId="{631D4209-EC97-4B11-8D8E-64E7186769B8}" sibTransId="{1928722B-3573-4895-90EE-4AB3EB4FD8CF}"/>
    <dgm:cxn modelId="{804F494C-27CB-4A3D-A01E-15BF41381419}" type="presOf" srcId="{E66EC6CC-14B8-42B4-B529-EB2DBA8C9BBF}" destId="{7CC7B1EA-7E64-4304-987D-E1CFCDCB392C}" srcOrd="0" destOrd="0" presId="urn:microsoft.com/office/officeart/2005/8/layout/list1"/>
    <dgm:cxn modelId="{FC234B6C-886F-45E1-86B3-D1D89FCAAEA0}" srcId="{8A231EFB-A3BF-40E4-87F8-801769E2CCBE}" destId="{F39B30BC-C263-4D6A-B1E6-617FFCF492AF}" srcOrd="0" destOrd="0" parTransId="{C0BDC798-0AED-4815-8C96-8ED5F1782E70}" sibTransId="{DC4C90B2-AAE6-4E9D-8790-4DE9804D9303}"/>
    <dgm:cxn modelId="{4224236F-7D2A-441E-BE26-B581090FF53E}" type="presOf" srcId="{8A231EFB-A3BF-40E4-87F8-801769E2CCBE}" destId="{DA0CC63A-B292-4A4B-BF99-0B8567F4DFE2}" srcOrd="0" destOrd="0" presId="urn:microsoft.com/office/officeart/2005/8/layout/list1"/>
    <dgm:cxn modelId="{1DB9296F-9879-4EAC-82C6-F33EC8641740}" type="presOf" srcId="{E7DBF4CE-E667-430C-9481-C22FDCFD068E}" destId="{496D3086-EEFB-4B8F-9498-FC2ED0734010}" srcOrd="0" destOrd="0" presId="urn:microsoft.com/office/officeart/2005/8/layout/list1"/>
    <dgm:cxn modelId="{5E5D2552-F40E-4ACB-9CF9-5CF658199173}" srcId="{0EA4920C-7AFC-47AA-9818-4C3DAEBCE585}" destId="{84CCB55B-BCDF-48DF-9C5D-3899C7ED8F6D}" srcOrd="3" destOrd="0" parTransId="{72EFA290-DF5F-472D-AEBF-7D78E5B513C5}" sibTransId="{13E1BBAD-D89B-429D-9D74-362798E84FBE}"/>
    <dgm:cxn modelId="{AE887955-F5C5-4A65-AEE1-76800EC7466B}" srcId="{3159B5C0-5B29-4E24-B0C8-6FAE342FE189}" destId="{86171B14-9085-49F7-A390-D2E5239A598D}" srcOrd="1" destOrd="0" parTransId="{5D23579B-F3E1-46C5-8DD1-5B24FAC6D1CB}" sibTransId="{55237F13-61C5-4007-8C46-1B53F2407874}"/>
    <dgm:cxn modelId="{804EF676-7C0F-4029-800A-C0B61202973F}" type="presOf" srcId="{0EA4920C-7AFC-47AA-9818-4C3DAEBCE585}" destId="{421394F1-C1F9-45C6-A584-64A9C0CD5233}" srcOrd="0" destOrd="0" presId="urn:microsoft.com/office/officeart/2005/8/layout/list1"/>
    <dgm:cxn modelId="{2D699F7C-F4B0-4727-A69F-1156DB6055F4}" srcId="{0EA4920C-7AFC-47AA-9818-4C3DAEBCE585}" destId="{3159B5C0-5B29-4E24-B0C8-6FAE342FE189}" srcOrd="0" destOrd="0" parTransId="{641E9282-6070-4366-B5B9-22FE6A756057}" sibTransId="{2C2334E2-B26B-4451-9B36-3D861EEE3C86}"/>
    <dgm:cxn modelId="{E668497D-EA7E-4093-B93B-D56B64BE5D5B}" srcId="{E7DBF4CE-E667-430C-9481-C22FDCFD068E}" destId="{286059E8-DEF1-4B26-9E42-C4705D206432}" srcOrd="0" destOrd="0" parTransId="{2913A123-0897-4143-82BA-53CBABB9B8D8}" sibTransId="{96D30B73-41EA-4A8E-8EDA-65AF77229E95}"/>
    <dgm:cxn modelId="{56110D88-9F05-4D52-BC1C-81772D2EECDE}" type="presOf" srcId="{7CC5E0CC-E923-4F14-A011-FAA66CE6571C}" destId="{FF3C9878-5C89-4ED0-95A4-1AC25410B649}" srcOrd="1" destOrd="0" presId="urn:microsoft.com/office/officeart/2005/8/layout/list1"/>
    <dgm:cxn modelId="{19AB5A9B-4F4E-4FB5-BED5-BD4A228987D4}" type="presOf" srcId="{3159B5C0-5B29-4E24-B0C8-6FAE342FE189}" destId="{1794C840-EDB5-4B88-9B70-89C0D37AFA94}" srcOrd="1" destOrd="0" presId="urn:microsoft.com/office/officeart/2005/8/layout/list1"/>
    <dgm:cxn modelId="{1FE6749E-D549-4632-AC6A-78B071A21CE2}" type="presOf" srcId="{84CCB55B-BCDF-48DF-9C5D-3899C7ED8F6D}" destId="{D119034E-0F32-419F-A26F-023449B7DCCE}" srcOrd="0" destOrd="0" presId="urn:microsoft.com/office/officeart/2005/8/layout/list1"/>
    <dgm:cxn modelId="{937553B1-D5BC-4513-9B7F-26293F78F415}" type="presOf" srcId="{64934DEC-9F87-4A99-9E16-6151D86422F0}" destId="{3C4834D3-CC61-4EF3-95E8-0FA78835E11E}" srcOrd="1" destOrd="0" presId="urn:microsoft.com/office/officeart/2005/8/layout/list1"/>
    <dgm:cxn modelId="{4A96FBBA-F1F1-4FDD-B0A2-40D9E733ACA7}" type="presOf" srcId="{5C26E9B1-8A93-4C6B-AFCB-236AA219C654}" destId="{C8A72C79-D89F-4655-BC11-4D4875D4409B}" srcOrd="1" destOrd="0" presId="urn:microsoft.com/office/officeart/2005/8/layout/list1"/>
    <dgm:cxn modelId="{F0FE26D5-08F1-4867-9940-59313FFE5441}" type="presOf" srcId="{1B7FC9E5-412A-47C2-BB8E-3FCE62246035}" destId="{963B0810-2F65-42AC-BF65-3E63F21D3728}" srcOrd="0" destOrd="2" presId="urn:microsoft.com/office/officeart/2005/8/layout/list1"/>
    <dgm:cxn modelId="{63A50ED8-0E95-4FAB-AD57-66558BBE934C}" srcId="{3159B5C0-5B29-4E24-B0C8-6FAE342FE189}" destId="{AFDCB5FC-C234-4CFE-970E-156414539F10}" srcOrd="0" destOrd="0" parTransId="{B47D5A08-F34F-4016-B24A-315256F662C3}" sibTransId="{ED393489-7A0C-46B9-9EA5-2135731E39CF}"/>
    <dgm:cxn modelId="{17F5A9DC-E19E-4EC7-9097-298640E27173}" srcId="{0EA4920C-7AFC-47AA-9818-4C3DAEBCE585}" destId="{64934DEC-9F87-4A99-9E16-6151D86422F0}" srcOrd="7" destOrd="0" parTransId="{737E648C-E6C6-40A5-B29D-BE50A40BB5D2}" sibTransId="{1CF89E2F-F2B8-4D2D-9AD5-B3DB07EF5B6B}"/>
    <dgm:cxn modelId="{7E63A8DF-F6DC-43AB-AD60-73A4CE8D01E9}" type="presOf" srcId="{3159B5C0-5B29-4E24-B0C8-6FAE342FE189}" destId="{4351A316-D7ED-4D33-9852-42BD49C495D5}" srcOrd="0" destOrd="0" presId="urn:microsoft.com/office/officeart/2005/8/layout/list1"/>
    <dgm:cxn modelId="{A85291E8-8E2C-4E75-9616-137B09600081}" srcId="{84CCB55B-BCDF-48DF-9C5D-3899C7ED8F6D}" destId="{3730B882-6948-45C0-9858-09AA9AAD7B09}" srcOrd="0" destOrd="0" parTransId="{53146855-A4C0-44D4-814F-3FF1807145C4}" sibTransId="{917EFF94-265A-40C0-8CCC-5D4EF8EA2C6C}"/>
    <dgm:cxn modelId="{91FDA0F0-9D9B-41F9-8BEB-631FF43FB878}" type="presOf" srcId="{64934DEC-9F87-4A99-9E16-6151D86422F0}" destId="{D66B37AF-4A22-4158-8E1B-AA1ECAE1910E}" srcOrd="0" destOrd="0" presId="urn:microsoft.com/office/officeart/2005/8/layout/list1"/>
    <dgm:cxn modelId="{1FB7F3F3-1953-466A-BCF7-90D1C5178A6E}" srcId="{0EA4920C-7AFC-47AA-9818-4C3DAEBCE585}" destId="{E66EC6CC-14B8-42B4-B529-EB2DBA8C9BBF}" srcOrd="5" destOrd="0" parTransId="{C86BAA47-2091-4B8D-BE40-5EDB5C49D9AF}" sibTransId="{0823F292-1509-4A43-8740-DD76740CDE42}"/>
    <dgm:cxn modelId="{BED19FF4-C066-4123-862B-56607F152961}" srcId="{0EA4920C-7AFC-47AA-9818-4C3DAEBCE585}" destId="{7CC5E0CC-E923-4F14-A011-FAA66CE6571C}" srcOrd="4" destOrd="0" parTransId="{22471388-1F11-4DE3-A1A1-722B08DAD971}" sibTransId="{314818B0-40CA-42DD-9BE9-BA42438C1C32}"/>
    <dgm:cxn modelId="{4CF431F7-1885-4A0E-93DB-15041884F39F}" type="presOf" srcId="{E66EC6CC-14B8-42B4-B529-EB2DBA8C9BBF}" destId="{6C64C013-B693-42CC-9071-8B0D2C798AA7}" srcOrd="1" destOrd="0" presId="urn:microsoft.com/office/officeart/2005/8/layout/list1"/>
    <dgm:cxn modelId="{B9309BFA-998E-4BEA-8DBB-6FE5A965C295}" type="presOf" srcId="{8A231EFB-A3BF-40E4-87F8-801769E2CCBE}" destId="{A0C72075-865C-4D5E-BD17-7A6A4A1C8B67}" srcOrd="1" destOrd="0" presId="urn:microsoft.com/office/officeart/2005/8/layout/list1"/>
    <dgm:cxn modelId="{6FE60E51-B45D-434B-92D5-1A57037128F6}" type="presParOf" srcId="{421394F1-C1F9-45C6-A584-64A9C0CD5233}" destId="{F452DC4C-A61D-4F9B-AF55-5039D3A81FB0}" srcOrd="0" destOrd="0" presId="urn:microsoft.com/office/officeart/2005/8/layout/list1"/>
    <dgm:cxn modelId="{13CB481F-78DC-402F-81B5-2FD45C9F46EE}" type="presParOf" srcId="{F452DC4C-A61D-4F9B-AF55-5039D3A81FB0}" destId="{4351A316-D7ED-4D33-9852-42BD49C495D5}" srcOrd="0" destOrd="0" presId="urn:microsoft.com/office/officeart/2005/8/layout/list1"/>
    <dgm:cxn modelId="{B7BB6047-73C4-4742-BC65-C7A9A5BFB213}" type="presParOf" srcId="{F452DC4C-A61D-4F9B-AF55-5039D3A81FB0}" destId="{1794C840-EDB5-4B88-9B70-89C0D37AFA94}" srcOrd="1" destOrd="0" presId="urn:microsoft.com/office/officeart/2005/8/layout/list1"/>
    <dgm:cxn modelId="{0A90531D-AB24-4B4E-8BAC-2C01AA115B92}" type="presParOf" srcId="{421394F1-C1F9-45C6-A584-64A9C0CD5233}" destId="{A773C3A2-FFA2-405F-BB75-F689EC0F2FC0}" srcOrd="1" destOrd="0" presId="urn:microsoft.com/office/officeart/2005/8/layout/list1"/>
    <dgm:cxn modelId="{ACE68189-70E5-48CA-8A42-EE1E6523D518}" type="presParOf" srcId="{421394F1-C1F9-45C6-A584-64A9C0CD5233}" destId="{963B0810-2F65-42AC-BF65-3E63F21D3728}" srcOrd="2" destOrd="0" presId="urn:microsoft.com/office/officeart/2005/8/layout/list1"/>
    <dgm:cxn modelId="{808BCE70-EADC-4A81-80B9-094D7DE5329E}" type="presParOf" srcId="{421394F1-C1F9-45C6-A584-64A9C0CD5233}" destId="{896B3D46-1333-4C8C-BB29-FB935971BA11}" srcOrd="3" destOrd="0" presId="urn:microsoft.com/office/officeart/2005/8/layout/list1"/>
    <dgm:cxn modelId="{B0A5A041-F8C7-4CE3-B3B9-4E46F4CD3299}" type="presParOf" srcId="{421394F1-C1F9-45C6-A584-64A9C0CD5233}" destId="{37344124-601C-497A-903D-8FE177DC98D4}" srcOrd="4" destOrd="0" presId="urn:microsoft.com/office/officeart/2005/8/layout/list1"/>
    <dgm:cxn modelId="{4E98DE50-096E-4157-872B-0C8E1B4F7115}" type="presParOf" srcId="{37344124-601C-497A-903D-8FE177DC98D4}" destId="{496D3086-EEFB-4B8F-9498-FC2ED0734010}" srcOrd="0" destOrd="0" presId="urn:microsoft.com/office/officeart/2005/8/layout/list1"/>
    <dgm:cxn modelId="{7F45A642-9156-4D23-ADF6-A6E3B74283B0}" type="presParOf" srcId="{37344124-601C-497A-903D-8FE177DC98D4}" destId="{EA65DAF3-06D6-4044-B0C1-2877BDC69F7F}" srcOrd="1" destOrd="0" presId="urn:microsoft.com/office/officeart/2005/8/layout/list1"/>
    <dgm:cxn modelId="{034ADE08-1EB4-49F5-923D-E33700BED85D}" type="presParOf" srcId="{421394F1-C1F9-45C6-A584-64A9C0CD5233}" destId="{5832F114-E277-452F-B040-5D99745333BA}" srcOrd="5" destOrd="0" presId="urn:microsoft.com/office/officeart/2005/8/layout/list1"/>
    <dgm:cxn modelId="{F0733A6C-0C26-4FDE-8CC1-8C117727291E}" type="presParOf" srcId="{421394F1-C1F9-45C6-A584-64A9C0CD5233}" destId="{05DCA2C1-6F28-4018-813D-4A1D8FE9578E}" srcOrd="6" destOrd="0" presId="urn:microsoft.com/office/officeart/2005/8/layout/list1"/>
    <dgm:cxn modelId="{779F282E-ECE6-4289-BB82-E648E96AD5EC}" type="presParOf" srcId="{421394F1-C1F9-45C6-A584-64A9C0CD5233}" destId="{DC035597-1FBC-47B8-B557-99AE3CAD74E4}" srcOrd="7" destOrd="0" presId="urn:microsoft.com/office/officeart/2005/8/layout/list1"/>
    <dgm:cxn modelId="{A3B9EE90-FA68-4520-B7C5-5E53F86B3758}" type="presParOf" srcId="{421394F1-C1F9-45C6-A584-64A9C0CD5233}" destId="{A4ECC9EC-E25A-43A5-BB4D-D6E6DE5BBB47}" srcOrd="8" destOrd="0" presId="urn:microsoft.com/office/officeart/2005/8/layout/list1"/>
    <dgm:cxn modelId="{7A677088-C0EC-4D40-B87D-9AA336676758}" type="presParOf" srcId="{A4ECC9EC-E25A-43A5-BB4D-D6E6DE5BBB47}" destId="{F5DE7560-0F83-496E-9E4D-A571DD4C6C86}" srcOrd="0" destOrd="0" presId="urn:microsoft.com/office/officeart/2005/8/layout/list1"/>
    <dgm:cxn modelId="{E2E7B6AF-CBA2-4E41-9843-4C372021C67C}" type="presParOf" srcId="{A4ECC9EC-E25A-43A5-BB4D-D6E6DE5BBB47}" destId="{C8A72C79-D89F-4655-BC11-4D4875D4409B}" srcOrd="1" destOrd="0" presId="urn:microsoft.com/office/officeart/2005/8/layout/list1"/>
    <dgm:cxn modelId="{CCC20603-209C-4B87-931C-251467051504}" type="presParOf" srcId="{421394F1-C1F9-45C6-A584-64A9C0CD5233}" destId="{1CF91887-1917-4D78-8969-2BB88338AB29}" srcOrd="9" destOrd="0" presId="urn:microsoft.com/office/officeart/2005/8/layout/list1"/>
    <dgm:cxn modelId="{489D198D-00D9-4110-A933-CA8093CD78F2}" type="presParOf" srcId="{421394F1-C1F9-45C6-A584-64A9C0CD5233}" destId="{B6E5D96B-4B7A-4A7E-BD55-6C34C815F069}" srcOrd="10" destOrd="0" presId="urn:microsoft.com/office/officeart/2005/8/layout/list1"/>
    <dgm:cxn modelId="{BF52A861-BC93-4277-881A-3CDB3142540A}" type="presParOf" srcId="{421394F1-C1F9-45C6-A584-64A9C0CD5233}" destId="{994FAFFC-DECA-4EA7-87C7-2F036681FE61}" srcOrd="11" destOrd="0" presId="urn:microsoft.com/office/officeart/2005/8/layout/list1"/>
    <dgm:cxn modelId="{D477B179-BF48-4AC6-87EC-351A4C10D2EC}" type="presParOf" srcId="{421394F1-C1F9-45C6-A584-64A9C0CD5233}" destId="{F1DA392C-4E67-47BA-97E9-6881B91856FE}" srcOrd="12" destOrd="0" presId="urn:microsoft.com/office/officeart/2005/8/layout/list1"/>
    <dgm:cxn modelId="{4DDBFD12-C7CA-47FB-8EF6-EFA769C1E85A}" type="presParOf" srcId="{F1DA392C-4E67-47BA-97E9-6881B91856FE}" destId="{D119034E-0F32-419F-A26F-023449B7DCCE}" srcOrd="0" destOrd="0" presId="urn:microsoft.com/office/officeart/2005/8/layout/list1"/>
    <dgm:cxn modelId="{0E6CE12F-24A4-4FAA-878B-8E4CCB40CCF3}" type="presParOf" srcId="{F1DA392C-4E67-47BA-97E9-6881B91856FE}" destId="{B0A308B1-2438-4102-AA2B-B8FC76ED872C}" srcOrd="1" destOrd="0" presId="urn:microsoft.com/office/officeart/2005/8/layout/list1"/>
    <dgm:cxn modelId="{A94F2CF2-79F4-4092-A9D6-1AF59A7B11AC}" type="presParOf" srcId="{421394F1-C1F9-45C6-A584-64A9C0CD5233}" destId="{BA2AF379-D455-43E1-82F0-3A2208D3BCD0}" srcOrd="13" destOrd="0" presId="urn:microsoft.com/office/officeart/2005/8/layout/list1"/>
    <dgm:cxn modelId="{AFE4DD8E-162C-4B30-AC08-975E854D86ED}" type="presParOf" srcId="{421394F1-C1F9-45C6-A584-64A9C0CD5233}" destId="{6A800A3F-5D82-4BE3-8CA3-D78A1936089A}" srcOrd="14" destOrd="0" presId="urn:microsoft.com/office/officeart/2005/8/layout/list1"/>
    <dgm:cxn modelId="{A806A14D-EE01-42E1-96B9-3DDBA4A393AB}" type="presParOf" srcId="{421394F1-C1F9-45C6-A584-64A9C0CD5233}" destId="{26C432C4-3AD4-4408-9742-85271735EB7F}" srcOrd="15" destOrd="0" presId="urn:microsoft.com/office/officeart/2005/8/layout/list1"/>
    <dgm:cxn modelId="{93264774-CC8E-446D-AD53-C5192C22A5D0}" type="presParOf" srcId="{421394F1-C1F9-45C6-A584-64A9C0CD5233}" destId="{4F394D82-A83B-4C38-AA43-CE5155E5E80E}" srcOrd="16" destOrd="0" presId="urn:microsoft.com/office/officeart/2005/8/layout/list1"/>
    <dgm:cxn modelId="{18F9CBC2-B386-42EA-9862-3A2612CE17BA}" type="presParOf" srcId="{4F394D82-A83B-4C38-AA43-CE5155E5E80E}" destId="{403F5905-5CA7-40FA-A8AF-9C34D0CDA77D}" srcOrd="0" destOrd="0" presId="urn:microsoft.com/office/officeart/2005/8/layout/list1"/>
    <dgm:cxn modelId="{C9421365-EBF7-455E-A4FF-9747E0F6D4DB}" type="presParOf" srcId="{4F394D82-A83B-4C38-AA43-CE5155E5E80E}" destId="{FF3C9878-5C89-4ED0-95A4-1AC25410B649}" srcOrd="1" destOrd="0" presId="urn:microsoft.com/office/officeart/2005/8/layout/list1"/>
    <dgm:cxn modelId="{67395570-263E-48C1-9C39-3220B2905B5E}" type="presParOf" srcId="{421394F1-C1F9-45C6-A584-64A9C0CD5233}" destId="{208F010E-657F-445A-84B8-93B91B5DAD03}" srcOrd="17" destOrd="0" presId="urn:microsoft.com/office/officeart/2005/8/layout/list1"/>
    <dgm:cxn modelId="{92E9FE17-A70F-4AC2-B544-2A2168F75BEE}" type="presParOf" srcId="{421394F1-C1F9-45C6-A584-64A9C0CD5233}" destId="{AC377D9D-66FC-4436-8885-5CBE06CCE554}" srcOrd="18" destOrd="0" presId="urn:microsoft.com/office/officeart/2005/8/layout/list1"/>
    <dgm:cxn modelId="{4DAB68BA-C412-47E3-9CA5-DD75868BEA9D}" type="presParOf" srcId="{421394F1-C1F9-45C6-A584-64A9C0CD5233}" destId="{9A42A04C-EDF3-4E26-A03A-F0BB7A425D51}" srcOrd="19" destOrd="0" presId="urn:microsoft.com/office/officeart/2005/8/layout/list1"/>
    <dgm:cxn modelId="{601811B8-7DE3-4DB5-B10F-FABB8289AB0F}" type="presParOf" srcId="{421394F1-C1F9-45C6-A584-64A9C0CD5233}" destId="{17A90A91-10E9-4A38-A309-B82AC8980172}" srcOrd="20" destOrd="0" presId="urn:microsoft.com/office/officeart/2005/8/layout/list1"/>
    <dgm:cxn modelId="{178BDB12-1E05-40FB-B69C-4C58B00B9D74}" type="presParOf" srcId="{17A90A91-10E9-4A38-A309-B82AC8980172}" destId="{7CC7B1EA-7E64-4304-987D-E1CFCDCB392C}" srcOrd="0" destOrd="0" presId="urn:microsoft.com/office/officeart/2005/8/layout/list1"/>
    <dgm:cxn modelId="{FD9BE2F5-A80F-445B-A1A0-17A5B228A62A}" type="presParOf" srcId="{17A90A91-10E9-4A38-A309-B82AC8980172}" destId="{6C64C013-B693-42CC-9071-8B0D2C798AA7}" srcOrd="1" destOrd="0" presId="urn:microsoft.com/office/officeart/2005/8/layout/list1"/>
    <dgm:cxn modelId="{83E5D10C-9FA2-420C-BF72-3DC7B0556FD2}" type="presParOf" srcId="{421394F1-C1F9-45C6-A584-64A9C0CD5233}" destId="{3029CB42-0F67-41B1-A633-B8D28FDD4543}" srcOrd="21" destOrd="0" presId="urn:microsoft.com/office/officeart/2005/8/layout/list1"/>
    <dgm:cxn modelId="{8043B7BA-4548-430B-9E4B-E978593953B1}" type="presParOf" srcId="{421394F1-C1F9-45C6-A584-64A9C0CD5233}" destId="{E6FA3304-28D5-4FA8-9F30-96520E3E6164}" srcOrd="22" destOrd="0" presId="urn:microsoft.com/office/officeart/2005/8/layout/list1"/>
    <dgm:cxn modelId="{968E4ABC-6FBC-4CB9-8CD0-8CCA60445FEA}" type="presParOf" srcId="{421394F1-C1F9-45C6-A584-64A9C0CD5233}" destId="{028B5513-B012-4957-9CD1-17BD9438B0E6}" srcOrd="23" destOrd="0" presId="urn:microsoft.com/office/officeart/2005/8/layout/list1"/>
    <dgm:cxn modelId="{41AAE057-FCD0-4678-9D07-4E553DE8E617}" type="presParOf" srcId="{421394F1-C1F9-45C6-A584-64A9C0CD5233}" destId="{CD2331A7-02A9-47A7-8FFB-BF02B79BA20A}" srcOrd="24" destOrd="0" presId="urn:microsoft.com/office/officeart/2005/8/layout/list1"/>
    <dgm:cxn modelId="{65B14C39-1ED4-45DC-B728-C2D4AF577DD0}" type="presParOf" srcId="{CD2331A7-02A9-47A7-8FFB-BF02B79BA20A}" destId="{DA0CC63A-B292-4A4B-BF99-0B8567F4DFE2}" srcOrd="0" destOrd="0" presId="urn:microsoft.com/office/officeart/2005/8/layout/list1"/>
    <dgm:cxn modelId="{05B5CA0E-3CC1-42E5-A997-4105DD19F73C}" type="presParOf" srcId="{CD2331A7-02A9-47A7-8FFB-BF02B79BA20A}" destId="{A0C72075-865C-4D5E-BD17-7A6A4A1C8B67}" srcOrd="1" destOrd="0" presId="urn:microsoft.com/office/officeart/2005/8/layout/list1"/>
    <dgm:cxn modelId="{CD84AA18-DAA4-4781-8C6D-036F53C2C7F8}" type="presParOf" srcId="{421394F1-C1F9-45C6-A584-64A9C0CD5233}" destId="{1B59EDA5-AA88-4492-97E8-9DCEEA37836D}" srcOrd="25" destOrd="0" presId="urn:microsoft.com/office/officeart/2005/8/layout/list1"/>
    <dgm:cxn modelId="{E728FCB2-8BF6-4CEF-89AE-D03B8A7B9626}" type="presParOf" srcId="{421394F1-C1F9-45C6-A584-64A9C0CD5233}" destId="{59CC0244-AA61-484C-98CF-DD6BCC48A6C3}" srcOrd="26" destOrd="0" presId="urn:microsoft.com/office/officeart/2005/8/layout/list1"/>
    <dgm:cxn modelId="{6069CB11-3AC5-46B2-BCA1-6437646362DA}" type="presParOf" srcId="{421394F1-C1F9-45C6-A584-64A9C0CD5233}" destId="{49FE0A1A-E3F6-4329-AA9F-471E20366F63}" srcOrd="27" destOrd="0" presId="urn:microsoft.com/office/officeart/2005/8/layout/list1"/>
    <dgm:cxn modelId="{6CE36062-E74B-4F7D-B6B0-A147CF6837DC}" type="presParOf" srcId="{421394F1-C1F9-45C6-A584-64A9C0CD5233}" destId="{2DA5DB38-5424-40F0-99A4-4392C80DD237}" srcOrd="28" destOrd="0" presId="urn:microsoft.com/office/officeart/2005/8/layout/list1"/>
    <dgm:cxn modelId="{3246C420-5134-4BC9-B4D3-C2FDF3346F7F}" type="presParOf" srcId="{2DA5DB38-5424-40F0-99A4-4392C80DD237}" destId="{D66B37AF-4A22-4158-8E1B-AA1ECAE1910E}" srcOrd="0" destOrd="0" presId="urn:microsoft.com/office/officeart/2005/8/layout/list1"/>
    <dgm:cxn modelId="{04C55344-3903-4E0B-BEA6-B6B65B873AFE}" type="presParOf" srcId="{2DA5DB38-5424-40F0-99A4-4392C80DD237}" destId="{3C4834D3-CC61-4EF3-95E8-0FA78835E11E}" srcOrd="1" destOrd="0" presId="urn:microsoft.com/office/officeart/2005/8/layout/list1"/>
    <dgm:cxn modelId="{55B44A16-1426-41B0-A4CC-9771FE7D348E}" type="presParOf" srcId="{421394F1-C1F9-45C6-A584-64A9C0CD5233}" destId="{D8AAED98-45DF-4046-87B8-296B7B0330E0}" srcOrd="29" destOrd="0" presId="urn:microsoft.com/office/officeart/2005/8/layout/list1"/>
    <dgm:cxn modelId="{10B60092-8034-4817-9D30-D2A55E14496D}" type="presParOf" srcId="{421394F1-C1F9-45C6-A584-64A9C0CD5233}" destId="{EE0CEEB6-0AFB-4234-8A75-EA44CFA46C12}" srcOrd="30" destOrd="0" presId="urn:microsoft.com/office/officeart/2005/8/layout/list1"/>
    <dgm:cxn modelId="{3EEA0341-4717-45A6-B6BF-B58B613270CC}" type="presParOf" srcId="{421394F1-C1F9-45C6-A584-64A9C0CD5233}" destId="{C13D5467-9516-44F3-8A36-8C1DB185D5DC}" srcOrd="31" destOrd="0" presId="urn:microsoft.com/office/officeart/2005/8/layout/list1"/>
    <dgm:cxn modelId="{588068E2-04F8-4E64-BAE5-DF4B22DCF492}" type="presParOf" srcId="{421394F1-C1F9-45C6-A584-64A9C0CD5233}" destId="{686FC37A-842C-4D09-A72B-07F3CBF1F845}" srcOrd="32" destOrd="0" presId="urn:microsoft.com/office/officeart/2005/8/layout/list1"/>
    <dgm:cxn modelId="{29F2275B-0580-4F7A-947E-F5917720A3BF}" type="presParOf" srcId="{686FC37A-842C-4D09-A72B-07F3CBF1F845}" destId="{335D19F7-2648-4D93-91B8-F7E4DBF37BD0}" srcOrd="0" destOrd="0" presId="urn:microsoft.com/office/officeart/2005/8/layout/list1"/>
    <dgm:cxn modelId="{393F6D23-B847-45E8-9A98-EBB50CBC9B04}" type="presParOf" srcId="{686FC37A-842C-4D09-A72B-07F3CBF1F845}" destId="{B3EC095B-862E-4A65-A9B6-15B4BA902C62}" srcOrd="1" destOrd="0" presId="urn:microsoft.com/office/officeart/2005/8/layout/list1"/>
    <dgm:cxn modelId="{9EF7CD0C-BAD2-4CD8-A567-449121063B56}" type="presParOf" srcId="{421394F1-C1F9-45C6-A584-64A9C0CD5233}" destId="{E3A23035-3391-447C-ABBF-6A0BC91A4507}" srcOrd="33" destOrd="0" presId="urn:microsoft.com/office/officeart/2005/8/layout/list1"/>
    <dgm:cxn modelId="{540CA2D4-7C39-4CA5-A8CC-BEB759097F25}" type="presParOf" srcId="{421394F1-C1F9-45C6-A584-64A9C0CD5233}" destId="{B08291D5-D593-4C2F-8FC8-63997872311D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0810-2F65-42AC-BF65-3E63F21D3728}">
      <dsp:nvSpPr>
        <dsp:cNvPr id="0" name=""/>
        <dsp:cNvSpPr/>
      </dsp:nvSpPr>
      <dsp:spPr>
        <a:xfrm>
          <a:off x="0" y="319368"/>
          <a:ext cx="707365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Daily Mon-</a:t>
          </a:r>
          <a:r>
            <a:rPr lang="en-US" sz="1000" kern="1200" dirty="0" err="1"/>
            <a:t>Thur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4-5 hours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Includes demos using courseware labs</a:t>
          </a:r>
        </a:p>
      </dsp:txBody>
      <dsp:txXfrm>
        <a:off x="0" y="319368"/>
        <a:ext cx="7073659" cy="756000"/>
      </dsp:txXfrm>
    </dsp:sp>
    <dsp:sp modelId="{1794C840-EDB5-4B88-9B70-89C0D37AFA94}">
      <dsp:nvSpPr>
        <dsp:cNvPr id="0" name=""/>
        <dsp:cNvSpPr/>
      </dsp:nvSpPr>
      <dsp:spPr>
        <a:xfrm>
          <a:off x="353682" y="1717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 Lectures</a:t>
          </a:r>
        </a:p>
      </dsp:txBody>
      <dsp:txXfrm>
        <a:off x="368092" y="186178"/>
        <a:ext cx="4922741" cy="266380"/>
      </dsp:txXfrm>
    </dsp:sp>
    <dsp:sp modelId="{05DCA2C1-6F28-4018-813D-4A1D8FE9578E}">
      <dsp:nvSpPr>
        <dsp:cNvPr id="0" name=""/>
        <dsp:cNvSpPr/>
      </dsp:nvSpPr>
      <dsp:spPr>
        <a:xfrm>
          <a:off x="0" y="1276968"/>
          <a:ext cx="7073659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Daily Mon-</a:t>
          </a:r>
          <a:r>
            <a:rPr lang="en-US" sz="1000" kern="1200" dirty="0" err="1"/>
            <a:t>Thur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Work on practice exercises during class time</a:t>
          </a:r>
        </a:p>
      </dsp:txBody>
      <dsp:txXfrm>
        <a:off x="0" y="1276968"/>
        <a:ext cx="7073659" cy="582750"/>
      </dsp:txXfrm>
    </dsp:sp>
    <dsp:sp modelId="{EA65DAF3-06D6-4044-B0C1-2877BDC69F7F}">
      <dsp:nvSpPr>
        <dsp:cNvPr id="0" name=""/>
        <dsp:cNvSpPr/>
      </dsp:nvSpPr>
      <dsp:spPr>
        <a:xfrm>
          <a:off x="353682" y="11293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Assignment sessions</a:t>
          </a:r>
        </a:p>
      </dsp:txBody>
      <dsp:txXfrm>
        <a:off x="368092" y="1143778"/>
        <a:ext cx="4922741" cy="266380"/>
      </dsp:txXfrm>
    </dsp:sp>
    <dsp:sp modelId="{B6E5D96B-4B7A-4A7E-BD55-6C34C815F069}">
      <dsp:nvSpPr>
        <dsp:cNvPr id="0" name=""/>
        <dsp:cNvSpPr/>
      </dsp:nvSpPr>
      <dsp:spPr>
        <a:xfrm>
          <a:off x="0" y="20613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2C79-D89F-4655-BC11-4D4875D4409B}">
      <dsp:nvSpPr>
        <dsp:cNvPr id="0" name=""/>
        <dsp:cNvSpPr/>
      </dsp:nvSpPr>
      <dsp:spPr>
        <a:xfrm>
          <a:off x="353682" y="19137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</a:p>
      </dsp:txBody>
      <dsp:txXfrm>
        <a:off x="368092" y="1928128"/>
        <a:ext cx="4922741" cy="266380"/>
      </dsp:txXfrm>
    </dsp:sp>
    <dsp:sp modelId="{6A800A3F-5D82-4BE3-8CA3-D78A1936089A}">
      <dsp:nvSpPr>
        <dsp:cNvPr id="0" name=""/>
        <dsp:cNvSpPr/>
      </dsp:nvSpPr>
      <dsp:spPr>
        <a:xfrm>
          <a:off x="0" y="2514918"/>
          <a:ext cx="7073659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Extra credit and practice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Weekly</a:t>
          </a:r>
        </a:p>
      </dsp:txBody>
      <dsp:txXfrm>
        <a:off x="0" y="2514918"/>
        <a:ext cx="7073659" cy="582750"/>
      </dsp:txXfrm>
    </dsp:sp>
    <dsp:sp modelId="{B0A308B1-2438-4102-AA2B-B8FC76ED872C}">
      <dsp:nvSpPr>
        <dsp:cNvPr id="0" name=""/>
        <dsp:cNvSpPr/>
      </dsp:nvSpPr>
      <dsp:spPr>
        <a:xfrm>
          <a:off x="353682" y="23673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Challenges</a:t>
          </a:r>
        </a:p>
      </dsp:txBody>
      <dsp:txXfrm>
        <a:off x="368092" y="2381728"/>
        <a:ext cx="4922741" cy="266380"/>
      </dsp:txXfrm>
    </dsp:sp>
    <dsp:sp modelId="{AC377D9D-66FC-4436-8885-5CBE06CCE554}">
      <dsp:nvSpPr>
        <dsp:cNvPr id="0" name=""/>
        <dsp:cNvSpPr/>
      </dsp:nvSpPr>
      <dsp:spPr>
        <a:xfrm>
          <a:off x="0" y="329926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C9878-5C89-4ED0-95A4-1AC25410B649}">
      <dsp:nvSpPr>
        <dsp:cNvPr id="0" name=""/>
        <dsp:cNvSpPr/>
      </dsp:nvSpPr>
      <dsp:spPr>
        <a:xfrm>
          <a:off x="353682" y="31516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Challenges</a:t>
          </a:r>
        </a:p>
      </dsp:txBody>
      <dsp:txXfrm>
        <a:off x="368092" y="3166078"/>
        <a:ext cx="4922741" cy="266380"/>
      </dsp:txXfrm>
    </dsp:sp>
    <dsp:sp modelId="{E6FA3304-28D5-4FA8-9F30-96520E3E6164}">
      <dsp:nvSpPr>
        <dsp:cNvPr id="0" name=""/>
        <dsp:cNvSpPr/>
      </dsp:nvSpPr>
      <dsp:spPr>
        <a:xfrm>
          <a:off x="0" y="375286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4C013-B693-42CC-9071-8B0D2C798AA7}">
      <dsp:nvSpPr>
        <dsp:cNvPr id="0" name=""/>
        <dsp:cNvSpPr/>
      </dsp:nvSpPr>
      <dsp:spPr>
        <a:xfrm>
          <a:off x="353682" y="36052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 Presentations</a:t>
          </a:r>
        </a:p>
      </dsp:txBody>
      <dsp:txXfrm>
        <a:off x="368092" y="3619678"/>
        <a:ext cx="4922741" cy="266380"/>
      </dsp:txXfrm>
    </dsp:sp>
    <dsp:sp modelId="{59CC0244-AA61-484C-98CF-DD6BCC48A6C3}">
      <dsp:nvSpPr>
        <dsp:cNvPr id="0" name=""/>
        <dsp:cNvSpPr/>
      </dsp:nvSpPr>
      <dsp:spPr>
        <a:xfrm>
          <a:off x="0" y="4206468"/>
          <a:ext cx="7073659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995" tIns="208280" rIns="54899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Usually with other instructors</a:t>
          </a:r>
        </a:p>
      </dsp:txBody>
      <dsp:txXfrm>
        <a:off x="0" y="4206468"/>
        <a:ext cx="7073659" cy="425250"/>
      </dsp:txXfrm>
    </dsp:sp>
    <dsp:sp modelId="{A0C72075-865C-4D5E-BD17-7A6A4A1C8B67}">
      <dsp:nvSpPr>
        <dsp:cNvPr id="0" name=""/>
        <dsp:cNvSpPr/>
      </dsp:nvSpPr>
      <dsp:spPr>
        <a:xfrm>
          <a:off x="353682" y="405886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Mock Interviews</a:t>
          </a:r>
        </a:p>
      </dsp:txBody>
      <dsp:txXfrm>
        <a:off x="368092" y="4073278"/>
        <a:ext cx="4922741" cy="266380"/>
      </dsp:txXfrm>
    </dsp:sp>
    <dsp:sp modelId="{EE0CEEB6-0AFB-4234-8A75-EA44CFA46C12}">
      <dsp:nvSpPr>
        <dsp:cNvPr id="0" name=""/>
        <dsp:cNvSpPr/>
      </dsp:nvSpPr>
      <dsp:spPr>
        <a:xfrm>
          <a:off x="0" y="48333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834D3-CC61-4EF3-95E8-0FA78835E11E}">
      <dsp:nvSpPr>
        <dsp:cNvPr id="0" name=""/>
        <dsp:cNvSpPr/>
      </dsp:nvSpPr>
      <dsp:spPr>
        <a:xfrm>
          <a:off x="353682" y="46857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Mini-Project</a:t>
          </a:r>
        </a:p>
      </dsp:txBody>
      <dsp:txXfrm>
        <a:off x="368092" y="4700128"/>
        <a:ext cx="4922741" cy="266380"/>
      </dsp:txXfrm>
    </dsp:sp>
    <dsp:sp modelId="{B08291D5-D593-4C2F-8FC8-63997872311D}">
      <dsp:nvSpPr>
        <dsp:cNvPr id="0" name=""/>
        <dsp:cNvSpPr/>
      </dsp:nvSpPr>
      <dsp:spPr>
        <a:xfrm>
          <a:off x="0" y="5286918"/>
          <a:ext cx="707365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C095B-862E-4A65-A9B6-15B4BA902C62}">
      <dsp:nvSpPr>
        <dsp:cNvPr id="0" name=""/>
        <dsp:cNvSpPr/>
      </dsp:nvSpPr>
      <dsp:spPr>
        <a:xfrm>
          <a:off x="353682" y="5139318"/>
          <a:ext cx="4951561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157" tIns="0" rIns="187157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 Project</a:t>
          </a:r>
        </a:p>
      </dsp:txBody>
      <dsp:txXfrm>
        <a:off x="368092" y="5153728"/>
        <a:ext cx="4922741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A4A7-0C56-4BCB-9E1E-BFECD3AC6AF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E0A-9CA4-4536-A595-77D0629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91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BDC-B1BA-4DDA-91C8-785D1E2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5355-E4EC-43E5-9540-0E6630E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35A-3572-7B21-428D-87865A4C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828800"/>
            <a:ext cx="5732417" cy="627864"/>
          </a:xfrm>
          <a:noFill/>
        </p:spPr>
        <p:txBody>
          <a:bodyPr/>
          <a:lstStyle/>
          <a:p>
            <a:r>
              <a:rPr lang="en-US" dirty="0"/>
              <a:t>MSSA Program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B137-61D5-2DC8-C52A-1F7F28CA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</p:spTree>
    <p:extLst>
      <p:ext uri="{BB962C8B-B14F-4D97-AF65-F5344CB8AC3E}">
        <p14:creationId xmlns:p14="http://schemas.microsoft.com/office/powerpoint/2010/main" val="8722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81AD-D008-FE64-D57E-890E11E8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2D2A-A627-414E-646F-627A75CF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Self-taught C programmer and Unix admin in late ‘70s</a:t>
            </a:r>
          </a:p>
          <a:p>
            <a:r>
              <a:rPr lang="en-US" dirty="0"/>
              <a:t>Product Manager for over 25 years</a:t>
            </a:r>
          </a:p>
          <a:p>
            <a:pPr lvl="1"/>
            <a:r>
              <a:rPr lang="en-US" dirty="0"/>
              <a:t>Unix software</a:t>
            </a:r>
          </a:p>
          <a:p>
            <a:pPr lvl="1"/>
            <a:r>
              <a:rPr lang="en-US" dirty="0"/>
              <a:t>Data Comm products</a:t>
            </a:r>
          </a:p>
          <a:p>
            <a:r>
              <a:rPr lang="en-US" dirty="0"/>
              <a:t>Web Development business for 12 years</a:t>
            </a:r>
          </a:p>
          <a:p>
            <a:r>
              <a:rPr lang="en-US" dirty="0"/>
              <a:t>Now I teach full time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Cloud services and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2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04DA850-74F8-BE47-FDDE-6AD76F893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932949"/>
              </p:ext>
            </p:extLst>
          </p:nvPr>
        </p:nvGraphicFramePr>
        <p:xfrm>
          <a:off x="1095555" y="810883"/>
          <a:ext cx="7073659" cy="571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D7494CA-9FCC-AD79-9772-28358DB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MSSA Program</a:t>
            </a:r>
          </a:p>
        </p:txBody>
      </p:sp>
    </p:spTree>
    <p:extLst>
      <p:ext uri="{BB962C8B-B14F-4D97-AF65-F5344CB8AC3E}">
        <p14:creationId xmlns:p14="http://schemas.microsoft.com/office/powerpoint/2010/main" val="38710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9241-B9A7-2928-06D8-9D397230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E4E5-63E4-E184-AF82-D337FF48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appear in LMS each week</a:t>
            </a:r>
          </a:p>
          <a:p>
            <a:r>
              <a:rPr lang="en-US" dirty="0"/>
              <a:t>As you complete each assignment:</a:t>
            </a:r>
          </a:p>
          <a:p>
            <a:pPr lvl="1"/>
            <a:r>
              <a:rPr lang="en-US" dirty="0"/>
              <a:t>Save folder in GitHub</a:t>
            </a:r>
          </a:p>
          <a:p>
            <a:pPr lvl="1"/>
            <a:r>
              <a:rPr lang="en-US" dirty="0"/>
              <a:t>Put URL to GitHub folder in LMS</a:t>
            </a:r>
          </a:p>
          <a:p>
            <a:r>
              <a:rPr lang="en-US" dirty="0"/>
              <a:t>I will grade as complete or incomplete (no letter or number grades)</a:t>
            </a:r>
          </a:p>
        </p:txBody>
      </p:sp>
    </p:spTree>
    <p:extLst>
      <p:ext uri="{BB962C8B-B14F-4D97-AF65-F5344CB8AC3E}">
        <p14:creationId xmlns:p14="http://schemas.microsoft.com/office/powerpoint/2010/main" val="137363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964-A302-CF78-39C1-10B1996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MSSA CAD 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18A0-EF03-FD93-98FD-60CDAB6F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2022</a:t>
            </a:r>
          </a:p>
          <a:p>
            <a:pPr lvl="1"/>
            <a:r>
              <a:rPr lang="en-US" dirty="0"/>
              <a:t>ASP.NET and web development workload</a:t>
            </a:r>
          </a:p>
          <a:p>
            <a:pPr lvl="1"/>
            <a:r>
              <a:rPr lang="en-US" dirty="0"/>
              <a:t>Azure development workload</a:t>
            </a:r>
          </a:p>
          <a:p>
            <a:pPr lvl="1"/>
            <a:r>
              <a:rPr lang="en-US" dirty="0"/>
              <a:t>.NET desktop development workload</a:t>
            </a:r>
          </a:p>
          <a:p>
            <a:r>
              <a:rPr lang="en-US" dirty="0"/>
              <a:t>Install GIT (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)</a:t>
            </a:r>
          </a:p>
          <a:p>
            <a:r>
              <a:rPr lang="en-US" dirty="0"/>
              <a:t>Set up GitHub account (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Create MSSA repository on GitHub</a:t>
            </a:r>
          </a:p>
          <a:p>
            <a:r>
              <a:rPr lang="en-US" dirty="0"/>
              <a:t>Create linked working folder on C: Drive on your system from GitHub repository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550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480C_01  -  Read-Only" id="{869E4B52-9B7F-4304-ADF9-F6E4495AD6A2}" vid="{D392099F-8576-4AD3-898F-778FD76BD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template</Template>
  <TotalTime>616</TotalTime>
  <Words>194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Verdana</vt:lpstr>
      <vt:lpstr>Arial</vt:lpstr>
      <vt:lpstr>Calibri</vt:lpstr>
      <vt:lpstr>Segoe UI</vt:lpstr>
      <vt:lpstr>NG_MOC_Core_ModuleNew2</vt:lpstr>
      <vt:lpstr>MSSA Program Intro</vt:lpstr>
      <vt:lpstr>John DeVries</vt:lpstr>
      <vt:lpstr>Parts of MSSA Program</vt:lpstr>
      <vt:lpstr>Assignments</vt:lpstr>
      <vt:lpstr>MSSA CAD Technical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John DeVries</dc:creator>
  <cp:lastModifiedBy>John Devries</cp:lastModifiedBy>
  <cp:revision>50</cp:revision>
  <dcterms:created xsi:type="dcterms:W3CDTF">2023-01-05T17:24:41Z</dcterms:created>
  <dcterms:modified xsi:type="dcterms:W3CDTF">2024-05-03T19:16:35Z</dcterms:modified>
</cp:coreProperties>
</file>