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68" r:id="rId7"/>
    <p:sldId id="269" r:id="rId8"/>
    <p:sldId id="261" r:id="rId9"/>
    <p:sldId id="262" r:id="rId10"/>
    <p:sldId id="265" r:id="rId11"/>
    <p:sldId id="264" r:id="rId12"/>
    <p:sldId id="270" r:id="rId13"/>
    <p:sldId id="271" r:id="rId14"/>
    <p:sldId id="266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3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21B802-1624-425C-BE1E-E48F2D8FE2D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BFF54C6-4A6C-46D6-B61D-EA3C49C00798}">
      <dgm:prSet/>
      <dgm:spPr/>
      <dgm:t>
        <a:bodyPr/>
        <a:lstStyle/>
        <a:p>
          <a:r>
            <a:rPr lang="fr-FR"/>
            <a:t>Contexte</a:t>
          </a:r>
          <a:endParaRPr lang="en-US"/>
        </a:p>
      </dgm:t>
    </dgm:pt>
    <dgm:pt modelId="{E432E454-DBE7-48EA-A654-F016BCA04264}" type="parTrans" cxnId="{6BFA4004-A2F0-4899-A99E-C15B557BD1E8}">
      <dgm:prSet/>
      <dgm:spPr/>
      <dgm:t>
        <a:bodyPr/>
        <a:lstStyle/>
        <a:p>
          <a:endParaRPr lang="en-US"/>
        </a:p>
      </dgm:t>
    </dgm:pt>
    <dgm:pt modelId="{375D462B-C55F-4DBB-A1EA-AEF374059B16}" type="sibTrans" cxnId="{6BFA4004-A2F0-4899-A99E-C15B557BD1E8}">
      <dgm:prSet/>
      <dgm:spPr/>
      <dgm:t>
        <a:bodyPr/>
        <a:lstStyle/>
        <a:p>
          <a:endParaRPr lang="en-US"/>
        </a:p>
      </dgm:t>
    </dgm:pt>
    <dgm:pt modelId="{ACD8B622-C805-4727-AA4D-3DB2AF97D414}">
      <dgm:prSet/>
      <dgm:spPr/>
      <dgm:t>
        <a:bodyPr/>
        <a:lstStyle/>
        <a:p>
          <a:r>
            <a:rPr lang="fr-FR"/>
            <a:t>Diagrammes de cas d’utilisation</a:t>
          </a:r>
          <a:endParaRPr lang="en-US"/>
        </a:p>
      </dgm:t>
    </dgm:pt>
    <dgm:pt modelId="{76790834-39BB-45F4-B8A4-7D0E8462B3BE}" type="parTrans" cxnId="{476490FF-92E7-4C2D-B993-1A19BF2ABDE2}">
      <dgm:prSet/>
      <dgm:spPr/>
      <dgm:t>
        <a:bodyPr/>
        <a:lstStyle/>
        <a:p>
          <a:endParaRPr lang="en-US"/>
        </a:p>
      </dgm:t>
    </dgm:pt>
    <dgm:pt modelId="{D2DA00D2-2B9C-473A-8D5B-F2DDECA372D5}" type="sibTrans" cxnId="{476490FF-92E7-4C2D-B993-1A19BF2ABDE2}">
      <dgm:prSet/>
      <dgm:spPr/>
      <dgm:t>
        <a:bodyPr/>
        <a:lstStyle/>
        <a:p>
          <a:endParaRPr lang="en-US"/>
        </a:p>
      </dgm:t>
    </dgm:pt>
    <dgm:pt modelId="{4889CC73-8E2E-48EC-BEC3-21E64AC0C4F8}">
      <dgm:prSet/>
      <dgm:spPr/>
      <dgm:t>
        <a:bodyPr/>
        <a:lstStyle/>
        <a:p>
          <a:r>
            <a:rPr lang="fr-FR"/>
            <a:t>Diagrammes de séquence</a:t>
          </a:r>
          <a:endParaRPr lang="en-US"/>
        </a:p>
      </dgm:t>
    </dgm:pt>
    <dgm:pt modelId="{D029E03B-D15F-430C-8854-082F7CF95ECC}" type="parTrans" cxnId="{B2FBC28D-3793-4001-931C-B9A0B79F05FE}">
      <dgm:prSet/>
      <dgm:spPr/>
      <dgm:t>
        <a:bodyPr/>
        <a:lstStyle/>
        <a:p>
          <a:endParaRPr lang="en-US"/>
        </a:p>
      </dgm:t>
    </dgm:pt>
    <dgm:pt modelId="{0AADA7A9-0C6F-4BD8-9C30-E4535730E6E3}" type="sibTrans" cxnId="{B2FBC28D-3793-4001-931C-B9A0B79F05FE}">
      <dgm:prSet/>
      <dgm:spPr/>
      <dgm:t>
        <a:bodyPr/>
        <a:lstStyle/>
        <a:p>
          <a:endParaRPr lang="en-US"/>
        </a:p>
      </dgm:t>
    </dgm:pt>
    <dgm:pt modelId="{2684DEF5-218B-4DD6-9AA5-37CF3858A2E3}">
      <dgm:prSet/>
      <dgm:spPr/>
      <dgm:t>
        <a:bodyPr/>
        <a:lstStyle/>
        <a:p>
          <a:r>
            <a:rPr lang="fr-FR"/>
            <a:t>Diagrammes de classes</a:t>
          </a:r>
          <a:endParaRPr lang="en-US"/>
        </a:p>
      </dgm:t>
    </dgm:pt>
    <dgm:pt modelId="{1021BC13-3DB8-4CCA-A4DA-E1E3D8D9064E}" type="parTrans" cxnId="{C4BFA11A-409B-4B0D-841D-F785D2E81120}">
      <dgm:prSet/>
      <dgm:spPr/>
      <dgm:t>
        <a:bodyPr/>
        <a:lstStyle/>
        <a:p>
          <a:endParaRPr lang="en-US"/>
        </a:p>
      </dgm:t>
    </dgm:pt>
    <dgm:pt modelId="{EF8337F1-42EE-463F-B928-F1E070A8EB88}" type="sibTrans" cxnId="{C4BFA11A-409B-4B0D-841D-F785D2E81120}">
      <dgm:prSet/>
      <dgm:spPr/>
      <dgm:t>
        <a:bodyPr/>
        <a:lstStyle/>
        <a:p>
          <a:endParaRPr lang="en-US"/>
        </a:p>
      </dgm:t>
    </dgm:pt>
    <dgm:pt modelId="{DAB3D275-DCAB-49F7-BF55-C82967202BFA}">
      <dgm:prSet/>
      <dgm:spPr/>
      <dgm:t>
        <a:bodyPr/>
        <a:lstStyle/>
        <a:p>
          <a:r>
            <a:rPr lang="fr-FR"/>
            <a:t>Modèle de données</a:t>
          </a:r>
          <a:endParaRPr lang="en-US"/>
        </a:p>
      </dgm:t>
    </dgm:pt>
    <dgm:pt modelId="{80237778-B15E-437F-8272-BE990C5E4E20}" type="parTrans" cxnId="{8847CB21-272B-441B-BE59-2BCAAC0C3AD0}">
      <dgm:prSet/>
      <dgm:spPr/>
      <dgm:t>
        <a:bodyPr/>
        <a:lstStyle/>
        <a:p>
          <a:endParaRPr lang="en-US"/>
        </a:p>
      </dgm:t>
    </dgm:pt>
    <dgm:pt modelId="{05070731-C3EA-45DF-96FB-603131DB7221}" type="sibTrans" cxnId="{8847CB21-272B-441B-BE59-2BCAAC0C3AD0}">
      <dgm:prSet/>
      <dgm:spPr/>
      <dgm:t>
        <a:bodyPr/>
        <a:lstStyle/>
        <a:p>
          <a:endParaRPr lang="en-US"/>
        </a:p>
      </dgm:t>
    </dgm:pt>
    <dgm:pt modelId="{A83101EE-5FDF-46BC-8292-B4AE1A6A33CB}">
      <dgm:prSet/>
      <dgm:spPr/>
      <dgm:t>
        <a:bodyPr/>
        <a:lstStyle/>
        <a:p>
          <a:r>
            <a:rPr lang="fr-FR"/>
            <a:t>L’organisation</a:t>
          </a:r>
          <a:endParaRPr lang="en-US"/>
        </a:p>
      </dgm:t>
    </dgm:pt>
    <dgm:pt modelId="{EFAD8F80-DA3D-4085-A83A-766D871257D9}" type="parTrans" cxnId="{37153DB6-4F51-40BA-8B21-9FAC2D64657F}">
      <dgm:prSet/>
      <dgm:spPr/>
      <dgm:t>
        <a:bodyPr/>
        <a:lstStyle/>
        <a:p>
          <a:endParaRPr lang="en-US"/>
        </a:p>
      </dgm:t>
    </dgm:pt>
    <dgm:pt modelId="{9DE3BF05-12AA-4BB7-AFAD-71CA6913286D}" type="sibTrans" cxnId="{37153DB6-4F51-40BA-8B21-9FAC2D64657F}">
      <dgm:prSet/>
      <dgm:spPr/>
      <dgm:t>
        <a:bodyPr/>
        <a:lstStyle/>
        <a:p>
          <a:endParaRPr lang="en-US"/>
        </a:p>
      </dgm:t>
    </dgm:pt>
    <dgm:pt modelId="{91CBB6E9-3E39-4E44-B43F-F6A3F71EC2F6}">
      <dgm:prSet/>
      <dgm:spPr/>
      <dgm:t>
        <a:bodyPr/>
        <a:lstStyle/>
        <a:p>
          <a:r>
            <a:rPr lang="fr-FR"/>
            <a:t>GIT</a:t>
          </a:r>
          <a:endParaRPr lang="en-US"/>
        </a:p>
      </dgm:t>
    </dgm:pt>
    <dgm:pt modelId="{62CD3ABB-323F-46E9-BBAC-C2F5F30988CE}" type="parTrans" cxnId="{52BD004A-B619-4C77-B078-CEF000B8AE63}">
      <dgm:prSet/>
      <dgm:spPr/>
      <dgm:t>
        <a:bodyPr/>
        <a:lstStyle/>
        <a:p>
          <a:endParaRPr lang="en-US"/>
        </a:p>
      </dgm:t>
    </dgm:pt>
    <dgm:pt modelId="{6D987EF0-7E58-43B2-ADD3-EB1D539A0CBE}" type="sibTrans" cxnId="{52BD004A-B619-4C77-B078-CEF000B8AE63}">
      <dgm:prSet/>
      <dgm:spPr/>
      <dgm:t>
        <a:bodyPr/>
        <a:lstStyle/>
        <a:p>
          <a:endParaRPr lang="en-US"/>
        </a:p>
      </dgm:t>
    </dgm:pt>
    <dgm:pt modelId="{BFD7B45C-E3E8-4B50-84BD-92E9AB79158A}">
      <dgm:prSet/>
      <dgm:spPr/>
      <dgm:t>
        <a:bodyPr/>
        <a:lstStyle/>
        <a:p>
          <a:r>
            <a:rPr lang="fr-FR"/>
            <a:t>PullRequest</a:t>
          </a:r>
          <a:endParaRPr lang="en-US"/>
        </a:p>
      </dgm:t>
    </dgm:pt>
    <dgm:pt modelId="{3F700E63-9C93-441F-B410-FA0DEC08E855}" type="parTrans" cxnId="{7A6E5EFD-9080-4F74-9F9F-07F6EA26CE79}">
      <dgm:prSet/>
      <dgm:spPr/>
      <dgm:t>
        <a:bodyPr/>
        <a:lstStyle/>
        <a:p>
          <a:endParaRPr lang="en-US"/>
        </a:p>
      </dgm:t>
    </dgm:pt>
    <dgm:pt modelId="{BD6FCBAB-A5DC-46E3-A600-DE776EEABA9D}" type="sibTrans" cxnId="{7A6E5EFD-9080-4F74-9F9F-07F6EA26CE79}">
      <dgm:prSet/>
      <dgm:spPr/>
      <dgm:t>
        <a:bodyPr/>
        <a:lstStyle/>
        <a:p>
          <a:endParaRPr lang="en-US"/>
        </a:p>
      </dgm:t>
    </dgm:pt>
    <dgm:pt modelId="{16F04340-5847-49B8-8304-E75E26439EB5}">
      <dgm:prSet/>
      <dgm:spPr/>
      <dgm:t>
        <a:bodyPr/>
        <a:lstStyle/>
        <a:p>
          <a:r>
            <a:rPr lang="fr-FR"/>
            <a:t>Arborescence</a:t>
          </a:r>
          <a:endParaRPr lang="en-US"/>
        </a:p>
      </dgm:t>
    </dgm:pt>
    <dgm:pt modelId="{EAC915CC-B6ED-4483-BACD-F36459767D13}" type="parTrans" cxnId="{E4191D1A-1150-4DAC-A25B-53A2DCE95C7F}">
      <dgm:prSet/>
      <dgm:spPr/>
      <dgm:t>
        <a:bodyPr/>
        <a:lstStyle/>
        <a:p>
          <a:endParaRPr lang="en-US"/>
        </a:p>
      </dgm:t>
    </dgm:pt>
    <dgm:pt modelId="{088A1AC7-2679-4679-A810-FDFF2BF21D9C}" type="sibTrans" cxnId="{E4191D1A-1150-4DAC-A25B-53A2DCE95C7F}">
      <dgm:prSet/>
      <dgm:spPr/>
      <dgm:t>
        <a:bodyPr/>
        <a:lstStyle/>
        <a:p>
          <a:endParaRPr lang="en-US"/>
        </a:p>
      </dgm:t>
    </dgm:pt>
    <dgm:pt modelId="{D82F04E5-3DE2-4714-8A5C-2ACEFC824323}">
      <dgm:prSet/>
      <dgm:spPr/>
      <dgm:t>
        <a:bodyPr/>
        <a:lstStyle/>
        <a:p>
          <a:r>
            <a:rPr lang="fr-FR"/>
            <a:t>Architecture du projet</a:t>
          </a:r>
          <a:endParaRPr lang="en-US"/>
        </a:p>
      </dgm:t>
    </dgm:pt>
    <dgm:pt modelId="{F3B3B585-8CB6-4630-ACCE-7514D59D3E63}" type="parTrans" cxnId="{5C759253-8B41-45D4-937F-BFB55CBAD03B}">
      <dgm:prSet/>
      <dgm:spPr/>
      <dgm:t>
        <a:bodyPr/>
        <a:lstStyle/>
        <a:p>
          <a:endParaRPr lang="en-US"/>
        </a:p>
      </dgm:t>
    </dgm:pt>
    <dgm:pt modelId="{22E15583-6CDB-4757-931B-123914D8734B}" type="sibTrans" cxnId="{5C759253-8B41-45D4-937F-BFB55CBAD03B}">
      <dgm:prSet/>
      <dgm:spPr/>
      <dgm:t>
        <a:bodyPr/>
        <a:lstStyle/>
        <a:p>
          <a:endParaRPr lang="en-US"/>
        </a:p>
      </dgm:t>
    </dgm:pt>
    <dgm:pt modelId="{AA1DD929-F225-49A8-A8D2-116E75EB7930}">
      <dgm:prSet/>
      <dgm:spPr/>
      <dgm:t>
        <a:bodyPr/>
        <a:lstStyle/>
        <a:p>
          <a:r>
            <a:rPr lang="fr-FR"/>
            <a:t>Les librairies</a:t>
          </a:r>
          <a:endParaRPr lang="en-US"/>
        </a:p>
      </dgm:t>
    </dgm:pt>
    <dgm:pt modelId="{749B95D1-66EC-46FE-A91D-BE567AD821EB}" type="parTrans" cxnId="{79E32DAD-A95C-4CEC-87AC-B04666FE8D47}">
      <dgm:prSet/>
      <dgm:spPr/>
      <dgm:t>
        <a:bodyPr/>
        <a:lstStyle/>
        <a:p>
          <a:endParaRPr lang="en-US"/>
        </a:p>
      </dgm:t>
    </dgm:pt>
    <dgm:pt modelId="{9F705E25-0824-489E-94C7-5721F45B3EB0}" type="sibTrans" cxnId="{79E32DAD-A95C-4CEC-87AC-B04666FE8D47}">
      <dgm:prSet/>
      <dgm:spPr/>
      <dgm:t>
        <a:bodyPr/>
        <a:lstStyle/>
        <a:p>
          <a:endParaRPr lang="en-US"/>
        </a:p>
      </dgm:t>
    </dgm:pt>
    <dgm:pt modelId="{18F14291-7D0F-4A73-9167-45FB105DE364}">
      <dgm:prSet/>
      <dgm:spPr/>
      <dgm:t>
        <a:bodyPr/>
        <a:lstStyle/>
        <a:p>
          <a:r>
            <a:rPr lang="fr-FR"/>
            <a:t>Codacy</a:t>
          </a:r>
          <a:endParaRPr lang="en-US"/>
        </a:p>
      </dgm:t>
    </dgm:pt>
    <dgm:pt modelId="{B6A556F9-D662-4996-96E9-8351B9BD6CD3}" type="parTrans" cxnId="{82E685E8-0DC6-4FB4-B689-23B607BE0380}">
      <dgm:prSet/>
      <dgm:spPr/>
      <dgm:t>
        <a:bodyPr/>
        <a:lstStyle/>
        <a:p>
          <a:endParaRPr lang="en-US"/>
        </a:p>
      </dgm:t>
    </dgm:pt>
    <dgm:pt modelId="{703F76DD-6B2B-4D0C-8304-AE9F96D3E531}" type="sibTrans" cxnId="{82E685E8-0DC6-4FB4-B689-23B607BE0380}">
      <dgm:prSet/>
      <dgm:spPr/>
      <dgm:t>
        <a:bodyPr/>
        <a:lstStyle/>
        <a:p>
          <a:endParaRPr lang="en-US"/>
        </a:p>
      </dgm:t>
    </dgm:pt>
    <dgm:pt modelId="{197C997C-EF5C-47DC-ABE9-27629A11C671}" type="pres">
      <dgm:prSet presAssocID="{E321B802-1624-425C-BE1E-E48F2D8FE2D2}" presName="linear" presStyleCnt="0">
        <dgm:presLayoutVars>
          <dgm:animLvl val="lvl"/>
          <dgm:resizeHandles val="exact"/>
        </dgm:presLayoutVars>
      </dgm:prSet>
      <dgm:spPr/>
    </dgm:pt>
    <dgm:pt modelId="{F8E32304-2733-4ECC-92DE-825EFCACE187}" type="pres">
      <dgm:prSet presAssocID="{1BFF54C6-4A6C-46D6-B61D-EA3C49C00798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9245CF4B-FD03-4518-98B0-BE265E9707FD}" type="pres">
      <dgm:prSet presAssocID="{375D462B-C55F-4DBB-A1EA-AEF374059B16}" presName="spacer" presStyleCnt="0"/>
      <dgm:spPr/>
    </dgm:pt>
    <dgm:pt modelId="{4C203246-C0BA-4307-ACB0-CC8580170971}" type="pres">
      <dgm:prSet presAssocID="{ACD8B622-C805-4727-AA4D-3DB2AF97D414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5CD74B8F-1623-4755-9057-F70A9423FA2B}" type="pres">
      <dgm:prSet presAssocID="{D2DA00D2-2B9C-473A-8D5B-F2DDECA372D5}" presName="spacer" presStyleCnt="0"/>
      <dgm:spPr/>
    </dgm:pt>
    <dgm:pt modelId="{B64BDAEA-BCB4-44BE-B855-586AB0272E91}" type="pres">
      <dgm:prSet presAssocID="{4889CC73-8E2E-48EC-BEC3-21E64AC0C4F8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08474043-7677-453A-AFB5-F41FE0E6B072}" type="pres">
      <dgm:prSet presAssocID="{0AADA7A9-0C6F-4BD8-9C30-E4535730E6E3}" presName="spacer" presStyleCnt="0"/>
      <dgm:spPr/>
    </dgm:pt>
    <dgm:pt modelId="{0802D34E-C0EB-4AAC-8693-2E7B26E44622}" type="pres">
      <dgm:prSet presAssocID="{2684DEF5-218B-4DD6-9AA5-37CF3858A2E3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623A94BC-F0CB-4594-899A-51E9FEAE7437}" type="pres">
      <dgm:prSet presAssocID="{EF8337F1-42EE-463F-B928-F1E070A8EB88}" presName="spacer" presStyleCnt="0"/>
      <dgm:spPr/>
    </dgm:pt>
    <dgm:pt modelId="{071AA627-A672-430D-9D43-8B13D32FD8B4}" type="pres">
      <dgm:prSet presAssocID="{DAB3D275-DCAB-49F7-BF55-C82967202BFA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A390C37D-C93B-4310-96CA-5A575984FC2A}" type="pres">
      <dgm:prSet presAssocID="{05070731-C3EA-45DF-96FB-603131DB7221}" presName="spacer" presStyleCnt="0"/>
      <dgm:spPr/>
    </dgm:pt>
    <dgm:pt modelId="{4A2167C3-1911-4143-8D5D-8B48DAF83C32}" type="pres">
      <dgm:prSet presAssocID="{A83101EE-5FDF-46BC-8292-B4AE1A6A33CB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6110FED1-82AB-41BC-A6D1-2873130A2F03}" type="pres">
      <dgm:prSet presAssocID="{9DE3BF05-12AA-4BB7-AFAD-71CA6913286D}" presName="spacer" presStyleCnt="0"/>
      <dgm:spPr/>
    </dgm:pt>
    <dgm:pt modelId="{2A499FE2-AED4-4D04-A24A-70DFE461D2F3}" type="pres">
      <dgm:prSet presAssocID="{91CBB6E9-3E39-4E44-B43F-F6A3F71EC2F6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C830DA11-6D53-4094-A742-37ACE19ABD16}" type="pres">
      <dgm:prSet presAssocID="{6D987EF0-7E58-43B2-ADD3-EB1D539A0CBE}" presName="spacer" presStyleCnt="0"/>
      <dgm:spPr/>
    </dgm:pt>
    <dgm:pt modelId="{F63C7E39-5CBC-4C7B-8E91-DB27F3CADCEC}" type="pres">
      <dgm:prSet presAssocID="{BFD7B45C-E3E8-4B50-84BD-92E9AB79158A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C3E7D494-0CB7-4007-A28F-E0E29B16A859}" type="pres">
      <dgm:prSet presAssocID="{BD6FCBAB-A5DC-46E3-A600-DE776EEABA9D}" presName="spacer" presStyleCnt="0"/>
      <dgm:spPr/>
    </dgm:pt>
    <dgm:pt modelId="{E244889D-A870-461E-BF11-14DBE0070083}" type="pres">
      <dgm:prSet presAssocID="{16F04340-5847-49B8-8304-E75E26439EB5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A50D03A3-967E-4EFB-AB2F-03E4CD9FB4B8}" type="pres">
      <dgm:prSet presAssocID="{088A1AC7-2679-4679-A810-FDFF2BF21D9C}" presName="spacer" presStyleCnt="0"/>
      <dgm:spPr/>
    </dgm:pt>
    <dgm:pt modelId="{FD39E52F-55D3-465B-89E8-DA680E9E7114}" type="pres">
      <dgm:prSet presAssocID="{D82F04E5-3DE2-4714-8A5C-2ACEFC824323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CE739ED0-1311-4A72-8542-C110D44828C0}" type="pres">
      <dgm:prSet presAssocID="{22E15583-6CDB-4757-931B-123914D8734B}" presName="spacer" presStyleCnt="0"/>
      <dgm:spPr/>
    </dgm:pt>
    <dgm:pt modelId="{C0C23A72-50DB-4234-8D8D-C7C443C2B946}" type="pres">
      <dgm:prSet presAssocID="{AA1DD929-F225-49A8-A8D2-116E75EB7930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493D3F03-C1D2-4EC0-B42B-8FBC79DDA576}" type="pres">
      <dgm:prSet presAssocID="{9F705E25-0824-489E-94C7-5721F45B3EB0}" presName="spacer" presStyleCnt="0"/>
      <dgm:spPr/>
    </dgm:pt>
    <dgm:pt modelId="{7CAD3698-2C6F-4FF4-BCCE-F39109DDD002}" type="pres">
      <dgm:prSet presAssocID="{18F14291-7D0F-4A73-9167-45FB105DE364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6BFA4004-A2F0-4899-A99E-C15B557BD1E8}" srcId="{E321B802-1624-425C-BE1E-E48F2D8FE2D2}" destId="{1BFF54C6-4A6C-46D6-B61D-EA3C49C00798}" srcOrd="0" destOrd="0" parTransId="{E432E454-DBE7-48EA-A654-F016BCA04264}" sibTransId="{375D462B-C55F-4DBB-A1EA-AEF374059B16}"/>
    <dgm:cxn modelId="{0FF13F06-DDF7-48CC-88FC-EA0AB112FF2E}" type="presOf" srcId="{D82F04E5-3DE2-4714-8A5C-2ACEFC824323}" destId="{FD39E52F-55D3-465B-89E8-DA680E9E7114}" srcOrd="0" destOrd="0" presId="urn:microsoft.com/office/officeart/2005/8/layout/vList2"/>
    <dgm:cxn modelId="{E4191D1A-1150-4DAC-A25B-53A2DCE95C7F}" srcId="{E321B802-1624-425C-BE1E-E48F2D8FE2D2}" destId="{16F04340-5847-49B8-8304-E75E26439EB5}" srcOrd="8" destOrd="0" parTransId="{EAC915CC-B6ED-4483-BACD-F36459767D13}" sibTransId="{088A1AC7-2679-4679-A810-FDFF2BF21D9C}"/>
    <dgm:cxn modelId="{C4BFA11A-409B-4B0D-841D-F785D2E81120}" srcId="{E321B802-1624-425C-BE1E-E48F2D8FE2D2}" destId="{2684DEF5-218B-4DD6-9AA5-37CF3858A2E3}" srcOrd="3" destOrd="0" parTransId="{1021BC13-3DB8-4CCA-A4DA-E1E3D8D9064E}" sibTransId="{EF8337F1-42EE-463F-B928-F1E070A8EB88}"/>
    <dgm:cxn modelId="{8847CB21-272B-441B-BE59-2BCAAC0C3AD0}" srcId="{E321B802-1624-425C-BE1E-E48F2D8FE2D2}" destId="{DAB3D275-DCAB-49F7-BF55-C82967202BFA}" srcOrd="4" destOrd="0" parTransId="{80237778-B15E-437F-8272-BE990C5E4E20}" sibTransId="{05070731-C3EA-45DF-96FB-603131DB7221}"/>
    <dgm:cxn modelId="{29594328-EE45-4EF9-BECC-2E9E3B6C8DC6}" type="presOf" srcId="{2684DEF5-218B-4DD6-9AA5-37CF3858A2E3}" destId="{0802D34E-C0EB-4AAC-8693-2E7B26E44622}" srcOrd="0" destOrd="0" presId="urn:microsoft.com/office/officeart/2005/8/layout/vList2"/>
    <dgm:cxn modelId="{52BD004A-B619-4C77-B078-CEF000B8AE63}" srcId="{E321B802-1624-425C-BE1E-E48F2D8FE2D2}" destId="{91CBB6E9-3E39-4E44-B43F-F6A3F71EC2F6}" srcOrd="6" destOrd="0" parTransId="{62CD3ABB-323F-46E9-BBAC-C2F5F30988CE}" sibTransId="{6D987EF0-7E58-43B2-ADD3-EB1D539A0CBE}"/>
    <dgm:cxn modelId="{618B3A6D-532C-4B34-AA62-DD1609BC59D6}" type="presOf" srcId="{DAB3D275-DCAB-49F7-BF55-C82967202BFA}" destId="{071AA627-A672-430D-9D43-8B13D32FD8B4}" srcOrd="0" destOrd="0" presId="urn:microsoft.com/office/officeart/2005/8/layout/vList2"/>
    <dgm:cxn modelId="{0116BE6D-47D1-497A-B97A-2C6FD4B5AC8C}" type="presOf" srcId="{BFD7B45C-E3E8-4B50-84BD-92E9AB79158A}" destId="{F63C7E39-5CBC-4C7B-8E91-DB27F3CADCEC}" srcOrd="0" destOrd="0" presId="urn:microsoft.com/office/officeart/2005/8/layout/vList2"/>
    <dgm:cxn modelId="{D39A496E-5E01-4871-813E-5CD8532A1B90}" type="presOf" srcId="{A83101EE-5FDF-46BC-8292-B4AE1A6A33CB}" destId="{4A2167C3-1911-4143-8D5D-8B48DAF83C32}" srcOrd="0" destOrd="0" presId="urn:microsoft.com/office/officeart/2005/8/layout/vList2"/>
    <dgm:cxn modelId="{5C759253-8B41-45D4-937F-BFB55CBAD03B}" srcId="{E321B802-1624-425C-BE1E-E48F2D8FE2D2}" destId="{D82F04E5-3DE2-4714-8A5C-2ACEFC824323}" srcOrd="9" destOrd="0" parTransId="{F3B3B585-8CB6-4630-ACCE-7514D59D3E63}" sibTransId="{22E15583-6CDB-4757-931B-123914D8734B}"/>
    <dgm:cxn modelId="{A6DC0283-6356-427A-846B-2B6DF330AA6C}" type="presOf" srcId="{AA1DD929-F225-49A8-A8D2-116E75EB7930}" destId="{C0C23A72-50DB-4234-8D8D-C7C443C2B946}" srcOrd="0" destOrd="0" presId="urn:microsoft.com/office/officeart/2005/8/layout/vList2"/>
    <dgm:cxn modelId="{B2FBC28D-3793-4001-931C-B9A0B79F05FE}" srcId="{E321B802-1624-425C-BE1E-E48F2D8FE2D2}" destId="{4889CC73-8E2E-48EC-BEC3-21E64AC0C4F8}" srcOrd="2" destOrd="0" parTransId="{D029E03B-D15F-430C-8854-082F7CF95ECC}" sibTransId="{0AADA7A9-0C6F-4BD8-9C30-E4535730E6E3}"/>
    <dgm:cxn modelId="{31743790-F573-4C2F-AFE6-B85E352D2BB6}" type="presOf" srcId="{4889CC73-8E2E-48EC-BEC3-21E64AC0C4F8}" destId="{B64BDAEA-BCB4-44BE-B855-586AB0272E91}" srcOrd="0" destOrd="0" presId="urn:microsoft.com/office/officeart/2005/8/layout/vList2"/>
    <dgm:cxn modelId="{68B43AA4-42C2-46AD-A41D-FFBC0D297855}" type="presOf" srcId="{E321B802-1624-425C-BE1E-E48F2D8FE2D2}" destId="{197C997C-EF5C-47DC-ABE9-27629A11C671}" srcOrd="0" destOrd="0" presId="urn:microsoft.com/office/officeart/2005/8/layout/vList2"/>
    <dgm:cxn modelId="{51A0F7A4-32D1-4191-8D41-75BEF11B865C}" type="presOf" srcId="{91CBB6E9-3E39-4E44-B43F-F6A3F71EC2F6}" destId="{2A499FE2-AED4-4D04-A24A-70DFE461D2F3}" srcOrd="0" destOrd="0" presId="urn:microsoft.com/office/officeart/2005/8/layout/vList2"/>
    <dgm:cxn modelId="{C1C115AC-C136-43A3-9CF9-31C7C8D57588}" type="presOf" srcId="{1BFF54C6-4A6C-46D6-B61D-EA3C49C00798}" destId="{F8E32304-2733-4ECC-92DE-825EFCACE187}" srcOrd="0" destOrd="0" presId="urn:microsoft.com/office/officeart/2005/8/layout/vList2"/>
    <dgm:cxn modelId="{79E32DAD-A95C-4CEC-87AC-B04666FE8D47}" srcId="{E321B802-1624-425C-BE1E-E48F2D8FE2D2}" destId="{AA1DD929-F225-49A8-A8D2-116E75EB7930}" srcOrd="10" destOrd="0" parTransId="{749B95D1-66EC-46FE-A91D-BE567AD821EB}" sibTransId="{9F705E25-0824-489E-94C7-5721F45B3EB0}"/>
    <dgm:cxn modelId="{37153DB6-4F51-40BA-8B21-9FAC2D64657F}" srcId="{E321B802-1624-425C-BE1E-E48F2D8FE2D2}" destId="{A83101EE-5FDF-46BC-8292-B4AE1A6A33CB}" srcOrd="5" destOrd="0" parTransId="{EFAD8F80-DA3D-4085-A83A-766D871257D9}" sibTransId="{9DE3BF05-12AA-4BB7-AFAD-71CA6913286D}"/>
    <dgm:cxn modelId="{236BF5BA-B3F0-47EA-B7B9-BFA310B22C3C}" type="presOf" srcId="{ACD8B622-C805-4727-AA4D-3DB2AF97D414}" destId="{4C203246-C0BA-4307-ACB0-CC8580170971}" srcOrd="0" destOrd="0" presId="urn:microsoft.com/office/officeart/2005/8/layout/vList2"/>
    <dgm:cxn modelId="{A64523E8-B63F-429B-807D-A5C33CBFAD91}" type="presOf" srcId="{16F04340-5847-49B8-8304-E75E26439EB5}" destId="{E244889D-A870-461E-BF11-14DBE0070083}" srcOrd="0" destOrd="0" presId="urn:microsoft.com/office/officeart/2005/8/layout/vList2"/>
    <dgm:cxn modelId="{82E685E8-0DC6-4FB4-B689-23B607BE0380}" srcId="{E321B802-1624-425C-BE1E-E48F2D8FE2D2}" destId="{18F14291-7D0F-4A73-9167-45FB105DE364}" srcOrd="11" destOrd="0" parTransId="{B6A556F9-D662-4996-96E9-8351B9BD6CD3}" sibTransId="{703F76DD-6B2B-4D0C-8304-AE9F96D3E531}"/>
    <dgm:cxn modelId="{EEA01FF7-6AE9-4E3E-870E-EDD32A2C8CFE}" type="presOf" srcId="{18F14291-7D0F-4A73-9167-45FB105DE364}" destId="{7CAD3698-2C6F-4FF4-BCCE-F39109DDD002}" srcOrd="0" destOrd="0" presId="urn:microsoft.com/office/officeart/2005/8/layout/vList2"/>
    <dgm:cxn modelId="{7A6E5EFD-9080-4F74-9F9F-07F6EA26CE79}" srcId="{E321B802-1624-425C-BE1E-E48F2D8FE2D2}" destId="{BFD7B45C-E3E8-4B50-84BD-92E9AB79158A}" srcOrd="7" destOrd="0" parTransId="{3F700E63-9C93-441F-B410-FA0DEC08E855}" sibTransId="{BD6FCBAB-A5DC-46E3-A600-DE776EEABA9D}"/>
    <dgm:cxn modelId="{476490FF-92E7-4C2D-B993-1A19BF2ABDE2}" srcId="{E321B802-1624-425C-BE1E-E48F2D8FE2D2}" destId="{ACD8B622-C805-4727-AA4D-3DB2AF97D414}" srcOrd="1" destOrd="0" parTransId="{76790834-39BB-45F4-B8A4-7D0E8462B3BE}" sibTransId="{D2DA00D2-2B9C-473A-8D5B-F2DDECA372D5}"/>
    <dgm:cxn modelId="{3E51508B-1914-4C94-B2F6-CE0BA4DA4CFA}" type="presParOf" srcId="{197C997C-EF5C-47DC-ABE9-27629A11C671}" destId="{F8E32304-2733-4ECC-92DE-825EFCACE187}" srcOrd="0" destOrd="0" presId="urn:microsoft.com/office/officeart/2005/8/layout/vList2"/>
    <dgm:cxn modelId="{77CC5149-87E6-44DA-A972-3E4C995BEE0A}" type="presParOf" srcId="{197C997C-EF5C-47DC-ABE9-27629A11C671}" destId="{9245CF4B-FD03-4518-98B0-BE265E9707FD}" srcOrd="1" destOrd="0" presId="urn:microsoft.com/office/officeart/2005/8/layout/vList2"/>
    <dgm:cxn modelId="{2E9FE8DD-BCED-4F67-814F-A81E4DAD9DF4}" type="presParOf" srcId="{197C997C-EF5C-47DC-ABE9-27629A11C671}" destId="{4C203246-C0BA-4307-ACB0-CC8580170971}" srcOrd="2" destOrd="0" presId="urn:microsoft.com/office/officeart/2005/8/layout/vList2"/>
    <dgm:cxn modelId="{56568CBF-BFF3-49B7-A0F1-9BDADEA6AA99}" type="presParOf" srcId="{197C997C-EF5C-47DC-ABE9-27629A11C671}" destId="{5CD74B8F-1623-4755-9057-F70A9423FA2B}" srcOrd="3" destOrd="0" presId="urn:microsoft.com/office/officeart/2005/8/layout/vList2"/>
    <dgm:cxn modelId="{265F0284-136E-4BB2-A2B7-94D1E3F54005}" type="presParOf" srcId="{197C997C-EF5C-47DC-ABE9-27629A11C671}" destId="{B64BDAEA-BCB4-44BE-B855-586AB0272E91}" srcOrd="4" destOrd="0" presId="urn:microsoft.com/office/officeart/2005/8/layout/vList2"/>
    <dgm:cxn modelId="{3B7F31D6-B556-49AA-9ED6-45B6BEA98400}" type="presParOf" srcId="{197C997C-EF5C-47DC-ABE9-27629A11C671}" destId="{08474043-7677-453A-AFB5-F41FE0E6B072}" srcOrd="5" destOrd="0" presId="urn:microsoft.com/office/officeart/2005/8/layout/vList2"/>
    <dgm:cxn modelId="{68BA83BE-0A7D-4B18-A978-0A97756FD6A0}" type="presParOf" srcId="{197C997C-EF5C-47DC-ABE9-27629A11C671}" destId="{0802D34E-C0EB-4AAC-8693-2E7B26E44622}" srcOrd="6" destOrd="0" presId="urn:microsoft.com/office/officeart/2005/8/layout/vList2"/>
    <dgm:cxn modelId="{E7D98717-DED9-45A6-B1BD-BFF0883A6FAF}" type="presParOf" srcId="{197C997C-EF5C-47DC-ABE9-27629A11C671}" destId="{623A94BC-F0CB-4594-899A-51E9FEAE7437}" srcOrd="7" destOrd="0" presId="urn:microsoft.com/office/officeart/2005/8/layout/vList2"/>
    <dgm:cxn modelId="{71B2B044-4FDF-421A-A555-6EB4D8A441D0}" type="presParOf" srcId="{197C997C-EF5C-47DC-ABE9-27629A11C671}" destId="{071AA627-A672-430D-9D43-8B13D32FD8B4}" srcOrd="8" destOrd="0" presId="urn:microsoft.com/office/officeart/2005/8/layout/vList2"/>
    <dgm:cxn modelId="{3AF83A27-F215-46A1-97EA-6A9B4ED65550}" type="presParOf" srcId="{197C997C-EF5C-47DC-ABE9-27629A11C671}" destId="{A390C37D-C93B-4310-96CA-5A575984FC2A}" srcOrd="9" destOrd="0" presId="urn:microsoft.com/office/officeart/2005/8/layout/vList2"/>
    <dgm:cxn modelId="{CBD4A459-90FE-4DDA-A966-77C88F0592EE}" type="presParOf" srcId="{197C997C-EF5C-47DC-ABE9-27629A11C671}" destId="{4A2167C3-1911-4143-8D5D-8B48DAF83C32}" srcOrd="10" destOrd="0" presId="urn:microsoft.com/office/officeart/2005/8/layout/vList2"/>
    <dgm:cxn modelId="{1BD62B44-6A7E-45B1-B1F2-5A1CF3F797E6}" type="presParOf" srcId="{197C997C-EF5C-47DC-ABE9-27629A11C671}" destId="{6110FED1-82AB-41BC-A6D1-2873130A2F03}" srcOrd="11" destOrd="0" presId="urn:microsoft.com/office/officeart/2005/8/layout/vList2"/>
    <dgm:cxn modelId="{C1EDD577-C581-43A2-841A-E951AB8B0D97}" type="presParOf" srcId="{197C997C-EF5C-47DC-ABE9-27629A11C671}" destId="{2A499FE2-AED4-4D04-A24A-70DFE461D2F3}" srcOrd="12" destOrd="0" presId="urn:microsoft.com/office/officeart/2005/8/layout/vList2"/>
    <dgm:cxn modelId="{0C5E2C3C-B413-43F5-B3E9-8180331F60EE}" type="presParOf" srcId="{197C997C-EF5C-47DC-ABE9-27629A11C671}" destId="{C830DA11-6D53-4094-A742-37ACE19ABD16}" srcOrd="13" destOrd="0" presId="urn:microsoft.com/office/officeart/2005/8/layout/vList2"/>
    <dgm:cxn modelId="{CBFE38D3-51CD-4D2D-8C56-1B2995399102}" type="presParOf" srcId="{197C997C-EF5C-47DC-ABE9-27629A11C671}" destId="{F63C7E39-5CBC-4C7B-8E91-DB27F3CADCEC}" srcOrd="14" destOrd="0" presId="urn:microsoft.com/office/officeart/2005/8/layout/vList2"/>
    <dgm:cxn modelId="{76F77A35-92DE-4639-BD8D-63772A28723D}" type="presParOf" srcId="{197C997C-EF5C-47DC-ABE9-27629A11C671}" destId="{C3E7D494-0CB7-4007-A28F-E0E29B16A859}" srcOrd="15" destOrd="0" presId="urn:microsoft.com/office/officeart/2005/8/layout/vList2"/>
    <dgm:cxn modelId="{B98E233E-D242-42AE-9F2A-EDD85604CB0C}" type="presParOf" srcId="{197C997C-EF5C-47DC-ABE9-27629A11C671}" destId="{E244889D-A870-461E-BF11-14DBE0070083}" srcOrd="16" destOrd="0" presId="urn:microsoft.com/office/officeart/2005/8/layout/vList2"/>
    <dgm:cxn modelId="{2D9CC5A3-EF57-40FC-B1C9-79827FA626E4}" type="presParOf" srcId="{197C997C-EF5C-47DC-ABE9-27629A11C671}" destId="{A50D03A3-967E-4EFB-AB2F-03E4CD9FB4B8}" srcOrd="17" destOrd="0" presId="urn:microsoft.com/office/officeart/2005/8/layout/vList2"/>
    <dgm:cxn modelId="{698E4E09-0140-435C-8D32-5EA0FDF01E51}" type="presParOf" srcId="{197C997C-EF5C-47DC-ABE9-27629A11C671}" destId="{FD39E52F-55D3-465B-89E8-DA680E9E7114}" srcOrd="18" destOrd="0" presId="urn:microsoft.com/office/officeart/2005/8/layout/vList2"/>
    <dgm:cxn modelId="{D66A479F-7DDD-4B85-A104-DF45AAD50941}" type="presParOf" srcId="{197C997C-EF5C-47DC-ABE9-27629A11C671}" destId="{CE739ED0-1311-4A72-8542-C110D44828C0}" srcOrd="19" destOrd="0" presId="urn:microsoft.com/office/officeart/2005/8/layout/vList2"/>
    <dgm:cxn modelId="{CA9018DE-05E2-4AD9-8D9C-4078311A0DC6}" type="presParOf" srcId="{197C997C-EF5C-47DC-ABE9-27629A11C671}" destId="{C0C23A72-50DB-4234-8D8D-C7C443C2B946}" srcOrd="20" destOrd="0" presId="urn:microsoft.com/office/officeart/2005/8/layout/vList2"/>
    <dgm:cxn modelId="{905DF5F8-9718-4722-9243-B93DB3DC21CE}" type="presParOf" srcId="{197C997C-EF5C-47DC-ABE9-27629A11C671}" destId="{493D3F03-C1D2-4EC0-B42B-8FBC79DDA576}" srcOrd="21" destOrd="0" presId="urn:microsoft.com/office/officeart/2005/8/layout/vList2"/>
    <dgm:cxn modelId="{13001E98-7B03-420E-BB55-874107029352}" type="presParOf" srcId="{197C997C-EF5C-47DC-ABE9-27629A11C671}" destId="{7CAD3698-2C6F-4FF4-BCCE-F39109DDD00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9C81D8-29D9-42E6-BA15-4A1800AA5C8F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A5571E4-8B31-4BC9-91AC-66C2FADC9B94}">
      <dgm:prSet/>
      <dgm:spPr/>
      <dgm:t>
        <a:bodyPr/>
        <a:lstStyle/>
        <a:p>
          <a:r>
            <a:rPr lang="fr-FR"/>
            <a:t>Développement d’un blog professionnel</a:t>
          </a:r>
          <a:endParaRPr lang="en-US"/>
        </a:p>
      </dgm:t>
    </dgm:pt>
    <dgm:pt modelId="{B6CB13D4-A262-47A2-B4CA-2B0107084C00}" type="parTrans" cxnId="{B3FC38EB-B83A-4B9C-B97F-959BDA1404F8}">
      <dgm:prSet/>
      <dgm:spPr/>
      <dgm:t>
        <a:bodyPr/>
        <a:lstStyle/>
        <a:p>
          <a:endParaRPr lang="en-US"/>
        </a:p>
      </dgm:t>
    </dgm:pt>
    <dgm:pt modelId="{E2BDC6DB-3807-42A9-B046-3A42D001D7C3}" type="sibTrans" cxnId="{B3FC38EB-B83A-4B9C-B97F-959BDA1404F8}">
      <dgm:prSet/>
      <dgm:spPr/>
      <dgm:t>
        <a:bodyPr/>
        <a:lstStyle/>
        <a:p>
          <a:endParaRPr lang="en-US"/>
        </a:p>
      </dgm:t>
    </dgm:pt>
    <dgm:pt modelId="{67F8A73C-5F8B-4ADB-9616-69D3EED4D352}">
      <dgm:prSet/>
      <dgm:spPr/>
      <dgm:t>
        <a:bodyPr/>
        <a:lstStyle/>
        <a:p>
          <a:r>
            <a:rPr lang="fr-FR"/>
            <a:t>Deux groupes de pages :</a:t>
          </a:r>
          <a:endParaRPr lang="en-US"/>
        </a:p>
      </dgm:t>
    </dgm:pt>
    <dgm:pt modelId="{53FFAA53-F567-4490-83EA-30178A87A129}" type="parTrans" cxnId="{709CBA84-CC49-4572-9E69-1DC50939F0EB}">
      <dgm:prSet/>
      <dgm:spPr/>
      <dgm:t>
        <a:bodyPr/>
        <a:lstStyle/>
        <a:p>
          <a:endParaRPr lang="en-US"/>
        </a:p>
      </dgm:t>
    </dgm:pt>
    <dgm:pt modelId="{C17E4192-2648-4AB6-898F-F976FBAA6144}" type="sibTrans" cxnId="{709CBA84-CC49-4572-9E69-1DC50939F0EB}">
      <dgm:prSet/>
      <dgm:spPr/>
      <dgm:t>
        <a:bodyPr/>
        <a:lstStyle/>
        <a:p>
          <a:endParaRPr lang="en-US"/>
        </a:p>
      </dgm:t>
    </dgm:pt>
    <dgm:pt modelId="{C6CCA1C5-EB77-45A1-AA93-E6DD8B2FC275}">
      <dgm:prSet/>
      <dgm:spPr/>
      <dgm:t>
        <a:bodyPr/>
        <a:lstStyle/>
        <a:p>
          <a:r>
            <a:rPr lang="fr-FR"/>
            <a:t>Pages pour les visiteurs</a:t>
          </a:r>
          <a:endParaRPr lang="en-US"/>
        </a:p>
      </dgm:t>
    </dgm:pt>
    <dgm:pt modelId="{1ACC9D82-BD2F-44D2-B58A-505C0BCFBC15}" type="parTrans" cxnId="{E586B5AD-2183-4295-AF12-5F067CFAAC2D}">
      <dgm:prSet/>
      <dgm:spPr/>
      <dgm:t>
        <a:bodyPr/>
        <a:lstStyle/>
        <a:p>
          <a:endParaRPr lang="en-US"/>
        </a:p>
      </dgm:t>
    </dgm:pt>
    <dgm:pt modelId="{53D6E69F-5C5B-4AD4-B124-EFC85333209F}" type="sibTrans" cxnId="{E586B5AD-2183-4295-AF12-5F067CFAAC2D}">
      <dgm:prSet/>
      <dgm:spPr/>
      <dgm:t>
        <a:bodyPr/>
        <a:lstStyle/>
        <a:p>
          <a:endParaRPr lang="en-US"/>
        </a:p>
      </dgm:t>
    </dgm:pt>
    <dgm:pt modelId="{46043C75-18F7-4D05-9AD1-4125702BD6C6}">
      <dgm:prSet/>
      <dgm:spPr/>
      <dgm:t>
        <a:bodyPr/>
        <a:lstStyle/>
        <a:p>
          <a:r>
            <a:rPr lang="fr-FR"/>
            <a:t>Pages d’administration</a:t>
          </a:r>
          <a:endParaRPr lang="en-US"/>
        </a:p>
      </dgm:t>
    </dgm:pt>
    <dgm:pt modelId="{30CA734B-2326-4ADC-BA40-D1456DA11455}" type="parTrans" cxnId="{30E577C5-2BA0-4C7D-A0B3-3BF843087124}">
      <dgm:prSet/>
      <dgm:spPr/>
      <dgm:t>
        <a:bodyPr/>
        <a:lstStyle/>
        <a:p>
          <a:endParaRPr lang="en-US"/>
        </a:p>
      </dgm:t>
    </dgm:pt>
    <dgm:pt modelId="{0F229329-F525-4F39-B350-7B08A00FF9DE}" type="sibTrans" cxnId="{30E577C5-2BA0-4C7D-A0B3-3BF843087124}">
      <dgm:prSet/>
      <dgm:spPr/>
      <dgm:t>
        <a:bodyPr/>
        <a:lstStyle/>
        <a:p>
          <a:endParaRPr lang="en-US"/>
        </a:p>
      </dgm:t>
    </dgm:pt>
    <dgm:pt modelId="{37216F7E-CA59-470E-B657-A90F21AFD603}" type="pres">
      <dgm:prSet presAssocID="{D29C81D8-29D9-42E6-BA15-4A1800AA5C8F}" presName="linear" presStyleCnt="0">
        <dgm:presLayoutVars>
          <dgm:dir/>
          <dgm:animLvl val="lvl"/>
          <dgm:resizeHandles val="exact"/>
        </dgm:presLayoutVars>
      </dgm:prSet>
      <dgm:spPr/>
    </dgm:pt>
    <dgm:pt modelId="{E55CE23A-01C6-4016-AD07-D63D3B89DA8F}" type="pres">
      <dgm:prSet presAssocID="{3A5571E4-8B31-4BC9-91AC-66C2FADC9B94}" presName="parentLin" presStyleCnt="0"/>
      <dgm:spPr/>
    </dgm:pt>
    <dgm:pt modelId="{4C7FB214-5A80-46FF-B28D-3749F00F1218}" type="pres">
      <dgm:prSet presAssocID="{3A5571E4-8B31-4BC9-91AC-66C2FADC9B94}" presName="parentLeftMargin" presStyleLbl="node1" presStyleIdx="0" presStyleCnt="2"/>
      <dgm:spPr/>
    </dgm:pt>
    <dgm:pt modelId="{47FCC30B-0BDD-4267-A3DE-6918FDCEC6B9}" type="pres">
      <dgm:prSet presAssocID="{3A5571E4-8B31-4BC9-91AC-66C2FADC9B9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F89B0DF-300F-40CF-8475-C4C91EE1B0D3}" type="pres">
      <dgm:prSet presAssocID="{3A5571E4-8B31-4BC9-91AC-66C2FADC9B94}" presName="negativeSpace" presStyleCnt="0"/>
      <dgm:spPr/>
    </dgm:pt>
    <dgm:pt modelId="{7B0F1E9F-674F-4479-B8BB-3E7F791F9A72}" type="pres">
      <dgm:prSet presAssocID="{3A5571E4-8B31-4BC9-91AC-66C2FADC9B94}" presName="childText" presStyleLbl="conFgAcc1" presStyleIdx="0" presStyleCnt="2">
        <dgm:presLayoutVars>
          <dgm:bulletEnabled val="1"/>
        </dgm:presLayoutVars>
      </dgm:prSet>
      <dgm:spPr/>
    </dgm:pt>
    <dgm:pt modelId="{534EE512-7161-4AA6-AD9B-55C6F6869EF6}" type="pres">
      <dgm:prSet presAssocID="{E2BDC6DB-3807-42A9-B046-3A42D001D7C3}" presName="spaceBetweenRectangles" presStyleCnt="0"/>
      <dgm:spPr/>
    </dgm:pt>
    <dgm:pt modelId="{D7CA4972-24E5-4724-8227-616AE25D7F0C}" type="pres">
      <dgm:prSet presAssocID="{67F8A73C-5F8B-4ADB-9616-69D3EED4D352}" presName="parentLin" presStyleCnt="0"/>
      <dgm:spPr/>
    </dgm:pt>
    <dgm:pt modelId="{524CC5BA-4578-41B2-8370-0B5767AC49DC}" type="pres">
      <dgm:prSet presAssocID="{67F8A73C-5F8B-4ADB-9616-69D3EED4D352}" presName="parentLeftMargin" presStyleLbl="node1" presStyleIdx="0" presStyleCnt="2"/>
      <dgm:spPr/>
    </dgm:pt>
    <dgm:pt modelId="{CC0B9AEA-4845-43AA-A4E8-34784ADD699E}" type="pres">
      <dgm:prSet presAssocID="{67F8A73C-5F8B-4ADB-9616-69D3EED4D35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B088F47-C7A5-467D-8979-9590CB0FECA6}" type="pres">
      <dgm:prSet presAssocID="{67F8A73C-5F8B-4ADB-9616-69D3EED4D352}" presName="negativeSpace" presStyleCnt="0"/>
      <dgm:spPr/>
    </dgm:pt>
    <dgm:pt modelId="{3AF70D01-5A61-4BEC-8123-E3B3C2B68D59}" type="pres">
      <dgm:prSet presAssocID="{67F8A73C-5F8B-4ADB-9616-69D3EED4D35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5C0500C-A748-4C1F-84F7-1B2B03B5E44F}" type="presOf" srcId="{C6CCA1C5-EB77-45A1-AA93-E6DD8B2FC275}" destId="{3AF70D01-5A61-4BEC-8123-E3B3C2B68D59}" srcOrd="0" destOrd="0" presId="urn:microsoft.com/office/officeart/2005/8/layout/list1"/>
    <dgm:cxn modelId="{99704441-8AAF-4E68-96E8-839E77C34692}" type="presOf" srcId="{3A5571E4-8B31-4BC9-91AC-66C2FADC9B94}" destId="{4C7FB214-5A80-46FF-B28D-3749F00F1218}" srcOrd="0" destOrd="0" presId="urn:microsoft.com/office/officeart/2005/8/layout/list1"/>
    <dgm:cxn modelId="{02876F68-7AD5-4280-9987-0DCB17F3D069}" type="presOf" srcId="{D29C81D8-29D9-42E6-BA15-4A1800AA5C8F}" destId="{37216F7E-CA59-470E-B657-A90F21AFD603}" srcOrd="0" destOrd="0" presId="urn:microsoft.com/office/officeart/2005/8/layout/list1"/>
    <dgm:cxn modelId="{324A6F7C-5BE8-4E6C-93F2-6169CF9507A7}" type="presOf" srcId="{3A5571E4-8B31-4BC9-91AC-66C2FADC9B94}" destId="{47FCC30B-0BDD-4267-A3DE-6918FDCEC6B9}" srcOrd="1" destOrd="0" presId="urn:microsoft.com/office/officeart/2005/8/layout/list1"/>
    <dgm:cxn modelId="{709CBA84-CC49-4572-9E69-1DC50939F0EB}" srcId="{D29C81D8-29D9-42E6-BA15-4A1800AA5C8F}" destId="{67F8A73C-5F8B-4ADB-9616-69D3EED4D352}" srcOrd="1" destOrd="0" parTransId="{53FFAA53-F567-4490-83EA-30178A87A129}" sibTransId="{C17E4192-2648-4AB6-898F-F976FBAA6144}"/>
    <dgm:cxn modelId="{7F23399E-4867-48FA-9120-E183B6FA2B6F}" type="presOf" srcId="{46043C75-18F7-4D05-9AD1-4125702BD6C6}" destId="{3AF70D01-5A61-4BEC-8123-E3B3C2B68D59}" srcOrd="0" destOrd="1" presId="urn:microsoft.com/office/officeart/2005/8/layout/list1"/>
    <dgm:cxn modelId="{E586B5AD-2183-4295-AF12-5F067CFAAC2D}" srcId="{67F8A73C-5F8B-4ADB-9616-69D3EED4D352}" destId="{C6CCA1C5-EB77-45A1-AA93-E6DD8B2FC275}" srcOrd="0" destOrd="0" parTransId="{1ACC9D82-BD2F-44D2-B58A-505C0BCFBC15}" sibTransId="{53D6E69F-5C5B-4AD4-B124-EFC85333209F}"/>
    <dgm:cxn modelId="{30E577C5-2BA0-4C7D-A0B3-3BF843087124}" srcId="{67F8A73C-5F8B-4ADB-9616-69D3EED4D352}" destId="{46043C75-18F7-4D05-9AD1-4125702BD6C6}" srcOrd="1" destOrd="0" parTransId="{30CA734B-2326-4ADC-BA40-D1456DA11455}" sibTransId="{0F229329-F525-4F39-B350-7B08A00FF9DE}"/>
    <dgm:cxn modelId="{D5DAADDA-027A-4709-A292-4B6D11970E11}" type="presOf" srcId="{67F8A73C-5F8B-4ADB-9616-69D3EED4D352}" destId="{CC0B9AEA-4845-43AA-A4E8-34784ADD699E}" srcOrd="1" destOrd="0" presId="urn:microsoft.com/office/officeart/2005/8/layout/list1"/>
    <dgm:cxn modelId="{B3FC38EB-B83A-4B9C-B97F-959BDA1404F8}" srcId="{D29C81D8-29D9-42E6-BA15-4A1800AA5C8F}" destId="{3A5571E4-8B31-4BC9-91AC-66C2FADC9B94}" srcOrd="0" destOrd="0" parTransId="{B6CB13D4-A262-47A2-B4CA-2B0107084C00}" sibTransId="{E2BDC6DB-3807-42A9-B046-3A42D001D7C3}"/>
    <dgm:cxn modelId="{CCFBCAF0-8FB9-4545-8AC4-56E2152D81D6}" type="presOf" srcId="{67F8A73C-5F8B-4ADB-9616-69D3EED4D352}" destId="{524CC5BA-4578-41B2-8370-0B5767AC49DC}" srcOrd="0" destOrd="0" presId="urn:microsoft.com/office/officeart/2005/8/layout/list1"/>
    <dgm:cxn modelId="{D11CF169-2042-452E-AD75-48F6B80EBFE9}" type="presParOf" srcId="{37216F7E-CA59-470E-B657-A90F21AFD603}" destId="{E55CE23A-01C6-4016-AD07-D63D3B89DA8F}" srcOrd="0" destOrd="0" presId="urn:microsoft.com/office/officeart/2005/8/layout/list1"/>
    <dgm:cxn modelId="{24F43B75-E751-4CE2-AB2A-3C76F9B04346}" type="presParOf" srcId="{E55CE23A-01C6-4016-AD07-D63D3B89DA8F}" destId="{4C7FB214-5A80-46FF-B28D-3749F00F1218}" srcOrd="0" destOrd="0" presId="urn:microsoft.com/office/officeart/2005/8/layout/list1"/>
    <dgm:cxn modelId="{C5B3D093-9C7E-43A1-99E3-308D35AC4209}" type="presParOf" srcId="{E55CE23A-01C6-4016-AD07-D63D3B89DA8F}" destId="{47FCC30B-0BDD-4267-A3DE-6918FDCEC6B9}" srcOrd="1" destOrd="0" presId="urn:microsoft.com/office/officeart/2005/8/layout/list1"/>
    <dgm:cxn modelId="{79DA8329-081F-4A9D-BB41-60FF11A2605B}" type="presParOf" srcId="{37216F7E-CA59-470E-B657-A90F21AFD603}" destId="{EF89B0DF-300F-40CF-8475-C4C91EE1B0D3}" srcOrd="1" destOrd="0" presId="urn:microsoft.com/office/officeart/2005/8/layout/list1"/>
    <dgm:cxn modelId="{F6C5C841-2C08-4351-8F48-8A74243DE32A}" type="presParOf" srcId="{37216F7E-CA59-470E-B657-A90F21AFD603}" destId="{7B0F1E9F-674F-4479-B8BB-3E7F791F9A72}" srcOrd="2" destOrd="0" presId="urn:microsoft.com/office/officeart/2005/8/layout/list1"/>
    <dgm:cxn modelId="{850627A1-97FB-4568-87CB-6223BE3844A9}" type="presParOf" srcId="{37216F7E-CA59-470E-B657-A90F21AFD603}" destId="{534EE512-7161-4AA6-AD9B-55C6F6869EF6}" srcOrd="3" destOrd="0" presId="urn:microsoft.com/office/officeart/2005/8/layout/list1"/>
    <dgm:cxn modelId="{270C7079-5CAC-45AA-A895-F29E8AC620E3}" type="presParOf" srcId="{37216F7E-CA59-470E-B657-A90F21AFD603}" destId="{D7CA4972-24E5-4724-8227-616AE25D7F0C}" srcOrd="4" destOrd="0" presId="urn:microsoft.com/office/officeart/2005/8/layout/list1"/>
    <dgm:cxn modelId="{ED000FBB-C5AE-419B-A09F-416CA477C553}" type="presParOf" srcId="{D7CA4972-24E5-4724-8227-616AE25D7F0C}" destId="{524CC5BA-4578-41B2-8370-0B5767AC49DC}" srcOrd="0" destOrd="0" presId="urn:microsoft.com/office/officeart/2005/8/layout/list1"/>
    <dgm:cxn modelId="{11D87D1F-B75C-4D31-9D49-4AD8DF5B6395}" type="presParOf" srcId="{D7CA4972-24E5-4724-8227-616AE25D7F0C}" destId="{CC0B9AEA-4845-43AA-A4E8-34784ADD699E}" srcOrd="1" destOrd="0" presId="urn:microsoft.com/office/officeart/2005/8/layout/list1"/>
    <dgm:cxn modelId="{CF25C3AE-4944-4B61-8B6C-712361E3BE5D}" type="presParOf" srcId="{37216F7E-CA59-470E-B657-A90F21AFD603}" destId="{1B088F47-C7A5-467D-8979-9590CB0FECA6}" srcOrd="5" destOrd="0" presId="urn:microsoft.com/office/officeart/2005/8/layout/list1"/>
    <dgm:cxn modelId="{032E5A1E-2C7C-4BD6-AF86-0D8047063A0A}" type="presParOf" srcId="{37216F7E-CA59-470E-B657-A90F21AFD603}" destId="{3AF70D01-5A61-4BEC-8123-E3B3C2B68D5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32304-2733-4ECC-92DE-825EFCACE187}">
      <dsp:nvSpPr>
        <dsp:cNvPr id="0" name=""/>
        <dsp:cNvSpPr/>
      </dsp:nvSpPr>
      <dsp:spPr>
        <a:xfrm>
          <a:off x="0" y="11209"/>
          <a:ext cx="6666833" cy="40774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Contexte</a:t>
          </a:r>
          <a:endParaRPr lang="en-US" sz="1700" kern="1200"/>
        </a:p>
      </dsp:txBody>
      <dsp:txXfrm>
        <a:off x="19904" y="31113"/>
        <a:ext cx="6627025" cy="367937"/>
      </dsp:txXfrm>
    </dsp:sp>
    <dsp:sp modelId="{4C203246-C0BA-4307-ACB0-CC8580170971}">
      <dsp:nvSpPr>
        <dsp:cNvPr id="0" name=""/>
        <dsp:cNvSpPr/>
      </dsp:nvSpPr>
      <dsp:spPr>
        <a:xfrm>
          <a:off x="0" y="467914"/>
          <a:ext cx="6666833" cy="407745"/>
        </a:xfrm>
        <a:prstGeom prst="roundRect">
          <a:avLst/>
        </a:prstGeom>
        <a:gradFill rotWithShape="0">
          <a:gsLst>
            <a:gs pos="0">
              <a:schemeClr val="accent5">
                <a:hueOff val="-614413"/>
                <a:satOff val="-1584"/>
                <a:lumOff val="-10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14413"/>
                <a:satOff val="-1584"/>
                <a:lumOff val="-10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14413"/>
                <a:satOff val="-1584"/>
                <a:lumOff val="-10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Diagrammes de cas d’utilisation</a:t>
          </a:r>
          <a:endParaRPr lang="en-US" sz="1700" kern="1200"/>
        </a:p>
      </dsp:txBody>
      <dsp:txXfrm>
        <a:off x="19904" y="487818"/>
        <a:ext cx="6627025" cy="367937"/>
      </dsp:txXfrm>
    </dsp:sp>
    <dsp:sp modelId="{B64BDAEA-BCB4-44BE-B855-586AB0272E91}">
      <dsp:nvSpPr>
        <dsp:cNvPr id="0" name=""/>
        <dsp:cNvSpPr/>
      </dsp:nvSpPr>
      <dsp:spPr>
        <a:xfrm>
          <a:off x="0" y="924619"/>
          <a:ext cx="6666833" cy="407745"/>
        </a:xfrm>
        <a:prstGeom prst="roundRect">
          <a:avLst/>
        </a:prstGeom>
        <a:gradFill rotWithShape="0">
          <a:gsLst>
            <a:gs pos="0">
              <a:schemeClr val="accent5">
                <a:hueOff val="-1228826"/>
                <a:satOff val="-3167"/>
                <a:lumOff val="-21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28826"/>
                <a:satOff val="-3167"/>
                <a:lumOff val="-21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28826"/>
                <a:satOff val="-3167"/>
                <a:lumOff val="-21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Diagrammes de séquence</a:t>
          </a:r>
          <a:endParaRPr lang="en-US" sz="1700" kern="1200"/>
        </a:p>
      </dsp:txBody>
      <dsp:txXfrm>
        <a:off x="19904" y="944523"/>
        <a:ext cx="6627025" cy="367937"/>
      </dsp:txXfrm>
    </dsp:sp>
    <dsp:sp modelId="{0802D34E-C0EB-4AAC-8693-2E7B26E44622}">
      <dsp:nvSpPr>
        <dsp:cNvPr id="0" name=""/>
        <dsp:cNvSpPr/>
      </dsp:nvSpPr>
      <dsp:spPr>
        <a:xfrm>
          <a:off x="0" y="1381324"/>
          <a:ext cx="6666833" cy="407745"/>
        </a:xfrm>
        <a:prstGeom prst="roundRect">
          <a:avLst/>
        </a:prstGeom>
        <a:gradFill rotWithShape="0">
          <a:gsLst>
            <a:gs pos="0">
              <a:schemeClr val="accent5">
                <a:hueOff val="-1843239"/>
                <a:satOff val="-4751"/>
                <a:lumOff val="-32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843239"/>
                <a:satOff val="-4751"/>
                <a:lumOff val="-32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843239"/>
                <a:satOff val="-4751"/>
                <a:lumOff val="-32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Diagrammes de classes</a:t>
          </a:r>
          <a:endParaRPr lang="en-US" sz="1700" kern="1200"/>
        </a:p>
      </dsp:txBody>
      <dsp:txXfrm>
        <a:off x="19904" y="1401228"/>
        <a:ext cx="6627025" cy="367937"/>
      </dsp:txXfrm>
    </dsp:sp>
    <dsp:sp modelId="{071AA627-A672-430D-9D43-8B13D32FD8B4}">
      <dsp:nvSpPr>
        <dsp:cNvPr id="0" name=""/>
        <dsp:cNvSpPr/>
      </dsp:nvSpPr>
      <dsp:spPr>
        <a:xfrm>
          <a:off x="0" y="1838029"/>
          <a:ext cx="6666833" cy="407745"/>
        </a:xfrm>
        <a:prstGeom prst="roundRect">
          <a:avLst/>
        </a:prstGeom>
        <a:gradFill rotWithShape="0">
          <a:gsLst>
            <a:gs pos="0">
              <a:schemeClr val="accent5">
                <a:hueOff val="-2457652"/>
                <a:satOff val="-6334"/>
                <a:lumOff val="-427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7652"/>
                <a:satOff val="-6334"/>
                <a:lumOff val="-427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7652"/>
                <a:satOff val="-6334"/>
                <a:lumOff val="-427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Modèle de données</a:t>
          </a:r>
          <a:endParaRPr lang="en-US" sz="1700" kern="1200"/>
        </a:p>
      </dsp:txBody>
      <dsp:txXfrm>
        <a:off x="19904" y="1857933"/>
        <a:ext cx="6627025" cy="367937"/>
      </dsp:txXfrm>
    </dsp:sp>
    <dsp:sp modelId="{4A2167C3-1911-4143-8D5D-8B48DAF83C32}">
      <dsp:nvSpPr>
        <dsp:cNvPr id="0" name=""/>
        <dsp:cNvSpPr/>
      </dsp:nvSpPr>
      <dsp:spPr>
        <a:xfrm>
          <a:off x="0" y="2294734"/>
          <a:ext cx="6666833" cy="407745"/>
        </a:xfrm>
        <a:prstGeom prst="roundRect">
          <a:avLst/>
        </a:prstGeom>
        <a:gradFill rotWithShape="0">
          <a:gsLst>
            <a:gs pos="0">
              <a:schemeClr val="accent5">
                <a:hueOff val="-3072065"/>
                <a:satOff val="-7918"/>
                <a:lumOff val="-534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72065"/>
                <a:satOff val="-7918"/>
                <a:lumOff val="-534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72065"/>
                <a:satOff val="-7918"/>
                <a:lumOff val="-534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L’organisation</a:t>
          </a:r>
          <a:endParaRPr lang="en-US" sz="1700" kern="1200"/>
        </a:p>
      </dsp:txBody>
      <dsp:txXfrm>
        <a:off x="19904" y="2314638"/>
        <a:ext cx="6627025" cy="367937"/>
      </dsp:txXfrm>
    </dsp:sp>
    <dsp:sp modelId="{2A499FE2-AED4-4D04-A24A-70DFE461D2F3}">
      <dsp:nvSpPr>
        <dsp:cNvPr id="0" name=""/>
        <dsp:cNvSpPr/>
      </dsp:nvSpPr>
      <dsp:spPr>
        <a:xfrm>
          <a:off x="0" y="2751439"/>
          <a:ext cx="6666833" cy="407745"/>
        </a:xfrm>
        <a:prstGeom prst="roundRect">
          <a:avLst/>
        </a:prstGeom>
        <a:gradFill rotWithShape="0">
          <a:gsLst>
            <a:gs pos="0">
              <a:schemeClr val="accent5">
                <a:hueOff val="-3686478"/>
                <a:satOff val="-9501"/>
                <a:lumOff val="-64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86478"/>
                <a:satOff val="-9501"/>
                <a:lumOff val="-64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86478"/>
                <a:satOff val="-9501"/>
                <a:lumOff val="-64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GIT</a:t>
          </a:r>
          <a:endParaRPr lang="en-US" sz="1700" kern="1200"/>
        </a:p>
      </dsp:txBody>
      <dsp:txXfrm>
        <a:off x="19904" y="2771343"/>
        <a:ext cx="6627025" cy="367937"/>
      </dsp:txXfrm>
    </dsp:sp>
    <dsp:sp modelId="{F63C7E39-5CBC-4C7B-8E91-DB27F3CADCEC}">
      <dsp:nvSpPr>
        <dsp:cNvPr id="0" name=""/>
        <dsp:cNvSpPr/>
      </dsp:nvSpPr>
      <dsp:spPr>
        <a:xfrm>
          <a:off x="0" y="3208144"/>
          <a:ext cx="6666833" cy="407745"/>
        </a:xfrm>
        <a:prstGeom prst="roundRect">
          <a:avLst/>
        </a:prstGeom>
        <a:gradFill rotWithShape="0">
          <a:gsLst>
            <a:gs pos="0">
              <a:schemeClr val="accent5">
                <a:hueOff val="-4300891"/>
                <a:satOff val="-11085"/>
                <a:lumOff val="-74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300891"/>
                <a:satOff val="-11085"/>
                <a:lumOff val="-74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300891"/>
                <a:satOff val="-11085"/>
                <a:lumOff val="-74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PullRequest</a:t>
          </a:r>
          <a:endParaRPr lang="en-US" sz="1700" kern="1200"/>
        </a:p>
      </dsp:txBody>
      <dsp:txXfrm>
        <a:off x="19904" y="3228048"/>
        <a:ext cx="6627025" cy="367937"/>
      </dsp:txXfrm>
    </dsp:sp>
    <dsp:sp modelId="{E244889D-A870-461E-BF11-14DBE0070083}">
      <dsp:nvSpPr>
        <dsp:cNvPr id="0" name=""/>
        <dsp:cNvSpPr/>
      </dsp:nvSpPr>
      <dsp:spPr>
        <a:xfrm>
          <a:off x="0" y="3664849"/>
          <a:ext cx="6666833" cy="407745"/>
        </a:xfrm>
        <a:prstGeom prst="roundRect">
          <a:avLst/>
        </a:prstGeom>
        <a:gradFill rotWithShape="0">
          <a:gsLst>
            <a:gs pos="0">
              <a:schemeClr val="accent5">
                <a:hueOff val="-4915304"/>
                <a:satOff val="-12668"/>
                <a:lumOff val="-85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15304"/>
                <a:satOff val="-12668"/>
                <a:lumOff val="-85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15304"/>
                <a:satOff val="-12668"/>
                <a:lumOff val="-85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Arborescence</a:t>
          </a:r>
          <a:endParaRPr lang="en-US" sz="1700" kern="1200"/>
        </a:p>
      </dsp:txBody>
      <dsp:txXfrm>
        <a:off x="19904" y="3684753"/>
        <a:ext cx="6627025" cy="367937"/>
      </dsp:txXfrm>
    </dsp:sp>
    <dsp:sp modelId="{FD39E52F-55D3-465B-89E8-DA680E9E7114}">
      <dsp:nvSpPr>
        <dsp:cNvPr id="0" name=""/>
        <dsp:cNvSpPr/>
      </dsp:nvSpPr>
      <dsp:spPr>
        <a:xfrm>
          <a:off x="0" y="4121554"/>
          <a:ext cx="6666833" cy="407745"/>
        </a:xfrm>
        <a:prstGeom prst="roundRect">
          <a:avLst/>
        </a:prstGeom>
        <a:gradFill rotWithShape="0">
          <a:gsLst>
            <a:gs pos="0">
              <a:schemeClr val="accent5">
                <a:hueOff val="-5529717"/>
                <a:satOff val="-14252"/>
                <a:lumOff val="-96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529717"/>
                <a:satOff val="-14252"/>
                <a:lumOff val="-96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529717"/>
                <a:satOff val="-14252"/>
                <a:lumOff val="-96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Architecture du projet</a:t>
          </a:r>
          <a:endParaRPr lang="en-US" sz="1700" kern="1200"/>
        </a:p>
      </dsp:txBody>
      <dsp:txXfrm>
        <a:off x="19904" y="4141458"/>
        <a:ext cx="6627025" cy="367937"/>
      </dsp:txXfrm>
    </dsp:sp>
    <dsp:sp modelId="{C0C23A72-50DB-4234-8D8D-C7C443C2B946}">
      <dsp:nvSpPr>
        <dsp:cNvPr id="0" name=""/>
        <dsp:cNvSpPr/>
      </dsp:nvSpPr>
      <dsp:spPr>
        <a:xfrm>
          <a:off x="0" y="4578259"/>
          <a:ext cx="6666833" cy="407745"/>
        </a:xfrm>
        <a:prstGeom prst="roundRect">
          <a:avLst/>
        </a:prstGeom>
        <a:gradFill rotWithShape="0">
          <a:gsLst>
            <a:gs pos="0">
              <a:schemeClr val="accent5">
                <a:hueOff val="-6144130"/>
                <a:satOff val="-15835"/>
                <a:lumOff val="-106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144130"/>
                <a:satOff val="-15835"/>
                <a:lumOff val="-106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144130"/>
                <a:satOff val="-15835"/>
                <a:lumOff val="-106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Les librairies</a:t>
          </a:r>
          <a:endParaRPr lang="en-US" sz="1700" kern="1200"/>
        </a:p>
      </dsp:txBody>
      <dsp:txXfrm>
        <a:off x="19904" y="4598163"/>
        <a:ext cx="6627025" cy="367937"/>
      </dsp:txXfrm>
    </dsp:sp>
    <dsp:sp modelId="{7CAD3698-2C6F-4FF4-BCCE-F39109DDD002}">
      <dsp:nvSpPr>
        <dsp:cNvPr id="0" name=""/>
        <dsp:cNvSpPr/>
      </dsp:nvSpPr>
      <dsp:spPr>
        <a:xfrm>
          <a:off x="0" y="5034965"/>
          <a:ext cx="6666833" cy="407745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Codacy</a:t>
          </a:r>
          <a:endParaRPr lang="en-US" sz="1700" kern="1200"/>
        </a:p>
      </dsp:txBody>
      <dsp:txXfrm>
        <a:off x="19904" y="5054869"/>
        <a:ext cx="6627025" cy="367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F1E9F-674F-4479-B8BB-3E7F791F9A72}">
      <dsp:nvSpPr>
        <dsp:cNvPr id="0" name=""/>
        <dsp:cNvSpPr/>
      </dsp:nvSpPr>
      <dsp:spPr>
        <a:xfrm>
          <a:off x="0" y="1838210"/>
          <a:ext cx="666683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FCC30B-0BDD-4267-A3DE-6918FDCEC6B9}">
      <dsp:nvSpPr>
        <dsp:cNvPr id="0" name=""/>
        <dsp:cNvSpPr/>
      </dsp:nvSpPr>
      <dsp:spPr>
        <a:xfrm>
          <a:off x="333341" y="1543009"/>
          <a:ext cx="4666783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Développement d’un blog professionnel</a:t>
          </a:r>
          <a:endParaRPr lang="en-US" sz="2000" kern="1200"/>
        </a:p>
      </dsp:txBody>
      <dsp:txXfrm>
        <a:off x="362162" y="1571830"/>
        <a:ext cx="4609141" cy="532758"/>
      </dsp:txXfrm>
    </dsp:sp>
    <dsp:sp modelId="{3AF70D01-5A61-4BEC-8123-E3B3C2B68D59}">
      <dsp:nvSpPr>
        <dsp:cNvPr id="0" name=""/>
        <dsp:cNvSpPr/>
      </dsp:nvSpPr>
      <dsp:spPr>
        <a:xfrm>
          <a:off x="0" y="2745410"/>
          <a:ext cx="6666833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1856195"/>
              <a:satOff val="-100000"/>
              <a:lumOff val="172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16560" rIns="51742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/>
            <a:t>Pages pour les visiteurs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/>
            <a:t>Pages d’administration</a:t>
          </a:r>
          <a:endParaRPr lang="en-US" sz="2000" kern="1200"/>
        </a:p>
      </dsp:txBody>
      <dsp:txXfrm>
        <a:off x="0" y="2745410"/>
        <a:ext cx="6666833" cy="1165500"/>
      </dsp:txXfrm>
    </dsp:sp>
    <dsp:sp modelId="{CC0B9AEA-4845-43AA-A4E8-34784ADD699E}">
      <dsp:nvSpPr>
        <dsp:cNvPr id="0" name=""/>
        <dsp:cNvSpPr/>
      </dsp:nvSpPr>
      <dsp:spPr>
        <a:xfrm>
          <a:off x="333341" y="2450210"/>
          <a:ext cx="4666783" cy="590400"/>
        </a:xfrm>
        <a:prstGeom prst="roundRect">
          <a:avLst/>
        </a:prstGeom>
        <a:gradFill rotWithShape="0">
          <a:gsLst>
            <a:gs pos="0">
              <a:schemeClr val="accent2">
                <a:hueOff val="-11856195"/>
                <a:satOff val="-100000"/>
                <a:lumOff val="172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856195"/>
                <a:satOff val="-100000"/>
                <a:lumOff val="172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856195"/>
                <a:satOff val="-100000"/>
                <a:lumOff val="172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Deux groupes de pages :</a:t>
          </a:r>
          <a:endParaRPr lang="en-US" sz="2000" kern="1200"/>
        </a:p>
      </dsp:txBody>
      <dsp:txXfrm>
        <a:off x="362162" y="2479031"/>
        <a:ext cx="4609141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0DF4F-5CB6-407C-80C8-5E512AFE3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D9F44A-3B20-4C82-86A4-1DFEAD832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E22BA7-A517-43A8-85D1-4B397201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4335-CDFD-4A79-8CA6-3C90FF6AC477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E36371-F21B-4EC7-AE15-B6DB4CF9E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D5EC5-4C34-4F35-87C4-E8A7CF4B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68B2-E290-46C7-A3EF-04942526D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45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5C3B12-4791-4359-BE6E-8D6ED6D9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9EF62F-4F99-4ECB-B0F4-62614F908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1C1D35-E276-48DD-8B1E-88807A94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4335-CDFD-4A79-8CA6-3C90FF6AC477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71C7F0-BFF3-4865-93D6-0B64E5C2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29175A-DBCF-47A2-BF05-EE01A33E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68B2-E290-46C7-A3EF-04942526D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42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94DD4EB-C1FF-4681-BFFF-C6E829CB6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35267C-AEFF-4D14-9DCA-DED83412F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340269-354C-43C6-A95B-1B98FF4FB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4335-CDFD-4A79-8CA6-3C90FF6AC477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3926A1-3C4B-428F-9C2B-FF65C6DD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A89A46-63D5-49DC-9ADD-A21C84DF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68B2-E290-46C7-A3EF-04942526D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58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63FAD-0248-4B86-B8BE-108D7C700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51975C-6948-4238-A6BF-A7F53B0B7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1052CE-7350-4E2E-9858-7D7D93AC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4335-CDFD-4A79-8CA6-3C90FF6AC477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4AECD0-8D05-45EE-AD84-8014FB7B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E3A188-FDC6-4AE1-8990-AF4B8EBD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68B2-E290-46C7-A3EF-04942526D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00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663000-7CD9-4E68-A13F-65518F9BB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3368EB-F996-4274-8519-29109240F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43E71A-155D-4ABC-BFBE-B3B29710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4335-CDFD-4A79-8CA6-3C90FF6AC477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BF862D-AE55-4B51-9FE6-98F1C6A1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EFFB39-B7BC-489A-8FE4-9E0EA362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68B2-E290-46C7-A3EF-04942526D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2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04DC2B-E540-4F33-8569-43823181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90D3EB-69A0-4DE6-89B2-252EC010E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A105DF-3034-47C2-9744-7A40A54A0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908BED-285A-4819-AFBE-61A481AD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4335-CDFD-4A79-8CA6-3C90FF6AC477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256A14-879D-4B0A-AA6F-7E856F6A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40792B-36B9-44A2-AD83-BEB6FF72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68B2-E290-46C7-A3EF-04942526D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31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0FF865-8C99-4849-A232-5EB8ED8DA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3171ED-AB6B-4E40-A642-98F0C2BFD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A755FB-A957-4BAC-BD28-64E34ED36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C37B4F-7FF3-40FF-AB8E-F5175C2F6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C0004C-F4BA-42CF-84C0-07A0DE055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0354AF4-255A-4910-AF27-D905D3F1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4335-CDFD-4A79-8CA6-3C90FF6AC477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66D95D2-A8C0-4300-8171-16995E3B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5A0A264-7B0B-4BCD-986C-FE481CA3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68B2-E290-46C7-A3EF-04942526D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39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8E7614-76BE-4D15-99F4-C12222AA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F0A2AEE-DAE8-483F-BD9D-D6FD23B7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4335-CDFD-4A79-8CA6-3C90FF6AC477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BCBFE8-27E4-44E9-91D8-F052991F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E9F224-C290-4370-A282-A70C7A8C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68B2-E290-46C7-A3EF-04942526D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39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576EE68-B2B7-42BD-B8BF-CC1600E0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4335-CDFD-4A79-8CA6-3C90FF6AC477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09C02D3-4B0B-462C-A5B5-908367722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AB5634-13DD-4094-922B-E8885AE3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68B2-E290-46C7-A3EF-04942526D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33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DC4390-CDF9-460A-BB0B-984FFC7DA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C582B0-2E37-46D5-B931-ABB3FC6B1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6C0694-AE66-428E-9C4D-612AF7B89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0FF920-7114-40DB-91B1-889C3E83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4335-CDFD-4A79-8CA6-3C90FF6AC477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56E6D3-17B6-4B54-B2CC-6459C529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6764D3-6E7B-40DB-93D6-A1EE1177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68B2-E290-46C7-A3EF-04942526D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91934-D8AE-4F88-B540-16E0C6EDA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C175B8-50D6-4068-9FE1-735033FAA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4B4782-7689-4634-B5D3-C12DD6CDD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7E4EFF-EC7C-436D-A8B1-464F51DC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4335-CDFD-4A79-8CA6-3C90FF6AC477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E28D82-A694-4B61-82A0-5C6751F6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42C2B7-FF57-40F6-91D6-6637EE7B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68B2-E290-46C7-A3EF-04942526D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2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A7E4428-D1AF-4EF6-A21F-FA3D6B9B9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76D129-A34A-4105-A68F-0D96E07FF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1993F7-1760-40D4-BB6C-BF0099896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D4335-CDFD-4A79-8CA6-3C90FF6AC477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E6612F-09B5-43DB-AADE-D955946E9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F1AC32-AC07-44FF-AF2B-EC8D6F9AD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B68B2-E290-46C7-A3EF-04942526D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11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CDD80E-0CD4-40D7-9EEE-FE80F8B26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390525"/>
            <a:ext cx="10909640" cy="1510301"/>
          </a:xfrm>
        </p:spPr>
        <p:txBody>
          <a:bodyPr anchor="ctr">
            <a:normAutofit/>
          </a:bodyPr>
          <a:lstStyle/>
          <a:p>
            <a:r>
              <a:rPr lang="fr-FR" sz="6600">
                <a:solidFill>
                  <a:srgbClr val="FFFFFF"/>
                </a:solidFill>
              </a:rPr>
              <a:t>Blog</a:t>
            </a:r>
            <a:endParaRPr lang="fr-FR" sz="6600" dirty="0">
              <a:solidFill>
                <a:srgbClr val="FFFFFF"/>
              </a:solidFill>
            </a:endParaRPr>
          </a:p>
        </p:txBody>
      </p:sp>
      <p:sp>
        <p:nvSpPr>
          <p:cNvPr id="54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B352ED4-D8CC-450A-8B45-4EEE1086F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77" y="3779976"/>
            <a:ext cx="10118598" cy="159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76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BA6AF8C-A1AF-4E12-976D-FD6A63BC0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r>
              <a:rPr lang="fr-FR" sz="4800">
                <a:solidFill>
                  <a:schemeClr val="bg1"/>
                </a:solidFill>
              </a:rPr>
              <a:t>PullRequest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674930F-2B71-4581-9271-9CE0303B4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1626927"/>
            <a:ext cx="10843065" cy="1246952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50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A6F7AE-3DF5-4400-A5CB-9A0004506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Arborescence </a:t>
            </a: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8F1D37C-E3D9-480A-950A-847AC8A04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428" y="1301197"/>
            <a:ext cx="7225748" cy="425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01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302E63-192D-445C-B9AB-619C74C3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2945176"/>
            <a:ext cx="2878688" cy="2757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Architecture du </a:t>
            </a:r>
            <a:r>
              <a:rPr lang="en-US" sz="4000" dirty="0" err="1">
                <a:solidFill>
                  <a:srgbClr val="FFFFFF"/>
                </a:solidFill>
              </a:rPr>
              <a:t>projet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5C3E583-5707-41F7-B745-BF52B5D58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17" y="2409896"/>
            <a:ext cx="3147413" cy="2037949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F1B068A-B407-4972-981E-698A6D6EC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196" y="736370"/>
            <a:ext cx="1494409" cy="53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31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0979B9-8D52-4454-B3D1-67F83FCB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fr-FR" sz="5400" dirty="0"/>
              <a:t>Les librairies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47D955-0A13-4DF5-8DFC-4BB45C72C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2200" dirty="0"/>
              <a:t>Back</a:t>
            </a:r>
          </a:p>
          <a:p>
            <a:pPr lvl="1"/>
            <a:r>
              <a:rPr lang="fr-FR" sz="1800" dirty="0"/>
              <a:t>Twig</a:t>
            </a:r>
          </a:p>
          <a:p>
            <a:pPr lvl="1"/>
            <a:r>
              <a:rPr lang="fr-FR" sz="1800" dirty="0"/>
              <a:t>Symfony/</a:t>
            </a:r>
            <a:r>
              <a:rPr lang="fr-FR" sz="1800" dirty="0" err="1"/>
              <a:t>yaml</a:t>
            </a:r>
            <a:endParaRPr lang="fr-FR" sz="1800" dirty="0"/>
          </a:p>
          <a:p>
            <a:pPr lvl="1"/>
            <a:r>
              <a:rPr lang="fr-FR" sz="1800" dirty="0"/>
              <a:t>Symfony/mailer</a:t>
            </a:r>
          </a:p>
          <a:p>
            <a:pPr lvl="1"/>
            <a:r>
              <a:rPr lang="fr-FR" sz="1800" dirty="0"/>
              <a:t>Symfony/twig-bridge</a:t>
            </a:r>
          </a:p>
          <a:p>
            <a:pPr lvl="1"/>
            <a:r>
              <a:rPr lang="fr-FR" sz="1800" dirty="0"/>
              <a:t>Symfony/var-dumper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13DC7C-1DC9-4AF6-9A87-CC5E2E742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580" y="1607379"/>
            <a:ext cx="3745864" cy="38419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608179F-3325-401D-9666-91AD78048A99}"/>
              </a:ext>
            </a:extLst>
          </p:cNvPr>
          <p:cNvSpPr txBox="1"/>
          <p:nvPr/>
        </p:nvSpPr>
        <p:spPr>
          <a:xfrm>
            <a:off x="3982934" y="2660904"/>
            <a:ext cx="3484179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400" dirty="0"/>
              <a:t>Front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err="1"/>
              <a:t>Bulma</a:t>
            </a:r>
            <a:endParaRPr lang="fr-FR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err="1"/>
              <a:t>Jquery</a:t>
            </a:r>
            <a:endParaRPr lang="fr-FR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err="1"/>
              <a:t>Datatable</a:t>
            </a:r>
            <a:endParaRPr lang="fr-FR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err="1"/>
              <a:t>Notify</a:t>
            </a:r>
            <a:endParaRPr lang="fr-FR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err="1"/>
              <a:t>Quill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5485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24BA1F-E87D-430E-9E79-487F4327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Codacy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Qualité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 code 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A7B63CE-8A7C-4C44-BC0A-34229B19F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712885"/>
            <a:ext cx="7225748" cy="343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0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DF902F6-954C-4027-95D0-AC5C3635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</a:rPr>
              <a:t>Sommaire</a:t>
            </a:r>
          </a:p>
        </p:txBody>
      </p:sp>
      <p:graphicFrame>
        <p:nvGraphicFramePr>
          <p:cNvPr id="36" name="Espace réservé du contenu 2">
            <a:extLst>
              <a:ext uri="{FF2B5EF4-FFF2-40B4-BE49-F238E27FC236}">
                <a16:creationId xmlns:a16="http://schemas.microsoft.com/office/drawing/2014/main" id="{F2A97F0A-6293-4C71-8CDF-1F7BC88DEF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35483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736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52326B-8B72-46E8-AD67-D581C5D4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</a:rPr>
              <a:t>Contexte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D86C278-98EB-46D7-A7B8-09FB5BCF1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40305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634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8">
            <a:extLst>
              <a:ext uri="{FF2B5EF4-FFF2-40B4-BE49-F238E27FC236}">
                <a16:creationId xmlns:a16="http://schemas.microsoft.com/office/drawing/2014/main" id="{D7DC14DB-B8F9-4B8E-BB6F-1CC0293C9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0">
            <a:extLst>
              <a:ext uri="{FF2B5EF4-FFF2-40B4-BE49-F238E27FC236}">
                <a16:creationId xmlns:a16="http://schemas.microsoft.com/office/drawing/2014/main" id="{48C5EC73-3999-4CE9-A304-0A33B4311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32">
            <a:extLst>
              <a:ext uri="{FF2B5EF4-FFF2-40B4-BE49-F238E27FC236}">
                <a16:creationId xmlns:a16="http://schemas.microsoft.com/office/drawing/2014/main" id="{373DB4D5-E594-4BB0-AC1E-DC166F1EF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4B2FA4A-5CF5-41C9-906E-9E52F8D85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34">
              <a:extLst>
                <a:ext uri="{FF2B5EF4-FFF2-40B4-BE49-F238E27FC236}">
                  <a16:creationId xmlns:a16="http://schemas.microsoft.com/office/drawing/2014/main" id="{A432CEFA-F824-457E-91A6-9112F01F1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3362066-D629-40AA-84D9-CF65E01B6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62EBDE7-BD31-4F53-A6D5-3C6EA1692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6E859ED-EE98-4338-AFF2-40BF63010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D988D27-C975-4190-B8D7-FC12A138F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7B15D645-CAC7-46F1-BA18-D731D0890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F268E0-ACCF-492F-8275-1F0AA256B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11B9E42-44B3-4EBD-8F71-13C6ED340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63748F2-877D-4C3C-8AEB-59CC1F70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39D52DA-0AA6-474D-966F-FB4C5F5B5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D800825-8618-4241-8589-CB2AE17CF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DC953D31-C1A7-4FC4-8CDF-85E2F34A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0F141FE-87E1-4A1E-97A5-B072042E0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523F37A-A07A-4CAC-AFC1-3FA4FD4BF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88A387D-82C8-40B7-BADA-6BDBD9B3B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EB29A9F-593B-416C-AC64-DE56AE976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4A393C6-4F1D-4472-A646-B2BADD561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3F77863-B5B2-46D1-A238-3245492C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0937"/>
            <a:ext cx="8621921" cy="1472368"/>
          </a:xfrm>
          <a:noFill/>
        </p:spPr>
        <p:txBody>
          <a:bodyPr anchor="t">
            <a:normAutofit/>
          </a:bodyPr>
          <a:lstStyle/>
          <a:p>
            <a:r>
              <a:rPr lang="fr-FR" sz="4800" dirty="0">
                <a:solidFill>
                  <a:schemeClr val="bg1"/>
                </a:solidFill>
              </a:rPr>
              <a:t>Diagrammes de cas d’utilisation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F2FE87B-4ADA-4388-8C5B-742DDB1284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" r="-2" b="-2"/>
          <a:stretch/>
        </p:blipFill>
        <p:spPr>
          <a:xfrm>
            <a:off x="1869806" y="1964802"/>
            <a:ext cx="3890170" cy="4060419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1DEFE96C-DE59-49FD-8B48-A1D4B2CAE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5344605" y="3250370"/>
            <a:ext cx="304800" cy="429768"/>
            <a:chOff x="215328" y="-46937"/>
            <a:chExt cx="304800" cy="277384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80EB62E-9341-48A0-BC32-C52276342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9F09EAA-C427-4ABD-ACD8-F393FFB0C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4D722E9-BD13-423B-B577-22439E6BC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9068CE-0CDA-417E-8994-2AF1D0982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A32116A1-D061-44E4-A92A-B242ED75C3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4" r="3" b="3"/>
          <a:stretch/>
        </p:blipFill>
        <p:spPr>
          <a:xfrm>
            <a:off x="6329264" y="1964801"/>
            <a:ext cx="3890170" cy="406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1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A7A5FA-26C0-4E74-84EE-B6072A95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Diagrammes de séquence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C9A9849-E673-40F8-AC48-D8B2C94B1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855" y="677532"/>
            <a:ext cx="3039945" cy="22457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42DA3A3-96FB-43E7-904C-0C94102CB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741" y="3752705"/>
            <a:ext cx="3044519" cy="1854139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3C1D703-E898-4785-9A66-CDE491DB7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186" y="1183998"/>
            <a:ext cx="3054733" cy="105126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85C021F-7B94-4EB1-9E85-C2FF527C49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545" y="3752705"/>
            <a:ext cx="3054730" cy="180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2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2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3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reeform: Shape 3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76874F-3AB1-4DE6-8247-7CDA7A8C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Diagramme de classes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AC63393-C2CE-4BED-98FD-351E34361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1763" y="467208"/>
            <a:ext cx="4227078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0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750D30-3E60-4289-BED2-1D1BE7D93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442" y="921715"/>
            <a:ext cx="5163022" cy="26359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Modèle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données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3D2309C-C5F8-40A3-852C-9D928B20CF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21" b="38279"/>
          <a:stretch/>
        </p:blipFill>
        <p:spPr>
          <a:xfrm>
            <a:off x="6500751" y="1533930"/>
            <a:ext cx="4825625" cy="245171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3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CF971D-F618-4189-BCB6-DD3FF5757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5400" dirty="0"/>
              <a:t>L’organisation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32C5D1-B766-47C9-A15B-9B2F4B400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dirty="0"/>
              <a:t>Création d’issues avec 3 tags différents</a:t>
            </a:r>
          </a:p>
          <a:p>
            <a:pPr lvl="1"/>
            <a:r>
              <a:rPr lang="fr-FR" sz="2200" dirty="0"/>
              <a:t>Back</a:t>
            </a:r>
          </a:p>
          <a:p>
            <a:pPr lvl="1"/>
            <a:r>
              <a:rPr lang="fr-FR" sz="2200" dirty="0"/>
              <a:t>Front</a:t>
            </a:r>
          </a:p>
          <a:p>
            <a:pPr lvl="1"/>
            <a:r>
              <a:rPr lang="fr-FR" sz="2200" dirty="0"/>
              <a:t>Admin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D47A721-E9CB-4318-863E-877901BFF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56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8048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C8E89F-1AD3-4070-80FE-ACD8C20CE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1348162"/>
            <a:ext cx="5163022" cy="26359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fr-FR" sz="1600" dirty="0"/>
              <a:t>Gestion de versions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DA0745-B01F-4ED1-ADDA-A9A265420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409" y="4541263"/>
            <a:ext cx="5522591" cy="13950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https://github.com/jdevuono54/OCR-P5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22D3645-2909-4262-B2A6-B3E2EC6C0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05" y="463404"/>
            <a:ext cx="4220425" cy="55531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450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00ABF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113</Words>
  <Application>Microsoft Office PowerPoint</Application>
  <PresentationFormat>Grand écran</PresentationFormat>
  <Paragraphs>47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Blog</vt:lpstr>
      <vt:lpstr>Sommaire</vt:lpstr>
      <vt:lpstr>Contexte</vt:lpstr>
      <vt:lpstr>Diagrammes de cas d’utilisation</vt:lpstr>
      <vt:lpstr>Diagrammes de séquence</vt:lpstr>
      <vt:lpstr>Diagramme de classes</vt:lpstr>
      <vt:lpstr>Modèle de données</vt:lpstr>
      <vt:lpstr>L’organisation</vt:lpstr>
      <vt:lpstr>GIT     Gestion de versions</vt:lpstr>
      <vt:lpstr>PullRequest</vt:lpstr>
      <vt:lpstr>Arborescence  </vt:lpstr>
      <vt:lpstr>Architecture du projet</vt:lpstr>
      <vt:lpstr>Les librairies</vt:lpstr>
      <vt:lpstr>Codacy Qualité du code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</dc:title>
  <dc:creator>Jacques De vuono</dc:creator>
  <cp:lastModifiedBy>Jacques De vuono</cp:lastModifiedBy>
  <cp:revision>4</cp:revision>
  <dcterms:created xsi:type="dcterms:W3CDTF">2021-09-16T19:23:56Z</dcterms:created>
  <dcterms:modified xsi:type="dcterms:W3CDTF">2021-11-23T23:27:00Z</dcterms:modified>
</cp:coreProperties>
</file>