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4" r:id="rId20"/>
    <p:sldId id="275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rit Dewan" userId="31f5c43799f95471" providerId="LiveId" clId="{8C7DE07E-5801-4A21-8F0D-BDCAAAC3EFC5}"/>
    <pc:docChg chg="modSld">
      <pc:chgData name="Jagrit Dewan" userId="31f5c43799f95471" providerId="LiveId" clId="{8C7DE07E-5801-4A21-8F0D-BDCAAAC3EFC5}" dt="2021-06-02T15:04:36.023" v="80" actId="14100"/>
      <pc:docMkLst>
        <pc:docMk/>
      </pc:docMkLst>
      <pc:sldChg chg="modSp mod">
        <pc:chgData name="Jagrit Dewan" userId="31f5c43799f95471" providerId="LiveId" clId="{8C7DE07E-5801-4A21-8F0D-BDCAAAC3EFC5}" dt="2021-06-02T15:03:25.340" v="2" actId="14100"/>
        <pc:sldMkLst>
          <pc:docMk/>
          <pc:sldMk cId="1957259874" sldId="258"/>
        </pc:sldMkLst>
        <pc:picChg chg="mod">
          <ac:chgData name="Jagrit Dewan" userId="31f5c43799f95471" providerId="LiveId" clId="{8C7DE07E-5801-4A21-8F0D-BDCAAAC3EFC5}" dt="2021-06-02T15:03:22.246" v="1" actId="14100"/>
          <ac:picMkLst>
            <pc:docMk/>
            <pc:sldMk cId="1957259874" sldId="258"/>
            <ac:picMk id="5" creationId="{364BB3B8-25F8-4517-BEA6-928AD65BB5C5}"/>
          </ac:picMkLst>
        </pc:picChg>
        <pc:picChg chg="mod">
          <ac:chgData name="Jagrit Dewan" userId="31f5c43799f95471" providerId="LiveId" clId="{8C7DE07E-5801-4A21-8F0D-BDCAAAC3EFC5}" dt="2021-06-02T15:03:25.340" v="2" actId="14100"/>
          <ac:picMkLst>
            <pc:docMk/>
            <pc:sldMk cId="1957259874" sldId="258"/>
            <ac:picMk id="9" creationId="{385932A1-3F37-4386-BAF4-1FAF67F99100}"/>
          </ac:picMkLst>
        </pc:picChg>
      </pc:sldChg>
      <pc:sldChg chg="modSp mod">
        <pc:chgData name="Jagrit Dewan" userId="31f5c43799f95471" providerId="LiveId" clId="{8C7DE07E-5801-4A21-8F0D-BDCAAAC3EFC5}" dt="2021-06-02T15:03:56.301" v="74" actId="20577"/>
        <pc:sldMkLst>
          <pc:docMk/>
          <pc:sldMk cId="545569246" sldId="264"/>
        </pc:sldMkLst>
        <pc:spChg chg="mod">
          <ac:chgData name="Jagrit Dewan" userId="31f5c43799f95471" providerId="LiveId" clId="{8C7DE07E-5801-4A21-8F0D-BDCAAAC3EFC5}" dt="2021-06-02T15:03:56.301" v="74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Jagrit Dewan" userId="31f5c43799f95471" providerId="LiveId" clId="{8C7DE07E-5801-4A21-8F0D-BDCAAAC3EFC5}" dt="2021-06-02T15:04:22.342" v="79" actId="14100"/>
        <pc:sldMkLst>
          <pc:docMk/>
          <pc:sldMk cId="916853615" sldId="268"/>
        </pc:sldMkLst>
        <pc:picChg chg="mod">
          <ac:chgData name="Jagrit Dewan" userId="31f5c43799f95471" providerId="LiveId" clId="{8C7DE07E-5801-4A21-8F0D-BDCAAAC3EFC5}" dt="2021-06-02T15:04:22.342" v="79" actId="14100"/>
          <ac:picMkLst>
            <pc:docMk/>
            <pc:sldMk cId="916853615" sldId="268"/>
            <ac:picMk id="3" creationId="{0F788004-49D1-4B2E-9073-102C80F4C5B2}"/>
          </ac:picMkLst>
        </pc:picChg>
      </pc:sldChg>
      <pc:sldChg chg="modSp mod">
        <pc:chgData name="Jagrit Dewan" userId="31f5c43799f95471" providerId="LiveId" clId="{8C7DE07E-5801-4A21-8F0D-BDCAAAC3EFC5}" dt="2021-06-02T15:04:36.023" v="80" actId="14100"/>
        <pc:sldMkLst>
          <pc:docMk/>
          <pc:sldMk cId="3266127139" sldId="269"/>
        </pc:sldMkLst>
        <pc:picChg chg="mod">
          <ac:chgData name="Jagrit Dewan" userId="31f5c43799f95471" providerId="LiveId" clId="{8C7DE07E-5801-4A21-8F0D-BDCAAAC3EFC5}" dt="2021-06-02T15:04:36.023" v="80" actId="14100"/>
          <ac:picMkLst>
            <pc:docMk/>
            <pc:sldMk cId="3266127139" sldId="269"/>
            <ac:picMk id="3" creationId="{EAC2E404-4985-4853-8D6E-4DD916864210}"/>
          </ac:picMkLst>
        </pc:picChg>
      </pc:sldChg>
      <pc:sldChg chg="modSp mod">
        <pc:chgData name="Jagrit Dewan" userId="31f5c43799f95471" providerId="LiveId" clId="{8C7DE07E-5801-4A21-8F0D-BDCAAAC3EFC5}" dt="2021-06-02T15:04:09.841" v="78" actId="14100"/>
        <pc:sldMkLst>
          <pc:docMk/>
          <pc:sldMk cId="1074638838" sldId="278"/>
        </pc:sldMkLst>
        <pc:picChg chg="mod">
          <ac:chgData name="Jagrit Dewan" userId="31f5c43799f95471" providerId="LiveId" clId="{8C7DE07E-5801-4A21-8F0D-BDCAAAC3EFC5}" dt="2021-06-02T15:04:09.841" v="78" actId="14100"/>
          <ac:picMkLst>
            <pc:docMk/>
            <pc:sldMk cId="1074638838" sldId="278"/>
            <ac:picMk id="5" creationId="{BBFAB0E5-6844-4867-9FA7-5CD92AF29E62}"/>
          </ac:picMkLst>
        </pc:picChg>
        <pc:picChg chg="mod">
          <ac:chgData name="Jagrit Dewan" userId="31f5c43799f95471" providerId="LiveId" clId="{8C7DE07E-5801-4A21-8F0D-BDCAAAC3EFC5}" dt="2021-06-02T15:04:04.722" v="76" actId="14100"/>
          <ac:picMkLst>
            <pc:docMk/>
            <pc:sldMk cId="1074638838" sldId="278"/>
            <ac:picMk id="6" creationId="{50B7E620-EDF9-4F56-9232-371C3FD50791}"/>
          </ac:picMkLst>
        </pc:picChg>
      </pc:sld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  <pc:docChgLst>
    <pc:chgData name="Jagrit Dewan" userId="31f5c43799f95471" providerId="Windows Live" clId="Web-{4E4C8CC5-29A2-4735-8878-EED23D2D3AD9}"/>
    <pc:docChg chg="delSld modSld">
      <pc:chgData name="Jagrit Dewan" userId="31f5c43799f95471" providerId="Windows Live" clId="Web-{4E4C8CC5-29A2-4735-8878-EED23D2D3AD9}" dt="2020-12-01T13:27:46.332" v="2750" actId="1076"/>
      <pc:docMkLst>
        <pc:docMk/>
      </pc:docMkLst>
      <pc:sldChg chg="delSp modSp">
        <pc:chgData name="Jagrit Dewan" userId="31f5c43799f95471" providerId="Windows Live" clId="Web-{4E4C8CC5-29A2-4735-8878-EED23D2D3AD9}" dt="2020-12-01T12:34:49.473" v="113"/>
        <pc:sldMkLst>
          <pc:docMk/>
          <pc:sldMk cId="3237914124" sldId="256"/>
        </pc:sldMkLst>
        <pc:spChg chg="mod">
          <ac:chgData name="Jagrit Dewan" userId="31f5c43799f95471" providerId="Windows Live" clId="Web-{4E4C8CC5-29A2-4735-8878-EED23D2D3AD9}" dt="2020-12-01T12:33:21.646" v="71" actId="14100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Jagrit Dewan" userId="31f5c43799f95471" providerId="Windows Live" clId="Web-{4E4C8CC5-29A2-4735-8878-EED23D2D3AD9}" dt="2020-12-01T12:34:39.083" v="106" actId="20577"/>
          <ac:spMkLst>
            <pc:docMk/>
            <pc:sldMk cId="3237914124" sldId="256"/>
            <ac:spMk id="3" creationId="{93383873-F31C-4E31-B4BA-B40D502705CE}"/>
          </ac:spMkLst>
        </pc:spChg>
        <pc:picChg chg="mod">
          <ac:chgData name="Jagrit Dewan" userId="31f5c43799f95471" providerId="Windows Live" clId="Web-{4E4C8CC5-29A2-4735-8878-EED23D2D3AD9}" dt="2020-12-01T12:33:50.677" v="103" actId="1076"/>
          <ac:picMkLst>
            <pc:docMk/>
            <pc:sldMk cId="3237914124" sldId="256"/>
            <ac:picMk id="4" creationId="{472BA16E-D1FA-4491-9564-DD4BCFEACAD2}"/>
          </ac:picMkLst>
        </pc:picChg>
        <pc:inkChg chg="del">
          <ac:chgData name="Jagrit Dewan" userId="31f5c43799f95471" providerId="Windows Live" clId="Web-{4E4C8CC5-29A2-4735-8878-EED23D2D3AD9}" dt="2020-12-01T12:29:28.758" v="15"/>
          <ac:inkMkLst>
            <pc:docMk/>
            <pc:sldMk cId="3237914124" sldId="256"/>
            <ac:inkMk id="6" creationId="{BB9E41AB-16C2-481D-B8C5-779DDB04601D}"/>
          </ac:inkMkLst>
        </pc:inkChg>
        <pc:inkChg chg="del">
          <ac:chgData name="Jagrit Dewan" userId="31f5c43799f95471" providerId="Windows Live" clId="Web-{4E4C8CC5-29A2-4735-8878-EED23D2D3AD9}" dt="2020-12-01T12:34:49.473" v="113"/>
          <ac:inkMkLst>
            <pc:docMk/>
            <pc:sldMk cId="3237914124" sldId="256"/>
            <ac:inkMk id="13" creationId="{F01B0B0D-23C0-406D-81B1-53560BEA6080}"/>
          </ac:inkMkLst>
        </pc:inkChg>
        <pc:inkChg chg="del">
          <ac:chgData name="Jagrit Dewan" userId="31f5c43799f95471" providerId="Windows Live" clId="Web-{4E4C8CC5-29A2-4735-8878-EED23D2D3AD9}" dt="2020-12-01T12:34:48.207" v="112"/>
          <ac:inkMkLst>
            <pc:docMk/>
            <pc:sldMk cId="3237914124" sldId="256"/>
            <ac:inkMk id="22" creationId="{E393B7F9-52EB-4DF0-9F3C-D38FF4077920}"/>
          </ac:inkMkLst>
        </pc:inkChg>
        <pc:inkChg chg="del">
          <ac:chgData name="Jagrit Dewan" userId="31f5c43799f95471" providerId="Windows Live" clId="Web-{4E4C8CC5-29A2-4735-8878-EED23D2D3AD9}" dt="2020-12-01T12:34:46.864" v="111"/>
          <ac:inkMkLst>
            <pc:docMk/>
            <pc:sldMk cId="3237914124" sldId="256"/>
            <ac:inkMk id="23" creationId="{34B2D232-CEF5-419B-B1A5-8DBEA2B7E54F}"/>
          </ac:inkMkLst>
        </pc:inkChg>
        <pc:inkChg chg="del">
          <ac:chgData name="Jagrit Dewan" userId="31f5c43799f95471" providerId="Windows Live" clId="Web-{4E4C8CC5-29A2-4735-8878-EED23D2D3AD9}" dt="2020-12-01T12:34:45.567" v="110"/>
          <ac:inkMkLst>
            <pc:docMk/>
            <pc:sldMk cId="3237914124" sldId="256"/>
            <ac:inkMk id="27" creationId="{45DA6E77-6091-41F4-942A-0F309A3D2009}"/>
          </ac:inkMkLst>
        </pc:inkChg>
        <pc:inkChg chg="del">
          <ac:chgData name="Jagrit Dewan" userId="31f5c43799f95471" providerId="Windows Live" clId="Web-{4E4C8CC5-29A2-4735-8878-EED23D2D3AD9}" dt="2020-12-01T12:34:43.958" v="109"/>
          <ac:inkMkLst>
            <pc:docMk/>
            <pc:sldMk cId="3237914124" sldId="256"/>
            <ac:inkMk id="28" creationId="{E3F3AD06-2FD6-4505-B7DB-A8FB3DED0B43}"/>
          </ac:inkMkLst>
        </pc:inkChg>
      </pc:sldChg>
      <pc:sldChg chg="addSp delSp modSp">
        <pc:chgData name="Jagrit Dewan" userId="31f5c43799f95471" providerId="Windows Live" clId="Web-{4E4C8CC5-29A2-4735-8878-EED23D2D3AD9}" dt="2020-12-01T13:04:09.019" v="1607" actId="14100"/>
        <pc:sldMkLst>
          <pc:docMk/>
          <pc:sldMk cId="1957259874" sldId="258"/>
        </pc:sldMkLst>
        <pc:spChg chg="mod">
          <ac:chgData name="Jagrit Dewan" userId="31f5c43799f95471" providerId="Windows Live" clId="Web-{4E4C8CC5-29A2-4735-8878-EED23D2D3AD9}" dt="2020-12-01T12:57:44.710" v="1353" actId="14100"/>
          <ac:spMkLst>
            <pc:docMk/>
            <pc:sldMk cId="1957259874" sldId="258"/>
            <ac:spMk id="3" creationId="{E4FC0D20-FACF-4D73-BD27-CF8F6B97546A}"/>
          </ac:spMkLst>
        </pc:spChg>
        <pc:spChg chg="mod">
          <ac:chgData name="Jagrit Dewan" userId="31f5c43799f95471" providerId="Windows Live" clId="Web-{4E4C8CC5-29A2-4735-8878-EED23D2D3AD9}" dt="2020-12-01T12:58:21.288" v="1405" actId="20577"/>
          <ac:spMkLst>
            <pc:docMk/>
            <pc:sldMk cId="1957259874" sldId="258"/>
            <ac:spMk id="4" creationId="{ACA6A89D-097D-4968-A07A-39A5B4F78A62}"/>
          </ac:spMkLst>
        </pc:spChg>
        <pc:spChg chg="add del">
          <ac:chgData name="Jagrit Dewan" userId="31f5c43799f95471" providerId="Windows Live" clId="Web-{4E4C8CC5-29A2-4735-8878-EED23D2D3AD9}" dt="2020-12-01T12:57:52.132" v="1356"/>
          <ac:spMkLst>
            <pc:docMk/>
            <pc:sldMk cId="1957259874" sldId="258"/>
            <ac:spMk id="6" creationId="{DDFC3368-BA81-4C5E-B0E0-EE6D09C72221}"/>
          </ac:spMkLst>
        </pc:spChg>
        <pc:spChg chg="mod">
          <ac:chgData name="Jagrit Dewan" userId="31f5c43799f95471" providerId="Windows Live" clId="Web-{4E4C8CC5-29A2-4735-8878-EED23D2D3AD9}" dt="2020-12-01T12:55:31.899" v="1291" actId="20577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Jagrit Dewan" userId="31f5c43799f95471" providerId="Windows Live" clId="Web-{4E4C8CC5-29A2-4735-8878-EED23D2D3AD9}" dt="2020-12-01T12:58:26.975" v="1411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Jagrit Dewan" userId="31f5c43799f95471" providerId="Windows Live" clId="Web-{4E4C8CC5-29A2-4735-8878-EED23D2D3AD9}" dt="2020-12-01T12:57:49.507" v="1355" actId="14100"/>
          <ac:picMkLst>
            <pc:docMk/>
            <pc:sldMk cId="1957259874" sldId="258"/>
            <ac:picMk id="5" creationId="{364BB3B8-25F8-4517-BEA6-928AD65BB5C5}"/>
          </ac:picMkLst>
        </pc:picChg>
        <pc:picChg chg="add del mod">
          <ac:chgData name="Jagrit Dewan" userId="31f5c43799f95471" providerId="Windows Live" clId="Web-{4E4C8CC5-29A2-4735-8878-EED23D2D3AD9}" dt="2020-12-01T13:03:11.254" v="1602"/>
          <ac:picMkLst>
            <pc:docMk/>
            <pc:sldMk cId="1957259874" sldId="258"/>
            <ac:picMk id="7" creationId="{8FE54650-056E-4087-8CCA-647A190E073C}"/>
          </ac:picMkLst>
        </pc:picChg>
        <pc:picChg chg="add mod">
          <ac:chgData name="Jagrit Dewan" userId="31f5c43799f95471" providerId="Windows Live" clId="Web-{4E4C8CC5-29A2-4735-8878-EED23D2D3AD9}" dt="2020-12-01T13:04:09.019" v="1607" actId="14100"/>
          <ac:picMkLst>
            <pc:docMk/>
            <pc:sldMk cId="1957259874" sldId="258"/>
            <ac:picMk id="9" creationId="{385932A1-3F37-4386-BAF4-1FAF67F99100}"/>
          </ac:picMkLst>
        </pc:picChg>
      </pc:sldChg>
      <pc:sldChg chg="modSp">
        <pc:chgData name="Jagrit Dewan" userId="31f5c43799f95471" providerId="Windows Live" clId="Web-{4E4C8CC5-29A2-4735-8878-EED23D2D3AD9}" dt="2020-12-01T13:27:46.332" v="2750" actId="1076"/>
        <pc:sldMkLst>
          <pc:docMk/>
          <pc:sldMk cId="3083623366" sldId="260"/>
        </pc:sldMkLst>
        <pc:spChg chg="mod">
          <ac:chgData name="Jagrit Dewan" userId="31f5c43799f95471" providerId="Windows Live" clId="Web-{4E4C8CC5-29A2-4735-8878-EED23D2D3AD9}" dt="2020-12-01T13:27:46.332" v="2750" actId="1076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Jagrit Dewan" userId="31f5c43799f95471" providerId="Windows Live" clId="Web-{4E4C8CC5-29A2-4735-8878-EED23D2D3AD9}" dt="2020-12-01T12:42:08.814" v="656" actId="1076"/>
        <pc:sldMkLst>
          <pc:docMk/>
          <pc:sldMk cId="710623681" sldId="261"/>
        </pc:sldMkLst>
        <pc:spChg chg="mod">
          <ac:chgData name="Jagrit Dewan" userId="31f5c43799f95471" providerId="Windows Live" clId="Web-{4E4C8CC5-29A2-4735-8878-EED23D2D3AD9}" dt="2020-12-01T12:42:08.814" v="656" actId="1076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Jagrit Dewan" userId="31f5c43799f95471" providerId="Windows Live" clId="Web-{4E4C8CC5-29A2-4735-8878-EED23D2D3AD9}" dt="2020-12-01T12:48:39.419" v="1290" actId="14100"/>
        <pc:sldMkLst>
          <pc:docMk/>
          <pc:sldMk cId="452859177" sldId="262"/>
        </pc:sldMkLst>
        <pc:spChg chg="mod">
          <ac:chgData name="Jagrit Dewan" userId="31f5c43799f95471" providerId="Windows Live" clId="Web-{4E4C8CC5-29A2-4735-8878-EED23D2D3AD9}" dt="2020-12-01T12:48:39.419" v="1290" actId="14100"/>
          <ac:spMkLst>
            <pc:docMk/>
            <pc:sldMk cId="452859177" sldId="262"/>
            <ac:spMk id="3" creationId="{902FD5C4-FE5F-46D2-ABC9-49FA4BB8442F}"/>
          </ac:spMkLst>
        </pc:spChg>
      </pc:sldChg>
      <pc:sldChg chg="modSp">
        <pc:chgData name="Jagrit Dewan" userId="31f5c43799f95471" providerId="Windows Live" clId="Web-{4E4C8CC5-29A2-4735-8878-EED23D2D3AD9}" dt="2020-12-01T13:09:00.391" v="1730" actId="20577"/>
        <pc:sldMkLst>
          <pc:docMk/>
          <pc:sldMk cId="545569246" sldId="264"/>
        </pc:sldMkLst>
        <pc:spChg chg="mod">
          <ac:chgData name="Jagrit Dewan" userId="31f5c43799f95471" providerId="Windows Live" clId="Web-{4E4C8CC5-29A2-4735-8878-EED23D2D3AD9}" dt="2020-12-01T13:09:00.391" v="1730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Jagrit Dewan" userId="31f5c43799f95471" providerId="Windows Live" clId="Web-{4E4C8CC5-29A2-4735-8878-EED23D2D3AD9}" dt="2020-12-01T13:08:50.578" v="1715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Jagrit Dewan" userId="31f5c43799f95471" providerId="Windows Live" clId="Web-{4E4C8CC5-29A2-4735-8878-EED23D2D3AD9}" dt="2020-12-01T13:15:07.106" v="2104" actId="20577"/>
        <pc:sldMkLst>
          <pc:docMk/>
          <pc:sldMk cId="9691683" sldId="267"/>
        </pc:sldMkLst>
        <pc:spChg chg="mod">
          <ac:chgData name="Jagrit Dewan" userId="31f5c43799f95471" providerId="Windows Live" clId="Web-{4E4C8CC5-29A2-4735-8878-EED23D2D3AD9}" dt="2020-12-01T13:15:07.106" v="2104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">
        <pc:chgData name="Jagrit Dewan" userId="31f5c43799f95471" providerId="Windows Live" clId="Web-{4E4C8CC5-29A2-4735-8878-EED23D2D3AD9}" dt="2020-12-01T13:16:43.011" v="2113" actId="14100"/>
        <pc:sldMkLst>
          <pc:docMk/>
          <pc:sldMk cId="916853615" sldId="268"/>
        </pc:sldMkLst>
        <pc:spChg chg="mod">
          <ac:chgData name="Jagrit Dewan" userId="31f5c43799f95471" providerId="Windows Live" clId="Web-{4E4C8CC5-29A2-4735-8878-EED23D2D3AD9}" dt="2020-12-01T13:15:14.512" v="2106" actId="20577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Jagrit Dewan" userId="31f5c43799f95471" providerId="Windows Live" clId="Web-{4E4C8CC5-29A2-4735-8878-EED23D2D3AD9}" dt="2020-12-01T13:16:43.011" v="2113" actId="14100"/>
          <ac:picMkLst>
            <pc:docMk/>
            <pc:sldMk cId="916853615" sldId="268"/>
            <ac:picMk id="3" creationId="{0F788004-49D1-4B2E-9073-102C80F4C5B2}"/>
          </ac:picMkLst>
        </pc:picChg>
      </pc:sldChg>
      <pc:sldChg chg="addSp modSp">
        <pc:chgData name="Jagrit Dewan" userId="31f5c43799f95471" providerId="Windows Live" clId="Web-{4E4C8CC5-29A2-4735-8878-EED23D2D3AD9}" dt="2020-12-01T13:17:35.401" v="2122" actId="1076"/>
        <pc:sldMkLst>
          <pc:docMk/>
          <pc:sldMk cId="3266127139" sldId="269"/>
        </pc:sldMkLst>
        <pc:spChg chg="mod">
          <ac:chgData name="Jagrit Dewan" userId="31f5c43799f95471" providerId="Windows Live" clId="Web-{4E4C8CC5-29A2-4735-8878-EED23D2D3AD9}" dt="2020-12-01T13:16:50.308" v="2114" actId="20577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Jagrit Dewan" userId="31f5c43799f95471" providerId="Windows Live" clId="Web-{4E4C8CC5-29A2-4735-8878-EED23D2D3AD9}" dt="2020-12-01T13:17:35.401" v="2122" actId="1076"/>
          <ac:picMkLst>
            <pc:docMk/>
            <pc:sldMk cId="3266127139" sldId="269"/>
            <ac:picMk id="3" creationId="{EAC2E404-4985-4853-8D6E-4DD916864210}"/>
          </ac:picMkLst>
        </pc:picChg>
      </pc:sldChg>
      <pc:sldChg chg="addSp modSp">
        <pc:chgData name="Jagrit Dewan" userId="31f5c43799f95471" providerId="Windows Live" clId="Web-{4E4C8CC5-29A2-4735-8878-EED23D2D3AD9}" dt="2020-12-01T13:18:25.854" v="2129" actId="14100"/>
        <pc:sldMkLst>
          <pc:docMk/>
          <pc:sldMk cId="3517973280" sldId="270"/>
        </pc:sldMkLst>
        <pc:spChg chg="mod">
          <ac:chgData name="Jagrit Dewan" userId="31f5c43799f95471" providerId="Windows Live" clId="Web-{4E4C8CC5-29A2-4735-8878-EED23D2D3AD9}" dt="2020-12-01T13:18:14.322" v="2123" actId="20577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Jagrit Dewan" userId="31f5c43799f95471" providerId="Windows Live" clId="Web-{4E4C8CC5-29A2-4735-8878-EED23D2D3AD9}" dt="2020-12-01T13:18:25.854" v="2129" actId="14100"/>
          <ac:picMkLst>
            <pc:docMk/>
            <pc:sldMk cId="3517973280" sldId="270"/>
            <ac:picMk id="3" creationId="{A86FFB6E-FB3D-4361-9586-67FCED347E6F}"/>
          </ac:picMkLst>
        </pc:picChg>
      </pc:sldChg>
      <pc:sldChg chg="modSp">
        <pc:chgData name="Jagrit Dewan" userId="31f5c43799f95471" providerId="Windows Live" clId="Web-{4E4C8CC5-29A2-4735-8878-EED23D2D3AD9}" dt="2020-12-01T13:20:19.868" v="2460" actId="20577"/>
        <pc:sldMkLst>
          <pc:docMk/>
          <pc:sldMk cId="2161130591" sldId="272"/>
        </pc:sldMkLst>
        <pc:spChg chg="mod">
          <ac:chgData name="Jagrit Dewan" userId="31f5c43799f95471" providerId="Windows Live" clId="Web-{4E4C8CC5-29A2-4735-8878-EED23D2D3AD9}" dt="2020-12-01T13:20:19.868" v="2460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addSp delSp modSp del">
        <pc:chgData name="Jagrit Dewan" userId="31f5c43799f95471" providerId="Windows Live" clId="Web-{4E4C8CC5-29A2-4735-8878-EED23D2D3AD9}" dt="2020-12-01T13:22:50.898" v="2683"/>
        <pc:sldMkLst>
          <pc:docMk/>
          <pc:sldMk cId="647271476" sldId="273"/>
        </pc:sldMkLst>
        <pc:spChg chg="del">
          <ac:chgData name="Jagrit Dewan" userId="31f5c43799f95471" providerId="Windows Live" clId="Web-{4E4C8CC5-29A2-4735-8878-EED23D2D3AD9}" dt="2020-12-01T13:21:16.774" v="2462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Jagrit Dewan" userId="31f5c43799f95471" providerId="Windows Live" clId="Web-{4E4C8CC5-29A2-4735-8878-EED23D2D3AD9}" dt="2020-12-01T13:22:38.382" v="2674" actId="20577"/>
          <ac:spMkLst>
            <pc:docMk/>
            <pc:sldMk cId="647271476" sldId="273"/>
            <ac:spMk id="4" creationId="{ACA6A89D-097D-4968-A07A-39A5B4F78A62}"/>
          </ac:spMkLst>
        </pc:spChg>
        <pc:spChg chg="add del mod">
          <ac:chgData name="Jagrit Dewan" userId="31f5c43799f95471" providerId="Windows Live" clId="Web-{4E4C8CC5-29A2-4735-8878-EED23D2D3AD9}" dt="2020-12-01T13:21:22.430" v="2463"/>
          <ac:spMkLst>
            <pc:docMk/>
            <pc:sldMk cId="647271476" sldId="273"/>
            <ac:spMk id="6" creationId="{983611FE-4737-4B7D-BA48-5A9688466EBA}"/>
          </ac:spMkLst>
        </pc:spChg>
      </pc:sldChg>
      <pc:sldChg chg="modSp">
        <pc:chgData name="Jagrit Dewan" userId="31f5c43799f95471" providerId="Windows Live" clId="Web-{4E4C8CC5-29A2-4735-8878-EED23D2D3AD9}" dt="2020-12-01T13:22:46.663" v="2682" actId="1076"/>
        <pc:sldMkLst>
          <pc:docMk/>
          <pc:sldMk cId="1630123617" sldId="274"/>
        </pc:sldMkLst>
        <pc:spChg chg="mod">
          <ac:chgData name="Jagrit Dewan" userId="31f5c43799f95471" providerId="Windows Live" clId="Web-{4E4C8CC5-29A2-4735-8878-EED23D2D3AD9}" dt="2020-12-01T13:22:46.663" v="2682" actId="1076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">
        <pc:chgData name="Jagrit Dewan" userId="31f5c43799f95471" providerId="Windows Live" clId="Web-{4E4C8CC5-29A2-4735-8878-EED23D2D3AD9}" dt="2020-12-01T13:24:51.912" v="2697" actId="1076"/>
        <pc:sldMkLst>
          <pc:docMk/>
          <pc:sldMk cId="3410008520" sldId="275"/>
        </pc:sldMkLst>
        <pc:spChg chg="del mod">
          <ac:chgData name="Jagrit Dewan" userId="31f5c43799f95471" providerId="Windows Live" clId="Web-{4E4C8CC5-29A2-4735-8878-EED23D2D3AD9}" dt="2020-12-01T13:24:49.084" v="2696"/>
          <ac:spMkLst>
            <pc:docMk/>
            <pc:sldMk cId="3410008520" sldId="275"/>
            <ac:spMk id="5" creationId="{28684E62-A9F8-4E7A-AB01-78893062A1B4}"/>
          </ac:spMkLst>
        </pc:spChg>
        <pc:picChg chg="add mod">
          <ac:chgData name="Jagrit Dewan" userId="31f5c43799f95471" providerId="Windows Live" clId="Web-{4E4C8CC5-29A2-4735-8878-EED23D2D3AD9}" dt="2020-12-01T13:24:51.912" v="2697" actId="1076"/>
          <ac:picMkLst>
            <pc:docMk/>
            <pc:sldMk cId="3410008520" sldId="275"/>
            <ac:picMk id="3" creationId="{074FDD15-8C02-4817-AAD2-12AE418171A2}"/>
          </ac:picMkLst>
        </pc:picChg>
      </pc:sldChg>
      <pc:sldChg chg="del">
        <pc:chgData name="Jagrit Dewan" userId="31f5c43799f95471" providerId="Windows Live" clId="Web-{4E4C8CC5-29A2-4735-8878-EED23D2D3AD9}" dt="2020-12-01T13:25:06.820" v="2698"/>
        <pc:sldMkLst>
          <pc:docMk/>
          <pc:sldMk cId="3078551498" sldId="276"/>
        </pc:sldMkLst>
      </pc:sldChg>
      <pc:sldChg chg="del">
        <pc:chgData name="Jagrit Dewan" userId="31f5c43799f95471" providerId="Windows Live" clId="Web-{4E4C8CC5-29A2-4735-8878-EED23D2D3AD9}" dt="2020-12-01T13:25:11.084" v="2699"/>
        <pc:sldMkLst>
          <pc:docMk/>
          <pc:sldMk cId="1817399028" sldId="277"/>
        </pc:sldMkLst>
      </pc:sldChg>
      <pc:sldChg chg="addSp modSp">
        <pc:chgData name="Jagrit Dewan" userId="31f5c43799f95471" providerId="Windows Live" clId="Web-{4E4C8CC5-29A2-4735-8878-EED23D2D3AD9}" dt="2020-12-01T13:12:05.592" v="1800" actId="1076"/>
        <pc:sldMkLst>
          <pc:docMk/>
          <pc:sldMk cId="1074638838" sldId="278"/>
        </pc:sldMkLst>
        <pc:spChg chg="mod">
          <ac:chgData name="Jagrit Dewan" userId="31f5c43799f95471" providerId="Windows Live" clId="Web-{4E4C8CC5-29A2-4735-8878-EED23D2D3AD9}" dt="2020-12-01T13:10:17.577" v="1757" actId="1076"/>
          <ac:spMkLst>
            <pc:docMk/>
            <pc:sldMk cId="1074638838" sldId="278"/>
            <ac:spMk id="3" creationId="{E4FC0D20-FACF-4D73-BD27-CF8F6B97546A}"/>
          </ac:spMkLst>
        </pc:spChg>
        <pc:spChg chg="mod">
          <ac:chgData name="Jagrit Dewan" userId="31f5c43799f95471" providerId="Windows Live" clId="Web-{4E4C8CC5-29A2-4735-8878-EED23D2D3AD9}" dt="2020-12-01T13:12:05.592" v="1800" actId="1076"/>
          <ac:spMkLst>
            <pc:docMk/>
            <pc:sldMk cId="1074638838" sldId="278"/>
            <ac:spMk id="4" creationId="{ACA6A89D-097D-4968-A07A-39A5B4F78A62}"/>
          </ac:spMkLst>
        </pc:spChg>
        <pc:spChg chg="mod">
          <ac:chgData name="Jagrit Dewan" userId="31f5c43799f95471" providerId="Windows Live" clId="Web-{4E4C8CC5-29A2-4735-8878-EED23D2D3AD9}" dt="2020-12-01T13:09:09.984" v="1733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Jagrit Dewan" userId="31f5c43799f95471" providerId="Windows Live" clId="Web-{4E4C8CC5-29A2-4735-8878-EED23D2D3AD9}" dt="2020-12-01T13:10:28.483" v="1759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Jagrit Dewan" userId="31f5c43799f95471" providerId="Windows Live" clId="Web-{4E4C8CC5-29A2-4735-8878-EED23D2D3AD9}" dt="2020-12-01T13:11:47.748" v="1771" actId="14100"/>
          <ac:picMkLst>
            <pc:docMk/>
            <pc:sldMk cId="1074638838" sldId="278"/>
            <ac:picMk id="5" creationId="{BBFAB0E5-6844-4867-9FA7-5CD92AF29E62}"/>
          </ac:picMkLst>
        </pc:picChg>
        <pc:picChg chg="add mod">
          <ac:chgData name="Jagrit Dewan" userId="31f5c43799f95471" providerId="Windows Live" clId="Web-{4E4C8CC5-29A2-4735-8878-EED23D2D3AD9}" dt="2020-12-01T13:11:42.920" v="1769" actId="14100"/>
          <ac:picMkLst>
            <pc:docMk/>
            <pc:sldMk cId="1074638838" sldId="278"/>
            <ac:picMk id="6" creationId="{50B7E620-EDF9-4F56-9232-371C3FD50791}"/>
          </ac:picMkLst>
        </pc:picChg>
      </pc:sldChg>
      <pc:sldChg chg="modSp">
        <pc:chgData name="Jagrit Dewan" userId="31f5c43799f95471" providerId="Windows Live" clId="Web-{4E4C8CC5-29A2-4735-8878-EED23D2D3AD9}" dt="2020-12-01T13:27:21.848" v="2742" actId="20577"/>
        <pc:sldMkLst>
          <pc:docMk/>
          <pc:sldMk cId="2659604895" sldId="279"/>
        </pc:sldMkLst>
        <pc:spChg chg="mod">
          <ac:chgData name="Jagrit Dewan" userId="31f5c43799f95471" providerId="Windows Live" clId="Web-{4E4C8CC5-29A2-4735-8878-EED23D2D3AD9}" dt="2020-12-01T13:13:02.747" v="1804" actId="107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Jagrit Dewan" userId="31f5c43799f95471" providerId="Windows Live" clId="Web-{4E4C8CC5-29A2-4735-8878-EED23D2D3AD9}" dt="2020-12-01T13:14:06.716" v="1952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Jagrit Dewan" userId="31f5c43799f95471" providerId="Windows Live" clId="Web-{4E4C8CC5-29A2-4735-8878-EED23D2D3AD9}" dt="2020-12-01T13:27:21.848" v="2742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0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12" Type="http://schemas.openxmlformats.org/officeDocument/2006/relationships/customXml" Target="../ink/ink13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15.xml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12.xml"/><Relationship Id="rId24" Type="http://schemas.openxmlformats.org/officeDocument/2006/relationships/customXml" Target="../ink/ink18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customXml" Target="../ink/ink14.xml"/><Relationship Id="rId4" Type="http://schemas.openxmlformats.org/officeDocument/2006/relationships/customXml" Target="../ink/ink9.xml"/><Relationship Id="rId9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8.png"/><Relationship Id="rId18" Type="http://schemas.openxmlformats.org/officeDocument/2006/relationships/customXml" Target="../ink/ink34.xml"/><Relationship Id="rId3" Type="http://schemas.openxmlformats.org/officeDocument/2006/relationships/customXml" Target="../ink/ink25.xml"/><Relationship Id="rId7" Type="http://schemas.openxmlformats.org/officeDocument/2006/relationships/image" Target="../media/image5.png"/><Relationship Id="rId12" Type="http://schemas.openxmlformats.org/officeDocument/2006/relationships/customXml" Target="../ink/ink29.xml"/><Relationship Id="rId17" Type="http://schemas.openxmlformats.org/officeDocument/2006/relationships/customXml" Target="../ink/ink33.xml"/><Relationship Id="rId2" Type="http://schemas.openxmlformats.org/officeDocument/2006/relationships/image" Target="../media/image8.png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1.xml"/><Relationship Id="rId10" Type="http://schemas.openxmlformats.org/officeDocument/2006/relationships/customXml" Target="../ink/ink28.xml"/><Relationship Id="rId9" Type="http://schemas.openxmlformats.org/officeDocument/2006/relationships/customXml" Target="../ink/ink27.xml"/><Relationship Id="rId14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16767"/>
            <a:ext cx="5307254" cy="214803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Data Analysis on Stack Overflow Developer Survey 2019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31" y="159581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677" y="3874483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IBM Plex Mono Text"/>
              </a:rPr>
              <a:t>Jagrit</a:t>
            </a:r>
            <a:r>
              <a:rPr lang="en-US" dirty="0">
                <a:latin typeface="IBM Plex Mono Text"/>
              </a:rPr>
              <a:t> Dewan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Dec 2 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1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The most used database for the current year is MySQL. </a:t>
            </a:r>
            <a:endParaRPr lang="en-US" dirty="0"/>
          </a:p>
          <a:p>
            <a:r>
              <a:rPr lang="en-US" dirty="0">
                <a:latin typeface="IBM Plex Mono Text"/>
              </a:rPr>
              <a:t>The most in-demand database for next year is PostgreSQL. 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Our organization should focus on training and buying/developing PostgreSQL software for our employees.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https://us3.ca.analytics.ibm.com/bi/?perspective=dashboard&amp;pathRef=.my_folders%2Fdashboards%2FFuture%2BTechnology%2BTrend&amp;action=view&amp;mode=dashboard&amp;subView=model000001761bcb676c_00000000</a:t>
            </a:r>
            <a:endParaRPr lang="en-US" dirty="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F788004-49D1-4B2E-9073-102C80F4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5" y="1373831"/>
            <a:ext cx="10532533" cy="49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AC2E404-4985-4853-8D6E-4DD91686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412391"/>
            <a:ext cx="10532532" cy="49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86FFB6E-FB3D-4361-9586-67FCED34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1589556"/>
            <a:ext cx="10532533" cy="45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IBM Plex Mono Text"/>
              </a:rPr>
              <a:t>Being able to identify and implement strategies to incorporate the most in-demand technology trends for the next year would give our organization a competitive edge in the market. </a:t>
            </a:r>
          </a:p>
          <a:p>
            <a:r>
              <a:rPr lang="en-US" dirty="0">
                <a:latin typeface="IBM Plex Mono Text"/>
              </a:rPr>
              <a:t>We can start by changing the technologies that are currently used to implement the most in-demand technologies.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539244"/>
            <a:ext cx="6821604" cy="2004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Future skills encourages collaboration, innovation, and transformation which help us to stay competitive and might even give us a competitive edge. 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74FDD15-8C02-4817-AAD2-12AE4181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85" y="1579798"/>
            <a:ext cx="7206342" cy="45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38576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r>
              <a:rPr lang="en-US" sz="2200" dirty="0">
                <a:latin typeface="IBM Plex Mono Text"/>
              </a:rPr>
              <a:t>In order to keep pace with changing technologies and remain competitive, our organization analyzed survey data to help identify future skill requirements. 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Analysis was done on two csv files: Survey Respondent Demographics and Emerging Technologies. 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Our organization should focus on developing software and training employees on JavaScript. </a:t>
            </a:r>
          </a:p>
          <a:p>
            <a:r>
              <a:rPr lang="en-US" sz="2200" dirty="0">
                <a:latin typeface="IBM Plex Mono Text"/>
              </a:rPr>
              <a:t>Our organization should focus on training and buying/developing PostgreSQL software for our employees. 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72980" y="2140101"/>
            <a:ext cx="7068725" cy="3299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IBM Plex Mono Text"/>
              </a:rPr>
              <a:t>In order to keep pace with changing technologies and remain competitive, our organization analyzed survey data to help identify future skill requirements. </a:t>
            </a:r>
          </a:p>
          <a:p>
            <a:r>
              <a:rPr lang="en-US" sz="2000" dirty="0">
                <a:latin typeface="IBM Plex Mono Text"/>
              </a:rPr>
              <a:t>This presentation identifies trends for this year's report on emerging skills as well as next year's. </a:t>
            </a:r>
          </a:p>
          <a:p>
            <a:pPr lvl="1"/>
            <a:r>
              <a:rPr lang="en-US" sz="2000" dirty="0">
                <a:latin typeface="IBM Plex Mono Text"/>
              </a:rPr>
              <a:t>It will include easy to interpret and understand visuals created through IBM Cognos Analytics. </a:t>
            </a:r>
          </a:p>
          <a:p>
            <a:r>
              <a:rPr lang="en-US" sz="2000" dirty="0">
                <a:latin typeface="IBM Plex Mono Text"/>
              </a:rPr>
              <a:t>This analysis identifies the Top 10 Programming Languages in demand, Top 10 Databases in demand, and the Top 10 Web Frames in demand.  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37720"/>
            <a:ext cx="7068725" cy="3008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Analysis was done on two csv files: Survey Respondent Demographics and Emerging Technologies. 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These files were a subset of a larger survey data on stack overflow. </a:t>
            </a:r>
          </a:p>
          <a:p>
            <a:r>
              <a:rPr lang="en-US" sz="2200" dirty="0">
                <a:latin typeface="IBM Plex Mono Text"/>
              </a:rPr>
              <a:t>Data Analysis on the survey data was done through Python 3.7 by cleaning the data, inputting missing values, and visualizing it through scatter, box, and histogram plots. </a:t>
            </a: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06" y="1607911"/>
            <a:ext cx="4659785" cy="71965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Top 5 Languages for 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4105" y="1607911"/>
            <a:ext cx="4890808" cy="5019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Top 5 Languages for 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64BB3B8-25F8-4517-BEA6-928AD65B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6" y="2400573"/>
            <a:ext cx="5761263" cy="3725996"/>
          </a:xfrm>
          <a:prstGeom prst="rect">
            <a:avLst/>
          </a:prstGeom>
        </p:spPr>
      </p:pic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85932A1-3F37-4386-BAF4-1FAF67F9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2396978"/>
            <a:ext cx="5575603" cy="37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The most used programming language for current year is TypeScript. </a:t>
            </a:r>
            <a:endParaRPr lang="en-US" dirty="0"/>
          </a:p>
          <a:p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The most in-demand programming language for next year is JavaScript.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Our organization should focus on developing software and training employees on JavaScript to empower them with the right skills.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06" y="1511149"/>
            <a:ext cx="5167785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Top 5 Databases for 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7343" y="1462768"/>
            <a:ext cx="5168998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Top 5 Databases for 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BBFAB0E5-6844-4867-9FA7-5CD92AF2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43" y="2089020"/>
            <a:ext cx="5556250" cy="3829006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B7E620-EDF9-4F56-9232-371C3FD5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" y="2089155"/>
            <a:ext cx="5687384" cy="38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501</Words>
  <Application>Microsoft Office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Data Analysis on 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Jagrit Dewan</cp:lastModifiedBy>
  <cp:revision>355</cp:revision>
  <dcterms:created xsi:type="dcterms:W3CDTF">2020-10-28T18:29:43Z</dcterms:created>
  <dcterms:modified xsi:type="dcterms:W3CDTF">2021-06-02T15:04:44Z</dcterms:modified>
</cp:coreProperties>
</file>