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88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3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7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73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60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0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07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72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65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06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9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45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819400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6050280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9281160" y="2834640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801624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961644" y="1924812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0"/>
          </p:cNvCxnSpPr>
          <p:nvPr/>
        </p:nvCxnSpPr>
        <p:spPr>
          <a:xfrm flipV="1">
            <a:off x="2979420" y="1856232"/>
            <a:ext cx="0" cy="97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8" idx="7"/>
            <a:endCxn id="5" idx="1"/>
          </p:cNvCxnSpPr>
          <p:nvPr/>
        </p:nvCxnSpPr>
        <p:spPr>
          <a:xfrm rot="5400000" flipH="1" flipV="1">
            <a:off x="1970532" y="1983878"/>
            <a:ext cx="12700" cy="1791474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8" idx="6"/>
            <a:endCxn id="5" idx="2"/>
          </p:cNvCxnSpPr>
          <p:nvPr/>
        </p:nvCxnSpPr>
        <p:spPr>
          <a:xfrm>
            <a:off x="1121664" y="2999232"/>
            <a:ext cx="16977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 rot="16200000" flipH="1">
            <a:off x="1994149" y="2269163"/>
            <a:ext cx="12700" cy="1791474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5" idx="4"/>
          </p:cNvCxnSpPr>
          <p:nvPr/>
        </p:nvCxnSpPr>
        <p:spPr>
          <a:xfrm flipV="1">
            <a:off x="2979420" y="3168396"/>
            <a:ext cx="0" cy="108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254453" y="1292236"/>
                <a:ext cx="1414382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B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𝑑𝑒𝑚𝑎𝑛𝑑𝑒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3" y="1292236"/>
                <a:ext cx="1414382" cy="519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1411163" y="2260506"/>
            <a:ext cx="13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Cout_hnormales</a:t>
            </a:r>
            <a:endParaRPr lang="fr-BE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1469013" y="2691568"/>
            <a:ext cx="989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Cout_hsupp</a:t>
            </a:r>
            <a:endParaRPr lang="fr-BE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591056" y="3419856"/>
            <a:ext cx="75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Cout_sst</a:t>
            </a:r>
            <a:endParaRPr lang="fr-BE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532888" y="4251960"/>
            <a:ext cx="117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Stock_initial</a:t>
            </a:r>
            <a:endParaRPr lang="fr-B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2552091" y="1486900"/>
                <a:ext cx="886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91" y="1486900"/>
                <a:ext cx="8866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38" t="-6667" r="-6207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en arc 40"/>
          <p:cNvCxnSpPr>
            <a:stCxn id="8" idx="4"/>
            <a:endCxn id="6" idx="4"/>
          </p:cNvCxnSpPr>
          <p:nvPr/>
        </p:nvCxnSpPr>
        <p:spPr>
          <a:xfrm rot="16200000" flipH="1">
            <a:off x="3585972" y="544068"/>
            <a:ext cx="12700" cy="5248656"/>
          </a:xfrm>
          <a:prstGeom prst="curvedConnector3">
            <a:avLst>
              <a:gd name="adj1" fmla="val 1396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8" idx="3"/>
            <a:endCxn id="6" idx="5"/>
          </p:cNvCxnSpPr>
          <p:nvPr/>
        </p:nvCxnSpPr>
        <p:spPr>
          <a:xfrm rot="16200000" flipH="1">
            <a:off x="3585972" y="381370"/>
            <a:ext cx="12700" cy="5474958"/>
          </a:xfrm>
          <a:prstGeom prst="curvedConnector3">
            <a:avLst>
              <a:gd name="adj1" fmla="val 1860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8" idx="2"/>
            <a:endCxn id="6" idx="6"/>
          </p:cNvCxnSpPr>
          <p:nvPr/>
        </p:nvCxnSpPr>
        <p:spPr>
          <a:xfrm rot="10800000" flipH="1">
            <a:off x="801624" y="2999232"/>
            <a:ext cx="5568696" cy="12700"/>
          </a:xfrm>
          <a:prstGeom prst="curvedConnector5">
            <a:avLst>
              <a:gd name="adj1" fmla="val -1642"/>
              <a:gd name="adj2" fmla="val -22356000"/>
              <a:gd name="adj3" fmla="val 101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rc 57"/>
          <p:cNvCxnSpPr>
            <a:stCxn id="6" idx="3"/>
            <a:endCxn id="5" idx="5"/>
          </p:cNvCxnSpPr>
          <p:nvPr/>
        </p:nvCxnSpPr>
        <p:spPr>
          <a:xfrm rot="5400000">
            <a:off x="4594860" y="1616560"/>
            <a:ext cx="12700" cy="3004578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" idx="6"/>
            <a:endCxn id="6" idx="2"/>
          </p:cNvCxnSpPr>
          <p:nvPr/>
        </p:nvCxnSpPr>
        <p:spPr>
          <a:xfrm>
            <a:off x="3139440" y="2999232"/>
            <a:ext cx="291084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6" idx="0"/>
          </p:cNvCxnSpPr>
          <p:nvPr/>
        </p:nvCxnSpPr>
        <p:spPr>
          <a:xfrm flipV="1">
            <a:off x="6210300" y="1924812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5606953" y="1485991"/>
                <a:ext cx="886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53" y="1485991"/>
                <a:ext cx="886653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4138" t="-6667" r="-6207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4075176" y="2585939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Cout_stockage</a:t>
            </a:r>
            <a:endParaRPr lang="fr-BE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4083560" y="3419856"/>
            <a:ext cx="133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Cout_retard</a:t>
            </a:r>
            <a:endParaRPr lang="fr-BE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995417" y="4900074"/>
            <a:ext cx="13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Cout_hnormales</a:t>
            </a:r>
            <a:endParaRPr lang="fr-BE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086099" y="5422556"/>
            <a:ext cx="989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Cout_hsupp</a:t>
            </a:r>
            <a:endParaRPr lang="fr-BE" sz="1200" dirty="0"/>
          </a:p>
        </p:txBody>
      </p:sp>
      <p:sp>
        <p:nvSpPr>
          <p:cNvPr id="72" name="ZoneTexte 71"/>
          <p:cNvSpPr txBox="1"/>
          <p:nvPr/>
        </p:nvSpPr>
        <p:spPr>
          <a:xfrm>
            <a:off x="3212845" y="5945038"/>
            <a:ext cx="75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Cout_sst</a:t>
            </a:r>
            <a:endParaRPr lang="fr-BE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7466075" y="2494894"/>
            <a:ext cx="1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…</a:t>
            </a:r>
            <a:endParaRPr lang="fr-BE" sz="4400" dirty="0"/>
          </a:p>
        </p:txBody>
      </p:sp>
      <p:cxnSp>
        <p:nvCxnSpPr>
          <p:cNvPr id="80" name="Connecteur droit avec flèche 79"/>
          <p:cNvCxnSpPr>
            <a:endCxn id="7" idx="3"/>
          </p:cNvCxnSpPr>
          <p:nvPr/>
        </p:nvCxnSpPr>
        <p:spPr>
          <a:xfrm flipV="1">
            <a:off x="8394192" y="3123421"/>
            <a:ext cx="933837" cy="58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endCxn id="7" idx="4"/>
          </p:cNvCxnSpPr>
          <p:nvPr/>
        </p:nvCxnSpPr>
        <p:spPr>
          <a:xfrm flipV="1">
            <a:off x="9127490" y="3172968"/>
            <a:ext cx="313690" cy="94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endCxn id="7" idx="5"/>
          </p:cNvCxnSpPr>
          <p:nvPr/>
        </p:nvCxnSpPr>
        <p:spPr>
          <a:xfrm rot="5400000" flipH="1" flipV="1">
            <a:off x="8061759" y="3289740"/>
            <a:ext cx="1658891" cy="1326254"/>
          </a:xfrm>
          <a:prstGeom prst="curvedConnector3">
            <a:avLst>
              <a:gd name="adj1" fmla="val 5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7" idx="2"/>
          </p:cNvCxnSpPr>
          <p:nvPr/>
        </p:nvCxnSpPr>
        <p:spPr>
          <a:xfrm flipV="1">
            <a:off x="8586216" y="3003804"/>
            <a:ext cx="694944" cy="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rc 88"/>
          <p:cNvCxnSpPr>
            <a:stCxn id="7" idx="1"/>
          </p:cNvCxnSpPr>
          <p:nvPr/>
        </p:nvCxnSpPr>
        <p:spPr>
          <a:xfrm rot="16200000" flipV="1">
            <a:off x="8813912" y="2370069"/>
            <a:ext cx="389293" cy="638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" idx="0"/>
          </p:cNvCxnSpPr>
          <p:nvPr/>
        </p:nvCxnSpPr>
        <p:spPr>
          <a:xfrm flipV="1">
            <a:off x="9441180" y="1924812"/>
            <a:ext cx="0" cy="9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/>
              <p:cNvSpPr txBox="1"/>
              <p:nvPr/>
            </p:nvSpPr>
            <p:spPr>
              <a:xfrm>
                <a:off x="8997853" y="1483523"/>
                <a:ext cx="8546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53" y="1483523"/>
                <a:ext cx="854658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4286" t="-3226" r="-6429" b="-354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ZoneTexte 92"/>
          <p:cNvSpPr txBox="1"/>
          <p:nvPr/>
        </p:nvSpPr>
        <p:spPr>
          <a:xfrm>
            <a:off x="10674473" y="2501244"/>
            <a:ext cx="1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…</a:t>
            </a:r>
            <a:endParaRPr lang="fr-BE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5716709" y="5460573"/>
                <a:ext cx="33101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b="0" i="1" dirty="0" smtClean="0">
                    <a:latin typeface="Cambria Math" panose="02040503050406030204" pitchFamily="18" charset="0"/>
                  </a:rPr>
                  <a:t>Avec,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h𝑛𝑜𝑟𝑚𝑎𝑙𝑒𝑠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𝑟𝑖𝑎𝑢𝑥</m:t>
                          </m:r>
                        </m:sub>
                      </m:sSub>
                    </m:oMath>
                  </m:oMathPara>
                </a14:m>
                <a:endParaRPr lang="fr-BE" b="0" dirty="0" smtClean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09" y="5460573"/>
                <a:ext cx="331013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4420" t="-15385" b="-769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/>
              <p:cNvSpPr txBox="1"/>
              <p:nvPr/>
            </p:nvSpPr>
            <p:spPr>
              <a:xfrm>
                <a:off x="5796840" y="5996005"/>
                <a:ext cx="5990230" cy="534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h𝑠𝑢𝑝𝑝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𝑟𝑖𝑎𝑢𝑥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𝑑𝑢𝑟𝑒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𝑎𝑠𝑠𝑒𝑚𝑏𝑙𝑎𝑔𝑒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h𝑒𝑢𝑟𝑠𝑢𝑝𝑝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40" y="5996005"/>
                <a:ext cx="5990230" cy="5341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Lété</dc:creator>
  <cp:lastModifiedBy>Quentin Lété</cp:lastModifiedBy>
  <cp:revision>5</cp:revision>
  <dcterms:created xsi:type="dcterms:W3CDTF">2015-05-09T09:18:46Z</dcterms:created>
  <dcterms:modified xsi:type="dcterms:W3CDTF">2015-05-09T12:18:48Z</dcterms:modified>
</cp:coreProperties>
</file>