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424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65912-7F51-714C-BC55-32E1A30B5B0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6F75E0-998C-5548-8383-88343E088FA1}">
      <dgm:prSet phldrT="[Texte]"/>
      <dgm:spPr/>
      <dgm:t>
        <a:bodyPr/>
        <a:lstStyle/>
        <a:p>
          <a:r>
            <a:rPr lang="fr-FR" dirty="0" smtClean="0"/>
            <a:t>Développement d’un modèle de croissance des plantes</a:t>
          </a:r>
          <a:endParaRPr lang="fr-FR" dirty="0"/>
        </a:p>
      </dgm:t>
    </dgm:pt>
    <dgm:pt modelId="{2DD70A4B-D931-FF49-A3DF-A72460D028D3}" type="parTrans" cxnId="{72A40B45-B85D-1145-9B7A-FD83E58C5B3E}">
      <dgm:prSet/>
      <dgm:spPr/>
      <dgm:t>
        <a:bodyPr/>
        <a:lstStyle/>
        <a:p>
          <a:endParaRPr lang="fr-FR"/>
        </a:p>
      </dgm:t>
    </dgm:pt>
    <dgm:pt modelId="{54CE5980-46B6-6049-A728-8DBF22139354}" type="sibTrans" cxnId="{72A40B45-B85D-1145-9B7A-FD83E58C5B3E}">
      <dgm:prSet/>
      <dgm:spPr/>
      <dgm:t>
        <a:bodyPr/>
        <a:lstStyle/>
        <a:p>
          <a:endParaRPr lang="fr-FR"/>
        </a:p>
      </dgm:t>
    </dgm:pt>
    <dgm:pt modelId="{B3E608CF-EEB1-4A46-8F9C-5659BE15D62D}">
      <dgm:prSet phldrT="[Texte]"/>
      <dgm:spPr/>
      <dgm:t>
        <a:bodyPr/>
        <a:lstStyle/>
        <a:p>
          <a:r>
            <a:rPr lang="fr-FR" dirty="0" smtClean="0"/>
            <a:t>Analyse</a:t>
          </a:r>
          <a:endParaRPr lang="fr-FR" dirty="0"/>
        </a:p>
      </dgm:t>
    </dgm:pt>
    <dgm:pt modelId="{3DA39F01-EA93-3145-857B-84C328CCFAC7}" type="parTrans" cxnId="{FA01DAF9-3AC2-C645-8396-76E73B13FFE4}">
      <dgm:prSet/>
      <dgm:spPr/>
      <dgm:t>
        <a:bodyPr/>
        <a:lstStyle/>
        <a:p>
          <a:endParaRPr lang="fr-FR"/>
        </a:p>
      </dgm:t>
    </dgm:pt>
    <dgm:pt modelId="{826C98FB-8126-C546-AF9D-39A2C5D157C7}" type="sibTrans" cxnId="{FA01DAF9-3AC2-C645-8396-76E73B13FFE4}">
      <dgm:prSet/>
      <dgm:spPr/>
      <dgm:t>
        <a:bodyPr/>
        <a:lstStyle/>
        <a:p>
          <a:endParaRPr lang="fr-FR"/>
        </a:p>
      </dgm:t>
    </dgm:pt>
    <dgm:pt modelId="{7CE273C2-EF8F-9949-A9C1-3CF5748B5DDC}">
      <dgm:prSet phldrT="[Texte]"/>
      <dgm:spPr/>
      <dgm:t>
        <a:bodyPr/>
        <a:lstStyle/>
        <a:p>
          <a:r>
            <a:rPr lang="fr-FR" dirty="0" smtClean="0"/>
            <a:t>Etude théorique</a:t>
          </a:r>
          <a:endParaRPr lang="fr-FR" dirty="0"/>
        </a:p>
      </dgm:t>
    </dgm:pt>
    <dgm:pt modelId="{C6988E52-65EA-504F-B0B8-EB3B38CCDCDC}" type="parTrans" cxnId="{94F1C5D9-A812-1A4E-AB8E-6794BFAF37FF}">
      <dgm:prSet/>
      <dgm:spPr/>
      <dgm:t>
        <a:bodyPr/>
        <a:lstStyle/>
        <a:p>
          <a:endParaRPr lang="fr-FR"/>
        </a:p>
      </dgm:t>
    </dgm:pt>
    <dgm:pt modelId="{51FF6271-A72C-6C4B-9467-B392EABDFC63}" type="sibTrans" cxnId="{94F1C5D9-A812-1A4E-AB8E-6794BFAF37FF}">
      <dgm:prSet/>
      <dgm:spPr/>
      <dgm:t>
        <a:bodyPr/>
        <a:lstStyle/>
        <a:p>
          <a:endParaRPr lang="fr-FR"/>
        </a:p>
      </dgm:t>
    </dgm:pt>
    <dgm:pt modelId="{DC64B51B-8BBE-6B43-BD41-2772C6A00EB6}">
      <dgm:prSet phldrT="[Texte]"/>
      <dgm:spPr/>
      <dgm:t>
        <a:bodyPr/>
        <a:lstStyle/>
        <a:p>
          <a:r>
            <a:rPr lang="fr-FR" dirty="0" smtClean="0"/>
            <a:t>Etude numérique</a:t>
          </a:r>
          <a:endParaRPr lang="fr-FR" dirty="0"/>
        </a:p>
      </dgm:t>
    </dgm:pt>
    <dgm:pt modelId="{6AC31F26-B203-C147-8F4A-235EFD5CB322}" type="parTrans" cxnId="{23410FB9-2EB9-924D-BB82-C27BE4234BFB}">
      <dgm:prSet/>
      <dgm:spPr/>
      <dgm:t>
        <a:bodyPr/>
        <a:lstStyle/>
        <a:p>
          <a:endParaRPr lang="fr-FR"/>
        </a:p>
      </dgm:t>
    </dgm:pt>
    <dgm:pt modelId="{A2CAE59E-4AEF-9440-8570-35554DC5DAE5}" type="sibTrans" cxnId="{23410FB9-2EB9-924D-BB82-C27BE4234BFB}">
      <dgm:prSet/>
      <dgm:spPr/>
      <dgm:t>
        <a:bodyPr/>
        <a:lstStyle/>
        <a:p>
          <a:endParaRPr lang="fr-FR"/>
        </a:p>
      </dgm:t>
    </dgm:pt>
    <dgm:pt modelId="{5CD9E1BA-0B9A-D44E-9D0D-71067401C9F3}">
      <dgm:prSet phldrT="[Texte]"/>
      <dgm:spPr/>
      <dgm:t>
        <a:bodyPr/>
        <a:lstStyle/>
        <a:p>
          <a:r>
            <a:rPr lang="fr-FR" dirty="0" smtClean="0"/>
            <a:t>Identification</a:t>
          </a:r>
          <a:endParaRPr lang="fr-FR" dirty="0"/>
        </a:p>
      </dgm:t>
    </dgm:pt>
    <dgm:pt modelId="{B75B700C-2729-D54D-9305-7AE36895CFF3}" type="parTrans" cxnId="{0039B3DB-E030-8145-B39A-5DD7192AD1CD}">
      <dgm:prSet/>
      <dgm:spPr/>
      <dgm:t>
        <a:bodyPr/>
        <a:lstStyle/>
        <a:p>
          <a:endParaRPr lang="fr-FR"/>
        </a:p>
      </dgm:t>
    </dgm:pt>
    <dgm:pt modelId="{F4F91CB0-B704-C54D-9C04-7483B944AD2F}" type="sibTrans" cxnId="{0039B3DB-E030-8145-B39A-5DD7192AD1CD}">
      <dgm:prSet/>
      <dgm:spPr/>
      <dgm:t>
        <a:bodyPr/>
        <a:lstStyle/>
        <a:p>
          <a:endParaRPr lang="fr-FR"/>
        </a:p>
      </dgm:t>
    </dgm:pt>
    <dgm:pt modelId="{2C55DEE6-59C8-CA43-93C2-FCD28012EF29}">
      <dgm:prSet phldrT="[Texte]"/>
      <dgm:spPr/>
      <dgm:t>
        <a:bodyPr/>
        <a:lstStyle/>
        <a:p>
          <a:r>
            <a:rPr lang="fr-FR" dirty="0" smtClean="0"/>
            <a:t>Comportement qualitatif</a:t>
          </a:r>
          <a:endParaRPr lang="fr-FR" dirty="0"/>
        </a:p>
      </dgm:t>
    </dgm:pt>
    <dgm:pt modelId="{E286A40B-D41E-5042-988F-F8F4B13433CA}" type="parTrans" cxnId="{4BC41D78-3F60-E643-93F6-68D0692B4857}">
      <dgm:prSet/>
      <dgm:spPr/>
      <dgm:t>
        <a:bodyPr/>
        <a:lstStyle/>
        <a:p>
          <a:endParaRPr lang="fr-FR"/>
        </a:p>
      </dgm:t>
    </dgm:pt>
    <dgm:pt modelId="{41263F50-7373-E54B-910E-76EEBFB44735}" type="sibTrans" cxnId="{4BC41D78-3F60-E643-93F6-68D0692B4857}">
      <dgm:prSet/>
      <dgm:spPr/>
      <dgm:t>
        <a:bodyPr/>
        <a:lstStyle/>
        <a:p>
          <a:endParaRPr lang="fr-FR"/>
        </a:p>
      </dgm:t>
    </dgm:pt>
    <dgm:pt modelId="{DAEE387C-A96C-654A-916A-D51F4973168C}">
      <dgm:prSet phldrT="[Texte]"/>
      <dgm:spPr/>
      <dgm:t>
        <a:bodyPr/>
        <a:lstStyle/>
        <a:p>
          <a:r>
            <a:rPr lang="fr-FR" dirty="0" smtClean="0"/>
            <a:t>Evaluation</a:t>
          </a:r>
          <a:endParaRPr lang="fr-FR" dirty="0"/>
        </a:p>
      </dgm:t>
    </dgm:pt>
    <dgm:pt modelId="{56D7E062-563F-D649-8072-AE232D4F155E}" type="parTrans" cxnId="{4D98CE89-03CD-2C45-885A-E24BA1703BD8}">
      <dgm:prSet/>
      <dgm:spPr/>
      <dgm:t>
        <a:bodyPr/>
        <a:lstStyle/>
        <a:p>
          <a:endParaRPr lang="fr-FR"/>
        </a:p>
      </dgm:t>
    </dgm:pt>
    <dgm:pt modelId="{EF106FD0-BAA6-8B40-9F70-DF188D637A5B}" type="sibTrans" cxnId="{4D98CE89-03CD-2C45-885A-E24BA1703BD8}">
      <dgm:prSet/>
      <dgm:spPr/>
      <dgm:t>
        <a:bodyPr/>
        <a:lstStyle/>
        <a:p>
          <a:endParaRPr lang="fr-FR"/>
        </a:p>
      </dgm:t>
    </dgm:pt>
    <dgm:pt modelId="{47188E36-F774-CA48-BE49-793F7973CE0B}">
      <dgm:prSet phldrT="[Texte]"/>
      <dgm:spPr/>
      <dgm:t>
        <a:bodyPr/>
        <a:lstStyle/>
        <a:p>
          <a:r>
            <a:rPr lang="fr-FR" dirty="0" smtClean="0"/>
            <a:t>Sensibilité des paramètres</a:t>
          </a:r>
          <a:endParaRPr lang="fr-FR" dirty="0"/>
        </a:p>
      </dgm:t>
    </dgm:pt>
    <dgm:pt modelId="{85A17640-4CF4-994E-B06F-9B838C2F2597}" type="parTrans" cxnId="{FA078283-A6A1-E24C-B847-C9710D949557}">
      <dgm:prSet/>
      <dgm:spPr/>
      <dgm:t>
        <a:bodyPr/>
        <a:lstStyle/>
        <a:p>
          <a:endParaRPr lang="fr-FR"/>
        </a:p>
      </dgm:t>
    </dgm:pt>
    <dgm:pt modelId="{3DE113EA-8B40-E54B-9747-483C5F1AFD61}" type="sibTrans" cxnId="{FA078283-A6A1-E24C-B847-C9710D949557}">
      <dgm:prSet/>
      <dgm:spPr/>
      <dgm:t>
        <a:bodyPr/>
        <a:lstStyle/>
        <a:p>
          <a:endParaRPr lang="fr-FR"/>
        </a:p>
      </dgm:t>
    </dgm:pt>
    <dgm:pt modelId="{52521EDA-CD83-DA41-807C-8D675E07B9B1}">
      <dgm:prSet phldrT="[Texte]"/>
      <dgm:spPr/>
      <dgm:t>
        <a:bodyPr/>
        <a:lstStyle/>
        <a:p>
          <a:r>
            <a:rPr lang="fr-FR" dirty="0" smtClean="0"/>
            <a:t>Famille de modèle</a:t>
          </a:r>
          <a:endParaRPr lang="fr-FR" dirty="0"/>
        </a:p>
      </dgm:t>
    </dgm:pt>
    <dgm:pt modelId="{C2E8FF84-9D27-9E44-94CF-CE9B0EFF45D4}" type="parTrans" cxnId="{FF42190A-8EE5-314D-857D-76819A4E810B}">
      <dgm:prSet/>
      <dgm:spPr/>
      <dgm:t>
        <a:bodyPr/>
        <a:lstStyle/>
        <a:p>
          <a:endParaRPr lang="fr-FR"/>
        </a:p>
      </dgm:t>
    </dgm:pt>
    <dgm:pt modelId="{B1CBFB75-5D78-3843-9BB9-06ED31C132B7}" type="sibTrans" cxnId="{FF42190A-8EE5-314D-857D-76819A4E810B}">
      <dgm:prSet/>
      <dgm:spPr/>
      <dgm:t>
        <a:bodyPr/>
        <a:lstStyle/>
        <a:p>
          <a:endParaRPr lang="fr-FR"/>
        </a:p>
      </dgm:t>
    </dgm:pt>
    <dgm:pt modelId="{44AACB91-A2DB-F242-A378-9BB3932A60B3}">
      <dgm:prSet phldrT="[Texte]"/>
      <dgm:spPr/>
      <dgm:t>
        <a:bodyPr/>
        <a:lstStyle/>
        <a:p>
          <a:r>
            <a:rPr lang="fr-FR" dirty="0" smtClean="0"/>
            <a:t>Valeur des paramètres</a:t>
          </a:r>
          <a:endParaRPr lang="fr-FR" dirty="0"/>
        </a:p>
      </dgm:t>
    </dgm:pt>
    <dgm:pt modelId="{EC283755-AC27-7845-B23F-32BFE6DD63F7}" type="parTrans" cxnId="{92035C09-3E0B-D34A-827E-ACD7EF253364}">
      <dgm:prSet/>
      <dgm:spPr/>
      <dgm:t>
        <a:bodyPr/>
        <a:lstStyle/>
        <a:p>
          <a:endParaRPr lang="fr-FR"/>
        </a:p>
      </dgm:t>
    </dgm:pt>
    <dgm:pt modelId="{5E189DA6-38F5-CB40-846E-6B1E7BBD17ED}" type="sibTrans" cxnId="{92035C09-3E0B-D34A-827E-ACD7EF253364}">
      <dgm:prSet/>
      <dgm:spPr/>
      <dgm:t>
        <a:bodyPr/>
        <a:lstStyle/>
        <a:p>
          <a:endParaRPr lang="fr-FR"/>
        </a:p>
      </dgm:t>
    </dgm:pt>
    <dgm:pt modelId="{4D3CD1C7-47E6-4042-A0C4-A26D3843C302}">
      <dgm:prSet phldrT="[Texte]"/>
      <dgm:spPr/>
      <dgm:t>
        <a:bodyPr/>
        <a:lstStyle/>
        <a:p>
          <a:r>
            <a:rPr lang="fr-FR" dirty="0" smtClean="0"/>
            <a:t>Comportement quantitatif</a:t>
          </a:r>
          <a:endParaRPr lang="fr-FR" dirty="0"/>
        </a:p>
      </dgm:t>
    </dgm:pt>
    <dgm:pt modelId="{9D91D990-2F06-A34C-B53C-4BCF0C30A330}" type="parTrans" cxnId="{0B2518C8-383E-CA41-9DE0-6C5EA8F9C101}">
      <dgm:prSet/>
      <dgm:spPr/>
      <dgm:t>
        <a:bodyPr/>
        <a:lstStyle/>
        <a:p>
          <a:endParaRPr lang="fr-FR"/>
        </a:p>
      </dgm:t>
    </dgm:pt>
    <dgm:pt modelId="{0EA00356-DB9C-144A-9454-A9113C42C526}" type="sibTrans" cxnId="{0B2518C8-383E-CA41-9DE0-6C5EA8F9C101}">
      <dgm:prSet/>
      <dgm:spPr/>
      <dgm:t>
        <a:bodyPr/>
        <a:lstStyle/>
        <a:p>
          <a:endParaRPr lang="fr-FR"/>
        </a:p>
      </dgm:t>
    </dgm:pt>
    <dgm:pt modelId="{08F3E277-9A9E-664B-874A-F09C8B68A490}">
      <dgm:prSet phldrT="[Texte]"/>
      <dgm:spPr/>
      <dgm:t>
        <a:bodyPr/>
        <a:lstStyle/>
        <a:p>
          <a:r>
            <a:rPr lang="fr-FR" smtClean="0"/>
            <a:t>Capacités prédictives</a:t>
          </a:r>
          <a:endParaRPr lang="fr-FR"/>
        </a:p>
      </dgm:t>
    </dgm:pt>
    <dgm:pt modelId="{54D51EB9-D7AC-A144-A1F7-C41F9F059ABA}" type="parTrans" cxnId="{0E9BC89D-C6D7-D242-8E82-46A91411FC83}">
      <dgm:prSet/>
      <dgm:spPr/>
      <dgm:t>
        <a:bodyPr/>
        <a:lstStyle/>
        <a:p>
          <a:endParaRPr lang="fr-FR"/>
        </a:p>
      </dgm:t>
    </dgm:pt>
    <dgm:pt modelId="{CADF2AE6-B279-EA4E-9C91-37A7FA7962B3}" type="sibTrans" cxnId="{0E9BC89D-C6D7-D242-8E82-46A91411FC83}">
      <dgm:prSet/>
      <dgm:spPr/>
      <dgm:t>
        <a:bodyPr/>
        <a:lstStyle/>
        <a:p>
          <a:endParaRPr lang="fr-FR"/>
        </a:p>
      </dgm:t>
    </dgm:pt>
    <dgm:pt modelId="{9833DB06-26BC-114E-B077-44B89F9E212C}" type="pres">
      <dgm:prSet presAssocID="{9B365912-7F51-714C-BC55-32E1A30B5B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A3CECB-EBF9-CD4B-88C5-9D965A0FAE64}" type="pres">
      <dgm:prSet presAssocID="{0E6F75E0-998C-5548-8383-88343E088FA1}" presName="hierRoot1" presStyleCnt="0"/>
      <dgm:spPr/>
    </dgm:pt>
    <dgm:pt modelId="{3ACFBDDB-68AB-0146-96B0-4293DD0B534F}" type="pres">
      <dgm:prSet presAssocID="{0E6F75E0-998C-5548-8383-88343E088FA1}" presName="composite" presStyleCnt="0"/>
      <dgm:spPr/>
    </dgm:pt>
    <dgm:pt modelId="{4ED6B5C3-1BA1-0A43-B883-3468AC1E3FC2}" type="pres">
      <dgm:prSet presAssocID="{0E6F75E0-998C-5548-8383-88343E088FA1}" presName="background" presStyleLbl="node0" presStyleIdx="0" presStyleCnt="1"/>
      <dgm:spPr/>
    </dgm:pt>
    <dgm:pt modelId="{01AE88C0-9721-4C40-AE31-A486392B3FB8}" type="pres">
      <dgm:prSet presAssocID="{0E6F75E0-998C-5548-8383-88343E088FA1}" presName="text" presStyleLbl="fgAcc0" presStyleIdx="0" presStyleCnt="1">
        <dgm:presLayoutVars>
          <dgm:chPref val="3"/>
        </dgm:presLayoutVars>
      </dgm:prSet>
      <dgm:spPr/>
    </dgm:pt>
    <dgm:pt modelId="{3D847D14-3C94-FC45-81C4-27E82778873D}" type="pres">
      <dgm:prSet presAssocID="{0E6F75E0-998C-5548-8383-88343E088FA1}" presName="hierChild2" presStyleCnt="0"/>
      <dgm:spPr/>
    </dgm:pt>
    <dgm:pt modelId="{B4224B67-A3A0-2E46-815E-F963987520B6}" type="pres">
      <dgm:prSet presAssocID="{3DA39F01-EA93-3145-857B-84C328CCFAC7}" presName="Name10" presStyleLbl="parChTrans1D2" presStyleIdx="0" presStyleCnt="3"/>
      <dgm:spPr/>
    </dgm:pt>
    <dgm:pt modelId="{D9B0EA43-72F8-5248-AB39-E25319B23D11}" type="pres">
      <dgm:prSet presAssocID="{B3E608CF-EEB1-4A46-8F9C-5659BE15D62D}" presName="hierRoot2" presStyleCnt="0"/>
      <dgm:spPr/>
    </dgm:pt>
    <dgm:pt modelId="{7A09FCE5-2F67-FF49-A1BE-FA28A029C303}" type="pres">
      <dgm:prSet presAssocID="{B3E608CF-EEB1-4A46-8F9C-5659BE15D62D}" presName="composite2" presStyleCnt="0"/>
      <dgm:spPr/>
    </dgm:pt>
    <dgm:pt modelId="{14E31C30-9B17-E24A-B1A8-D252179D656D}" type="pres">
      <dgm:prSet presAssocID="{B3E608CF-EEB1-4A46-8F9C-5659BE15D62D}" presName="background2" presStyleLbl="node2" presStyleIdx="0" presStyleCnt="3"/>
      <dgm:spPr/>
    </dgm:pt>
    <dgm:pt modelId="{508B706D-AEDA-7A4E-B89C-9D28E5985486}" type="pres">
      <dgm:prSet presAssocID="{B3E608CF-EEB1-4A46-8F9C-5659BE15D62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59F3CC7-A895-ED4C-9712-D5B048B67598}" type="pres">
      <dgm:prSet presAssocID="{B3E608CF-EEB1-4A46-8F9C-5659BE15D62D}" presName="hierChild3" presStyleCnt="0"/>
      <dgm:spPr/>
    </dgm:pt>
    <dgm:pt modelId="{B325475F-85A2-9D4D-97C1-B2DAFCB7E0D5}" type="pres">
      <dgm:prSet presAssocID="{C6988E52-65EA-504F-B0B8-EB3B38CCDCDC}" presName="Name17" presStyleLbl="parChTrans1D3" presStyleIdx="0" presStyleCnt="8"/>
      <dgm:spPr/>
    </dgm:pt>
    <dgm:pt modelId="{389C7803-464C-164D-94AA-06374818173A}" type="pres">
      <dgm:prSet presAssocID="{7CE273C2-EF8F-9949-A9C1-3CF5748B5DDC}" presName="hierRoot3" presStyleCnt="0"/>
      <dgm:spPr/>
    </dgm:pt>
    <dgm:pt modelId="{0296144E-A3ED-7144-96A4-FEA99C108E25}" type="pres">
      <dgm:prSet presAssocID="{7CE273C2-EF8F-9949-A9C1-3CF5748B5DDC}" presName="composite3" presStyleCnt="0"/>
      <dgm:spPr/>
    </dgm:pt>
    <dgm:pt modelId="{AC3DC3BD-317B-B443-A80E-E307CE38291B}" type="pres">
      <dgm:prSet presAssocID="{7CE273C2-EF8F-9949-A9C1-3CF5748B5DDC}" presName="background3" presStyleLbl="node3" presStyleIdx="0" presStyleCnt="8"/>
      <dgm:spPr/>
    </dgm:pt>
    <dgm:pt modelId="{1F4B21C0-772D-DF43-86B5-35013329B908}" type="pres">
      <dgm:prSet presAssocID="{7CE273C2-EF8F-9949-A9C1-3CF5748B5DDC}" presName="text3" presStyleLbl="fgAcc3" presStyleIdx="0" presStyleCnt="8">
        <dgm:presLayoutVars>
          <dgm:chPref val="3"/>
        </dgm:presLayoutVars>
      </dgm:prSet>
      <dgm:spPr/>
    </dgm:pt>
    <dgm:pt modelId="{28BE6DFB-9EAF-064A-9E61-61F196B74220}" type="pres">
      <dgm:prSet presAssocID="{7CE273C2-EF8F-9949-A9C1-3CF5748B5DDC}" presName="hierChild4" presStyleCnt="0"/>
      <dgm:spPr/>
    </dgm:pt>
    <dgm:pt modelId="{30268286-254A-F848-927B-A03994651763}" type="pres">
      <dgm:prSet presAssocID="{6AC31F26-B203-C147-8F4A-235EFD5CB322}" presName="Name17" presStyleLbl="parChTrans1D3" presStyleIdx="1" presStyleCnt="8"/>
      <dgm:spPr/>
    </dgm:pt>
    <dgm:pt modelId="{BCA947E4-52F8-C645-B64D-6418858919BD}" type="pres">
      <dgm:prSet presAssocID="{DC64B51B-8BBE-6B43-BD41-2772C6A00EB6}" presName="hierRoot3" presStyleCnt="0"/>
      <dgm:spPr/>
    </dgm:pt>
    <dgm:pt modelId="{11E92AEB-CB05-E84E-9643-480AE3C62F14}" type="pres">
      <dgm:prSet presAssocID="{DC64B51B-8BBE-6B43-BD41-2772C6A00EB6}" presName="composite3" presStyleCnt="0"/>
      <dgm:spPr/>
    </dgm:pt>
    <dgm:pt modelId="{50DDB727-D5B4-6845-843E-D0B92FC46973}" type="pres">
      <dgm:prSet presAssocID="{DC64B51B-8BBE-6B43-BD41-2772C6A00EB6}" presName="background3" presStyleLbl="node3" presStyleIdx="1" presStyleCnt="8"/>
      <dgm:spPr/>
    </dgm:pt>
    <dgm:pt modelId="{05246387-B3EC-E74F-BC85-86B1FA4C9CDE}" type="pres">
      <dgm:prSet presAssocID="{DC64B51B-8BBE-6B43-BD41-2772C6A00EB6}" presName="text3" presStyleLbl="fgAcc3" presStyleIdx="1" presStyleCnt="8">
        <dgm:presLayoutVars>
          <dgm:chPref val="3"/>
        </dgm:presLayoutVars>
      </dgm:prSet>
      <dgm:spPr/>
    </dgm:pt>
    <dgm:pt modelId="{1742D7F8-BBAA-E741-908A-5D5701595BFF}" type="pres">
      <dgm:prSet presAssocID="{DC64B51B-8BBE-6B43-BD41-2772C6A00EB6}" presName="hierChild4" presStyleCnt="0"/>
      <dgm:spPr/>
    </dgm:pt>
    <dgm:pt modelId="{25D0E907-E663-B944-A2AE-5372A8609B4E}" type="pres">
      <dgm:prSet presAssocID="{85A17640-4CF4-994E-B06F-9B838C2F2597}" presName="Name17" presStyleLbl="parChTrans1D3" presStyleIdx="2" presStyleCnt="8"/>
      <dgm:spPr/>
    </dgm:pt>
    <dgm:pt modelId="{5FA595F7-8808-1A4B-8978-CC993C5E10DC}" type="pres">
      <dgm:prSet presAssocID="{47188E36-F774-CA48-BE49-793F7973CE0B}" presName="hierRoot3" presStyleCnt="0"/>
      <dgm:spPr/>
    </dgm:pt>
    <dgm:pt modelId="{E751219C-B339-9949-8A0B-BE6F28D70451}" type="pres">
      <dgm:prSet presAssocID="{47188E36-F774-CA48-BE49-793F7973CE0B}" presName="composite3" presStyleCnt="0"/>
      <dgm:spPr/>
    </dgm:pt>
    <dgm:pt modelId="{285C4F5A-E79B-F84C-BA36-53BCCF74DB68}" type="pres">
      <dgm:prSet presAssocID="{47188E36-F774-CA48-BE49-793F7973CE0B}" presName="background3" presStyleLbl="node3" presStyleIdx="2" presStyleCnt="8"/>
      <dgm:spPr/>
    </dgm:pt>
    <dgm:pt modelId="{3C1650D5-7967-9547-BD7D-BC3EBE1895F6}" type="pres">
      <dgm:prSet presAssocID="{47188E36-F774-CA48-BE49-793F7973CE0B}" presName="text3" presStyleLbl="fgAcc3" presStyleIdx="2" presStyleCnt="8">
        <dgm:presLayoutVars>
          <dgm:chPref val="3"/>
        </dgm:presLayoutVars>
      </dgm:prSet>
      <dgm:spPr/>
    </dgm:pt>
    <dgm:pt modelId="{28ABA8A6-3F4F-6A44-B1A2-71BA2ADD51D4}" type="pres">
      <dgm:prSet presAssocID="{47188E36-F774-CA48-BE49-793F7973CE0B}" presName="hierChild4" presStyleCnt="0"/>
      <dgm:spPr/>
    </dgm:pt>
    <dgm:pt modelId="{609C0C55-584C-C941-9D8C-F0C7646518E1}" type="pres">
      <dgm:prSet presAssocID="{B75B700C-2729-D54D-9305-7AE36895CFF3}" presName="Name10" presStyleLbl="parChTrans1D2" presStyleIdx="1" presStyleCnt="3"/>
      <dgm:spPr/>
    </dgm:pt>
    <dgm:pt modelId="{43525740-5D3C-C845-9CED-62E68C90BB1A}" type="pres">
      <dgm:prSet presAssocID="{5CD9E1BA-0B9A-D44E-9D0D-71067401C9F3}" presName="hierRoot2" presStyleCnt="0"/>
      <dgm:spPr/>
    </dgm:pt>
    <dgm:pt modelId="{B57DDB95-C59C-264E-9EFF-CFCF69B394D0}" type="pres">
      <dgm:prSet presAssocID="{5CD9E1BA-0B9A-D44E-9D0D-71067401C9F3}" presName="composite2" presStyleCnt="0"/>
      <dgm:spPr/>
    </dgm:pt>
    <dgm:pt modelId="{D1AA40FA-955B-5046-8452-0018B0FCD169}" type="pres">
      <dgm:prSet presAssocID="{5CD9E1BA-0B9A-D44E-9D0D-71067401C9F3}" presName="background2" presStyleLbl="node2" presStyleIdx="1" presStyleCnt="3"/>
      <dgm:spPr/>
    </dgm:pt>
    <dgm:pt modelId="{E4E7F9D9-0F4C-6C44-96A3-2DC4A8E67F8D}" type="pres">
      <dgm:prSet presAssocID="{5CD9E1BA-0B9A-D44E-9D0D-71067401C9F3}" presName="text2" presStyleLbl="fgAcc2" presStyleIdx="1" presStyleCnt="3">
        <dgm:presLayoutVars>
          <dgm:chPref val="3"/>
        </dgm:presLayoutVars>
      </dgm:prSet>
      <dgm:spPr/>
    </dgm:pt>
    <dgm:pt modelId="{0F84DFFC-A25F-FF4F-881E-D1813EB31A45}" type="pres">
      <dgm:prSet presAssocID="{5CD9E1BA-0B9A-D44E-9D0D-71067401C9F3}" presName="hierChild3" presStyleCnt="0"/>
      <dgm:spPr/>
    </dgm:pt>
    <dgm:pt modelId="{1981369F-0820-984A-B8B6-64C980519FCE}" type="pres">
      <dgm:prSet presAssocID="{C2E8FF84-9D27-9E44-94CF-CE9B0EFF45D4}" presName="Name17" presStyleLbl="parChTrans1D3" presStyleIdx="3" presStyleCnt="8"/>
      <dgm:spPr/>
    </dgm:pt>
    <dgm:pt modelId="{2CAEAC37-28E9-FB40-8136-4C84A283F704}" type="pres">
      <dgm:prSet presAssocID="{52521EDA-CD83-DA41-807C-8D675E07B9B1}" presName="hierRoot3" presStyleCnt="0"/>
      <dgm:spPr/>
    </dgm:pt>
    <dgm:pt modelId="{4F2B7E48-1C5B-E140-8F54-E8EFEB981D8D}" type="pres">
      <dgm:prSet presAssocID="{52521EDA-CD83-DA41-807C-8D675E07B9B1}" presName="composite3" presStyleCnt="0"/>
      <dgm:spPr/>
    </dgm:pt>
    <dgm:pt modelId="{055B089D-2232-0645-A10A-71AC6C5A0A95}" type="pres">
      <dgm:prSet presAssocID="{52521EDA-CD83-DA41-807C-8D675E07B9B1}" presName="background3" presStyleLbl="node3" presStyleIdx="3" presStyleCnt="8"/>
      <dgm:spPr/>
    </dgm:pt>
    <dgm:pt modelId="{38ECDC02-A5E9-1840-AD66-7FC65364EEFB}" type="pres">
      <dgm:prSet presAssocID="{52521EDA-CD83-DA41-807C-8D675E07B9B1}" presName="text3" presStyleLbl="fgAcc3" presStyleIdx="3" presStyleCnt="8">
        <dgm:presLayoutVars>
          <dgm:chPref val="3"/>
        </dgm:presLayoutVars>
      </dgm:prSet>
      <dgm:spPr/>
    </dgm:pt>
    <dgm:pt modelId="{DA584DD3-C6EC-204A-977C-715090833B32}" type="pres">
      <dgm:prSet presAssocID="{52521EDA-CD83-DA41-807C-8D675E07B9B1}" presName="hierChild4" presStyleCnt="0"/>
      <dgm:spPr/>
    </dgm:pt>
    <dgm:pt modelId="{E682E9FA-5366-6240-B1C0-EC8812E23384}" type="pres">
      <dgm:prSet presAssocID="{EC283755-AC27-7845-B23F-32BFE6DD63F7}" presName="Name17" presStyleLbl="parChTrans1D3" presStyleIdx="4" presStyleCnt="8"/>
      <dgm:spPr/>
    </dgm:pt>
    <dgm:pt modelId="{79AA60A2-7F26-E34C-8913-014C0CF6249B}" type="pres">
      <dgm:prSet presAssocID="{44AACB91-A2DB-F242-A378-9BB3932A60B3}" presName="hierRoot3" presStyleCnt="0"/>
      <dgm:spPr/>
    </dgm:pt>
    <dgm:pt modelId="{B23DBE53-296B-3C4C-9F83-037659D09254}" type="pres">
      <dgm:prSet presAssocID="{44AACB91-A2DB-F242-A378-9BB3932A60B3}" presName="composite3" presStyleCnt="0"/>
      <dgm:spPr/>
    </dgm:pt>
    <dgm:pt modelId="{8A6B8BDC-6789-B24D-B53B-9246804DF803}" type="pres">
      <dgm:prSet presAssocID="{44AACB91-A2DB-F242-A378-9BB3932A60B3}" presName="background3" presStyleLbl="node3" presStyleIdx="4" presStyleCnt="8"/>
      <dgm:spPr/>
    </dgm:pt>
    <dgm:pt modelId="{860D382F-2EC5-7749-BDBD-172D88078580}" type="pres">
      <dgm:prSet presAssocID="{44AACB91-A2DB-F242-A378-9BB3932A60B3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E800168-6A67-3E49-85D8-4F0580E4C938}" type="pres">
      <dgm:prSet presAssocID="{44AACB91-A2DB-F242-A378-9BB3932A60B3}" presName="hierChild4" presStyleCnt="0"/>
      <dgm:spPr/>
    </dgm:pt>
    <dgm:pt modelId="{007E2EA2-8EF9-2D41-B070-6F7C6A6054D0}" type="pres">
      <dgm:prSet presAssocID="{56D7E062-563F-D649-8072-AE232D4F155E}" presName="Name10" presStyleLbl="parChTrans1D2" presStyleIdx="2" presStyleCnt="3"/>
      <dgm:spPr/>
    </dgm:pt>
    <dgm:pt modelId="{88A70631-6111-5048-8954-CECF78DD4F58}" type="pres">
      <dgm:prSet presAssocID="{DAEE387C-A96C-654A-916A-D51F4973168C}" presName="hierRoot2" presStyleCnt="0"/>
      <dgm:spPr/>
    </dgm:pt>
    <dgm:pt modelId="{9ED2B24F-9FC6-D642-86BF-729D99B877AE}" type="pres">
      <dgm:prSet presAssocID="{DAEE387C-A96C-654A-916A-D51F4973168C}" presName="composite2" presStyleCnt="0"/>
      <dgm:spPr/>
    </dgm:pt>
    <dgm:pt modelId="{D6AE102E-1965-1F4F-A97B-4ECF571F34BD}" type="pres">
      <dgm:prSet presAssocID="{DAEE387C-A96C-654A-916A-D51F4973168C}" presName="background2" presStyleLbl="node2" presStyleIdx="2" presStyleCnt="3"/>
      <dgm:spPr/>
    </dgm:pt>
    <dgm:pt modelId="{EF47CE9C-31FB-1743-B160-2E35C931B2B5}" type="pres">
      <dgm:prSet presAssocID="{DAEE387C-A96C-654A-916A-D51F4973168C}" presName="text2" presStyleLbl="fgAcc2" presStyleIdx="2" presStyleCnt="3">
        <dgm:presLayoutVars>
          <dgm:chPref val="3"/>
        </dgm:presLayoutVars>
      </dgm:prSet>
      <dgm:spPr/>
    </dgm:pt>
    <dgm:pt modelId="{1F76FB8A-4F62-3341-830F-8BA205A7FD4B}" type="pres">
      <dgm:prSet presAssocID="{DAEE387C-A96C-654A-916A-D51F4973168C}" presName="hierChild3" presStyleCnt="0"/>
      <dgm:spPr/>
    </dgm:pt>
    <dgm:pt modelId="{3C51ED8A-280A-3A4D-AD1C-CA6BCB5AFCC1}" type="pres">
      <dgm:prSet presAssocID="{E286A40B-D41E-5042-988F-F8F4B13433CA}" presName="Name17" presStyleLbl="parChTrans1D3" presStyleIdx="5" presStyleCnt="8"/>
      <dgm:spPr/>
    </dgm:pt>
    <dgm:pt modelId="{8296D728-A4FF-5047-867F-AA7798FC871F}" type="pres">
      <dgm:prSet presAssocID="{2C55DEE6-59C8-CA43-93C2-FCD28012EF29}" presName="hierRoot3" presStyleCnt="0"/>
      <dgm:spPr/>
    </dgm:pt>
    <dgm:pt modelId="{7A67E643-17E1-9848-B7A3-69F7C9D6E57D}" type="pres">
      <dgm:prSet presAssocID="{2C55DEE6-59C8-CA43-93C2-FCD28012EF29}" presName="composite3" presStyleCnt="0"/>
      <dgm:spPr/>
    </dgm:pt>
    <dgm:pt modelId="{19BD5E87-4BB3-BB4F-8126-F370EC2F7A4C}" type="pres">
      <dgm:prSet presAssocID="{2C55DEE6-59C8-CA43-93C2-FCD28012EF29}" presName="background3" presStyleLbl="node3" presStyleIdx="5" presStyleCnt="8"/>
      <dgm:spPr/>
    </dgm:pt>
    <dgm:pt modelId="{4583F4FF-5C9C-4A4F-AA02-F803111E3B44}" type="pres">
      <dgm:prSet presAssocID="{2C55DEE6-59C8-CA43-93C2-FCD28012EF29}" presName="text3" presStyleLbl="fgAcc3" presStyleIdx="5" presStyleCnt="8">
        <dgm:presLayoutVars>
          <dgm:chPref val="3"/>
        </dgm:presLayoutVars>
      </dgm:prSet>
      <dgm:spPr/>
    </dgm:pt>
    <dgm:pt modelId="{ED37777C-3A68-7046-8307-0685FE7C1363}" type="pres">
      <dgm:prSet presAssocID="{2C55DEE6-59C8-CA43-93C2-FCD28012EF29}" presName="hierChild4" presStyleCnt="0"/>
      <dgm:spPr/>
    </dgm:pt>
    <dgm:pt modelId="{2C7FB3AB-722B-EF4C-9AF5-57DFD961E797}" type="pres">
      <dgm:prSet presAssocID="{9D91D990-2F06-A34C-B53C-4BCF0C30A330}" presName="Name17" presStyleLbl="parChTrans1D3" presStyleIdx="6" presStyleCnt="8"/>
      <dgm:spPr/>
    </dgm:pt>
    <dgm:pt modelId="{AEC526A1-80C5-AC46-AA47-EF2A5A31A11B}" type="pres">
      <dgm:prSet presAssocID="{4D3CD1C7-47E6-4042-A0C4-A26D3843C302}" presName="hierRoot3" presStyleCnt="0"/>
      <dgm:spPr/>
    </dgm:pt>
    <dgm:pt modelId="{EC4D7ADC-052D-7F4E-8A1A-E98B9A1B0CED}" type="pres">
      <dgm:prSet presAssocID="{4D3CD1C7-47E6-4042-A0C4-A26D3843C302}" presName="composite3" presStyleCnt="0"/>
      <dgm:spPr/>
    </dgm:pt>
    <dgm:pt modelId="{FDEE382B-4CA2-6940-A547-D35BBE8FAF4B}" type="pres">
      <dgm:prSet presAssocID="{4D3CD1C7-47E6-4042-A0C4-A26D3843C302}" presName="background3" presStyleLbl="node3" presStyleIdx="6" presStyleCnt="8"/>
      <dgm:spPr/>
    </dgm:pt>
    <dgm:pt modelId="{E7E38BDB-038B-C444-A3BF-C032280D17F1}" type="pres">
      <dgm:prSet presAssocID="{4D3CD1C7-47E6-4042-A0C4-A26D3843C302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FFFC27-BE75-DB46-A700-C49BF4EF5EB0}" type="pres">
      <dgm:prSet presAssocID="{4D3CD1C7-47E6-4042-A0C4-A26D3843C302}" presName="hierChild4" presStyleCnt="0"/>
      <dgm:spPr/>
    </dgm:pt>
    <dgm:pt modelId="{6B0745F0-B85F-FA4C-8CBE-E27EF671EE35}" type="pres">
      <dgm:prSet presAssocID="{54D51EB9-D7AC-A144-A1F7-C41F9F059ABA}" presName="Name17" presStyleLbl="parChTrans1D3" presStyleIdx="7" presStyleCnt="8"/>
      <dgm:spPr/>
    </dgm:pt>
    <dgm:pt modelId="{5BE5EA7B-5C49-2D48-905D-443E0EA56D01}" type="pres">
      <dgm:prSet presAssocID="{08F3E277-9A9E-664B-874A-F09C8B68A490}" presName="hierRoot3" presStyleCnt="0"/>
      <dgm:spPr/>
    </dgm:pt>
    <dgm:pt modelId="{AC38BBDC-7D29-E64B-95B9-252BF09DE4B9}" type="pres">
      <dgm:prSet presAssocID="{08F3E277-9A9E-664B-874A-F09C8B68A490}" presName="composite3" presStyleCnt="0"/>
      <dgm:spPr/>
    </dgm:pt>
    <dgm:pt modelId="{D3821A44-16C1-7D4E-AEC5-EA3B97736DE8}" type="pres">
      <dgm:prSet presAssocID="{08F3E277-9A9E-664B-874A-F09C8B68A490}" presName="background3" presStyleLbl="node3" presStyleIdx="7" presStyleCnt="8"/>
      <dgm:spPr/>
    </dgm:pt>
    <dgm:pt modelId="{DA6887B6-6CC7-A241-827B-6D283A4F7E69}" type="pres">
      <dgm:prSet presAssocID="{08F3E277-9A9E-664B-874A-F09C8B68A490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B90724-AE22-8B45-B110-E5B49A33270E}" type="pres">
      <dgm:prSet presAssocID="{08F3E277-9A9E-664B-874A-F09C8B68A490}" presName="hierChild4" presStyleCnt="0"/>
      <dgm:spPr/>
    </dgm:pt>
  </dgm:ptLst>
  <dgm:cxnLst>
    <dgm:cxn modelId="{4D98CE89-03CD-2C45-885A-E24BA1703BD8}" srcId="{0E6F75E0-998C-5548-8383-88343E088FA1}" destId="{DAEE387C-A96C-654A-916A-D51F4973168C}" srcOrd="2" destOrd="0" parTransId="{56D7E062-563F-D649-8072-AE232D4F155E}" sibTransId="{EF106FD0-BAA6-8B40-9F70-DF188D637A5B}"/>
    <dgm:cxn modelId="{94162C1A-21ED-704B-A888-5D41A85D4D68}" type="presOf" srcId="{6AC31F26-B203-C147-8F4A-235EFD5CB322}" destId="{30268286-254A-F848-927B-A03994651763}" srcOrd="0" destOrd="0" presId="urn:microsoft.com/office/officeart/2005/8/layout/hierarchy1"/>
    <dgm:cxn modelId="{4A9FAAB5-2DFD-ED4A-80E8-8FD0B2182B8A}" type="presOf" srcId="{54D51EB9-D7AC-A144-A1F7-C41F9F059ABA}" destId="{6B0745F0-B85F-FA4C-8CBE-E27EF671EE35}" srcOrd="0" destOrd="0" presId="urn:microsoft.com/office/officeart/2005/8/layout/hierarchy1"/>
    <dgm:cxn modelId="{06C21091-F0F9-1C41-AFE0-723658265480}" type="presOf" srcId="{DC64B51B-8BBE-6B43-BD41-2772C6A00EB6}" destId="{05246387-B3EC-E74F-BC85-86B1FA4C9CDE}" srcOrd="0" destOrd="0" presId="urn:microsoft.com/office/officeart/2005/8/layout/hierarchy1"/>
    <dgm:cxn modelId="{3B61EF26-A6D0-8348-B501-71B4D06AF381}" type="presOf" srcId="{2C55DEE6-59C8-CA43-93C2-FCD28012EF29}" destId="{4583F4FF-5C9C-4A4F-AA02-F803111E3B44}" srcOrd="0" destOrd="0" presId="urn:microsoft.com/office/officeart/2005/8/layout/hierarchy1"/>
    <dgm:cxn modelId="{72A40B45-B85D-1145-9B7A-FD83E58C5B3E}" srcId="{9B365912-7F51-714C-BC55-32E1A30B5B06}" destId="{0E6F75E0-998C-5548-8383-88343E088FA1}" srcOrd="0" destOrd="0" parTransId="{2DD70A4B-D931-FF49-A3DF-A72460D028D3}" sibTransId="{54CE5980-46B6-6049-A728-8DBF22139354}"/>
    <dgm:cxn modelId="{4BC41D78-3F60-E643-93F6-68D0692B4857}" srcId="{DAEE387C-A96C-654A-916A-D51F4973168C}" destId="{2C55DEE6-59C8-CA43-93C2-FCD28012EF29}" srcOrd="0" destOrd="0" parTransId="{E286A40B-D41E-5042-988F-F8F4B13433CA}" sibTransId="{41263F50-7373-E54B-910E-76EEBFB44735}"/>
    <dgm:cxn modelId="{3BF7A908-8D3A-5049-80AA-750FC7B09E6F}" type="presOf" srcId="{56D7E062-563F-D649-8072-AE232D4F155E}" destId="{007E2EA2-8EF9-2D41-B070-6F7C6A6054D0}" srcOrd="0" destOrd="0" presId="urn:microsoft.com/office/officeart/2005/8/layout/hierarchy1"/>
    <dgm:cxn modelId="{223A8AA2-0723-414E-8BBF-74E7BF62A9CC}" type="presOf" srcId="{47188E36-F774-CA48-BE49-793F7973CE0B}" destId="{3C1650D5-7967-9547-BD7D-BC3EBE1895F6}" srcOrd="0" destOrd="0" presId="urn:microsoft.com/office/officeart/2005/8/layout/hierarchy1"/>
    <dgm:cxn modelId="{FF42190A-8EE5-314D-857D-76819A4E810B}" srcId="{5CD9E1BA-0B9A-D44E-9D0D-71067401C9F3}" destId="{52521EDA-CD83-DA41-807C-8D675E07B9B1}" srcOrd="0" destOrd="0" parTransId="{C2E8FF84-9D27-9E44-94CF-CE9B0EFF45D4}" sibTransId="{B1CBFB75-5D78-3843-9BB9-06ED31C132B7}"/>
    <dgm:cxn modelId="{FA01DAF9-3AC2-C645-8396-76E73B13FFE4}" srcId="{0E6F75E0-998C-5548-8383-88343E088FA1}" destId="{B3E608CF-EEB1-4A46-8F9C-5659BE15D62D}" srcOrd="0" destOrd="0" parTransId="{3DA39F01-EA93-3145-857B-84C328CCFAC7}" sibTransId="{826C98FB-8126-C546-AF9D-39A2C5D157C7}"/>
    <dgm:cxn modelId="{23410FB9-2EB9-924D-BB82-C27BE4234BFB}" srcId="{B3E608CF-EEB1-4A46-8F9C-5659BE15D62D}" destId="{DC64B51B-8BBE-6B43-BD41-2772C6A00EB6}" srcOrd="1" destOrd="0" parTransId="{6AC31F26-B203-C147-8F4A-235EFD5CB322}" sibTransId="{A2CAE59E-4AEF-9440-8570-35554DC5DAE5}"/>
    <dgm:cxn modelId="{381237E2-74F9-174D-9297-9CF7ACBD6E8E}" type="presOf" srcId="{5CD9E1BA-0B9A-D44E-9D0D-71067401C9F3}" destId="{E4E7F9D9-0F4C-6C44-96A3-2DC4A8E67F8D}" srcOrd="0" destOrd="0" presId="urn:microsoft.com/office/officeart/2005/8/layout/hierarchy1"/>
    <dgm:cxn modelId="{9E883B95-2E85-0140-950B-125192227A9A}" type="presOf" srcId="{C6988E52-65EA-504F-B0B8-EB3B38CCDCDC}" destId="{B325475F-85A2-9D4D-97C1-B2DAFCB7E0D5}" srcOrd="0" destOrd="0" presId="urn:microsoft.com/office/officeart/2005/8/layout/hierarchy1"/>
    <dgm:cxn modelId="{DCC795A1-5AAE-3E42-AD23-4E2FCE1870F9}" type="presOf" srcId="{9D91D990-2F06-A34C-B53C-4BCF0C30A330}" destId="{2C7FB3AB-722B-EF4C-9AF5-57DFD961E797}" srcOrd="0" destOrd="0" presId="urn:microsoft.com/office/officeart/2005/8/layout/hierarchy1"/>
    <dgm:cxn modelId="{0E9BC89D-C6D7-D242-8E82-46A91411FC83}" srcId="{DAEE387C-A96C-654A-916A-D51F4973168C}" destId="{08F3E277-9A9E-664B-874A-F09C8B68A490}" srcOrd="2" destOrd="0" parTransId="{54D51EB9-D7AC-A144-A1F7-C41F9F059ABA}" sibTransId="{CADF2AE6-B279-EA4E-9C91-37A7FA7962B3}"/>
    <dgm:cxn modelId="{668F68E5-29CC-AC44-BC79-F2E98CE482CD}" type="presOf" srcId="{E286A40B-D41E-5042-988F-F8F4B13433CA}" destId="{3C51ED8A-280A-3A4D-AD1C-CA6BCB5AFCC1}" srcOrd="0" destOrd="0" presId="urn:microsoft.com/office/officeart/2005/8/layout/hierarchy1"/>
    <dgm:cxn modelId="{344F0A2A-77A4-E24A-881B-497CB9B8EBE3}" type="presOf" srcId="{44AACB91-A2DB-F242-A378-9BB3932A60B3}" destId="{860D382F-2EC5-7749-BDBD-172D88078580}" srcOrd="0" destOrd="0" presId="urn:microsoft.com/office/officeart/2005/8/layout/hierarchy1"/>
    <dgm:cxn modelId="{80723CA8-8207-1B4C-82F2-6CB9397B4BA6}" type="presOf" srcId="{52521EDA-CD83-DA41-807C-8D675E07B9B1}" destId="{38ECDC02-A5E9-1840-AD66-7FC65364EEFB}" srcOrd="0" destOrd="0" presId="urn:microsoft.com/office/officeart/2005/8/layout/hierarchy1"/>
    <dgm:cxn modelId="{8DED7DC8-1CCA-2D40-92AF-CD87EA921563}" type="presOf" srcId="{7CE273C2-EF8F-9949-A9C1-3CF5748B5DDC}" destId="{1F4B21C0-772D-DF43-86B5-35013329B908}" srcOrd="0" destOrd="0" presId="urn:microsoft.com/office/officeart/2005/8/layout/hierarchy1"/>
    <dgm:cxn modelId="{3F015BBB-A0F0-604E-840C-C0C9C737F237}" type="presOf" srcId="{C2E8FF84-9D27-9E44-94CF-CE9B0EFF45D4}" destId="{1981369F-0820-984A-B8B6-64C980519FCE}" srcOrd="0" destOrd="0" presId="urn:microsoft.com/office/officeart/2005/8/layout/hierarchy1"/>
    <dgm:cxn modelId="{92369869-51CE-114E-B314-983BBE054775}" type="presOf" srcId="{9B365912-7F51-714C-BC55-32E1A30B5B06}" destId="{9833DB06-26BC-114E-B077-44B89F9E212C}" srcOrd="0" destOrd="0" presId="urn:microsoft.com/office/officeart/2005/8/layout/hierarchy1"/>
    <dgm:cxn modelId="{13AC40CB-CA19-6045-A208-CBAECAC8530F}" type="presOf" srcId="{0E6F75E0-998C-5548-8383-88343E088FA1}" destId="{01AE88C0-9721-4C40-AE31-A486392B3FB8}" srcOrd="0" destOrd="0" presId="urn:microsoft.com/office/officeart/2005/8/layout/hierarchy1"/>
    <dgm:cxn modelId="{A3F0E90B-D226-5041-8161-0D9B47173900}" type="presOf" srcId="{08F3E277-9A9E-664B-874A-F09C8B68A490}" destId="{DA6887B6-6CC7-A241-827B-6D283A4F7E69}" srcOrd="0" destOrd="0" presId="urn:microsoft.com/office/officeart/2005/8/layout/hierarchy1"/>
    <dgm:cxn modelId="{92035C09-3E0B-D34A-827E-ACD7EF253364}" srcId="{5CD9E1BA-0B9A-D44E-9D0D-71067401C9F3}" destId="{44AACB91-A2DB-F242-A378-9BB3932A60B3}" srcOrd="1" destOrd="0" parTransId="{EC283755-AC27-7845-B23F-32BFE6DD63F7}" sibTransId="{5E189DA6-38F5-CB40-846E-6B1E7BBD17ED}"/>
    <dgm:cxn modelId="{FA078283-A6A1-E24C-B847-C9710D949557}" srcId="{B3E608CF-EEB1-4A46-8F9C-5659BE15D62D}" destId="{47188E36-F774-CA48-BE49-793F7973CE0B}" srcOrd="2" destOrd="0" parTransId="{85A17640-4CF4-994E-B06F-9B838C2F2597}" sibTransId="{3DE113EA-8B40-E54B-9747-483C5F1AFD61}"/>
    <dgm:cxn modelId="{0E6F2CA5-957A-3949-87E3-2EC3EFED1C63}" type="presOf" srcId="{DAEE387C-A96C-654A-916A-D51F4973168C}" destId="{EF47CE9C-31FB-1743-B160-2E35C931B2B5}" srcOrd="0" destOrd="0" presId="urn:microsoft.com/office/officeart/2005/8/layout/hierarchy1"/>
    <dgm:cxn modelId="{761ECB92-83E1-614B-A0DA-1DEDA4327E29}" type="presOf" srcId="{3DA39F01-EA93-3145-857B-84C328CCFAC7}" destId="{B4224B67-A3A0-2E46-815E-F963987520B6}" srcOrd="0" destOrd="0" presId="urn:microsoft.com/office/officeart/2005/8/layout/hierarchy1"/>
    <dgm:cxn modelId="{884C5579-D2AF-204C-9127-EFA7587169A9}" type="presOf" srcId="{85A17640-4CF4-994E-B06F-9B838C2F2597}" destId="{25D0E907-E663-B944-A2AE-5372A8609B4E}" srcOrd="0" destOrd="0" presId="urn:microsoft.com/office/officeart/2005/8/layout/hierarchy1"/>
    <dgm:cxn modelId="{4AD5BB90-CE2D-6F4A-9962-18DE66FCDEAB}" type="presOf" srcId="{EC283755-AC27-7845-B23F-32BFE6DD63F7}" destId="{E682E9FA-5366-6240-B1C0-EC8812E23384}" srcOrd="0" destOrd="0" presId="urn:microsoft.com/office/officeart/2005/8/layout/hierarchy1"/>
    <dgm:cxn modelId="{94F1C5D9-A812-1A4E-AB8E-6794BFAF37FF}" srcId="{B3E608CF-EEB1-4A46-8F9C-5659BE15D62D}" destId="{7CE273C2-EF8F-9949-A9C1-3CF5748B5DDC}" srcOrd="0" destOrd="0" parTransId="{C6988E52-65EA-504F-B0B8-EB3B38CCDCDC}" sibTransId="{51FF6271-A72C-6C4B-9467-B392EABDFC63}"/>
    <dgm:cxn modelId="{0B2518C8-383E-CA41-9DE0-6C5EA8F9C101}" srcId="{DAEE387C-A96C-654A-916A-D51F4973168C}" destId="{4D3CD1C7-47E6-4042-A0C4-A26D3843C302}" srcOrd="1" destOrd="0" parTransId="{9D91D990-2F06-A34C-B53C-4BCF0C30A330}" sibTransId="{0EA00356-DB9C-144A-9454-A9113C42C526}"/>
    <dgm:cxn modelId="{51882AF6-5B9F-E444-94B8-6E333E5D534F}" type="presOf" srcId="{B3E608CF-EEB1-4A46-8F9C-5659BE15D62D}" destId="{508B706D-AEDA-7A4E-B89C-9D28E5985486}" srcOrd="0" destOrd="0" presId="urn:microsoft.com/office/officeart/2005/8/layout/hierarchy1"/>
    <dgm:cxn modelId="{0039B3DB-E030-8145-B39A-5DD7192AD1CD}" srcId="{0E6F75E0-998C-5548-8383-88343E088FA1}" destId="{5CD9E1BA-0B9A-D44E-9D0D-71067401C9F3}" srcOrd="1" destOrd="0" parTransId="{B75B700C-2729-D54D-9305-7AE36895CFF3}" sibTransId="{F4F91CB0-B704-C54D-9C04-7483B944AD2F}"/>
    <dgm:cxn modelId="{6250C741-2DE6-3A40-86F3-7AA2B42438AB}" type="presOf" srcId="{4D3CD1C7-47E6-4042-A0C4-A26D3843C302}" destId="{E7E38BDB-038B-C444-A3BF-C032280D17F1}" srcOrd="0" destOrd="0" presId="urn:microsoft.com/office/officeart/2005/8/layout/hierarchy1"/>
    <dgm:cxn modelId="{23B09CF4-2979-A94B-8BC6-B6F615CF7E5C}" type="presOf" srcId="{B75B700C-2729-D54D-9305-7AE36895CFF3}" destId="{609C0C55-584C-C941-9D8C-F0C7646518E1}" srcOrd="0" destOrd="0" presId="urn:microsoft.com/office/officeart/2005/8/layout/hierarchy1"/>
    <dgm:cxn modelId="{06F7219F-634C-FC4C-87C8-CE5994E01F3D}" type="presParOf" srcId="{9833DB06-26BC-114E-B077-44B89F9E212C}" destId="{D0A3CECB-EBF9-CD4B-88C5-9D965A0FAE64}" srcOrd="0" destOrd="0" presId="urn:microsoft.com/office/officeart/2005/8/layout/hierarchy1"/>
    <dgm:cxn modelId="{6B927017-EB80-894C-BC27-0BD57F8FD281}" type="presParOf" srcId="{D0A3CECB-EBF9-CD4B-88C5-9D965A0FAE64}" destId="{3ACFBDDB-68AB-0146-96B0-4293DD0B534F}" srcOrd="0" destOrd="0" presId="urn:microsoft.com/office/officeart/2005/8/layout/hierarchy1"/>
    <dgm:cxn modelId="{37827C8D-21FB-B649-ABBC-3B4767E35ADC}" type="presParOf" srcId="{3ACFBDDB-68AB-0146-96B0-4293DD0B534F}" destId="{4ED6B5C3-1BA1-0A43-B883-3468AC1E3FC2}" srcOrd="0" destOrd="0" presId="urn:microsoft.com/office/officeart/2005/8/layout/hierarchy1"/>
    <dgm:cxn modelId="{67CD8C11-F7EF-0A4E-BCFD-ED83D2748001}" type="presParOf" srcId="{3ACFBDDB-68AB-0146-96B0-4293DD0B534F}" destId="{01AE88C0-9721-4C40-AE31-A486392B3FB8}" srcOrd="1" destOrd="0" presId="urn:microsoft.com/office/officeart/2005/8/layout/hierarchy1"/>
    <dgm:cxn modelId="{650F82B3-30D5-CC49-BC05-6B3D37269505}" type="presParOf" srcId="{D0A3CECB-EBF9-CD4B-88C5-9D965A0FAE64}" destId="{3D847D14-3C94-FC45-81C4-27E82778873D}" srcOrd="1" destOrd="0" presId="urn:microsoft.com/office/officeart/2005/8/layout/hierarchy1"/>
    <dgm:cxn modelId="{BB2C0BB4-8B38-F64B-9DBB-4BD21165577E}" type="presParOf" srcId="{3D847D14-3C94-FC45-81C4-27E82778873D}" destId="{B4224B67-A3A0-2E46-815E-F963987520B6}" srcOrd="0" destOrd="0" presId="urn:microsoft.com/office/officeart/2005/8/layout/hierarchy1"/>
    <dgm:cxn modelId="{40F083B9-AED5-B94C-AE9F-BEB7BEDAFE0D}" type="presParOf" srcId="{3D847D14-3C94-FC45-81C4-27E82778873D}" destId="{D9B0EA43-72F8-5248-AB39-E25319B23D11}" srcOrd="1" destOrd="0" presId="urn:microsoft.com/office/officeart/2005/8/layout/hierarchy1"/>
    <dgm:cxn modelId="{B66925CB-41F1-2847-8566-909FA07CBF34}" type="presParOf" srcId="{D9B0EA43-72F8-5248-AB39-E25319B23D11}" destId="{7A09FCE5-2F67-FF49-A1BE-FA28A029C303}" srcOrd="0" destOrd="0" presId="urn:microsoft.com/office/officeart/2005/8/layout/hierarchy1"/>
    <dgm:cxn modelId="{206B5982-B31B-B246-9513-4371334B3712}" type="presParOf" srcId="{7A09FCE5-2F67-FF49-A1BE-FA28A029C303}" destId="{14E31C30-9B17-E24A-B1A8-D252179D656D}" srcOrd="0" destOrd="0" presId="urn:microsoft.com/office/officeart/2005/8/layout/hierarchy1"/>
    <dgm:cxn modelId="{489A244B-E377-DD44-990D-9B30A895F869}" type="presParOf" srcId="{7A09FCE5-2F67-FF49-A1BE-FA28A029C303}" destId="{508B706D-AEDA-7A4E-B89C-9D28E5985486}" srcOrd="1" destOrd="0" presId="urn:microsoft.com/office/officeart/2005/8/layout/hierarchy1"/>
    <dgm:cxn modelId="{99214FC0-B48F-0849-8F12-9A775343C315}" type="presParOf" srcId="{D9B0EA43-72F8-5248-AB39-E25319B23D11}" destId="{959F3CC7-A895-ED4C-9712-D5B048B67598}" srcOrd="1" destOrd="0" presId="urn:microsoft.com/office/officeart/2005/8/layout/hierarchy1"/>
    <dgm:cxn modelId="{A85CEAEC-68F6-3F44-96D3-8F175DD01856}" type="presParOf" srcId="{959F3CC7-A895-ED4C-9712-D5B048B67598}" destId="{B325475F-85A2-9D4D-97C1-B2DAFCB7E0D5}" srcOrd="0" destOrd="0" presId="urn:microsoft.com/office/officeart/2005/8/layout/hierarchy1"/>
    <dgm:cxn modelId="{0052CA90-C024-6F49-B177-DC9823E91D4F}" type="presParOf" srcId="{959F3CC7-A895-ED4C-9712-D5B048B67598}" destId="{389C7803-464C-164D-94AA-06374818173A}" srcOrd="1" destOrd="0" presId="urn:microsoft.com/office/officeart/2005/8/layout/hierarchy1"/>
    <dgm:cxn modelId="{8EB1BD33-EC4B-CF45-B1CB-3E86C13BB809}" type="presParOf" srcId="{389C7803-464C-164D-94AA-06374818173A}" destId="{0296144E-A3ED-7144-96A4-FEA99C108E25}" srcOrd="0" destOrd="0" presId="urn:microsoft.com/office/officeart/2005/8/layout/hierarchy1"/>
    <dgm:cxn modelId="{86932289-7622-DB46-B792-5E127C516138}" type="presParOf" srcId="{0296144E-A3ED-7144-96A4-FEA99C108E25}" destId="{AC3DC3BD-317B-B443-A80E-E307CE38291B}" srcOrd="0" destOrd="0" presId="urn:microsoft.com/office/officeart/2005/8/layout/hierarchy1"/>
    <dgm:cxn modelId="{4FF05D78-ABF9-CC44-A3EF-513A46A30D96}" type="presParOf" srcId="{0296144E-A3ED-7144-96A4-FEA99C108E25}" destId="{1F4B21C0-772D-DF43-86B5-35013329B908}" srcOrd="1" destOrd="0" presId="urn:microsoft.com/office/officeart/2005/8/layout/hierarchy1"/>
    <dgm:cxn modelId="{5ACCC84D-FE86-DB4A-BAA3-0D648F081482}" type="presParOf" srcId="{389C7803-464C-164D-94AA-06374818173A}" destId="{28BE6DFB-9EAF-064A-9E61-61F196B74220}" srcOrd="1" destOrd="0" presId="urn:microsoft.com/office/officeart/2005/8/layout/hierarchy1"/>
    <dgm:cxn modelId="{9EBF4697-114A-DF42-8898-CD455B1C6C6D}" type="presParOf" srcId="{959F3CC7-A895-ED4C-9712-D5B048B67598}" destId="{30268286-254A-F848-927B-A03994651763}" srcOrd="2" destOrd="0" presId="urn:microsoft.com/office/officeart/2005/8/layout/hierarchy1"/>
    <dgm:cxn modelId="{1E95C1F6-A09E-934E-836F-B6EB66891309}" type="presParOf" srcId="{959F3CC7-A895-ED4C-9712-D5B048B67598}" destId="{BCA947E4-52F8-C645-B64D-6418858919BD}" srcOrd="3" destOrd="0" presId="urn:microsoft.com/office/officeart/2005/8/layout/hierarchy1"/>
    <dgm:cxn modelId="{1A930219-B5AF-9547-906D-684222445655}" type="presParOf" srcId="{BCA947E4-52F8-C645-B64D-6418858919BD}" destId="{11E92AEB-CB05-E84E-9643-480AE3C62F14}" srcOrd="0" destOrd="0" presId="urn:microsoft.com/office/officeart/2005/8/layout/hierarchy1"/>
    <dgm:cxn modelId="{DED557DA-073A-9D4F-BA6A-4D2F766FE5FC}" type="presParOf" srcId="{11E92AEB-CB05-E84E-9643-480AE3C62F14}" destId="{50DDB727-D5B4-6845-843E-D0B92FC46973}" srcOrd="0" destOrd="0" presId="urn:microsoft.com/office/officeart/2005/8/layout/hierarchy1"/>
    <dgm:cxn modelId="{6697FE64-34AC-8649-A9D3-30F97CBBD5EB}" type="presParOf" srcId="{11E92AEB-CB05-E84E-9643-480AE3C62F14}" destId="{05246387-B3EC-E74F-BC85-86B1FA4C9CDE}" srcOrd="1" destOrd="0" presId="urn:microsoft.com/office/officeart/2005/8/layout/hierarchy1"/>
    <dgm:cxn modelId="{4E1AAF70-B335-1D46-AC9C-A55BE66F0CE1}" type="presParOf" srcId="{BCA947E4-52F8-C645-B64D-6418858919BD}" destId="{1742D7F8-BBAA-E741-908A-5D5701595BFF}" srcOrd="1" destOrd="0" presId="urn:microsoft.com/office/officeart/2005/8/layout/hierarchy1"/>
    <dgm:cxn modelId="{0795E1F8-4CC2-CC40-B2FD-996BE14EFA58}" type="presParOf" srcId="{959F3CC7-A895-ED4C-9712-D5B048B67598}" destId="{25D0E907-E663-B944-A2AE-5372A8609B4E}" srcOrd="4" destOrd="0" presId="urn:microsoft.com/office/officeart/2005/8/layout/hierarchy1"/>
    <dgm:cxn modelId="{8903CF59-268E-7C4F-82A3-A9F473956016}" type="presParOf" srcId="{959F3CC7-A895-ED4C-9712-D5B048B67598}" destId="{5FA595F7-8808-1A4B-8978-CC993C5E10DC}" srcOrd="5" destOrd="0" presId="urn:microsoft.com/office/officeart/2005/8/layout/hierarchy1"/>
    <dgm:cxn modelId="{878325CE-0FBB-044A-85D6-597B0151361C}" type="presParOf" srcId="{5FA595F7-8808-1A4B-8978-CC993C5E10DC}" destId="{E751219C-B339-9949-8A0B-BE6F28D70451}" srcOrd="0" destOrd="0" presId="urn:microsoft.com/office/officeart/2005/8/layout/hierarchy1"/>
    <dgm:cxn modelId="{3583BF39-182B-5946-BB7C-4C05CA8F5BF4}" type="presParOf" srcId="{E751219C-B339-9949-8A0B-BE6F28D70451}" destId="{285C4F5A-E79B-F84C-BA36-53BCCF74DB68}" srcOrd="0" destOrd="0" presId="urn:microsoft.com/office/officeart/2005/8/layout/hierarchy1"/>
    <dgm:cxn modelId="{150B7B2C-B862-F547-B2BE-7765DEC4942B}" type="presParOf" srcId="{E751219C-B339-9949-8A0B-BE6F28D70451}" destId="{3C1650D5-7967-9547-BD7D-BC3EBE1895F6}" srcOrd="1" destOrd="0" presId="urn:microsoft.com/office/officeart/2005/8/layout/hierarchy1"/>
    <dgm:cxn modelId="{641A5916-38DF-134D-A679-B0078AFC502D}" type="presParOf" srcId="{5FA595F7-8808-1A4B-8978-CC993C5E10DC}" destId="{28ABA8A6-3F4F-6A44-B1A2-71BA2ADD51D4}" srcOrd="1" destOrd="0" presId="urn:microsoft.com/office/officeart/2005/8/layout/hierarchy1"/>
    <dgm:cxn modelId="{3BC71DAE-EE86-AB4C-BE83-8E738595D7EB}" type="presParOf" srcId="{3D847D14-3C94-FC45-81C4-27E82778873D}" destId="{609C0C55-584C-C941-9D8C-F0C7646518E1}" srcOrd="2" destOrd="0" presId="urn:microsoft.com/office/officeart/2005/8/layout/hierarchy1"/>
    <dgm:cxn modelId="{3ED2A96D-480C-814B-9287-9F599870EF6E}" type="presParOf" srcId="{3D847D14-3C94-FC45-81C4-27E82778873D}" destId="{43525740-5D3C-C845-9CED-62E68C90BB1A}" srcOrd="3" destOrd="0" presId="urn:microsoft.com/office/officeart/2005/8/layout/hierarchy1"/>
    <dgm:cxn modelId="{0C0A1487-0BC9-1848-84CD-69C259C2DE53}" type="presParOf" srcId="{43525740-5D3C-C845-9CED-62E68C90BB1A}" destId="{B57DDB95-C59C-264E-9EFF-CFCF69B394D0}" srcOrd="0" destOrd="0" presId="urn:microsoft.com/office/officeart/2005/8/layout/hierarchy1"/>
    <dgm:cxn modelId="{71E6C52A-84F5-8548-86C8-12B89390C49F}" type="presParOf" srcId="{B57DDB95-C59C-264E-9EFF-CFCF69B394D0}" destId="{D1AA40FA-955B-5046-8452-0018B0FCD169}" srcOrd="0" destOrd="0" presId="urn:microsoft.com/office/officeart/2005/8/layout/hierarchy1"/>
    <dgm:cxn modelId="{51AB960A-912E-3C43-8ACB-806FE412EE6C}" type="presParOf" srcId="{B57DDB95-C59C-264E-9EFF-CFCF69B394D0}" destId="{E4E7F9D9-0F4C-6C44-96A3-2DC4A8E67F8D}" srcOrd="1" destOrd="0" presId="urn:microsoft.com/office/officeart/2005/8/layout/hierarchy1"/>
    <dgm:cxn modelId="{67F10409-E6B9-7F44-A67D-6B6F28575DE5}" type="presParOf" srcId="{43525740-5D3C-C845-9CED-62E68C90BB1A}" destId="{0F84DFFC-A25F-FF4F-881E-D1813EB31A45}" srcOrd="1" destOrd="0" presId="urn:microsoft.com/office/officeart/2005/8/layout/hierarchy1"/>
    <dgm:cxn modelId="{C1FDC24A-D9A5-E247-B855-D1E5501E318D}" type="presParOf" srcId="{0F84DFFC-A25F-FF4F-881E-D1813EB31A45}" destId="{1981369F-0820-984A-B8B6-64C980519FCE}" srcOrd="0" destOrd="0" presId="urn:microsoft.com/office/officeart/2005/8/layout/hierarchy1"/>
    <dgm:cxn modelId="{C1F903CA-2E1B-4048-A85A-4BA03C31B2F8}" type="presParOf" srcId="{0F84DFFC-A25F-FF4F-881E-D1813EB31A45}" destId="{2CAEAC37-28E9-FB40-8136-4C84A283F704}" srcOrd="1" destOrd="0" presId="urn:microsoft.com/office/officeart/2005/8/layout/hierarchy1"/>
    <dgm:cxn modelId="{94738FB8-E99B-6D46-B8E2-63BEB0286B6A}" type="presParOf" srcId="{2CAEAC37-28E9-FB40-8136-4C84A283F704}" destId="{4F2B7E48-1C5B-E140-8F54-E8EFEB981D8D}" srcOrd="0" destOrd="0" presId="urn:microsoft.com/office/officeart/2005/8/layout/hierarchy1"/>
    <dgm:cxn modelId="{D9ABED69-2719-1641-8C58-7EA263B43575}" type="presParOf" srcId="{4F2B7E48-1C5B-E140-8F54-E8EFEB981D8D}" destId="{055B089D-2232-0645-A10A-71AC6C5A0A95}" srcOrd="0" destOrd="0" presId="urn:microsoft.com/office/officeart/2005/8/layout/hierarchy1"/>
    <dgm:cxn modelId="{A5EABA9F-DE70-1948-A72B-07A92D39DAF9}" type="presParOf" srcId="{4F2B7E48-1C5B-E140-8F54-E8EFEB981D8D}" destId="{38ECDC02-A5E9-1840-AD66-7FC65364EEFB}" srcOrd="1" destOrd="0" presId="urn:microsoft.com/office/officeart/2005/8/layout/hierarchy1"/>
    <dgm:cxn modelId="{C11619AB-01E2-E441-867A-D1EB41EC0AE2}" type="presParOf" srcId="{2CAEAC37-28E9-FB40-8136-4C84A283F704}" destId="{DA584DD3-C6EC-204A-977C-715090833B32}" srcOrd="1" destOrd="0" presId="urn:microsoft.com/office/officeart/2005/8/layout/hierarchy1"/>
    <dgm:cxn modelId="{80AC36F9-B23B-EE4D-85C8-5BE61E692E9D}" type="presParOf" srcId="{0F84DFFC-A25F-FF4F-881E-D1813EB31A45}" destId="{E682E9FA-5366-6240-B1C0-EC8812E23384}" srcOrd="2" destOrd="0" presId="urn:microsoft.com/office/officeart/2005/8/layout/hierarchy1"/>
    <dgm:cxn modelId="{152AC8BB-DE8C-194C-A36B-16DBF9395553}" type="presParOf" srcId="{0F84DFFC-A25F-FF4F-881E-D1813EB31A45}" destId="{79AA60A2-7F26-E34C-8913-014C0CF6249B}" srcOrd="3" destOrd="0" presId="urn:microsoft.com/office/officeart/2005/8/layout/hierarchy1"/>
    <dgm:cxn modelId="{C3AFC67A-0104-9B4E-9FFB-E0C23C55C7F5}" type="presParOf" srcId="{79AA60A2-7F26-E34C-8913-014C0CF6249B}" destId="{B23DBE53-296B-3C4C-9F83-037659D09254}" srcOrd="0" destOrd="0" presId="urn:microsoft.com/office/officeart/2005/8/layout/hierarchy1"/>
    <dgm:cxn modelId="{EA8A9BA9-BC88-E04B-BA90-1C96BB75B14A}" type="presParOf" srcId="{B23DBE53-296B-3C4C-9F83-037659D09254}" destId="{8A6B8BDC-6789-B24D-B53B-9246804DF803}" srcOrd="0" destOrd="0" presId="urn:microsoft.com/office/officeart/2005/8/layout/hierarchy1"/>
    <dgm:cxn modelId="{1C7EDD48-F989-AA49-8F6E-26F38C8B1CEE}" type="presParOf" srcId="{B23DBE53-296B-3C4C-9F83-037659D09254}" destId="{860D382F-2EC5-7749-BDBD-172D88078580}" srcOrd="1" destOrd="0" presId="urn:microsoft.com/office/officeart/2005/8/layout/hierarchy1"/>
    <dgm:cxn modelId="{9CFD9886-6C4A-9048-80EB-99B334F7EBA7}" type="presParOf" srcId="{79AA60A2-7F26-E34C-8913-014C0CF6249B}" destId="{DE800168-6A67-3E49-85D8-4F0580E4C938}" srcOrd="1" destOrd="0" presId="urn:microsoft.com/office/officeart/2005/8/layout/hierarchy1"/>
    <dgm:cxn modelId="{A0FE9DEB-521C-2A45-95F3-EFE7AE4EF88A}" type="presParOf" srcId="{3D847D14-3C94-FC45-81C4-27E82778873D}" destId="{007E2EA2-8EF9-2D41-B070-6F7C6A6054D0}" srcOrd="4" destOrd="0" presId="urn:microsoft.com/office/officeart/2005/8/layout/hierarchy1"/>
    <dgm:cxn modelId="{682B8741-EF58-F643-ACA4-49F176E964FB}" type="presParOf" srcId="{3D847D14-3C94-FC45-81C4-27E82778873D}" destId="{88A70631-6111-5048-8954-CECF78DD4F58}" srcOrd="5" destOrd="0" presId="urn:microsoft.com/office/officeart/2005/8/layout/hierarchy1"/>
    <dgm:cxn modelId="{C83A614A-0A74-FC42-8580-10A336292679}" type="presParOf" srcId="{88A70631-6111-5048-8954-CECF78DD4F58}" destId="{9ED2B24F-9FC6-D642-86BF-729D99B877AE}" srcOrd="0" destOrd="0" presId="urn:microsoft.com/office/officeart/2005/8/layout/hierarchy1"/>
    <dgm:cxn modelId="{A40806BC-CDC9-CC44-BBEB-6249CC2FED74}" type="presParOf" srcId="{9ED2B24F-9FC6-D642-86BF-729D99B877AE}" destId="{D6AE102E-1965-1F4F-A97B-4ECF571F34BD}" srcOrd="0" destOrd="0" presId="urn:microsoft.com/office/officeart/2005/8/layout/hierarchy1"/>
    <dgm:cxn modelId="{4CC6380D-FA2C-0246-B376-21DF8A8D1D0D}" type="presParOf" srcId="{9ED2B24F-9FC6-D642-86BF-729D99B877AE}" destId="{EF47CE9C-31FB-1743-B160-2E35C931B2B5}" srcOrd="1" destOrd="0" presId="urn:microsoft.com/office/officeart/2005/8/layout/hierarchy1"/>
    <dgm:cxn modelId="{2D7AB91A-7477-314A-9BD0-9019C3EA75F4}" type="presParOf" srcId="{88A70631-6111-5048-8954-CECF78DD4F58}" destId="{1F76FB8A-4F62-3341-830F-8BA205A7FD4B}" srcOrd="1" destOrd="0" presId="urn:microsoft.com/office/officeart/2005/8/layout/hierarchy1"/>
    <dgm:cxn modelId="{BF8F4E57-C932-7D4F-B946-D87F6F6658EB}" type="presParOf" srcId="{1F76FB8A-4F62-3341-830F-8BA205A7FD4B}" destId="{3C51ED8A-280A-3A4D-AD1C-CA6BCB5AFCC1}" srcOrd="0" destOrd="0" presId="urn:microsoft.com/office/officeart/2005/8/layout/hierarchy1"/>
    <dgm:cxn modelId="{8933C206-47B2-BD4E-AEAA-86905D9BC585}" type="presParOf" srcId="{1F76FB8A-4F62-3341-830F-8BA205A7FD4B}" destId="{8296D728-A4FF-5047-867F-AA7798FC871F}" srcOrd="1" destOrd="0" presId="urn:microsoft.com/office/officeart/2005/8/layout/hierarchy1"/>
    <dgm:cxn modelId="{A84710C0-D6D9-4B47-AD23-03F3CA4C47F1}" type="presParOf" srcId="{8296D728-A4FF-5047-867F-AA7798FC871F}" destId="{7A67E643-17E1-9848-B7A3-69F7C9D6E57D}" srcOrd="0" destOrd="0" presId="urn:microsoft.com/office/officeart/2005/8/layout/hierarchy1"/>
    <dgm:cxn modelId="{0EE7B2C3-D588-3B47-9FEC-4F14E391A174}" type="presParOf" srcId="{7A67E643-17E1-9848-B7A3-69F7C9D6E57D}" destId="{19BD5E87-4BB3-BB4F-8126-F370EC2F7A4C}" srcOrd="0" destOrd="0" presId="urn:microsoft.com/office/officeart/2005/8/layout/hierarchy1"/>
    <dgm:cxn modelId="{781C6935-49E4-214F-8F0E-C78EEC49AF8F}" type="presParOf" srcId="{7A67E643-17E1-9848-B7A3-69F7C9D6E57D}" destId="{4583F4FF-5C9C-4A4F-AA02-F803111E3B44}" srcOrd="1" destOrd="0" presId="urn:microsoft.com/office/officeart/2005/8/layout/hierarchy1"/>
    <dgm:cxn modelId="{E970D1F4-74AC-C649-B70D-F841F8307949}" type="presParOf" srcId="{8296D728-A4FF-5047-867F-AA7798FC871F}" destId="{ED37777C-3A68-7046-8307-0685FE7C1363}" srcOrd="1" destOrd="0" presId="urn:microsoft.com/office/officeart/2005/8/layout/hierarchy1"/>
    <dgm:cxn modelId="{3487CDF4-24B2-B941-AE95-BD4C57E2098C}" type="presParOf" srcId="{1F76FB8A-4F62-3341-830F-8BA205A7FD4B}" destId="{2C7FB3AB-722B-EF4C-9AF5-57DFD961E797}" srcOrd="2" destOrd="0" presId="urn:microsoft.com/office/officeart/2005/8/layout/hierarchy1"/>
    <dgm:cxn modelId="{EF8A5FD2-C39E-B64F-A9EF-23CF13125E03}" type="presParOf" srcId="{1F76FB8A-4F62-3341-830F-8BA205A7FD4B}" destId="{AEC526A1-80C5-AC46-AA47-EF2A5A31A11B}" srcOrd="3" destOrd="0" presId="urn:microsoft.com/office/officeart/2005/8/layout/hierarchy1"/>
    <dgm:cxn modelId="{32E97374-97FF-FA4F-8C73-3FC539F3CADD}" type="presParOf" srcId="{AEC526A1-80C5-AC46-AA47-EF2A5A31A11B}" destId="{EC4D7ADC-052D-7F4E-8A1A-E98B9A1B0CED}" srcOrd="0" destOrd="0" presId="urn:microsoft.com/office/officeart/2005/8/layout/hierarchy1"/>
    <dgm:cxn modelId="{B5700626-92D4-9349-BCD8-BBE45A8C047F}" type="presParOf" srcId="{EC4D7ADC-052D-7F4E-8A1A-E98B9A1B0CED}" destId="{FDEE382B-4CA2-6940-A547-D35BBE8FAF4B}" srcOrd="0" destOrd="0" presId="urn:microsoft.com/office/officeart/2005/8/layout/hierarchy1"/>
    <dgm:cxn modelId="{8123FD36-A86F-F946-9397-C496455A2E2A}" type="presParOf" srcId="{EC4D7ADC-052D-7F4E-8A1A-E98B9A1B0CED}" destId="{E7E38BDB-038B-C444-A3BF-C032280D17F1}" srcOrd="1" destOrd="0" presId="urn:microsoft.com/office/officeart/2005/8/layout/hierarchy1"/>
    <dgm:cxn modelId="{B34C423F-7654-8040-82B6-7741950C574E}" type="presParOf" srcId="{AEC526A1-80C5-AC46-AA47-EF2A5A31A11B}" destId="{1DFFFC27-BE75-DB46-A700-C49BF4EF5EB0}" srcOrd="1" destOrd="0" presId="urn:microsoft.com/office/officeart/2005/8/layout/hierarchy1"/>
    <dgm:cxn modelId="{27978BE9-98D6-774A-98CC-95A034AE2E41}" type="presParOf" srcId="{1F76FB8A-4F62-3341-830F-8BA205A7FD4B}" destId="{6B0745F0-B85F-FA4C-8CBE-E27EF671EE35}" srcOrd="4" destOrd="0" presId="urn:microsoft.com/office/officeart/2005/8/layout/hierarchy1"/>
    <dgm:cxn modelId="{40DC270E-0B4B-9D4C-8CF6-5FCBE67B4B1F}" type="presParOf" srcId="{1F76FB8A-4F62-3341-830F-8BA205A7FD4B}" destId="{5BE5EA7B-5C49-2D48-905D-443E0EA56D01}" srcOrd="5" destOrd="0" presId="urn:microsoft.com/office/officeart/2005/8/layout/hierarchy1"/>
    <dgm:cxn modelId="{AC5EFCEC-38F8-A644-8F16-B547EFA45863}" type="presParOf" srcId="{5BE5EA7B-5C49-2D48-905D-443E0EA56D01}" destId="{AC38BBDC-7D29-E64B-95B9-252BF09DE4B9}" srcOrd="0" destOrd="0" presId="urn:microsoft.com/office/officeart/2005/8/layout/hierarchy1"/>
    <dgm:cxn modelId="{EC090127-ACA8-0540-A52D-FE7645EDB0AB}" type="presParOf" srcId="{AC38BBDC-7D29-E64B-95B9-252BF09DE4B9}" destId="{D3821A44-16C1-7D4E-AEC5-EA3B97736DE8}" srcOrd="0" destOrd="0" presId="urn:microsoft.com/office/officeart/2005/8/layout/hierarchy1"/>
    <dgm:cxn modelId="{D2CD4F8F-6C36-E145-82C9-80D7F52389F5}" type="presParOf" srcId="{AC38BBDC-7D29-E64B-95B9-252BF09DE4B9}" destId="{DA6887B6-6CC7-A241-827B-6D283A4F7E69}" srcOrd="1" destOrd="0" presId="urn:microsoft.com/office/officeart/2005/8/layout/hierarchy1"/>
    <dgm:cxn modelId="{6DF56080-5CAA-7B47-9596-637D6C2F83D1}" type="presParOf" srcId="{5BE5EA7B-5C49-2D48-905D-443E0EA56D01}" destId="{49B90724-AE22-8B45-B110-E5B49A3327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745F0-B85F-FA4C-8CBE-E27EF671EE35}">
      <dsp:nvSpPr>
        <dsp:cNvPr id="0" name=""/>
        <dsp:cNvSpPr/>
      </dsp:nvSpPr>
      <dsp:spPr>
        <a:xfrm>
          <a:off x="7146532" y="3313191"/>
          <a:ext cx="1114616" cy="265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45"/>
              </a:lnTo>
              <a:lnTo>
                <a:pt x="1114616" y="180745"/>
              </a:lnTo>
              <a:lnTo>
                <a:pt x="1114616" y="265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FB3AB-722B-EF4C-9AF5-57DFD961E797}">
      <dsp:nvSpPr>
        <dsp:cNvPr id="0" name=""/>
        <dsp:cNvSpPr/>
      </dsp:nvSpPr>
      <dsp:spPr>
        <a:xfrm>
          <a:off x="7100812" y="3313191"/>
          <a:ext cx="91440" cy="265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1ED8A-280A-3A4D-AD1C-CA6BCB5AFCC1}">
      <dsp:nvSpPr>
        <dsp:cNvPr id="0" name=""/>
        <dsp:cNvSpPr/>
      </dsp:nvSpPr>
      <dsp:spPr>
        <a:xfrm>
          <a:off x="6031915" y="3313191"/>
          <a:ext cx="1114616" cy="265228"/>
        </a:xfrm>
        <a:custGeom>
          <a:avLst/>
          <a:gdLst/>
          <a:ahLst/>
          <a:cxnLst/>
          <a:rect l="0" t="0" r="0" b="0"/>
          <a:pathLst>
            <a:path>
              <a:moveTo>
                <a:pt x="1114616" y="0"/>
              </a:moveTo>
              <a:lnTo>
                <a:pt x="1114616" y="180745"/>
              </a:lnTo>
              <a:lnTo>
                <a:pt x="0" y="180745"/>
              </a:lnTo>
              <a:lnTo>
                <a:pt x="0" y="265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E2EA2-8EF9-2D41-B070-6F7C6A6054D0}">
      <dsp:nvSpPr>
        <dsp:cNvPr id="0" name=""/>
        <dsp:cNvSpPr/>
      </dsp:nvSpPr>
      <dsp:spPr>
        <a:xfrm>
          <a:off x="4359991" y="2468869"/>
          <a:ext cx="2786541" cy="265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45"/>
              </a:lnTo>
              <a:lnTo>
                <a:pt x="2786541" y="180745"/>
              </a:lnTo>
              <a:lnTo>
                <a:pt x="2786541" y="2652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2E9FA-5366-6240-B1C0-EC8812E23384}">
      <dsp:nvSpPr>
        <dsp:cNvPr id="0" name=""/>
        <dsp:cNvSpPr/>
      </dsp:nvSpPr>
      <dsp:spPr>
        <a:xfrm>
          <a:off x="4359991" y="3313191"/>
          <a:ext cx="557308" cy="265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45"/>
              </a:lnTo>
              <a:lnTo>
                <a:pt x="557308" y="180745"/>
              </a:lnTo>
              <a:lnTo>
                <a:pt x="557308" y="265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1369F-0820-984A-B8B6-64C980519FCE}">
      <dsp:nvSpPr>
        <dsp:cNvPr id="0" name=""/>
        <dsp:cNvSpPr/>
      </dsp:nvSpPr>
      <dsp:spPr>
        <a:xfrm>
          <a:off x="3802682" y="3313191"/>
          <a:ext cx="557308" cy="265228"/>
        </a:xfrm>
        <a:custGeom>
          <a:avLst/>
          <a:gdLst/>
          <a:ahLst/>
          <a:cxnLst/>
          <a:rect l="0" t="0" r="0" b="0"/>
          <a:pathLst>
            <a:path>
              <a:moveTo>
                <a:pt x="557308" y="0"/>
              </a:moveTo>
              <a:lnTo>
                <a:pt x="557308" y="180745"/>
              </a:lnTo>
              <a:lnTo>
                <a:pt x="0" y="180745"/>
              </a:lnTo>
              <a:lnTo>
                <a:pt x="0" y="265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C0C55-584C-C941-9D8C-F0C7646518E1}">
      <dsp:nvSpPr>
        <dsp:cNvPr id="0" name=""/>
        <dsp:cNvSpPr/>
      </dsp:nvSpPr>
      <dsp:spPr>
        <a:xfrm>
          <a:off x="4314271" y="2468869"/>
          <a:ext cx="91440" cy="265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2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0E907-E663-B944-A2AE-5372A8609B4E}">
      <dsp:nvSpPr>
        <dsp:cNvPr id="0" name=""/>
        <dsp:cNvSpPr/>
      </dsp:nvSpPr>
      <dsp:spPr>
        <a:xfrm>
          <a:off x="1573449" y="3313191"/>
          <a:ext cx="1114616" cy="265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45"/>
              </a:lnTo>
              <a:lnTo>
                <a:pt x="1114616" y="180745"/>
              </a:lnTo>
              <a:lnTo>
                <a:pt x="1114616" y="265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68286-254A-F848-927B-A03994651763}">
      <dsp:nvSpPr>
        <dsp:cNvPr id="0" name=""/>
        <dsp:cNvSpPr/>
      </dsp:nvSpPr>
      <dsp:spPr>
        <a:xfrm>
          <a:off x="1527729" y="3313191"/>
          <a:ext cx="91440" cy="265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5475F-85A2-9D4D-97C1-B2DAFCB7E0D5}">
      <dsp:nvSpPr>
        <dsp:cNvPr id="0" name=""/>
        <dsp:cNvSpPr/>
      </dsp:nvSpPr>
      <dsp:spPr>
        <a:xfrm>
          <a:off x="458833" y="3313191"/>
          <a:ext cx="1114616" cy="265228"/>
        </a:xfrm>
        <a:custGeom>
          <a:avLst/>
          <a:gdLst/>
          <a:ahLst/>
          <a:cxnLst/>
          <a:rect l="0" t="0" r="0" b="0"/>
          <a:pathLst>
            <a:path>
              <a:moveTo>
                <a:pt x="1114616" y="0"/>
              </a:moveTo>
              <a:lnTo>
                <a:pt x="1114616" y="180745"/>
              </a:lnTo>
              <a:lnTo>
                <a:pt x="0" y="180745"/>
              </a:lnTo>
              <a:lnTo>
                <a:pt x="0" y="265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24B67-A3A0-2E46-815E-F963987520B6}">
      <dsp:nvSpPr>
        <dsp:cNvPr id="0" name=""/>
        <dsp:cNvSpPr/>
      </dsp:nvSpPr>
      <dsp:spPr>
        <a:xfrm>
          <a:off x="1573449" y="2468869"/>
          <a:ext cx="2786541" cy="265228"/>
        </a:xfrm>
        <a:custGeom>
          <a:avLst/>
          <a:gdLst/>
          <a:ahLst/>
          <a:cxnLst/>
          <a:rect l="0" t="0" r="0" b="0"/>
          <a:pathLst>
            <a:path>
              <a:moveTo>
                <a:pt x="2786541" y="0"/>
              </a:moveTo>
              <a:lnTo>
                <a:pt x="2786541" y="180745"/>
              </a:lnTo>
              <a:lnTo>
                <a:pt x="0" y="180745"/>
              </a:lnTo>
              <a:lnTo>
                <a:pt x="0" y="2652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6B5C3-1BA1-0A43-B883-3468AC1E3FC2}">
      <dsp:nvSpPr>
        <dsp:cNvPr id="0" name=""/>
        <dsp:cNvSpPr/>
      </dsp:nvSpPr>
      <dsp:spPr>
        <a:xfrm>
          <a:off x="3904011" y="1889775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AE88C0-9721-4C40-AE31-A486392B3FB8}">
      <dsp:nvSpPr>
        <dsp:cNvPr id="0" name=""/>
        <dsp:cNvSpPr/>
      </dsp:nvSpPr>
      <dsp:spPr>
        <a:xfrm>
          <a:off x="4005340" y="1986038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Développement d’un modèle de croissance des plantes</a:t>
          </a:r>
          <a:endParaRPr lang="fr-FR" sz="800" kern="1200" dirty="0"/>
        </a:p>
      </dsp:txBody>
      <dsp:txXfrm>
        <a:off x="4022301" y="2002999"/>
        <a:ext cx="878037" cy="545171"/>
      </dsp:txXfrm>
    </dsp:sp>
    <dsp:sp modelId="{14E31C30-9B17-E24A-B1A8-D252179D656D}">
      <dsp:nvSpPr>
        <dsp:cNvPr id="0" name=""/>
        <dsp:cNvSpPr/>
      </dsp:nvSpPr>
      <dsp:spPr>
        <a:xfrm>
          <a:off x="1117470" y="2734097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8B706D-AEDA-7A4E-B89C-9D28E5985486}">
      <dsp:nvSpPr>
        <dsp:cNvPr id="0" name=""/>
        <dsp:cNvSpPr/>
      </dsp:nvSpPr>
      <dsp:spPr>
        <a:xfrm>
          <a:off x="1218798" y="2830360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Analyse</a:t>
          </a:r>
          <a:endParaRPr lang="fr-FR" sz="800" kern="1200" dirty="0"/>
        </a:p>
      </dsp:txBody>
      <dsp:txXfrm>
        <a:off x="1235759" y="2847321"/>
        <a:ext cx="878037" cy="545171"/>
      </dsp:txXfrm>
    </dsp:sp>
    <dsp:sp modelId="{AC3DC3BD-317B-B443-A80E-E307CE38291B}">
      <dsp:nvSpPr>
        <dsp:cNvPr id="0" name=""/>
        <dsp:cNvSpPr/>
      </dsp:nvSpPr>
      <dsp:spPr>
        <a:xfrm>
          <a:off x="2853" y="3578419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21C0-772D-DF43-86B5-35013329B908}">
      <dsp:nvSpPr>
        <dsp:cNvPr id="0" name=""/>
        <dsp:cNvSpPr/>
      </dsp:nvSpPr>
      <dsp:spPr>
        <a:xfrm>
          <a:off x="104182" y="3674682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Etude théorique</a:t>
          </a:r>
          <a:endParaRPr lang="fr-FR" sz="800" kern="1200" dirty="0"/>
        </a:p>
      </dsp:txBody>
      <dsp:txXfrm>
        <a:off x="121143" y="3691643"/>
        <a:ext cx="878037" cy="545171"/>
      </dsp:txXfrm>
    </dsp:sp>
    <dsp:sp modelId="{50DDB727-D5B4-6845-843E-D0B92FC46973}">
      <dsp:nvSpPr>
        <dsp:cNvPr id="0" name=""/>
        <dsp:cNvSpPr/>
      </dsp:nvSpPr>
      <dsp:spPr>
        <a:xfrm>
          <a:off x="1117470" y="3578419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46387-B3EC-E74F-BC85-86B1FA4C9CDE}">
      <dsp:nvSpPr>
        <dsp:cNvPr id="0" name=""/>
        <dsp:cNvSpPr/>
      </dsp:nvSpPr>
      <dsp:spPr>
        <a:xfrm>
          <a:off x="1218798" y="3674682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Etude numérique</a:t>
          </a:r>
          <a:endParaRPr lang="fr-FR" sz="800" kern="1200" dirty="0"/>
        </a:p>
      </dsp:txBody>
      <dsp:txXfrm>
        <a:off x="1235759" y="3691643"/>
        <a:ext cx="878037" cy="545171"/>
      </dsp:txXfrm>
    </dsp:sp>
    <dsp:sp modelId="{285C4F5A-E79B-F84C-BA36-53BCCF74DB68}">
      <dsp:nvSpPr>
        <dsp:cNvPr id="0" name=""/>
        <dsp:cNvSpPr/>
      </dsp:nvSpPr>
      <dsp:spPr>
        <a:xfrm>
          <a:off x="2232086" y="3578419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650D5-7967-9547-BD7D-BC3EBE1895F6}">
      <dsp:nvSpPr>
        <dsp:cNvPr id="0" name=""/>
        <dsp:cNvSpPr/>
      </dsp:nvSpPr>
      <dsp:spPr>
        <a:xfrm>
          <a:off x="2333415" y="3674682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Sensibilité des paramètres</a:t>
          </a:r>
          <a:endParaRPr lang="fr-FR" sz="800" kern="1200" dirty="0"/>
        </a:p>
      </dsp:txBody>
      <dsp:txXfrm>
        <a:off x="2350376" y="3691643"/>
        <a:ext cx="878037" cy="545171"/>
      </dsp:txXfrm>
    </dsp:sp>
    <dsp:sp modelId="{D1AA40FA-955B-5046-8452-0018B0FCD169}">
      <dsp:nvSpPr>
        <dsp:cNvPr id="0" name=""/>
        <dsp:cNvSpPr/>
      </dsp:nvSpPr>
      <dsp:spPr>
        <a:xfrm>
          <a:off x="3904011" y="2734097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E7F9D9-0F4C-6C44-96A3-2DC4A8E67F8D}">
      <dsp:nvSpPr>
        <dsp:cNvPr id="0" name=""/>
        <dsp:cNvSpPr/>
      </dsp:nvSpPr>
      <dsp:spPr>
        <a:xfrm>
          <a:off x="4005340" y="2830360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Identification</a:t>
          </a:r>
          <a:endParaRPr lang="fr-FR" sz="800" kern="1200" dirty="0"/>
        </a:p>
      </dsp:txBody>
      <dsp:txXfrm>
        <a:off x="4022301" y="2847321"/>
        <a:ext cx="878037" cy="545171"/>
      </dsp:txXfrm>
    </dsp:sp>
    <dsp:sp modelId="{055B089D-2232-0645-A10A-71AC6C5A0A95}">
      <dsp:nvSpPr>
        <dsp:cNvPr id="0" name=""/>
        <dsp:cNvSpPr/>
      </dsp:nvSpPr>
      <dsp:spPr>
        <a:xfrm>
          <a:off x="3346703" y="3578419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ECDC02-A5E9-1840-AD66-7FC65364EEFB}">
      <dsp:nvSpPr>
        <dsp:cNvPr id="0" name=""/>
        <dsp:cNvSpPr/>
      </dsp:nvSpPr>
      <dsp:spPr>
        <a:xfrm>
          <a:off x="3448032" y="3674682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Famille de modèle</a:t>
          </a:r>
          <a:endParaRPr lang="fr-FR" sz="800" kern="1200" dirty="0"/>
        </a:p>
      </dsp:txBody>
      <dsp:txXfrm>
        <a:off x="3464993" y="3691643"/>
        <a:ext cx="878037" cy="545171"/>
      </dsp:txXfrm>
    </dsp:sp>
    <dsp:sp modelId="{8A6B8BDC-6789-B24D-B53B-9246804DF803}">
      <dsp:nvSpPr>
        <dsp:cNvPr id="0" name=""/>
        <dsp:cNvSpPr/>
      </dsp:nvSpPr>
      <dsp:spPr>
        <a:xfrm>
          <a:off x="4461319" y="3578419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D382F-2EC5-7749-BDBD-172D88078580}">
      <dsp:nvSpPr>
        <dsp:cNvPr id="0" name=""/>
        <dsp:cNvSpPr/>
      </dsp:nvSpPr>
      <dsp:spPr>
        <a:xfrm>
          <a:off x="4562648" y="3674682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Valeur des paramètres</a:t>
          </a:r>
          <a:endParaRPr lang="fr-FR" sz="800" kern="1200" dirty="0"/>
        </a:p>
      </dsp:txBody>
      <dsp:txXfrm>
        <a:off x="4579609" y="3691643"/>
        <a:ext cx="878037" cy="545171"/>
      </dsp:txXfrm>
    </dsp:sp>
    <dsp:sp modelId="{D6AE102E-1965-1F4F-A97B-4ECF571F34BD}">
      <dsp:nvSpPr>
        <dsp:cNvPr id="0" name=""/>
        <dsp:cNvSpPr/>
      </dsp:nvSpPr>
      <dsp:spPr>
        <a:xfrm>
          <a:off x="6690553" y="2734097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47CE9C-31FB-1743-B160-2E35C931B2B5}">
      <dsp:nvSpPr>
        <dsp:cNvPr id="0" name=""/>
        <dsp:cNvSpPr/>
      </dsp:nvSpPr>
      <dsp:spPr>
        <a:xfrm>
          <a:off x="6791881" y="2830360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Evaluation</a:t>
          </a:r>
          <a:endParaRPr lang="fr-FR" sz="800" kern="1200" dirty="0"/>
        </a:p>
      </dsp:txBody>
      <dsp:txXfrm>
        <a:off x="6808842" y="2847321"/>
        <a:ext cx="878037" cy="545171"/>
      </dsp:txXfrm>
    </dsp:sp>
    <dsp:sp modelId="{19BD5E87-4BB3-BB4F-8126-F370EC2F7A4C}">
      <dsp:nvSpPr>
        <dsp:cNvPr id="0" name=""/>
        <dsp:cNvSpPr/>
      </dsp:nvSpPr>
      <dsp:spPr>
        <a:xfrm>
          <a:off x="5575936" y="3578419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83F4FF-5C9C-4A4F-AA02-F803111E3B44}">
      <dsp:nvSpPr>
        <dsp:cNvPr id="0" name=""/>
        <dsp:cNvSpPr/>
      </dsp:nvSpPr>
      <dsp:spPr>
        <a:xfrm>
          <a:off x="5677265" y="3674682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Comportement qualitatif</a:t>
          </a:r>
          <a:endParaRPr lang="fr-FR" sz="800" kern="1200" dirty="0"/>
        </a:p>
      </dsp:txBody>
      <dsp:txXfrm>
        <a:off x="5694226" y="3691643"/>
        <a:ext cx="878037" cy="545171"/>
      </dsp:txXfrm>
    </dsp:sp>
    <dsp:sp modelId="{FDEE382B-4CA2-6940-A547-D35BBE8FAF4B}">
      <dsp:nvSpPr>
        <dsp:cNvPr id="0" name=""/>
        <dsp:cNvSpPr/>
      </dsp:nvSpPr>
      <dsp:spPr>
        <a:xfrm>
          <a:off x="6690553" y="3578419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38BDB-038B-C444-A3BF-C032280D17F1}">
      <dsp:nvSpPr>
        <dsp:cNvPr id="0" name=""/>
        <dsp:cNvSpPr/>
      </dsp:nvSpPr>
      <dsp:spPr>
        <a:xfrm>
          <a:off x="6791881" y="3674682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Comportement quantitatif</a:t>
          </a:r>
          <a:endParaRPr lang="fr-FR" sz="800" kern="1200" dirty="0"/>
        </a:p>
      </dsp:txBody>
      <dsp:txXfrm>
        <a:off x="6808842" y="3691643"/>
        <a:ext cx="878037" cy="545171"/>
      </dsp:txXfrm>
    </dsp:sp>
    <dsp:sp modelId="{D3821A44-16C1-7D4E-AEC5-EA3B97736DE8}">
      <dsp:nvSpPr>
        <dsp:cNvPr id="0" name=""/>
        <dsp:cNvSpPr/>
      </dsp:nvSpPr>
      <dsp:spPr>
        <a:xfrm>
          <a:off x="7805169" y="3578419"/>
          <a:ext cx="911959" cy="57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887B6-6CC7-A241-827B-6D283A4F7E69}">
      <dsp:nvSpPr>
        <dsp:cNvPr id="0" name=""/>
        <dsp:cNvSpPr/>
      </dsp:nvSpPr>
      <dsp:spPr>
        <a:xfrm>
          <a:off x="7906498" y="3674682"/>
          <a:ext cx="911959" cy="5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smtClean="0"/>
            <a:t>Capacités prédictives</a:t>
          </a:r>
          <a:endParaRPr lang="fr-FR" sz="800" kern="1200"/>
        </a:p>
      </dsp:txBody>
      <dsp:txXfrm>
        <a:off x="7923459" y="3691643"/>
        <a:ext cx="878037" cy="545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02/12/15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02/12/15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02/12/15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02/12/15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02/12/15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02/12/15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02/12/15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02/12/15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384470307"/>
              </p:ext>
            </p:extLst>
          </p:nvPr>
        </p:nvGraphicFramePr>
        <p:xfrm>
          <a:off x="179463" y="220893"/>
          <a:ext cx="8821311" cy="61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4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Exécutive.thmx</Template>
  <TotalTime>6</TotalTime>
  <Words>29</Words>
  <Application>Microsoft Macintosh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Exécutive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MATHEY</dc:creator>
  <cp:lastModifiedBy>Alexis MATHEY</cp:lastModifiedBy>
  <cp:revision>1</cp:revision>
  <dcterms:created xsi:type="dcterms:W3CDTF">2015-12-02T14:30:45Z</dcterms:created>
  <dcterms:modified xsi:type="dcterms:W3CDTF">2015-12-02T14:37:09Z</dcterms:modified>
</cp:coreProperties>
</file>