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2BC"/>
    <a:srgbClr val="33D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20" d="100"/>
          <a:sy n="120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09C5B-F056-154A-BF12-F6FF90D491E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F06FC740-6C21-FA45-84D0-8DE4F7C865EE}">
      <dgm:prSet phldrT="[文本]"/>
      <dgm:spPr/>
      <dgm:t>
        <a:bodyPr/>
        <a:lstStyle/>
        <a:p>
          <a:r>
            <a:rPr lang="en-US" altLang="zh-CN" dirty="0" smtClean="0"/>
            <a:t>t</a:t>
          </a:r>
          <a:r>
            <a:rPr lang="en-US" altLang="zh-CN" baseline="-25000" dirty="0" smtClean="0"/>
            <a:t>0</a:t>
          </a:r>
          <a:endParaRPr lang="zh-CN" altLang="en-US" dirty="0"/>
        </a:p>
      </dgm:t>
    </dgm:pt>
    <dgm:pt modelId="{9A1E6A6D-0D1E-BE4F-B8E0-09C4CE65560F}" type="parTrans" cxnId="{DA4FA78B-9961-9E49-AFCD-49683ECC8ABA}">
      <dgm:prSet/>
      <dgm:spPr/>
      <dgm:t>
        <a:bodyPr/>
        <a:lstStyle/>
        <a:p>
          <a:endParaRPr lang="zh-CN" altLang="en-US"/>
        </a:p>
      </dgm:t>
    </dgm:pt>
    <dgm:pt modelId="{CFAB3EBE-24F7-2F45-BB11-14B81417E63A}" type="sibTrans" cxnId="{DA4FA78B-9961-9E49-AFCD-49683ECC8ABA}">
      <dgm:prSet/>
      <dgm:spPr/>
      <dgm:t>
        <a:bodyPr/>
        <a:lstStyle/>
        <a:p>
          <a:endParaRPr lang="zh-CN" altLang="en-US"/>
        </a:p>
      </dgm:t>
    </dgm:pt>
    <dgm:pt modelId="{32041A60-7981-4045-A617-825177F8CEA0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02531699-8345-FA44-9700-8601E1089E18}" type="parTrans" cxnId="{D8457BEB-685F-D64F-B43F-A74C75CB7EE4}">
      <dgm:prSet/>
      <dgm:spPr/>
      <dgm:t>
        <a:bodyPr/>
        <a:lstStyle/>
        <a:p>
          <a:endParaRPr lang="zh-CN" altLang="en-US"/>
        </a:p>
      </dgm:t>
    </dgm:pt>
    <dgm:pt modelId="{8DEBBB1B-BD9A-A142-BA7D-B5BED39496E7}" type="sibTrans" cxnId="{D8457BEB-685F-D64F-B43F-A74C75CB7EE4}">
      <dgm:prSet/>
      <dgm:spPr/>
      <dgm:t>
        <a:bodyPr/>
        <a:lstStyle/>
        <a:p>
          <a:endParaRPr lang="zh-CN" altLang="en-US"/>
        </a:p>
      </dgm:t>
    </dgm:pt>
    <dgm:pt modelId="{7A6F3F50-BAC5-E042-B802-790656CA163D}">
      <dgm:prSet phldrT="[文本]"/>
      <dgm:spPr/>
      <dgm:t>
        <a:bodyPr/>
        <a:lstStyle/>
        <a:p>
          <a:r>
            <a:rPr lang="en-US" altLang="zh-CN" dirty="0" smtClean="0"/>
            <a:t>t</a:t>
          </a:r>
          <a:r>
            <a:rPr lang="en-US" altLang="zh-CN" baseline="-25000" dirty="0" smtClean="0"/>
            <a:t>N-1</a:t>
          </a:r>
          <a:endParaRPr lang="zh-CN" altLang="en-US" dirty="0"/>
        </a:p>
      </dgm:t>
    </dgm:pt>
    <dgm:pt modelId="{DB5BFF5A-70F7-2D43-ACFA-3BDBD0264AE1}" type="parTrans" cxnId="{71F7C35F-1675-A54F-9B5D-16DFD3CD103F}">
      <dgm:prSet/>
      <dgm:spPr/>
      <dgm:t>
        <a:bodyPr/>
        <a:lstStyle/>
        <a:p>
          <a:endParaRPr lang="zh-CN" altLang="en-US"/>
        </a:p>
      </dgm:t>
    </dgm:pt>
    <dgm:pt modelId="{21197E63-2C8B-704A-83C8-FCE9A654AEE9}" type="sibTrans" cxnId="{71F7C35F-1675-A54F-9B5D-16DFD3CD103F}">
      <dgm:prSet/>
      <dgm:spPr/>
      <dgm:t>
        <a:bodyPr/>
        <a:lstStyle/>
        <a:p>
          <a:endParaRPr lang="zh-CN" altLang="en-US"/>
        </a:p>
      </dgm:t>
    </dgm:pt>
    <dgm:pt modelId="{9F1B1D84-DD95-5044-9C09-62432F13D65B}">
      <dgm:prSet/>
      <dgm:spPr/>
      <dgm:t>
        <a:bodyPr/>
        <a:lstStyle/>
        <a:p>
          <a:r>
            <a:rPr lang="en-US" altLang="zh-CN" baseline="0" dirty="0" smtClean="0"/>
            <a:t>t</a:t>
          </a:r>
          <a:r>
            <a:rPr lang="en-US" altLang="zh-CN" baseline="-25000" dirty="0" smtClean="0"/>
            <a:t>1</a:t>
          </a:r>
        </a:p>
      </dgm:t>
    </dgm:pt>
    <dgm:pt modelId="{DE8E53BC-4532-CC47-AC97-85538C77DE08}" type="parTrans" cxnId="{D6EA99F2-6F92-AA4C-9943-4EF6EFF5FE6B}">
      <dgm:prSet/>
      <dgm:spPr/>
      <dgm:t>
        <a:bodyPr/>
        <a:lstStyle/>
        <a:p>
          <a:endParaRPr lang="zh-CN" altLang="en-US"/>
        </a:p>
      </dgm:t>
    </dgm:pt>
    <dgm:pt modelId="{26AD4A61-67A4-A34B-8BE3-47E70FC6FE17}" type="sibTrans" cxnId="{D6EA99F2-6F92-AA4C-9943-4EF6EFF5FE6B}">
      <dgm:prSet/>
      <dgm:spPr/>
      <dgm:t>
        <a:bodyPr/>
        <a:lstStyle/>
        <a:p>
          <a:endParaRPr lang="zh-CN" altLang="en-US"/>
        </a:p>
      </dgm:t>
    </dgm:pt>
    <dgm:pt modelId="{4E3D726E-9F5F-2A4B-B132-FA30CC98ECAA}">
      <dgm:prSet/>
      <dgm:spPr/>
      <dgm:t>
        <a:bodyPr/>
        <a:lstStyle/>
        <a:p>
          <a:r>
            <a:rPr lang="en-US" altLang="zh-CN" dirty="0" smtClean="0"/>
            <a:t>t</a:t>
          </a:r>
          <a:r>
            <a:rPr lang="en-US" altLang="zh-CN" baseline="-25000" dirty="0" smtClean="0"/>
            <a:t>2</a:t>
          </a:r>
          <a:endParaRPr lang="zh-CN" altLang="en-US" dirty="0"/>
        </a:p>
      </dgm:t>
    </dgm:pt>
    <dgm:pt modelId="{7F52158F-AF4E-2D42-97C8-5AA4C15DE06A}" type="parTrans" cxnId="{F1DDAE29-52EA-6944-99FD-646096D25033}">
      <dgm:prSet/>
      <dgm:spPr/>
      <dgm:t>
        <a:bodyPr/>
        <a:lstStyle/>
        <a:p>
          <a:endParaRPr lang="zh-CN" altLang="en-US"/>
        </a:p>
      </dgm:t>
    </dgm:pt>
    <dgm:pt modelId="{AEFDE357-9BC7-8046-83DE-196CE1629270}" type="sibTrans" cxnId="{F1DDAE29-52EA-6944-99FD-646096D25033}">
      <dgm:prSet/>
      <dgm:spPr/>
      <dgm:t>
        <a:bodyPr/>
        <a:lstStyle/>
        <a:p>
          <a:endParaRPr lang="zh-CN" altLang="en-US"/>
        </a:p>
      </dgm:t>
    </dgm:pt>
    <dgm:pt modelId="{89517B2B-7918-9041-90B4-B77982902102}">
      <dgm:prSet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2682AE13-C185-814F-897D-195849FC1160}" type="parTrans" cxnId="{BC776C7C-2A69-6A4D-96AA-367F377B4C5D}">
      <dgm:prSet/>
      <dgm:spPr/>
      <dgm:t>
        <a:bodyPr/>
        <a:lstStyle/>
        <a:p>
          <a:endParaRPr lang="zh-CN" altLang="en-US"/>
        </a:p>
      </dgm:t>
    </dgm:pt>
    <dgm:pt modelId="{15DE8855-80B4-6E43-9996-6519C80F6DE9}" type="sibTrans" cxnId="{BC776C7C-2A69-6A4D-96AA-367F377B4C5D}">
      <dgm:prSet/>
      <dgm:spPr/>
      <dgm:t>
        <a:bodyPr/>
        <a:lstStyle/>
        <a:p>
          <a:endParaRPr lang="zh-CN" altLang="en-US"/>
        </a:p>
      </dgm:t>
    </dgm:pt>
    <dgm:pt modelId="{2D042262-515C-AD4E-9D45-EA77036637A2}">
      <dgm:prSet/>
      <dgm:spPr/>
      <dgm:t>
        <a:bodyPr/>
        <a:lstStyle/>
        <a:p>
          <a:r>
            <a:rPr lang="en-US" altLang="zh-CN" dirty="0" err="1" smtClean="0"/>
            <a:t>t</a:t>
          </a:r>
          <a:r>
            <a:rPr lang="en-US" altLang="zh-CN" baseline="-25000" dirty="0" err="1" smtClean="0"/>
            <a:t>n</a:t>
          </a:r>
          <a:endParaRPr lang="zh-CN" altLang="en-US" dirty="0"/>
        </a:p>
      </dgm:t>
    </dgm:pt>
    <dgm:pt modelId="{9B563A3C-3F6F-E44F-A3AF-E635B3A92ACD}" type="parTrans" cxnId="{EDCF173E-1D65-CD4D-B777-371B1032071D}">
      <dgm:prSet/>
      <dgm:spPr/>
      <dgm:t>
        <a:bodyPr/>
        <a:lstStyle/>
        <a:p>
          <a:endParaRPr lang="zh-CN" altLang="en-US"/>
        </a:p>
      </dgm:t>
    </dgm:pt>
    <dgm:pt modelId="{AEDEAF27-6115-8B42-9AF0-70F00F3691C8}" type="sibTrans" cxnId="{EDCF173E-1D65-CD4D-B777-371B1032071D}">
      <dgm:prSet/>
      <dgm:spPr/>
      <dgm:t>
        <a:bodyPr/>
        <a:lstStyle/>
        <a:p>
          <a:endParaRPr lang="zh-CN" altLang="en-US"/>
        </a:p>
      </dgm:t>
    </dgm:pt>
    <dgm:pt modelId="{7F164661-8799-3D42-BA41-8F3FBB4B018E}" type="pres">
      <dgm:prSet presAssocID="{77D09C5B-F056-154A-BF12-F6FF90D491EA}" presName="Name0" presStyleCnt="0">
        <dgm:presLayoutVars>
          <dgm:dir/>
          <dgm:animLvl val="lvl"/>
          <dgm:resizeHandles val="exact"/>
        </dgm:presLayoutVars>
      </dgm:prSet>
      <dgm:spPr/>
    </dgm:pt>
    <dgm:pt modelId="{7717E237-248E-0A4B-B0BC-34E2F769F106}" type="pres">
      <dgm:prSet presAssocID="{F06FC740-6C21-FA45-84D0-8DE4F7C865E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A8BF8-9EDF-C247-BB3F-6986A2A841F9}" type="pres">
      <dgm:prSet presAssocID="{CFAB3EBE-24F7-2F45-BB11-14B81417E63A}" presName="parTxOnlySpace" presStyleCnt="0"/>
      <dgm:spPr/>
    </dgm:pt>
    <dgm:pt modelId="{9940304B-C316-5943-A982-C36749F3E1A0}" type="pres">
      <dgm:prSet presAssocID="{9F1B1D84-DD95-5044-9C09-62432F13D65B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D3C1EE-514D-1C4A-BDA4-D9DF9DD20853}" type="pres">
      <dgm:prSet presAssocID="{26AD4A61-67A4-A34B-8BE3-47E70FC6FE17}" presName="parTxOnlySpace" presStyleCnt="0"/>
      <dgm:spPr/>
    </dgm:pt>
    <dgm:pt modelId="{D379D95D-C299-2742-92DF-26727F8F49F1}" type="pres">
      <dgm:prSet presAssocID="{4E3D726E-9F5F-2A4B-B132-FA30CC98EC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9248AF-528E-3C47-A0AA-906B8A685B14}" type="pres">
      <dgm:prSet presAssocID="{AEFDE357-9BC7-8046-83DE-196CE1629270}" presName="parTxOnlySpace" presStyleCnt="0"/>
      <dgm:spPr/>
    </dgm:pt>
    <dgm:pt modelId="{E72CD990-91F1-1146-A154-8205C21E2987}" type="pres">
      <dgm:prSet presAssocID="{89517B2B-7918-9041-90B4-B7798290210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A2F805-7CE3-304F-8F3A-DB12949F04FF}" type="pres">
      <dgm:prSet presAssocID="{15DE8855-80B4-6E43-9996-6519C80F6DE9}" presName="parTxOnlySpace" presStyleCnt="0"/>
      <dgm:spPr/>
    </dgm:pt>
    <dgm:pt modelId="{325E9C80-39E8-9D45-A289-9A2239D076F9}" type="pres">
      <dgm:prSet presAssocID="{2D042262-515C-AD4E-9D45-EA77036637A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C673D8-9336-E445-9FF3-6A92862594AB}" type="pres">
      <dgm:prSet presAssocID="{AEDEAF27-6115-8B42-9AF0-70F00F3691C8}" presName="parTxOnlySpace" presStyleCnt="0"/>
      <dgm:spPr/>
    </dgm:pt>
    <dgm:pt modelId="{0720FE6F-A77F-AE4F-9F9D-105CE0C4C7C4}" type="pres">
      <dgm:prSet presAssocID="{32041A60-7981-4045-A617-825177F8CEA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902C11-8464-1441-83C2-6E85DA14A64D}" type="pres">
      <dgm:prSet presAssocID="{8DEBBB1B-BD9A-A142-BA7D-B5BED39496E7}" presName="parTxOnlySpace" presStyleCnt="0"/>
      <dgm:spPr/>
    </dgm:pt>
    <dgm:pt modelId="{DED4779D-D920-2442-BA0B-B557385B3495}" type="pres">
      <dgm:prSet presAssocID="{7A6F3F50-BAC5-E042-B802-790656CA163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F7C35F-1675-A54F-9B5D-16DFD3CD103F}" srcId="{77D09C5B-F056-154A-BF12-F6FF90D491EA}" destId="{7A6F3F50-BAC5-E042-B802-790656CA163D}" srcOrd="6" destOrd="0" parTransId="{DB5BFF5A-70F7-2D43-ACFA-3BDBD0264AE1}" sibTransId="{21197E63-2C8B-704A-83C8-FCE9A654AEE9}"/>
    <dgm:cxn modelId="{D70A3BAA-D844-7146-AB03-598EDBFFAF4B}" type="presOf" srcId="{7A6F3F50-BAC5-E042-B802-790656CA163D}" destId="{DED4779D-D920-2442-BA0B-B557385B3495}" srcOrd="0" destOrd="0" presId="urn:microsoft.com/office/officeart/2005/8/layout/chevron1"/>
    <dgm:cxn modelId="{49BA1D50-FD52-DE47-BEA8-6F8CE778CAB2}" type="presOf" srcId="{F06FC740-6C21-FA45-84D0-8DE4F7C865EE}" destId="{7717E237-248E-0A4B-B0BC-34E2F769F106}" srcOrd="0" destOrd="0" presId="urn:microsoft.com/office/officeart/2005/8/layout/chevron1"/>
    <dgm:cxn modelId="{DA4FA78B-9961-9E49-AFCD-49683ECC8ABA}" srcId="{77D09C5B-F056-154A-BF12-F6FF90D491EA}" destId="{F06FC740-6C21-FA45-84D0-8DE4F7C865EE}" srcOrd="0" destOrd="0" parTransId="{9A1E6A6D-0D1E-BE4F-B8E0-09C4CE65560F}" sibTransId="{CFAB3EBE-24F7-2F45-BB11-14B81417E63A}"/>
    <dgm:cxn modelId="{D6EA99F2-6F92-AA4C-9943-4EF6EFF5FE6B}" srcId="{77D09C5B-F056-154A-BF12-F6FF90D491EA}" destId="{9F1B1D84-DD95-5044-9C09-62432F13D65B}" srcOrd="1" destOrd="0" parTransId="{DE8E53BC-4532-CC47-AC97-85538C77DE08}" sibTransId="{26AD4A61-67A4-A34B-8BE3-47E70FC6FE17}"/>
    <dgm:cxn modelId="{14F1B3DC-11CE-DA48-AC21-ABB1EF1C6DCC}" type="presOf" srcId="{4E3D726E-9F5F-2A4B-B132-FA30CC98ECAA}" destId="{D379D95D-C299-2742-92DF-26727F8F49F1}" srcOrd="0" destOrd="0" presId="urn:microsoft.com/office/officeart/2005/8/layout/chevron1"/>
    <dgm:cxn modelId="{389CD86A-907C-F647-B47C-DDA373C83CB6}" type="presOf" srcId="{32041A60-7981-4045-A617-825177F8CEA0}" destId="{0720FE6F-A77F-AE4F-9F9D-105CE0C4C7C4}" srcOrd="0" destOrd="0" presId="urn:microsoft.com/office/officeart/2005/8/layout/chevron1"/>
    <dgm:cxn modelId="{EDCF173E-1D65-CD4D-B777-371B1032071D}" srcId="{77D09C5B-F056-154A-BF12-F6FF90D491EA}" destId="{2D042262-515C-AD4E-9D45-EA77036637A2}" srcOrd="4" destOrd="0" parTransId="{9B563A3C-3F6F-E44F-A3AF-E635B3A92ACD}" sibTransId="{AEDEAF27-6115-8B42-9AF0-70F00F3691C8}"/>
    <dgm:cxn modelId="{F1DDAE29-52EA-6944-99FD-646096D25033}" srcId="{77D09C5B-F056-154A-BF12-F6FF90D491EA}" destId="{4E3D726E-9F5F-2A4B-B132-FA30CC98ECAA}" srcOrd="2" destOrd="0" parTransId="{7F52158F-AF4E-2D42-97C8-5AA4C15DE06A}" sibTransId="{AEFDE357-9BC7-8046-83DE-196CE1629270}"/>
    <dgm:cxn modelId="{29956288-24C2-814E-BBBB-A70830CCB1E0}" type="presOf" srcId="{9F1B1D84-DD95-5044-9C09-62432F13D65B}" destId="{9940304B-C316-5943-A982-C36749F3E1A0}" srcOrd="0" destOrd="0" presId="urn:microsoft.com/office/officeart/2005/8/layout/chevron1"/>
    <dgm:cxn modelId="{7F74DD29-204F-7E47-89D7-E27771CBF6C3}" type="presOf" srcId="{77D09C5B-F056-154A-BF12-F6FF90D491EA}" destId="{7F164661-8799-3D42-BA41-8F3FBB4B018E}" srcOrd="0" destOrd="0" presId="urn:microsoft.com/office/officeart/2005/8/layout/chevron1"/>
    <dgm:cxn modelId="{BC776C7C-2A69-6A4D-96AA-367F377B4C5D}" srcId="{77D09C5B-F056-154A-BF12-F6FF90D491EA}" destId="{89517B2B-7918-9041-90B4-B77982902102}" srcOrd="3" destOrd="0" parTransId="{2682AE13-C185-814F-897D-195849FC1160}" sibTransId="{15DE8855-80B4-6E43-9996-6519C80F6DE9}"/>
    <dgm:cxn modelId="{5F3BBB25-A0C6-D041-81F8-AD6CFCC67E00}" type="presOf" srcId="{89517B2B-7918-9041-90B4-B77982902102}" destId="{E72CD990-91F1-1146-A154-8205C21E2987}" srcOrd="0" destOrd="0" presId="urn:microsoft.com/office/officeart/2005/8/layout/chevron1"/>
    <dgm:cxn modelId="{D8457BEB-685F-D64F-B43F-A74C75CB7EE4}" srcId="{77D09C5B-F056-154A-BF12-F6FF90D491EA}" destId="{32041A60-7981-4045-A617-825177F8CEA0}" srcOrd="5" destOrd="0" parTransId="{02531699-8345-FA44-9700-8601E1089E18}" sibTransId="{8DEBBB1B-BD9A-A142-BA7D-B5BED39496E7}"/>
    <dgm:cxn modelId="{A5E51F4E-E0A7-C846-B5DE-82599706B1D6}" type="presOf" srcId="{2D042262-515C-AD4E-9D45-EA77036637A2}" destId="{325E9C80-39E8-9D45-A289-9A2239D076F9}" srcOrd="0" destOrd="0" presId="urn:microsoft.com/office/officeart/2005/8/layout/chevron1"/>
    <dgm:cxn modelId="{51D16482-83E0-AF44-A082-88F1ADFFB08D}" type="presParOf" srcId="{7F164661-8799-3D42-BA41-8F3FBB4B018E}" destId="{7717E237-248E-0A4B-B0BC-34E2F769F106}" srcOrd="0" destOrd="0" presId="urn:microsoft.com/office/officeart/2005/8/layout/chevron1"/>
    <dgm:cxn modelId="{82358808-50E7-9D4A-A9D8-5799EA3BF642}" type="presParOf" srcId="{7F164661-8799-3D42-BA41-8F3FBB4B018E}" destId="{DB2A8BF8-9EDF-C247-BB3F-6986A2A841F9}" srcOrd="1" destOrd="0" presId="urn:microsoft.com/office/officeart/2005/8/layout/chevron1"/>
    <dgm:cxn modelId="{50B7CDF2-1399-EE41-BA44-722B8992CE52}" type="presParOf" srcId="{7F164661-8799-3D42-BA41-8F3FBB4B018E}" destId="{9940304B-C316-5943-A982-C36749F3E1A0}" srcOrd="2" destOrd="0" presId="urn:microsoft.com/office/officeart/2005/8/layout/chevron1"/>
    <dgm:cxn modelId="{7814E5F8-5389-B143-8668-BF7B5ED73599}" type="presParOf" srcId="{7F164661-8799-3D42-BA41-8F3FBB4B018E}" destId="{0FD3C1EE-514D-1C4A-BDA4-D9DF9DD20853}" srcOrd="3" destOrd="0" presId="urn:microsoft.com/office/officeart/2005/8/layout/chevron1"/>
    <dgm:cxn modelId="{51761142-824B-D346-9695-C523888F4AD0}" type="presParOf" srcId="{7F164661-8799-3D42-BA41-8F3FBB4B018E}" destId="{D379D95D-C299-2742-92DF-26727F8F49F1}" srcOrd="4" destOrd="0" presId="urn:microsoft.com/office/officeart/2005/8/layout/chevron1"/>
    <dgm:cxn modelId="{42B9F227-CC44-C54C-8FA9-519EB4479166}" type="presParOf" srcId="{7F164661-8799-3D42-BA41-8F3FBB4B018E}" destId="{469248AF-528E-3C47-A0AA-906B8A685B14}" srcOrd="5" destOrd="0" presId="urn:microsoft.com/office/officeart/2005/8/layout/chevron1"/>
    <dgm:cxn modelId="{70269E25-59C3-1340-8416-6169BBB05A27}" type="presParOf" srcId="{7F164661-8799-3D42-BA41-8F3FBB4B018E}" destId="{E72CD990-91F1-1146-A154-8205C21E2987}" srcOrd="6" destOrd="0" presId="urn:microsoft.com/office/officeart/2005/8/layout/chevron1"/>
    <dgm:cxn modelId="{740CA943-B71F-A344-B982-1C4F13211575}" type="presParOf" srcId="{7F164661-8799-3D42-BA41-8F3FBB4B018E}" destId="{65A2F805-7CE3-304F-8F3A-DB12949F04FF}" srcOrd="7" destOrd="0" presId="urn:microsoft.com/office/officeart/2005/8/layout/chevron1"/>
    <dgm:cxn modelId="{C1F4AF9C-121A-0E49-851A-302C53FD4156}" type="presParOf" srcId="{7F164661-8799-3D42-BA41-8F3FBB4B018E}" destId="{325E9C80-39E8-9D45-A289-9A2239D076F9}" srcOrd="8" destOrd="0" presId="urn:microsoft.com/office/officeart/2005/8/layout/chevron1"/>
    <dgm:cxn modelId="{53A83E03-AE98-FD41-AE61-45CC029BA1E8}" type="presParOf" srcId="{7F164661-8799-3D42-BA41-8F3FBB4B018E}" destId="{A3C673D8-9336-E445-9FF3-6A92862594AB}" srcOrd="9" destOrd="0" presId="urn:microsoft.com/office/officeart/2005/8/layout/chevron1"/>
    <dgm:cxn modelId="{4FCE7392-9DCC-F14A-9482-A214CC7C4E0C}" type="presParOf" srcId="{7F164661-8799-3D42-BA41-8F3FBB4B018E}" destId="{0720FE6F-A77F-AE4F-9F9D-105CE0C4C7C4}" srcOrd="10" destOrd="0" presId="urn:microsoft.com/office/officeart/2005/8/layout/chevron1"/>
    <dgm:cxn modelId="{75AF14CB-8B4E-DD44-B719-054252EFEC80}" type="presParOf" srcId="{7F164661-8799-3D42-BA41-8F3FBB4B018E}" destId="{C5902C11-8464-1441-83C2-6E85DA14A64D}" srcOrd="11" destOrd="0" presId="urn:microsoft.com/office/officeart/2005/8/layout/chevron1"/>
    <dgm:cxn modelId="{710CBD13-FEAB-5D44-AD13-D400C4B225CC}" type="presParOf" srcId="{7F164661-8799-3D42-BA41-8F3FBB4B018E}" destId="{DED4779D-D920-2442-BA0B-B557385B3495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7E237-248E-0A4B-B0BC-34E2F769F106}">
      <dsp:nvSpPr>
        <dsp:cNvPr id="0" name=""/>
        <dsp:cNvSpPr/>
      </dsp:nvSpPr>
      <dsp:spPr>
        <a:xfrm>
          <a:off x="0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</a:t>
          </a:r>
          <a:r>
            <a:rPr lang="en-US" altLang="zh-CN" sz="2700" kern="1200" baseline="-25000" dirty="0" smtClean="0"/>
            <a:t>0</a:t>
          </a:r>
          <a:endParaRPr lang="zh-CN" altLang="en-US" sz="2700" kern="1200" dirty="0"/>
        </a:p>
      </dsp:txBody>
      <dsp:txXfrm>
        <a:off x="231172" y="2145139"/>
        <a:ext cx="693516" cy="462343"/>
      </dsp:txXfrm>
    </dsp:sp>
    <dsp:sp modelId="{9940304B-C316-5943-A982-C36749F3E1A0}">
      <dsp:nvSpPr>
        <dsp:cNvPr id="0" name=""/>
        <dsp:cNvSpPr/>
      </dsp:nvSpPr>
      <dsp:spPr>
        <a:xfrm>
          <a:off x="1040273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baseline="0" dirty="0" smtClean="0"/>
            <a:t>t</a:t>
          </a:r>
          <a:r>
            <a:rPr lang="en-US" altLang="zh-CN" sz="2700" kern="1200" baseline="-25000" dirty="0" smtClean="0"/>
            <a:t>1</a:t>
          </a:r>
        </a:p>
      </dsp:txBody>
      <dsp:txXfrm>
        <a:off x="1271445" y="2145139"/>
        <a:ext cx="693516" cy="462343"/>
      </dsp:txXfrm>
    </dsp:sp>
    <dsp:sp modelId="{D379D95D-C299-2742-92DF-26727F8F49F1}">
      <dsp:nvSpPr>
        <dsp:cNvPr id="0" name=""/>
        <dsp:cNvSpPr/>
      </dsp:nvSpPr>
      <dsp:spPr>
        <a:xfrm>
          <a:off x="2080546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</a:t>
          </a:r>
          <a:r>
            <a:rPr lang="en-US" altLang="zh-CN" sz="2700" kern="1200" baseline="-25000" dirty="0" smtClean="0"/>
            <a:t>2</a:t>
          </a:r>
          <a:endParaRPr lang="zh-CN" altLang="en-US" sz="2700" kern="1200" dirty="0"/>
        </a:p>
      </dsp:txBody>
      <dsp:txXfrm>
        <a:off x="2311718" y="2145139"/>
        <a:ext cx="693516" cy="462343"/>
      </dsp:txXfrm>
    </dsp:sp>
    <dsp:sp modelId="{E72CD990-91F1-1146-A154-8205C21E2987}">
      <dsp:nvSpPr>
        <dsp:cNvPr id="0" name=""/>
        <dsp:cNvSpPr/>
      </dsp:nvSpPr>
      <dsp:spPr>
        <a:xfrm>
          <a:off x="3120819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...</a:t>
          </a:r>
          <a:endParaRPr lang="zh-CN" altLang="en-US" sz="2700" kern="1200" dirty="0"/>
        </a:p>
      </dsp:txBody>
      <dsp:txXfrm>
        <a:off x="3351991" y="2145139"/>
        <a:ext cx="693516" cy="462343"/>
      </dsp:txXfrm>
    </dsp:sp>
    <dsp:sp modelId="{325E9C80-39E8-9D45-A289-9A2239D076F9}">
      <dsp:nvSpPr>
        <dsp:cNvPr id="0" name=""/>
        <dsp:cNvSpPr/>
      </dsp:nvSpPr>
      <dsp:spPr>
        <a:xfrm>
          <a:off x="4161092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err="1" smtClean="0"/>
            <a:t>t</a:t>
          </a:r>
          <a:r>
            <a:rPr lang="en-US" altLang="zh-CN" sz="2700" kern="1200" baseline="-25000" dirty="0" err="1" smtClean="0"/>
            <a:t>n</a:t>
          </a:r>
          <a:endParaRPr lang="zh-CN" altLang="en-US" sz="2700" kern="1200" dirty="0"/>
        </a:p>
      </dsp:txBody>
      <dsp:txXfrm>
        <a:off x="4392264" y="2145139"/>
        <a:ext cx="693516" cy="462343"/>
      </dsp:txXfrm>
    </dsp:sp>
    <dsp:sp modelId="{0720FE6F-A77F-AE4F-9F9D-105CE0C4C7C4}">
      <dsp:nvSpPr>
        <dsp:cNvPr id="0" name=""/>
        <dsp:cNvSpPr/>
      </dsp:nvSpPr>
      <dsp:spPr>
        <a:xfrm>
          <a:off x="5201365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...</a:t>
          </a:r>
          <a:endParaRPr lang="zh-CN" altLang="en-US" sz="2700" kern="1200" dirty="0"/>
        </a:p>
      </dsp:txBody>
      <dsp:txXfrm>
        <a:off x="5432537" y="2145139"/>
        <a:ext cx="693516" cy="462343"/>
      </dsp:txXfrm>
    </dsp:sp>
    <dsp:sp modelId="{DED4779D-D920-2442-BA0B-B557385B3495}">
      <dsp:nvSpPr>
        <dsp:cNvPr id="0" name=""/>
        <dsp:cNvSpPr/>
      </dsp:nvSpPr>
      <dsp:spPr>
        <a:xfrm>
          <a:off x="6241638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</a:t>
          </a:r>
          <a:r>
            <a:rPr lang="en-US" altLang="zh-CN" sz="2700" kern="1200" baseline="-25000" dirty="0" smtClean="0"/>
            <a:t>N-1</a:t>
          </a:r>
          <a:endParaRPr lang="zh-CN" altLang="en-US" sz="2700" kern="1200" dirty="0"/>
        </a:p>
      </dsp:txBody>
      <dsp:txXfrm>
        <a:off x="6472810" y="2145139"/>
        <a:ext cx="693516" cy="462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7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87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9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05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9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5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98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0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49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6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53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391D-1BD2-794E-8CCC-A63A886ABC5F}" type="datetimeFigureOut">
              <a:rPr kumimoji="1" lang="zh-CN" altLang="en-US" smtClean="0"/>
              <a:t>15/12/9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3526-6589-1747-96E9-74479CC790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13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61925" y="252413"/>
            <a:ext cx="7764463" cy="452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1" lang="en-US" altLang="zh-CN" sz="3200" b="1" dirty="0" smtClean="0">
                <a:latin typeface="Arial" charset="0"/>
                <a:ea typeface="Arial" charset="0"/>
                <a:cs typeface="Arial" charset="0"/>
              </a:rPr>
              <a:t>Ressources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54088" y="1404938"/>
            <a:ext cx="2232025" cy="39592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6" name="圆角矩形 5"/>
          <p:cNvSpPr/>
          <p:nvPr/>
        </p:nvSpPr>
        <p:spPr bwMode="auto">
          <a:xfrm>
            <a:off x="4094163" y="1189038"/>
            <a:ext cx="2232025" cy="20875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7" name="圆角矩形 6"/>
          <p:cNvSpPr/>
          <p:nvPr/>
        </p:nvSpPr>
        <p:spPr bwMode="auto">
          <a:xfrm>
            <a:off x="7075488" y="1404938"/>
            <a:ext cx="2232025" cy="39592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1025525" y="1547813"/>
            <a:ext cx="18732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kumimoji="1" lang="en-US" altLang="zh-CN" dirty="0" smtClean="0"/>
              <a:t>Informatique:</a:t>
            </a:r>
            <a:endParaRPr kumimoji="1" lang="zh-CN" altLang="en-US" dirty="0"/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984250" y="2195513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 dirty="0"/>
              <a:t>Algorithme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fr-FR" altLang="zh-CN" sz="1800" dirty="0"/>
              <a:t>Programmation en C++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fr-FR" altLang="zh-CN" sz="1800" dirty="0"/>
              <a:t>Modèle LNAS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fr-FR" altLang="zh-CN" sz="1800" dirty="0"/>
              <a:t>Plateforme Julia </a:t>
            </a:r>
            <a:endParaRPr lang="zh-CN" altLang="zh-CN" sz="1800" dirty="0"/>
          </a:p>
          <a:p>
            <a:pPr>
              <a:buFont typeface="Arial" charset="0"/>
              <a:buChar char="•"/>
            </a:pPr>
            <a:endParaRPr kumimoji="1" lang="en-US" altLang="zh-CN" dirty="0"/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4267200" y="1339850"/>
            <a:ext cx="22320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kumimoji="1" lang="en-US" altLang="zh-CN" dirty="0" err="1" smtClean="0"/>
              <a:t>Mathématique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4043363" y="3708400"/>
            <a:ext cx="2233612" cy="23780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4079875" y="3824288"/>
            <a:ext cx="21605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kumimoji="1" lang="en-US" altLang="zh-CN" dirty="0" smtClean="0"/>
              <a:t>Documentations:</a:t>
            </a:r>
            <a:endParaRPr kumimoji="1" lang="zh-CN" altLang="en-US" dirty="0"/>
          </a:p>
        </p:txBody>
      </p:sp>
      <p:sp>
        <p:nvSpPr>
          <p:cNvPr id="13" name="文本框 15"/>
          <p:cNvSpPr txBox="1">
            <a:spLocks noChangeArrowheads="1"/>
          </p:cNvSpPr>
          <p:nvPr/>
        </p:nvSpPr>
        <p:spPr bwMode="auto">
          <a:xfrm>
            <a:off x="4176713" y="1860550"/>
            <a:ext cx="20574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/>
              <a:t>Probabilité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Statistiques</a:t>
            </a:r>
            <a:endParaRPr lang="zh-CN" altLang="zh-CN" sz="1800"/>
          </a:p>
          <a:p>
            <a:endParaRPr kumimoji="1" lang="zh-CN" altLang="en-US"/>
          </a:p>
        </p:txBody>
      </p:sp>
      <p:sp>
        <p:nvSpPr>
          <p:cNvPr id="14" name="文本框 16"/>
          <p:cNvSpPr txBox="1">
            <a:spLocks noChangeArrowheads="1"/>
          </p:cNvSpPr>
          <p:nvPr/>
        </p:nvSpPr>
        <p:spPr bwMode="auto">
          <a:xfrm>
            <a:off x="4106863" y="4203700"/>
            <a:ext cx="21510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/>
              <a:t>Thèse des études déjà fait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Articles concernant de ce domaine d’étude </a:t>
            </a:r>
            <a:endParaRPr lang="zh-CN" altLang="zh-CN" sz="1800"/>
          </a:p>
        </p:txBody>
      </p:sp>
      <p:sp>
        <p:nvSpPr>
          <p:cNvPr id="15" name="文本框 17"/>
          <p:cNvSpPr txBox="1">
            <a:spLocks noChangeArrowheads="1"/>
          </p:cNvSpPr>
          <p:nvPr/>
        </p:nvSpPr>
        <p:spPr bwMode="auto">
          <a:xfrm>
            <a:off x="7297738" y="1552575"/>
            <a:ext cx="18002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lang="fr-FR" altLang="zh-CN" dirty="0"/>
              <a:t>Ressources </a:t>
            </a:r>
            <a:r>
              <a:rPr lang="fr-FR" altLang="zh-CN" dirty="0" smtClean="0"/>
              <a:t>humaines: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8"/>
          <p:cNvSpPr txBox="1">
            <a:spLocks noChangeArrowheads="1"/>
          </p:cNvSpPr>
          <p:nvPr/>
        </p:nvSpPr>
        <p:spPr bwMode="auto">
          <a:xfrm>
            <a:off x="7199313" y="2290763"/>
            <a:ext cx="2108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/>
              <a:t>RP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Client &amp; chercheurs de labo MAS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Equipe internationale : bonne organisation des travaux</a:t>
            </a:r>
            <a:r>
              <a:rPr lang="zh-CN" altLang="zh-CN" sz="1800"/>
              <a:t> </a:t>
            </a: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951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56" y="589685"/>
            <a:ext cx="7416800" cy="2519363"/>
          </a:xfrm>
          <a:prstGeom prst="rect">
            <a:avLst/>
          </a:prstGeom>
        </p:spPr>
      </p:pic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500208188"/>
              </p:ext>
            </p:extLst>
          </p:nvPr>
        </p:nvGraphicFramePr>
        <p:xfrm>
          <a:off x="1557858" y="1029869"/>
          <a:ext cx="7397498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下箭头 20"/>
          <p:cNvSpPr/>
          <p:nvPr/>
        </p:nvSpPr>
        <p:spPr bwMode="auto">
          <a:xfrm rot="2926115">
            <a:off x="5483082" y="3362415"/>
            <a:ext cx="358775" cy="103155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2" name="左箭头 21"/>
          <p:cNvSpPr/>
          <p:nvPr/>
        </p:nvSpPr>
        <p:spPr bwMode="auto">
          <a:xfrm>
            <a:off x="6218506" y="4721948"/>
            <a:ext cx="792162" cy="287337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4" name="下箭头 23"/>
          <p:cNvSpPr/>
          <p:nvPr/>
        </p:nvSpPr>
        <p:spPr bwMode="auto">
          <a:xfrm rot="2452377">
            <a:off x="1657458" y="3523309"/>
            <a:ext cx="339725" cy="63270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6" name="下箭头 25"/>
          <p:cNvSpPr/>
          <p:nvPr/>
        </p:nvSpPr>
        <p:spPr bwMode="auto">
          <a:xfrm rot="14089411">
            <a:off x="3262010" y="5025034"/>
            <a:ext cx="338138" cy="5492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8" name="下箭头 27"/>
          <p:cNvSpPr/>
          <p:nvPr/>
        </p:nvSpPr>
        <p:spPr bwMode="auto">
          <a:xfrm rot="6645127">
            <a:off x="6668393" y="3332774"/>
            <a:ext cx="338137" cy="8688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068929" y="4032151"/>
                <a:ext cx="1300655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Densité: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 ~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(.)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29" y="4032151"/>
                <a:ext cx="1300655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11111" b="-675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431081" y="4232569"/>
                <a:ext cx="2726913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Variable </a:t>
                </a:r>
                <a:r>
                  <a:rPr kumimoji="1" lang="en-US" altLang="zh-CN" dirty="0" err="1" smtClean="0"/>
                  <a:t>caractéristique</a:t>
                </a:r>
                <a:r>
                  <a:rPr kumimoji="1" lang="en-US" altLang="zh-CN" dirty="0" smtClean="0"/>
                  <a:t> du </a:t>
                </a:r>
                <a:r>
                  <a:rPr kumimoji="1" lang="en-US" altLang="zh-CN" dirty="0" err="1" smtClean="0"/>
                  <a:t>système</a:t>
                </a:r>
                <a:r>
                  <a:rPr kumimoji="1" lang="en-US" altLang="zh-CN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fr-FR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fr-FR" altLang="zh-CN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fr-FR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fr-FR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fr-FR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81" y="4232569"/>
                <a:ext cx="2726913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668" t="-2597" r="-2227" b="-389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517510" y="3983720"/>
                <a:ext cx="2088932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fr-FR" altLang="zh-CN" dirty="0" smtClean="0"/>
                  <a:t>Variable externe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fr-FR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fr-FR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fr-FR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10" y="3983720"/>
                <a:ext cx="208893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29" t="-6349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010667" y="4528768"/>
                <a:ext cx="3006185" cy="6715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fr-FR" altLang="zh-CN" dirty="0" smtClean="0"/>
                  <a:t>Densité: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fr-FR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~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fr-FR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fr-FR" altLang="zh-CN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fr-FR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fr-FR" altLang="zh-CN" b="0" i="1" smtClean="0">
                          <a:latin typeface="Cambria Math" charset="0"/>
                        </a:rPr>
                        <m:t>(.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667" y="4528768"/>
                <a:ext cx="3006185" cy="671530"/>
              </a:xfrm>
              <a:prstGeom prst="rect">
                <a:avLst/>
              </a:prstGeom>
              <a:blipFill rotWithShape="0">
                <a:blip r:embed="rId11"/>
                <a:stretch>
                  <a:fillRect t="-10714" b="-616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719256" y="5447296"/>
                <a:ext cx="2522483" cy="9355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Vecteur d’observation du </a:t>
                </a:r>
                <a:r>
                  <a:rPr kumimoji="1" lang="en-US" altLang="zh-CN" dirty="0" err="1" smtClean="0"/>
                  <a:t>système</a:t>
                </a:r>
                <a:r>
                  <a:rPr kumimoji="1" lang="en-US" altLang="zh-CN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~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(.|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56" y="5447296"/>
                <a:ext cx="2522483" cy="935513"/>
              </a:xfrm>
              <a:prstGeom prst="rect">
                <a:avLst/>
              </a:prstGeom>
              <a:blipFill rotWithShape="0">
                <a:blip r:embed="rId12"/>
                <a:stretch>
                  <a:fillRect l="-1923" t="-3226" r="-3365" b="-4580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314184" y="5450858"/>
                <a:ext cx="4399149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En résumé: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fr-FR" altLang="zh-CN" sz="24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kumimoji="1" lang="fr-FR" altLang="zh-CN" sz="2400" b="1" i="1" smtClean="0">
                              <a:latin typeface="Cambria Math" charset="0"/>
                            </a:rPr>
                            <m:t>𝒏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𝑼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𝑷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𝑷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84" y="5450858"/>
                <a:ext cx="4399149" cy="1200329"/>
              </a:xfrm>
              <a:prstGeom prst="rect">
                <a:avLst/>
              </a:prstGeom>
              <a:blipFill rotWithShape="0">
                <a:blip r:embed="rId13"/>
                <a:stretch>
                  <a:fillRect l="-2072" t="-3500" b="-5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9472066" y="1387701"/>
            <a:ext cx="248253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Vecteur</a:t>
            </a:r>
            <a:r>
              <a:rPr kumimoji="1" lang="en-US" altLang="zh-CN" dirty="0" smtClean="0"/>
              <a:t> des </a:t>
            </a:r>
            <a:r>
              <a:rPr kumimoji="1" lang="en-US" altLang="zh-CN" dirty="0" err="1" smtClean="0"/>
              <a:t>paramètres</a:t>
            </a:r>
            <a:r>
              <a:rPr kumimoji="1" lang="en-US" altLang="zh-CN" dirty="0" smtClean="0"/>
              <a:t> du </a:t>
            </a:r>
            <a:r>
              <a:rPr kumimoji="1" lang="en-US" altLang="zh-CN" dirty="0" err="1" smtClean="0"/>
              <a:t>modèle</a:t>
            </a:r>
            <a:r>
              <a:rPr kumimoji="1" lang="en-US" altLang="zh-CN" dirty="0" smtClean="0"/>
              <a:t> : </a:t>
            </a:r>
          </a:p>
          <a:p>
            <a:pPr algn="ctr"/>
            <a:r>
              <a:rPr kumimoji="1" lang="en-US" altLang="zh-CN" b="1" dirty="0" smtClean="0"/>
              <a:t>P</a:t>
            </a:r>
            <a:endParaRPr kumimoji="1" lang="zh-CN" altLang="en-US" b="1" dirty="0"/>
          </a:p>
        </p:txBody>
      </p:sp>
      <p:sp>
        <p:nvSpPr>
          <p:cNvPr id="39" name="左箭头 38"/>
          <p:cNvSpPr/>
          <p:nvPr/>
        </p:nvSpPr>
        <p:spPr bwMode="auto">
          <a:xfrm>
            <a:off x="8955356" y="1705698"/>
            <a:ext cx="516710" cy="26164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" name="文本框 1"/>
          <p:cNvSpPr txBox="1"/>
          <p:nvPr/>
        </p:nvSpPr>
        <p:spPr>
          <a:xfrm>
            <a:off x="338716" y="3206723"/>
            <a:ext cx="8735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Temps: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3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9" y="312190"/>
            <a:ext cx="7375881" cy="42237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211044" y="3850197"/>
                <a:ext cx="670438" cy="367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 smtClean="0">
                              <a:latin typeface="Cambria Math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44" y="3850197"/>
                <a:ext cx="670438" cy="367651"/>
              </a:xfrm>
              <a:prstGeom prst="rect">
                <a:avLst/>
              </a:prstGeom>
              <a:blipFill rotWithShape="0">
                <a:blip r:embed="rId3"/>
                <a:stretch>
                  <a:fillRect l="-1818" r="-11818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24160" y="847332"/>
                <a:ext cx="667517" cy="391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𝑡</m:t>
                      </m:r>
                      <m:r>
                        <a:rPr kumimoji="1" lang="en-US" altLang="zh-CN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60" y="847332"/>
                <a:ext cx="667517" cy="391582"/>
              </a:xfrm>
              <a:prstGeom prst="rect">
                <a:avLst/>
              </a:prstGeom>
              <a:blipFill rotWithShape="0">
                <a:blip r:embed="rId4"/>
                <a:stretch>
                  <a:fillRect l="-1818" r="-13636"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06" y="4443521"/>
            <a:ext cx="5410200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18" y="4945394"/>
            <a:ext cx="4203700" cy="83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72" y="5659692"/>
            <a:ext cx="4826000" cy="53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558711" y="1238914"/>
                <a:ext cx="3399182" cy="2884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Cambria Math" charset="0"/>
                    <a:ea typeface="Cambria Math" charset="0"/>
                    <a:cs typeface="Cambria Math" charset="0"/>
                  </a:rPr>
                  <a:t>PAR</a:t>
                </a:r>
                <a:r>
                  <a:rPr lang="en-US" altLang="zh-CN" dirty="0" smtClean="0">
                    <a:latin typeface="Cambria Math" charset="0"/>
                    <a:ea typeface="Cambria Math" charset="0"/>
                    <a:cs typeface="Cambria Math" charset="0"/>
                  </a:rPr>
                  <a:t>(t) :</a:t>
                </a:r>
                <a:r>
                  <a:rPr lang="en-US" altLang="zh-CN" dirty="0"/>
                  <a:t>fraction of intercepted </a:t>
                </a:r>
                <a:r>
                  <a:rPr lang="en-US" altLang="zh-CN" dirty="0" smtClean="0"/>
                  <a:t>     radiation </a:t>
                </a:r>
                <a:endParaRPr kumimoji="1" lang="fr-FR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 : </a:t>
                </a:r>
                <a:r>
                  <a:rPr lang="en-US" altLang="zh-CN" dirty="0"/>
                  <a:t>energetic </a:t>
                </a:r>
                <a:r>
                  <a:rPr lang="en-US" altLang="zh-CN" dirty="0" err="1"/>
                  <a:t>eciency</a:t>
                </a:r>
                <a:r>
                  <a:rPr lang="en-US" altLang="zh-CN" dirty="0"/>
                  <a:t> </a:t>
                </a:r>
                <a:endParaRPr lang="en-US" altLang="zh-CN" dirty="0"/>
              </a:p>
              <a:p>
                <a:r>
                  <a:rPr lang="en-US" altLang="zh-CN" dirty="0" err="1" smtClean="0"/>
                  <a:t>Qg</a:t>
                </a:r>
                <a:r>
                  <a:rPr lang="en-US" altLang="zh-CN" dirty="0" smtClean="0"/>
                  <a:t>(t) : </a:t>
                </a:r>
                <a:r>
                  <a:rPr lang="en-US" altLang="zh-CN" dirty="0"/>
                  <a:t>total mass of green leaves on day t </a:t>
                </a:r>
                <a:endParaRPr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/>
                  <a:t>t) </a:t>
                </a:r>
                <a:r>
                  <a:rPr lang="en-US" altLang="zh-CN" dirty="0" smtClean="0"/>
                  <a:t>:</a:t>
                </a:r>
                <a:r>
                  <a:rPr lang="en-US" altLang="zh-CN" dirty="0"/>
                  <a:t> thermal time </a:t>
                </a:r>
                <a:endParaRPr lang="en-US" altLang="zh-CN" dirty="0"/>
              </a:p>
              <a:p>
                <a:r>
                  <a:rPr lang="en-US" altLang="zh-CN" dirty="0" smtClean="0"/>
                  <a:t>G</a:t>
                </a:r>
                <a:r>
                  <a:rPr lang="en-US" altLang="zh-CN" baseline="-25000" dirty="0" smtClean="0"/>
                  <a:t>a</a:t>
                </a:r>
                <a:r>
                  <a:rPr lang="en-US" altLang="zh-CN" dirty="0" smtClean="0"/>
                  <a:t> :</a:t>
                </a:r>
                <a:r>
                  <a:rPr lang="en-US" altLang="zh-CN" dirty="0"/>
                  <a:t> cumulative distribution function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</m:e>
                      <m:sub>
                        <m:r>
                          <a:rPr lang="fr-FR" altLang="zh-CN" b="0" i="1" smtClean="0">
                            <a:latin typeface="Cambria Math" charset="0"/>
                          </a:rPr>
                          <m:t>𝑄</m:t>
                        </m:r>
                        <m:r>
                          <a:rPr lang="fr-FR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fr-FR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en-US" altLang="zh-CN" dirty="0"/>
                  <a:t> modelling </a:t>
                </a:r>
                <a:r>
                  <a:rPr lang="en-US" altLang="zh-CN" dirty="0" smtClean="0"/>
                  <a:t>noise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711" y="1238914"/>
                <a:ext cx="3399182" cy="2884508"/>
              </a:xfrm>
              <a:prstGeom prst="rect">
                <a:avLst/>
              </a:prstGeom>
              <a:blipFill rotWithShape="0">
                <a:blip r:embed="rId8"/>
                <a:stretch>
                  <a:fillRect l="-1613" t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898969" y="1357533"/>
                <a:ext cx="8825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kumimoji="1" lang="en-US" altLang="zh-CN" dirty="0" smtClean="0">
                    <a:solidFill>
                      <a:srgbClr val="FF0000"/>
                    </a:solidFill>
                  </a:rPr>
                  <a:t>PAR(t)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69" y="1357533"/>
                <a:ext cx="882503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0000" r="-13889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81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113</Words>
  <Application>Microsoft Macintosh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Cambria Math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Daina Zheng</dc:creator>
  <cp:lastModifiedBy>Daina Zheng</cp:lastModifiedBy>
  <cp:revision>12</cp:revision>
  <dcterms:created xsi:type="dcterms:W3CDTF">2015-12-06T11:41:57Z</dcterms:created>
  <dcterms:modified xsi:type="dcterms:W3CDTF">2015-12-09T15:34:08Z</dcterms:modified>
</cp:coreProperties>
</file>