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notesMasterIdLst>
    <p:notesMasterId r:id="rId20"/>
  </p:notesMasterIdLst>
  <p:sldIdLst>
    <p:sldId id="259" r:id="rId2"/>
    <p:sldId id="260" r:id="rId3"/>
    <p:sldId id="276" r:id="rId4"/>
    <p:sldId id="267" r:id="rId5"/>
    <p:sldId id="277" r:id="rId6"/>
    <p:sldId id="269" r:id="rId7"/>
    <p:sldId id="270" r:id="rId8"/>
    <p:sldId id="271" r:id="rId9"/>
    <p:sldId id="272" r:id="rId10"/>
    <p:sldId id="273" r:id="rId11"/>
    <p:sldId id="265" r:id="rId12"/>
    <p:sldId id="282" r:id="rId13"/>
    <p:sldId id="274" r:id="rId14"/>
    <p:sldId id="275" r:id="rId15"/>
    <p:sldId id="278" r:id="rId16"/>
    <p:sldId id="279" r:id="rId17"/>
    <p:sldId id="281" r:id="rId18"/>
    <p:sldId id="280" r:id="rId19"/>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EA5362"/>
    <a:srgbClr val="52647F"/>
    <a:srgbClr val="FFFF66"/>
    <a:srgbClr val="EDEDED"/>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6513" autoAdjust="0"/>
    <p:restoredTop sz="74780" autoAdjust="0"/>
  </p:normalViewPr>
  <p:slideViewPr>
    <p:cSldViewPr snapToGrid="0">
      <p:cViewPr varScale="1">
        <p:scale>
          <a:sx n="55" d="100"/>
          <a:sy n="55" d="100"/>
        </p:scale>
        <p:origin x="78" y="7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19C833-02FE-42D4-815E-FFFAF85B7232}" type="datetimeFigureOut">
              <a:rPr lang="en-GB" smtClean="0"/>
              <a:t>15/12/2022</a:t>
            </a:fld>
            <a:endParaRPr lang="en-GB"/>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A2B48A-47C7-4ED7-B4A2-854D1C4DB8DA}" type="slidenum">
              <a:rPr lang="en-GB" smtClean="0"/>
              <a:t>‹#›</a:t>
            </a:fld>
            <a:endParaRPr lang="en-GB"/>
          </a:p>
        </p:txBody>
      </p:sp>
    </p:spTree>
    <p:extLst>
      <p:ext uri="{BB962C8B-B14F-4D97-AF65-F5344CB8AC3E}">
        <p14:creationId xmlns:p14="http://schemas.microsoft.com/office/powerpoint/2010/main" val="1738269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90000"/>
              </a:lnSpc>
              <a:spcBef>
                <a:spcPts val="800"/>
              </a:spcBef>
              <a:buFont typeface="+mj-lt"/>
              <a:buAutoNum type="arabicPeriod"/>
            </a:pPr>
            <a:r>
              <a:rPr lang="en-GB" sz="1100" dirty="0">
                <a:solidFill>
                  <a:srgbClr val="595959"/>
                </a:solidFill>
              </a:rPr>
              <a:t>Predict what you think this program does</a:t>
            </a:r>
            <a:r>
              <a:rPr lang="en-GB" sz="1100" dirty="0" smtClean="0">
                <a:solidFill>
                  <a:srgbClr val="595959"/>
                </a:solidFill>
              </a:rPr>
              <a:t>.</a:t>
            </a:r>
            <a:br>
              <a:rPr lang="en-GB" sz="1100" dirty="0" smtClean="0">
                <a:solidFill>
                  <a:srgbClr val="595959"/>
                </a:solidFill>
              </a:rPr>
            </a:br>
            <a:r>
              <a:rPr lang="en-GB" sz="1100" dirty="0" smtClean="0">
                <a:solidFill>
                  <a:srgbClr val="595959"/>
                </a:solidFill>
              </a:rPr>
              <a:t>Checks</a:t>
            </a:r>
            <a:r>
              <a:rPr lang="en-GB" sz="1100" baseline="0" dirty="0" smtClean="0">
                <a:solidFill>
                  <a:srgbClr val="595959"/>
                </a:solidFill>
              </a:rPr>
              <a:t> your age to see if you can drive a car</a:t>
            </a:r>
            <a:endParaRPr lang="en-GB" sz="1100" dirty="0">
              <a:solidFill>
                <a:srgbClr val="595959"/>
              </a:solidFill>
            </a:endParaRPr>
          </a:p>
          <a:p>
            <a:pPr marL="228600" indent="-228600">
              <a:lnSpc>
                <a:spcPct val="90000"/>
              </a:lnSpc>
              <a:spcBef>
                <a:spcPts val="800"/>
              </a:spcBef>
              <a:buFont typeface="+mj-lt"/>
              <a:buAutoNum type="arabicPeriod"/>
            </a:pPr>
            <a:r>
              <a:rPr lang="en-GB" sz="1100" dirty="0">
                <a:solidFill>
                  <a:srgbClr val="595959"/>
                </a:solidFill>
              </a:rPr>
              <a:t>Type in the code and run it to see if you were </a:t>
            </a:r>
            <a:r>
              <a:rPr lang="en-GB" sz="1100" dirty="0" smtClean="0">
                <a:solidFill>
                  <a:srgbClr val="595959"/>
                </a:solidFill>
              </a:rPr>
              <a:t>right.</a:t>
            </a:r>
            <a:endParaRPr lang="en-GB" sz="1100" dirty="0">
              <a:solidFill>
                <a:srgbClr val="595959"/>
              </a:solidFill>
            </a:endParaRPr>
          </a:p>
          <a:p>
            <a:pPr marL="228600" indent="-228600">
              <a:lnSpc>
                <a:spcPct val="90000"/>
              </a:lnSpc>
              <a:spcBef>
                <a:spcPts val="800"/>
              </a:spcBef>
              <a:buFont typeface="+mj-lt"/>
              <a:buAutoNum type="arabicPeriod"/>
            </a:pPr>
            <a:r>
              <a:rPr lang="en-GB" sz="1100" dirty="0">
                <a:solidFill>
                  <a:srgbClr val="595959"/>
                </a:solidFill>
              </a:rPr>
              <a:t>If your code does not work, check the following:</a:t>
            </a:r>
          </a:p>
          <a:p>
            <a:pPr marL="600075" lvl="1" indent="-228600">
              <a:lnSpc>
                <a:spcPct val="90000"/>
              </a:lnSpc>
              <a:spcBef>
                <a:spcPts val="800"/>
              </a:spcBef>
              <a:buFont typeface="Arial" panose="020B0604020202020204" pitchFamily="34" charset="0"/>
              <a:buChar char="•"/>
            </a:pPr>
            <a:r>
              <a:rPr lang="en-GB" sz="1100" dirty="0">
                <a:solidFill>
                  <a:srgbClr val="595959"/>
                </a:solidFill>
              </a:rPr>
              <a:t>Have you typed every line of code exactly as you see it?</a:t>
            </a:r>
          </a:p>
          <a:p>
            <a:pPr marL="600075" marR="0" lvl="1" indent="-228600" algn="l" defTabSz="914400" rtl="0" eaLnBrk="1" fontAlgn="auto" latinLnBrk="0" hangingPunct="1">
              <a:lnSpc>
                <a:spcPct val="90000"/>
              </a:lnSpc>
              <a:spcBef>
                <a:spcPts val="800"/>
              </a:spcBef>
              <a:spcAft>
                <a:spcPts val="0"/>
              </a:spcAft>
              <a:buClrTx/>
              <a:buSzTx/>
              <a:buFont typeface="Arial" panose="020B0604020202020204" pitchFamily="34" charset="0"/>
              <a:buChar char="•"/>
              <a:tabLst/>
              <a:defRPr/>
            </a:pPr>
            <a:r>
              <a:rPr lang="en-GB" sz="1100" dirty="0">
                <a:solidFill>
                  <a:srgbClr val="595959"/>
                </a:solidFill>
              </a:rPr>
              <a:t>Have you used a tab for code inside structures?</a:t>
            </a:r>
          </a:p>
          <a:p>
            <a:pPr marL="600075" lvl="1" indent="-228600">
              <a:lnSpc>
                <a:spcPct val="90000"/>
              </a:lnSpc>
              <a:spcBef>
                <a:spcPts val="800"/>
              </a:spcBef>
              <a:buFont typeface="Arial" panose="020B0604020202020204" pitchFamily="34" charset="0"/>
              <a:buChar char="•"/>
            </a:pPr>
            <a:r>
              <a:rPr lang="en-GB" sz="1100" dirty="0">
                <a:solidFill>
                  <a:srgbClr val="595959"/>
                </a:solidFill>
              </a:rPr>
              <a:t>Are the commands in lowercase?</a:t>
            </a:r>
          </a:p>
          <a:p>
            <a:pPr marL="600075" marR="0" lvl="1" indent="-228600" algn="l" defTabSz="914400" rtl="0" eaLnBrk="1" fontAlgn="auto" latinLnBrk="0" hangingPunct="1">
              <a:lnSpc>
                <a:spcPct val="90000"/>
              </a:lnSpc>
              <a:spcBef>
                <a:spcPts val="800"/>
              </a:spcBef>
              <a:spcAft>
                <a:spcPts val="0"/>
              </a:spcAft>
              <a:buClrTx/>
              <a:buSzTx/>
              <a:buFont typeface="Arial" panose="020B0604020202020204" pitchFamily="34" charset="0"/>
              <a:buChar char="•"/>
              <a:tabLst/>
              <a:defRPr/>
            </a:pPr>
            <a:r>
              <a:rPr lang="en-GB" sz="1100" dirty="0">
                <a:solidFill>
                  <a:srgbClr val="595959"/>
                </a:solidFill>
              </a:rPr>
              <a:t>Have you missed a colon?</a:t>
            </a:r>
          </a:p>
        </p:txBody>
      </p:sp>
      <p:sp>
        <p:nvSpPr>
          <p:cNvPr id="4" name="Slide Number Placeholder 3"/>
          <p:cNvSpPr>
            <a:spLocks noGrp="1"/>
          </p:cNvSpPr>
          <p:nvPr>
            <p:ph type="sldNum" sz="quarter" idx="5"/>
          </p:nvPr>
        </p:nvSpPr>
        <p:spPr/>
        <p:txBody>
          <a:bodyPr/>
          <a:lstStyle/>
          <a:p>
            <a:fld id="{40A2B48A-47C7-4ED7-B4A2-854D1C4DB8DA}" type="slidenum">
              <a:rPr lang="en-GB" smtClean="0"/>
              <a:t>1</a:t>
            </a:fld>
            <a:endParaRPr lang="en-GB"/>
          </a:p>
        </p:txBody>
      </p:sp>
    </p:spTree>
    <p:extLst>
      <p:ext uri="{BB962C8B-B14F-4D97-AF65-F5344CB8AC3E}">
        <p14:creationId xmlns:p14="http://schemas.microsoft.com/office/powerpoint/2010/main" val="607205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Use these keywords you learned as a handy reference when you make your own programs.</a:t>
            </a:r>
          </a:p>
        </p:txBody>
      </p:sp>
      <p:sp>
        <p:nvSpPr>
          <p:cNvPr id="4" name="Slide Number Placeholder 3"/>
          <p:cNvSpPr>
            <a:spLocks noGrp="1"/>
          </p:cNvSpPr>
          <p:nvPr>
            <p:ph type="sldNum" sz="quarter" idx="5"/>
          </p:nvPr>
        </p:nvSpPr>
        <p:spPr/>
        <p:txBody>
          <a:bodyPr/>
          <a:lstStyle/>
          <a:p>
            <a:fld id="{40A2B48A-47C7-4ED7-B4A2-854D1C4DB8DA}" type="slidenum">
              <a:rPr lang="en-GB" smtClean="0"/>
              <a:t>10</a:t>
            </a:fld>
            <a:endParaRPr lang="en-GB"/>
          </a:p>
        </p:txBody>
      </p:sp>
    </p:spTree>
    <p:extLst>
      <p:ext uri="{BB962C8B-B14F-4D97-AF65-F5344CB8AC3E}">
        <p14:creationId xmlns:p14="http://schemas.microsoft.com/office/powerpoint/2010/main" val="3009552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Have a go at some of the problems using what you have learned in this objective.</a:t>
            </a:r>
          </a:p>
          <a:p>
            <a:r>
              <a:rPr lang="en-GB" dirty="0"/>
              <a:t>Only use the commands that you have been shown in the example programs.</a:t>
            </a:r>
          </a:p>
          <a:p>
            <a:r>
              <a:rPr lang="en-GB" dirty="0"/>
              <a:t>Avoid using commands that you have not been taught because you may not be able to use these when answering exam questions.</a:t>
            </a:r>
          </a:p>
          <a:p>
            <a:endParaRPr lang="en-GB" dirty="0"/>
          </a:p>
          <a:p>
            <a:r>
              <a:rPr lang="en-GB" dirty="0"/>
              <a:t>If your teacher does not direct you, aim to achieve 6 points in total in this objective.</a:t>
            </a:r>
          </a:p>
        </p:txBody>
      </p:sp>
      <p:sp>
        <p:nvSpPr>
          <p:cNvPr id="4" name="Slide Number Placeholder 3"/>
          <p:cNvSpPr>
            <a:spLocks noGrp="1"/>
          </p:cNvSpPr>
          <p:nvPr>
            <p:ph type="sldNum" sz="quarter" idx="5"/>
          </p:nvPr>
        </p:nvSpPr>
        <p:spPr/>
        <p:txBody>
          <a:bodyPr/>
          <a:lstStyle/>
          <a:p>
            <a:fld id="{40A2B48A-47C7-4ED7-B4A2-854D1C4DB8DA}" type="slidenum">
              <a:rPr lang="en-GB" smtClean="0"/>
              <a:t>11</a:t>
            </a:fld>
            <a:endParaRPr lang="en-GB"/>
          </a:p>
        </p:txBody>
      </p:sp>
    </p:spTree>
    <p:extLst>
      <p:ext uri="{BB962C8B-B14F-4D97-AF65-F5344CB8AC3E}">
        <p14:creationId xmlns:p14="http://schemas.microsoft.com/office/powerpoint/2010/main" val="3747278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Have a go at some of the problems using what you have learned in this objective.</a:t>
            </a:r>
          </a:p>
          <a:p>
            <a:r>
              <a:rPr lang="en-GB" dirty="0"/>
              <a:t>Only use the commands that you have been shown in the example programs.</a:t>
            </a:r>
          </a:p>
          <a:p>
            <a:r>
              <a:rPr lang="en-GB" dirty="0"/>
              <a:t>Avoid using commands that you have not been taught because you may not be able to use these when answering exam questions.</a:t>
            </a:r>
          </a:p>
          <a:p>
            <a:endParaRPr lang="en-GB" dirty="0"/>
          </a:p>
          <a:p>
            <a:r>
              <a:rPr lang="en-GB" dirty="0"/>
              <a:t>If your teacher does not direct you, aim to achieve 6 points in total in this objective.</a:t>
            </a:r>
          </a:p>
        </p:txBody>
      </p:sp>
      <p:sp>
        <p:nvSpPr>
          <p:cNvPr id="4" name="Slide Number Placeholder 3"/>
          <p:cNvSpPr>
            <a:spLocks noGrp="1"/>
          </p:cNvSpPr>
          <p:nvPr>
            <p:ph type="sldNum" sz="quarter" idx="5"/>
          </p:nvPr>
        </p:nvSpPr>
        <p:spPr/>
        <p:txBody>
          <a:bodyPr/>
          <a:lstStyle/>
          <a:p>
            <a:fld id="{40A2B48A-47C7-4ED7-B4A2-854D1C4DB8DA}" type="slidenum">
              <a:rPr lang="en-GB" smtClean="0"/>
              <a:t>12</a:t>
            </a:fld>
            <a:endParaRPr lang="en-GB"/>
          </a:p>
        </p:txBody>
      </p:sp>
    </p:spTree>
    <p:extLst>
      <p:ext uri="{BB962C8B-B14F-4D97-AF65-F5344CB8AC3E}">
        <p14:creationId xmlns:p14="http://schemas.microsoft.com/office/powerpoint/2010/main" val="3659176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Have a go at some of the problems using what you have learned in this objective.</a:t>
            </a:r>
          </a:p>
          <a:p>
            <a:r>
              <a:rPr lang="en-GB" dirty="0"/>
              <a:t>Only use the commands that you have been shown in the example programs.</a:t>
            </a:r>
          </a:p>
          <a:p>
            <a:r>
              <a:rPr lang="en-GB" dirty="0"/>
              <a:t>Avoid using commands that you have not been taught because you may not be able to use these when answering exam questions.</a:t>
            </a:r>
          </a:p>
          <a:p>
            <a:endParaRPr lang="en-GB" dirty="0"/>
          </a:p>
          <a:p>
            <a:r>
              <a:rPr lang="en-GB" dirty="0"/>
              <a:t>If your teacher does not direct you, aim to achieve 6 points in total in this objective.</a:t>
            </a:r>
          </a:p>
        </p:txBody>
      </p:sp>
      <p:sp>
        <p:nvSpPr>
          <p:cNvPr id="4" name="Slide Number Placeholder 3"/>
          <p:cNvSpPr>
            <a:spLocks noGrp="1"/>
          </p:cNvSpPr>
          <p:nvPr>
            <p:ph type="sldNum" sz="quarter" idx="5"/>
          </p:nvPr>
        </p:nvSpPr>
        <p:spPr/>
        <p:txBody>
          <a:bodyPr/>
          <a:lstStyle/>
          <a:p>
            <a:fld id="{40A2B48A-47C7-4ED7-B4A2-854D1C4DB8DA}" type="slidenum">
              <a:rPr lang="en-GB" smtClean="0"/>
              <a:t>13</a:t>
            </a:fld>
            <a:endParaRPr lang="en-GB"/>
          </a:p>
        </p:txBody>
      </p:sp>
    </p:spTree>
    <p:extLst>
      <p:ext uri="{BB962C8B-B14F-4D97-AF65-F5344CB8AC3E}">
        <p14:creationId xmlns:p14="http://schemas.microsoft.com/office/powerpoint/2010/main" val="3680098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Have a go at some of the problems using what you have learned in this objective.</a:t>
            </a:r>
          </a:p>
          <a:p>
            <a:r>
              <a:rPr lang="en-GB" dirty="0"/>
              <a:t>Only use the commands that you have been shown in the example programs.</a:t>
            </a:r>
          </a:p>
          <a:p>
            <a:r>
              <a:rPr lang="en-GB" dirty="0"/>
              <a:t>Avoid using commands that you have not been taught because you may not be able to use these when answering exam questions.</a:t>
            </a:r>
          </a:p>
          <a:p>
            <a:endParaRPr lang="en-GB" dirty="0"/>
          </a:p>
          <a:p>
            <a:r>
              <a:rPr lang="en-GB" dirty="0"/>
              <a:t>If your teacher does not direct you, aim to achieve 6 points in total in this objective.</a:t>
            </a:r>
          </a:p>
        </p:txBody>
      </p:sp>
      <p:sp>
        <p:nvSpPr>
          <p:cNvPr id="4" name="Slide Number Placeholder 3"/>
          <p:cNvSpPr>
            <a:spLocks noGrp="1"/>
          </p:cNvSpPr>
          <p:nvPr>
            <p:ph type="sldNum" sz="quarter" idx="5"/>
          </p:nvPr>
        </p:nvSpPr>
        <p:spPr/>
        <p:txBody>
          <a:bodyPr/>
          <a:lstStyle/>
          <a:p>
            <a:fld id="{40A2B48A-47C7-4ED7-B4A2-854D1C4DB8DA}" type="slidenum">
              <a:rPr lang="en-GB" smtClean="0"/>
              <a:t>14</a:t>
            </a:fld>
            <a:endParaRPr lang="en-GB"/>
          </a:p>
        </p:txBody>
      </p:sp>
    </p:spTree>
    <p:extLst>
      <p:ext uri="{BB962C8B-B14F-4D97-AF65-F5344CB8AC3E}">
        <p14:creationId xmlns:p14="http://schemas.microsoft.com/office/powerpoint/2010/main" val="6601576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Have a go at some of the problems using what you have learned in this objective.</a:t>
            </a:r>
          </a:p>
          <a:p>
            <a:r>
              <a:rPr lang="en-GB" dirty="0"/>
              <a:t>Only use the commands that you have been shown in the example programs.</a:t>
            </a:r>
          </a:p>
          <a:p>
            <a:r>
              <a:rPr lang="en-GB" dirty="0"/>
              <a:t>Avoid using commands that you have not been taught because you may not be able to use these when answering exam questions.</a:t>
            </a:r>
          </a:p>
          <a:p>
            <a:endParaRPr lang="en-GB" dirty="0"/>
          </a:p>
          <a:p>
            <a:r>
              <a:rPr lang="en-GB" dirty="0"/>
              <a:t>If your teacher does not direct you, aim to achieve 6 points in total in this objective.</a:t>
            </a:r>
          </a:p>
        </p:txBody>
      </p:sp>
      <p:sp>
        <p:nvSpPr>
          <p:cNvPr id="4" name="Slide Number Placeholder 3"/>
          <p:cNvSpPr>
            <a:spLocks noGrp="1"/>
          </p:cNvSpPr>
          <p:nvPr>
            <p:ph type="sldNum" sz="quarter" idx="5"/>
          </p:nvPr>
        </p:nvSpPr>
        <p:spPr/>
        <p:txBody>
          <a:bodyPr/>
          <a:lstStyle/>
          <a:p>
            <a:fld id="{40A2B48A-47C7-4ED7-B4A2-854D1C4DB8DA}" type="slidenum">
              <a:rPr lang="en-GB" smtClean="0"/>
              <a:t>15</a:t>
            </a:fld>
            <a:endParaRPr lang="en-GB"/>
          </a:p>
        </p:txBody>
      </p:sp>
    </p:spTree>
    <p:extLst>
      <p:ext uri="{BB962C8B-B14F-4D97-AF65-F5344CB8AC3E}">
        <p14:creationId xmlns:p14="http://schemas.microsoft.com/office/powerpoint/2010/main" val="905012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Have a go at some of the problems using what you have learned in this objective.</a:t>
            </a:r>
          </a:p>
          <a:p>
            <a:r>
              <a:rPr lang="en-GB" dirty="0"/>
              <a:t>Only use the commands that you have been shown in the example programs.</a:t>
            </a:r>
          </a:p>
          <a:p>
            <a:r>
              <a:rPr lang="en-GB" dirty="0"/>
              <a:t>Avoid using commands that you have not been taught because you may not be able to use these when answering exam questions.</a:t>
            </a:r>
          </a:p>
          <a:p>
            <a:endParaRPr lang="en-GB" dirty="0"/>
          </a:p>
          <a:p>
            <a:r>
              <a:rPr lang="en-GB" dirty="0"/>
              <a:t>If your teacher does not direct you, aim to achieve 6 points in total in this objective.</a:t>
            </a:r>
          </a:p>
        </p:txBody>
      </p:sp>
      <p:sp>
        <p:nvSpPr>
          <p:cNvPr id="4" name="Slide Number Placeholder 3"/>
          <p:cNvSpPr>
            <a:spLocks noGrp="1"/>
          </p:cNvSpPr>
          <p:nvPr>
            <p:ph type="sldNum" sz="quarter" idx="5"/>
          </p:nvPr>
        </p:nvSpPr>
        <p:spPr/>
        <p:txBody>
          <a:bodyPr/>
          <a:lstStyle/>
          <a:p>
            <a:fld id="{40A2B48A-47C7-4ED7-B4A2-854D1C4DB8DA}" type="slidenum">
              <a:rPr lang="en-GB" smtClean="0"/>
              <a:t>16</a:t>
            </a:fld>
            <a:endParaRPr lang="en-GB"/>
          </a:p>
        </p:txBody>
      </p:sp>
    </p:spTree>
    <p:extLst>
      <p:ext uri="{BB962C8B-B14F-4D97-AF65-F5344CB8AC3E}">
        <p14:creationId xmlns:p14="http://schemas.microsoft.com/office/powerpoint/2010/main" val="3095731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dirty="0"/>
              <a:t>You should always “white box” test your programs against a range of valid inputs to check all paths of a selection statement work.</a:t>
            </a:r>
            <a:br>
              <a:rPr lang="en-GB" dirty="0"/>
            </a:br>
            <a:r>
              <a:rPr lang="en-GB" dirty="0"/>
              <a:t>Complete the test tables above for at least two of your programs. You can add and delete columns and rows as necessary.</a:t>
            </a:r>
            <a:br>
              <a:rPr lang="en-GB" dirty="0"/>
            </a:br>
            <a:r>
              <a:rPr lang="en-GB" dirty="0"/>
              <a:t/>
            </a:r>
            <a:br>
              <a:rPr lang="en-GB" dirty="0"/>
            </a:br>
            <a:r>
              <a:rPr lang="en-GB" dirty="0"/>
              <a:t>E.g. for the driving test program you might want to test the following parameters:</a:t>
            </a:r>
            <a:br>
              <a:rPr lang="en-GB" dirty="0"/>
            </a:br>
            <a:r>
              <a:rPr lang="en-GB" dirty="0"/>
              <a:t>7 should be a pass (tested because it is less than 16).</a:t>
            </a:r>
            <a:br>
              <a:rPr lang="en-GB" dirty="0"/>
            </a:br>
            <a:r>
              <a:rPr lang="en-GB" dirty="0"/>
              <a:t>15 should be a pass (tested because it is less than 16 but is on the boundary).</a:t>
            </a:r>
            <a:br>
              <a:rPr lang="en-GB" dirty="0"/>
            </a:br>
            <a:r>
              <a:rPr lang="en-GB" dirty="0"/>
              <a:t>16 should be a fail (tested because it is 16).</a:t>
            </a:r>
            <a:br>
              <a:rPr lang="en-GB" dirty="0"/>
            </a:br>
            <a:r>
              <a:rPr lang="en-GB" dirty="0"/>
              <a:t>20 should be a fail (tested because it is above 16).</a:t>
            </a:r>
            <a:br>
              <a:rPr lang="en-GB" dirty="0"/>
            </a:br>
            <a:r>
              <a:rPr lang="en-GB" dirty="0"/>
              <a:t>-4 should be invalid (tested to see what happens with negative numbers). Your program probably accepts negative numbers if you didn’t think about it. There was nothing in the problem to state you can’t have a negative value, but it makes no sense! Using a test table helps you to remember these conditions.</a:t>
            </a:r>
          </a:p>
        </p:txBody>
      </p:sp>
      <p:sp>
        <p:nvSpPr>
          <p:cNvPr id="4" name="Slide Number Placeholder 3"/>
          <p:cNvSpPr>
            <a:spLocks noGrp="1"/>
          </p:cNvSpPr>
          <p:nvPr>
            <p:ph type="sldNum" sz="quarter" idx="5"/>
          </p:nvPr>
        </p:nvSpPr>
        <p:spPr/>
        <p:txBody>
          <a:bodyPr/>
          <a:lstStyle/>
          <a:p>
            <a:fld id="{40A2B48A-47C7-4ED7-B4A2-854D1C4DB8DA}" type="slidenum">
              <a:rPr lang="en-GB" smtClean="0"/>
              <a:t>17</a:t>
            </a:fld>
            <a:endParaRPr lang="en-GB"/>
          </a:p>
        </p:txBody>
      </p:sp>
    </p:spTree>
    <p:extLst>
      <p:ext uri="{BB962C8B-B14F-4D97-AF65-F5344CB8AC3E}">
        <p14:creationId xmlns:p14="http://schemas.microsoft.com/office/powerpoint/2010/main" val="22833847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dirty="0"/>
              <a:t>Self assess your work by evaluating your solutions against these criteria. Enter yes or no in the “Self-assess” column.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GB" dirty="0"/>
              <a:t>Once you have completed the objective, show your programs to your teacher so you can review them together.</a:t>
            </a:r>
          </a:p>
        </p:txBody>
      </p:sp>
      <p:sp>
        <p:nvSpPr>
          <p:cNvPr id="4" name="Slide Number Placeholder 3"/>
          <p:cNvSpPr>
            <a:spLocks noGrp="1"/>
          </p:cNvSpPr>
          <p:nvPr>
            <p:ph type="sldNum" sz="quarter" idx="5"/>
          </p:nvPr>
        </p:nvSpPr>
        <p:spPr/>
        <p:txBody>
          <a:bodyPr/>
          <a:lstStyle/>
          <a:p>
            <a:fld id="{40A2B48A-47C7-4ED7-B4A2-854D1C4DB8DA}" type="slidenum">
              <a:rPr lang="en-GB" smtClean="0"/>
              <a:t>18</a:t>
            </a:fld>
            <a:endParaRPr lang="en-GB"/>
          </a:p>
        </p:txBody>
      </p:sp>
    </p:spTree>
    <p:extLst>
      <p:ext uri="{BB962C8B-B14F-4D97-AF65-F5344CB8AC3E}">
        <p14:creationId xmlns:p14="http://schemas.microsoft.com/office/powerpoint/2010/main" val="3337202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dirty="0"/>
              <a:t>Change the program four times to check it definitely works for ages: 16, 17, 18 and 20.</a:t>
            </a:r>
            <a:br>
              <a:rPr lang="en-GB" dirty="0"/>
            </a:br>
            <a:r>
              <a:rPr lang="en-GB" dirty="0"/>
              <a:t>This is a more comprehensive test because 16 is a boundary test, 17 checks that equals works, 18 is a boundary test and 20 checks that &gt;17 works. Boundary tests check values closest to the condition being either true or </a:t>
            </a:r>
            <a:r>
              <a:rPr lang="en-GB" dirty="0" smtClean="0"/>
              <a:t>false</a:t>
            </a:r>
            <a:r>
              <a:rPr lang="en-GB" dirty="0"/>
              <a:t>.</a:t>
            </a:r>
          </a:p>
          <a:p>
            <a:pPr marL="228600" indent="-228600">
              <a:buFont typeface="+mj-lt"/>
              <a:buAutoNum type="arabicPeriod"/>
            </a:pPr>
            <a:endParaRPr lang="en-GB" dirty="0"/>
          </a:p>
          <a:p>
            <a:pPr marL="228600" indent="-228600">
              <a:buFont typeface="+mj-lt"/>
              <a:buAutoNum type="arabicPeriod"/>
            </a:pPr>
            <a:r>
              <a:rPr lang="en-GB" dirty="0"/>
              <a:t>Change the program so that it outputs if a child is eligible to go on a ride at a theme park. The child must be at least 104cm tall.</a:t>
            </a:r>
          </a:p>
        </p:txBody>
      </p:sp>
      <p:sp>
        <p:nvSpPr>
          <p:cNvPr id="4" name="Slide Number Placeholder 3"/>
          <p:cNvSpPr>
            <a:spLocks noGrp="1"/>
          </p:cNvSpPr>
          <p:nvPr>
            <p:ph type="sldNum" sz="quarter" idx="5"/>
          </p:nvPr>
        </p:nvSpPr>
        <p:spPr/>
        <p:txBody>
          <a:bodyPr/>
          <a:lstStyle/>
          <a:p>
            <a:fld id="{40A2B48A-47C7-4ED7-B4A2-854D1C4DB8DA}" type="slidenum">
              <a:rPr lang="en-GB" smtClean="0"/>
              <a:t>2</a:t>
            </a:fld>
            <a:endParaRPr lang="en-GB"/>
          </a:p>
        </p:txBody>
      </p:sp>
    </p:spTree>
    <p:extLst>
      <p:ext uri="{BB962C8B-B14F-4D97-AF65-F5344CB8AC3E}">
        <p14:creationId xmlns:p14="http://schemas.microsoft.com/office/powerpoint/2010/main" val="2152252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90000"/>
              </a:lnSpc>
              <a:spcBef>
                <a:spcPts val="800"/>
              </a:spcBef>
              <a:buFont typeface="+mj-lt"/>
              <a:buAutoNum type="arabicPeriod"/>
            </a:pPr>
            <a:r>
              <a:rPr lang="en-GB" sz="1100" dirty="0">
                <a:solidFill>
                  <a:srgbClr val="595959"/>
                </a:solidFill>
              </a:rPr>
              <a:t>Predict what you think this program does</a:t>
            </a:r>
            <a:r>
              <a:rPr lang="en-GB" sz="1100" dirty="0" smtClean="0">
                <a:solidFill>
                  <a:srgbClr val="595959"/>
                </a:solidFill>
              </a:rPr>
              <a:t>.</a:t>
            </a:r>
            <a:br>
              <a:rPr lang="en-GB" sz="1100" dirty="0" smtClean="0">
                <a:solidFill>
                  <a:srgbClr val="595959"/>
                </a:solidFill>
              </a:rPr>
            </a:br>
            <a:r>
              <a:rPr lang="en-GB" sz="1100" dirty="0" smtClean="0">
                <a:solidFill>
                  <a:srgbClr val="595959"/>
                </a:solidFill>
              </a:rPr>
              <a:t>This program will output whether</a:t>
            </a:r>
            <a:r>
              <a:rPr lang="en-GB" sz="1100" baseline="0" dirty="0" smtClean="0">
                <a:solidFill>
                  <a:srgbClr val="595959"/>
                </a:solidFill>
              </a:rPr>
              <a:t> the month number that is entered is valid (1-12)</a:t>
            </a:r>
            <a:endParaRPr lang="en-GB" sz="1100" dirty="0">
              <a:solidFill>
                <a:srgbClr val="595959"/>
              </a:solidFill>
            </a:endParaRPr>
          </a:p>
          <a:p>
            <a:pPr marL="228600" indent="-228600">
              <a:lnSpc>
                <a:spcPct val="90000"/>
              </a:lnSpc>
              <a:spcBef>
                <a:spcPts val="800"/>
              </a:spcBef>
              <a:buFont typeface="+mj-lt"/>
              <a:buAutoNum type="arabicPeriod"/>
            </a:pPr>
            <a:r>
              <a:rPr lang="en-GB" sz="1100" dirty="0">
                <a:solidFill>
                  <a:srgbClr val="595959"/>
                </a:solidFill>
              </a:rPr>
              <a:t>Type in the code and run it to see if you were right.</a:t>
            </a:r>
          </a:p>
          <a:p>
            <a:pPr marL="228600" indent="-228600">
              <a:lnSpc>
                <a:spcPct val="90000"/>
              </a:lnSpc>
              <a:spcBef>
                <a:spcPts val="800"/>
              </a:spcBef>
              <a:buFont typeface="+mj-lt"/>
              <a:buAutoNum type="arabicPeriod"/>
            </a:pPr>
            <a:r>
              <a:rPr lang="en-GB" sz="1100" dirty="0">
                <a:solidFill>
                  <a:srgbClr val="595959"/>
                </a:solidFill>
              </a:rPr>
              <a:t>If your code does not work, check the following:</a:t>
            </a:r>
          </a:p>
          <a:p>
            <a:pPr marL="600075" lvl="1" indent="-228600">
              <a:lnSpc>
                <a:spcPct val="90000"/>
              </a:lnSpc>
              <a:spcBef>
                <a:spcPts val="800"/>
              </a:spcBef>
              <a:buFont typeface="Arial" panose="020B0604020202020204" pitchFamily="34" charset="0"/>
              <a:buChar char="•"/>
            </a:pPr>
            <a:r>
              <a:rPr lang="en-GB" sz="1100" dirty="0">
                <a:solidFill>
                  <a:srgbClr val="595959"/>
                </a:solidFill>
              </a:rPr>
              <a:t>Have you typed every line of code exactly as you see it?</a:t>
            </a:r>
          </a:p>
          <a:p>
            <a:pPr marL="600075" marR="0" lvl="1" indent="-228600" algn="l" defTabSz="914400" rtl="0" eaLnBrk="1" fontAlgn="auto" latinLnBrk="0" hangingPunct="1">
              <a:lnSpc>
                <a:spcPct val="90000"/>
              </a:lnSpc>
              <a:spcBef>
                <a:spcPts val="800"/>
              </a:spcBef>
              <a:spcAft>
                <a:spcPts val="0"/>
              </a:spcAft>
              <a:buClrTx/>
              <a:buSzTx/>
              <a:buFont typeface="Arial" panose="020B0604020202020204" pitchFamily="34" charset="0"/>
              <a:buChar char="•"/>
              <a:tabLst/>
              <a:defRPr/>
            </a:pPr>
            <a:r>
              <a:rPr lang="en-GB" sz="1100" dirty="0">
                <a:solidFill>
                  <a:srgbClr val="595959"/>
                </a:solidFill>
              </a:rPr>
              <a:t>Have you used a tab for code inside structures?</a:t>
            </a:r>
          </a:p>
          <a:p>
            <a:pPr marL="600075" lvl="1" indent="-228600">
              <a:lnSpc>
                <a:spcPct val="90000"/>
              </a:lnSpc>
              <a:spcBef>
                <a:spcPts val="800"/>
              </a:spcBef>
              <a:buFont typeface="Arial" panose="020B0604020202020204" pitchFamily="34" charset="0"/>
              <a:buChar char="•"/>
            </a:pPr>
            <a:r>
              <a:rPr lang="en-GB" sz="1100" dirty="0">
                <a:solidFill>
                  <a:srgbClr val="595959"/>
                </a:solidFill>
              </a:rPr>
              <a:t>Are the commands in lowercase?</a:t>
            </a:r>
          </a:p>
          <a:p>
            <a:pPr marL="600075" marR="0" lvl="1" indent="-228600" algn="l" defTabSz="914400" rtl="0" eaLnBrk="1" fontAlgn="auto" latinLnBrk="0" hangingPunct="1">
              <a:lnSpc>
                <a:spcPct val="90000"/>
              </a:lnSpc>
              <a:spcBef>
                <a:spcPts val="800"/>
              </a:spcBef>
              <a:spcAft>
                <a:spcPts val="0"/>
              </a:spcAft>
              <a:buClrTx/>
              <a:buSzTx/>
              <a:buFont typeface="Arial" panose="020B0604020202020204" pitchFamily="34" charset="0"/>
              <a:buChar char="•"/>
              <a:tabLst/>
              <a:defRPr/>
            </a:pPr>
            <a:r>
              <a:rPr lang="en-GB" sz="1100" dirty="0">
                <a:solidFill>
                  <a:srgbClr val="595959"/>
                </a:solidFill>
              </a:rPr>
              <a:t>Have you missed a colon?</a:t>
            </a:r>
          </a:p>
        </p:txBody>
      </p:sp>
      <p:sp>
        <p:nvSpPr>
          <p:cNvPr id="4" name="Slide Number Placeholder 3"/>
          <p:cNvSpPr>
            <a:spLocks noGrp="1"/>
          </p:cNvSpPr>
          <p:nvPr>
            <p:ph type="sldNum" sz="quarter" idx="5"/>
          </p:nvPr>
        </p:nvSpPr>
        <p:spPr/>
        <p:txBody>
          <a:bodyPr/>
          <a:lstStyle/>
          <a:p>
            <a:fld id="{40A2B48A-47C7-4ED7-B4A2-854D1C4DB8DA}" type="slidenum">
              <a:rPr lang="en-GB" smtClean="0"/>
              <a:t>3</a:t>
            </a:fld>
            <a:endParaRPr lang="en-GB"/>
          </a:p>
        </p:txBody>
      </p:sp>
    </p:spTree>
    <p:extLst>
      <p:ext uri="{BB962C8B-B14F-4D97-AF65-F5344CB8AC3E}">
        <p14:creationId xmlns:p14="http://schemas.microsoft.com/office/powerpoint/2010/main" val="723581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dirty="0"/>
              <a:t>Change the program so that is checks if a child is eligible for preschool. The child must be aged between 2 and 5 inclusive, i.e. 2, 3, 4 or 5.</a:t>
            </a:r>
          </a:p>
          <a:p>
            <a:pPr marL="228600" indent="-228600">
              <a:buFont typeface="+mj-lt"/>
              <a:buAutoNum type="arabicPeriod"/>
            </a:pPr>
            <a:endParaRPr lang="en-GB" dirty="0"/>
          </a:p>
          <a:p>
            <a:pPr marL="228600" indent="-228600">
              <a:buFont typeface="+mj-lt"/>
              <a:buAutoNum type="arabicPeriod"/>
            </a:pPr>
            <a:r>
              <a:rPr lang="en-GB" dirty="0"/>
              <a:t>Test your program works with the data: -5, 0, 1, 2, 3, 5, 7. </a:t>
            </a:r>
          </a:p>
        </p:txBody>
      </p:sp>
      <p:sp>
        <p:nvSpPr>
          <p:cNvPr id="4" name="Slide Number Placeholder 3"/>
          <p:cNvSpPr>
            <a:spLocks noGrp="1"/>
          </p:cNvSpPr>
          <p:nvPr>
            <p:ph type="sldNum" sz="quarter" idx="5"/>
          </p:nvPr>
        </p:nvSpPr>
        <p:spPr/>
        <p:txBody>
          <a:bodyPr/>
          <a:lstStyle/>
          <a:p>
            <a:fld id="{40A2B48A-47C7-4ED7-B4A2-854D1C4DB8DA}" type="slidenum">
              <a:rPr lang="en-GB" smtClean="0"/>
              <a:t>4</a:t>
            </a:fld>
            <a:endParaRPr lang="en-GB"/>
          </a:p>
        </p:txBody>
      </p:sp>
    </p:spTree>
    <p:extLst>
      <p:ext uri="{BB962C8B-B14F-4D97-AF65-F5344CB8AC3E}">
        <p14:creationId xmlns:p14="http://schemas.microsoft.com/office/powerpoint/2010/main" val="2586667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nSpc>
                <a:spcPct val="90000"/>
              </a:lnSpc>
              <a:spcBef>
                <a:spcPts val="800"/>
              </a:spcBef>
              <a:buFont typeface="+mj-lt"/>
              <a:buAutoNum type="arabicPeriod"/>
            </a:pPr>
            <a:r>
              <a:rPr lang="en-GB" sz="1100" dirty="0">
                <a:solidFill>
                  <a:srgbClr val="595959"/>
                </a:solidFill>
              </a:rPr>
              <a:t>Predict what you think this program does</a:t>
            </a:r>
            <a:r>
              <a:rPr lang="en-GB" sz="1100" dirty="0" smtClean="0">
                <a:solidFill>
                  <a:srgbClr val="595959"/>
                </a:solidFill>
              </a:rPr>
              <a:t>.</a:t>
            </a:r>
            <a:br>
              <a:rPr lang="en-GB" sz="1100" dirty="0" smtClean="0">
                <a:solidFill>
                  <a:srgbClr val="595959"/>
                </a:solidFill>
              </a:rPr>
            </a:br>
            <a:r>
              <a:rPr lang="en-GB" sz="1100" dirty="0" smtClean="0">
                <a:solidFill>
                  <a:srgbClr val="595959"/>
                </a:solidFill>
              </a:rPr>
              <a:t>The code</a:t>
            </a:r>
            <a:r>
              <a:rPr lang="en-GB" sz="1100" baseline="0" dirty="0" smtClean="0">
                <a:solidFill>
                  <a:srgbClr val="595959"/>
                </a:solidFill>
              </a:rPr>
              <a:t> will tell the user which key stage they are in depending on their year group</a:t>
            </a:r>
            <a:endParaRPr lang="en-GB" sz="1100" dirty="0">
              <a:solidFill>
                <a:srgbClr val="595959"/>
              </a:solidFill>
            </a:endParaRPr>
          </a:p>
          <a:p>
            <a:pPr marL="228600" indent="-228600">
              <a:lnSpc>
                <a:spcPct val="90000"/>
              </a:lnSpc>
              <a:spcBef>
                <a:spcPts val="800"/>
              </a:spcBef>
              <a:buFont typeface="+mj-lt"/>
              <a:buAutoNum type="arabicPeriod"/>
            </a:pPr>
            <a:r>
              <a:rPr lang="en-GB" sz="1100" dirty="0">
                <a:solidFill>
                  <a:srgbClr val="595959"/>
                </a:solidFill>
              </a:rPr>
              <a:t>Type in the code and run it to see if you were right.</a:t>
            </a:r>
          </a:p>
          <a:p>
            <a:pPr marL="228600" indent="-228600">
              <a:lnSpc>
                <a:spcPct val="90000"/>
              </a:lnSpc>
              <a:spcBef>
                <a:spcPts val="800"/>
              </a:spcBef>
              <a:buFont typeface="+mj-lt"/>
              <a:buAutoNum type="arabicPeriod"/>
            </a:pPr>
            <a:r>
              <a:rPr lang="en-GB" sz="1100" dirty="0">
                <a:solidFill>
                  <a:srgbClr val="595959"/>
                </a:solidFill>
              </a:rPr>
              <a:t>If your code does not work, check the following:</a:t>
            </a:r>
          </a:p>
          <a:p>
            <a:pPr marL="600075" lvl="1" indent="-228600">
              <a:lnSpc>
                <a:spcPct val="90000"/>
              </a:lnSpc>
              <a:spcBef>
                <a:spcPts val="800"/>
              </a:spcBef>
              <a:buFont typeface="Arial" panose="020B0604020202020204" pitchFamily="34" charset="0"/>
              <a:buChar char="•"/>
            </a:pPr>
            <a:r>
              <a:rPr lang="en-GB" sz="1100" dirty="0">
                <a:solidFill>
                  <a:srgbClr val="595959"/>
                </a:solidFill>
              </a:rPr>
              <a:t>Have you typed every line of code exactly as you see it?</a:t>
            </a:r>
          </a:p>
          <a:p>
            <a:pPr marL="600075" marR="0" lvl="1" indent="-228600" algn="l" defTabSz="914400" rtl="0" eaLnBrk="1" fontAlgn="auto" latinLnBrk="0" hangingPunct="1">
              <a:lnSpc>
                <a:spcPct val="90000"/>
              </a:lnSpc>
              <a:spcBef>
                <a:spcPts val="800"/>
              </a:spcBef>
              <a:spcAft>
                <a:spcPts val="0"/>
              </a:spcAft>
              <a:buClrTx/>
              <a:buSzTx/>
              <a:buFont typeface="Arial" panose="020B0604020202020204" pitchFamily="34" charset="0"/>
              <a:buChar char="•"/>
              <a:tabLst/>
              <a:defRPr/>
            </a:pPr>
            <a:r>
              <a:rPr lang="en-GB" sz="1100" dirty="0">
                <a:solidFill>
                  <a:srgbClr val="595959"/>
                </a:solidFill>
              </a:rPr>
              <a:t>Have you used a tab for code inside structures?</a:t>
            </a:r>
          </a:p>
          <a:p>
            <a:pPr marL="600075" lvl="1" indent="-228600">
              <a:lnSpc>
                <a:spcPct val="90000"/>
              </a:lnSpc>
              <a:spcBef>
                <a:spcPts val="800"/>
              </a:spcBef>
              <a:buFont typeface="Arial" panose="020B0604020202020204" pitchFamily="34" charset="0"/>
              <a:buChar char="•"/>
            </a:pPr>
            <a:r>
              <a:rPr lang="en-GB" sz="1100" dirty="0">
                <a:solidFill>
                  <a:srgbClr val="595959"/>
                </a:solidFill>
              </a:rPr>
              <a:t>Are the commands in lowercase?</a:t>
            </a:r>
          </a:p>
          <a:p>
            <a:pPr marL="600075" marR="0" lvl="1" indent="-228600" algn="l" defTabSz="914400" rtl="0" eaLnBrk="1" fontAlgn="auto" latinLnBrk="0" hangingPunct="1">
              <a:lnSpc>
                <a:spcPct val="90000"/>
              </a:lnSpc>
              <a:spcBef>
                <a:spcPts val="800"/>
              </a:spcBef>
              <a:spcAft>
                <a:spcPts val="0"/>
              </a:spcAft>
              <a:buClrTx/>
              <a:buSzTx/>
              <a:buFont typeface="Arial" panose="020B0604020202020204" pitchFamily="34" charset="0"/>
              <a:buChar char="•"/>
              <a:tabLst/>
              <a:defRPr/>
            </a:pPr>
            <a:r>
              <a:rPr lang="en-GB" sz="1100" dirty="0">
                <a:solidFill>
                  <a:srgbClr val="595959"/>
                </a:solidFill>
              </a:rPr>
              <a:t>Have you missed a colon?</a:t>
            </a:r>
          </a:p>
        </p:txBody>
      </p:sp>
      <p:sp>
        <p:nvSpPr>
          <p:cNvPr id="4" name="Slide Number Placeholder 3"/>
          <p:cNvSpPr>
            <a:spLocks noGrp="1"/>
          </p:cNvSpPr>
          <p:nvPr>
            <p:ph type="sldNum" sz="quarter" idx="5"/>
          </p:nvPr>
        </p:nvSpPr>
        <p:spPr/>
        <p:txBody>
          <a:bodyPr/>
          <a:lstStyle/>
          <a:p>
            <a:fld id="{40A2B48A-47C7-4ED7-B4A2-854D1C4DB8DA}" type="slidenum">
              <a:rPr lang="en-GB" smtClean="0"/>
              <a:t>5</a:t>
            </a:fld>
            <a:endParaRPr lang="en-GB"/>
          </a:p>
        </p:txBody>
      </p:sp>
    </p:spTree>
    <p:extLst>
      <p:ext uri="{BB962C8B-B14F-4D97-AF65-F5344CB8AC3E}">
        <p14:creationId xmlns:p14="http://schemas.microsoft.com/office/powerpoint/2010/main" val="4121792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dirty="0"/>
              <a:t>Test the program with the data: 7, 11, 6 and 13.</a:t>
            </a:r>
          </a:p>
          <a:p>
            <a:pPr marL="228600" indent="-228600">
              <a:buFont typeface="+mj-lt"/>
              <a:buAutoNum type="arabicPeriod"/>
            </a:pPr>
            <a:endParaRPr lang="en-GB" dirty="0"/>
          </a:p>
          <a:p>
            <a:pPr marL="228600" indent="-228600">
              <a:buFont typeface="+mj-lt"/>
              <a:buAutoNum type="arabicPeriod"/>
            </a:pPr>
            <a:r>
              <a:rPr lang="en-GB" dirty="0"/>
              <a:t>Change the program so that it outputs Key Stage 1 for years 1-2, Key Stage 2 for years 3-6 and “Sixth Form” for years 12-14.</a:t>
            </a:r>
          </a:p>
          <a:p>
            <a:pPr marL="228600" indent="-228600">
              <a:buFont typeface="+mj-lt"/>
              <a:buAutoNum type="arabicPeriod"/>
            </a:pPr>
            <a:endParaRPr lang="en-GB" dirty="0"/>
          </a:p>
          <a:p>
            <a:pPr marL="228600" indent="-228600">
              <a:buFont typeface="+mj-lt"/>
              <a:buAutoNum type="arabicPeriod"/>
            </a:pPr>
            <a:r>
              <a:rPr lang="en-GB" dirty="0"/>
              <a:t>Change the program to also output “Reception” for year 0, “Error” for &lt;0 and “Post-school” for &gt;14.</a:t>
            </a:r>
          </a:p>
        </p:txBody>
      </p:sp>
      <p:sp>
        <p:nvSpPr>
          <p:cNvPr id="4" name="Slide Number Placeholder 3"/>
          <p:cNvSpPr>
            <a:spLocks noGrp="1"/>
          </p:cNvSpPr>
          <p:nvPr>
            <p:ph type="sldNum" sz="quarter" idx="5"/>
          </p:nvPr>
        </p:nvSpPr>
        <p:spPr/>
        <p:txBody>
          <a:bodyPr/>
          <a:lstStyle/>
          <a:p>
            <a:fld id="{40A2B48A-47C7-4ED7-B4A2-854D1C4DB8DA}" type="slidenum">
              <a:rPr lang="en-GB" smtClean="0"/>
              <a:t>6</a:t>
            </a:fld>
            <a:endParaRPr lang="en-GB"/>
          </a:p>
        </p:txBody>
      </p:sp>
    </p:spTree>
    <p:extLst>
      <p:ext uri="{BB962C8B-B14F-4D97-AF65-F5344CB8AC3E}">
        <p14:creationId xmlns:p14="http://schemas.microsoft.com/office/powerpoint/2010/main" val="291056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a:t>Read the summary of the key learning points for this objective.</a:t>
            </a:r>
            <a:endParaRPr lang="en-GB" dirty="0"/>
          </a:p>
        </p:txBody>
      </p:sp>
      <p:sp>
        <p:nvSpPr>
          <p:cNvPr id="4" name="Slide Number Placeholder 3"/>
          <p:cNvSpPr>
            <a:spLocks noGrp="1"/>
          </p:cNvSpPr>
          <p:nvPr>
            <p:ph type="sldNum" sz="quarter" idx="5"/>
          </p:nvPr>
        </p:nvSpPr>
        <p:spPr/>
        <p:txBody>
          <a:bodyPr/>
          <a:lstStyle/>
          <a:p>
            <a:fld id="{40A2B48A-47C7-4ED7-B4A2-854D1C4DB8DA}" type="slidenum">
              <a:rPr lang="en-GB" smtClean="0"/>
              <a:t>7</a:t>
            </a:fld>
            <a:endParaRPr lang="en-GB"/>
          </a:p>
        </p:txBody>
      </p:sp>
    </p:spTree>
    <p:extLst>
      <p:ext uri="{BB962C8B-B14F-4D97-AF65-F5344CB8AC3E}">
        <p14:creationId xmlns:p14="http://schemas.microsoft.com/office/powerpoint/2010/main" val="1425051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dirty="0"/>
              <a:t>Answer the questions in the tables using the sample code on this slide.</a:t>
            </a:r>
          </a:p>
          <a:p>
            <a:pPr marL="228600" indent="-228600">
              <a:buFont typeface="+mj-lt"/>
              <a:buAutoNum type="arabicPeriod"/>
            </a:pPr>
            <a:r>
              <a:rPr lang="en-GB" dirty="0"/>
              <a:t>Enter your answer in the row under the question.</a:t>
            </a:r>
          </a:p>
        </p:txBody>
      </p:sp>
      <p:sp>
        <p:nvSpPr>
          <p:cNvPr id="4" name="Slide Number Placeholder 3"/>
          <p:cNvSpPr>
            <a:spLocks noGrp="1"/>
          </p:cNvSpPr>
          <p:nvPr>
            <p:ph type="sldNum" sz="quarter" idx="5"/>
          </p:nvPr>
        </p:nvSpPr>
        <p:spPr/>
        <p:txBody>
          <a:bodyPr/>
          <a:lstStyle/>
          <a:p>
            <a:fld id="{40A2B48A-47C7-4ED7-B4A2-854D1C4DB8DA}" type="slidenum">
              <a:rPr lang="en-GB" smtClean="0"/>
              <a:t>8</a:t>
            </a:fld>
            <a:endParaRPr lang="en-GB"/>
          </a:p>
        </p:txBody>
      </p:sp>
    </p:spTree>
    <p:extLst>
      <p:ext uri="{BB962C8B-B14F-4D97-AF65-F5344CB8AC3E}">
        <p14:creationId xmlns:p14="http://schemas.microsoft.com/office/powerpoint/2010/main" val="2761088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dirty="0"/>
              <a:t>Answer the questions in the tables using the sample code on this slide.</a:t>
            </a:r>
          </a:p>
          <a:p>
            <a:pPr marL="228600" indent="-228600">
              <a:buFont typeface="+mj-lt"/>
              <a:buAutoNum type="arabicPeriod"/>
            </a:pPr>
            <a:r>
              <a:rPr lang="en-GB" dirty="0"/>
              <a:t>Enter your answer in the row under the question.</a:t>
            </a:r>
          </a:p>
        </p:txBody>
      </p:sp>
      <p:sp>
        <p:nvSpPr>
          <p:cNvPr id="4" name="Slide Number Placeholder 3"/>
          <p:cNvSpPr>
            <a:spLocks noGrp="1"/>
          </p:cNvSpPr>
          <p:nvPr>
            <p:ph type="sldNum" sz="quarter" idx="5"/>
          </p:nvPr>
        </p:nvSpPr>
        <p:spPr/>
        <p:txBody>
          <a:bodyPr/>
          <a:lstStyle/>
          <a:p>
            <a:fld id="{40A2B48A-47C7-4ED7-B4A2-854D1C4DB8DA}" type="slidenum">
              <a:rPr lang="en-GB" smtClean="0"/>
              <a:t>9</a:t>
            </a:fld>
            <a:endParaRPr lang="en-GB"/>
          </a:p>
        </p:txBody>
      </p:sp>
    </p:spTree>
    <p:extLst>
      <p:ext uri="{BB962C8B-B14F-4D97-AF65-F5344CB8AC3E}">
        <p14:creationId xmlns:p14="http://schemas.microsoft.com/office/powerpoint/2010/main" val="1277471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ry">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C926F341-8F47-4BED-9E04-E99FAB7E56E8}"/>
              </a:ext>
            </a:extLst>
          </p:cNvPr>
          <p:cNvSpPr txBox="1"/>
          <p:nvPr userDrawn="1"/>
        </p:nvSpPr>
        <p:spPr>
          <a:xfrm>
            <a:off x="204819" y="949533"/>
            <a:ext cx="558166" cy="369332"/>
          </a:xfrm>
          <a:prstGeom prst="rect">
            <a:avLst/>
          </a:prstGeom>
          <a:noFill/>
        </p:spPr>
        <p:txBody>
          <a:bodyPr wrap="none" rtlCol="0">
            <a:spAutoFit/>
          </a:bodyPr>
          <a:lstStyle/>
          <a:p>
            <a:r>
              <a:rPr lang="en-GB" sz="1800" b="1" kern="1200" baseline="0" dirty="0">
                <a:solidFill>
                  <a:srgbClr val="595959"/>
                </a:solidFill>
                <a:latin typeface="+mj-lt"/>
                <a:ea typeface="+mj-ea"/>
                <a:cs typeface="Calibri Light" panose="020F0302020204030204" pitchFamily="34" charset="0"/>
              </a:rPr>
              <a:t>TRY</a:t>
            </a:r>
          </a:p>
        </p:txBody>
      </p:sp>
      <p:sp>
        <p:nvSpPr>
          <p:cNvPr id="29" name="Text Placeholder 28">
            <a:extLst>
              <a:ext uri="{FF2B5EF4-FFF2-40B4-BE49-F238E27FC236}">
                <a16:creationId xmlns:a16="http://schemas.microsoft.com/office/drawing/2014/main" id="{6016EC83-4A8C-4023-877F-145F589CA988}"/>
              </a:ext>
            </a:extLst>
          </p:cNvPr>
          <p:cNvSpPr>
            <a:spLocks noGrp="1"/>
          </p:cNvSpPr>
          <p:nvPr userDrawn="1">
            <p:ph type="body" sz="quarter" idx="10"/>
          </p:nvPr>
        </p:nvSpPr>
        <p:spPr>
          <a:xfrm>
            <a:off x="216694" y="1388917"/>
            <a:ext cx="9436952" cy="4758506"/>
          </a:xfrm>
          <a:prstGeom prst="rect">
            <a:avLst/>
          </a:prstGeom>
        </p:spPr>
        <p:txBody>
          <a:bodyPr/>
          <a:lstStyle>
            <a:lvl1pPr marL="0" indent="0">
              <a:spcBef>
                <a:spcPts val="800"/>
              </a:spcBef>
              <a:buFont typeface="Arial" panose="020B0604020202020204" pitchFamily="34" charset="0"/>
              <a:buNone/>
              <a:defRPr sz="1100"/>
            </a:lvl1pPr>
            <a:lvl2pPr marL="371475" indent="0">
              <a:spcBef>
                <a:spcPts val="800"/>
              </a:spcBef>
              <a:buFont typeface="Arial" panose="020B0604020202020204" pitchFamily="34" charset="0"/>
              <a:buNone/>
              <a:defRPr sz="1100"/>
            </a:lvl2pPr>
            <a:lvl3pPr marL="742950" indent="0">
              <a:spcBef>
                <a:spcPts val="800"/>
              </a:spcBef>
              <a:buFont typeface="Arial" panose="020B0604020202020204" pitchFamily="34" charset="0"/>
              <a:buNone/>
              <a:defRPr sz="1100"/>
            </a:lvl3pPr>
            <a:lvl4pPr marL="1114425" indent="0">
              <a:spcBef>
                <a:spcPts val="800"/>
              </a:spcBef>
              <a:buFont typeface="Arial" panose="020B0604020202020204" pitchFamily="34" charset="0"/>
              <a:buNone/>
              <a:defRPr sz="1100"/>
            </a:lvl4pPr>
            <a:lvl5pPr marL="1485900" indent="0">
              <a:spcBef>
                <a:spcPts val="800"/>
              </a:spcBef>
              <a:buFont typeface="Arial" panose="020B0604020202020204" pitchFamily="34" charset="0"/>
              <a:buNone/>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57" name="Group 56">
            <a:extLst>
              <a:ext uri="{FF2B5EF4-FFF2-40B4-BE49-F238E27FC236}">
                <a16:creationId xmlns:a16="http://schemas.microsoft.com/office/drawing/2014/main" id="{6B7F2851-5BB6-4B4B-BD3D-62EAD409EF56}"/>
              </a:ext>
            </a:extLst>
          </p:cNvPr>
          <p:cNvGrpSpPr/>
          <p:nvPr userDrawn="1"/>
        </p:nvGrpSpPr>
        <p:grpSpPr>
          <a:xfrm>
            <a:off x="8060589" y="6291941"/>
            <a:ext cx="1593057" cy="566059"/>
            <a:chOff x="8060589" y="6291941"/>
            <a:chExt cx="1593057" cy="566059"/>
          </a:xfrm>
        </p:grpSpPr>
        <p:sp>
          <p:nvSpPr>
            <p:cNvPr id="46" name="Oval 45">
              <a:extLst>
                <a:ext uri="{FF2B5EF4-FFF2-40B4-BE49-F238E27FC236}">
                  <a16:creationId xmlns:a16="http://schemas.microsoft.com/office/drawing/2014/main" id="{53D84F72-66CF-4601-8ADB-54BAF04F34DB}"/>
                </a:ext>
              </a:extLst>
            </p:cNvPr>
            <p:cNvSpPr/>
            <p:nvPr userDrawn="1"/>
          </p:nvSpPr>
          <p:spPr>
            <a:xfrm>
              <a:off x="9334158" y="6314924"/>
              <a:ext cx="295200" cy="295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Partial Circle 2">
              <a:extLst>
                <a:ext uri="{FF2B5EF4-FFF2-40B4-BE49-F238E27FC236}">
                  <a16:creationId xmlns:a16="http://schemas.microsoft.com/office/drawing/2014/main" id="{019BF053-DF69-4103-8C64-8DD4A13123B6}"/>
                </a:ext>
              </a:extLst>
            </p:cNvPr>
            <p:cNvSpPr/>
            <p:nvPr userDrawn="1"/>
          </p:nvSpPr>
          <p:spPr>
            <a:xfrm>
              <a:off x="8084402" y="6318488"/>
              <a:ext cx="295274" cy="295274"/>
            </a:xfrm>
            <a:prstGeom prst="pie">
              <a:avLst>
                <a:gd name="adj1" fmla="val 16147186"/>
                <a:gd name="adj2" fmla="val 531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8" name="Oval 27">
              <a:extLst>
                <a:ext uri="{FF2B5EF4-FFF2-40B4-BE49-F238E27FC236}">
                  <a16:creationId xmlns:a16="http://schemas.microsoft.com/office/drawing/2014/main" id="{E342C595-30E7-450A-B1A2-8BCC2957D500}"/>
                </a:ext>
              </a:extLst>
            </p:cNvPr>
            <p:cNvSpPr/>
            <p:nvPr userDrawn="1"/>
          </p:nvSpPr>
          <p:spPr>
            <a:xfrm>
              <a:off x="8060589" y="6294675"/>
              <a:ext cx="342900" cy="342900"/>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accent3"/>
                  </a:solidFill>
                </a:rPr>
                <a:t>T</a:t>
              </a:r>
            </a:p>
          </p:txBody>
        </p:sp>
        <p:cxnSp>
          <p:nvCxnSpPr>
            <p:cNvPr id="31" name="Straight Connector 30">
              <a:extLst>
                <a:ext uri="{FF2B5EF4-FFF2-40B4-BE49-F238E27FC236}">
                  <a16:creationId xmlns:a16="http://schemas.microsoft.com/office/drawing/2014/main" id="{EAE0067B-F9D8-4280-A59A-A9EE6090ACA1}"/>
                </a:ext>
              </a:extLst>
            </p:cNvPr>
            <p:cNvCxnSpPr>
              <a:cxnSpLocks/>
              <a:stCxn id="28" idx="4"/>
              <a:endCxn id="32" idx="0"/>
            </p:cNvCxnSpPr>
            <p:nvPr userDrawn="1"/>
          </p:nvCxnSpPr>
          <p:spPr>
            <a:xfrm>
              <a:off x="8232039" y="6637575"/>
              <a:ext cx="794" cy="15057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8CCD1F97-A10E-4074-B1ED-7E9B7DB30030}"/>
                </a:ext>
              </a:extLst>
            </p:cNvPr>
            <p:cNvSpPr/>
            <p:nvPr userDrawn="1"/>
          </p:nvSpPr>
          <p:spPr>
            <a:xfrm>
              <a:off x="8197908" y="6788150"/>
              <a:ext cx="69850" cy="698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Partial Circle 33">
              <a:extLst>
                <a:ext uri="{FF2B5EF4-FFF2-40B4-BE49-F238E27FC236}">
                  <a16:creationId xmlns:a16="http://schemas.microsoft.com/office/drawing/2014/main" id="{9FF24E72-41E5-41C6-99F7-2E5428FB64E4}"/>
                </a:ext>
              </a:extLst>
            </p:cNvPr>
            <p:cNvSpPr/>
            <p:nvPr userDrawn="1"/>
          </p:nvSpPr>
          <p:spPr>
            <a:xfrm>
              <a:off x="8501121" y="6318488"/>
              <a:ext cx="295274" cy="295274"/>
            </a:xfrm>
            <a:prstGeom prst="pie">
              <a:avLst>
                <a:gd name="adj1" fmla="val 16147186"/>
                <a:gd name="adj2" fmla="val 535271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5" name="Oval 34">
              <a:extLst>
                <a:ext uri="{FF2B5EF4-FFF2-40B4-BE49-F238E27FC236}">
                  <a16:creationId xmlns:a16="http://schemas.microsoft.com/office/drawing/2014/main" id="{7ED7F4A8-FE26-4859-8E1F-AB24768A0744}"/>
                </a:ext>
              </a:extLst>
            </p:cNvPr>
            <p:cNvSpPr/>
            <p:nvPr userDrawn="1"/>
          </p:nvSpPr>
          <p:spPr>
            <a:xfrm>
              <a:off x="8477308" y="6294675"/>
              <a:ext cx="342900" cy="3429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accent4"/>
                  </a:solidFill>
                </a:rPr>
                <a:t>I</a:t>
              </a:r>
            </a:p>
          </p:txBody>
        </p:sp>
        <p:cxnSp>
          <p:nvCxnSpPr>
            <p:cNvPr id="36" name="Straight Connector 35">
              <a:extLst>
                <a:ext uri="{FF2B5EF4-FFF2-40B4-BE49-F238E27FC236}">
                  <a16:creationId xmlns:a16="http://schemas.microsoft.com/office/drawing/2014/main" id="{71C20E1D-C203-4158-B2C3-5F6C3CB2990D}"/>
                </a:ext>
              </a:extLst>
            </p:cNvPr>
            <p:cNvCxnSpPr>
              <a:cxnSpLocks/>
              <a:stCxn id="35" idx="4"/>
              <a:endCxn id="37" idx="0"/>
            </p:cNvCxnSpPr>
            <p:nvPr userDrawn="1"/>
          </p:nvCxnSpPr>
          <p:spPr>
            <a:xfrm>
              <a:off x="8648758" y="6637575"/>
              <a:ext cx="794" cy="150575"/>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8322FD15-8BEB-42B5-BE26-FF961D878F09}"/>
                </a:ext>
              </a:extLst>
            </p:cNvPr>
            <p:cNvSpPr/>
            <p:nvPr userDrawn="1"/>
          </p:nvSpPr>
          <p:spPr>
            <a:xfrm>
              <a:off x="8614627" y="6788150"/>
              <a:ext cx="69850" cy="69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Partial Circle 37">
              <a:extLst>
                <a:ext uri="{FF2B5EF4-FFF2-40B4-BE49-F238E27FC236}">
                  <a16:creationId xmlns:a16="http://schemas.microsoft.com/office/drawing/2014/main" id="{7EEC54B8-95D6-469F-9D50-E8A03C7F4BD0}"/>
                </a:ext>
              </a:extLst>
            </p:cNvPr>
            <p:cNvSpPr/>
            <p:nvPr userDrawn="1"/>
          </p:nvSpPr>
          <p:spPr>
            <a:xfrm>
              <a:off x="8917840" y="6318488"/>
              <a:ext cx="295274" cy="295274"/>
            </a:xfrm>
            <a:prstGeom prst="pie">
              <a:avLst>
                <a:gd name="adj1" fmla="val 16147186"/>
                <a:gd name="adj2" fmla="val 10751289"/>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9" name="Oval 38">
              <a:extLst>
                <a:ext uri="{FF2B5EF4-FFF2-40B4-BE49-F238E27FC236}">
                  <a16:creationId xmlns:a16="http://schemas.microsoft.com/office/drawing/2014/main" id="{635AA4FF-9CB0-4937-8B5E-929ABA69A2BE}"/>
                </a:ext>
              </a:extLst>
            </p:cNvPr>
            <p:cNvSpPr/>
            <p:nvPr userDrawn="1"/>
          </p:nvSpPr>
          <p:spPr>
            <a:xfrm>
              <a:off x="8894027" y="6294675"/>
              <a:ext cx="342900" cy="3429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accent4"/>
                  </a:solidFill>
                </a:rPr>
                <a:t>M</a:t>
              </a:r>
            </a:p>
          </p:txBody>
        </p:sp>
        <p:cxnSp>
          <p:nvCxnSpPr>
            <p:cNvPr id="40" name="Straight Connector 39">
              <a:extLst>
                <a:ext uri="{FF2B5EF4-FFF2-40B4-BE49-F238E27FC236}">
                  <a16:creationId xmlns:a16="http://schemas.microsoft.com/office/drawing/2014/main" id="{4228D8E2-D22F-44D1-BFC5-6F53B637EF4C}"/>
                </a:ext>
              </a:extLst>
            </p:cNvPr>
            <p:cNvCxnSpPr>
              <a:cxnSpLocks/>
              <a:stCxn id="39" idx="4"/>
              <a:endCxn id="41" idx="0"/>
            </p:cNvCxnSpPr>
            <p:nvPr userDrawn="1"/>
          </p:nvCxnSpPr>
          <p:spPr>
            <a:xfrm>
              <a:off x="9065477" y="6637575"/>
              <a:ext cx="794" cy="150575"/>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C3A61C23-33E8-4EDE-9D4C-D24C1411107B}"/>
                </a:ext>
              </a:extLst>
            </p:cNvPr>
            <p:cNvSpPr/>
            <p:nvPr userDrawn="1"/>
          </p:nvSpPr>
          <p:spPr>
            <a:xfrm>
              <a:off x="9031346" y="6788150"/>
              <a:ext cx="69850" cy="69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E2758FD5-06DB-42FF-9AC5-03BB3533AD53}"/>
                </a:ext>
              </a:extLst>
            </p:cNvPr>
            <p:cNvSpPr/>
            <p:nvPr userDrawn="1"/>
          </p:nvSpPr>
          <p:spPr>
            <a:xfrm>
              <a:off x="9310746" y="6291941"/>
              <a:ext cx="342900" cy="3429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accent4"/>
                  </a:solidFill>
                </a:rPr>
                <a:t>E</a:t>
              </a:r>
            </a:p>
          </p:txBody>
        </p:sp>
        <p:cxnSp>
          <p:nvCxnSpPr>
            <p:cNvPr id="44" name="Straight Connector 43">
              <a:extLst>
                <a:ext uri="{FF2B5EF4-FFF2-40B4-BE49-F238E27FC236}">
                  <a16:creationId xmlns:a16="http://schemas.microsoft.com/office/drawing/2014/main" id="{F3386E8B-DEF0-4869-9A57-DCB618DF0F29}"/>
                </a:ext>
              </a:extLst>
            </p:cNvPr>
            <p:cNvCxnSpPr>
              <a:cxnSpLocks/>
              <a:stCxn id="43" idx="4"/>
              <a:endCxn id="45" idx="0"/>
            </p:cNvCxnSpPr>
            <p:nvPr userDrawn="1"/>
          </p:nvCxnSpPr>
          <p:spPr>
            <a:xfrm>
              <a:off x="9482196" y="6634841"/>
              <a:ext cx="794" cy="150575"/>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26CF3658-6548-4B66-BFB9-D86C1CC425B5}"/>
                </a:ext>
              </a:extLst>
            </p:cNvPr>
            <p:cNvSpPr/>
            <p:nvPr userDrawn="1"/>
          </p:nvSpPr>
          <p:spPr>
            <a:xfrm>
              <a:off x="9448065" y="6785416"/>
              <a:ext cx="69850" cy="69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8" name="Straight Connector 47">
              <a:extLst>
                <a:ext uri="{FF2B5EF4-FFF2-40B4-BE49-F238E27FC236}">
                  <a16:creationId xmlns:a16="http://schemas.microsoft.com/office/drawing/2014/main" id="{CEA53DDC-EBEE-4EFF-8D4A-C1D5476AD7DD}"/>
                </a:ext>
              </a:extLst>
            </p:cNvPr>
            <p:cNvCxnSpPr>
              <a:cxnSpLocks/>
              <a:stCxn id="32" idx="6"/>
              <a:endCxn id="37" idx="2"/>
            </p:cNvCxnSpPr>
            <p:nvPr userDrawn="1"/>
          </p:nvCxnSpPr>
          <p:spPr>
            <a:xfrm>
              <a:off x="8267758" y="6823075"/>
              <a:ext cx="346869"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2592D59-FC81-4FED-92CF-700969CE2E67}"/>
                </a:ext>
              </a:extLst>
            </p:cNvPr>
            <p:cNvCxnSpPr>
              <a:cxnSpLocks/>
              <a:stCxn id="37" idx="6"/>
              <a:endCxn id="41" idx="2"/>
            </p:cNvCxnSpPr>
            <p:nvPr userDrawn="1"/>
          </p:nvCxnSpPr>
          <p:spPr>
            <a:xfrm>
              <a:off x="8684477" y="6823075"/>
              <a:ext cx="346869"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AF380C7-3705-4BD2-89E0-767C383110A4}"/>
                </a:ext>
              </a:extLst>
            </p:cNvPr>
            <p:cNvCxnSpPr>
              <a:cxnSpLocks/>
              <a:stCxn id="41" idx="6"/>
              <a:endCxn id="45" idx="2"/>
            </p:cNvCxnSpPr>
            <p:nvPr userDrawn="1"/>
          </p:nvCxnSpPr>
          <p:spPr>
            <a:xfrm flipV="1">
              <a:off x="9101196" y="6820341"/>
              <a:ext cx="346869" cy="2734"/>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F853C639-3A58-411B-B82B-A6C6660B2052}"/>
              </a:ext>
            </a:extLst>
          </p:cNvPr>
          <p:cNvSpPr txBox="1"/>
          <p:nvPr userDrawn="1"/>
        </p:nvSpPr>
        <p:spPr>
          <a:xfrm>
            <a:off x="6235300" y="6262469"/>
            <a:ext cx="1824814" cy="400110"/>
          </a:xfrm>
          <a:prstGeom prst="rect">
            <a:avLst/>
          </a:prstGeom>
          <a:noFill/>
        </p:spPr>
        <p:txBody>
          <a:bodyPr wrap="square" rtlCol="0" anchor="b" anchorCtr="0">
            <a:spAutoFit/>
          </a:bodyPr>
          <a:lstStyle/>
          <a:p>
            <a:pPr algn="r"/>
            <a:r>
              <a:rPr lang="en-US" sz="2000" b="1" dirty="0">
                <a:solidFill>
                  <a:schemeClr val="accent3"/>
                </a:solidFill>
                <a:latin typeface="+mn-lt"/>
                <a:ea typeface="League Spartan" charset="0"/>
                <a:cs typeface="Poppins" pitchFamily="2" charset="77"/>
              </a:rPr>
              <a:t>PYTHON</a:t>
            </a:r>
          </a:p>
        </p:txBody>
      </p:sp>
    </p:spTree>
    <p:extLst>
      <p:ext uri="{BB962C8B-B14F-4D97-AF65-F5344CB8AC3E}">
        <p14:creationId xmlns:p14="http://schemas.microsoft.com/office/powerpoint/2010/main" val="802760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vestigate">
    <p:spTree>
      <p:nvGrpSpPr>
        <p:cNvPr id="1" name=""/>
        <p:cNvGrpSpPr/>
        <p:nvPr/>
      </p:nvGrpSpPr>
      <p:grpSpPr>
        <a:xfrm>
          <a:off x="0" y="0"/>
          <a:ext cx="0" cy="0"/>
          <a:chOff x="0" y="0"/>
          <a:chExt cx="0" cy="0"/>
        </a:xfrm>
      </p:grpSpPr>
      <p:sp>
        <p:nvSpPr>
          <p:cNvPr id="52" name="TextBox 51">
            <a:extLst>
              <a:ext uri="{FF2B5EF4-FFF2-40B4-BE49-F238E27FC236}">
                <a16:creationId xmlns:a16="http://schemas.microsoft.com/office/drawing/2014/main" id="{60DE8978-0CC9-4D56-9448-8C11D6A45C70}"/>
              </a:ext>
            </a:extLst>
          </p:cNvPr>
          <p:cNvSpPr txBox="1"/>
          <p:nvPr userDrawn="1"/>
        </p:nvSpPr>
        <p:spPr>
          <a:xfrm>
            <a:off x="204819" y="949533"/>
            <a:ext cx="1564852" cy="369332"/>
          </a:xfrm>
          <a:prstGeom prst="rect">
            <a:avLst/>
          </a:prstGeom>
          <a:noFill/>
        </p:spPr>
        <p:txBody>
          <a:bodyPr wrap="none" rtlCol="0">
            <a:spAutoFit/>
          </a:bodyPr>
          <a:lstStyle/>
          <a:p>
            <a:r>
              <a:rPr lang="en-GB" sz="1800" b="1" kern="1200" baseline="0" dirty="0">
                <a:solidFill>
                  <a:srgbClr val="595959"/>
                </a:solidFill>
                <a:latin typeface="+mj-lt"/>
                <a:ea typeface="+mj-ea"/>
                <a:cs typeface="Calibri Light" panose="020F0302020204030204" pitchFamily="34" charset="0"/>
              </a:rPr>
              <a:t>INVESTIGATE</a:t>
            </a:r>
          </a:p>
        </p:txBody>
      </p:sp>
      <p:sp>
        <p:nvSpPr>
          <p:cNvPr id="54" name="Text Placeholder 28">
            <a:extLst>
              <a:ext uri="{FF2B5EF4-FFF2-40B4-BE49-F238E27FC236}">
                <a16:creationId xmlns:a16="http://schemas.microsoft.com/office/drawing/2014/main" id="{E6555AE7-DC1C-454C-8C19-89D7D5C9CA79}"/>
              </a:ext>
            </a:extLst>
          </p:cNvPr>
          <p:cNvSpPr>
            <a:spLocks noGrp="1"/>
          </p:cNvSpPr>
          <p:nvPr>
            <p:ph type="body" sz="quarter" idx="10"/>
          </p:nvPr>
        </p:nvSpPr>
        <p:spPr>
          <a:xfrm>
            <a:off x="216694" y="1388917"/>
            <a:ext cx="9436952" cy="4758506"/>
          </a:xfrm>
          <a:prstGeom prst="rect">
            <a:avLst/>
          </a:prstGeom>
        </p:spPr>
        <p:txBody>
          <a:bodyPr/>
          <a:lstStyle>
            <a:lvl1pPr marL="0" indent="0">
              <a:spcBef>
                <a:spcPts val="800"/>
              </a:spcBef>
              <a:buFont typeface="Arial" panose="020B0604020202020204" pitchFamily="34" charset="0"/>
              <a:buNone/>
              <a:defRPr sz="1100"/>
            </a:lvl1pPr>
            <a:lvl2pPr marL="371475" indent="0">
              <a:spcBef>
                <a:spcPts val="800"/>
              </a:spcBef>
              <a:buFont typeface="Arial" panose="020B0604020202020204" pitchFamily="34" charset="0"/>
              <a:buNone/>
              <a:defRPr sz="1100"/>
            </a:lvl2pPr>
            <a:lvl3pPr marL="742950" indent="0">
              <a:spcBef>
                <a:spcPts val="800"/>
              </a:spcBef>
              <a:buFont typeface="Arial" panose="020B0604020202020204" pitchFamily="34" charset="0"/>
              <a:buNone/>
              <a:defRPr sz="1100"/>
            </a:lvl3pPr>
            <a:lvl4pPr marL="1114425" indent="0">
              <a:spcBef>
                <a:spcPts val="800"/>
              </a:spcBef>
              <a:buFont typeface="Arial" panose="020B0604020202020204" pitchFamily="34" charset="0"/>
              <a:buNone/>
              <a:defRPr sz="1100"/>
            </a:lvl4pPr>
            <a:lvl5pPr marL="1485900" indent="0">
              <a:spcBef>
                <a:spcPts val="800"/>
              </a:spcBef>
              <a:buFont typeface="Arial" panose="020B0604020202020204" pitchFamily="34" charset="0"/>
              <a:buNone/>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4" name="Group 3">
            <a:extLst>
              <a:ext uri="{FF2B5EF4-FFF2-40B4-BE49-F238E27FC236}">
                <a16:creationId xmlns:a16="http://schemas.microsoft.com/office/drawing/2014/main" id="{6BC9B131-A303-403C-AB96-5C1E9E72BF8A}"/>
              </a:ext>
            </a:extLst>
          </p:cNvPr>
          <p:cNvGrpSpPr/>
          <p:nvPr userDrawn="1"/>
        </p:nvGrpSpPr>
        <p:grpSpPr>
          <a:xfrm>
            <a:off x="8060589" y="6291941"/>
            <a:ext cx="1593057" cy="566059"/>
            <a:chOff x="8060589" y="6291941"/>
            <a:chExt cx="1593057" cy="566059"/>
          </a:xfrm>
        </p:grpSpPr>
        <p:sp>
          <p:nvSpPr>
            <p:cNvPr id="72" name="Oval 71">
              <a:extLst>
                <a:ext uri="{FF2B5EF4-FFF2-40B4-BE49-F238E27FC236}">
                  <a16:creationId xmlns:a16="http://schemas.microsoft.com/office/drawing/2014/main" id="{6FB8453F-DCEF-47B4-8674-31F9601FEBCC}"/>
                </a:ext>
              </a:extLst>
            </p:cNvPr>
            <p:cNvSpPr/>
            <p:nvPr userDrawn="1"/>
          </p:nvSpPr>
          <p:spPr>
            <a:xfrm>
              <a:off x="9334158" y="6314924"/>
              <a:ext cx="295200" cy="295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Partial Circle 73">
              <a:extLst>
                <a:ext uri="{FF2B5EF4-FFF2-40B4-BE49-F238E27FC236}">
                  <a16:creationId xmlns:a16="http://schemas.microsoft.com/office/drawing/2014/main" id="{609C947C-4869-46EF-9554-FDFC9F571D51}"/>
                </a:ext>
              </a:extLst>
            </p:cNvPr>
            <p:cNvSpPr/>
            <p:nvPr userDrawn="1"/>
          </p:nvSpPr>
          <p:spPr>
            <a:xfrm>
              <a:off x="8084402" y="6318488"/>
              <a:ext cx="295274" cy="295274"/>
            </a:xfrm>
            <a:prstGeom prst="pie">
              <a:avLst>
                <a:gd name="adj1" fmla="val 16147186"/>
                <a:gd name="adj2" fmla="val 531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5" name="Oval 74">
              <a:extLst>
                <a:ext uri="{FF2B5EF4-FFF2-40B4-BE49-F238E27FC236}">
                  <a16:creationId xmlns:a16="http://schemas.microsoft.com/office/drawing/2014/main" id="{41517B0B-01D9-4474-8437-F17E5DF1E2D7}"/>
                </a:ext>
              </a:extLst>
            </p:cNvPr>
            <p:cNvSpPr/>
            <p:nvPr userDrawn="1"/>
          </p:nvSpPr>
          <p:spPr>
            <a:xfrm>
              <a:off x="8060589" y="6294675"/>
              <a:ext cx="342900" cy="3429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accent4"/>
                  </a:solidFill>
                </a:rPr>
                <a:t>T</a:t>
              </a:r>
            </a:p>
          </p:txBody>
        </p:sp>
        <p:cxnSp>
          <p:nvCxnSpPr>
            <p:cNvPr id="76" name="Straight Connector 75">
              <a:extLst>
                <a:ext uri="{FF2B5EF4-FFF2-40B4-BE49-F238E27FC236}">
                  <a16:creationId xmlns:a16="http://schemas.microsoft.com/office/drawing/2014/main" id="{C72EBBCA-7105-43BE-BCE5-87E6980898B6}"/>
                </a:ext>
              </a:extLst>
            </p:cNvPr>
            <p:cNvCxnSpPr>
              <a:cxnSpLocks/>
              <a:stCxn id="75" idx="4"/>
              <a:endCxn id="77" idx="0"/>
            </p:cNvCxnSpPr>
            <p:nvPr userDrawn="1"/>
          </p:nvCxnSpPr>
          <p:spPr>
            <a:xfrm>
              <a:off x="8232039" y="6637575"/>
              <a:ext cx="794" cy="150575"/>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737E3C8A-682B-4E76-A8B5-5347EDE52E1F}"/>
                </a:ext>
              </a:extLst>
            </p:cNvPr>
            <p:cNvSpPr/>
            <p:nvPr userDrawn="1"/>
          </p:nvSpPr>
          <p:spPr>
            <a:xfrm>
              <a:off x="8197908" y="6788150"/>
              <a:ext cx="69850" cy="698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Partial Circle 77">
              <a:extLst>
                <a:ext uri="{FF2B5EF4-FFF2-40B4-BE49-F238E27FC236}">
                  <a16:creationId xmlns:a16="http://schemas.microsoft.com/office/drawing/2014/main" id="{45AE0CFD-61CE-4FA4-8C89-B4553D78F27A}"/>
                </a:ext>
              </a:extLst>
            </p:cNvPr>
            <p:cNvSpPr/>
            <p:nvPr userDrawn="1"/>
          </p:nvSpPr>
          <p:spPr>
            <a:xfrm>
              <a:off x="8501121" y="6318488"/>
              <a:ext cx="295274" cy="295274"/>
            </a:xfrm>
            <a:prstGeom prst="pie">
              <a:avLst>
                <a:gd name="adj1" fmla="val 16147186"/>
                <a:gd name="adj2" fmla="val 535271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9" name="Oval 78">
              <a:extLst>
                <a:ext uri="{FF2B5EF4-FFF2-40B4-BE49-F238E27FC236}">
                  <a16:creationId xmlns:a16="http://schemas.microsoft.com/office/drawing/2014/main" id="{7A7C9DDE-CC4F-42B2-BED9-50EF8CE1B330}"/>
                </a:ext>
              </a:extLst>
            </p:cNvPr>
            <p:cNvSpPr/>
            <p:nvPr userDrawn="1"/>
          </p:nvSpPr>
          <p:spPr>
            <a:xfrm>
              <a:off x="8477308" y="6294675"/>
              <a:ext cx="342900" cy="342900"/>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accent3"/>
                  </a:solidFill>
                </a:rPr>
                <a:t>I</a:t>
              </a:r>
            </a:p>
          </p:txBody>
        </p:sp>
        <p:cxnSp>
          <p:nvCxnSpPr>
            <p:cNvPr id="80" name="Straight Connector 79">
              <a:extLst>
                <a:ext uri="{FF2B5EF4-FFF2-40B4-BE49-F238E27FC236}">
                  <a16:creationId xmlns:a16="http://schemas.microsoft.com/office/drawing/2014/main" id="{8AB62955-A5D3-424E-B951-EC8088E272E1}"/>
                </a:ext>
              </a:extLst>
            </p:cNvPr>
            <p:cNvCxnSpPr>
              <a:cxnSpLocks/>
              <a:stCxn id="79" idx="4"/>
              <a:endCxn id="81" idx="0"/>
            </p:cNvCxnSpPr>
            <p:nvPr userDrawn="1"/>
          </p:nvCxnSpPr>
          <p:spPr>
            <a:xfrm>
              <a:off x="8648758" y="6637575"/>
              <a:ext cx="794" cy="15057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D6AA09C7-A64C-4537-88E7-9DF4CE1A7E57}"/>
                </a:ext>
              </a:extLst>
            </p:cNvPr>
            <p:cNvSpPr/>
            <p:nvPr userDrawn="1"/>
          </p:nvSpPr>
          <p:spPr>
            <a:xfrm>
              <a:off x="8614627" y="6788150"/>
              <a:ext cx="69850" cy="698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Partial Circle 81">
              <a:extLst>
                <a:ext uri="{FF2B5EF4-FFF2-40B4-BE49-F238E27FC236}">
                  <a16:creationId xmlns:a16="http://schemas.microsoft.com/office/drawing/2014/main" id="{DE1F390A-4258-40AA-B611-C95EB278C17B}"/>
                </a:ext>
              </a:extLst>
            </p:cNvPr>
            <p:cNvSpPr/>
            <p:nvPr userDrawn="1"/>
          </p:nvSpPr>
          <p:spPr>
            <a:xfrm>
              <a:off x="8917840" y="6318488"/>
              <a:ext cx="295274" cy="295274"/>
            </a:xfrm>
            <a:prstGeom prst="pie">
              <a:avLst>
                <a:gd name="adj1" fmla="val 16147186"/>
                <a:gd name="adj2" fmla="val 10751289"/>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3" name="Oval 82">
              <a:extLst>
                <a:ext uri="{FF2B5EF4-FFF2-40B4-BE49-F238E27FC236}">
                  <a16:creationId xmlns:a16="http://schemas.microsoft.com/office/drawing/2014/main" id="{5C362095-3FCE-4AD9-AB4E-FBDE98CE3C55}"/>
                </a:ext>
              </a:extLst>
            </p:cNvPr>
            <p:cNvSpPr/>
            <p:nvPr userDrawn="1"/>
          </p:nvSpPr>
          <p:spPr>
            <a:xfrm>
              <a:off x="8894027" y="6294675"/>
              <a:ext cx="342900" cy="3429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accent4"/>
                  </a:solidFill>
                </a:rPr>
                <a:t>M</a:t>
              </a:r>
            </a:p>
          </p:txBody>
        </p:sp>
        <p:cxnSp>
          <p:nvCxnSpPr>
            <p:cNvPr id="84" name="Straight Connector 83">
              <a:extLst>
                <a:ext uri="{FF2B5EF4-FFF2-40B4-BE49-F238E27FC236}">
                  <a16:creationId xmlns:a16="http://schemas.microsoft.com/office/drawing/2014/main" id="{32EF6EFA-37E7-4D14-A9DD-021018D55531}"/>
                </a:ext>
              </a:extLst>
            </p:cNvPr>
            <p:cNvCxnSpPr>
              <a:cxnSpLocks/>
              <a:stCxn id="83" idx="4"/>
              <a:endCxn id="85" idx="0"/>
            </p:cNvCxnSpPr>
            <p:nvPr userDrawn="1"/>
          </p:nvCxnSpPr>
          <p:spPr>
            <a:xfrm>
              <a:off x="9065477" y="6637575"/>
              <a:ext cx="794" cy="150575"/>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a16="http://schemas.microsoft.com/office/drawing/2014/main" id="{DFB4AF24-6D11-450C-80CB-9CE25C2B6879}"/>
                </a:ext>
              </a:extLst>
            </p:cNvPr>
            <p:cNvSpPr/>
            <p:nvPr userDrawn="1"/>
          </p:nvSpPr>
          <p:spPr>
            <a:xfrm>
              <a:off x="9031346" y="6788150"/>
              <a:ext cx="69850" cy="69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08D5B947-EC48-4951-A106-770F24C503DA}"/>
                </a:ext>
              </a:extLst>
            </p:cNvPr>
            <p:cNvSpPr/>
            <p:nvPr userDrawn="1"/>
          </p:nvSpPr>
          <p:spPr>
            <a:xfrm>
              <a:off x="9310746" y="6291941"/>
              <a:ext cx="342900" cy="3429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accent4"/>
                  </a:solidFill>
                </a:rPr>
                <a:t>E</a:t>
              </a:r>
            </a:p>
          </p:txBody>
        </p:sp>
        <p:cxnSp>
          <p:nvCxnSpPr>
            <p:cNvPr id="87" name="Straight Connector 86">
              <a:extLst>
                <a:ext uri="{FF2B5EF4-FFF2-40B4-BE49-F238E27FC236}">
                  <a16:creationId xmlns:a16="http://schemas.microsoft.com/office/drawing/2014/main" id="{C8213399-C97D-4493-BD60-83750F06ACA1}"/>
                </a:ext>
              </a:extLst>
            </p:cNvPr>
            <p:cNvCxnSpPr>
              <a:cxnSpLocks/>
              <a:stCxn id="86" idx="4"/>
              <a:endCxn id="88" idx="0"/>
            </p:cNvCxnSpPr>
            <p:nvPr userDrawn="1"/>
          </p:nvCxnSpPr>
          <p:spPr>
            <a:xfrm>
              <a:off x="9482196" y="6634841"/>
              <a:ext cx="794" cy="150575"/>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id="{7ECDCEE0-C329-49C8-ADE1-19CE6922F893}"/>
                </a:ext>
              </a:extLst>
            </p:cNvPr>
            <p:cNvSpPr/>
            <p:nvPr userDrawn="1"/>
          </p:nvSpPr>
          <p:spPr>
            <a:xfrm>
              <a:off x="9448065" y="6785416"/>
              <a:ext cx="69850" cy="69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9" name="Straight Connector 88">
              <a:extLst>
                <a:ext uri="{FF2B5EF4-FFF2-40B4-BE49-F238E27FC236}">
                  <a16:creationId xmlns:a16="http://schemas.microsoft.com/office/drawing/2014/main" id="{B1EC546C-F50D-4722-829D-D6B55D3C6EC3}"/>
                </a:ext>
              </a:extLst>
            </p:cNvPr>
            <p:cNvCxnSpPr>
              <a:cxnSpLocks/>
              <a:stCxn id="77" idx="6"/>
              <a:endCxn id="81" idx="2"/>
            </p:cNvCxnSpPr>
            <p:nvPr userDrawn="1"/>
          </p:nvCxnSpPr>
          <p:spPr>
            <a:xfrm>
              <a:off x="8267758" y="6823075"/>
              <a:ext cx="34686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FC0E4AA-F6DF-4D1C-BABA-1D8997F3DC05}"/>
                </a:ext>
              </a:extLst>
            </p:cNvPr>
            <p:cNvCxnSpPr>
              <a:cxnSpLocks/>
              <a:stCxn id="81" idx="6"/>
              <a:endCxn id="85" idx="2"/>
            </p:cNvCxnSpPr>
            <p:nvPr userDrawn="1"/>
          </p:nvCxnSpPr>
          <p:spPr>
            <a:xfrm>
              <a:off x="8684477" y="6823075"/>
              <a:ext cx="346869"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54BCE6A-8A43-4EC0-BE7F-4A67FCB98B1C}"/>
                </a:ext>
              </a:extLst>
            </p:cNvPr>
            <p:cNvCxnSpPr>
              <a:cxnSpLocks/>
              <a:stCxn id="85" idx="6"/>
              <a:endCxn id="88" idx="2"/>
            </p:cNvCxnSpPr>
            <p:nvPr userDrawn="1"/>
          </p:nvCxnSpPr>
          <p:spPr>
            <a:xfrm flipV="1">
              <a:off x="9101196" y="6820341"/>
              <a:ext cx="346869" cy="2734"/>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34D946C7-708E-4AEB-9F32-888451039EB5}"/>
              </a:ext>
            </a:extLst>
          </p:cNvPr>
          <p:cNvSpPr txBox="1"/>
          <p:nvPr userDrawn="1"/>
        </p:nvSpPr>
        <p:spPr>
          <a:xfrm>
            <a:off x="6235300" y="6262469"/>
            <a:ext cx="1824814" cy="400110"/>
          </a:xfrm>
          <a:prstGeom prst="rect">
            <a:avLst/>
          </a:prstGeom>
          <a:noFill/>
        </p:spPr>
        <p:txBody>
          <a:bodyPr wrap="square" rtlCol="0" anchor="b" anchorCtr="0">
            <a:spAutoFit/>
          </a:bodyPr>
          <a:lstStyle/>
          <a:p>
            <a:pPr algn="r"/>
            <a:r>
              <a:rPr lang="en-US" sz="2000" b="1" dirty="0">
                <a:solidFill>
                  <a:schemeClr val="accent3"/>
                </a:solidFill>
                <a:latin typeface="+mn-lt"/>
                <a:ea typeface="League Spartan" charset="0"/>
                <a:cs typeface="Poppins" pitchFamily="2" charset="77"/>
              </a:rPr>
              <a:t>PYTHON</a:t>
            </a:r>
          </a:p>
        </p:txBody>
      </p:sp>
    </p:spTree>
    <p:extLst>
      <p:ext uri="{BB962C8B-B14F-4D97-AF65-F5344CB8AC3E}">
        <p14:creationId xmlns:p14="http://schemas.microsoft.com/office/powerpoint/2010/main" val="1369583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ke">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BDEC1193-FEC0-4D8B-8097-160309216E45}"/>
              </a:ext>
            </a:extLst>
          </p:cNvPr>
          <p:cNvSpPr txBox="1"/>
          <p:nvPr userDrawn="1"/>
        </p:nvSpPr>
        <p:spPr>
          <a:xfrm>
            <a:off x="204819" y="949533"/>
            <a:ext cx="827471" cy="369332"/>
          </a:xfrm>
          <a:prstGeom prst="rect">
            <a:avLst/>
          </a:prstGeom>
          <a:noFill/>
        </p:spPr>
        <p:txBody>
          <a:bodyPr wrap="none" rtlCol="0">
            <a:spAutoFit/>
          </a:bodyPr>
          <a:lstStyle/>
          <a:p>
            <a:r>
              <a:rPr lang="en-GB" sz="1800" b="1" kern="1200" baseline="0" dirty="0">
                <a:solidFill>
                  <a:srgbClr val="595959"/>
                </a:solidFill>
                <a:latin typeface="+mj-lt"/>
                <a:ea typeface="+mj-ea"/>
                <a:cs typeface="Calibri Light" panose="020F0302020204030204" pitchFamily="34" charset="0"/>
              </a:rPr>
              <a:t>MAKE</a:t>
            </a:r>
          </a:p>
        </p:txBody>
      </p:sp>
      <p:sp>
        <p:nvSpPr>
          <p:cNvPr id="30" name="Text Placeholder 28">
            <a:extLst>
              <a:ext uri="{FF2B5EF4-FFF2-40B4-BE49-F238E27FC236}">
                <a16:creationId xmlns:a16="http://schemas.microsoft.com/office/drawing/2014/main" id="{2D1FAA49-7A11-41A8-B75B-A03C17E9B1E8}"/>
              </a:ext>
            </a:extLst>
          </p:cNvPr>
          <p:cNvSpPr>
            <a:spLocks noGrp="1"/>
          </p:cNvSpPr>
          <p:nvPr>
            <p:ph type="body" sz="quarter" idx="10"/>
          </p:nvPr>
        </p:nvSpPr>
        <p:spPr>
          <a:xfrm>
            <a:off x="216694" y="1388917"/>
            <a:ext cx="9436952" cy="4758506"/>
          </a:xfrm>
          <a:prstGeom prst="rect">
            <a:avLst/>
          </a:prstGeom>
        </p:spPr>
        <p:txBody>
          <a:bodyPr/>
          <a:lstStyle>
            <a:lvl1pPr marL="0" indent="0">
              <a:spcBef>
                <a:spcPts val="800"/>
              </a:spcBef>
              <a:buFont typeface="Arial" panose="020B0604020202020204" pitchFamily="34" charset="0"/>
              <a:buNone/>
              <a:defRPr sz="1100"/>
            </a:lvl1pPr>
            <a:lvl2pPr marL="371475" indent="0">
              <a:spcBef>
                <a:spcPts val="800"/>
              </a:spcBef>
              <a:buFont typeface="Arial" panose="020B0604020202020204" pitchFamily="34" charset="0"/>
              <a:buNone/>
              <a:defRPr sz="1100"/>
            </a:lvl2pPr>
            <a:lvl3pPr marL="742950" indent="0">
              <a:spcBef>
                <a:spcPts val="800"/>
              </a:spcBef>
              <a:buFont typeface="Arial" panose="020B0604020202020204" pitchFamily="34" charset="0"/>
              <a:buNone/>
              <a:defRPr sz="1100"/>
            </a:lvl3pPr>
            <a:lvl4pPr marL="1114425" indent="0">
              <a:spcBef>
                <a:spcPts val="800"/>
              </a:spcBef>
              <a:buFont typeface="Arial" panose="020B0604020202020204" pitchFamily="34" charset="0"/>
              <a:buNone/>
              <a:defRPr sz="1100"/>
            </a:lvl4pPr>
            <a:lvl5pPr marL="1485900" indent="0">
              <a:spcBef>
                <a:spcPts val="800"/>
              </a:spcBef>
              <a:buFont typeface="Arial" panose="020B0604020202020204" pitchFamily="34" charset="0"/>
              <a:buNone/>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3" name="Group 2">
            <a:extLst>
              <a:ext uri="{FF2B5EF4-FFF2-40B4-BE49-F238E27FC236}">
                <a16:creationId xmlns:a16="http://schemas.microsoft.com/office/drawing/2014/main" id="{421A2202-5A51-478D-B218-D08FCD55ABD0}"/>
              </a:ext>
            </a:extLst>
          </p:cNvPr>
          <p:cNvGrpSpPr/>
          <p:nvPr userDrawn="1"/>
        </p:nvGrpSpPr>
        <p:grpSpPr>
          <a:xfrm>
            <a:off x="8060589" y="6291941"/>
            <a:ext cx="1593057" cy="566059"/>
            <a:chOff x="8060589" y="6291941"/>
            <a:chExt cx="1593057" cy="566059"/>
          </a:xfrm>
        </p:grpSpPr>
        <p:sp>
          <p:nvSpPr>
            <p:cNvPr id="52" name="Oval 51">
              <a:extLst>
                <a:ext uri="{FF2B5EF4-FFF2-40B4-BE49-F238E27FC236}">
                  <a16:creationId xmlns:a16="http://schemas.microsoft.com/office/drawing/2014/main" id="{CF935AEB-403B-417F-8BFF-C98C1F26E398}"/>
                </a:ext>
              </a:extLst>
            </p:cNvPr>
            <p:cNvSpPr/>
            <p:nvPr userDrawn="1"/>
          </p:nvSpPr>
          <p:spPr>
            <a:xfrm>
              <a:off x="9334158" y="6314924"/>
              <a:ext cx="295200" cy="295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Partial Circle 74">
              <a:extLst>
                <a:ext uri="{FF2B5EF4-FFF2-40B4-BE49-F238E27FC236}">
                  <a16:creationId xmlns:a16="http://schemas.microsoft.com/office/drawing/2014/main" id="{51D8C0C7-D7C9-457B-9E50-8D740B994176}"/>
                </a:ext>
              </a:extLst>
            </p:cNvPr>
            <p:cNvSpPr/>
            <p:nvPr userDrawn="1"/>
          </p:nvSpPr>
          <p:spPr>
            <a:xfrm>
              <a:off x="8084402" y="6318488"/>
              <a:ext cx="295274" cy="295274"/>
            </a:xfrm>
            <a:prstGeom prst="pie">
              <a:avLst>
                <a:gd name="adj1" fmla="val 16147186"/>
                <a:gd name="adj2" fmla="val 531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6" name="Oval 75">
              <a:extLst>
                <a:ext uri="{FF2B5EF4-FFF2-40B4-BE49-F238E27FC236}">
                  <a16:creationId xmlns:a16="http://schemas.microsoft.com/office/drawing/2014/main" id="{833E2093-7D4D-4161-BE22-7D2EE38DCCE2}"/>
                </a:ext>
              </a:extLst>
            </p:cNvPr>
            <p:cNvSpPr/>
            <p:nvPr userDrawn="1"/>
          </p:nvSpPr>
          <p:spPr>
            <a:xfrm>
              <a:off x="8060589" y="6294675"/>
              <a:ext cx="342900" cy="3429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accent4"/>
                  </a:solidFill>
                </a:rPr>
                <a:t>T</a:t>
              </a:r>
            </a:p>
          </p:txBody>
        </p:sp>
        <p:cxnSp>
          <p:nvCxnSpPr>
            <p:cNvPr id="77" name="Straight Connector 76">
              <a:extLst>
                <a:ext uri="{FF2B5EF4-FFF2-40B4-BE49-F238E27FC236}">
                  <a16:creationId xmlns:a16="http://schemas.microsoft.com/office/drawing/2014/main" id="{ECC527A9-FBE2-4E38-BE51-01C9A913524D}"/>
                </a:ext>
              </a:extLst>
            </p:cNvPr>
            <p:cNvCxnSpPr>
              <a:cxnSpLocks/>
              <a:stCxn id="76" idx="4"/>
              <a:endCxn id="78" idx="0"/>
            </p:cNvCxnSpPr>
            <p:nvPr userDrawn="1"/>
          </p:nvCxnSpPr>
          <p:spPr>
            <a:xfrm>
              <a:off x="8232039" y="6637575"/>
              <a:ext cx="794" cy="150575"/>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3A62E2FD-FF93-4AC6-9933-F14C111EF33F}"/>
                </a:ext>
              </a:extLst>
            </p:cNvPr>
            <p:cNvSpPr/>
            <p:nvPr userDrawn="1"/>
          </p:nvSpPr>
          <p:spPr>
            <a:xfrm>
              <a:off x="8197908" y="6788150"/>
              <a:ext cx="69850" cy="698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Partial Circle 78">
              <a:extLst>
                <a:ext uri="{FF2B5EF4-FFF2-40B4-BE49-F238E27FC236}">
                  <a16:creationId xmlns:a16="http://schemas.microsoft.com/office/drawing/2014/main" id="{C23A2026-477E-442D-A335-FC01759BEE17}"/>
                </a:ext>
              </a:extLst>
            </p:cNvPr>
            <p:cNvSpPr/>
            <p:nvPr userDrawn="1"/>
          </p:nvSpPr>
          <p:spPr>
            <a:xfrm>
              <a:off x="8501121" y="6318488"/>
              <a:ext cx="295274" cy="295274"/>
            </a:xfrm>
            <a:prstGeom prst="pie">
              <a:avLst>
                <a:gd name="adj1" fmla="val 16147186"/>
                <a:gd name="adj2" fmla="val 535271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0" name="Oval 79">
              <a:extLst>
                <a:ext uri="{FF2B5EF4-FFF2-40B4-BE49-F238E27FC236}">
                  <a16:creationId xmlns:a16="http://schemas.microsoft.com/office/drawing/2014/main" id="{591EFDE1-C1B8-4883-B8CB-2D57B9467B01}"/>
                </a:ext>
              </a:extLst>
            </p:cNvPr>
            <p:cNvSpPr/>
            <p:nvPr userDrawn="1"/>
          </p:nvSpPr>
          <p:spPr>
            <a:xfrm>
              <a:off x="8477308" y="6294675"/>
              <a:ext cx="342900" cy="3429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accent4"/>
                  </a:solidFill>
                </a:rPr>
                <a:t>I</a:t>
              </a:r>
            </a:p>
          </p:txBody>
        </p:sp>
        <p:cxnSp>
          <p:nvCxnSpPr>
            <p:cNvPr id="81" name="Straight Connector 80">
              <a:extLst>
                <a:ext uri="{FF2B5EF4-FFF2-40B4-BE49-F238E27FC236}">
                  <a16:creationId xmlns:a16="http://schemas.microsoft.com/office/drawing/2014/main" id="{CB02039D-BF38-46EE-A12D-29603536988D}"/>
                </a:ext>
              </a:extLst>
            </p:cNvPr>
            <p:cNvCxnSpPr>
              <a:cxnSpLocks/>
              <a:stCxn id="80" idx="4"/>
              <a:endCxn id="82" idx="0"/>
            </p:cNvCxnSpPr>
            <p:nvPr userDrawn="1"/>
          </p:nvCxnSpPr>
          <p:spPr>
            <a:xfrm>
              <a:off x="8648758" y="6637575"/>
              <a:ext cx="794" cy="150575"/>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43ADEAD8-5B1B-4C1E-8FC1-7BC2ADF88A19}"/>
                </a:ext>
              </a:extLst>
            </p:cNvPr>
            <p:cNvSpPr/>
            <p:nvPr userDrawn="1"/>
          </p:nvSpPr>
          <p:spPr>
            <a:xfrm>
              <a:off x="8614627" y="6788150"/>
              <a:ext cx="69850" cy="698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Partial Circle 82">
              <a:extLst>
                <a:ext uri="{FF2B5EF4-FFF2-40B4-BE49-F238E27FC236}">
                  <a16:creationId xmlns:a16="http://schemas.microsoft.com/office/drawing/2014/main" id="{818D8C58-5C3B-466E-8D47-D8FC18EFA895}"/>
                </a:ext>
              </a:extLst>
            </p:cNvPr>
            <p:cNvSpPr/>
            <p:nvPr userDrawn="1"/>
          </p:nvSpPr>
          <p:spPr>
            <a:xfrm>
              <a:off x="8917840" y="6318488"/>
              <a:ext cx="295274" cy="295274"/>
            </a:xfrm>
            <a:prstGeom prst="pie">
              <a:avLst>
                <a:gd name="adj1" fmla="val 16147186"/>
                <a:gd name="adj2" fmla="val 10751289"/>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4" name="Oval 83">
              <a:extLst>
                <a:ext uri="{FF2B5EF4-FFF2-40B4-BE49-F238E27FC236}">
                  <a16:creationId xmlns:a16="http://schemas.microsoft.com/office/drawing/2014/main" id="{91021CC6-7EFD-4A0D-AE79-894FDB87DD72}"/>
                </a:ext>
              </a:extLst>
            </p:cNvPr>
            <p:cNvSpPr/>
            <p:nvPr userDrawn="1"/>
          </p:nvSpPr>
          <p:spPr>
            <a:xfrm>
              <a:off x="8894027" y="6294675"/>
              <a:ext cx="342900" cy="342900"/>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accent3"/>
                  </a:solidFill>
                </a:rPr>
                <a:t>M</a:t>
              </a:r>
            </a:p>
          </p:txBody>
        </p:sp>
        <p:cxnSp>
          <p:nvCxnSpPr>
            <p:cNvPr id="85" name="Straight Connector 84">
              <a:extLst>
                <a:ext uri="{FF2B5EF4-FFF2-40B4-BE49-F238E27FC236}">
                  <a16:creationId xmlns:a16="http://schemas.microsoft.com/office/drawing/2014/main" id="{49E7C171-C49C-480A-8A94-2DFFA8FD65B0}"/>
                </a:ext>
              </a:extLst>
            </p:cNvPr>
            <p:cNvCxnSpPr>
              <a:cxnSpLocks/>
              <a:stCxn id="84" idx="4"/>
              <a:endCxn id="86" idx="0"/>
            </p:cNvCxnSpPr>
            <p:nvPr userDrawn="1"/>
          </p:nvCxnSpPr>
          <p:spPr>
            <a:xfrm>
              <a:off x="9065477" y="6637575"/>
              <a:ext cx="794" cy="15057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9F1B5B56-9EDD-4167-B1B6-DBA22F3D4862}"/>
                </a:ext>
              </a:extLst>
            </p:cNvPr>
            <p:cNvSpPr/>
            <p:nvPr userDrawn="1"/>
          </p:nvSpPr>
          <p:spPr>
            <a:xfrm>
              <a:off x="9031346" y="6788150"/>
              <a:ext cx="69850" cy="698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0C6A8739-8AF6-41F7-8986-61C58EAE8425}"/>
                </a:ext>
              </a:extLst>
            </p:cNvPr>
            <p:cNvSpPr/>
            <p:nvPr userDrawn="1"/>
          </p:nvSpPr>
          <p:spPr>
            <a:xfrm>
              <a:off x="9310746" y="6291941"/>
              <a:ext cx="342900" cy="3429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accent4"/>
                  </a:solidFill>
                </a:rPr>
                <a:t>E</a:t>
              </a:r>
            </a:p>
          </p:txBody>
        </p:sp>
        <p:cxnSp>
          <p:nvCxnSpPr>
            <p:cNvPr id="88" name="Straight Connector 87">
              <a:extLst>
                <a:ext uri="{FF2B5EF4-FFF2-40B4-BE49-F238E27FC236}">
                  <a16:creationId xmlns:a16="http://schemas.microsoft.com/office/drawing/2014/main" id="{0A007335-649D-4644-B275-747B21E10379}"/>
                </a:ext>
              </a:extLst>
            </p:cNvPr>
            <p:cNvCxnSpPr>
              <a:cxnSpLocks/>
              <a:stCxn id="87" idx="4"/>
              <a:endCxn id="89" idx="0"/>
            </p:cNvCxnSpPr>
            <p:nvPr userDrawn="1"/>
          </p:nvCxnSpPr>
          <p:spPr>
            <a:xfrm>
              <a:off x="9482196" y="6634841"/>
              <a:ext cx="794" cy="150575"/>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C8C48218-EC8A-42F7-A772-153ACEB8AC45}"/>
                </a:ext>
              </a:extLst>
            </p:cNvPr>
            <p:cNvSpPr/>
            <p:nvPr userDrawn="1"/>
          </p:nvSpPr>
          <p:spPr>
            <a:xfrm>
              <a:off x="9448065" y="6785416"/>
              <a:ext cx="69850" cy="69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0" name="Straight Connector 89">
              <a:extLst>
                <a:ext uri="{FF2B5EF4-FFF2-40B4-BE49-F238E27FC236}">
                  <a16:creationId xmlns:a16="http://schemas.microsoft.com/office/drawing/2014/main" id="{F5E61897-C10C-4583-9ADF-4C4B6B0C5B45}"/>
                </a:ext>
              </a:extLst>
            </p:cNvPr>
            <p:cNvCxnSpPr>
              <a:cxnSpLocks/>
              <a:stCxn id="78" idx="6"/>
              <a:endCxn id="82" idx="2"/>
            </p:cNvCxnSpPr>
            <p:nvPr userDrawn="1"/>
          </p:nvCxnSpPr>
          <p:spPr>
            <a:xfrm>
              <a:off x="8267758" y="6823075"/>
              <a:ext cx="34686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08367A9-3638-4DCF-BBBF-B48FB04298B4}"/>
                </a:ext>
              </a:extLst>
            </p:cNvPr>
            <p:cNvCxnSpPr>
              <a:cxnSpLocks/>
              <a:stCxn id="82" idx="6"/>
              <a:endCxn id="86" idx="2"/>
            </p:cNvCxnSpPr>
            <p:nvPr userDrawn="1"/>
          </p:nvCxnSpPr>
          <p:spPr>
            <a:xfrm>
              <a:off x="8684477" y="6823075"/>
              <a:ext cx="34686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972FDB6D-9D68-4BE7-B392-D29F07D3F19B}"/>
                </a:ext>
              </a:extLst>
            </p:cNvPr>
            <p:cNvCxnSpPr>
              <a:cxnSpLocks/>
              <a:stCxn id="86" idx="6"/>
              <a:endCxn id="89" idx="2"/>
            </p:cNvCxnSpPr>
            <p:nvPr userDrawn="1"/>
          </p:nvCxnSpPr>
          <p:spPr>
            <a:xfrm flipV="1">
              <a:off x="9101196" y="6820341"/>
              <a:ext cx="346869" cy="2734"/>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C3341DF1-D671-4A38-BDAB-44A7FF4E493F}"/>
              </a:ext>
            </a:extLst>
          </p:cNvPr>
          <p:cNvSpPr txBox="1"/>
          <p:nvPr userDrawn="1"/>
        </p:nvSpPr>
        <p:spPr>
          <a:xfrm>
            <a:off x="6235300" y="6262469"/>
            <a:ext cx="1824814" cy="400110"/>
          </a:xfrm>
          <a:prstGeom prst="rect">
            <a:avLst/>
          </a:prstGeom>
          <a:noFill/>
        </p:spPr>
        <p:txBody>
          <a:bodyPr wrap="square" rtlCol="0" anchor="b" anchorCtr="0">
            <a:spAutoFit/>
          </a:bodyPr>
          <a:lstStyle/>
          <a:p>
            <a:pPr algn="r"/>
            <a:r>
              <a:rPr lang="en-US" sz="2000" b="1" dirty="0">
                <a:solidFill>
                  <a:schemeClr val="accent3"/>
                </a:solidFill>
                <a:latin typeface="+mn-lt"/>
                <a:ea typeface="League Spartan" charset="0"/>
                <a:cs typeface="Poppins" pitchFamily="2" charset="77"/>
              </a:rPr>
              <a:t>PYTHON</a:t>
            </a:r>
          </a:p>
        </p:txBody>
      </p:sp>
    </p:spTree>
    <p:extLst>
      <p:ext uri="{BB962C8B-B14F-4D97-AF65-F5344CB8AC3E}">
        <p14:creationId xmlns:p14="http://schemas.microsoft.com/office/powerpoint/2010/main" val="1804276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valuate">
    <p:spTree>
      <p:nvGrpSpPr>
        <p:cNvPr id="1" name=""/>
        <p:cNvGrpSpPr/>
        <p:nvPr/>
      </p:nvGrpSpPr>
      <p:grpSpPr>
        <a:xfrm>
          <a:off x="0" y="0"/>
          <a:ext cx="0" cy="0"/>
          <a:chOff x="0" y="0"/>
          <a:chExt cx="0" cy="0"/>
        </a:xfrm>
      </p:grpSpPr>
      <p:sp>
        <p:nvSpPr>
          <p:cNvPr id="51" name="TextBox 50">
            <a:extLst>
              <a:ext uri="{FF2B5EF4-FFF2-40B4-BE49-F238E27FC236}">
                <a16:creationId xmlns:a16="http://schemas.microsoft.com/office/drawing/2014/main" id="{0821199D-64CF-44EF-854E-BDF70A5954B4}"/>
              </a:ext>
            </a:extLst>
          </p:cNvPr>
          <p:cNvSpPr txBox="1"/>
          <p:nvPr userDrawn="1"/>
        </p:nvSpPr>
        <p:spPr>
          <a:xfrm>
            <a:off x="204819" y="949533"/>
            <a:ext cx="1274708" cy="369332"/>
          </a:xfrm>
          <a:prstGeom prst="rect">
            <a:avLst/>
          </a:prstGeom>
          <a:noFill/>
        </p:spPr>
        <p:txBody>
          <a:bodyPr wrap="none" rtlCol="0">
            <a:spAutoFit/>
          </a:bodyPr>
          <a:lstStyle/>
          <a:p>
            <a:r>
              <a:rPr lang="en-GB" sz="1800" b="1" kern="1200" baseline="0" dirty="0">
                <a:solidFill>
                  <a:srgbClr val="595959"/>
                </a:solidFill>
                <a:latin typeface="+mj-lt"/>
                <a:ea typeface="+mj-ea"/>
                <a:cs typeface="Calibri Light" panose="020F0302020204030204" pitchFamily="34" charset="0"/>
              </a:rPr>
              <a:t>EVALUATE</a:t>
            </a:r>
          </a:p>
        </p:txBody>
      </p:sp>
      <p:sp>
        <p:nvSpPr>
          <p:cNvPr id="53" name="Text Placeholder 28">
            <a:extLst>
              <a:ext uri="{FF2B5EF4-FFF2-40B4-BE49-F238E27FC236}">
                <a16:creationId xmlns:a16="http://schemas.microsoft.com/office/drawing/2014/main" id="{6843914E-1CE4-4F60-874E-6D83D0293F8E}"/>
              </a:ext>
            </a:extLst>
          </p:cNvPr>
          <p:cNvSpPr>
            <a:spLocks noGrp="1"/>
          </p:cNvSpPr>
          <p:nvPr>
            <p:ph type="body" sz="quarter" idx="10"/>
          </p:nvPr>
        </p:nvSpPr>
        <p:spPr>
          <a:xfrm>
            <a:off x="216694" y="1388917"/>
            <a:ext cx="9436952" cy="4758506"/>
          </a:xfrm>
          <a:prstGeom prst="rect">
            <a:avLst/>
          </a:prstGeom>
        </p:spPr>
        <p:txBody>
          <a:bodyPr/>
          <a:lstStyle>
            <a:lvl1pPr marL="0" indent="0">
              <a:spcBef>
                <a:spcPts val="800"/>
              </a:spcBef>
              <a:buFont typeface="Arial" panose="020B0604020202020204" pitchFamily="34" charset="0"/>
              <a:buNone/>
              <a:defRPr sz="1100"/>
            </a:lvl1pPr>
            <a:lvl2pPr marL="371475" indent="0">
              <a:spcBef>
                <a:spcPts val="800"/>
              </a:spcBef>
              <a:buFont typeface="Arial" panose="020B0604020202020204" pitchFamily="34" charset="0"/>
              <a:buNone/>
              <a:defRPr sz="1100"/>
            </a:lvl2pPr>
            <a:lvl3pPr marL="742950" indent="0">
              <a:spcBef>
                <a:spcPts val="800"/>
              </a:spcBef>
              <a:buFont typeface="Arial" panose="020B0604020202020204" pitchFamily="34" charset="0"/>
              <a:buNone/>
              <a:defRPr sz="1100"/>
            </a:lvl3pPr>
            <a:lvl4pPr marL="1114425" indent="0">
              <a:spcBef>
                <a:spcPts val="800"/>
              </a:spcBef>
              <a:buFont typeface="Arial" panose="020B0604020202020204" pitchFamily="34" charset="0"/>
              <a:buNone/>
              <a:defRPr sz="1100"/>
            </a:lvl4pPr>
            <a:lvl5pPr marL="1485900" indent="0">
              <a:spcBef>
                <a:spcPts val="800"/>
              </a:spcBef>
              <a:buFont typeface="Arial" panose="020B0604020202020204" pitchFamily="34" charset="0"/>
              <a:buNone/>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3" name="Group 2">
            <a:extLst>
              <a:ext uri="{FF2B5EF4-FFF2-40B4-BE49-F238E27FC236}">
                <a16:creationId xmlns:a16="http://schemas.microsoft.com/office/drawing/2014/main" id="{DD47E625-8B80-49A1-B77A-3F370A744AE8}"/>
              </a:ext>
            </a:extLst>
          </p:cNvPr>
          <p:cNvGrpSpPr/>
          <p:nvPr userDrawn="1"/>
        </p:nvGrpSpPr>
        <p:grpSpPr>
          <a:xfrm>
            <a:off x="8060589" y="6291941"/>
            <a:ext cx="1593057" cy="566059"/>
            <a:chOff x="8060589" y="6291941"/>
            <a:chExt cx="1593057" cy="566059"/>
          </a:xfrm>
        </p:grpSpPr>
        <p:sp>
          <p:nvSpPr>
            <p:cNvPr id="72" name="Oval 71">
              <a:extLst>
                <a:ext uri="{FF2B5EF4-FFF2-40B4-BE49-F238E27FC236}">
                  <a16:creationId xmlns:a16="http://schemas.microsoft.com/office/drawing/2014/main" id="{8537163A-A1B5-4BCB-9B32-AED8BE1ABA1F}"/>
                </a:ext>
              </a:extLst>
            </p:cNvPr>
            <p:cNvSpPr/>
            <p:nvPr userDrawn="1"/>
          </p:nvSpPr>
          <p:spPr>
            <a:xfrm>
              <a:off x="9334158" y="6314924"/>
              <a:ext cx="295200" cy="295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Partial Circle 74">
              <a:extLst>
                <a:ext uri="{FF2B5EF4-FFF2-40B4-BE49-F238E27FC236}">
                  <a16:creationId xmlns:a16="http://schemas.microsoft.com/office/drawing/2014/main" id="{9FB4EAE0-7D52-4A26-B2D1-F16C82BD65EA}"/>
                </a:ext>
              </a:extLst>
            </p:cNvPr>
            <p:cNvSpPr/>
            <p:nvPr userDrawn="1"/>
          </p:nvSpPr>
          <p:spPr>
            <a:xfrm>
              <a:off x="8084402" y="6318488"/>
              <a:ext cx="295274" cy="295274"/>
            </a:xfrm>
            <a:prstGeom prst="pie">
              <a:avLst>
                <a:gd name="adj1" fmla="val 16147186"/>
                <a:gd name="adj2" fmla="val 531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6" name="Oval 75">
              <a:extLst>
                <a:ext uri="{FF2B5EF4-FFF2-40B4-BE49-F238E27FC236}">
                  <a16:creationId xmlns:a16="http://schemas.microsoft.com/office/drawing/2014/main" id="{5C37AADD-C22B-4F4D-8FCB-16DDAF72FE43}"/>
                </a:ext>
              </a:extLst>
            </p:cNvPr>
            <p:cNvSpPr/>
            <p:nvPr userDrawn="1"/>
          </p:nvSpPr>
          <p:spPr>
            <a:xfrm>
              <a:off x="8060589" y="6294675"/>
              <a:ext cx="342900" cy="3429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accent4"/>
                  </a:solidFill>
                </a:rPr>
                <a:t>T</a:t>
              </a:r>
            </a:p>
          </p:txBody>
        </p:sp>
        <p:cxnSp>
          <p:nvCxnSpPr>
            <p:cNvPr id="77" name="Straight Connector 76">
              <a:extLst>
                <a:ext uri="{FF2B5EF4-FFF2-40B4-BE49-F238E27FC236}">
                  <a16:creationId xmlns:a16="http://schemas.microsoft.com/office/drawing/2014/main" id="{72081976-02B0-476E-987D-0111C6CD5B34}"/>
                </a:ext>
              </a:extLst>
            </p:cNvPr>
            <p:cNvCxnSpPr>
              <a:cxnSpLocks/>
              <a:stCxn id="76" idx="4"/>
              <a:endCxn id="78" idx="0"/>
            </p:cNvCxnSpPr>
            <p:nvPr userDrawn="1"/>
          </p:nvCxnSpPr>
          <p:spPr>
            <a:xfrm>
              <a:off x="8232039" y="6637575"/>
              <a:ext cx="794" cy="150575"/>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ACB0AAAB-69BF-49E0-B4BC-172ACF770434}"/>
                </a:ext>
              </a:extLst>
            </p:cNvPr>
            <p:cNvSpPr/>
            <p:nvPr userDrawn="1"/>
          </p:nvSpPr>
          <p:spPr>
            <a:xfrm>
              <a:off x="8197908" y="6788150"/>
              <a:ext cx="69850" cy="698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Partial Circle 78">
              <a:extLst>
                <a:ext uri="{FF2B5EF4-FFF2-40B4-BE49-F238E27FC236}">
                  <a16:creationId xmlns:a16="http://schemas.microsoft.com/office/drawing/2014/main" id="{9E2DAC33-02C3-4D95-A3AA-70568D88F9C3}"/>
                </a:ext>
              </a:extLst>
            </p:cNvPr>
            <p:cNvSpPr/>
            <p:nvPr userDrawn="1"/>
          </p:nvSpPr>
          <p:spPr>
            <a:xfrm>
              <a:off x="8501121" y="6318488"/>
              <a:ext cx="295274" cy="295274"/>
            </a:xfrm>
            <a:prstGeom prst="pie">
              <a:avLst>
                <a:gd name="adj1" fmla="val 16147186"/>
                <a:gd name="adj2" fmla="val 535271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0" name="Oval 79">
              <a:extLst>
                <a:ext uri="{FF2B5EF4-FFF2-40B4-BE49-F238E27FC236}">
                  <a16:creationId xmlns:a16="http://schemas.microsoft.com/office/drawing/2014/main" id="{0879C478-3830-4176-904E-12E58FD037B9}"/>
                </a:ext>
              </a:extLst>
            </p:cNvPr>
            <p:cNvSpPr/>
            <p:nvPr userDrawn="1"/>
          </p:nvSpPr>
          <p:spPr>
            <a:xfrm>
              <a:off x="8477308" y="6294675"/>
              <a:ext cx="342900" cy="3429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accent4"/>
                  </a:solidFill>
                </a:rPr>
                <a:t>I</a:t>
              </a:r>
            </a:p>
          </p:txBody>
        </p:sp>
        <p:cxnSp>
          <p:nvCxnSpPr>
            <p:cNvPr id="81" name="Straight Connector 80">
              <a:extLst>
                <a:ext uri="{FF2B5EF4-FFF2-40B4-BE49-F238E27FC236}">
                  <a16:creationId xmlns:a16="http://schemas.microsoft.com/office/drawing/2014/main" id="{602C35E8-A35C-4362-A169-821416E7BC26}"/>
                </a:ext>
              </a:extLst>
            </p:cNvPr>
            <p:cNvCxnSpPr>
              <a:cxnSpLocks/>
              <a:stCxn id="80" idx="4"/>
              <a:endCxn id="82" idx="0"/>
            </p:cNvCxnSpPr>
            <p:nvPr userDrawn="1"/>
          </p:nvCxnSpPr>
          <p:spPr>
            <a:xfrm>
              <a:off x="8648758" y="6637575"/>
              <a:ext cx="794" cy="150575"/>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6628B799-5ADF-4BDB-9949-B9C84F9DA68F}"/>
                </a:ext>
              </a:extLst>
            </p:cNvPr>
            <p:cNvSpPr/>
            <p:nvPr userDrawn="1"/>
          </p:nvSpPr>
          <p:spPr>
            <a:xfrm>
              <a:off x="8614627" y="6788150"/>
              <a:ext cx="69850" cy="698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Partial Circle 82">
              <a:extLst>
                <a:ext uri="{FF2B5EF4-FFF2-40B4-BE49-F238E27FC236}">
                  <a16:creationId xmlns:a16="http://schemas.microsoft.com/office/drawing/2014/main" id="{A8019A87-9B56-4CEA-AAAC-F7F6153E7B1B}"/>
                </a:ext>
              </a:extLst>
            </p:cNvPr>
            <p:cNvSpPr/>
            <p:nvPr userDrawn="1"/>
          </p:nvSpPr>
          <p:spPr>
            <a:xfrm>
              <a:off x="8917840" y="6318488"/>
              <a:ext cx="295274" cy="295274"/>
            </a:xfrm>
            <a:prstGeom prst="pie">
              <a:avLst>
                <a:gd name="adj1" fmla="val 16147186"/>
                <a:gd name="adj2" fmla="val 10751289"/>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4" name="Oval 83">
              <a:extLst>
                <a:ext uri="{FF2B5EF4-FFF2-40B4-BE49-F238E27FC236}">
                  <a16:creationId xmlns:a16="http://schemas.microsoft.com/office/drawing/2014/main" id="{322C6441-B9BA-4291-931D-6093ED256172}"/>
                </a:ext>
              </a:extLst>
            </p:cNvPr>
            <p:cNvSpPr/>
            <p:nvPr userDrawn="1"/>
          </p:nvSpPr>
          <p:spPr>
            <a:xfrm>
              <a:off x="8894027" y="6294675"/>
              <a:ext cx="342900" cy="3429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accent4"/>
                  </a:solidFill>
                </a:rPr>
                <a:t>M</a:t>
              </a:r>
            </a:p>
          </p:txBody>
        </p:sp>
        <p:cxnSp>
          <p:nvCxnSpPr>
            <p:cNvPr id="85" name="Straight Connector 84">
              <a:extLst>
                <a:ext uri="{FF2B5EF4-FFF2-40B4-BE49-F238E27FC236}">
                  <a16:creationId xmlns:a16="http://schemas.microsoft.com/office/drawing/2014/main" id="{3D24AA59-85DB-471A-8F86-46744300042D}"/>
                </a:ext>
              </a:extLst>
            </p:cNvPr>
            <p:cNvCxnSpPr>
              <a:cxnSpLocks/>
              <a:stCxn id="84" idx="4"/>
              <a:endCxn id="86" idx="0"/>
            </p:cNvCxnSpPr>
            <p:nvPr userDrawn="1"/>
          </p:nvCxnSpPr>
          <p:spPr>
            <a:xfrm>
              <a:off x="9065477" y="6637575"/>
              <a:ext cx="794" cy="150575"/>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E509F7A7-36E8-4623-9B4C-65AB5FA974B1}"/>
                </a:ext>
              </a:extLst>
            </p:cNvPr>
            <p:cNvSpPr/>
            <p:nvPr userDrawn="1"/>
          </p:nvSpPr>
          <p:spPr>
            <a:xfrm>
              <a:off x="9031346" y="6788150"/>
              <a:ext cx="69850" cy="698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A55465F4-5BE4-43F8-A421-61D8D7D6958C}"/>
                </a:ext>
              </a:extLst>
            </p:cNvPr>
            <p:cNvSpPr/>
            <p:nvPr userDrawn="1"/>
          </p:nvSpPr>
          <p:spPr>
            <a:xfrm>
              <a:off x="9310746" y="6291941"/>
              <a:ext cx="342900" cy="342900"/>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accent3"/>
                  </a:solidFill>
                </a:rPr>
                <a:t>E</a:t>
              </a:r>
            </a:p>
          </p:txBody>
        </p:sp>
        <p:cxnSp>
          <p:nvCxnSpPr>
            <p:cNvPr id="88" name="Straight Connector 87">
              <a:extLst>
                <a:ext uri="{FF2B5EF4-FFF2-40B4-BE49-F238E27FC236}">
                  <a16:creationId xmlns:a16="http://schemas.microsoft.com/office/drawing/2014/main" id="{FEA1C2C7-41A1-429C-815E-A8CD869F8CA4}"/>
                </a:ext>
              </a:extLst>
            </p:cNvPr>
            <p:cNvCxnSpPr>
              <a:cxnSpLocks/>
              <a:stCxn id="87" idx="4"/>
              <a:endCxn id="89" idx="0"/>
            </p:cNvCxnSpPr>
            <p:nvPr userDrawn="1"/>
          </p:nvCxnSpPr>
          <p:spPr>
            <a:xfrm>
              <a:off x="9482196" y="6634841"/>
              <a:ext cx="794" cy="15057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7C0AE128-36EC-4B9D-8A7E-E3D1815E22CD}"/>
                </a:ext>
              </a:extLst>
            </p:cNvPr>
            <p:cNvSpPr/>
            <p:nvPr userDrawn="1"/>
          </p:nvSpPr>
          <p:spPr>
            <a:xfrm>
              <a:off x="9448065" y="6785416"/>
              <a:ext cx="69850" cy="698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0" name="Straight Connector 89">
              <a:extLst>
                <a:ext uri="{FF2B5EF4-FFF2-40B4-BE49-F238E27FC236}">
                  <a16:creationId xmlns:a16="http://schemas.microsoft.com/office/drawing/2014/main" id="{0A7449DF-DFA2-49B5-AEF4-8939790B7A4E}"/>
                </a:ext>
              </a:extLst>
            </p:cNvPr>
            <p:cNvCxnSpPr>
              <a:cxnSpLocks/>
              <a:stCxn id="78" idx="6"/>
              <a:endCxn id="82" idx="2"/>
            </p:cNvCxnSpPr>
            <p:nvPr userDrawn="1"/>
          </p:nvCxnSpPr>
          <p:spPr>
            <a:xfrm>
              <a:off x="8267758" y="6823075"/>
              <a:ext cx="34686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69C2003-D414-4463-B1F5-7300F67743AE}"/>
                </a:ext>
              </a:extLst>
            </p:cNvPr>
            <p:cNvCxnSpPr>
              <a:cxnSpLocks/>
              <a:stCxn id="82" idx="6"/>
              <a:endCxn id="86" idx="2"/>
            </p:cNvCxnSpPr>
            <p:nvPr userDrawn="1"/>
          </p:nvCxnSpPr>
          <p:spPr>
            <a:xfrm>
              <a:off x="8684477" y="6823075"/>
              <a:ext cx="346869"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89F25A0-64B3-4771-B323-5CF679C4DC22}"/>
                </a:ext>
              </a:extLst>
            </p:cNvPr>
            <p:cNvCxnSpPr>
              <a:cxnSpLocks/>
              <a:stCxn id="86" idx="6"/>
              <a:endCxn id="89" idx="2"/>
            </p:cNvCxnSpPr>
            <p:nvPr userDrawn="1"/>
          </p:nvCxnSpPr>
          <p:spPr>
            <a:xfrm flipV="1">
              <a:off x="9101196" y="6820341"/>
              <a:ext cx="346869" cy="273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EFE95406-C8DC-4A13-888C-8CB57ED34FC2}"/>
              </a:ext>
            </a:extLst>
          </p:cNvPr>
          <p:cNvSpPr txBox="1"/>
          <p:nvPr userDrawn="1"/>
        </p:nvSpPr>
        <p:spPr>
          <a:xfrm>
            <a:off x="6235300" y="6262469"/>
            <a:ext cx="1824814" cy="400110"/>
          </a:xfrm>
          <a:prstGeom prst="rect">
            <a:avLst/>
          </a:prstGeom>
          <a:noFill/>
        </p:spPr>
        <p:txBody>
          <a:bodyPr wrap="square" rtlCol="0" anchor="b" anchorCtr="0">
            <a:spAutoFit/>
          </a:bodyPr>
          <a:lstStyle/>
          <a:p>
            <a:pPr algn="r"/>
            <a:r>
              <a:rPr lang="en-US" sz="2000" b="1" dirty="0">
                <a:solidFill>
                  <a:schemeClr val="accent3"/>
                </a:solidFill>
                <a:latin typeface="+mn-lt"/>
                <a:ea typeface="League Spartan" charset="0"/>
                <a:cs typeface="Poppins" pitchFamily="2" charset="77"/>
              </a:rPr>
              <a:t>PYTHON</a:t>
            </a:r>
          </a:p>
        </p:txBody>
      </p:sp>
    </p:spTree>
    <p:extLst>
      <p:ext uri="{BB962C8B-B14F-4D97-AF65-F5344CB8AC3E}">
        <p14:creationId xmlns:p14="http://schemas.microsoft.com/office/powerpoint/2010/main" val="13061795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4048042-B34F-4B2D-A812-8C4AD244DBB9}"/>
              </a:ext>
            </a:extLst>
          </p:cNvPr>
          <p:cNvSpPr/>
          <p:nvPr/>
        </p:nvSpPr>
        <p:spPr>
          <a:xfrm>
            <a:off x="0" y="1"/>
            <a:ext cx="9906000" cy="678024"/>
          </a:xfrm>
          <a:prstGeom prst="rect">
            <a:avLst/>
          </a:prstGeom>
          <a:solidFill>
            <a:srgbClr val="ED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63" dirty="0"/>
          </a:p>
        </p:txBody>
      </p:sp>
      <p:cxnSp>
        <p:nvCxnSpPr>
          <p:cNvPr id="8" name="Straight Connector 7">
            <a:extLst>
              <a:ext uri="{FF2B5EF4-FFF2-40B4-BE49-F238E27FC236}">
                <a16:creationId xmlns:a16="http://schemas.microsoft.com/office/drawing/2014/main" id="{F1C823CE-9AF6-4D76-A695-2AF8B3752C1A}"/>
              </a:ext>
            </a:extLst>
          </p:cNvPr>
          <p:cNvCxnSpPr>
            <a:cxnSpLocks/>
          </p:cNvCxnSpPr>
          <p:nvPr/>
        </p:nvCxnSpPr>
        <p:spPr>
          <a:xfrm>
            <a:off x="0" y="678024"/>
            <a:ext cx="99060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84009A8-0A7A-408C-A06E-28DB683FF575}"/>
              </a:ext>
            </a:extLst>
          </p:cNvPr>
          <p:cNvSpPr txBox="1"/>
          <p:nvPr/>
        </p:nvSpPr>
        <p:spPr>
          <a:xfrm>
            <a:off x="89525" y="146551"/>
            <a:ext cx="1369286" cy="317459"/>
          </a:xfrm>
          <a:prstGeom prst="rect">
            <a:avLst/>
          </a:prstGeom>
          <a:noFill/>
        </p:spPr>
        <p:txBody>
          <a:bodyPr wrap="none" rtlCol="0">
            <a:spAutoFit/>
          </a:bodyPr>
          <a:lstStyle/>
          <a:p>
            <a:r>
              <a:rPr lang="en-GB" sz="1463" b="1" dirty="0">
                <a:latin typeface="+mj-lt"/>
              </a:rPr>
              <a:t>[Header text]</a:t>
            </a:r>
          </a:p>
        </p:txBody>
      </p:sp>
      <p:grpSp>
        <p:nvGrpSpPr>
          <p:cNvPr id="10" name="Group 9">
            <a:extLst>
              <a:ext uri="{FF2B5EF4-FFF2-40B4-BE49-F238E27FC236}">
                <a16:creationId xmlns:a16="http://schemas.microsoft.com/office/drawing/2014/main" id="{7981AA10-9F9A-42B8-A5DF-2E39A374E85F}"/>
              </a:ext>
            </a:extLst>
          </p:cNvPr>
          <p:cNvGrpSpPr/>
          <p:nvPr/>
        </p:nvGrpSpPr>
        <p:grpSpPr>
          <a:xfrm>
            <a:off x="8521408" y="100848"/>
            <a:ext cx="1329894" cy="476316"/>
            <a:chOff x="10487885" y="222750"/>
            <a:chExt cx="1636793" cy="476316"/>
          </a:xfrm>
        </p:grpSpPr>
        <p:pic>
          <p:nvPicPr>
            <p:cNvPr id="11" name="Picture 10" descr="A close up of ware&#10;&#10;Description automatically generated">
              <a:extLst>
                <a:ext uri="{FF2B5EF4-FFF2-40B4-BE49-F238E27FC236}">
                  <a16:creationId xmlns:a16="http://schemas.microsoft.com/office/drawing/2014/main" id="{BFDF4789-A602-4A9B-86BD-09994AD35F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87885" y="222750"/>
              <a:ext cx="476316" cy="476316"/>
            </a:xfrm>
            <a:prstGeom prst="rect">
              <a:avLst/>
            </a:prstGeom>
          </p:spPr>
        </p:pic>
        <p:sp>
          <p:nvSpPr>
            <p:cNvPr id="12" name="TextBox 11">
              <a:extLst>
                <a:ext uri="{FF2B5EF4-FFF2-40B4-BE49-F238E27FC236}">
                  <a16:creationId xmlns:a16="http://schemas.microsoft.com/office/drawing/2014/main" id="{2EBC4DFA-497E-4C66-AD9B-0A94D24C784F}"/>
                </a:ext>
              </a:extLst>
            </p:cNvPr>
            <p:cNvSpPr txBox="1"/>
            <p:nvPr/>
          </p:nvSpPr>
          <p:spPr>
            <a:xfrm>
              <a:off x="10964201" y="330103"/>
              <a:ext cx="1160477" cy="229935"/>
            </a:xfrm>
            <a:prstGeom prst="rect">
              <a:avLst/>
            </a:prstGeom>
            <a:noFill/>
          </p:spPr>
          <p:txBody>
            <a:bodyPr wrap="none" rtlCol="0">
              <a:spAutoFit/>
            </a:bodyPr>
            <a:lstStyle/>
            <a:p>
              <a:r>
                <a:rPr lang="en-GB" sz="894" dirty="0" err="1">
                  <a:latin typeface="+mj-lt"/>
                </a:rPr>
                <a:t>Craig’n’Dave</a:t>
              </a:r>
              <a:endParaRPr lang="en-GB" sz="894" dirty="0">
                <a:latin typeface="+mj-lt"/>
              </a:endParaRPr>
            </a:p>
          </p:txBody>
        </p:sp>
      </p:grpSp>
      <p:sp>
        <p:nvSpPr>
          <p:cNvPr id="13" name="Rectangle 12">
            <a:extLst>
              <a:ext uri="{FF2B5EF4-FFF2-40B4-BE49-F238E27FC236}">
                <a16:creationId xmlns:a16="http://schemas.microsoft.com/office/drawing/2014/main" id="{E4ACA9EC-E6BA-4D71-951B-10855D77D3B1}"/>
              </a:ext>
            </a:extLst>
          </p:cNvPr>
          <p:cNvSpPr/>
          <p:nvPr userDrawn="1"/>
        </p:nvSpPr>
        <p:spPr>
          <a:xfrm>
            <a:off x="0" y="1"/>
            <a:ext cx="9906000" cy="678024"/>
          </a:xfrm>
          <a:prstGeom prst="rect">
            <a:avLst/>
          </a:prstGeom>
          <a:solidFill>
            <a:srgbClr val="ED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cxnSp>
        <p:nvCxnSpPr>
          <p:cNvPr id="14" name="Straight Connector 13">
            <a:extLst>
              <a:ext uri="{FF2B5EF4-FFF2-40B4-BE49-F238E27FC236}">
                <a16:creationId xmlns:a16="http://schemas.microsoft.com/office/drawing/2014/main" id="{2973E5C6-7FE1-432F-973F-99FBAF916B4E}"/>
              </a:ext>
            </a:extLst>
          </p:cNvPr>
          <p:cNvCxnSpPr>
            <a:cxnSpLocks/>
          </p:cNvCxnSpPr>
          <p:nvPr userDrawn="1"/>
        </p:nvCxnSpPr>
        <p:spPr>
          <a:xfrm>
            <a:off x="0" y="678024"/>
            <a:ext cx="99060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50E46AD-1B76-4B96-B918-1A82087F35F9}"/>
              </a:ext>
            </a:extLst>
          </p:cNvPr>
          <p:cNvSpPr txBox="1"/>
          <p:nvPr userDrawn="1"/>
        </p:nvSpPr>
        <p:spPr>
          <a:xfrm>
            <a:off x="89525" y="146550"/>
            <a:ext cx="3135795" cy="369332"/>
          </a:xfrm>
          <a:prstGeom prst="rect">
            <a:avLst/>
          </a:prstGeom>
          <a:noFill/>
        </p:spPr>
        <p:txBody>
          <a:bodyPr wrap="none" rtlCol="0">
            <a:spAutoFit/>
          </a:bodyPr>
          <a:lstStyle/>
          <a:p>
            <a:r>
              <a:rPr lang="en-GB" sz="1800" b="1" dirty="0">
                <a:solidFill>
                  <a:schemeClr val="accent3"/>
                </a:solidFill>
                <a:latin typeface="+mj-lt"/>
              </a:rPr>
              <a:t>Learn how to use selection</a:t>
            </a:r>
          </a:p>
        </p:txBody>
      </p:sp>
    </p:spTree>
    <p:extLst>
      <p:ext uri="{BB962C8B-B14F-4D97-AF65-F5344CB8AC3E}">
        <p14:creationId xmlns:p14="http://schemas.microsoft.com/office/powerpoint/2010/main" val="2817384804"/>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Lst>
  <p:txStyles>
    <p:titleStyle>
      <a:lvl1pPr algn="l" defTabSz="742950" rtl="0" eaLnBrk="1" latinLnBrk="0" hangingPunct="1">
        <a:lnSpc>
          <a:spcPct val="90000"/>
        </a:lnSpc>
        <a:spcBef>
          <a:spcPct val="0"/>
        </a:spcBef>
        <a:buNone/>
        <a:defRPr sz="3575" kern="1200">
          <a:solidFill>
            <a:schemeClr val="accent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rgbClr val="595959"/>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rgbClr val="595959"/>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rgbClr val="595959"/>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rgbClr val="595959"/>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rgbClr val="595959"/>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2.sv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4.sv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8.svg"/><Relationship Id="rId5" Type="http://schemas.openxmlformats.org/officeDocument/2006/relationships/image" Target="../media/image10.png"/><Relationship Id="rId4" Type="http://schemas.openxmlformats.org/officeDocument/2006/relationships/image" Target="../media/image16.sv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0.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A474136-DF66-482D-939C-DB22B91435AC}"/>
              </a:ext>
            </a:extLst>
          </p:cNvPr>
          <p:cNvSpPr>
            <a:spLocks noGrp="1"/>
          </p:cNvSpPr>
          <p:nvPr>
            <p:ph type="body" sz="quarter" idx="10"/>
          </p:nvPr>
        </p:nvSpPr>
        <p:spPr/>
        <p:txBody>
          <a:bodyPr/>
          <a:lstStyle/>
          <a:p>
            <a:pPr>
              <a:lnSpc>
                <a:spcPct val="100000"/>
              </a:lnSpc>
              <a:spcBef>
                <a:spcPts val="0"/>
              </a:spcBef>
            </a:pPr>
            <a:r>
              <a:rPr lang="en-GB" sz="1800" dirty="0">
                <a:solidFill>
                  <a:schemeClr val="accent3"/>
                </a:solidFill>
              </a:rPr>
              <a:t>Sample program:</a:t>
            </a:r>
          </a:p>
          <a:p>
            <a:pPr>
              <a:lnSpc>
                <a:spcPct val="100000"/>
              </a:lnSpc>
              <a:spcBef>
                <a:spcPts val="1200"/>
              </a:spcBef>
            </a:pPr>
            <a:endParaRPr lang="en-GB" dirty="0">
              <a:solidFill>
                <a:schemeClr val="accent3"/>
              </a:solidFill>
              <a:latin typeface="Consolas" panose="020B0609020204030204" pitchFamily="49" charset="0"/>
            </a:endParaRPr>
          </a:p>
          <a:p>
            <a:pPr lvl="3">
              <a:lnSpc>
                <a:spcPct val="100000"/>
              </a:lnSpc>
              <a:spcBef>
                <a:spcPts val="600"/>
              </a:spcBef>
            </a:pPr>
            <a:r>
              <a:rPr lang="en-GB" dirty="0">
                <a:solidFill>
                  <a:schemeClr val="accent1"/>
                </a:solidFill>
                <a:latin typeface="Consolas" panose="020B0609020204030204" pitchFamily="49" charset="0"/>
              </a:rPr>
              <a:t># Selection commands</a:t>
            </a:r>
          </a:p>
          <a:p>
            <a:pPr lvl="3">
              <a:lnSpc>
                <a:spcPct val="100000"/>
              </a:lnSpc>
              <a:spcBef>
                <a:spcPts val="600"/>
              </a:spcBef>
            </a:pPr>
            <a:endParaRPr lang="en-GB" dirty="0">
              <a:solidFill>
                <a:schemeClr val="accent1"/>
              </a:solidFill>
              <a:latin typeface="Consolas" panose="020B0609020204030204" pitchFamily="49" charset="0"/>
            </a:endParaRPr>
          </a:p>
          <a:p>
            <a:pPr lvl="3">
              <a:lnSpc>
                <a:spcPct val="100000"/>
              </a:lnSpc>
              <a:spcBef>
                <a:spcPts val="600"/>
              </a:spcBef>
            </a:pPr>
            <a:r>
              <a:rPr lang="en-GB" dirty="0">
                <a:solidFill>
                  <a:schemeClr val="accent1"/>
                </a:solidFill>
                <a:latin typeface="Consolas" panose="020B0609020204030204" pitchFamily="49" charset="0"/>
              </a:rPr>
              <a:t># Subroutine to return eligibility to drive</a:t>
            </a:r>
          </a:p>
          <a:p>
            <a:pPr lvl="3">
              <a:lnSpc>
                <a:spcPct val="100000"/>
              </a:lnSpc>
              <a:spcBef>
                <a:spcPts val="600"/>
              </a:spcBef>
            </a:pPr>
            <a:r>
              <a:rPr lang="en-GB" dirty="0">
                <a:solidFill>
                  <a:schemeClr val="accent1"/>
                </a:solidFill>
                <a:latin typeface="Consolas" panose="020B0609020204030204" pitchFamily="49" charset="0"/>
              </a:rPr>
              <a:t>def </a:t>
            </a:r>
            <a:r>
              <a:rPr lang="en-GB" dirty="0" err="1">
                <a:solidFill>
                  <a:schemeClr val="accent1"/>
                </a:solidFill>
                <a:latin typeface="Consolas" panose="020B0609020204030204" pitchFamily="49" charset="0"/>
              </a:rPr>
              <a:t>CheckAge</a:t>
            </a:r>
            <a:r>
              <a:rPr lang="en-GB" dirty="0">
                <a:solidFill>
                  <a:schemeClr val="accent1"/>
                </a:solidFill>
                <a:latin typeface="Consolas" panose="020B0609020204030204" pitchFamily="49" charset="0"/>
              </a:rPr>
              <a:t>(Age):</a:t>
            </a:r>
          </a:p>
          <a:p>
            <a:pPr lvl="3">
              <a:lnSpc>
                <a:spcPct val="100000"/>
              </a:lnSpc>
              <a:spcBef>
                <a:spcPts val="600"/>
              </a:spcBef>
            </a:pPr>
            <a:r>
              <a:rPr lang="en-GB" dirty="0">
                <a:solidFill>
                  <a:schemeClr val="accent1"/>
                </a:solidFill>
                <a:latin typeface="Consolas" panose="020B0609020204030204" pitchFamily="49" charset="0"/>
              </a:rPr>
              <a:t>    if Age &gt; 17:</a:t>
            </a:r>
          </a:p>
          <a:p>
            <a:pPr lvl="3">
              <a:lnSpc>
                <a:spcPct val="100000"/>
              </a:lnSpc>
              <a:spcBef>
                <a:spcPts val="600"/>
              </a:spcBef>
            </a:pPr>
            <a:r>
              <a:rPr lang="en-GB" dirty="0">
                <a:solidFill>
                  <a:schemeClr val="accent1"/>
                </a:solidFill>
                <a:latin typeface="Consolas" panose="020B0609020204030204" pitchFamily="49" charset="0"/>
              </a:rPr>
              <a:t>        print("You are old enough to learn to drive a car.")</a:t>
            </a:r>
          </a:p>
          <a:p>
            <a:pPr lvl="3">
              <a:lnSpc>
                <a:spcPct val="100000"/>
              </a:lnSpc>
              <a:spcBef>
                <a:spcPts val="600"/>
              </a:spcBef>
            </a:pPr>
            <a:r>
              <a:rPr lang="en-GB" dirty="0">
                <a:solidFill>
                  <a:schemeClr val="accent1"/>
                </a:solidFill>
                <a:latin typeface="Consolas" panose="020B0609020204030204" pitchFamily="49" charset="0"/>
              </a:rPr>
              <a:t>    else:</a:t>
            </a:r>
          </a:p>
          <a:p>
            <a:pPr lvl="3">
              <a:lnSpc>
                <a:spcPct val="100000"/>
              </a:lnSpc>
              <a:spcBef>
                <a:spcPts val="600"/>
              </a:spcBef>
            </a:pPr>
            <a:r>
              <a:rPr lang="en-GB" dirty="0">
                <a:solidFill>
                  <a:schemeClr val="accent1"/>
                </a:solidFill>
                <a:latin typeface="Consolas" panose="020B0609020204030204" pitchFamily="49" charset="0"/>
              </a:rPr>
              <a:t>        print("You are not old enough to learn to drive a car.") </a:t>
            </a:r>
          </a:p>
          <a:p>
            <a:pPr lvl="3">
              <a:lnSpc>
                <a:spcPct val="100000"/>
              </a:lnSpc>
              <a:spcBef>
                <a:spcPts val="600"/>
              </a:spcBef>
            </a:pPr>
            <a:endParaRPr lang="en-GB" dirty="0">
              <a:solidFill>
                <a:schemeClr val="accent1"/>
              </a:solidFill>
              <a:latin typeface="Consolas" panose="020B0609020204030204" pitchFamily="49" charset="0"/>
            </a:endParaRPr>
          </a:p>
          <a:p>
            <a:pPr lvl="3">
              <a:lnSpc>
                <a:spcPct val="100000"/>
              </a:lnSpc>
              <a:spcBef>
                <a:spcPts val="600"/>
              </a:spcBef>
            </a:pPr>
            <a:r>
              <a:rPr lang="en-GB" dirty="0">
                <a:solidFill>
                  <a:schemeClr val="accent1"/>
                </a:solidFill>
                <a:latin typeface="Consolas" panose="020B0609020204030204" pitchFamily="49" charset="0"/>
              </a:rPr>
              <a:t># Main program</a:t>
            </a:r>
          </a:p>
          <a:p>
            <a:pPr lvl="3">
              <a:lnSpc>
                <a:spcPct val="100000"/>
              </a:lnSpc>
              <a:spcBef>
                <a:spcPts val="600"/>
              </a:spcBef>
            </a:pPr>
            <a:r>
              <a:rPr lang="en-GB" dirty="0" err="1">
                <a:solidFill>
                  <a:schemeClr val="accent1"/>
                </a:solidFill>
                <a:latin typeface="Consolas" panose="020B0609020204030204" pitchFamily="49" charset="0"/>
              </a:rPr>
              <a:t>CheckAge</a:t>
            </a:r>
            <a:r>
              <a:rPr lang="en-GB" dirty="0">
                <a:solidFill>
                  <a:schemeClr val="accent1"/>
                </a:solidFill>
                <a:latin typeface="Consolas" panose="020B0609020204030204" pitchFamily="49" charset="0"/>
              </a:rPr>
              <a:t>(14)</a:t>
            </a:r>
          </a:p>
        </p:txBody>
      </p:sp>
      <p:grpSp>
        <p:nvGrpSpPr>
          <p:cNvPr id="4" name="Group 3">
            <a:extLst>
              <a:ext uri="{FF2B5EF4-FFF2-40B4-BE49-F238E27FC236}">
                <a16:creationId xmlns:a16="http://schemas.microsoft.com/office/drawing/2014/main" id="{9C9EB2C6-B500-4465-8A35-BC728F739422}"/>
              </a:ext>
            </a:extLst>
          </p:cNvPr>
          <p:cNvGrpSpPr/>
          <p:nvPr/>
        </p:nvGrpSpPr>
        <p:grpSpPr>
          <a:xfrm>
            <a:off x="216694" y="2983573"/>
            <a:ext cx="969849" cy="357737"/>
            <a:chOff x="216694" y="2482830"/>
            <a:chExt cx="969849" cy="357737"/>
          </a:xfrm>
        </p:grpSpPr>
        <p:pic>
          <p:nvPicPr>
            <p:cNvPr id="5" name="Picture 4">
              <a:extLst>
                <a:ext uri="{FF2B5EF4-FFF2-40B4-BE49-F238E27FC236}">
                  <a16:creationId xmlns:a16="http://schemas.microsoft.com/office/drawing/2014/main" id="{262C69D5-E2F3-44A0-8B89-839E2686D1FC}"/>
                </a:ext>
              </a:extLst>
            </p:cNvPr>
            <p:cNvPicPr>
              <a:picLocks noChangeAspect="1"/>
            </p:cNvPicPr>
            <p:nvPr/>
          </p:nvPicPr>
          <p:blipFill>
            <a:blip r:embed="rId3"/>
            <a:stretch>
              <a:fillRect/>
            </a:stretch>
          </p:blipFill>
          <p:spPr>
            <a:xfrm>
              <a:off x="216694" y="2482830"/>
              <a:ext cx="609352" cy="357737"/>
            </a:xfrm>
            <a:prstGeom prst="rect">
              <a:avLst/>
            </a:prstGeom>
          </p:spPr>
        </p:pic>
        <p:cxnSp>
          <p:nvCxnSpPr>
            <p:cNvPr id="6" name="Straight Arrow Connector 5">
              <a:extLst>
                <a:ext uri="{FF2B5EF4-FFF2-40B4-BE49-F238E27FC236}">
                  <a16:creationId xmlns:a16="http://schemas.microsoft.com/office/drawing/2014/main" id="{574180AF-32CE-4FB7-B033-52A2600FF8D7}"/>
                </a:ext>
              </a:extLst>
            </p:cNvPr>
            <p:cNvCxnSpPr>
              <a:stCxn id="5" idx="3"/>
            </p:cNvCxnSpPr>
            <p:nvPr/>
          </p:nvCxnSpPr>
          <p:spPr>
            <a:xfrm flipV="1">
              <a:off x="826046" y="2661698"/>
              <a:ext cx="360497" cy="1"/>
            </a:xfrm>
            <a:prstGeom prst="straightConnector1">
              <a:avLst/>
            </a:prstGeom>
            <a:ln>
              <a:solidFill>
                <a:schemeClr val="accent5">
                  <a:lumMod val="1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5D5DA0C6-DF08-42B7-8894-C89B31B81CE2}"/>
              </a:ext>
            </a:extLst>
          </p:cNvPr>
          <p:cNvGrpSpPr/>
          <p:nvPr/>
        </p:nvGrpSpPr>
        <p:grpSpPr>
          <a:xfrm>
            <a:off x="663007" y="3244830"/>
            <a:ext cx="969849" cy="357737"/>
            <a:chOff x="216694" y="2482830"/>
            <a:chExt cx="969849" cy="357737"/>
          </a:xfrm>
        </p:grpSpPr>
        <p:pic>
          <p:nvPicPr>
            <p:cNvPr id="8" name="Picture 7">
              <a:extLst>
                <a:ext uri="{FF2B5EF4-FFF2-40B4-BE49-F238E27FC236}">
                  <a16:creationId xmlns:a16="http://schemas.microsoft.com/office/drawing/2014/main" id="{05203493-516E-49E9-9B83-B50DFBC9C032}"/>
                </a:ext>
              </a:extLst>
            </p:cNvPr>
            <p:cNvPicPr>
              <a:picLocks noChangeAspect="1"/>
            </p:cNvPicPr>
            <p:nvPr/>
          </p:nvPicPr>
          <p:blipFill>
            <a:blip r:embed="rId3"/>
            <a:stretch>
              <a:fillRect/>
            </a:stretch>
          </p:blipFill>
          <p:spPr>
            <a:xfrm>
              <a:off x="216694" y="2482830"/>
              <a:ext cx="609352" cy="357737"/>
            </a:xfrm>
            <a:prstGeom prst="rect">
              <a:avLst/>
            </a:prstGeom>
          </p:spPr>
        </p:pic>
        <p:cxnSp>
          <p:nvCxnSpPr>
            <p:cNvPr id="9" name="Straight Arrow Connector 8">
              <a:extLst>
                <a:ext uri="{FF2B5EF4-FFF2-40B4-BE49-F238E27FC236}">
                  <a16:creationId xmlns:a16="http://schemas.microsoft.com/office/drawing/2014/main" id="{26770711-D6AE-4D57-82AB-C1982A8F7029}"/>
                </a:ext>
              </a:extLst>
            </p:cNvPr>
            <p:cNvCxnSpPr>
              <a:stCxn id="8" idx="3"/>
            </p:cNvCxnSpPr>
            <p:nvPr/>
          </p:nvCxnSpPr>
          <p:spPr>
            <a:xfrm flipV="1">
              <a:off x="826046" y="2661698"/>
              <a:ext cx="360497" cy="1"/>
            </a:xfrm>
            <a:prstGeom prst="straightConnector1">
              <a:avLst/>
            </a:prstGeom>
            <a:ln>
              <a:solidFill>
                <a:schemeClr val="accent5">
                  <a:lumMod val="1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3BBDD933-8E04-44B5-8D47-395497C6102B}"/>
              </a:ext>
            </a:extLst>
          </p:cNvPr>
          <p:cNvGrpSpPr/>
          <p:nvPr/>
        </p:nvGrpSpPr>
        <p:grpSpPr>
          <a:xfrm>
            <a:off x="663007" y="3728499"/>
            <a:ext cx="969849" cy="357737"/>
            <a:chOff x="216694" y="2482830"/>
            <a:chExt cx="969849" cy="357737"/>
          </a:xfrm>
        </p:grpSpPr>
        <p:pic>
          <p:nvPicPr>
            <p:cNvPr id="11" name="Picture 10">
              <a:extLst>
                <a:ext uri="{FF2B5EF4-FFF2-40B4-BE49-F238E27FC236}">
                  <a16:creationId xmlns:a16="http://schemas.microsoft.com/office/drawing/2014/main" id="{3584DEED-C80F-4D17-ACC0-C8744D985F2A}"/>
                </a:ext>
              </a:extLst>
            </p:cNvPr>
            <p:cNvPicPr>
              <a:picLocks noChangeAspect="1"/>
            </p:cNvPicPr>
            <p:nvPr/>
          </p:nvPicPr>
          <p:blipFill>
            <a:blip r:embed="rId3"/>
            <a:stretch>
              <a:fillRect/>
            </a:stretch>
          </p:blipFill>
          <p:spPr>
            <a:xfrm>
              <a:off x="216694" y="2482830"/>
              <a:ext cx="609352" cy="357737"/>
            </a:xfrm>
            <a:prstGeom prst="rect">
              <a:avLst/>
            </a:prstGeom>
          </p:spPr>
        </p:pic>
        <p:cxnSp>
          <p:nvCxnSpPr>
            <p:cNvPr id="12" name="Straight Arrow Connector 11">
              <a:extLst>
                <a:ext uri="{FF2B5EF4-FFF2-40B4-BE49-F238E27FC236}">
                  <a16:creationId xmlns:a16="http://schemas.microsoft.com/office/drawing/2014/main" id="{2CBF058E-65F2-48A5-88A6-C329B8335649}"/>
                </a:ext>
              </a:extLst>
            </p:cNvPr>
            <p:cNvCxnSpPr>
              <a:stCxn id="11" idx="3"/>
            </p:cNvCxnSpPr>
            <p:nvPr/>
          </p:nvCxnSpPr>
          <p:spPr>
            <a:xfrm flipV="1">
              <a:off x="826046" y="2661698"/>
              <a:ext cx="360497" cy="1"/>
            </a:xfrm>
            <a:prstGeom prst="straightConnector1">
              <a:avLst/>
            </a:prstGeom>
            <a:ln>
              <a:solidFill>
                <a:schemeClr val="accent5">
                  <a:lumMod val="1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3586843" y="1388917"/>
            <a:ext cx="4953000" cy="646331"/>
          </a:xfrm>
          <a:prstGeom prst="rect">
            <a:avLst/>
          </a:prstGeom>
        </p:spPr>
        <p:txBody>
          <a:bodyPr>
            <a:spAutoFit/>
          </a:bodyPr>
          <a:lstStyle/>
          <a:p>
            <a:r>
              <a:rPr lang="en-GB" dirty="0"/>
              <a:t>https://replit.com/@</a:t>
            </a:r>
            <a:r>
              <a:rPr lang="en-GB" dirty="0" smtClean="0"/>
              <a:t>JacobFlintASFC/Check-Age#main.py</a:t>
            </a:r>
            <a:endParaRPr lang="en-GB" dirty="0"/>
          </a:p>
        </p:txBody>
      </p:sp>
    </p:spTree>
    <p:extLst>
      <p:ext uri="{BB962C8B-B14F-4D97-AF65-F5344CB8AC3E}">
        <p14:creationId xmlns:p14="http://schemas.microsoft.com/office/powerpoint/2010/main" val="1486888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776B27-053A-4B90-B5E3-4DF5E7FD2F63}"/>
              </a:ext>
            </a:extLst>
          </p:cNvPr>
          <p:cNvSpPr>
            <a:spLocks noGrp="1"/>
          </p:cNvSpPr>
          <p:nvPr>
            <p:ph type="body" sz="quarter" idx="10"/>
          </p:nvPr>
        </p:nvSpPr>
        <p:spPr>
          <a:xfrm>
            <a:off x="216694" y="1388917"/>
            <a:ext cx="9436952" cy="374569"/>
          </a:xfrm>
        </p:spPr>
        <p:txBody>
          <a:bodyPr/>
          <a:lstStyle/>
          <a:p>
            <a:r>
              <a:rPr lang="en-GB" sz="1800" dirty="0">
                <a:solidFill>
                  <a:schemeClr val="accent3"/>
                </a:solidFill>
              </a:rPr>
              <a:t>Keywords introduced in this objective:</a:t>
            </a:r>
            <a:endParaRPr lang="en-GB" sz="1800" dirty="0"/>
          </a:p>
        </p:txBody>
      </p:sp>
      <p:graphicFrame>
        <p:nvGraphicFramePr>
          <p:cNvPr id="4" name="Table 3">
            <a:extLst>
              <a:ext uri="{FF2B5EF4-FFF2-40B4-BE49-F238E27FC236}">
                <a16:creationId xmlns:a16="http://schemas.microsoft.com/office/drawing/2014/main" id="{3C71D3F0-6879-468D-A6AE-B63CF553B2E7}"/>
              </a:ext>
            </a:extLst>
          </p:cNvPr>
          <p:cNvGraphicFramePr>
            <a:graphicFrameLocks noGrp="1"/>
          </p:cNvGraphicFramePr>
          <p:nvPr>
            <p:extLst>
              <p:ext uri="{D42A27DB-BD31-4B8C-83A1-F6EECF244321}">
                <p14:modId xmlns:p14="http://schemas.microsoft.com/office/powerpoint/2010/main" val="1155844633"/>
              </p:ext>
            </p:extLst>
          </p:nvPr>
        </p:nvGraphicFramePr>
        <p:xfrm>
          <a:off x="216694" y="1886884"/>
          <a:ext cx="9525399" cy="1894840"/>
        </p:xfrm>
        <a:graphic>
          <a:graphicData uri="http://schemas.openxmlformats.org/drawingml/2006/table">
            <a:tbl>
              <a:tblPr bandRow="1">
                <a:tableStyleId>{00A15C55-8517-42AA-B614-E9B94910E393}</a:tableStyleId>
              </a:tblPr>
              <a:tblGrid>
                <a:gridCol w="2787763">
                  <a:extLst>
                    <a:ext uri="{9D8B030D-6E8A-4147-A177-3AD203B41FA5}">
                      <a16:colId xmlns:a16="http://schemas.microsoft.com/office/drawing/2014/main" val="2641042804"/>
                    </a:ext>
                  </a:extLst>
                </a:gridCol>
                <a:gridCol w="6737636">
                  <a:extLst>
                    <a:ext uri="{9D8B030D-6E8A-4147-A177-3AD203B41FA5}">
                      <a16:colId xmlns:a16="http://schemas.microsoft.com/office/drawing/2014/main" val="2254272094"/>
                    </a:ext>
                  </a:extLst>
                </a:gridCol>
              </a:tblGrid>
              <a:tr h="370840">
                <a:tc>
                  <a:txBody>
                    <a:bodyPr/>
                    <a:lstStyle/>
                    <a:p>
                      <a:r>
                        <a:rPr lang="en-GB" sz="1100" dirty="0">
                          <a:solidFill>
                            <a:srgbClr val="595959"/>
                          </a:solidFill>
                          <a:latin typeface="Consolas" panose="020B0609020204030204" pitchFamily="49" charset="0"/>
                        </a:rPr>
                        <a:t>if X == "Craig" or X == "Dave“:</a:t>
                      </a:r>
                      <a:br>
                        <a:rPr lang="en-GB" sz="1100" dirty="0">
                          <a:solidFill>
                            <a:srgbClr val="595959"/>
                          </a:solidFill>
                          <a:latin typeface="Consolas" panose="020B0609020204030204" pitchFamily="49" charset="0"/>
                        </a:rPr>
                      </a:br>
                      <a:r>
                        <a:rPr lang="en-GB" sz="1100" i="1" dirty="0">
                          <a:solidFill>
                            <a:srgbClr val="595959"/>
                          </a:solidFill>
                          <a:latin typeface="Consolas" panose="020B0609020204030204" pitchFamily="49" charset="0"/>
                        </a:rPr>
                        <a:t>  commands</a:t>
                      </a:r>
                      <a:endParaRPr lang="en-GB" sz="1100" dirty="0">
                        <a:solidFill>
                          <a:srgbClr val="595959"/>
                        </a:solidFill>
                        <a:latin typeface="Consolas" panose="020B0609020204030204" pitchFamily="49" charset="0"/>
                      </a:endParaRPr>
                    </a:p>
                    <a:p>
                      <a:endParaRPr lang="en-GB" sz="1100" dirty="0">
                        <a:solidFill>
                          <a:srgbClr val="595959"/>
                        </a:solidFill>
                        <a:latin typeface="Consolas" panose="020B0609020204030204" pitchFamily="49" charset="0"/>
                      </a:endParaRPr>
                    </a:p>
                    <a:p>
                      <a:r>
                        <a:rPr lang="en-GB" sz="1100" dirty="0">
                          <a:solidFill>
                            <a:srgbClr val="595959"/>
                          </a:solidFill>
                          <a:latin typeface="Consolas" panose="020B0609020204030204" pitchFamily="49" charset="0"/>
                        </a:rPr>
                        <a:t>if ((Y &gt; 6 and Y &lt; 10) or Z != 1):</a:t>
                      </a:r>
                      <a:br>
                        <a:rPr lang="en-GB" sz="1100" dirty="0">
                          <a:solidFill>
                            <a:srgbClr val="595959"/>
                          </a:solidFill>
                          <a:latin typeface="Consolas" panose="020B0609020204030204" pitchFamily="49" charset="0"/>
                        </a:rPr>
                      </a:br>
                      <a:r>
                        <a:rPr lang="en-GB" sz="1100" dirty="0">
                          <a:solidFill>
                            <a:srgbClr val="595959"/>
                          </a:solidFill>
                          <a:latin typeface="Consolas" panose="020B0609020204030204" pitchFamily="49" charset="0"/>
                        </a:rPr>
                        <a:t>  </a:t>
                      </a:r>
                      <a:r>
                        <a:rPr lang="en-GB" sz="1100" i="1" dirty="0">
                          <a:solidFill>
                            <a:srgbClr val="595959"/>
                          </a:solidFill>
                          <a:latin typeface="Consolas" panose="020B0609020204030204" pitchFamily="49" charset="0"/>
                        </a:rPr>
                        <a:t>commands</a:t>
                      </a:r>
                    </a:p>
                  </a:txBody>
                  <a:tcPr/>
                </a:tc>
                <a:tc>
                  <a:txBody>
                    <a:bodyPr/>
                    <a:lstStyle/>
                    <a:p>
                      <a:r>
                        <a:rPr lang="en-GB" sz="1100" dirty="0">
                          <a:solidFill>
                            <a:srgbClr val="595959"/>
                          </a:solidFill>
                          <a:latin typeface="+mn-lt"/>
                        </a:rPr>
                        <a:t>Branches to a sequence of instructions based on the condition.</a:t>
                      </a:r>
                    </a:p>
                    <a:p>
                      <a:r>
                        <a:rPr lang="en-GB" sz="1100" dirty="0">
                          <a:solidFill>
                            <a:srgbClr val="595959"/>
                          </a:solidFill>
                          <a:latin typeface="+mn-lt"/>
                        </a:rPr>
                        <a:t>In this situation if X is Craig or X is Dave.</a:t>
                      </a:r>
                    </a:p>
                    <a:p>
                      <a:endParaRPr lang="en-GB" sz="1100" dirty="0">
                        <a:solidFill>
                          <a:srgbClr val="595959"/>
                        </a:solidFill>
                        <a:latin typeface="+mn-lt"/>
                      </a:endParaRPr>
                    </a:p>
                    <a:p>
                      <a:endParaRPr lang="en-GB" sz="1100" dirty="0">
                        <a:solidFill>
                          <a:srgbClr val="595959"/>
                        </a:solidFill>
                        <a:latin typeface="+mn-lt"/>
                      </a:endParaRPr>
                    </a:p>
                    <a:p>
                      <a:endParaRPr lang="en-GB" sz="1100" dirty="0">
                        <a:solidFill>
                          <a:srgbClr val="595959"/>
                        </a:solidFill>
                        <a:latin typeface="+mn-lt"/>
                      </a:endParaRPr>
                    </a:p>
                    <a:p>
                      <a:r>
                        <a:rPr lang="en-GB" sz="1100" dirty="0">
                          <a:solidFill>
                            <a:srgbClr val="595959"/>
                          </a:solidFill>
                          <a:latin typeface="+mn-lt"/>
                        </a:rPr>
                        <a:t>Multiple conditions can be used with brackets. This means if Y is between 7 and 9 and Z is not 1…</a:t>
                      </a:r>
                    </a:p>
                  </a:txBody>
                  <a:tcPr/>
                </a:tc>
                <a:extLst>
                  <a:ext uri="{0D108BD9-81ED-4DB2-BD59-A6C34878D82A}">
                    <a16:rowId xmlns:a16="http://schemas.microsoft.com/office/drawing/2014/main" val="122701039"/>
                  </a:ext>
                </a:extLst>
              </a:tr>
              <a:tr h="370840">
                <a:tc>
                  <a:txBody>
                    <a:bodyPr/>
                    <a:lstStyle/>
                    <a:p>
                      <a:r>
                        <a:rPr lang="en-GB" sz="1100" i="0" dirty="0" err="1">
                          <a:solidFill>
                            <a:srgbClr val="595959"/>
                          </a:solidFill>
                          <a:latin typeface="Consolas" panose="020B0609020204030204" pitchFamily="49" charset="0"/>
                        </a:rPr>
                        <a:t>elif</a:t>
                      </a:r>
                      <a:endParaRPr lang="en-GB" sz="1100" i="0" dirty="0">
                        <a:solidFill>
                          <a:srgbClr val="595959"/>
                        </a:solidFill>
                        <a:latin typeface="Consolas" panose="020B0609020204030204" pitchFamily="49" charset="0"/>
                      </a:endParaRPr>
                    </a:p>
                  </a:txBody>
                  <a:tcPr/>
                </a:tc>
                <a:tc>
                  <a:txBody>
                    <a:bodyPr/>
                    <a:lstStyle/>
                    <a:p>
                      <a:r>
                        <a:rPr lang="en-GB" sz="1100" dirty="0">
                          <a:solidFill>
                            <a:srgbClr val="595959"/>
                          </a:solidFill>
                          <a:latin typeface="+mn-lt"/>
                        </a:rPr>
                        <a:t>Allows if statements to be nested. If the previous if / </a:t>
                      </a:r>
                      <a:r>
                        <a:rPr lang="en-GB" sz="1100" dirty="0" err="1">
                          <a:solidFill>
                            <a:srgbClr val="595959"/>
                          </a:solidFill>
                          <a:latin typeface="+mn-lt"/>
                        </a:rPr>
                        <a:t>elif</a:t>
                      </a:r>
                      <a:r>
                        <a:rPr lang="en-GB" sz="1100" dirty="0">
                          <a:solidFill>
                            <a:srgbClr val="595959"/>
                          </a:solidFill>
                          <a:latin typeface="+mn-lt"/>
                        </a:rPr>
                        <a:t> is false, execute this selection.</a:t>
                      </a:r>
                    </a:p>
                  </a:txBody>
                  <a:tcPr/>
                </a:tc>
                <a:extLst>
                  <a:ext uri="{0D108BD9-81ED-4DB2-BD59-A6C34878D82A}">
                    <a16:rowId xmlns:a16="http://schemas.microsoft.com/office/drawing/2014/main" val="3591079862"/>
                  </a:ext>
                </a:extLst>
              </a:tr>
              <a:tr h="370840">
                <a:tc>
                  <a:txBody>
                    <a:bodyPr/>
                    <a:lstStyle/>
                    <a:p>
                      <a:r>
                        <a:rPr lang="en-GB" sz="1100" i="0" dirty="0">
                          <a:solidFill>
                            <a:srgbClr val="595959"/>
                          </a:solidFill>
                          <a:latin typeface="Consolas" panose="020B0609020204030204" pitchFamily="49" charset="0"/>
                        </a:rPr>
                        <a:t>else</a:t>
                      </a:r>
                    </a:p>
                  </a:txBody>
                  <a:tcPr/>
                </a:tc>
                <a:tc>
                  <a:txBody>
                    <a:bodyPr/>
                    <a:lstStyle/>
                    <a:p>
                      <a:r>
                        <a:rPr lang="en-GB" sz="1100" dirty="0">
                          <a:solidFill>
                            <a:srgbClr val="595959"/>
                          </a:solidFill>
                          <a:latin typeface="+mn-lt"/>
                        </a:rPr>
                        <a:t>Catches all other possibilities when the condition is false.</a:t>
                      </a:r>
                      <a:br>
                        <a:rPr lang="en-GB" sz="1100" dirty="0">
                          <a:solidFill>
                            <a:srgbClr val="595959"/>
                          </a:solidFill>
                          <a:latin typeface="+mn-lt"/>
                        </a:rPr>
                      </a:br>
                      <a:r>
                        <a:rPr lang="en-GB" sz="1100" dirty="0">
                          <a:solidFill>
                            <a:srgbClr val="595959"/>
                          </a:solidFill>
                          <a:latin typeface="+mn-lt"/>
                        </a:rPr>
                        <a:t>It is good practice to ensure all possible outcomes are handled to avoid run-time errors.</a:t>
                      </a:r>
                    </a:p>
                  </a:txBody>
                  <a:tcPr/>
                </a:tc>
                <a:extLst>
                  <a:ext uri="{0D108BD9-81ED-4DB2-BD59-A6C34878D82A}">
                    <a16:rowId xmlns:a16="http://schemas.microsoft.com/office/drawing/2014/main" val="1195040873"/>
                  </a:ext>
                </a:extLst>
              </a:tr>
            </a:tbl>
          </a:graphicData>
        </a:graphic>
      </p:graphicFrame>
    </p:spTree>
    <p:extLst>
      <p:ext uri="{BB962C8B-B14F-4D97-AF65-F5344CB8AC3E}">
        <p14:creationId xmlns:p14="http://schemas.microsoft.com/office/powerpoint/2010/main" val="3679034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CD40F41E-A907-4CD7-916A-253FC8F23B24}"/>
              </a:ext>
            </a:extLst>
          </p:cNvPr>
          <p:cNvSpPr>
            <a:spLocks noGrp="1"/>
          </p:cNvSpPr>
          <p:nvPr>
            <p:ph type="body" sz="quarter" idx="10"/>
          </p:nvPr>
        </p:nvSpPr>
        <p:spPr>
          <a:xfrm>
            <a:off x="216694" y="1388917"/>
            <a:ext cx="3652015" cy="4758506"/>
          </a:xfrm>
        </p:spPr>
        <p:txBody>
          <a:bodyPr/>
          <a:lstStyle/>
          <a:p>
            <a:r>
              <a:rPr lang="en-GB" sz="1800" dirty="0">
                <a:solidFill>
                  <a:schemeClr val="accent3"/>
                </a:solidFill>
              </a:rPr>
              <a:t>Driving test problem:</a:t>
            </a:r>
          </a:p>
          <a:p>
            <a:r>
              <a:rPr lang="en-GB" dirty="0"/>
              <a:t>1 point.</a:t>
            </a:r>
          </a:p>
          <a:p>
            <a:r>
              <a:rPr lang="en-GB" dirty="0"/>
              <a:t>Write a subroutine that outputs “pass” if a parameter called </a:t>
            </a:r>
            <a:r>
              <a:rPr lang="en-GB" dirty="0" err="1"/>
              <a:t>MinorFaults</a:t>
            </a:r>
            <a:r>
              <a:rPr lang="en-GB" dirty="0"/>
              <a:t> is less than 16, or “fail” if it is greater than 15.</a:t>
            </a:r>
          </a:p>
          <a:p>
            <a:endParaRPr lang="en-GB" dirty="0"/>
          </a:p>
          <a:p>
            <a:endParaRPr lang="pt-BR" dirty="0">
              <a:latin typeface="Consolas" panose="020B0609020204030204" pitchFamily="49" charset="0"/>
            </a:endParaRPr>
          </a:p>
        </p:txBody>
      </p:sp>
      <p:pic>
        <p:nvPicPr>
          <p:cNvPr id="12" name="Graphic 11">
            <a:extLst>
              <a:ext uri="{FF2B5EF4-FFF2-40B4-BE49-F238E27FC236}">
                <a16:creationId xmlns:a16="http://schemas.microsoft.com/office/drawing/2014/main" id="{1ACB162E-9F4B-444F-810B-D736C275662C}"/>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640000" y="1263734"/>
            <a:ext cx="1080000" cy="1080000"/>
          </a:xfrm>
          <a:prstGeom prst="rect">
            <a:avLst/>
          </a:prstGeom>
        </p:spPr>
      </p:pic>
      <p:sp>
        <p:nvSpPr>
          <p:cNvPr id="2" name="Freeform 63">
            <a:extLst>
              <a:ext uri="{FF2B5EF4-FFF2-40B4-BE49-F238E27FC236}">
                <a16:creationId xmlns:a16="http://schemas.microsoft.com/office/drawing/2014/main" id="{CDC9B38F-27FD-4D10-B7D0-4F6C2D9FD0AD}"/>
              </a:ext>
            </a:extLst>
          </p:cNvPr>
          <p:cNvSpPr>
            <a:spLocks noEditPoints="1"/>
          </p:cNvSpPr>
          <p:nvPr/>
        </p:nvSpPr>
        <p:spPr bwMode="auto">
          <a:xfrm>
            <a:off x="3990109" y="1109517"/>
            <a:ext cx="4217720" cy="339432"/>
          </a:xfrm>
          <a:custGeom>
            <a:avLst/>
            <a:gdLst>
              <a:gd name="T0" fmla="*/ 34 w 3887"/>
              <a:gd name="T1" fmla="*/ 1266 h 1753"/>
              <a:gd name="T2" fmla="*/ 130 w 3887"/>
              <a:gd name="T3" fmla="*/ 1265 h 1753"/>
              <a:gd name="T4" fmla="*/ 198 w 3887"/>
              <a:gd name="T5" fmla="*/ 1292 h 1753"/>
              <a:gd name="T6" fmla="*/ 223 w 3887"/>
              <a:gd name="T7" fmla="*/ 1315 h 1753"/>
              <a:gd name="T8" fmla="*/ 257 w 3887"/>
              <a:gd name="T9" fmla="*/ 1322 h 1753"/>
              <a:gd name="T10" fmla="*/ 301 w 3887"/>
              <a:gd name="T11" fmla="*/ 1276 h 1753"/>
              <a:gd name="T12" fmla="*/ 338 w 3887"/>
              <a:gd name="T13" fmla="*/ 1333 h 1753"/>
              <a:gd name="T14" fmla="*/ 401 w 3887"/>
              <a:gd name="T15" fmla="*/ 1302 h 1753"/>
              <a:gd name="T16" fmla="*/ 477 w 3887"/>
              <a:gd name="T17" fmla="*/ 1328 h 1753"/>
              <a:gd name="T18" fmla="*/ 538 w 3887"/>
              <a:gd name="T19" fmla="*/ 1328 h 1753"/>
              <a:gd name="T20" fmla="*/ 580 w 3887"/>
              <a:gd name="T21" fmla="*/ 1357 h 1753"/>
              <a:gd name="T22" fmla="*/ 639 w 3887"/>
              <a:gd name="T23" fmla="*/ 1336 h 1753"/>
              <a:gd name="T24" fmla="*/ 691 w 3887"/>
              <a:gd name="T25" fmla="*/ 1374 h 1753"/>
              <a:gd name="T26" fmla="*/ 738 w 3887"/>
              <a:gd name="T27" fmla="*/ 1386 h 1753"/>
              <a:gd name="T28" fmla="*/ 824 w 3887"/>
              <a:gd name="T29" fmla="*/ 1401 h 1753"/>
              <a:gd name="T30" fmla="*/ 893 w 3887"/>
              <a:gd name="T31" fmla="*/ 1412 h 1753"/>
              <a:gd name="T32" fmla="*/ 991 w 3887"/>
              <a:gd name="T33" fmla="*/ 1385 h 1753"/>
              <a:gd name="T34" fmla="*/ 1043 w 3887"/>
              <a:gd name="T35" fmla="*/ 1424 h 1753"/>
              <a:gd name="T36" fmla="*/ 1106 w 3887"/>
              <a:gd name="T37" fmla="*/ 1422 h 1753"/>
              <a:gd name="T38" fmla="*/ 1164 w 3887"/>
              <a:gd name="T39" fmla="*/ 1512 h 1753"/>
              <a:gd name="T40" fmla="*/ 1244 w 3887"/>
              <a:gd name="T41" fmla="*/ 1456 h 1753"/>
              <a:gd name="T42" fmla="*/ 1334 w 3887"/>
              <a:gd name="T43" fmla="*/ 1469 h 1753"/>
              <a:gd name="T44" fmla="*/ 1401 w 3887"/>
              <a:gd name="T45" fmla="*/ 1468 h 1753"/>
              <a:gd name="T46" fmla="*/ 1461 w 3887"/>
              <a:gd name="T47" fmla="*/ 1486 h 1753"/>
              <a:gd name="T48" fmla="*/ 1520 w 3887"/>
              <a:gd name="T49" fmla="*/ 1471 h 1753"/>
              <a:gd name="T50" fmla="*/ 1565 w 3887"/>
              <a:gd name="T51" fmla="*/ 1503 h 1753"/>
              <a:gd name="T52" fmla="*/ 1632 w 3887"/>
              <a:gd name="T53" fmla="*/ 1458 h 1753"/>
              <a:gd name="T54" fmla="*/ 1694 w 3887"/>
              <a:gd name="T55" fmla="*/ 1438 h 1753"/>
              <a:gd name="T56" fmla="*/ 1735 w 3887"/>
              <a:gd name="T57" fmla="*/ 1409 h 1753"/>
              <a:gd name="T58" fmla="*/ 1837 w 3887"/>
              <a:gd name="T59" fmla="*/ 1448 h 1753"/>
              <a:gd name="T60" fmla="*/ 1872 w 3887"/>
              <a:gd name="T61" fmla="*/ 1431 h 1753"/>
              <a:gd name="T62" fmla="*/ 1901 w 3887"/>
              <a:gd name="T63" fmla="*/ 1447 h 1753"/>
              <a:gd name="T64" fmla="*/ 1937 w 3887"/>
              <a:gd name="T65" fmla="*/ 1477 h 1753"/>
              <a:gd name="T66" fmla="*/ 2020 w 3887"/>
              <a:gd name="T67" fmla="*/ 1536 h 1753"/>
              <a:gd name="T68" fmla="*/ 2053 w 3887"/>
              <a:gd name="T69" fmla="*/ 1510 h 1753"/>
              <a:gd name="T70" fmla="*/ 2104 w 3887"/>
              <a:gd name="T71" fmla="*/ 1499 h 1753"/>
              <a:gd name="T72" fmla="*/ 2189 w 3887"/>
              <a:gd name="T73" fmla="*/ 1612 h 1753"/>
              <a:gd name="T74" fmla="*/ 2291 w 3887"/>
              <a:gd name="T75" fmla="*/ 1590 h 1753"/>
              <a:gd name="T76" fmla="*/ 2338 w 3887"/>
              <a:gd name="T77" fmla="*/ 1559 h 1753"/>
              <a:gd name="T78" fmla="*/ 2397 w 3887"/>
              <a:gd name="T79" fmla="*/ 1540 h 1753"/>
              <a:gd name="T80" fmla="*/ 2463 w 3887"/>
              <a:gd name="T81" fmla="*/ 1556 h 1753"/>
              <a:gd name="T82" fmla="*/ 2521 w 3887"/>
              <a:gd name="T83" fmla="*/ 1531 h 1753"/>
              <a:gd name="T84" fmla="*/ 2589 w 3887"/>
              <a:gd name="T85" fmla="*/ 1552 h 1753"/>
              <a:gd name="T86" fmla="*/ 2655 w 3887"/>
              <a:gd name="T87" fmla="*/ 1571 h 1753"/>
              <a:gd name="T88" fmla="*/ 2690 w 3887"/>
              <a:gd name="T89" fmla="*/ 1542 h 1753"/>
              <a:gd name="T90" fmla="*/ 2726 w 3887"/>
              <a:gd name="T91" fmla="*/ 1554 h 1753"/>
              <a:gd name="T92" fmla="*/ 2802 w 3887"/>
              <a:gd name="T93" fmla="*/ 1590 h 1753"/>
              <a:gd name="T94" fmla="*/ 2870 w 3887"/>
              <a:gd name="T95" fmla="*/ 1551 h 1753"/>
              <a:gd name="T96" fmla="*/ 2918 w 3887"/>
              <a:gd name="T97" fmla="*/ 1531 h 1753"/>
              <a:gd name="T98" fmla="*/ 2969 w 3887"/>
              <a:gd name="T99" fmla="*/ 1506 h 1753"/>
              <a:gd name="T100" fmla="*/ 3030 w 3887"/>
              <a:gd name="T101" fmla="*/ 1505 h 1753"/>
              <a:gd name="T102" fmla="*/ 3140 w 3887"/>
              <a:gd name="T103" fmla="*/ 1490 h 1753"/>
              <a:gd name="T104" fmla="*/ 3180 w 3887"/>
              <a:gd name="T105" fmla="*/ 1512 h 1753"/>
              <a:gd name="T106" fmla="*/ 3225 w 3887"/>
              <a:gd name="T107" fmla="*/ 1522 h 1753"/>
              <a:gd name="T108" fmla="*/ 3316 w 3887"/>
              <a:gd name="T109" fmla="*/ 1587 h 1753"/>
              <a:gd name="T110" fmla="*/ 3379 w 3887"/>
              <a:gd name="T111" fmla="*/ 1645 h 1753"/>
              <a:gd name="T112" fmla="*/ 3470 w 3887"/>
              <a:gd name="T113" fmla="*/ 1698 h 1753"/>
              <a:gd name="T114" fmla="*/ 3553 w 3887"/>
              <a:gd name="T115" fmla="*/ 1709 h 1753"/>
              <a:gd name="T116" fmla="*/ 3666 w 3887"/>
              <a:gd name="T117" fmla="*/ 1711 h 1753"/>
              <a:gd name="T118" fmla="*/ 3738 w 3887"/>
              <a:gd name="T119" fmla="*/ 1729 h 1753"/>
              <a:gd name="T120" fmla="*/ 3821 w 3887"/>
              <a:gd name="T121" fmla="*/ 1746 h 1753"/>
              <a:gd name="T122" fmla="*/ 1107 w 3887"/>
              <a:gd name="T123" fmla="*/ 1422 h 1753"/>
              <a:gd name="T124" fmla="*/ 3712 w 3887"/>
              <a:gd name="T125" fmla="*/ 1708 h 1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87" h="1753">
                <a:moveTo>
                  <a:pt x="0" y="0"/>
                </a:moveTo>
                <a:cubicBezTo>
                  <a:pt x="0" y="1241"/>
                  <a:pt x="0" y="1241"/>
                  <a:pt x="0" y="1241"/>
                </a:cubicBezTo>
                <a:cubicBezTo>
                  <a:pt x="3" y="1242"/>
                  <a:pt x="6" y="1242"/>
                  <a:pt x="9" y="1242"/>
                </a:cubicBezTo>
                <a:cubicBezTo>
                  <a:pt x="9" y="1243"/>
                  <a:pt x="9" y="1244"/>
                  <a:pt x="9" y="1245"/>
                </a:cubicBezTo>
                <a:cubicBezTo>
                  <a:pt x="16" y="1250"/>
                  <a:pt x="29" y="1235"/>
                  <a:pt x="31" y="1253"/>
                </a:cubicBezTo>
                <a:cubicBezTo>
                  <a:pt x="31" y="1253"/>
                  <a:pt x="31" y="1253"/>
                  <a:pt x="31" y="1253"/>
                </a:cubicBezTo>
                <a:cubicBezTo>
                  <a:pt x="28" y="1252"/>
                  <a:pt x="25" y="1249"/>
                  <a:pt x="23" y="1251"/>
                </a:cubicBezTo>
                <a:cubicBezTo>
                  <a:pt x="19" y="1254"/>
                  <a:pt x="24" y="1256"/>
                  <a:pt x="24" y="1259"/>
                </a:cubicBezTo>
                <a:cubicBezTo>
                  <a:pt x="25" y="1264"/>
                  <a:pt x="24" y="1271"/>
                  <a:pt x="34" y="1266"/>
                </a:cubicBezTo>
                <a:cubicBezTo>
                  <a:pt x="34" y="1266"/>
                  <a:pt x="34" y="1266"/>
                  <a:pt x="34" y="1266"/>
                </a:cubicBezTo>
                <a:cubicBezTo>
                  <a:pt x="41" y="1263"/>
                  <a:pt x="49" y="1264"/>
                  <a:pt x="56" y="1267"/>
                </a:cubicBezTo>
                <a:cubicBezTo>
                  <a:pt x="61" y="1267"/>
                  <a:pt x="67" y="1269"/>
                  <a:pt x="72" y="1265"/>
                </a:cubicBezTo>
                <a:cubicBezTo>
                  <a:pt x="79" y="1265"/>
                  <a:pt x="85" y="1263"/>
                  <a:pt x="89" y="1258"/>
                </a:cubicBezTo>
                <a:cubicBezTo>
                  <a:pt x="91" y="1261"/>
                  <a:pt x="93" y="1264"/>
                  <a:pt x="97" y="1260"/>
                </a:cubicBezTo>
                <a:cubicBezTo>
                  <a:pt x="100" y="1256"/>
                  <a:pt x="103" y="1252"/>
                  <a:pt x="105" y="1248"/>
                </a:cubicBezTo>
                <a:cubicBezTo>
                  <a:pt x="107" y="1246"/>
                  <a:pt x="110" y="1246"/>
                  <a:pt x="113" y="1244"/>
                </a:cubicBezTo>
                <a:cubicBezTo>
                  <a:pt x="113" y="1243"/>
                  <a:pt x="113" y="1243"/>
                  <a:pt x="113" y="1243"/>
                </a:cubicBezTo>
                <a:cubicBezTo>
                  <a:pt x="115" y="1244"/>
                  <a:pt x="116" y="1244"/>
                  <a:pt x="118" y="1243"/>
                </a:cubicBezTo>
                <a:cubicBezTo>
                  <a:pt x="130" y="1238"/>
                  <a:pt x="132" y="1244"/>
                  <a:pt x="130" y="1254"/>
                </a:cubicBezTo>
                <a:cubicBezTo>
                  <a:pt x="130" y="1257"/>
                  <a:pt x="130" y="1259"/>
                  <a:pt x="130" y="1265"/>
                </a:cubicBezTo>
                <a:cubicBezTo>
                  <a:pt x="141" y="1249"/>
                  <a:pt x="144" y="1261"/>
                  <a:pt x="149" y="1267"/>
                </a:cubicBezTo>
                <a:cubicBezTo>
                  <a:pt x="149" y="1268"/>
                  <a:pt x="151" y="1268"/>
                  <a:pt x="152" y="1268"/>
                </a:cubicBezTo>
                <a:cubicBezTo>
                  <a:pt x="152" y="1271"/>
                  <a:pt x="154" y="1272"/>
                  <a:pt x="156" y="1271"/>
                </a:cubicBezTo>
                <a:cubicBezTo>
                  <a:pt x="157" y="1274"/>
                  <a:pt x="159" y="1277"/>
                  <a:pt x="160" y="1281"/>
                </a:cubicBezTo>
                <a:cubicBezTo>
                  <a:pt x="160" y="1281"/>
                  <a:pt x="160" y="1282"/>
                  <a:pt x="161" y="1283"/>
                </a:cubicBezTo>
                <a:cubicBezTo>
                  <a:pt x="166" y="1283"/>
                  <a:pt x="171" y="1282"/>
                  <a:pt x="176" y="1281"/>
                </a:cubicBezTo>
                <a:cubicBezTo>
                  <a:pt x="176" y="1281"/>
                  <a:pt x="176" y="1281"/>
                  <a:pt x="176" y="1281"/>
                </a:cubicBezTo>
                <a:cubicBezTo>
                  <a:pt x="176" y="1292"/>
                  <a:pt x="185" y="1295"/>
                  <a:pt x="191" y="1301"/>
                </a:cubicBezTo>
                <a:cubicBezTo>
                  <a:pt x="191" y="1301"/>
                  <a:pt x="192" y="1300"/>
                  <a:pt x="192" y="1299"/>
                </a:cubicBezTo>
                <a:cubicBezTo>
                  <a:pt x="192" y="1295"/>
                  <a:pt x="195" y="1294"/>
                  <a:pt x="198" y="1292"/>
                </a:cubicBezTo>
                <a:cubicBezTo>
                  <a:pt x="198" y="1292"/>
                  <a:pt x="198" y="1292"/>
                  <a:pt x="198" y="1292"/>
                </a:cubicBezTo>
                <a:cubicBezTo>
                  <a:pt x="200" y="1292"/>
                  <a:pt x="202" y="1292"/>
                  <a:pt x="204" y="1292"/>
                </a:cubicBezTo>
                <a:cubicBezTo>
                  <a:pt x="204" y="1292"/>
                  <a:pt x="204" y="1292"/>
                  <a:pt x="204" y="1292"/>
                </a:cubicBezTo>
                <a:cubicBezTo>
                  <a:pt x="204" y="1292"/>
                  <a:pt x="204" y="1292"/>
                  <a:pt x="204" y="1292"/>
                </a:cubicBezTo>
                <a:cubicBezTo>
                  <a:pt x="207" y="1294"/>
                  <a:pt x="209" y="1295"/>
                  <a:pt x="211" y="1296"/>
                </a:cubicBezTo>
                <a:cubicBezTo>
                  <a:pt x="211" y="1296"/>
                  <a:pt x="211" y="1296"/>
                  <a:pt x="211" y="1296"/>
                </a:cubicBezTo>
                <a:cubicBezTo>
                  <a:pt x="209" y="1303"/>
                  <a:pt x="215" y="1307"/>
                  <a:pt x="216" y="1312"/>
                </a:cubicBezTo>
                <a:cubicBezTo>
                  <a:pt x="214" y="1314"/>
                  <a:pt x="210" y="1315"/>
                  <a:pt x="211" y="1317"/>
                </a:cubicBezTo>
                <a:cubicBezTo>
                  <a:pt x="213" y="1322"/>
                  <a:pt x="218" y="1318"/>
                  <a:pt x="222" y="1319"/>
                </a:cubicBezTo>
                <a:cubicBezTo>
                  <a:pt x="223" y="1318"/>
                  <a:pt x="224" y="1316"/>
                  <a:pt x="223" y="1315"/>
                </a:cubicBezTo>
                <a:cubicBezTo>
                  <a:pt x="227" y="1314"/>
                  <a:pt x="227" y="1309"/>
                  <a:pt x="229" y="1307"/>
                </a:cubicBezTo>
                <a:cubicBezTo>
                  <a:pt x="230" y="1306"/>
                  <a:pt x="231" y="1305"/>
                  <a:pt x="232" y="1304"/>
                </a:cubicBezTo>
                <a:cubicBezTo>
                  <a:pt x="232" y="1303"/>
                  <a:pt x="233" y="1302"/>
                  <a:pt x="233" y="1301"/>
                </a:cubicBezTo>
                <a:cubicBezTo>
                  <a:pt x="233" y="1301"/>
                  <a:pt x="233" y="1301"/>
                  <a:pt x="233" y="1301"/>
                </a:cubicBezTo>
                <a:cubicBezTo>
                  <a:pt x="242" y="1302"/>
                  <a:pt x="243" y="1311"/>
                  <a:pt x="247" y="1317"/>
                </a:cubicBezTo>
                <a:cubicBezTo>
                  <a:pt x="248" y="1318"/>
                  <a:pt x="248" y="1318"/>
                  <a:pt x="248" y="1318"/>
                </a:cubicBezTo>
                <a:cubicBezTo>
                  <a:pt x="248" y="1318"/>
                  <a:pt x="248" y="1318"/>
                  <a:pt x="248" y="1318"/>
                </a:cubicBezTo>
                <a:cubicBezTo>
                  <a:pt x="247" y="1325"/>
                  <a:pt x="243" y="1334"/>
                  <a:pt x="257" y="1331"/>
                </a:cubicBezTo>
                <a:cubicBezTo>
                  <a:pt x="257" y="1330"/>
                  <a:pt x="257" y="1329"/>
                  <a:pt x="257" y="1328"/>
                </a:cubicBezTo>
                <a:cubicBezTo>
                  <a:pt x="257" y="1326"/>
                  <a:pt x="257" y="1324"/>
                  <a:pt x="257" y="1322"/>
                </a:cubicBezTo>
                <a:cubicBezTo>
                  <a:pt x="257" y="1322"/>
                  <a:pt x="257" y="1322"/>
                  <a:pt x="257" y="1322"/>
                </a:cubicBezTo>
                <a:cubicBezTo>
                  <a:pt x="262" y="1319"/>
                  <a:pt x="265" y="1315"/>
                  <a:pt x="264" y="1309"/>
                </a:cubicBezTo>
                <a:cubicBezTo>
                  <a:pt x="265" y="1307"/>
                  <a:pt x="266" y="1305"/>
                  <a:pt x="268" y="1303"/>
                </a:cubicBezTo>
                <a:cubicBezTo>
                  <a:pt x="278" y="1302"/>
                  <a:pt x="278" y="1295"/>
                  <a:pt x="278" y="1287"/>
                </a:cubicBezTo>
                <a:cubicBezTo>
                  <a:pt x="278" y="1287"/>
                  <a:pt x="278" y="1287"/>
                  <a:pt x="278" y="1287"/>
                </a:cubicBezTo>
                <a:cubicBezTo>
                  <a:pt x="278" y="1287"/>
                  <a:pt x="278" y="1287"/>
                  <a:pt x="278" y="1287"/>
                </a:cubicBezTo>
                <a:cubicBezTo>
                  <a:pt x="278" y="1287"/>
                  <a:pt x="279" y="1286"/>
                  <a:pt x="279" y="1285"/>
                </a:cubicBezTo>
                <a:cubicBezTo>
                  <a:pt x="279" y="1285"/>
                  <a:pt x="279" y="1285"/>
                  <a:pt x="279" y="1285"/>
                </a:cubicBezTo>
                <a:cubicBezTo>
                  <a:pt x="284" y="1287"/>
                  <a:pt x="290" y="1288"/>
                  <a:pt x="294" y="1282"/>
                </a:cubicBezTo>
                <a:cubicBezTo>
                  <a:pt x="297" y="1280"/>
                  <a:pt x="299" y="1278"/>
                  <a:pt x="301" y="1276"/>
                </a:cubicBezTo>
                <a:cubicBezTo>
                  <a:pt x="304" y="1272"/>
                  <a:pt x="308" y="1271"/>
                  <a:pt x="314" y="1271"/>
                </a:cubicBezTo>
                <a:cubicBezTo>
                  <a:pt x="323" y="1270"/>
                  <a:pt x="324" y="1280"/>
                  <a:pt x="328" y="1283"/>
                </a:cubicBezTo>
                <a:cubicBezTo>
                  <a:pt x="326" y="1285"/>
                  <a:pt x="325" y="1288"/>
                  <a:pt x="324" y="1291"/>
                </a:cubicBezTo>
                <a:cubicBezTo>
                  <a:pt x="324" y="1292"/>
                  <a:pt x="324" y="1294"/>
                  <a:pt x="325" y="1295"/>
                </a:cubicBezTo>
                <a:cubicBezTo>
                  <a:pt x="332" y="1301"/>
                  <a:pt x="328" y="1308"/>
                  <a:pt x="329" y="1315"/>
                </a:cubicBezTo>
                <a:cubicBezTo>
                  <a:pt x="330" y="1322"/>
                  <a:pt x="331" y="1322"/>
                  <a:pt x="337" y="1317"/>
                </a:cubicBezTo>
                <a:cubicBezTo>
                  <a:pt x="337" y="1318"/>
                  <a:pt x="337" y="1318"/>
                  <a:pt x="337" y="1318"/>
                </a:cubicBezTo>
                <a:cubicBezTo>
                  <a:pt x="338" y="1319"/>
                  <a:pt x="338" y="1319"/>
                  <a:pt x="339" y="1320"/>
                </a:cubicBezTo>
                <a:cubicBezTo>
                  <a:pt x="338" y="1321"/>
                  <a:pt x="337" y="1322"/>
                  <a:pt x="337" y="1323"/>
                </a:cubicBezTo>
                <a:cubicBezTo>
                  <a:pt x="334" y="1327"/>
                  <a:pt x="332" y="1331"/>
                  <a:pt x="338" y="1333"/>
                </a:cubicBezTo>
                <a:cubicBezTo>
                  <a:pt x="338" y="1333"/>
                  <a:pt x="338" y="1333"/>
                  <a:pt x="338" y="1333"/>
                </a:cubicBezTo>
                <a:cubicBezTo>
                  <a:pt x="340" y="1338"/>
                  <a:pt x="345" y="1340"/>
                  <a:pt x="348" y="1344"/>
                </a:cubicBezTo>
                <a:cubicBezTo>
                  <a:pt x="351" y="1346"/>
                  <a:pt x="354" y="1348"/>
                  <a:pt x="358" y="1347"/>
                </a:cubicBezTo>
                <a:cubicBezTo>
                  <a:pt x="360" y="1344"/>
                  <a:pt x="361" y="1340"/>
                  <a:pt x="365" y="1338"/>
                </a:cubicBezTo>
                <a:cubicBezTo>
                  <a:pt x="367" y="1336"/>
                  <a:pt x="369" y="1334"/>
                  <a:pt x="371" y="1332"/>
                </a:cubicBezTo>
                <a:cubicBezTo>
                  <a:pt x="372" y="1331"/>
                  <a:pt x="373" y="1330"/>
                  <a:pt x="373" y="1329"/>
                </a:cubicBezTo>
                <a:cubicBezTo>
                  <a:pt x="378" y="1329"/>
                  <a:pt x="383" y="1331"/>
                  <a:pt x="387" y="1329"/>
                </a:cubicBezTo>
                <a:cubicBezTo>
                  <a:pt x="389" y="1327"/>
                  <a:pt x="390" y="1325"/>
                  <a:pt x="392" y="1323"/>
                </a:cubicBezTo>
                <a:cubicBezTo>
                  <a:pt x="395" y="1319"/>
                  <a:pt x="402" y="1317"/>
                  <a:pt x="404" y="1311"/>
                </a:cubicBezTo>
                <a:cubicBezTo>
                  <a:pt x="404" y="1308"/>
                  <a:pt x="403" y="1305"/>
                  <a:pt x="401" y="1302"/>
                </a:cubicBezTo>
                <a:cubicBezTo>
                  <a:pt x="402" y="1302"/>
                  <a:pt x="403" y="1301"/>
                  <a:pt x="404" y="1299"/>
                </a:cubicBezTo>
                <a:cubicBezTo>
                  <a:pt x="404" y="1299"/>
                  <a:pt x="404" y="1298"/>
                  <a:pt x="404" y="1297"/>
                </a:cubicBezTo>
                <a:cubicBezTo>
                  <a:pt x="406" y="1297"/>
                  <a:pt x="407" y="1296"/>
                  <a:pt x="409" y="1296"/>
                </a:cubicBezTo>
                <a:cubicBezTo>
                  <a:pt x="416" y="1299"/>
                  <a:pt x="418" y="1304"/>
                  <a:pt x="415" y="1312"/>
                </a:cubicBezTo>
                <a:cubicBezTo>
                  <a:pt x="418" y="1312"/>
                  <a:pt x="421" y="1312"/>
                  <a:pt x="424" y="1313"/>
                </a:cubicBezTo>
                <a:cubicBezTo>
                  <a:pt x="424" y="1313"/>
                  <a:pt x="424" y="1313"/>
                  <a:pt x="424" y="1313"/>
                </a:cubicBezTo>
                <a:cubicBezTo>
                  <a:pt x="426" y="1313"/>
                  <a:pt x="428" y="1313"/>
                  <a:pt x="430" y="1313"/>
                </a:cubicBezTo>
                <a:cubicBezTo>
                  <a:pt x="431" y="1313"/>
                  <a:pt x="432" y="1313"/>
                  <a:pt x="432" y="1313"/>
                </a:cubicBezTo>
                <a:cubicBezTo>
                  <a:pt x="446" y="1318"/>
                  <a:pt x="460" y="1324"/>
                  <a:pt x="474" y="1329"/>
                </a:cubicBezTo>
                <a:cubicBezTo>
                  <a:pt x="475" y="1329"/>
                  <a:pt x="476" y="1328"/>
                  <a:pt x="477" y="1328"/>
                </a:cubicBezTo>
                <a:cubicBezTo>
                  <a:pt x="478" y="1330"/>
                  <a:pt x="479" y="1331"/>
                  <a:pt x="481" y="1332"/>
                </a:cubicBezTo>
                <a:cubicBezTo>
                  <a:pt x="474" y="1355"/>
                  <a:pt x="491" y="1347"/>
                  <a:pt x="501" y="1349"/>
                </a:cubicBezTo>
                <a:cubicBezTo>
                  <a:pt x="501" y="1349"/>
                  <a:pt x="501" y="1349"/>
                  <a:pt x="501" y="1349"/>
                </a:cubicBezTo>
                <a:cubicBezTo>
                  <a:pt x="502" y="1349"/>
                  <a:pt x="503" y="1349"/>
                  <a:pt x="504" y="1350"/>
                </a:cubicBezTo>
                <a:cubicBezTo>
                  <a:pt x="509" y="1347"/>
                  <a:pt x="513" y="1344"/>
                  <a:pt x="517" y="1341"/>
                </a:cubicBezTo>
                <a:cubicBezTo>
                  <a:pt x="518" y="1340"/>
                  <a:pt x="518" y="1339"/>
                  <a:pt x="518" y="1338"/>
                </a:cubicBezTo>
                <a:cubicBezTo>
                  <a:pt x="521" y="1337"/>
                  <a:pt x="525" y="1336"/>
                  <a:pt x="528" y="1335"/>
                </a:cubicBezTo>
                <a:cubicBezTo>
                  <a:pt x="527" y="1334"/>
                  <a:pt x="528" y="1333"/>
                  <a:pt x="528" y="1332"/>
                </a:cubicBezTo>
                <a:cubicBezTo>
                  <a:pt x="528" y="1332"/>
                  <a:pt x="528" y="1332"/>
                  <a:pt x="528" y="1332"/>
                </a:cubicBezTo>
                <a:cubicBezTo>
                  <a:pt x="531" y="1331"/>
                  <a:pt x="535" y="1329"/>
                  <a:pt x="538" y="1328"/>
                </a:cubicBezTo>
                <a:cubicBezTo>
                  <a:pt x="542" y="1330"/>
                  <a:pt x="547" y="1330"/>
                  <a:pt x="547" y="1335"/>
                </a:cubicBezTo>
                <a:cubicBezTo>
                  <a:pt x="547" y="1348"/>
                  <a:pt x="554" y="1341"/>
                  <a:pt x="559" y="1340"/>
                </a:cubicBezTo>
                <a:cubicBezTo>
                  <a:pt x="559" y="1340"/>
                  <a:pt x="559" y="1340"/>
                  <a:pt x="559" y="1340"/>
                </a:cubicBezTo>
                <a:cubicBezTo>
                  <a:pt x="561" y="1343"/>
                  <a:pt x="563" y="1343"/>
                  <a:pt x="566" y="1341"/>
                </a:cubicBezTo>
                <a:cubicBezTo>
                  <a:pt x="566" y="1341"/>
                  <a:pt x="566" y="1341"/>
                  <a:pt x="566" y="1341"/>
                </a:cubicBezTo>
                <a:cubicBezTo>
                  <a:pt x="570" y="1344"/>
                  <a:pt x="574" y="1347"/>
                  <a:pt x="578" y="1351"/>
                </a:cubicBezTo>
                <a:cubicBezTo>
                  <a:pt x="578" y="1351"/>
                  <a:pt x="578" y="1351"/>
                  <a:pt x="578" y="1351"/>
                </a:cubicBezTo>
                <a:cubicBezTo>
                  <a:pt x="576" y="1352"/>
                  <a:pt x="573" y="1353"/>
                  <a:pt x="573" y="1353"/>
                </a:cubicBezTo>
                <a:cubicBezTo>
                  <a:pt x="574" y="1358"/>
                  <a:pt x="577" y="1356"/>
                  <a:pt x="580" y="1357"/>
                </a:cubicBezTo>
                <a:cubicBezTo>
                  <a:pt x="580" y="1357"/>
                  <a:pt x="580" y="1357"/>
                  <a:pt x="580" y="1357"/>
                </a:cubicBezTo>
                <a:cubicBezTo>
                  <a:pt x="590" y="1360"/>
                  <a:pt x="592" y="1350"/>
                  <a:pt x="597" y="1346"/>
                </a:cubicBezTo>
                <a:cubicBezTo>
                  <a:pt x="597" y="1346"/>
                  <a:pt x="597" y="1346"/>
                  <a:pt x="597" y="1346"/>
                </a:cubicBezTo>
                <a:cubicBezTo>
                  <a:pt x="597" y="1346"/>
                  <a:pt x="597" y="1346"/>
                  <a:pt x="597" y="1346"/>
                </a:cubicBezTo>
                <a:cubicBezTo>
                  <a:pt x="598" y="1346"/>
                  <a:pt x="598" y="1346"/>
                  <a:pt x="598" y="1346"/>
                </a:cubicBezTo>
                <a:cubicBezTo>
                  <a:pt x="599" y="1346"/>
                  <a:pt x="600" y="1347"/>
                  <a:pt x="600" y="1347"/>
                </a:cubicBezTo>
                <a:cubicBezTo>
                  <a:pt x="602" y="1348"/>
                  <a:pt x="603" y="1348"/>
                  <a:pt x="605" y="1347"/>
                </a:cubicBezTo>
                <a:cubicBezTo>
                  <a:pt x="605" y="1347"/>
                  <a:pt x="606" y="1347"/>
                  <a:pt x="607" y="1347"/>
                </a:cubicBezTo>
                <a:cubicBezTo>
                  <a:pt x="609" y="1346"/>
                  <a:pt x="611" y="1346"/>
                  <a:pt x="613" y="1346"/>
                </a:cubicBezTo>
                <a:cubicBezTo>
                  <a:pt x="616" y="1342"/>
                  <a:pt x="618" y="1337"/>
                  <a:pt x="621" y="1332"/>
                </a:cubicBezTo>
                <a:cubicBezTo>
                  <a:pt x="628" y="1329"/>
                  <a:pt x="634" y="1327"/>
                  <a:pt x="639" y="1336"/>
                </a:cubicBezTo>
                <a:cubicBezTo>
                  <a:pt x="638" y="1337"/>
                  <a:pt x="638" y="1337"/>
                  <a:pt x="638" y="1337"/>
                </a:cubicBezTo>
                <a:cubicBezTo>
                  <a:pt x="639" y="1339"/>
                  <a:pt x="639" y="1339"/>
                  <a:pt x="639" y="1339"/>
                </a:cubicBezTo>
                <a:cubicBezTo>
                  <a:pt x="638" y="1340"/>
                  <a:pt x="638" y="1340"/>
                  <a:pt x="638" y="1340"/>
                </a:cubicBezTo>
                <a:cubicBezTo>
                  <a:pt x="639" y="1341"/>
                  <a:pt x="639" y="1341"/>
                  <a:pt x="639" y="1341"/>
                </a:cubicBezTo>
                <a:cubicBezTo>
                  <a:pt x="634" y="1352"/>
                  <a:pt x="634" y="1363"/>
                  <a:pt x="636" y="1375"/>
                </a:cubicBezTo>
                <a:cubicBezTo>
                  <a:pt x="643" y="1370"/>
                  <a:pt x="636" y="1358"/>
                  <a:pt x="648" y="1358"/>
                </a:cubicBezTo>
                <a:cubicBezTo>
                  <a:pt x="656" y="1358"/>
                  <a:pt x="662" y="1354"/>
                  <a:pt x="667" y="1349"/>
                </a:cubicBezTo>
                <a:cubicBezTo>
                  <a:pt x="668" y="1348"/>
                  <a:pt x="669" y="1346"/>
                  <a:pt x="669" y="1345"/>
                </a:cubicBezTo>
                <a:cubicBezTo>
                  <a:pt x="673" y="1353"/>
                  <a:pt x="678" y="1359"/>
                  <a:pt x="683" y="1366"/>
                </a:cubicBezTo>
                <a:cubicBezTo>
                  <a:pt x="684" y="1370"/>
                  <a:pt x="687" y="1373"/>
                  <a:pt x="691" y="1374"/>
                </a:cubicBezTo>
                <a:cubicBezTo>
                  <a:pt x="693" y="1375"/>
                  <a:pt x="695" y="1375"/>
                  <a:pt x="698" y="1374"/>
                </a:cubicBezTo>
                <a:cubicBezTo>
                  <a:pt x="702" y="1373"/>
                  <a:pt x="704" y="1370"/>
                  <a:pt x="707" y="1368"/>
                </a:cubicBezTo>
                <a:cubicBezTo>
                  <a:pt x="709" y="1361"/>
                  <a:pt x="716" y="1360"/>
                  <a:pt x="720" y="1356"/>
                </a:cubicBezTo>
                <a:cubicBezTo>
                  <a:pt x="721" y="1356"/>
                  <a:pt x="721" y="1356"/>
                  <a:pt x="721" y="1356"/>
                </a:cubicBezTo>
                <a:cubicBezTo>
                  <a:pt x="722" y="1357"/>
                  <a:pt x="723" y="1358"/>
                  <a:pt x="724" y="1360"/>
                </a:cubicBezTo>
                <a:cubicBezTo>
                  <a:pt x="724" y="1361"/>
                  <a:pt x="724" y="1362"/>
                  <a:pt x="725" y="1363"/>
                </a:cubicBezTo>
                <a:cubicBezTo>
                  <a:pt x="725" y="1364"/>
                  <a:pt x="726" y="1366"/>
                  <a:pt x="727" y="1367"/>
                </a:cubicBezTo>
                <a:cubicBezTo>
                  <a:pt x="728" y="1368"/>
                  <a:pt x="729" y="1369"/>
                  <a:pt x="730" y="1370"/>
                </a:cubicBezTo>
                <a:cubicBezTo>
                  <a:pt x="731" y="1371"/>
                  <a:pt x="732" y="1373"/>
                  <a:pt x="733" y="1375"/>
                </a:cubicBezTo>
                <a:cubicBezTo>
                  <a:pt x="734" y="1379"/>
                  <a:pt x="736" y="1383"/>
                  <a:pt x="738" y="1386"/>
                </a:cubicBezTo>
                <a:cubicBezTo>
                  <a:pt x="740" y="1389"/>
                  <a:pt x="742" y="1391"/>
                  <a:pt x="744" y="1393"/>
                </a:cubicBezTo>
                <a:cubicBezTo>
                  <a:pt x="746" y="1394"/>
                  <a:pt x="747" y="1394"/>
                  <a:pt x="749" y="1394"/>
                </a:cubicBezTo>
                <a:cubicBezTo>
                  <a:pt x="755" y="1394"/>
                  <a:pt x="760" y="1391"/>
                  <a:pt x="764" y="1387"/>
                </a:cubicBezTo>
                <a:cubicBezTo>
                  <a:pt x="766" y="1384"/>
                  <a:pt x="767" y="1380"/>
                  <a:pt x="768" y="1377"/>
                </a:cubicBezTo>
                <a:cubicBezTo>
                  <a:pt x="774" y="1379"/>
                  <a:pt x="777" y="1383"/>
                  <a:pt x="781" y="1387"/>
                </a:cubicBezTo>
                <a:cubicBezTo>
                  <a:pt x="782" y="1389"/>
                  <a:pt x="783" y="1391"/>
                  <a:pt x="783" y="1393"/>
                </a:cubicBezTo>
                <a:cubicBezTo>
                  <a:pt x="785" y="1395"/>
                  <a:pt x="788" y="1396"/>
                  <a:pt x="790" y="1396"/>
                </a:cubicBezTo>
                <a:cubicBezTo>
                  <a:pt x="790" y="1397"/>
                  <a:pt x="790" y="1397"/>
                  <a:pt x="790" y="1397"/>
                </a:cubicBezTo>
                <a:cubicBezTo>
                  <a:pt x="790" y="1399"/>
                  <a:pt x="790" y="1400"/>
                  <a:pt x="791" y="1402"/>
                </a:cubicBezTo>
                <a:cubicBezTo>
                  <a:pt x="802" y="1413"/>
                  <a:pt x="813" y="1409"/>
                  <a:pt x="824" y="1401"/>
                </a:cubicBezTo>
                <a:cubicBezTo>
                  <a:pt x="826" y="1399"/>
                  <a:pt x="828" y="1397"/>
                  <a:pt x="831" y="1395"/>
                </a:cubicBezTo>
                <a:cubicBezTo>
                  <a:pt x="838" y="1386"/>
                  <a:pt x="846" y="1394"/>
                  <a:pt x="853" y="1394"/>
                </a:cubicBezTo>
                <a:cubicBezTo>
                  <a:pt x="853" y="1393"/>
                  <a:pt x="853" y="1393"/>
                  <a:pt x="853" y="1393"/>
                </a:cubicBezTo>
                <a:cubicBezTo>
                  <a:pt x="855" y="1392"/>
                  <a:pt x="857" y="1392"/>
                  <a:pt x="858" y="1390"/>
                </a:cubicBezTo>
                <a:cubicBezTo>
                  <a:pt x="865" y="1390"/>
                  <a:pt x="871" y="1394"/>
                  <a:pt x="875" y="1399"/>
                </a:cubicBezTo>
                <a:cubicBezTo>
                  <a:pt x="879" y="1405"/>
                  <a:pt x="883" y="1409"/>
                  <a:pt x="891" y="1408"/>
                </a:cubicBezTo>
                <a:cubicBezTo>
                  <a:pt x="891" y="1409"/>
                  <a:pt x="892" y="1409"/>
                  <a:pt x="893" y="1409"/>
                </a:cubicBezTo>
                <a:cubicBezTo>
                  <a:pt x="893" y="1409"/>
                  <a:pt x="893" y="1409"/>
                  <a:pt x="893" y="1409"/>
                </a:cubicBezTo>
                <a:cubicBezTo>
                  <a:pt x="893" y="1411"/>
                  <a:pt x="893" y="1411"/>
                  <a:pt x="893" y="1411"/>
                </a:cubicBezTo>
                <a:cubicBezTo>
                  <a:pt x="893" y="1412"/>
                  <a:pt x="893" y="1412"/>
                  <a:pt x="893" y="1412"/>
                </a:cubicBezTo>
                <a:cubicBezTo>
                  <a:pt x="894" y="1413"/>
                  <a:pt x="895" y="1414"/>
                  <a:pt x="896" y="1416"/>
                </a:cubicBezTo>
                <a:cubicBezTo>
                  <a:pt x="898" y="1417"/>
                  <a:pt x="901" y="1418"/>
                  <a:pt x="902" y="1415"/>
                </a:cubicBezTo>
                <a:cubicBezTo>
                  <a:pt x="905" y="1412"/>
                  <a:pt x="907" y="1410"/>
                  <a:pt x="909" y="1407"/>
                </a:cubicBezTo>
                <a:cubicBezTo>
                  <a:pt x="913" y="1410"/>
                  <a:pt x="918" y="1409"/>
                  <a:pt x="923" y="1408"/>
                </a:cubicBezTo>
                <a:cubicBezTo>
                  <a:pt x="924" y="1408"/>
                  <a:pt x="924" y="1407"/>
                  <a:pt x="925" y="1407"/>
                </a:cubicBezTo>
                <a:cubicBezTo>
                  <a:pt x="927" y="1400"/>
                  <a:pt x="928" y="1393"/>
                  <a:pt x="930" y="1385"/>
                </a:cubicBezTo>
                <a:cubicBezTo>
                  <a:pt x="934" y="1386"/>
                  <a:pt x="931" y="1400"/>
                  <a:pt x="940" y="1390"/>
                </a:cubicBezTo>
                <a:cubicBezTo>
                  <a:pt x="946" y="1398"/>
                  <a:pt x="952" y="1406"/>
                  <a:pt x="964" y="1400"/>
                </a:cubicBezTo>
                <a:cubicBezTo>
                  <a:pt x="968" y="1396"/>
                  <a:pt x="971" y="1390"/>
                  <a:pt x="978" y="1388"/>
                </a:cubicBezTo>
                <a:cubicBezTo>
                  <a:pt x="982" y="1387"/>
                  <a:pt x="987" y="1388"/>
                  <a:pt x="991" y="1385"/>
                </a:cubicBezTo>
                <a:cubicBezTo>
                  <a:pt x="991" y="1387"/>
                  <a:pt x="991" y="1390"/>
                  <a:pt x="991" y="1392"/>
                </a:cubicBezTo>
                <a:cubicBezTo>
                  <a:pt x="994" y="1393"/>
                  <a:pt x="998" y="1394"/>
                  <a:pt x="999" y="1396"/>
                </a:cubicBezTo>
                <a:cubicBezTo>
                  <a:pt x="1000" y="1401"/>
                  <a:pt x="993" y="1398"/>
                  <a:pt x="992" y="1402"/>
                </a:cubicBezTo>
                <a:cubicBezTo>
                  <a:pt x="993" y="1405"/>
                  <a:pt x="995" y="1409"/>
                  <a:pt x="996" y="1412"/>
                </a:cubicBezTo>
                <a:cubicBezTo>
                  <a:pt x="1000" y="1410"/>
                  <a:pt x="1000" y="1404"/>
                  <a:pt x="1006" y="1403"/>
                </a:cubicBezTo>
                <a:cubicBezTo>
                  <a:pt x="1006" y="1406"/>
                  <a:pt x="1006" y="1409"/>
                  <a:pt x="1006" y="1412"/>
                </a:cubicBezTo>
                <a:cubicBezTo>
                  <a:pt x="1010" y="1417"/>
                  <a:pt x="1015" y="1419"/>
                  <a:pt x="1021" y="1417"/>
                </a:cubicBezTo>
                <a:cubicBezTo>
                  <a:pt x="1021" y="1417"/>
                  <a:pt x="1021" y="1417"/>
                  <a:pt x="1021" y="1417"/>
                </a:cubicBezTo>
                <a:cubicBezTo>
                  <a:pt x="1029" y="1415"/>
                  <a:pt x="1036" y="1419"/>
                  <a:pt x="1043" y="1420"/>
                </a:cubicBezTo>
                <a:cubicBezTo>
                  <a:pt x="1043" y="1421"/>
                  <a:pt x="1043" y="1423"/>
                  <a:pt x="1043" y="1424"/>
                </a:cubicBezTo>
                <a:cubicBezTo>
                  <a:pt x="1048" y="1424"/>
                  <a:pt x="1052" y="1424"/>
                  <a:pt x="1057" y="1424"/>
                </a:cubicBezTo>
                <a:cubicBezTo>
                  <a:pt x="1058" y="1423"/>
                  <a:pt x="1058" y="1423"/>
                  <a:pt x="1058" y="1423"/>
                </a:cubicBezTo>
                <a:cubicBezTo>
                  <a:pt x="1058" y="1423"/>
                  <a:pt x="1058" y="1423"/>
                  <a:pt x="1058" y="1423"/>
                </a:cubicBezTo>
                <a:cubicBezTo>
                  <a:pt x="1068" y="1414"/>
                  <a:pt x="1065" y="1431"/>
                  <a:pt x="1071" y="1430"/>
                </a:cubicBezTo>
                <a:cubicBezTo>
                  <a:pt x="1072" y="1430"/>
                  <a:pt x="1073" y="1429"/>
                  <a:pt x="1074" y="1429"/>
                </a:cubicBezTo>
                <a:cubicBezTo>
                  <a:pt x="1071" y="1413"/>
                  <a:pt x="1082" y="1415"/>
                  <a:pt x="1091" y="1414"/>
                </a:cubicBezTo>
                <a:cubicBezTo>
                  <a:pt x="1092" y="1414"/>
                  <a:pt x="1093" y="1415"/>
                  <a:pt x="1094" y="1415"/>
                </a:cubicBezTo>
                <a:cubicBezTo>
                  <a:pt x="1094" y="1416"/>
                  <a:pt x="1094" y="1417"/>
                  <a:pt x="1095" y="1418"/>
                </a:cubicBezTo>
                <a:cubicBezTo>
                  <a:pt x="1094" y="1421"/>
                  <a:pt x="1096" y="1423"/>
                  <a:pt x="1099" y="1424"/>
                </a:cubicBezTo>
                <a:cubicBezTo>
                  <a:pt x="1101" y="1424"/>
                  <a:pt x="1104" y="1423"/>
                  <a:pt x="1106" y="1422"/>
                </a:cubicBezTo>
                <a:cubicBezTo>
                  <a:pt x="1108" y="1433"/>
                  <a:pt x="1113" y="1442"/>
                  <a:pt x="1120" y="1451"/>
                </a:cubicBezTo>
                <a:cubicBezTo>
                  <a:pt x="1122" y="1449"/>
                  <a:pt x="1123" y="1447"/>
                  <a:pt x="1125" y="1446"/>
                </a:cubicBezTo>
                <a:cubicBezTo>
                  <a:pt x="1126" y="1446"/>
                  <a:pt x="1127" y="1446"/>
                  <a:pt x="1127" y="1446"/>
                </a:cubicBezTo>
                <a:cubicBezTo>
                  <a:pt x="1129" y="1448"/>
                  <a:pt x="1130" y="1450"/>
                  <a:pt x="1131" y="1452"/>
                </a:cubicBezTo>
                <a:cubicBezTo>
                  <a:pt x="1140" y="1456"/>
                  <a:pt x="1144" y="1463"/>
                  <a:pt x="1140" y="1472"/>
                </a:cubicBezTo>
                <a:cubicBezTo>
                  <a:pt x="1138" y="1478"/>
                  <a:pt x="1137" y="1483"/>
                  <a:pt x="1144" y="1485"/>
                </a:cubicBezTo>
                <a:cubicBezTo>
                  <a:pt x="1147" y="1485"/>
                  <a:pt x="1149" y="1485"/>
                  <a:pt x="1151" y="1485"/>
                </a:cubicBezTo>
                <a:cubicBezTo>
                  <a:pt x="1155" y="1493"/>
                  <a:pt x="1145" y="1504"/>
                  <a:pt x="1155" y="1511"/>
                </a:cubicBezTo>
                <a:cubicBezTo>
                  <a:pt x="1154" y="1514"/>
                  <a:pt x="1152" y="1516"/>
                  <a:pt x="1156" y="1518"/>
                </a:cubicBezTo>
                <a:cubicBezTo>
                  <a:pt x="1158" y="1516"/>
                  <a:pt x="1161" y="1514"/>
                  <a:pt x="1164" y="1512"/>
                </a:cubicBezTo>
                <a:cubicBezTo>
                  <a:pt x="1167" y="1519"/>
                  <a:pt x="1174" y="1513"/>
                  <a:pt x="1178" y="1516"/>
                </a:cubicBezTo>
                <a:cubicBezTo>
                  <a:pt x="1176" y="1525"/>
                  <a:pt x="1197" y="1526"/>
                  <a:pt x="1185" y="1539"/>
                </a:cubicBezTo>
                <a:cubicBezTo>
                  <a:pt x="1193" y="1541"/>
                  <a:pt x="1192" y="1534"/>
                  <a:pt x="1195" y="1532"/>
                </a:cubicBezTo>
                <a:cubicBezTo>
                  <a:pt x="1194" y="1527"/>
                  <a:pt x="1197" y="1524"/>
                  <a:pt x="1200" y="1520"/>
                </a:cubicBezTo>
                <a:cubicBezTo>
                  <a:pt x="1199" y="1520"/>
                  <a:pt x="1199" y="1520"/>
                  <a:pt x="1199" y="1520"/>
                </a:cubicBezTo>
                <a:cubicBezTo>
                  <a:pt x="1201" y="1516"/>
                  <a:pt x="1204" y="1512"/>
                  <a:pt x="1207" y="1508"/>
                </a:cubicBezTo>
                <a:cubicBezTo>
                  <a:pt x="1208" y="1504"/>
                  <a:pt x="1209" y="1500"/>
                  <a:pt x="1211" y="1495"/>
                </a:cubicBezTo>
                <a:cubicBezTo>
                  <a:pt x="1211" y="1494"/>
                  <a:pt x="1211" y="1493"/>
                  <a:pt x="1212" y="1492"/>
                </a:cubicBezTo>
                <a:cubicBezTo>
                  <a:pt x="1219" y="1485"/>
                  <a:pt x="1221" y="1474"/>
                  <a:pt x="1226" y="1465"/>
                </a:cubicBezTo>
                <a:cubicBezTo>
                  <a:pt x="1229" y="1456"/>
                  <a:pt x="1240" y="1465"/>
                  <a:pt x="1244" y="1456"/>
                </a:cubicBezTo>
                <a:cubicBezTo>
                  <a:pt x="1244" y="1455"/>
                  <a:pt x="1244" y="1455"/>
                  <a:pt x="1244" y="1455"/>
                </a:cubicBezTo>
                <a:cubicBezTo>
                  <a:pt x="1246" y="1455"/>
                  <a:pt x="1248" y="1454"/>
                  <a:pt x="1250" y="1452"/>
                </a:cubicBezTo>
                <a:cubicBezTo>
                  <a:pt x="1250" y="1457"/>
                  <a:pt x="1249" y="1461"/>
                  <a:pt x="1256" y="1463"/>
                </a:cubicBezTo>
                <a:cubicBezTo>
                  <a:pt x="1262" y="1464"/>
                  <a:pt x="1269" y="1466"/>
                  <a:pt x="1274" y="1462"/>
                </a:cubicBezTo>
                <a:cubicBezTo>
                  <a:pt x="1275" y="1466"/>
                  <a:pt x="1278" y="1469"/>
                  <a:pt x="1281" y="1471"/>
                </a:cubicBezTo>
                <a:cubicBezTo>
                  <a:pt x="1283" y="1471"/>
                  <a:pt x="1284" y="1472"/>
                  <a:pt x="1286" y="1472"/>
                </a:cubicBezTo>
                <a:cubicBezTo>
                  <a:pt x="1298" y="1473"/>
                  <a:pt x="1307" y="1481"/>
                  <a:pt x="1316" y="1488"/>
                </a:cubicBezTo>
                <a:cubicBezTo>
                  <a:pt x="1320" y="1488"/>
                  <a:pt x="1322" y="1486"/>
                  <a:pt x="1324" y="1483"/>
                </a:cubicBezTo>
                <a:cubicBezTo>
                  <a:pt x="1325" y="1481"/>
                  <a:pt x="1325" y="1479"/>
                  <a:pt x="1325" y="1477"/>
                </a:cubicBezTo>
                <a:cubicBezTo>
                  <a:pt x="1329" y="1475"/>
                  <a:pt x="1330" y="1471"/>
                  <a:pt x="1334" y="1469"/>
                </a:cubicBezTo>
                <a:cubicBezTo>
                  <a:pt x="1338" y="1466"/>
                  <a:pt x="1341" y="1463"/>
                  <a:pt x="1340" y="1458"/>
                </a:cubicBezTo>
                <a:cubicBezTo>
                  <a:pt x="1342" y="1460"/>
                  <a:pt x="1343" y="1462"/>
                  <a:pt x="1346" y="1462"/>
                </a:cubicBezTo>
                <a:cubicBezTo>
                  <a:pt x="1349" y="1461"/>
                  <a:pt x="1349" y="1459"/>
                  <a:pt x="1348" y="1456"/>
                </a:cubicBezTo>
                <a:cubicBezTo>
                  <a:pt x="1361" y="1455"/>
                  <a:pt x="1374" y="1453"/>
                  <a:pt x="1386" y="1452"/>
                </a:cubicBezTo>
                <a:cubicBezTo>
                  <a:pt x="1386" y="1452"/>
                  <a:pt x="1386" y="1452"/>
                  <a:pt x="1386" y="1452"/>
                </a:cubicBezTo>
                <a:cubicBezTo>
                  <a:pt x="1388" y="1454"/>
                  <a:pt x="1390" y="1457"/>
                  <a:pt x="1392" y="1460"/>
                </a:cubicBezTo>
                <a:cubicBezTo>
                  <a:pt x="1397" y="1458"/>
                  <a:pt x="1398" y="1461"/>
                  <a:pt x="1398" y="1465"/>
                </a:cubicBezTo>
                <a:cubicBezTo>
                  <a:pt x="1399" y="1465"/>
                  <a:pt x="1400" y="1465"/>
                  <a:pt x="1401" y="1465"/>
                </a:cubicBezTo>
                <a:cubicBezTo>
                  <a:pt x="1401" y="1465"/>
                  <a:pt x="1401" y="1465"/>
                  <a:pt x="1401" y="1465"/>
                </a:cubicBezTo>
                <a:cubicBezTo>
                  <a:pt x="1401" y="1466"/>
                  <a:pt x="1401" y="1467"/>
                  <a:pt x="1401" y="1468"/>
                </a:cubicBezTo>
                <a:cubicBezTo>
                  <a:pt x="1418" y="1464"/>
                  <a:pt x="1426" y="1478"/>
                  <a:pt x="1435" y="1487"/>
                </a:cubicBezTo>
                <a:cubicBezTo>
                  <a:pt x="1435" y="1487"/>
                  <a:pt x="1435" y="1487"/>
                  <a:pt x="1435" y="1487"/>
                </a:cubicBezTo>
                <a:cubicBezTo>
                  <a:pt x="1434" y="1487"/>
                  <a:pt x="1433" y="1487"/>
                  <a:pt x="1432" y="1487"/>
                </a:cubicBezTo>
                <a:cubicBezTo>
                  <a:pt x="1422" y="1491"/>
                  <a:pt x="1433" y="1495"/>
                  <a:pt x="1431" y="1499"/>
                </a:cubicBezTo>
                <a:cubicBezTo>
                  <a:pt x="1430" y="1500"/>
                  <a:pt x="1429" y="1502"/>
                  <a:pt x="1428" y="1503"/>
                </a:cubicBezTo>
                <a:cubicBezTo>
                  <a:pt x="1428" y="1510"/>
                  <a:pt x="1434" y="1505"/>
                  <a:pt x="1437" y="1506"/>
                </a:cubicBezTo>
                <a:cubicBezTo>
                  <a:pt x="1437" y="1506"/>
                  <a:pt x="1437" y="1506"/>
                  <a:pt x="1437" y="1506"/>
                </a:cubicBezTo>
                <a:cubicBezTo>
                  <a:pt x="1437" y="1508"/>
                  <a:pt x="1438" y="1510"/>
                  <a:pt x="1439" y="1512"/>
                </a:cubicBezTo>
                <a:cubicBezTo>
                  <a:pt x="1447" y="1506"/>
                  <a:pt x="1451" y="1498"/>
                  <a:pt x="1454" y="1489"/>
                </a:cubicBezTo>
                <a:cubicBezTo>
                  <a:pt x="1456" y="1488"/>
                  <a:pt x="1459" y="1487"/>
                  <a:pt x="1461" y="1486"/>
                </a:cubicBezTo>
                <a:cubicBezTo>
                  <a:pt x="1463" y="1484"/>
                  <a:pt x="1466" y="1482"/>
                  <a:pt x="1469" y="1482"/>
                </a:cubicBezTo>
                <a:cubicBezTo>
                  <a:pt x="1469" y="1483"/>
                  <a:pt x="1469" y="1485"/>
                  <a:pt x="1470" y="1486"/>
                </a:cubicBezTo>
                <a:cubicBezTo>
                  <a:pt x="1471" y="1489"/>
                  <a:pt x="1471" y="1493"/>
                  <a:pt x="1476" y="1492"/>
                </a:cubicBezTo>
                <a:cubicBezTo>
                  <a:pt x="1483" y="1487"/>
                  <a:pt x="1483" y="1495"/>
                  <a:pt x="1486" y="1497"/>
                </a:cubicBezTo>
                <a:cubicBezTo>
                  <a:pt x="1488" y="1497"/>
                  <a:pt x="1489" y="1496"/>
                  <a:pt x="1489" y="1494"/>
                </a:cubicBezTo>
                <a:cubicBezTo>
                  <a:pt x="1490" y="1494"/>
                  <a:pt x="1490" y="1494"/>
                  <a:pt x="1491" y="1494"/>
                </a:cubicBezTo>
                <a:cubicBezTo>
                  <a:pt x="1494" y="1491"/>
                  <a:pt x="1495" y="1487"/>
                  <a:pt x="1499" y="1484"/>
                </a:cubicBezTo>
                <a:cubicBezTo>
                  <a:pt x="1500" y="1484"/>
                  <a:pt x="1501" y="1483"/>
                  <a:pt x="1501" y="1481"/>
                </a:cubicBezTo>
                <a:cubicBezTo>
                  <a:pt x="1505" y="1476"/>
                  <a:pt x="1512" y="1474"/>
                  <a:pt x="1516" y="1469"/>
                </a:cubicBezTo>
                <a:cubicBezTo>
                  <a:pt x="1517" y="1471"/>
                  <a:pt x="1518" y="1472"/>
                  <a:pt x="1520" y="1471"/>
                </a:cubicBezTo>
                <a:cubicBezTo>
                  <a:pt x="1530" y="1482"/>
                  <a:pt x="1536" y="1482"/>
                  <a:pt x="1544" y="1470"/>
                </a:cubicBezTo>
                <a:cubicBezTo>
                  <a:pt x="1544" y="1470"/>
                  <a:pt x="1544" y="1470"/>
                  <a:pt x="1544" y="1470"/>
                </a:cubicBezTo>
                <a:cubicBezTo>
                  <a:pt x="1546" y="1474"/>
                  <a:pt x="1549" y="1477"/>
                  <a:pt x="1549" y="1482"/>
                </a:cubicBezTo>
                <a:cubicBezTo>
                  <a:pt x="1552" y="1492"/>
                  <a:pt x="1545" y="1499"/>
                  <a:pt x="1541" y="1506"/>
                </a:cubicBezTo>
                <a:cubicBezTo>
                  <a:pt x="1540" y="1507"/>
                  <a:pt x="1541" y="1509"/>
                  <a:pt x="1541" y="1510"/>
                </a:cubicBezTo>
                <a:cubicBezTo>
                  <a:pt x="1543" y="1511"/>
                  <a:pt x="1544" y="1512"/>
                  <a:pt x="1545" y="1512"/>
                </a:cubicBezTo>
                <a:cubicBezTo>
                  <a:pt x="1549" y="1513"/>
                  <a:pt x="1551" y="1512"/>
                  <a:pt x="1554" y="1511"/>
                </a:cubicBezTo>
                <a:cubicBezTo>
                  <a:pt x="1555" y="1510"/>
                  <a:pt x="1556" y="1510"/>
                  <a:pt x="1557" y="1510"/>
                </a:cubicBezTo>
                <a:cubicBezTo>
                  <a:pt x="1560" y="1511"/>
                  <a:pt x="1563" y="1511"/>
                  <a:pt x="1565" y="1504"/>
                </a:cubicBezTo>
                <a:cubicBezTo>
                  <a:pt x="1565" y="1503"/>
                  <a:pt x="1565" y="1503"/>
                  <a:pt x="1565" y="1503"/>
                </a:cubicBezTo>
                <a:cubicBezTo>
                  <a:pt x="1566" y="1503"/>
                  <a:pt x="1568" y="1503"/>
                  <a:pt x="1569" y="1504"/>
                </a:cubicBezTo>
                <a:cubicBezTo>
                  <a:pt x="1573" y="1509"/>
                  <a:pt x="1577" y="1514"/>
                  <a:pt x="1584" y="1514"/>
                </a:cubicBezTo>
                <a:cubicBezTo>
                  <a:pt x="1588" y="1513"/>
                  <a:pt x="1593" y="1513"/>
                  <a:pt x="1597" y="1511"/>
                </a:cubicBezTo>
                <a:cubicBezTo>
                  <a:pt x="1598" y="1510"/>
                  <a:pt x="1599" y="1508"/>
                  <a:pt x="1599" y="1506"/>
                </a:cubicBezTo>
                <a:cubicBezTo>
                  <a:pt x="1599" y="1505"/>
                  <a:pt x="1600" y="1504"/>
                  <a:pt x="1600" y="1504"/>
                </a:cubicBezTo>
                <a:cubicBezTo>
                  <a:pt x="1603" y="1498"/>
                  <a:pt x="1611" y="1496"/>
                  <a:pt x="1610" y="1488"/>
                </a:cubicBezTo>
                <a:cubicBezTo>
                  <a:pt x="1609" y="1487"/>
                  <a:pt x="1609" y="1487"/>
                  <a:pt x="1609" y="1487"/>
                </a:cubicBezTo>
                <a:cubicBezTo>
                  <a:pt x="1612" y="1486"/>
                  <a:pt x="1614" y="1484"/>
                  <a:pt x="1617" y="1481"/>
                </a:cubicBezTo>
                <a:cubicBezTo>
                  <a:pt x="1617" y="1479"/>
                  <a:pt x="1617" y="1476"/>
                  <a:pt x="1617" y="1473"/>
                </a:cubicBezTo>
                <a:cubicBezTo>
                  <a:pt x="1622" y="1468"/>
                  <a:pt x="1627" y="1463"/>
                  <a:pt x="1632" y="1458"/>
                </a:cubicBezTo>
                <a:cubicBezTo>
                  <a:pt x="1633" y="1456"/>
                  <a:pt x="1634" y="1454"/>
                  <a:pt x="1635" y="1452"/>
                </a:cubicBezTo>
                <a:cubicBezTo>
                  <a:pt x="1635" y="1452"/>
                  <a:pt x="1635" y="1452"/>
                  <a:pt x="1635" y="1452"/>
                </a:cubicBezTo>
                <a:cubicBezTo>
                  <a:pt x="1638" y="1455"/>
                  <a:pt x="1641" y="1456"/>
                  <a:pt x="1645" y="1455"/>
                </a:cubicBezTo>
                <a:cubicBezTo>
                  <a:pt x="1655" y="1454"/>
                  <a:pt x="1655" y="1463"/>
                  <a:pt x="1659" y="1468"/>
                </a:cubicBezTo>
                <a:cubicBezTo>
                  <a:pt x="1666" y="1467"/>
                  <a:pt x="1670" y="1462"/>
                  <a:pt x="1673" y="1456"/>
                </a:cubicBezTo>
                <a:cubicBezTo>
                  <a:pt x="1673" y="1455"/>
                  <a:pt x="1673" y="1454"/>
                  <a:pt x="1673" y="1454"/>
                </a:cubicBezTo>
                <a:cubicBezTo>
                  <a:pt x="1678" y="1450"/>
                  <a:pt x="1684" y="1447"/>
                  <a:pt x="1687" y="1442"/>
                </a:cubicBezTo>
                <a:cubicBezTo>
                  <a:pt x="1687" y="1441"/>
                  <a:pt x="1687" y="1441"/>
                  <a:pt x="1688" y="1441"/>
                </a:cubicBezTo>
                <a:cubicBezTo>
                  <a:pt x="1688" y="1441"/>
                  <a:pt x="1689" y="1441"/>
                  <a:pt x="1690" y="1441"/>
                </a:cubicBezTo>
                <a:cubicBezTo>
                  <a:pt x="1691" y="1440"/>
                  <a:pt x="1693" y="1439"/>
                  <a:pt x="1694" y="1438"/>
                </a:cubicBezTo>
                <a:cubicBezTo>
                  <a:pt x="1694" y="1437"/>
                  <a:pt x="1695" y="1435"/>
                  <a:pt x="1696" y="1433"/>
                </a:cubicBezTo>
                <a:cubicBezTo>
                  <a:pt x="1698" y="1432"/>
                  <a:pt x="1699" y="1431"/>
                  <a:pt x="1700" y="1430"/>
                </a:cubicBezTo>
                <a:cubicBezTo>
                  <a:pt x="1701" y="1422"/>
                  <a:pt x="1705" y="1416"/>
                  <a:pt x="1711" y="1411"/>
                </a:cubicBezTo>
                <a:cubicBezTo>
                  <a:pt x="1711" y="1411"/>
                  <a:pt x="1711" y="1411"/>
                  <a:pt x="1711" y="1411"/>
                </a:cubicBezTo>
                <a:cubicBezTo>
                  <a:pt x="1713" y="1415"/>
                  <a:pt x="1715" y="1418"/>
                  <a:pt x="1717" y="1421"/>
                </a:cubicBezTo>
                <a:cubicBezTo>
                  <a:pt x="1718" y="1420"/>
                  <a:pt x="1719" y="1419"/>
                  <a:pt x="1721" y="1418"/>
                </a:cubicBezTo>
                <a:cubicBezTo>
                  <a:pt x="1722" y="1417"/>
                  <a:pt x="1724" y="1416"/>
                  <a:pt x="1724" y="1414"/>
                </a:cubicBezTo>
                <a:cubicBezTo>
                  <a:pt x="1725" y="1414"/>
                  <a:pt x="1725" y="1414"/>
                  <a:pt x="1725" y="1414"/>
                </a:cubicBezTo>
                <a:cubicBezTo>
                  <a:pt x="1729" y="1413"/>
                  <a:pt x="1732" y="1411"/>
                  <a:pt x="1734" y="1408"/>
                </a:cubicBezTo>
                <a:cubicBezTo>
                  <a:pt x="1735" y="1409"/>
                  <a:pt x="1735" y="1409"/>
                  <a:pt x="1735" y="1409"/>
                </a:cubicBezTo>
                <a:cubicBezTo>
                  <a:pt x="1735" y="1409"/>
                  <a:pt x="1734" y="1410"/>
                  <a:pt x="1734" y="1411"/>
                </a:cubicBezTo>
                <a:cubicBezTo>
                  <a:pt x="1733" y="1421"/>
                  <a:pt x="1742" y="1420"/>
                  <a:pt x="1748" y="1423"/>
                </a:cubicBezTo>
                <a:cubicBezTo>
                  <a:pt x="1750" y="1428"/>
                  <a:pt x="1754" y="1430"/>
                  <a:pt x="1759" y="1431"/>
                </a:cubicBezTo>
                <a:cubicBezTo>
                  <a:pt x="1765" y="1438"/>
                  <a:pt x="1771" y="1442"/>
                  <a:pt x="1774" y="1429"/>
                </a:cubicBezTo>
                <a:cubicBezTo>
                  <a:pt x="1774" y="1427"/>
                  <a:pt x="1774" y="1426"/>
                  <a:pt x="1774" y="1425"/>
                </a:cubicBezTo>
                <a:cubicBezTo>
                  <a:pt x="1782" y="1415"/>
                  <a:pt x="1793" y="1416"/>
                  <a:pt x="1803" y="1427"/>
                </a:cubicBezTo>
                <a:cubicBezTo>
                  <a:pt x="1803" y="1428"/>
                  <a:pt x="1803" y="1428"/>
                  <a:pt x="1803" y="1429"/>
                </a:cubicBezTo>
                <a:cubicBezTo>
                  <a:pt x="1802" y="1434"/>
                  <a:pt x="1799" y="1441"/>
                  <a:pt x="1806" y="1443"/>
                </a:cubicBezTo>
                <a:cubicBezTo>
                  <a:pt x="1814" y="1445"/>
                  <a:pt x="1818" y="1439"/>
                  <a:pt x="1820" y="1431"/>
                </a:cubicBezTo>
                <a:cubicBezTo>
                  <a:pt x="1829" y="1433"/>
                  <a:pt x="1824" y="1449"/>
                  <a:pt x="1837" y="1448"/>
                </a:cubicBezTo>
                <a:cubicBezTo>
                  <a:pt x="1837" y="1449"/>
                  <a:pt x="1838" y="1450"/>
                  <a:pt x="1839" y="1450"/>
                </a:cubicBezTo>
                <a:cubicBezTo>
                  <a:pt x="1842" y="1451"/>
                  <a:pt x="1844" y="1451"/>
                  <a:pt x="1846" y="1450"/>
                </a:cubicBezTo>
                <a:cubicBezTo>
                  <a:pt x="1847" y="1450"/>
                  <a:pt x="1847" y="1449"/>
                  <a:pt x="1848" y="1449"/>
                </a:cubicBezTo>
                <a:cubicBezTo>
                  <a:pt x="1850" y="1449"/>
                  <a:pt x="1851" y="1449"/>
                  <a:pt x="1853" y="1450"/>
                </a:cubicBezTo>
                <a:cubicBezTo>
                  <a:pt x="1856" y="1449"/>
                  <a:pt x="1859" y="1449"/>
                  <a:pt x="1862" y="1449"/>
                </a:cubicBezTo>
                <a:cubicBezTo>
                  <a:pt x="1863" y="1449"/>
                  <a:pt x="1863" y="1448"/>
                  <a:pt x="1863" y="1447"/>
                </a:cubicBezTo>
                <a:cubicBezTo>
                  <a:pt x="1865" y="1447"/>
                  <a:pt x="1866" y="1447"/>
                  <a:pt x="1867" y="1446"/>
                </a:cubicBezTo>
                <a:cubicBezTo>
                  <a:pt x="1871" y="1443"/>
                  <a:pt x="1872" y="1438"/>
                  <a:pt x="1872" y="1434"/>
                </a:cubicBezTo>
                <a:cubicBezTo>
                  <a:pt x="1872" y="1433"/>
                  <a:pt x="1872" y="1432"/>
                  <a:pt x="1872" y="1431"/>
                </a:cubicBezTo>
                <a:cubicBezTo>
                  <a:pt x="1872" y="1431"/>
                  <a:pt x="1872" y="1431"/>
                  <a:pt x="1872" y="1431"/>
                </a:cubicBezTo>
                <a:cubicBezTo>
                  <a:pt x="1872" y="1431"/>
                  <a:pt x="1872" y="1431"/>
                  <a:pt x="1872" y="1431"/>
                </a:cubicBezTo>
                <a:cubicBezTo>
                  <a:pt x="1873" y="1430"/>
                  <a:pt x="1874" y="1430"/>
                  <a:pt x="1874" y="1429"/>
                </a:cubicBezTo>
                <a:cubicBezTo>
                  <a:pt x="1877" y="1427"/>
                  <a:pt x="1880" y="1429"/>
                  <a:pt x="1883" y="1431"/>
                </a:cubicBezTo>
                <a:cubicBezTo>
                  <a:pt x="1886" y="1433"/>
                  <a:pt x="1888" y="1435"/>
                  <a:pt x="1891" y="1436"/>
                </a:cubicBezTo>
                <a:cubicBezTo>
                  <a:pt x="1891" y="1436"/>
                  <a:pt x="1891" y="1436"/>
                  <a:pt x="1891" y="1436"/>
                </a:cubicBezTo>
                <a:cubicBezTo>
                  <a:pt x="1891" y="1436"/>
                  <a:pt x="1891" y="1436"/>
                  <a:pt x="1891" y="1436"/>
                </a:cubicBezTo>
                <a:cubicBezTo>
                  <a:pt x="1890" y="1448"/>
                  <a:pt x="1891" y="1460"/>
                  <a:pt x="1895" y="1471"/>
                </a:cubicBezTo>
                <a:cubicBezTo>
                  <a:pt x="1897" y="1471"/>
                  <a:pt x="1898" y="1471"/>
                  <a:pt x="1899" y="1471"/>
                </a:cubicBezTo>
                <a:cubicBezTo>
                  <a:pt x="1906" y="1464"/>
                  <a:pt x="1900" y="1456"/>
                  <a:pt x="1901" y="1449"/>
                </a:cubicBezTo>
                <a:cubicBezTo>
                  <a:pt x="1901" y="1448"/>
                  <a:pt x="1901" y="1448"/>
                  <a:pt x="1901" y="1447"/>
                </a:cubicBezTo>
                <a:cubicBezTo>
                  <a:pt x="1902" y="1446"/>
                  <a:pt x="1903" y="1444"/>
                  <a:pt x="1904" y="1442"/>
                </a:cubicBezTo>
                <a:cubicBezTo>
                  <a:pt x="1904" y="1441"/>
                  <a:pt x="1905" y="1441"/>
                  <a:pt x="1906" y="1440"/>
                </a:cubicBezTo>
                <a:cubicBezTo>
                  <a:pt x="1906" y="1441"/>
                  <a:pt x="1906" y="1441"/>
                  <a:pt x="1906" y="1441"/>
                </a:cubicBezTo>
                <a:cubicBezTo>
                  <a:pt x="1908" y="1443"/>
                  <a:pt x="1908" y="1446"/>
                  <a:pt x="1908" y="1449"/>
                </a:cubicBezTo>
                <a:cubicBezTo>
                  <a:pt x="1909" y="1460"/>
                  <a:pt x="1914" y="1462"/>
                  <a:pt x="1922" y="1458"/>
                </a:cubicBezTo>
                <a:cubicBezTo>
                  <a:pt x="1922" y="1459"/>
                  <a:pt x="1922" y="1461"/>
                  <a:pt x="1922" y="1463"/>
                </a:cubicBezTo>
                <a:cubicBezTo>
                  <a:pt x="1923" y="1465"/>
                  <a:pt x="1924" y="1467"/>
                  <a:pt x="1925" y="1469"/>
                </a:cubicBezTo>
                <a:cubicBezTo>
                  <a:pt x="1927" y="1470"/>
                  <a:pt x="1930" y="1470"/>
                  <a:pt x="1931" y="1473"/>
                </a:cubicBezTo>
                <a:cubicBezTo>
                  <a:pt x="1931" y="1473"/>
                  <a:pt x="1931" y="1473"/>
                  <a:pt x="1931" y="1473"/>
                </a:cubicBezTo>
                <a:cubicBezTo>
                  <a:pt x="1933" y="1474"/>
                  <a:pt x="1935" y="1476"/>
                  <a:pt x="1937" y="1477"/>
                </a:cubicBezTo>
                <a:cubicBezTo>
                  <a:pt x="1938" y="1478"/>
                  <a:pt x="1939" y="1479"/>
                  <a:pt x="1940" y="1481"/>
                </a:cubicBezTo>
                <a:cubicBezTo>
                  <a:pt x="1955" y="1482"/>
                  <a:pt x="1948" y="1495"/>
                  <a:pt x="1952" y="1503"/>
                </a:cubicBezTo>
                <a:cubicBezTo>
                  <a:pt x="1952" y="1503"/>
                  <a:pt x="1952" y="1503"/>
                  <a:pt x="1952" y="1503"/>
                </a:cubicBezTo>
                <a:cubicBezTo>
                  <a:pt x="1954" y="1504"/>
                  <a:pt x="1956" y="1503"/>
                  <a:pt x="1958" y="1502"/>
                </a:cubicBezTo>
                <a:cubicBezTo>
                  <a:pt x="1968" y="1494"/>
                  <a:pt x="1974" y="1501"/>
                  <a:pt x="1979" y="1509"/>
                </a:cubicBezTo>
                <a:cubicBezTo>
                  <a:pt x="1980" y="1511"/>
                  <a:pt x="1981" y="1514"/>
                  <a:pt x="1982" y="1517"/>
                </a:cubicBezTo>
                <a:cubicBezTo>
                  <a:pt x="1987" y="1519"/>
                  <a:pt x="1988" y="1513"/>
                  <a:pt x="1992" y="1512"/>
                </a:cubicBezTo>
                <a:cubicBezTo>
                  <a:pt x="1992" y="1515"/>
                  <a:pt x="1992" y="1518"/>
                  <a:pt x="1992" y="1521"/>
                </a:cubicBezTo>
                <a:cubicBezTo>
                  <a:pt x="1996" y="1524"/>
                  <a:pt x="2002" y="1523"/>
                  <a:pt x="2005" y="1528"/>
                </a:cubicBezTo>
                <a:cubicBezTo>
                  <a:pt x="2010" y="1529"/>
                  <a:pt x="2017" y="1530"/>
                  <a:pt x="2020" y="1536"/>
                </a:cubicBezTo>
                <a:cubicBezTo>
                  <a:pt x="2020" y="1536"/>
                  <a:pt x="2020" y="1537"/>
                  <a:pt x="2021" y="1537"/>
                </a:cubicBezTo>
                <a:cubicBezTo>
                  <a:pt x="2021" y="1537"/>
                  <a:pt x="2022" y="1537"/>
                  <a:pt x="2023" y="1536"/>
                </a:cubicBezTo>
                <a:cubicBezTo>
                  <a:pt x="2023" y="1536"/>
                  <a:pt x="2023" y="1536"/>
                  <a:pt x="2023" y="1536"/>
                </a:cubicBezTo>
                <a:cubicBezTo>
                  <a:pt x="2029" y="1534"/>
                  <a:pt x="2035" y="1532"/>
                  <a:pt x="2038" y="1527"/>
                </a:cubicBezTo>
                <a:cubicBezTo>
                  <a:pt x="2041" y="1521"/>
                  <a:pt x="2045" y="1516"/>
                  <a:pt x="2045" y="1509"/>
                </a:cubicBezTo>
                <a:cubicBezTo>
                  <a:pt x="2045" y="1509"/>
                  <a:pt x="2045" y="1508"/>
                  <a:pt x="2045" y="1507"/>
                </a:cubicBezTo>
                <a:cubicBezTo>
                  <a:pt x="2047" y="1508"/>
                  <a:pt x="2049" y="1507"/>
                  <a:pt x="2051" y="1506"/>
                </a:cubicBezTo>
                <a:cubicBezTo>
                  <a:pt x="2051" y="1505"/>
                  <a:pt x="2051" y="1505"/>
                  <a:pt x="2052" y="1504"/>
                </a:cubicBezTo>
                <a:cubicBezTo>
                  <a:pt x="2053" y="1505"/>
                  <a:pt x="2053" y="1507"/>
                  <a:pt x="2053" y="1509"/>
                </a:cubicBezTo>
                <a:cubicBezTo>
                  <a:pt x="2053" y="1510"/>
                  <a:pt x="2053" y="1510"/>
                  <a:pt x="2053" y="1510"/>
                </a:cubicBezTo>
                <a:cubicBezTo>
                  <a:pt x="2053" y="1510"/>
                  <a:pt x="2054" y="1510"/>
                  <a:pt x="2054" y="1511"/>
                </a:cubicBezTo>
                <a:cubicBezTo>
                  <a:pt x="2055" y="1511"/>
                  <a:pt x="2055" y="1511"/>
                  <a:pt x="2055" y="1511"/>
                </a:cubicBezTo>
                <a:cubicBezTo>
                  <a:pt x="2056" y="1518"/>
                  <a:pt x="2058" y="1523"/>
                  <a:pt x="2066" y="1524"/>
                </a:cubicBezTo>
                <a:cubicBezTo>
                  <a:pt x="2072" y="1522"/>
                  <a:pt x="2072" y="1516"/>
                  <a:pt x="2075" y="1512"/>
                </a:cubicBezTo>
                <a:cubicBezTo>
                  <a:pt x="2076" y="1511"/>
                  <a:pt x="2076" y="1510"/>
                  <a:pt x="2077" y="1509"/>
                </a:cubicBezTo>
                <a:cubicBezTo>
                  <a:pt x="2082" y="1507"/>
                  <a:pt x="2087" y="1508"/>
                  <a:pt x="2092" y="1505"/>
                </a:cubicBezTo>
                <a:cubicBezTo>
                  <a:pt x="2093" y="1505"/>
                  <a:pt x="2093" y="1504"/>
                  <a:pt x="2093" y="1503"/>
                </a:cubicBezTo>
                <a:cubicBezTo>
                  <a:pt x="2098" y="1502"/>
                  <a:pt x="2099" y="1510"/>
                  <a:pt x="2104" y="1509"/>
                </a:cubicBezTo>
                <a:cubicBezTo>
                  <a:pt x="2104" y="1508"/>
                  <a:pt x="2105" y="1507"/>
                  <a:pt x="2105" y="1506"/>
                </a:cubicBezTo>
                <a:cubicBezTo>
                  <a:pt x="2105" y="1504"/>
                  <a:pt x="2105" y="1502"/>
                  <a:pt x="2104" y="1499"/>
                </a:cubicBezTo>
                <a:cubicBezTo>
                  <a:pt x="2104" y="1499"/>
                  <a:pt x="2104" y="1499"/>
                  <a:pt x="2104" y="1499"/>
                </a:cubicBezTo>
                <a:cubicBezTo>
                  <a:pt x="2106" y="1498"/>
                  <a:pt x="2107" y="1498"/>
                  <a:pt x="2108" y="1497"/>
                </a:cubicBezTo>
                <a:cubicBezTo>
                  <a:pt x="2109" y="1502"/>
                  <a:pt x="2109" y="1508"/>
                  <a:pt x="2112" y="1512"/>
                </a:cubicBezTo>
                <a:cubicBezTo>
                  <a:pt x="2122" y="1523"/>
                  <a:pt x="2135" y="1532"/>
                  <a:pt x="2140" y="1548"/>
                </a:cubicBezTo>
                <a:cubicBezTo>
                  <a:pt x="2140" y="1548"/>
                  <a:pt x="2140" y="1549"/>
                  <a:pt x="2141" y="1549"/>
                </a:cubicBezTo>
                <a:cubicBezTo>
                  <a:pt x="2145" y="1552"/>
                  <a:pt x="2149" y="1550"/>
                  <a:pt x="2153" y="1549"/>
                </a:cubicBezTo>
                <a:cubicBezTo>
                  <a:pt x="2146" y="1566"/>
                  <a:pt x="2159" y="1573"/>
                  <a:pt x="2169" y="1581"/>
                </a:cubicBezTo>
                <a:cubicBezTo>
                  <a:pt x="2169" y="1581"/>
                  <a:pt x="2169" y="1581"/>
                  <a:pt x="2169" y="1581"/>
                </a:cubicBezTo>
                <a:cubicBezTo>
                  <a:pt x="2166" y="1591"/>
                  <a:pt x="2174" y="1599"/>
                  <a:pt x="2173" y="1608"/>
                </a:cubicBezTo>
                <a:cubicBezTo>
                  <a:pt x="2176" y="1622"/>
                  <a:pt x="2183" y="1616"/>
                  <a:pt x="2189" y="1612"/>
                </a:cubicBezTo>
                <a:cubicBezTo>
                  <a:pt x="2193" y="1611"/>
                  <a:pt x="2197" y="1608"/>
                  <a:pt x="2201" y="1607"/>
                </a:cubicBezTo>
                <a:cubicBezTo>
                  <a:pt x="2206" y="1612"/>
                  <a:pt x="2212" y="1616"/>
                  <a:pt x="2213" y="1624"/>
                </a:cubicBezTo>
                <a:cubicBezTo>
                  <a:pt x="2218" y="1626"/>
                  <a:pt x="2221" y="1622"/>
                  <a:pt x="2224" y="1619"/>
                </a:cubicBezTo>
                <a:cubicBezTo>
                  <a:pt x="2230" y="1623"/>
                  <a:pt x="2233" y="1616"/>
                  <a:pt x="2238" y="1615"/>
                </a:cubicBezTo>
                <a:cubicBezTo>
                  <a:pt x="2242" y="1614"/>
                  <a:pt x="2245" y="1606"/>
                  <a:pt x="2251" y="1611"/>
                </a:cubicBezTo>
                <a:cubicBezTo>
                  <a:pt x="2251" y="1618"/>
                  <a:pt x="2262" y="1612"/>
                  <a:pt x="2261" y="1620"/>
                </a:cubicBezTo>
                <a:cubicBezTo>
                  <a:pt x="2268" y="1622"/>
                  <a:pt x="2273" y="1618"/>
                  <a:pt x="2277" y="1612"/>
                </a:cubicBezTo>
                <a:cubicBezTo>
                  <a:pt x="2279" y="1611"/>
                  <a:pt x="2279" y="1609"/>
                  <a:pt x="2278" y="1606"/>
                </a:cubicBezTo>
                <a:cubicBezTo>
                  <a:pt x="2278" y="1606"/>
                  <a:pt x="2278" y="1606"/>
                  <a:pt x="2278" y="1606"/>
                </a:cubicBezTo>
                <a:cubicBezTo>
                  <a:pt x="2285" y="1603"/>
                  <a:pt x="2290" y="1598"/>
                  <a:pt x="2291" y="1590"/>
                </a:cubicBezTo>
                <a:cubicBezTo>
                  <a:pt x="2291" y="1590"/>
                  <a:pt x="2291" y="1589"/>
                  <a:pt x="2291" y="1588"/>
                </a:cubicBezTo>
                <a:cubicBezTo>
                  <a:pt x="2293" y="1587"/>
                  <a:pt x="2293" y="1586"/>
                  <a:pt x="2292" y="1584"/>
                </a:cubicBezTo>
                <a:cubicBezTo>
                  <a:pt x="2291" y="1584"/>
                  <a:pt x="2291" y="1584"/>
                  <a:pt x="2291" y="1584"/>
                </a:cubicBezTo>
                <a:cubicBezTo>
                  <a:pt x="2298" y="1579"/>
                  <a:pt x="2305" y="1575"/>
                  <a:pt x="2308" y="1567"/>
                </a:cubicBezTo>
                <a:cubicBezTo>
                  <a:pt x="2309" y="1566"/>
                  <a:pt x="2309" y="1565"/>
                  <a:pt x="2310" y="1564"/>
                </a:cubicBezTo>
                <a:cubicBezTo>
                  <a:pt x="2311" y="1563"/>
                  <a:pt x="2313" y="1562"/>
                  <a:pt x="2315" y="1560"/>
                </a:cubicBezTo>
                <a:cubicBezTo>
                  <a:pt x="2316" y="1560"/>
                  <a:pt x="2317" y="1559"/>
                  <a:pt x="2318" y="1558"/>
                </a:cubicBezTo>
                <a:cubicBezTo>
                  <a:pt x="2319" y="1557"/>
                  <a:pt x="2319" y="1556"/>
                  <a:pt x="2319" y="1555"/>
                </a:cubicBezTo>
                <a:cubicBezTo>
                  <a:pt x="2319" y="1555"/>
                  <a:pt x="2319" y="1555"/>
                  <a:pt x="2319" y="1555"/>
                </a:cubicBezTo>
                <a:cubicBezTo>
                  <a:pt x="2326" y="1554"/>
                  <a:pt x="2332" y="1554"/>
                  <a:pt x="2338" y="1559"/>
                </a:cubicBezTo>
                <a:cubicBezTo>
                  <a:pt x="2338" y="1559"/>
                  <a:pt x="2338" y="1559"/>
                  <a:pt x="2338" y="1559"/>
                </a:cubicBezTo>
                <a:cubicBezTo>
                  <a:pt x="2339" y="1558"/>
                  <a:pt x="2339" y="1557"/>
                  <a:pt x="2339" y="1555"/>
                </a:cubicBezTo>
                <a:cubicBezTo>
                  <a:pt x="2342" y="1556"/>
                  <a:pt x="2345" y="1557"/>
                  <a:pt x="2348" y="1558"/>
                </a:cubicBezTo>
                <a:cubicBezTo>
                  <a:pt x="2351" y="1557"/>
                  <a:pt x="2353" y="1555"/>
                  <a:pt x="2353" y="1552"/>
                </a:cubicBezTo>
                <a:cubicBezTo>
                  <a:pt x="2354" y="1549"/>
                  <a:pt x="2354" y="1546"/>
                  <a:pt x="2354" y="1543"/>
                </a:cubicBezTo>
                <a:cubicBezTo>
                  <a:pt x="2355" y="1543"/>
                  <a:pt x="2356" y="1543"/>
                  <a:pt x="2356" y="1543"/>
                </a:cubicBezTo>
                <a:cubicBezTo>
                  <a:pt x="2366" y="1546"/>
                  <a:pt x="2374" y="1543"/>
                  <a:pt x="2381" y="1535"/>
                </a:cubicBezTo>
                <a:cubicBezTo>
                  <a:pt x="2385" y="1533"/>
                  <a:pt x="2386" y="1539"/>
                  <a:pt x="2390" y="1539"/>
                </a:cubicBezTo>
                <a:cubicBezTo>
                  <a:pt x="2391" y="1538"/>
                  <a:pt x="2392" y="1537"/>
                  <a:pt x="2393" y="1535"/>
                </a:cubicBezTo>
                <a:cubicBezTo>
                  <a:pt x="2394" y="1537"/>
                  <a:pt x="2395" y="1539"/>
                  <a:pt x="2397" y="1540"/>
                </a:cubicBezTo>
                <a:cubicBezTo>
                  <a:pt x="2398" y="1542"/>
                  <a:pt x="2399" y="1545"/>
                  <a:pt x="2399" y="1547"/>
                </a:cubicBezTo>
                <a:cubicBezTo>
                  <a:pt x="2403" y="1549"/>
                  <a:pt x="2406" y="1548"/>
                  <a:pt x="2409" y="1546"/>
                </a:cubicBezTo>
                <a:cubicBezTo>
                  <a:pt x="2415" y="1542"/>
                  <a:pt x="2417" y="1537"/>
                  <a:pt x="2416" y="1530"/>
                </a:cubicBezTo>
                <a:cubicBezTo>
                  <a:pt x="2424" y="1532"/>
                  <a:pt x="2431" y="1533"/>
                  <a:pt x="2438" y="1530"/>
                </a:cubicBezTo>
                <a:cubicBezTo>
                  <a:pt x="2439" y="1531"/>
                  <a:pt x="2440" y="1532"/>
                  <a:pt x="2441" y="1534"/>
                </a:cubicBezTo>
                <a:cubicBezTo>
                  <a:pt x="2441" y="1536"/>
                  <a:pt x="2441" y="1539"/>
                  <a:pt x="2440" y="1542"/>
                </a:cubicBezTo>
                <a:cubicBezTo>
                  <a:pt x="2442" y="1547"/>
                  <a:pt x="2439" y="1552"/>
                  <a:pt x="2443" y="1556"/>
                </a:cubicBezTo>
                <a:cubicBezTo>
                  <a:pt x="2445" y="1555"/>
                  <a:pt x="2447" y="1554"/>
                  <a:pt x="2449" y="1553"/>
                </a:cubicBezTo>
                <a:cubicBezTo>
                  <a:pt x="2450" y="1553"/>
                  <a:pt x="2451" y="1553"/>
                  <a:pt x="2452" y="1553"/>
                </a:cubicBezTo>
                <a:cubicBezTo>
                  <a:pt x="2455" y="1556"/>
                  <a:pt x="2460" y="1554"/>
                  <a:pt x="2463" y="1556"/>
                </a:cubicBezTo>
                <a:cubicBezTo>
                  <a:pt x="2467" y="1556"/>
                  <a:pt x="2469" y="1559"/>
                  <a:pt x="2471" y="1561"/>
                </a:cubicBezTo>
                <a:cubicBezTo>
                  <a:pt x="2471" y="1562"/>
                  <a:pt x="2471" y="1563"/>
                  <a:pt x="2471" y="1564"/>
                </a:cubicBezTo>
                <a:cubicBezTo>
                  <a:pt x="2475" y="1569"/>
                  <a:pt x="2478" y="1572"/>
                  <a:pt x="2484" y="1567"/>
                </a:cubicBezTo>
                <a:cubicBezTo>
                  <a:pt x="2489" y="1562"/>
                  <a:pt x="2500" y="1567"/>
                  <a:pt x="2501" y="1556"/>
                </a:cubicBezTo>
                <a:cubicBezTo>
                  <a:pt x="2501" y="1555"/>
                  <a:pt x="2502" y="1555"/>
                  <a:pt x="2502" y="1554"/>
                </a:cubicBezTo>
                <a:cubicBezTo>
                  <a:pt x="2503" y="1550"/>
                  <a:pt x="2503" y="1545"/>
                  <a:pt x="2502" y="1541"/>
                </a:cubicBezTo>
                <a:cubicBezTo>
                  <a:pt x="2502" y="1540"/>
                  <a:pt x="2502" y="1540"/>
                  <a:pt x="2502" y="1540"/>
                </a:cubicBezTo>
                <a:cubicBezTo>
                  <a:pt x="2503" y="1539"/>
                  <a:pt x="2503" y="1537"/>
                  <a:pt x="2504" y="1536"/>
                </a:cubicBezTo>
                <a:cubicBezTo>
                  <a:pt x="2505" y="1535"/>
                  <a:pt x="2505" y="1533"/>
                  <a:pt x="2506" y="1531"/>
                </a:cubicBezTo>
                <a:cubicBezTo>
                  <a:pt x="2511" y="1534"/>
                  <a:pt x="2516" y="1534"/>
                  <a:pt x="2521" y="1531"/>
                </a:cubicBezTo>
                <a:cubicBezTo>
                  <a:pt x="2521" y="1534"/>
                  <a:pt x="2525" y="1534"/>
                  <a:pt x="2528" y="1535"/>
                </a:cubicBezTo>
                <a:cubicBezTo>
                  <a:pt x="2530" y="1538"/>
                  <a:pt x="2532" y="1540"/>
                  <a:pt x="2534" y="1542"/>
                </a:cubicBezTo>
                <a:cubicBezTo>
                  <a:pt x="2539" y="1540"/>
                  <a:pt x="2543" y="1543"/>
                  <a:pt x="2545" y="1547"/>
                </a:cubicBezTo>
                <a:cubicBezTo>
                  <a:pt x="2544" y="1548"/>
                  <a:pt x="2543" y="1549"/>
                  <a:pt x="2542" y="1550"/>
                </a:cubicBezTo>
                <a:cubicBezTo>
                  <a:pt x="2542" y="1552"/>
                  <a:pt x="2543" y="1554"/>
                  <a:pt x="2546" y="1554"/>
                </a:cubicBezTo>
                <a:cubicBezTo>
                  <a:pt x="2547" y="1555"/>
                  <a:pt x="2548" y="1555"/>
                  <a:pt x="2549" y="1555"/>
                </a:cubicBezTo>
                <a:cubicBezTo>
                  <a:pt x="2551" y="1557"/>
                  <a:pt x="2551" y="1563"/>
                  <a:pt x="2557" y="1560"/>
                </a:cubicBezTo>
                <a:cubicBezTo>
                  <a:pt x="2557" y="1559"/>
                  <a:pt x="2558" y="1558"/>
                  <a:pt x="2558" y="1557"/>
                </a:cubicBezTo>
                <a:cubicBezTo>
                  <a:pt x="2568" y="1564"/>
                  <a:pt x="2578" y="1572"/>
                  <a:pt x="2587" y="1556"/>
                </a:cubicBezTo>
                <a:cubicBezTo>
                  <a:pt x="2588" y="1555"/>
                  <a:pt x="2588" y="1553"/>
                  <a:pt x="2589" y="1552"/>
                </a:cubicBezTo>
                <a:cubicBezTo>
                  <a:pt x="2592" y="1553"/>
                  <a:pt x="2596" y="1556"/>
                  <a:pt x="2600" y="1556"/>
                </a:cubicBezTo>
                <a:cubicBezTo>
                  <a:pt x="2600" y="1556"/>
                  <a:pt x="2600" y="1556"/>
                  <a:pt x="2600" y="1556"/>
                </a:cubicBezTo>
                <a:cubicBezTo>
                  <a:pt x="2601" y="1556"/>
                  <a:pt x="2602" y="1556"/>
                  <a:pt x="2603" y="1556"/>
                </a:cubicBezTo>
                <a:cubicBezTo>
                  <a:pt x="2603" y="1556"/>
                  <a:pt x="2603" y="1556"/>
                  <a:pt x="2603" y="1556"/>
                </a:cubicBezTo>
                <a:cubicBezTo>
                  <a:pt x="2612" y="1558"/>
                  <a:pt x="2611" y="1567"/>
                  <a:pt x="2615" y="1573"/>
                </a:cubicBezTo>
                <a:cubicBezTo>
                  <a:pt x="2617" y="1574"/>
                  <a:pt x="2621" y="1576"/>
                  <a:pt x="2622" y="1575"/>
                </a:cubicBezTo>
                <a:cubicBezTo>
                  <a:pt x="2636" y="1567"/>
                  <a:pt x="2642" y="1577"/>
                  <a:pt x="2648" y="1587"/>
                </a:cubicBezTo>
                <a:cubicBezTo>
                  <a:pt x="2650" y="1587"/>
                  <a:pt x="2652" y="1586"/>
                  <a:pt x="2653" y="1585"/>
                </a:cubicBezTo>
                <a:cubicBezTo>
                  <a:pt x="2657" y="1581"/>
                  <a:pt x="2657" y="1577"/>
                  <a:pt x="2655" y="1572"/>
                </a:cubicBezTo>
                <a:cubicBezTo>
                  <a:pt x="2655" y="1571"/>
                  <a:pt x="2655" y="1571"/>
                  <a:pt x="2655" y="1571"/>
                </a:cubicBezTo>
                <a:cubicBezTo>
                  <a:pt x="2656" y="1569"/>
                  <a:pt x="2658" y="1568"/>
                  <a:pt x="2660" y="1566"/>
                </a:cubicBezTo>
                <a:cubicBezTo>
                  <a:pt x="2664" y="1564"/>
                  <a:pt x="2667" y="1560"/>
                  <a:pt x="2663" y="1555"/>
                </a:cubicBezTo>
                <a:cubicBezTo>
                  <a:pt x="2663" y="1554"/>
                  <a:pt x="2662" y="1553"/>
                  <a:pt x="2661" y="1553"/>
                </a:cubicBezTo>
                <a:cubicBezTo>
                  <a:pt x="2661" y="1552"/>
                  <a:pt x="2661" y="1552"/>
                  <a:pt x="2661" y="1551"/>
                </a:cubicBezTo>
                <a:cubicBezTo>
                  <a:pt x="2661" y="1551"/>
                  <a:pt x="2661" y="1551"/>
                  <a:pt x="2661" y="1551"/>
                </a:cubicBezTo>
                <a:cubicBezTo>
                  <a:pt x="2662" y="1550"/>
                  <a:pt x="2662" y="1550"/>
                  <a:pt x="2663" y="1549"/>
                </a:cubicBezTo>
                <a:cubicBezTo>
                  <a:pt x="2663" y="1551"/>
                  <a:pt x="2664" y="1554"/>
                  <a:pt x="2665" y="1556"/>
                </a:cubicBezTo>
                <a:cubicBezTo>
                  <a:pt x="2669" y="1559"/>
                  <a:pt x="2671" y="1557"/>
                  <a:pt x="2673" y="1554"/>
                </a:cubicBezTo>
                <a:cubicBezTo>
                  <a:pt x="2676" y="1551"/>
                  <a:pt x="2680" y="1548"/>
                  <a:pt x="2683" y="1545"/>
                </a:cubicBezTo>
                <a:cubicBezTo>
                  <a:pt x="2685" y="1541"/>
                  <a:pt x="2687" y="1541"/>
                  <a:pt x="2690" y="1542"/>
                </a:cubicBezTo>
                <a:cubicBezTo>
                  <a:pt x="2691" y="1540"/>
                  <a:pt x="2693" y="1539"/>
                  <a:pt x="2694" y="1537"/>
                </a:cubicBezTo>
                <a:cubicBezTo>
                  <a:pt x="2695" y="1537"/>
                  <a:pt x="2697" y="1537"/>
                  <a:pt x="2699" y="1537"/>
                </a:cubicBezTo>
                <a:cubicBezTo>
                  <a:pt x="2699" y="1537"/>
                  <a:pt x="2699" y="1537"/>
                  <a:pt x="2699" y="1537"/>
                </a:cubicBezTo>
                <a:cubicBezTo>
                  <a:pt x="2699" y="1539"/>
                  <a:pt x="2700" y="1541"/>
                  <a:pt x="2700" y="1543"/>
                </a:cubicBezTo>
                <a:cubicBezTo>
                  <a:pt x="2708" y="1545"/>
                  <a:pt x="2715" y="1542"/>
                  <a:pt x="2722" y="1538"/>
                </a:cubicBezTo>
                <a:cubicBezTo>
                  <a:pt x="2722" y="1538"/>
                  <a:pt x="2722" y="1538"/>
                  <a:pt x="2722" y="1538"/>
                </a:cubicBezTo>
                <a:cubicBezTo>
                  <a:pt x="2722" y="1539"/>
                  <a:pt x="2722" y="1540"/>
                  <a:pt x="2722" y="1541"/>
                </a:cubicBezTo>
                <a:cubicBezTo>
                  <a:pt x="2722" y="1541"/>
                  <a:pt x="2722" y="1541"/>
                  <a:pt x="2722" y="1541"/>
                </a:cubicBezTo>
                <a:cubicBezTo>
                  <a:pt x="2722" y="1541"/>
                  <a:pt x="2721" y="1542"/>
                  <a:pt x="2720" y="1542"/>
                </a:cubicBezTo>
                <a:cubicBezTo>
                  <a:pt x="2720" y="1548"/>
                  <a:pt x="2721" y="1553"/>
                  <a:pt x="2726" y="1554"/>
                </a:cubicBezTo>
                <a:cubicBezTo>
                  <a:pt x="2735" y="1557"/>
                  <a:pt x="2735" y="1564"/>
                  <a:pt x="2736" y="1571"/>
                </a:cubicBezTo>
                <a:cubicBezTo>
                  <a:pt x="2737" y="1572"/>
                  <a:pt x="2738" y="1573"/>
                  <a:pt x="2739" y="1575"/>
                </a:cubicBezTo>
                <a:cubicBezTo>
                  <a:pt x="2742" y="1577"/>
                  <a:pt x="2746" y="1578"/>
                  <a:pt x="2749" y="1581"/>
                </a:cubicBezTo>
                <a:cubicBezTo>
                  <a:pt x="2750" y="1582"/>
                  <a:pt x="2751" y="1583"/>
                  <a:pt x="2751" y="1584"/>
                </a:cubicBezTo>
                <a:cubicBezTo>
                  <a:pt x="2762" y="1580"/>
                  <a:pt x="2768" y="1590"/>
                  <a:pt x="2777" y="1592"/>
                </a:cubicBezTo>
                <a:cubicBezTo>
                  <a:pt x="2780" y="1594"/>
                  <a:pt x="2784" y="1593"/>
                  <a:pt x="2786" y="1596"/>
                </a:cubicBezTo>
                <a:cubicBezTo>
                  <a:pt x="2786" y="1600"/>
                  <a:pt x="2789" y="1601"/>
                  <a:pt x="2792" y="1603"/>
                </a:cubicBezTo>
                <a:cubicBezTo>
                  <a:pt x="2794" y="1601"/>
                  <a:pt x="2795" y="1598"/>
                  <a:pt x="2796" y="1596"/>
                </a:cubicBezTo>
                <a:cubicBezTo>
                  <a:pt x="2796" y="1595"/>
                  <a:pt x="2797" y="1595"/>
                  <a:pt x="2797" y="1594"/>
                </a:cubicBezTo>
                <a:cubicBezTo>
                  <a:pt x="2799" y="1593"/>
                  <a:pt x="2801" y="1592"/>
                  <a:pt x="2802" y="1590"/>
                </a:cubicBezTo>
                <a:cubicBezTo>
                  <a:pt x="2804" y="1587"/>
                  <a:pt x="2807" y="1586"/>
                  <a:pt x="2809" y="1583"/>
                </a:cubicBezTo>
                <a:cubicBezTo>
                  <a:pt x="2809" y="1583"/>
                  <a:pt x="2809" y="1583"/>
                  <a:pt x="2809" y="1583"/>
                </a:cubicBezTo>
                <a:cubicBezTo>
                  <a:pt x="2814" y="1580"/>
                  <a:pt x="2819" y="1576"/>
                  <a:pt x="2824" y="1574"/>
                </a:cubicBezTo>
                <a:cubicBezTo>
                  <a:pt x="2827" y="1571"/>
                  <a:pt x="2832" y="1568"/>
                  <a:pt x="2832" y="1563"/>
                </a:cubicBezTo>
                <a:cubicBezTo>
                  <a:pt x="2832" y="1562"/>
                  <a:pt x="2832" y="1560"/>
                  <a:pt x="2831" y="1559"/>
                </a:cubicBezTo>
                <a:cubicBezTo>
                  <a:pt x="2832" y="1559"/>
                  <a:pt x="2832" y="1559"/>
                  <a:pt x="2832" y="1559"/>
                </a:cubicBezTo>
                <a:cubicBezTo>
                  <a:pt x="2833" y="1558"/>
                  <a:pt x="2833" y="1557"/>
                  <a:pt x="2834" y="1556"/>
                </a:cubicBezTo>
                <a:cubicBezTo>
                  <a:pt x="2835" y="1559"/>
                  <a:pt x="2837" y="1561"/>
                  <a:pt x="2840" y="1562"/>
                </a:cubicBezTo>
                <a:cubicBezTo>
                  <a:pt x="2847" y="1564"/>
                  <a:pt x="2854" y="1564"/>
                  <a:pt x="2861" y="1562"/>
                </a:cubicBezTo>
                <a:cubicBezTo>
                  <a:pt x="2865" y="1559"/>
                  <a:pt x="2869" y="1557"/>
                  <a:pt x="2870" y="1551"/>
                </a:cubicBezTo>
                <a:cubicBezTo>
                  <a:pt x="2870" y="1551"/>
                  <a:pt x="2869" y="1550"/>
                  <a:pt x="2869" y="1550"/>
                </a:cubicBezTo>
                <a:cubicBezTo>
                  <a:pt x="2875" y="1548"/>
                  <a:pt x="2876" y="1544"/>
                  <a:pt x="2873" y="1539"/>
                </a:cubicBezTo>
                <a:cubicBezTo>
                  <a:pt x="2874" y="1539"/>
                  <a:pt x="2875" y="1539"/>
                  <a:pt x="2876" y="1539"/>
                </a:cubicBezTo>
                <a:cubicBezTo>
                  <a:pt x="2886" y="1534"/>
                  <a:pt x="2893" y="1524"/>
                  <a:pt x="2905" y="1521"/>
                </a:cubicBezTo>
                <a:cubicBezTo>
                  <a:pt x="2906" y="1521"/>
                  <a:pt x="2906" y="1521"/>
                  <a:pt x="2906" y="1521"/>
                </a:cubicBezTo>
                <a:cubicBezTo>
                  <a:pt x="2906" y="1523"/>
                  <a:pt x="2906" y="1524"/>
                  <a:pt x="2905" y="1526"/>
                </a:cubicBezTo>
                <a:cubicBezTo>
                  <a:pt x="2909" y="1526"/>
                  <a:pt x="2910" y="1524"/>
                  <a:pt x="2911" y="1522"/>
                </a:cubicBezTo>
                <a:cubicBezTo>
                  <a:pt x="2912" y="1522"/>
                  <a:pt x="2913" y="1522"/>
                  <a:pt x="2914" y="1522"/>
                </a:cubicBezTo>
                <a:cubicBezTo>
                  <a:pt x="2915" y="1522"/>
                  <a:pt x="2915" y="1521"/>
                  <a:pt x="2916" y="1521"/>
                </a:cubicBezTo>
                <a:cubicBezTo>
                  <a:pt x="2917" y="1524"/>
                  <a:pt x="2918" y="1527"/>
                  <a:pt x="2918" y="1531"/>
                </a:cubicBezTo>
                <a:cubicBezTo>
                  <a:pt x="2922" y="1534"/>
                  <a:pt x="2920" y="1539"/>
                  <a:pt x="2920" y="1543"/>
                </a:cubicBezTo>
                <a:cubicBezTo>
                  <a:pt x="2926" y="1536"/>
                  <a:pt x="2923" y="1527"/>
                  <a:pt x="2925" y="1519"/>
                </a:cubicBezTo>
                <a:cubicBezTo>
                  <a:pt x="2925" y="1519"/>
                  <a:pt x="2925" y="1519"/>
                  <a:pt x="2925" y="1519"/>
                </a:cubicBezTo>
                <a:cubicBezTo>
                  <a:pt x="2927" y="1519"/>
                  <a:pt x="2929" y="1519"/>
                  <a:pt x="2931" y="1519"/>
                </a:cubicBezTo>
                <a:cubicBezTo>
                  <a:pt x="2936" y="1508"/>
                  <a:pt x="2942" y="1512"/>
                  <a:pt x="2948" y="1519"/>
                </a:cubicBezTo>
                <a:cubicBezTo>
                  <a:pt x="2948" y="1521"/>
                  <a:pt x="2949" y="1522"/>
                  <a:pt x="2951" y="1520"/>
                </a:cubicBezTo>
                <a:cubicBezTo>
                  <a:pt x="2951" y="1520"/>
                  <a:pt x="2951" y="1520"/>
                  <a:pt x="2951" y="1520"/>
                </a:cubicBezTo>
                <a:cubicBezTo>
                  <a:pt x="2959" y="1522"/>
                  <a:pt x="2961" y="1513"/>
                  <a:pt x="2967" y="1512"/>
                </a:cubicBezTo>
                <a:cubicBezTo>
                  <a:pt x="2968" y="1510"/>
                  <a:pt x="2969" y="1509"/>
                  <a:pt x="2969" y="1507"/>
                </a:cubicBezTo>
                <a:cubicBezTo>
                  <a:pt x="2969" y="1507"/>
                  <a:pt x="2969" y="1506"/>
                  <a:pt x="2969" y="1506"/>
                </a:cubicBezTo>
                <a:cubicBezTo>
                  <a:pt x="2970" y="1503"/>
                  <a:pt x="2971" y="1500"/>
                  <a:pt x="2969" y="1498"/>
                </a:cubicBezTo>
                <a:cubicBezTo>
                  <a:pt x="2970" y="1497"/>
                  <a:pt x="2970" y="1497"/>
                  <a:pt x="2970" y="1497"/>
                </a:cubicBezTo>
                <a:cubicBezTo>
                  <a:pt x="2971" y="1495"/>
                  <a:pt x="2972" y="1493"/>
                  <a:pt x="2972" y="1490"/>
                </a:cubicBezTo>
                <a:cubicBezTo>
                  <a:pt x="2971" y="1489"/>
                  <a:pt x="2971" y="1488"/>
                  <a:pt x="2971" y="1487"/>
                </a:cubicBezTo>
                <a:cubicBezTo>
                  <a:pt x="2975" y="1488"/>
                  <a:pt x="2980" y="1485"/>
                  <a:pt x="2984" y="1485"/>
                </a:cubicBezTo>
                <a:cubicBezTo>
                  <a:pt x="2996" y="1497"/>
                  <a:pt x="3004" y="1490"/>
                  <a:pt x="3012" y="1482"/>
                </a:cubicBezTo>
                <a:cubicBezTo>
                  <a:pt x="3011" y="1485"/>
                  <a:pt x="3013" y="1488"/>
                  <a:pt x="3016" y="1490"/>
                </a:cubicBezTo>
                <a:cubicBezTo>
                  <a:pt x="3018" y="1490"/>
                  <a:pt x="3019" y="1490"/>
                  <a:pt x="3020" y="1491"/>
                </a:cubicBezTo>
                <a:cubicBezTo>
                  <a:pt x="3020" y="1494"/>
                  <a:pt x="3018" y="1498"/>
                  <a:pt x="3019" y="1502"/>
                </a:cubicBezTo>
                <a:cubicBezTo>
                  <a:pt x="3022" y="1504"/>
                  <a:pt x="3025" y="1509"/>
                  <a:pt x="3030" y="1505"/>
                </a:cubicBezTo>
                <a:cubicBezTo>
                  <a:pt x="3037" y="1497"/>
                  <a:pt x="3048" y="1498"/>
                  <a:pt x="3057" y="1496"/>
                </a:cubicBezTo>
                <a:cubicBezTo>
                  <a:pt x="3057" y="1498"/>
                  <a:pt x="3057" y="1499"/>
                  <a:pt x="3057" y="1501"/>
                </a:cubicBezTo>
                <a:cubicBezTo>
                  <a:pt x="3068" y="1501"/>
                  <a:pt x="3077" y="1495"/>
                  <a:pt x="3086" y="1490"/>
                </a:cubicBezTo>
                <a:cubicBezTo>
                  <a:pt x="3088" y="1492"/>
                  <a:pt x="3090" y="1494"/>
                  <a:pt x="3092" y="1496"/>
                </a:cubicBezTo>
                <a:cubicBezTo>
                  <a:pt x="3094" y="1493"/>
                  <a:pt x="3096" y="1488"/>
                  <a:pt x="3102" y="1491"/>
                </a:cubicBezTo>
                <a:cubicBezTo>
                  <a:pt x="3103" y="1491"/>
                  <a:pt x="3104" y="1491"/>
                  <a:pt x="3105" y="1492"/>
                </a:cubicBezTo>
                <a:cubicBezTo>
                  <a:pt x="3106" y="1494"/>
                  <a:pt x="3109" y="1495"/>
                  <a:pt x="3111" y="1495"/>
                </a:cubicBezTo>
                <a:cubicBezTo>
                  <a:pt x="3118" y="1498"/>
                  <a:pt x="3123" y="1484"/>
                  <a:pt x="3131" y="1493"/>
                </a:cubicBezTo>
                <a:cubicBezTo>
                  <a:pt x="3132" y="1494"/>
                  <a:pt x="3133" y="1494"/>
                  <a:pt x="3134" y="1494"/>
                </a:cubicBezTo>
                <a:cubicBezTo>
                  <a:pt x="3136" y="1492"/>
                  <a:pt x="3138" y="1491"/>
                  <a:pt x="3140" y="1490"/>
                </a:cubicBezTo>
                <a:cubicBezTo>
                  <a:pt x="3140" y="1490"/>
                  <a:pt x="3140" y="1490"/>
                  <a:pt x="3140" y="1490"/>
                </a:cubicBezTo>
                <a:cubicBezTo>
                  <a:pt x="3141" y="1495"/>
                  <a:pt x="3140" y="1499"/>
                  <a:pt x="3143" y="1503"/>
                </a:cubicBezTo>
                <a:cubicBezTo>
                  <a:pt x="3144" y="1505"/>
                  <a:pt x="3146" y="1505"/>
                  <a:pt x="3149" y="1504"/>
                </a:cubicBezTo>
                <a:cubicBezTo>
                  <a:pt x="3150" y="1504"/>
                  <a:pt x="3150" y="1504"/>
                  <a:pt x="3151" y="1504"/>
                </a:cubicBezTo>
                <a:cubicBezTo>
                  <a:pt x="3152" y="1505"/>
                  <a:pt x="3154" y="1506"/>
                  <a:pt x="3156" y="1507"/>
                </a:cubicBezTo>
                <a:cubicBezTo>
                  <a:pt x="3158" y="1508"/>
                  <a:pt x="3159" y="1508"/>
                  <a:pt x="3161" y="1507"/>
                </a:cubicBezTo>
                <a:cubicBezTo>
                  <a:pt x="3161" y="1506"/>
                  <a:pt x="3162" y="1505"/>
                  <a:pt x="3162" y="1505"/>
                </a:cubicBezTo>
                <a:cubicBezTo>
                  <a:pt x="3164" y="1504"/>
                  <a:pt x="3164" y="1503"/>
                  <a:pt x="3163" y="1502"/>
                </a:cubicBezTo>
                <a:cubicBezTo>
                  <a:pt x="3168" y="1504"/>
                  <a:pt x="3175" y="1502"/>
                  <a:pt x="3178" y="1509"/>
                </a:cubicBezTo>
                <a:cubicBezTo>
                  <a:pt x="3179" y="1510"/>
                  <a:pt x="3180" y="1511"/>
                  <a:pt x="3180" y="1512"/>
                </a:cubicBezTo>
                <a:cubicBezTo>
                  <a:pt x="3181" y="1512"/>
                  <a:pt x="3182" y="1512"/>
                  <a:pt x="3183" y="1512"/>
                </a:cubicBezTo>
                <a:cubicBezTo>
                  <a:pt x="3183" y="1512"/>
                  <a:pt x="3183" y="1512"/>
                  <a:pt x="3183" y="1512"/>
                </a:cubicBezTo>
                <a:cubicBezTo>
                  <a:pt x="3185" y="1515"/>
                  <a:pt x="3188" y="1517"/>
                  <a:pt x="3190" y="1520"/>
                </a:cubicBezTo>
                <a:cubicBezTo>
                  <a:pt x="3192" y="1520"/>
                  <a:pt x="3194" y="1515"/>
                  <a:pt x="3197" y="1519"/>
                </a:cubicBezTo>
                <a:cubicBezTo>
                  <a:pt x="3202" y="1519"/>
                  <a:pt x="3209" y="1520"/>
                  <a:pt x="3208" y="1511"/>
                </a:cubicBezTo>
                <a:cubicBezTo>
                  <a:pt x="3208" y="1503"/>
                  <a:pt x="3212" y="1506"/>
                  <a:pt x="3215" y="1508"/>
                </a:cubicBezTo>
                <a:cubicBezTo>
                  <a:pt x="3215" y="1508"/>
                  <a:pt x="3216" y="1509"/>
                  <a:pt x="3216" y="1510"/>
                </a:cubicBezTo>
                <a:cubicBezTo>
                  <a:pt x="3214" y="1513"/>
                  <a:pt x="3215" y="1515"/>
                  <a:pt x="3219" y="1517"/>
                </a:cubicBezTo>
                <a:cubicBezTo>
                  <a:pt x="3222" y="1518"/>
                  <a:pt x="3224" y="1520"/>
                  <a:pt x="3227" y="1521"/>
                </a:cubicBezTo>
                <a:cubicBezTo>
                  <a:pt x="3226" y="1521"/>
                  <a:pt x="3226" y="1522"/>
                  <a:pt x="3225" y="1522"/>
                </a:cubicBezTo>
                <a:cubicBezTo>
                  <a:pt x="3220" y="1529"/>
                  <a:pt x="3222" y="1537"/>
                  <a:pt x="3224" y="1544"/>
                </a:cubicBezTo>
                <a:cubicBezTo>
                  <a:pt x="3225" y="1552"/>
                  <a:pt x="3227" y="1558"/>
                  <a:pt x="3235" y="1560"/>
                </a:cubicBezTo>
                <a:cubicBezTo>
                  <a:pt x="3239" y="1563"/>
                  <a:pt x="3241" y="1569"/>
                  <a:pt x="3247" y="1568"/>
                </a:cubicBezTo>
                <a:cubicBezTo>
                  <a:pt x="3250" y="1571"/>
                  <a:pt x="3252" y="1576"/>
                  <a:pt x="3256" y="1578"/>
                </a:cubicBezTo>
                <a:cubicBezTo>
                  <a:pt x="3260" y="1577"/>
                  <a:pt x="3263" y="1575"/>
                  <a:pt x="3264" y="1572"/>
                </a:cubicBezTo>
                <a:cubicBezTo>
                  <a:pt x="3264" y="1572"/>
                  <a:pt x="3264" y="1572"/>
                  <a:pt x="3264" y="1572"/>
                </a:cubicBezTo>
                <a:cubicBezTo>
                  <a:pt x="3267" y="1570"/>
                  <a:pt x="3267" y="1568"/>
                  <a:pt x="3267" y="1565"/>
                </a:cubicBezTo>
                <a:cubicBezTo>
                  <a:pt x="3274" y="1570"/>
                  <a:pt x="3281" y="1573"/>
                  <a:pt x="3289" y="1570"/>
                </a:cubicBezTo>
                <a:cubicBezTo>
                  <a:pt x="3299" y="1570"/>
                  <a:pt x="3308" y="1572"/>
                  <a:pt x="3311" y="1584"/>
                </a:cubicBezTo>
                <a:cubicBezTo>
                  <a:pt x="3313" y="1585"/>
                  <a:pt x="3314" y="1586"/>
                  <a:pt x="3316" y="1587"/>
                </a:cubicBezTo>
                <a:cubicBezTo>
                  <a:pt x="3318" y="1588"/>
                  <a:pt x="3319" y="1587"/>
                  <a:pt x="3321" y="1586"/>
                </a:cubicBezTo>
                <a:cubicBezTo>
                  <a:pt x="3319" y="1589"/>
                  <a:pt x="3319" y="1591"/>
                  <a:pt x="3320" y="1594"/>
                </a:cubicBezTo>
                <a:cubicBezTo>
                  <a:pt x="3324" y="1598"/>
                  <a:pt x="3326" y="1603"/>
                  <a:pt x="3331" y="1604"/>
                </a:cubicBezTo>
                <a:cubicBezTo>
                  <a:pt x="3331" y="1607"/>
                  <a:pt x="3332" y="1610"/>
                  <a:pt x="3333" y="1613"/>
                </a:cubicBezTo>
                <a:cubicBezTo>
                  <a:pt x="3334" y="1620"/>
                  <a:pt x="3338" y="1625"/>
                  <a:pt x="3346" y="1626"/>
                </a:cubicBezTo>
                <a:cubicBezTo>
                  <a:pt x="3346" y="1626"/>
                  <a:pt x="3346" y="1626"/>
                  <a:pt x="3346" y="1626"/>
                </a:cubicBezTo>
                <a:cubicBezTo>
                  <a:pt x="3346" y="1627"/>
                  <a:pt x="3346" y="1627"/>
                  <a:pt x="3346" y="1627"/>
                </a:cubicBezTo>
                <a:cubicBezTo>
                  <a:pt x="3353" y="1635"/>
                  <a:pt x="3361" y="1642"/>
                  <a:pt x="3371" y="1646"/>
                </a:cubicBezTo>
                <a:cubicBezTo>
                  <a:pt x="3373" y="1646"/>
                  <a:pt x="3376" y="1646"/>
                  <a:pt x="3378" y="1644"/>
                </a:cubicBezTo>
                <a:cubicBezTo>
                  <a:pt x="3379" y="1645"/>
                  <a:pt x="3379" y="1645"/>
                  <a:pt x="3379" y="1645"/>
                </a:cubicBezTo>
                <a:cubicBezTo>
                  <a:pt x="3379" y="1645"/>
                  <a:pt x="3379" y="1645"/>
                  <a:pt x="3379" y="1645"/>
                </a:cubicBezTo>
                <a:cubicBezTo>
                  <a:pt x="3379" y="1648"/>
                  <a:pt x="3380" y="1650"/>
                  <a:pt x="3382" y="1652"/>
                </a:cubicBezTo>
                <a:cubicBezTo>
                  <a:pt x="3388" y="1656"/>
                  <a:pt x="3397" y="1652"/>
                  <a:pt x="3402" y="1659"/>
                </a:cubicBezTo>
                <a:cubicBezTo>
                  <a:pt x="3407" y="1662"/>
                  <a:pt x="3410" y="1667"/>
                  <a:pt x="3416" y="1667"/>
                </a:cubicBezTo>
                <a:cubicBezTo>
                  <a:pt x="3416" y="1668"/>
                  <a:pt x="3416" y="1668"/>
                  <a:pt x="3416" y="1669"/>
                </a:cubicBezTo>
                <a:cubicBezTo>
                  <a:pt x="3419" y="1672"/>
                  <a:pt x="3422" y="1673"/>
                  <a:pt x="3426" y="1675"/>
                </a:cubicBezTo>
                <a:cubicBezTo>
                  <a:pt x="3430" y="1677"/>
                  <a:pt x="3437" y="1673"/>
                  <a:pt x="3440" y="1680"/>
                </a:cubicBezTo>
                <a:cubicBezTo>
                  <a:pt x="3441" y="1681"/>
                  <a:pt x="3442" y="1682"/>
                  <a:pt x="3443" y="1683"/>
                </a:cubicBezTo>
                <a:cubicBezTo>
                  <a:pt x="3450" y="1688"/>
                  <a:pt x="3458" y="1690"/>
                  <a:pt x="3466" y="1688"/>
                </a:cubicBezTo>
                <a:cubicBezTo>
                  <a:pt x="3466" y="1692"/>
                  <a:pt x="3465" y="1696"/>
                  <a:pt x="3470" y="1698"/>
                </a:cubicBezTo>
                <a:cubicBezTo>
                  <a:pt x="3474" y="1706"/>
                  <a:pt x="3482" y="1702"/>
                  <a:pt x="3488" y="1704"/>
                </a:cubicBezTo>
                <a:cubicBezTo>
                  <a:pt x="3491" y="1704"/>
                  <a:pt x="3493" y="1703"/>
                  <a:pt x="3496" y="1702"/>
                </a:cubicBezTo>
                <a:cubicBezTo>
                  <a:pt x="3496" y="1702"/>
                  <a:pt x="3497" y="1702"/>
                  <a:pt x="3498" y="1701"/>
                </a:cubicBezTo>
                <a:cubicBezTo>
                  <a:pt x="3499" y="1702"/>
                  <a:pt x="3501" y="1702"/>
                  <a:pt x="3503" y="1703"/>
                </a:cubicBezTo>
                <a:cubicBezTo>
                  <a:pt x="3509" y="1703"/>
                  <a:pt x="3515" y="1705"/>
                  <a:pt x="3520" y="1699"/>
                </a:cubicBezTo>
                <a:cubicBezTo>
                  <a:pt x="3520" y="1699"/>
                  <a:pt x="3520" y="1699"/>
                  <a:pt x="3521" y="1700"/>
                </a:cubicBezTo>
                <a:cubicBezTo>
                  <a:pt x="3521" y="1700"/>
                  <a:pt x="3521" y="1700"/>
                  <a:pt x="3521" y="1700"/>
                </a:cubicBezTo>
                <a:cubicBezTo>
                  <a:pt x="3523" y="1706"/>
                  <a:pt x="3531" y="1706"/>
                  <a:pt x="3535" y="1709"/>
                </a:cubicBezTo>
                <a:cubicBezTo>
                  <a:pt x="3536" y="1710"/>
                  <a:pt x="3538" y="1710"/>
                  <a:pt x="3539" y="1710"/>
                </a:cubicBezTo>
                <a:cubicBezTo>
                  <a:pt x="3544" y="1711"/>
                  <a:pt x="3550" y="1713"/>
                  <a:pt x="3553" y="1709"/>
                </a:cubicBezTo>
                <a:cubicBezTo>
                  <a:pt x="3554" y="1709"/>
                  <a:pt x="3554" y="1709"/>
                  <a:pt x="3555" y="1708"/>
                </a:cubicBezTo>
                <a:cubicBezTo>
                  <a:pt x="3555" y="1708"/>
                  <a:pt x="3555" y="1708"/>
                  <a:pt x="3555" y="1708"/>
                </a:cubicBezTo>
                <a:cubicBezTo>
                  <a:pt x="3555" y="1709"/>
                  <a:pt x="3555" y="1709"/>
                  <a:pt x="3555" y="1709"/>
                </a:cubicBezTo>
                <a:cubicBezTo>
                  <a:pt x="3556" y="1710"/>
                  <a:pt x="3558" y="1711"/>
                  <a:pt x="3560" y="1711"/>
                </a:cubicBezTo>
                <a:cubicBezTo>
                  <a:pt x="3569" y="1710"/>
                  <a:pt x="3579" y="1711"/>
                  <a:pt x="3589" y="1708"/>
                </a:cubicBezTo>
                <a:cubicBezTo>
                  <a:pt x="3595" y="1705"/>
                  <a:pt x="3601" y="1706"/>
                  <a:pt x="3607" y="1706"/>
                </a:cubicBezTo>
                <a:cubicBezTo>
                  <a:pt x="3621" y="1706"/>
                  <a:pt x="3635" y="1710"/>
                  <a:pt x="3649" y="1710"/>
                </a:cubicBezTo>
                <a:cubicBezTo>
                  <a:pt x="3650" y="1710"/>
                  <a:pt x="3652" y="1710"/>
                  <a:pt x="3653" y="1710"/>
                </a:cubicBezTo>
                <a:cubicBezTo>
                  <a:pt x="3656" y="1710"/>
                  <a:pt x="3659" y="1711"/>
                  <a:pt x="3662" y="1711"/>
                </a:cubicBezTo>
                <a:cubicBezTo>
                  <a:pt x="3663" y="1711"/>
                  <a:pt x="3665" y="1711"/>
                  <a:pt x="3666" y="1711"/>
                </a:cubicBezTo>
                <a:cubicBezTo>
                  <a:pt x="3671" y="1709"/>
                  <a:pt x="3676" y="1711"/>
                  <a:pt x="3680" y="1707"/>
                </a:cubicBezTo>
                <a:cubicBezTo>
                  <a:pt x="3685" y="1714"/>
                  <a:pt x="3690" y="1720"/>
                  <a:pt x="3699" y="1713"/>
                </a:cubicBezTo>
                <a:cubicBezTo>
                  <a:pt x="3699" y="1712"/>
                  <a:pt x="3699" y="1712"/>
                  <a:pt x="3699" y="1711"/>
                </a:cubicBezTo>
                <a:cubicBezTo>
                  <a:pt x="3700" y="1711"/>
                  <a:pt x="3700" y="1711"/>
                  <a:pt x="3700" y="1711"/>
                </a:cubicBezTo>
                <a:cubicBezTo>
                  <a:pt x="3700" y="1712"/>
                  <a:pt x="3700" y="1712"/>
                  <a:pt x="3701" y="1711"/>
                </a:cubicBezTo>
                <a:cubicBezTo>
                  <a:pt x="3701" y="1712"/>
                  <a:pt x="3702" y="1713"/>
                  <a:pt x="3702" y="1713"/>
                </a:cubicBezTo>
                <a:cubicBezTo>
                  <a:pt x="3707" y="1714"/>
                  <a:pt x="3712" y="1716"/>
                  <a:pt x="3716" y="1717"/>
                </a:cubicBezTo>
                <a:cubicBezTo>
                  <a:pt x="3717" y="1717"/>
                  <a:pt x="3719" y="1718"/>
                  <a:pt x="3720" y="1719"/>
                </a:cubicBezTo>
                <a:cubicBezTo>
                  <a:pt x="3724" y="1720"/>
                  <a:pt x="3728" y="1722"/>
                  <a:pt x="3731" y="1725"/>
                </a:cubicBezTo>
                <a:cubicBezTo>
                  <a:pt x="3733" y="1726"/>
                  <a:pt x="3736" y="1728"/>
                  <a:pt x="3738" y="1729"/>
                </a:cubicBezTo>
                <a:cubicBezTo>
                  <a:pt x="3744" y="1732"/>
                  <a:pt x="3749" y="1736"/>
                  <a:pt x="3754" y="1738"/>
                </a:cubicBezTo>
                <a:cubicBezTo>
                  <a:pt x="3755" y="1738"/>
                  <a:pt x="3757" y="1739"/>
                  <a:pt x="3758" y="1739"/>
                </a:cubicBezTo>
                <a:cubicBezTo>
                  <a:pt x="3759" y="1742"/>
                  <a:pt x="3762" y="1743"/>
                  <a:pt x="3766" y="1743"/>
                </a:cubicBezTo>
                <a:cubicBezTo>
                  <a:pt x="3766" y="1743"/>
                  <a:pt x="3766" y="1743"/>
                  <a:pt x="3767" y="1743"/>
                </a:cubicBezTo>
                <a:cubicBezTo>
                  <a:pt x="3768" y="1743"/>
                  <a:pt x="3769" y="1743"/>
                  <a:pt x="3770" y="1744"/>
                </a:cubicBezTo>
                <a:cubicBezTo>
                  <a:pt x="3771" y="1749"/>
                  <a:pt x="3775" y="1751"/>
                  <a:pt x="3781" y="1749"/>
                </a:cubicBezTo>
                <a:cubicBezTo>
                  <a:pt x="3782" y="1749"/>
                  <a:pt x="3782" y="1748"/>
                  <a:pt x="3783" y="1747"/>
                </a:cubicBezTo>
                <a:cubicBezTo>
                  <a:pt x="3787" y="1742"/>
                  <a:pt x="3793" y="1746"/>
                  <a:pt x="3798" y="1746"/>
                </a:cubicBezTo>
                <a:cubicBezTo>
                  <a:pt x="3801" y="1746"/>
                  <a:pt x="3805" y="1748"/>
                  <a:pt x="3806" y="1745"/>
                </a:cubicBezTo>
                <a:cubicBezTo>
                  <a:pt x="3814" y="1725"/>
                  <a:pt x="3816" y="1744"/>
                  <a:pt x="3821" y="1746"/>
                </a:cubicBezTo>
                <a:cubicBezTo>
                  <a:pt x="3833" y="1745"/>
                  <a:pt x="3845" y="1743"/>
                  <a:pt x="3853" y="1733"/>
                </a:cubicBezTo>
                <a:cubicBezTo>
                  <a:pt x="3855" y="1734"/>
                  <a:pt x="3857" y="1735"/>
                  <a:pt x="3859" y="1735"/>
                </a:cubicBezTo>
                <a:cubicBezTo>
                  <a:pt x="3859" y="1735"/>
                  <a:pt x="3859" y="1736"/>
                  <a:pt x="3860" y="1736"/>
                </a:cubicBezTo>
                <a:cubicBezTo>
                  <a:pt x="3861" y="1736"/>
                  <a:pt x="3861" y="1736"/>
                  <a:pt x="3862" y="1736"/>
                </a:cubicBezTo>
                <a:cubicBezTo>
                  <a:pt x="3861" y="1737"/>
                  <a:pt x="3861" y="1737"/>
                  <a:pt x="3861" y="1737"/>
                </a:cubicBezTo>
                <a:cubicBezTo>
                  <a:pt x="3860" y="1750"/>
                  <a:pt x="3871" y="1749"/>
                  <a:pt x="3879" y="1752"/>
                </a:cubicBezTo>
                <a:cubicBezTo>
                  <a:pt x="3882" y="1753"/>
                  <a:pt x="3885" y="1752"/>
                  <a:pt x="3887" y="1752"/>
                </a:cubicBezTo>
                <a:cubicBezTo>
                  <a:pt x="3887" y="0"/>
                  <a:pt x="3887" y="0"/>
                  <a:pt x="3887" y="0"/>
                </a:cubicBezTo>
                <a:lnTo>
                  <a:pt x="0" y="0"/>
                </a:lnTo>
                <a:close/>
                <a:moveTo>
                  <a:pt x="1107" y="1422"/>
                </a:moveTo>
                <a:cubicBezTo>
                  <a:pt x="1106" y="1421"/>
                  <a:pt x="1106" y="1421"/>
                  <a:pt x="1106" y="1421"/>
                </a:cubicBezTo>
                <a:cubicBezTo>
                  <a:pt x="1107" y="1422"/>
                  <a:pt x="1107" y="1422"/>
                  <a:pt x="1107" y="1422"/>
                </a:cubicBezTo>
                <a:close/>
                <a:moveTo>
                  <a:pt x="2406" y="1534"/>
                </a:moveTo>
                <a:cubicBezTo>
                  <a:pt x="2406" y="1533"/>
                  <a:pt x="2406" y="1532"/>
                  <a:pt x="2406" y="1531"/>
                </a:cubicBezTo>
                <a:cubicBezTo>
                  <a:pt x="2406" y="1531"/>
                  <a:pt x="2406" y="1531"/>
                  <a:pt x="2406" y="1531"/>
                </a:cubicBezTo>
                <a:cubicBezTo>
                  <a:pt x="2406" y="1531"/>
                  <a:pt x="2406" y="1531"/>
                  <a:pt x="2406" y="1531"/>
                </a:cubicBezTo>
                <a:cubicBezTo>
                  <a:pt x="2408" y="1530"/>
                  <a:pt x="2406" y="1533"/>
                  <a:pt x="2406" y="1534"/>
                </a:cubicBezTo>
                <a:close/>
                <a:moveTo>
                  <a:pt x="3712" y="1708"/>
                </a:moveTo>
                <a:cubicBezTo>
                  <a:pt x="3712" y="1708"/>
                  <a:pt x="3712" y="1708"/>
                  <a:pt x="3712" y="1708"/>
                </a:cubicBezTo>
                <a:cubicBezTo>
                  <a:pt x="3712" y="1708"/>
                  <a:pt x="3712" y="1708"/>
                  <a:pt x="3712" y="1708"/>
                </a:cubicBezTo>
                <a:cubicBezTo>
                  <a:pt x="3712" y="1708"/>
                  <a:pt x="3712" y="1708"/>
                  <a:pt x="3712" y="1708"/>
                </a:cubicBezTo>
                <a:cubicBezTo>
                  <a:pt x="3712" y="1707"/>
                  <a:pt x="3712" y="1707"/>
                  <a:pt x="3712" y="1707"/>
                </a:cubicBezTo>
                <a:cubicBezTo>
                  <a:pt x="3712" y="1708"/>
                  <a:pt x="3712" y="1708"/>
                  <a:pt x="3712" y="1708"/>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90000" rIns="91440" bIns="45720" numCol="1" anchor="t" anchorCtr="0" compatLnSpc="1">
            <a:prstTxWarp prst="textNoShape">
              <a:avLst/>
            </a:prstTxWarp>
          </a:bodyPr>
          <a:lstStyle/>
          <a:p>
            <a:r>
              <a:rPr lang="en-GB" sz="1100" dirty="0">
                <a:solidFill>
                  <a:schemeClr val="accent1"/>
                </a:solidFill>
                <a:latin typeface="Consolas" panose="020B0609020204030204" pitchFamily="49" charset="0"/>
              </a:rPr>
              <a:t># Driving test problem</a:t>
            </a:r>
          </a:p>
        </p:txBody>
      </p:sp>
      <p:sp>
        <p:nvSpPr>
          <p:cNvPr id="3" name="Freeform 46">
            <a:extLst>
              <a:ext uri="{FF2B5EF4-FFF2-40B4-BE49-F238E27FC236}">
                <a16:creationId xmlns:a16="http://schemas.microsoft.com/office/drawing/2014/main" id="{156AD060-6334-4039-9043-FCC85712F427}"/>
              </a:ext>
            </a:extLst>
          </p:cNvPr>
          <p:cNvSpPr>
            <a:spLocks noEditPoints="1"/>
          </p:cNvSpPr>
          <p:nvPr/>
        </p:nvSpPr>
        <p:spPr bwMode="auto">
          <a:xfrm>
            <a:off x="3990109" y="1534105"/>
            <a:ext cx="4217720" cy="368361"/>
          </a:xfrm>
          <a:custGeom>
            <a:avLst/>
            <a:gdLst>
              <a:gd name="T0" fmla="*/ 3802 w 3862"/>
              <a:gd name="T1" fmla="*/ 82 h 1492"/>
              <a:gd name="T2" fmla="*/ 3599 w 3862"/>
              <a:gd name="T3" fmla="*/ 60 h 1492"/>
              <a:gd name="T4" fmla="*/ 3424 w 3862"/>
              <a:gd name="T5" fmla="*/ 18 h 1492"/>
              <a:gd name="T6" fmla="*/ 3294 w 3862"/>
              <a:gd name="T7" fmla="*/ 37 h 1492"/>
              <a:gd name="T8" fmla="*/ 3211 w 3862"/>
              <a:gd name="T9" fmla="*/ 84 h 1492"/>
              <a:gd name="T10" fmla="*/ 3037 w 3862"/>
              <a:gd name="T11" fmla="*/ 87 h 1492"/>
              <a:gd name="T12" fmla="*/ 2882 w 3862"/>
              <a:gd name="T13" fmla="*/ 105 h 1492"/>
              <a:gd name="T14" fmla="*/ 2747 w 3862"/>
              <a:gd name="T15" fmla="*/ 115 h 1492"/>
              <a:gd name="T16" fmla="*/ 2622 w 3862"/>
              <a:gd name="T17" fmla="*/ 127 h 1492"/>
              <a:gd name="T18" fmla="*/ 2480 w 3862"/>
              <a:gd name="T19" fmla="*/ 116 h 1492"/>
              <a:gd name="T20" fmla="*/ 2376 w 3862"/>
              <a:gd name="T21" fmla="*/ 87 h 1492"/>
              <a:gd name="T22" fmla="*/ 2321 w 3862"/>
              <a:gd name="T23" fmla="*/ 161 h 1492"/>
              <a:gd name="T24" fmla="*/ 2206 w 3862"/>
              <a:gd name="T25" fmla="*/ 175 h 1492"/>
              <a:gd name="T26" fmla="*/ 2093 w 3862"/>
              <a:gd name="T27" fmla="*/ 144 h 1492"/>
              <a:gd name="T28" fmla="*/ 1984 w 3862"/>
              <a:gd name="T29" fmla="*/ 108 h 1492"/>
              <a:gd name="T30" fmla="*/ 1876 w 3862"/>
              <a:gd name="T31" fmla="*/ 101 h 1492"/>
              <a:gd name="T32" fmla="*/ 1704 w 3862"/>
              <a:gd name="T33" fmla="*/ 58 h 1492"/>
              <a:gd name="T34" fmla="*/ 1531 w 3862"/>
              <a:gd name="T35" fmla="*/ 32 h 1492"/>
              <a:gd name="T36" fmla="*/ 1329 w 3862"/>
              <a:gd name="T37" fmla="*/ 48 h 1492"/>
              <a:gd name="T38" fmla="*/ 1186 w 3862"/>
              <a:gd name="T39" fmla="*/ 18 h 1492"/>
              <a:gd name="T40" fmla="*/ 1074 w 3862"/>
              <a:gd name="T41" fmla="*/ 56 h 1492"/>
              <a:gd name="T42" fmla="*/ 971 w 3862"/>
              <a:gd name="T43" fmla="*/ 65 h 1492"/>
              <a:gd name="T44" fmla="*/ 868 w 3862"/>
              <a:gd name="T45" fmla="*/ 68 h 1492"/>
              <a:gd name="T46" fmla="*/ 771 w 3862"/>
              <a:gd name="T47" fmla="*/ 90 h 1492"/>
              <a:gd name="T48" fmla="*/ 664 w 3862"/>
              <a:gd name="T49" fmla="*/ 88 h 1492"/>
              <a:gd name="T50" fmla="*/ 494 w 3862"/>
              <a:gd name="T51" fmla="*/ 44 h 1492"/>
              <a:gd name="T52" fmla="*/ 345 w 3862"/>
              <a:gd name="T53" fmla="*/ 44 h 1492"/>
              <a:gd name="T54" fmla="*/ 196 w 3862"/>
              <a:gd name="T55" fmla="*/ 108 h 1492"/>
              <a:gd name="T56" fmla="*/ 80 w 3862"/>
              <a:gd name="T57" fmla="*/ 167 h 1492"/>
              <a:gd name="T58" fmla="*/ 21 w 3862"/>
              <a:gd name="T59" fmla="*/ 148 h 1492"/>
              <a:gd name="T60" fmla="*/ 43 w 3862"/>
              <a:gd name="T61" fmla="*/ 1424 h 1492"/>
              <a:gd name="T62" fmla="*/ 256 w 3862"/>
              <a:gd name="T63" fmla="*/ 1420 h 1492"/>
              <a:gd name="T64" fmla="*/ 437 w 3862"/>
              <a:gd name="T65" fmla="*/ 1461 h 1492"/>
              <a:gd name="T66" fmla="*/ 569 w 3862"/>
              <a:gd name="T67" fmla="*/ 1397 h 1492"/>
              <a:gd name="T68" fmla="*/ 623 w 3862"/>
              <a:gd name="T69" fmla="*/ 1341 h 1492"/>
              <a:gd name="T70" fmla="*/ 790 w 3862"/>
              <a:gd name="T71" fmla="*/ 1343 h 1492"/>
              <a:gd name="T72" fmla="*/ 940 w 3862"/>
              <a:gd name="T73" fmla="*/ 1329 h 1492"/>
              <a:gd name="T74" fmla="*/ 1069 w 3862"/>
              <a:gd name="T75" fmla="*/ 1353 h 1492"/>
              <a:gd name="T76" fmla="*/ 1175 w 3862"/>
              <a:gd name="T77" fmla="*/ 1351 h 1492"/>
              <a:gd name="T78" fmla="*/ 1344 w 3862"/>
              <a:gd name="T79" fmla="*/ 1331 h 1492"/>
              <a:gd name="T80" fmla="*/ 1452 w 3862"/>
              <a:gd name="T81" fmla="*/ 1360 h 1492"/>
              <a:gd name="T82" fmla="*/ 1517 w 3862"/>
              <a:gd name="T83" fmla="*/ 1348 h 1492"/>
              <a:gd name="T84" fmla="*/ 1601 w 3862"/>
              <a:gd name="T85" fmla="*/ 1258 h 1492"/>
              <a:gd name="T86" fmla="*/ 1693 w 3862"/>
              <a:gd name="T87" fmla="*/ 1314 h 1492"/>
              <a:gd name="T88" fmla="*/ 1798 w 3862"/>
              <a:gd name="T89" fmla="*/ 1341 h 1492"/>
              <a:gd name="T90" fmla="*/ 1893 w 3862"/>
              <a:gd name="T91" fmla="*/ 1358 h 1492"/>
              <a:gd name="T92" fmla="*/ 2003 w 3862"/>
              <a:gd name="T93" fmla="*/ 1370 h 1492"/>
              <a:gd name="T94" fmla="*/ 2200 w 3862"/>
              <a:gd name="T95" fmla="*/ 1409 h 1492"/>
              <a:gd name="T96" fmla="*/ 2334 w 3862"/>
              <a:gd name="T97" fmla="*/ 1445 h 1492"/>
              <a:gd name="T98" fmla="*/ 2551 w 3862"/>
              <a:gd name="T99" fmla="*/ 1436 h 1492"/>
              <a:gd name="T100" fmla="*/ 2693 w 3862"/>
              <a:gd name="T101" fmla="*/ 1470 h 1492"/>
              <a:gd name="T102" fmla="*/ 2803 w 3862"/>
              <a:gd name="T103" fmla="*/ 1429 h 1492"/>
              <a:gd name="T104" fmla="*/ 2895 w 3862"/>
              <a:gd name="T105" fmla="*/ 1428 h 1492"/>
              <a:gd name="T106" fmla="*/ 2998 w 3862"/>
              <a:gd name="T107" fmla="*/ 1428 h 1492"/>
              <a:gd name="T108" fmla="*/ 3096 w 3862"/>
              <a:gd name="T109" fmla="*/ 1410 h 1492"/>
              <a:gd name="T110" fmla="*/ 3202 w 3862"/>
              <a:gd name="T111" fmla="*/ 1414 h 1492"/>
              <a:gd name="T112" fmla="*/ 3363 w 3862"/>
              <a:gd name="T113" fmla="*/ 1477 h 1492"/>
              <a:gd name="T114" fmla="*/ 3520 w 3862"/>
              <a:gd name="T115" fmla="*/ 1467 h 1492"/>
              <a:gd name="T116" fmla="*/ 3678 w 3862"/>
              <a:gd name="T117" fmla="*/ 1407 h 1492"/>
              <a:gd name="T118" fmla="*/ 3795 w 3862"/>
              <a:gd name="T119" fmla="*/ 1357 h 1492"/>
              <a:gd name="T120" fmla="*/ 3849 w 3862"/>
              <a:gd name="T121" fmla="*/ 1356 h 1492"/>
              <a:gd name="T122" fmla="*/ 2881 w 3862"/>
              <a:gd name="T123" fmla="*/ 106 h 1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62" h="1492">
                <a:moveTo>
                  <a:pt x="3849" y="1356"/>
                </a:moveTo>
                <a:cubicBezTo>
                  <a:pt x="3848" y="1355"/>
                  <a:pt x="3848" y="1355"/>
                  <a:pt x="3848" y="1355"/>
                </a:cubicBezTo>
                <a:cubicBezTo>
                  <a:pt x="3853" y="1357"/>
                  <a:pt x="3857" y="1359"/>
                  <a:pt x="3862" y="1360"/>
                </a:cubicBezTo>
                <a:cubicBezTo>
                  <a:pt x="3862" y="79"/>
                  <a:pt x="3862" y="79"/>
                  <a:pt x="3862" y="79"/>
                </a:cubicBezTo>
                <a:cubicBezTo>
                  <a:pt x="3857" y="79"/>
                  <a:pt x="3852" y="79"/>
                  <a:pt x="3847" y="79"/>
                </a:cubicBezTo>
                <a:cubicBezTo>
                  <a:pt x="3843" y="83"/>
                  <a:pt x="3837" y="81"/>
                  <a:pt x="3832" y="82"/>
                </a:cubicBezTo>
                <a:cubicBezTo>
                  <a:pt x="3832" y="82"/>
                  <a:pt x="3832" y="82"/>
                  <a:pt x="3832" y="82"/>
                </a:cubicBezTo>
                <a:cubicBezTo>
                  <a:pt x="3831" y="82"/>
                  <a:pt x="3831" y="82"/>
                  <a:pt x="3830" y="82"/>
                </a:cubicBezTo>
                <a:cubicBezTo>
                  <a:pt x="3828" y="83"/>
                  <a:pt x="3827" y="84"/>
                  <a:pt x="3826" y="85"/>
                </a:cubicBezTo>
                <a:cubicBezTo>
                  <a:pt x="3824" y="86"/>
                  <a:pt x="3823" y="88"/>
                  <a:pt x="3822" y="89"/>
                </a:cubicBezTo>
                <a:cubicBezTo>
                  <a:pt x="3816" y="95"/>
                  <a:pt x="3810" y="81"/>
                  <a:pt x="3802" y="82"/>
                </a:cubicBezTo>
                <a:cubicBezTo>
                  <a:pt x="3788" y="81"/>
                  <a:pt x="3775" y="58"/>
                  <a:pt x="3762" y="63"/>
                </a:cubicBezTo>
                <a:cubicBezTo>
                  <a:pt x="3762" y="63"/>
                  <a:pt x="3762" y="63"/>
                  <a:pt x="3762" y="63"/>
                </a:cubicBezTo>
                <a:cubicBezTo>
                  <a:pt x="3750" y="59"/>
                  <a:pt x="3737" y="49"/>
                  <a:pt x="3725" y="63"/>
                </a:cubicBezTo>
                <a:cubicBezTo>
                  <a:pt x="3725" y="64"/>
                  <a:pt x="3725" y="64"/>
                  <a:pt x="3725" y="64"/>
                </a:cubicBezTo>
                <a:cubicBezTo>
                  <a:pt x="3721" y="65"/>
                  <a:pt x="3716" y="68"/>
                  <a:pt x="3711" y="68"/>
                </a:cubicBezTo>
                <a:cubicBezTo>
                  <a:pt x="3702" y="70"/>
                  <a:pt x="3693" y="77"/>
                  <a:pt x="3685" y="66"/>
                </a:cubicBezTo>
                <a:cubicBezTo>
                  <a:pt x="3679" y="59"/>
                  <a:pt x="3670" y="58"/>
                  <a:pt x="3662" y="53"/>
                </a:cubicBezTo>
                <a:cubicBezTo>
                  <a:pt x="3658" y="52"/>
                  <a:pt x="3654" y="49"/>
                  <a:pt x="3650" y="53"/>
                </a:cubicBezTo>
                <a:cubicBezTo>
                  <a:pt x="3650" y="53"/>
                  <a:pt x="3649" y="54"/>
                  <a:pt x="3649" y="54"/>
                </a:cubicBezTo>
                <a:cubicBezTo>
                  <a:pt x="3635" y="51"/>
                  <a:pt x="3622" y="51"/>
                  <a:pt x="3609" y="59"/>
                </a:cubicBezTo>
                <a:cubicBezTo>
                  <a:pt x="3606" y="60"/>
                  <a:pt x="3602" y="60"/>
                  <a:pt x="3599" y="60"/>
                </a:cubicBezTo>
                <a:cubicBezTo>
                  <a:pt x="3599" y="60"/>
                  <a:pt x="3599" y="60"/>
                  <a:pt x="3599" y="60"/>
                </a:cubicBezTo>
                <a:cubicBezTo>
                  <a:pt x="3598" y="58"/>
                  <a:pt x="3597" y="57"/>
                  <a:pt x="3597" y="55"/>
                </a:cubicBezTo>
                <a:cubicBezTo>
                  <a:pt x="3597" y="55"/>
                  <a:pt x="3597" y="55"/>
                  <a:pt x="3597" y="55"/>
                </a:cubicBezTo>
                <a:cubicBezTo>
                  <a:pt x="3589" y="50"/>
                  <a:pt x="3582" y="48"/>
                  <a:pt x="3576" y="50"/>
                </a:cubicBezTo>
                <a:cubicBezTo>
                  <a:pt x="3573" y="49"/>
                  <a:pt x="3571" y="50"/>
                  <a:pt x="3570" y="52"/>
                </a:cubicBezTo>
                <a:cubicBezTo>
                  <a:pt x="3568" y="53"/>
                  <a:pt x="3566" y="55"/>
                  <a:pt x="3564" y="56"/>
                </a:cubicBezTo>
                <a:cubicBezTo>
                  <a:pt x="3557" y="61"/>
                  <a:pt x="3550" y="60"/>
                  <a:pt x="3542" y="57"/>
                </a:cubicBezTo>
                <a:cubicBezTo>
                  <a:pt x="3542" y="57"/>
                  <a:pt x="3542" y="57"/>
                  <a:pt x="3542" y="57"/>
                </a:cubicBezTo>
                <a:cubicBezTo>
                  <a:pt x="3524" y="49"/>
                  <a:pt x="3505" y="41"/>
                  <a:pt x="3484" y="39"/>
                </a:cubicBezTo>
                <a:cubicBezTo>
                  <a:pt x="3464" y="37"/>
                  <a:pt x="3451" y="33"/>
                  <a:pt x="3432" y="26"/>
                </a:cubicBezTo>
                <a:cubicBezTo>
                  <a:pt x="3428" y="25"/>
                  <a:pt x="3425" y="23"/>
                  <a:pt x="3424" y="18"/>
                </a:cubicBezTo>
                <a:cubicBezTo>
                  <a:pt x="3420" y="17"/>
                  <a:pt x="3411" y="3"/>
                  <a:pt x="3408" y="6"/>
                </a:cubicBezTo>
                <a:cubicBezTo>
                  <a:pt x="3405" y="8"/>
                  <a:pt x="3403" y="9"/>
                  <a:pt x="3400" y="7"/>
                </a:cubicBezTo>
                <a:cubicBezTo>
                  <a:pt x="3391" y="0"/>
                  <a:pt x="3381" y="1"/>
                  <a:pt x="3371" y="5"/>
                </a:cubicBezTo>
                <a:cubicBezTo>
                  <a:pt x="3370" y="4"/>
                  <a:pt x="3370" y="4"/>
                  <a:pt x="3370" y="4"/>
                </a:cubicBezTo>
                <a:cubicBezTo>
                  <a:pt x="3369" y="3"/>
                  <a:pt x="3367" y="4"/>
                  <a:pt x="3365" y="5"/>
                </a:cubicBezTo>
                <a:cubicBezTo>
                  <a:pt x="3361" y="6"/>
                  <a:pt x="3358" y="10"/>
                  <a:pt x="3354" y="13"/>
                </a:cubicBezTo>
                <a:cubicBezTo>
                  <a:pt x="3354" y="22"/>
                  <a:pt x="3347" y="25"/>
                  <a:pt x="3341" y="29"/>
                </a:cubicBezTo>
                <a:cubicBezTo>
                  <a:pt x="3338" y="31"/>
                  <a:pt x="3333" y="32"/>
                  <a:pt x="3333" y="34"/>
                </a:cubicBezTo>
                <a:cubicBezTo>
                  <a:pt x="3329" y="49"/>
                  <a:pt x="3317" y="11"/>
                  <a:pt x="3309" y="23"/>
                </a:cubicBezTo>
                <a:cubicBezTo>
                  <a:pt x="3305" y="26"/>
                  <a:pt x="3301" y="29"/>
                  <a:pt x="3297" y="33"/>
                </a:cubicBezTo>
                <a:cubicBezTo>
                  <a:pt x="3296" y="34"/>
                  <a:pt x="3295" y="36"/>
                  <a:pt x="3294" y="37"/>
                </a:cubicBezTo>
                <a:cubicBezTo>
                  <a:pt x="3294" y="37"/>
                  <a:pt x="3294" y="37"/>
                  <a:pt x="3294" y="37"/>
                </a:cubicBezTo>
                <a:cubicBezTo>
                  <a:pt x="3294" y="37"/>
                  <a:pt x="3294" y="37"/>
                  <a:pt x="3294" y="37"/>
                </a:cubicBezTo>
                <a:cubicBezTo>
                  <a:pt x="3290" y="38"/>
                  <a:pt x="3288" y="41"/>
                  <a:pt x="3288" y="45"/>
                </a:cubicBezTo>
                <a:cubicBezTo>
                  <a:pt x="3287" y="46"/>
                  <a:pt x="3286" y="47"/>
                  <a:pt x="3285" y="48"/>
                </a:cubicBezTo>
                <a:cubicBezTo>
                  <a:pt x="3284" y="48"/>
                  <a:pt x="3284" y="49"/>
                  <a:pt x="3283" y="50"/>
                </a:cubicBezTo>
                <a:cubicBezTo>
                  <a:pt x="3283" y="56"/>
                  <a:pt x="3280" y="60"/>
                  <a:pt x="3276" y="63"/>
                </a:cubicBezTo>
                <a:cubicBezTo>
                  <a:pt x="3272" y="70"/>
                  <a:pt x="3263" y="67"/>
                  <a:pt x="3259" y="73"/>
                </a:cubicBezTo>
                <a:cubicBezTo>
                  <a:pt x="3258" y="74"/>
                  <a:pt x="3257" y="76"/>
                  <a:pt x="3256" y="77"/>
                </a:cubicBezTo>
                <a:cubicBezTo>
                  <a:pt x="3250" y="80"/>
                  <a:pt x="3246" y="84"/>
                  <a:pt x="3245" y="90"/>
                </a:cubicBezTo>
                <a:cubicBezTo>
                  <a:pt x="3242" y="90"/>
                  <a:pt x="3238" y="91"/>
                  <a:pt x="3237" y="89"/>
                </a:cubicBezTo>
                <a:cubicBezTo>
                  <a:pt x="3230" y="78"/>
                  <a:pt x="3220" y="84"/>
                  <a:pt x="3211" y="84"/>
                </a:cubicBezTo>
                <a:cubicBezTo>
                  <a:pt x="3211" y="84"/>
                  <a:pt x="3211" y="84"/>
                  <a:pt x="3211" y="84"/>
                </a:cubicBezTo>
                <a:cubicBezTo>
                  <a:pt x="3198" y="77"/>
                  <a:pt x="3184" y="84"/>
                  <a:pt x="3172" y="79"/>
                </a:cubicBezTo>
                <a:cubicBezTo>
                  <a:pt x="3168" y="77"/>
                  <a:pt x="3165" y="76"/>
                  <a:pt x="3163" y="73"/>
                </a:cubicBezTo>
                <a:cubicBezTo>
                  <a:pt x="3147" y="55"/>
                  <a:pt x="3131" y="53"/>
                  <a:pt x="3112" y="69"/>
                </a:cubicBezTo>
                <a:cubicBezTo>
                  <a:pt x="3112" y="70"/>
                  <a:pt x="3111" y="70"/>
                  <a:pt x="3111" y="70"/>
                </a:cubicBezTo>
                <a:cubicBezTo>
                  <a:pt x="3111" y="71"/>
                  <a:pt x="3111" y="71"/>
                  <a:pt x="3111" y="71"/>
                </a:cubicBezTo>
                <a:cubicBezTo>
                  <a:pt x="3110" y="72"/>
                  <a:pt x="3110" y="72"/>
                  <a:pt x="3110" y="72"/>
                </a:cubicBezTo>
                <a:cubicBezTo>
                  <a:pt x="3103" y="73"/>
                  <a:pt x="3102" y="79"/>
                  <a:pt x="3099" y="84"/>
                </a:cubicBezTo>
                <a:cubicBezTo>
                  <a:pt x="3094" y="93"/>
                  <a:pt x="3088" y="96"/>
                  <a:pt x="3078" y="92"/>
                </a:cubicBezTo>
                <a:cubicBezTo>
                  <a:pt x="3070" y="90"/>
                  <a:pt x="3061" y="87"/>
                  <a:pt x="3053" y="89"/>
                </a:cubicBezTo>
                <a:cubicBezTo>
                  <a:pt x="3047" y="94"/>
                  <a:pt x="3042" y="89"/>
                  <a:pt x="3037" y="87"/>
                </a:cubicBezTo>
                <a:cubicBezTo>
                  <a:pt x="3035" y="87"/>
                  <a:pt x="3032" y="86"/>
                  <a:pt x="3030" y="87"/>
                </a:cubicBezTo>
                <a:cubicBezTo>
                  <a:pt x="3019" y="96"/>
                  <a:pt x="3012" y="91"/>
                  <a:pt x="3008" y="79"/>
                </a:cubicBezTo>
                <a:cubicBezTo>
                  <a:pt x="2994" y="60"/>
                  <a:pt x="2981" y="59"/>
                  <a:pt x="2967" y="81"/>
                </a:cubicBezTo>
                <a:cubicBezTo>
                  <a:pt x="2964" y="89"/>
                  <a:pt x="2962" y="96"/>
                  <a:pt x="2953" y="97"/>
                </a:cubicBezTo>
                <a:cubicBezTo>
                  <a:pt x="2949" y="98"/>
                  <a:pt x="2949" y="101"/>
                  <a:pt x="2948" y="103"/>
                </a:cubicBezTo>
                <a:cubicBezTo>
                  <a:pt x="2948" y="104"/>
                  <a:pt x="2948" y="104"/>
                  <a:pt x="2948" y="104"/>
                </a:cubicBezTo>
                <a:cubicBezTo>
                  <a:pt x="2945" y="106"/>
                  <a:pt x="2940" y="103"/>
                  <a:pt x="2938" y="106"/>
                </a:cubicBezTo>
                <a:cubicBezTo>
                  <a:pt x="2937" y="106"/>
                  <a:pt x="2936" y="107"/>
                  <a:pt x="2936" y="107"/>
                </a:cubicBezTo>
                <a:cubicBezTo>
                  <a:pt x="2932" y="106"/>
                  <a:pt x="2930" y="109"/>
                  <a:pt x="2928" y="111"/>
                </a:cubicBezTo>
                <a:cubicBezTo>
                  <a:pt x="2913" y="117"/>
                  <a:pt x="2899" y="113"/>
                  <a:pt x="2887" y="105"/>
                </a:cubicBezTo>
                <a:cubicBezTo>
                  <a:pt x="2885" y="105"/>
                  <a:pt x="2884" y="105"/>
                  <a:pt x="2882" y="105"/>
                </a:cubicBezTo>
                <a:cubicBezTo>
                  <a:pt x="2874" y="104"/>
                  <a:pt x="2871" y="97"/>
                  <a:pt x="2865" y="93"/>
                </a:cubicBezTo>
                <a:cubicBezTo>
                  <a:pt x="2857" y="90"/>
                  <a:pt x="2850" y="86"/>
                  <a:pt x="2841" y="87"/>
                </a:cubicBezTo>
                <a:cubicBezTo>
                  <a:pt x="2836" y="87"/>
                  <a:pt x="2833" y="84"/>
                  <a:pt x="2830" y="82"/>
                </a:cubicBezTo>
                <a:cubicBezTo>
                  <a:pt x="2825" y="77"/>
                  <a:pt x="2819" y="76"/>
                  <a:pt x="2813" y="81"/>
                </a:cubicBezTo>
                <a:cubicBezTo>
                  <a:pt x="2809" y="85"/>
                  <a:pt x="2802" y="85"/>
                  <a:pt x="2798" y="90"/>
                </a:cubicBezTo>
                <a:cubicBezTo>
                  <a:pt x="2796" y="92"/>
                  <a:pt x="2793" y="94"/>
                  <a:pt x="2791" y="95"/>
                </a:cubicBezTo>
                <a:cubicBezTo>
                  <a:pt x="2782" y="102"/>
                  <a:pt x="2774" y="111"/>
                  <a:pt x="2762" y="114"/>
                </a:cubicBezTo>
                <a:cubicBezTo>
                  <a:pt x="2762" y="114"/>
                  <a:pt x="2762" y="115"/>
                  <a:pt x="2762" y="116"/>
                </a:cubicBezTo>
                <a:cubicBezTo>
                  <a:pt x="2761" y="116"/>
                  <a:pt x="2759" y="116"/>
                  <a:pt x="2758" y="116"/>
                </a:cubicBezTo>
                <a:cubicBezTo>
                  <a:pt x="2757" y="117"/>
                  <a:pt x="2756" y="117"/>
                  <a:pt x="2756" y="118"/>
                </a:cubicBezTo>
                <a:cubicBezTo>
                  <a:pt x="2754" y="114"/>
                  <a:pt x="2750" y="113"/>
                  <a:pt x="2747" y="115"/>
                </a:cubicBezTo>
                <a:cubicBezTo>
                  <a:pt x="2733" y="121"/>
                  <a:pt x="2721" y="118"/>
                  <a:pt x="2710" y="108"/>
                </a:cubicBezTo>
                <a:cubicBezTo>
                  <a:pt x="2706" y="104"/>
                  <a:pt x="2701" y="99"/>
                  <a:pt x="2694" y="100"/>
                </a:cubicBezTo>
                <a:cubicBezTo>
                  <a:pt x="2695" y="98"/>
                  <a:pt x="2695" y="97"/>
                  <a:pt x="2693" y="96"/>
                </a:cubicBezTo>
                <a:cubicBezTo>
                  <a:pt x="2693" y="96"/>
                  <a:pt x="2693" y="96"/>
                  <a:pt x="2692" y="96"/>
                </a:cubicBezTo>
                <a:cubicBezTo>
                  <a:pt x="2692" y="96"/>
                  <a:pt x="2692" y="96"/>
                  <a:pt x="2692" y="96"/>
                </a:cubicBezTo>
                <a:cubicBezTo>
                  <a:pt x="2694" y="90"/>
                  <a:pt x="2693" y="86"/>
                  <a:pt x="2687" y="86"/>
                </a:cubicBezTo>
                <a:cubicBezTo>
                  <a:pt x="2677" y="88"/>
                  <a:pt x="2667" y="88"/>
                  <a:pt x="2657" y="87"/>
                </a:cubicBezTo>
                <a:cubicBezTo>
                  <a:pt x="2656" y="88"/>
                  <a:pt x="2655" y="89"/>
                  <a:pt x="2654" y="89"/>
                </a:cubicBezTo>
                <a:cubicBezTo>
                  <a:pt x="2653" y="93"/>
                  <a:pt x="2648" y="93"/>
                  <a:pt x="2648" y="97"/>
                </a:cubicBezTo>
                <a:cubicBezTo>
                  <a:pt x="2646" y="99"/>
                  <a:pt x="2645" y="103"/>
                  <a:pt x="2643" y="104"/>
                </a:cubicBezTo>
                <a:cubicBezTo>
                  <a:pt x="2631" y="107"/>
                  <a:pt x="2627" y="118"/>
                  <a:pt x="2622" y="127"/>
                </a:cubicBezTo>
                <a:cubicBezTo>
                  <a:pt x="2622" y="127"/>
                  <a:pt x="2622" y="127"/>
                  <a:pt x="2622" y="127"/>
                </a:cubicBezTo>
                <a:cubicBezTo>
                  <a:pt x="2608" y="133"/>
                  <a:pt x="2598" y="123"/>
                  <a:pt x="2587" y="118"/>
                </a:cubicBezTo>
                <a:cubicBezTo>
                  <a:pt x="2583" y="113"/>
                  <a:pt x="2581" y="112"/>
                  <a:pt x="2573" y="116"/>
                </a:cubicBezTo>
                <a:cubicBezTo>
                  <a:pt x="2564" y="122"/>
                  <a:pt x="2552" y="133"/>
                  <a:pt x="2538" y="121"/>
                </a:cubicBezTo>
                <a:cubicBezTo>
                  <a:pt x="2534" y="117"/>
                  <a:pt x="2528" y="125"/>
                  <a:pt x="2524" y="120"/>
                </a:cubicBezTo>
                <a:cubicBezTo>
                  <a:pt x="2516" y="114"/>
                  <a:pt x="2508" y="114"/>
                  <a:pt x="2499" y="118"/>
                </a:cubicBezTo>
                <a:cubicBezTo>
                  <a:pt x="2499" y="119"/>
                  <a:pt x="2499" y="120"/>
                  <a:pt x="2499" y="121"/>
                </a:cubicBezTo>
                <a:cubicBezTo>
                  <a:pt x="2496" y="124"/>
                  <a:pt x="2496" y="130"/>
                  <a:pt x="2489" y="129"/>
                </a:cubicBezTo>
                <a:cubicBezTo>
                  <a:pt x="2485" y="128"/>
                  <a:pt x="2482" y="126"/>
                  <a:pt x="2481" y="122"/>
                </a:cubicBezTo>
                <a:cubicBezTo>
                  <a:pt x="2481" y="120"/>
                  <a:pt x="2481" y="118"/>
                  <a:pt x="2480" y="116"/>
                </a:cubicBezTo>
                <a:cubicBezTo>
                  <a:pt x="2480" y="116"/>
                  <a:pt x="2480" y="116"/>
                  <a:pt x="2480" y="116"/>
                </a:cubicBezTo>
                <a:cubicBezTo>
                  <a:pt x="2484" y="110"/>
                  <a:pt x="2477" y="106"/>
                  <a:pt x="2476" y="101"/>
                </a:cubicBezTo>
                <a:cubicBezTo>
                  <a:pt x="2475" y="98"/>
                  <a:pt x="2472" y="97"/>
                  <a:pt x="2469" y="98"/>
                </a:cubicBezTo>
                <a:cubicBezTo>
                  <a:pt x="2453" y="105"/>
                  <a:pt x="2443" y="93"/>
                  <a:pt x="2432" y="86"/>
                </a:cubicBezTo>
                <a:cubicBezTo>
                  <a:pt x="2429" y="87"/>
                  <a:pt x="2427" y="88"/>
                  <a:pt x="2426" y="91"/>
                </a:cubicBezTo>
                <a:cubicBezTo>
                  <a:pt x="2421" y="98"/>
                  <a:pt x="2418" y="99"/>
                  <a:pt x="2415" y="94"/>
                </a:cubicBezTo>
                <a:cubicBezTo>
                  <a:pt x="2411" y="86"/>
                  <a:pt x="2404" y="85"/>
                  <a:pt x="2398" y="82"/>
                </a:cubicBezTo>
                <a:cubicBezTo>
                  <a:pt x="2395" y="77"/>
                  <a:pt x="2391" y="76"/>
                  <a:pt x="2386" y="78"/>
                </a:cubicBezTo>
                <a:cubicBezTo>
                  <a:pt x="2386" y="78"/>
                  <a:pt x="2386" y="78"/>
                  <a:pt x="2386" y="78"/>
                </a:cubicBezTo>
                <a:cubicBezTo>
                  <a:pt x="2385" y="78"/>
                  <a:pt x="2384" y="78"/>
                  <a:pt x="2383" y="77"/>
                </a:cubicBezTo>
                <a:cubicBezTo>
                  <a:pt x="2381" y="81"/>
                  <a:pt x="2378" y="84"/>
                  <a:pt x="2376" y="87"/>
                </a:cubicBezTo>
                <a:cubicBezTo>
                  <a:pt x="2376" y="87"/>
                  <a:pt x="2376" y="87"/>
                  <a:pt x="2376" y="87"/>
                </a:cubicBezTo>
                <a:cubicBezTo>
                  <a:pt x="2376" y="87"/>
                  <a:pt x="2376" y="87"/>
                  <a:pt x="2376" y="87"/>
                </a:cubicBezTo>
                <a:cubicBezTo>
                  <a:pt x="2367" y="89"/>
                  <a:pt x="2364" y="98"/>
                  <a:pt x="2357" y="103"/>
                </a:cubicBezTo>
                <a:cubicBezTo>
                  <a:pt x="2357" y="103"/>
                  <a:pt x="2357" y="103"/>
                  <a:pt x="2357" y="103"/>
                </a:cubicBezTo>
                <a:cubicBezTo>
                  <a:pt x="2355" y="102"/>
                  <a:pt x="2354" y="103"/>
                  <a:pt x="2352" y="105"/>
                </a:cubicBezTo>
                <a:cubicBezTo>
                  <a:pt x="2352" y="106"/>
                  <a:pt x="2351" y="107"/>
                  <a:pt x="2350" y="108"/>
                </a:cubicBezTo>
                <a:cubicBezTo>
                  <a:pt x="2348" y="115"/>
                  <a:pt x="2342" y="121"/>
                  <a:pt x="2339" y="128"/>
                </a:cubicBezTo>
                <a:cubicBezTo>
                  <a:pt x="2339" y="135"/>
                  <a:pt x="2329" y="137"/>
                  <a:pt x="2331" y="145"/>
                </a:cubicBezTo>
                <a:cubicBezTo>
                  <a:pt x="2331" y="145"/>
                  <a:pt x="2331" y="145"/>
                  <a:pt x="2331" y="145"/>
                </a:cubicBezTo>
                <a:cubicBezTo>
                  <a:pt x="2330" y="147"/>
                  <a:pt x="2328" y="148"/>
                  <a:pt x="2327" y="150"/>
                </a:cubicBezTo>
                <a:cubicBezTo>
                  <a:pt x="2326" y="150"/>
                  <a:pt x="2325" y="150"/>
                  <a:pt x="2325" y="150"/>
                </a:cubicBezTo>
                <a:cubicBezTo>
                  <a:pt x="2324" y="154"/>
                  <a:pt x="2323" y="158"/>
                  <a:pt x="2321" y="161"/>
                </a:cubicBezTo>
                <a:cubicBezTo>
                  <a:pt x="2316" y="176"/>
                  <a:pt x="2310" y="179"/>
                  <a:pt x="2296" y="173"/>
                </a:cubicBezTo>
                <a:cubicBezTo>
                  <a:pt x="2295" y="174"/>
                  <a:pt x="2294" y="175"/>
                  <a:pt x="2293" y="177"/>
                </a:cubicBezTo>
                <a:cubicBezTo>
                  <a:pt x="2293" y="178"/>
                  <a:pt x="2293" y="178"/>
                  <a:pt x="2292" y="179"/>
                </a:cubicBezTo>
                <a:cubicBezTo>
                  <a:pt x="2283" y="185"/>
                  <a:pt x="2278" y="194"/>
                  <a:pt x="2269" y="200"/>
                </a:cubicBezTo>
                <a:cubicBezTo>
                  <a:pt x="2267" y="200"/>
                  <a:pt x="2265" y="198"/>
                  <a:pt x="2264" y="196"/>
                </a:cubicBezTo>
                <a:cubicBezTo>
                  <a:pt x="2261" y="197"/>
                  <a:pt x="2257" y="196"/>
                  <a:pt x="2255" y="194"/>
                </a:cubicBezTo>
                <a:cubicBezTo>
                  <a:pt x="2255" y="194"/>
                  <a:pt x="2255" y="194"/>
                  <a:pt x="2255" y="194"/>
                </a:cubicBezTo>
                <a:cubicBezTo>
                  <a:pt x="2252" y="193"/>
                  <a:pt x="2250" y="193"/>
                  <a:pt x="2248" y="193"/>
                </a:cubicBezTo>
                <a:cubicBezTo>
                  <a:pt x="2247" y="193"/>
                  <a:pt x="2246" y="192"/>
                  <a:pt x="2245" y="192"/>
                </a:cubicBezTo>
                <a:cubicBezTo>
                  <a:pt x="2236" y="188"/>
                  <a:pt x="2227" y="184"/>
                  <a:pt x="2218" y="180"/>
                </a:cubicBezTo>
                <a:cubicBezTo>
                  <a:pt x="2213" y="180"/>
                  <a:pt x="2209" y="177"/>
                  <a:pt x="2206" y="175"/>
                </a:cubicBezTo>
                <a:cubicBezTo>
                  <a:pt x="2206" y="175"/>
                  <a:pt x="2206" y="175"/>
                  <a:pt x="2206" y="175"/>
                </a:cubicBezTo>
                <a:cubicBezTo>
                  <a:pt x="2202" y="168"/>
                  <a:pt x="2199" y="162"/>
                  <a:pt x="2190" y="161"/>
                </a:cubicBezTo>
                <a:cubicBezTo>
                  <a:pt x="2183" y="160"/>
                  <a:pt x="2179" y="154"/>
                  <a:pt x="2177" y="147"/>
                </a:cubicBezTo>
                <a:cubicBezTo>
                  <a:pt x="2177" y="147"/>
                  <a:pt x="2176" y="147"/>
                  <a:pt x="2176" y="146"/>
                </a:cubicBezTo>
                <a:cubicBezTo>
                  <a:pt x="2174" y="143"/>
                  <a:pt x="2174" y="138"/>
                  <a:pt x="2168" y="142"/>
                </a:cubicBezTo>
                <a:cubicBezTo>
                  <a:pt x="2159" y="145"/>
                  <a:pt x="2149" y="151"/>
                  <a:pt x="2144" y="136"/>
                </a:cubicBezTo>
                <a:cubicBezTo>
                  <a:pt x="2143" y="133"/>
                  <a:pt x="2140" y="134"/>
                  <a:pt x="2138" y="136"/>
                </a:cubicBezTo>
                <a:cubicBezTo>
                  <a:pt x="2135" y="141"/>
                  <a:pt x="2131" y="142"/>
                  <a:pt x="2126" y="138"/>
                </a:cubicBezTo>
                <a:cubicBezTo>
                  <a:pt x="2122" y="138"/>
                  <a:pt x="2121" y="134"/>
                  <a:pt x="2118" y="132"/>
                </a:cubicBezTo>
                <a:cubicBezTo>
                  <a:pt x="2112" y="130"/>
                  <a:pt x="2106" y="131"/>
                  <a:pt x="2102" y="137"/>
                </a:cubicBezTo>
                <a:cubicBezTo>
                  <a:pt x="2100" y="140"/>
                  <a:pt x="2097" y="144"/>
                  <a:pt x="2093" y="144"/>
                </a:cubicBezTo>
                <a:cubicBezTo>
                  <a:pt x="2093" y="144"/>
                  <a:pt x="2093" y="144"/>
                  <a:pt x="2093" y="144"/>
                </a:cubicBezTo>
                <a:cubicBezTo>
                  <a:pt x="2091" y="136"/>
                  <a:pt x="2082" y="138"/>
                  <a:pt x="2078" y="133"/>
                </a:cubicBezTo>
                <a:cubicBezTo>
                  <a:pt x="2076" y="129"/>
                  <a:pt x="2072" y="127"/>
                  <a:pt x="2070" y="123"/>
                </a:cubicBezTo>
                <a:cubicBezTo>
                  <a:pt x="2064" y="125"/>
                  <a:pt x="2060" y="130"/>
                  <a:pt x="2058" y="135"/>
                </a:cubicBezTo>
                <a:cubicBezTo>
                  <a:pt x="2048" y="137"/>
                  <a:pt x="2044" y="129"/>
                  <a:pt x="2038" y="124"/>
                </a:cubicBezTo>
                <a:cubicBezTo>
                  <a:pt x="2038" y="122"/>
                  <a:pt x="2038" y="122"/>
                  <a:pt x="2038" y="122"/>
                </a:cubicBezTo>
                <a:cubicBezTo>
                  <a:pt x="2038" y="121"/>
                  <a:pt x="2038" y="121"/>
                  <a:pt x="2038" y="121"/>
                </a:cubicBezTo>
                <a:cubicBezTo>
                  <a:pt x="2035" y="121"/>
                  <a:pt x="2032" y="119"/>
                  <a:pt x="2030" y="117"/>
                </a:cubicBezTo>
                <a:cubicBezTo>
                  <a:pt x="2029" y="114"/>
                  <a:pt x="2026" y="113"/>
                  <a:pt x="2024" y="114"/>
                </a:cubicBezTo>
                <a:cubicBezTo>
                  <a:pt x="2012" y="122"/>
                  <a:pt x="2001" y="114"/>
                  <a:pt x="1989" y="114"/>
                </a:cubicBezTo>
                <a:cubicBezTo>
                  <a:pt x="1985" y="114"/>
                  <a:pt x="1985" y="111"/>
                  <a:pt x="1984" y="108"/>
                </a:cubicBezTo>
                <a:cubicBezTo>
                  <a:pt x="1983" y="108"/>
                  <a:pt x="1982" y="108"/>
                  <a:pt x="1982" y="108"/>
                </a:cubicBezTo>
                <a:cubicBezTo>
                  <a:pt x="1979" y="108"/>
                  <a:pt x="1977" y="108"/>
                  <a:pt x="1974" y="108"/>
                </a:cubicBezTo>
                <a:cubicBezTo>
                  <a:pt x="1957" y="115"/>
                  <a:pt x="1944" y="110"/>
                  <a:pt x="1935" y="95"/>
                </a:cubicBezTo>
                <a:cubicBezTo>
                  <a:pt x="1935" y="95"/>
                  <a:pt x="1935" y="95"/>
                  <a:pt x="1935" y="95"/>
                </a:cubicBezTo>
                <a:cubicBezTo>
                  <a:pt x="1928" y="96"/>
                  <a:pt x="1920" y="100"/>
                  <a:pt x="1915" y="90"/>
                </a:cubicBezTo>
                <a:cubicBezTo>
                  <a:pt x="1915" y="90"/>
                  <a:pt x="1915" y="89"/>
                  <a:pt x="1915" y="88"/>
                </a:cubicBezTo>
                <a:cubicBezTo>
                  <a:pt x="1914" y="88"/>
                  <a:pt x="1913" y="88"/>
                  <a:pt x="1913" y="88"/>
                </a:cubicBezTo>
                <a:cubicBezTo>
                  <a:pt x="1911" y="89"/>
                  <a:pt x="1910" y="90"/>
                  <a:pt x="1908" y="91"/>
                </a:cubicBezTo>
                <a:cubicBezTo>
                  <a:pt x="1907" y="92"/>
                  <a:pt x="1906" y="94"/>
                  <a:pt x="1906" y="96"/>
                </a:cubicBezTo>
                <a:cubicBezTo>
                  <a:pt x="1907" y="96"/>
                  <a:pt x="1907" y="96"/>
                  <a:pt x="1907" y="96"/>
                </a:cubicBezTo>
                <a:cubicBezTo>
                  <a:pt x="1897" y="102"/>
                  <a:pt x="1887" y="104"/>
                  <a:pt x="1876" y="101"/>
                </a:cubicBezTo>
                <a:cubicBezTo>
                  <a:pt x="1872" y="100"/>
                  <a:pt x="1868" y="100"/>
                  <a:pt x="1864" y="99"/>
                </a:cubicBezTo>
                <a:cubicBezTo>
                  <a:pt x="1864" y="99"/>
                  <a:pt x="1864" y="99"/>
                  <a:pt x="1864" y="99"/>
                </a:cubicBezTo>
                <a:cubicBezTo>
                  <a:pt x="1854" y="104"/>
                  <a:pt x="1842" y="104"/>
                  <a:pt x="1832" y="109"/>
                </a:cubicBezTo>
                <a:cubicBezTo>
                  <a:pt x="1826" y="113"/>
                  <a:pt x="1821" y="111"/>
                  <a:pt x="1820" y="103"/>
                </a:cubicBezTo>
                <a:cubicBezTo>
                  <a:pt x="1819" y="102"/>
                  <a:pt x="1817" y="101"/>
                  <a:pt x="1816" y="100"/>
                </a:cubicBezTo>
                <a:cubicBezTo>
                  <a:pt x="1810" y="94"/>
                  <a:pt x="1799" y="98"/>
                  <a:pt x="1793" y="91"/>
                </a:cubicBezTo>
                <a:cubicBezTo>
                  <a:pt x="1793" y="90"/>
                  <a:pt x="1792" y="90"/>
                  <a:pt x="1791" y="89"/>
                </a:cubicBezTo>
                <a:cubicBezTo>
                  <a:pt x="1788" y="86"/>
                  <a:pt x="1784" y="83"/>
                  <a:pt x="1779" y="82"/>
                </a:cubicBezTo>
                <a:cubicBezTo>
                  <a:pt x="1772" y="97"/>
                  <a:pt x="1771" y="97"/>
                  <a:pt x="1757" y="87"/>
                </a:cubicBezTo>
                <a:cubicBezTo>
                  <a:pt x="1756" y="83"/>
                  <a:pt x="1754" y="80"/>
                  <a:pt x="1749" y="79"/>
                </a:cubicBezTo>
                <a:cubicBezTo>
                  <a:pt x="1733" y="74"/>
                  <a:pt x="1721" y="62"/>
                  <a:pt x="1704" y="58"/>
                </a:cubicBezTo>
                <a:cubicBezTo>
                  <a:pt x="1690" y="55"/>
                  <a:pt x="1677" y="55"/>
                  <a:pt x="1666" y="66"/>
                </a:cubicBezTo>
                <a:cubicBezTo>
                  <a:pt x="1663" y="67"/>
                  <a:pt x="1662" y="72"/>
                  <a:pt x="1658" y="68"/>
                </a:cubicBezTo>
                <a:cubicBezTo>
                  <a:pt x="1656" y="68"/>
                  <a:pt x="1654" y="66"/>
                  <a:pt x="1653" y="67"/>
                </a:cubicBezTo>
                <a:cubicBezTo>
                  <a:pt x="1640" y="78"/>
                  <a:pt x="1638" y="67"/>
                  <a:pt x="1634" y="59"/>
                </a:cubicBezTo>
                <a:cubicBezTo>
                  <a:pt x="1634" y="58"/>
                  <a:pt x="1633" y="56"/>
                  <a:pt x="1633" y="54"/>
                </a:cubicBezTo>
                <a:cubicBezTo>
                  <a:pt x="1621" y="48"/>
                  <a:pt x="1607" y="54"/>
                  <a:pt x="1595" y="50"/>
                </a:cubicBezTo>
                <a:cubicBezTo>
                  <a:pt x="1595" y="50"/>
                  <a:pt x="1595" y="50"/>
                  <a:pt x="1595" y="50"/>
                </a:cubicBezTo>
                <a:cubicBezTo>
                  <a:pt x="1585" y="45"/>
                  <a:pt x="1575" y="41"/>
                  <a:pt x="1565" y="36"/>
                </a:cubicBezTo>
                <a:cubicBezTo>
                  <a:pt x="1565" y="36"/>
                  <a:pt x="1565" y="36"/>
                  <a:pt x="1565" y="36"/>
                </a:cubicBezTo>
                <a:cubicBezTo>
                  <a:pt x="1559" y="28"/>
                  <a:pt x="1554" y="33"/>
                  <a:pt x="1548" y="37"/>
                </a:cubicBezTo>
                <a:cubicBezTo>
                  <a:pt x="1541" y="38"/>
                  <a:pt x="1536" y="35"/>
                  <a:pt x="1531" y="32"/>
                </a:cubicBezTo>
                <a:cubicBezTo>
                  <a:pt x="1531" y="33"/>
                  <a:pt x="1531" y="33"/>
                  <a:pt x="1531" y="33"/>
                </a:cubicBezTo>
                <a:cubicBezTo>
                  <a:pt x="1529" y="33"/>
                  <a:pt x="1528" y="33"/>
                  <a:pt x="1526" y="32"/>
                </a:cubicBezTo>
                <a:cubicBezTo>
                  <a:pt x="1517" y="30"/>
                  <a:pt x="1508" y="35"/>
                  <a:pt x="1498" y="34"/>
                </a:cubicBezTo>
                <a:cubicBezTo>
                  <a:pt x="1494" y="33"/>
                  <a:pt x="1489" y="34"/>
                  <a:pt x="1487" y="29"/>
                </a:cubicBezTo>
                <a:cubicBezTo>
                  <a:pt x="1475" y="28"/>
                  <a:pt x="1462" y="34"/>
                  <a:pt x="1450" y="30"/>
                </a:cubicBezTo>
                <a:cubicBezTo>
                  <a:pt x="1447" y="27"/>
                  <a:pt x="1444" y="28"/>
                  <a:pt x="1441" y="28"/>
                </a:cubicBezTo>
                <a:cubicBezTo>
                  <a:pt x="1437" y="39"/>
                  <a:pt x="1431" y="45"/>
                  <a:pt x="1418" y="41"/>
                </a:cubicBezTo>
                <a:cubicBezTo>
                  <a:pt x="1414" y="40"/>
                  <a:pt x="1408" y="43"/>
                  <a:pt x="1403" y="43"/>
                </a:cubicBezTo>
                <a:cubicBezTo>
                  <a:pt x="1392" y="44"/>
                  <a:pt x="1382" y="45"/>
                  <a:pt x="1375" y="34"/>
                </a:cubicBezTo>
                <a:cubicBezTo>
                  <a:pt x="1375" y="33"/>
                  <a:pt x="1372" y="33"/>
                  <a:pt x="1370" y="32"/>
                </a:cubicBezTo>
                <a:cubicBezTo>
                  <a:pt x="1356" y="39"/>
                  <a:pt x="1345" y="51"/>
                  <a:pt x="1329" y="48"/>
                </a:cubicBezTo>
                <a:cubicBezTo>
                  <a:pt x="1324" y="49"/>
                  <a:pt x="1319" y="46"/>
                  <a:pt x="1314" y="48"/>
                </a:cubicBezTo>
                <a:cubicBezTo>
                  <a:pt x="1314" y="48"/>
                  <a:pt x="1314" y="48"/>
                  <a:pt x="1314" y="48"/>
                </a:cubicBezTo>
                <a:cubicBezTo>
                  <a:pt x="1305" y="48"/>
                  <a:pt x="1297" y="49"/>
                  <a:pt x="1288" y="52"/>
                </a:cubicBezTo>
                <a:cubicBezTo>
                  <a:pt x="1283" y="54"/>
                  <a:pt x="1278" y="56"/>
                  <a:pt x="1273" y="52"/>
                </a:cubicBezTo>
                <a:cubicBezTo>
                  <a:pt x="1263" y="47"/>
                  <a:pt x="1253" y="42"/>
                  <a:pt x="1243" y="37"/>
                </a:cubicBezTo>
                <a:cubicBezTo>
                  <a:pt x="1238" y="34"/>
                  <a:pt x="1233" y="34"/>
                  <a:pt x="1229" y="38"/>
                </a:cubicBezTo>
                <a:cubicBezTo>
                  <a:pt x="1223" y="42"/>
                  <a:pt x="1217" y="41"/>
                  <a:pt x="1214" y="37"/>
                </a:cubicBezTo>
                <a:cubicBezTo>
                  <a:pt x="1208" y="29"/>
                  <a:pt x="1200" y="26"/>
                  <a:pt x="1193" y="21"/>
                </a:cubicBezTo>
                <a:cubicBezTo>
                  <a:pt x="1192" y="20"/>
                  <a:pt x="1190" y="20"/>
                  <a:pt x="1189" y="20"/>
                </a:cubicBezTo>
                <a:cubicBezTo>
                  <a:pt x="1189" y="20"/>
                  <a:pt x="1189" y="20"/>
                  <a:pt x="1189" y="20"/>
                </a:cubicBezTo>
                <a:cubicBezTo>
                  <a:pt x="1188" y="19"/>
                  <a:pt x="1187" y="18"/>
                  <a:pt x="1186" y="18"/>
                </a:cubicBezTo>
                <a:cubicBezTo>
                  <a:pt x="1181" y="12"/>
                  <a:pt x="1177" y="18"/>
                  <a:pt x="1172" y="18"/>
                </a:cubicBezTo>
                <a:cubicBezTo>
                  <a:pt x="1170" y="17"/>
                  <a:pt x="1167" y="16"/>
                  <a:pt x="1165" y="15"/>
                </a:cubicBezTo>
                <a:cubicBezTo>
                  <a:pt x="1165" y="15"/>
                  <a:pt x="1165" y="15"/>
                  <a:pt x="1165" y="15"/>
                </a:cubicBezTo>
                <a:cubicBezTo>
                  <a:pt x="1165" y="15"/>
                  <a:pt x="1165" y="14"/>
                  <a:pt x="1164" y="13"/>
                </a:cubicBezTo>
                <a:cubicBezTo>
                  <a:pt x="1156" y="8"/>
                  <a:pt x="1150" y="11"/>
                  <a:pt x="1145" y="19"/>
                </a:cubicBezTo>
                <a:cubicBezTo>
                  <a:pt x="1138" y="25"/>
                  <a:pt x="1128" y="29"/>
                  <a:pt x="1125" y="39"/>
                </a:cubicBezTo>
                <a:cubicBezTo>
                  <a:pt x="1124" y="42"/>
                  <a:pt x="1122" y="43"/>
                  <a:pt x="1118" y="43"/>
                </a:cubicBezTo>
                <a:cubicBezTo>
                  <a:pt x="1111" y="42"/>
                  <a:pt x="1104" y="46"/>
                  <a:pt x="1097" y="47"/>
                </a:cubicBezTo>
                <a:cubicBezTo>
                  <a:pt x="1097" y="54"/>
                  <a:pt x="1093" y="56"/>
                  <a:pt x="1087" y="57"/>
                </a:cubicBezTo>
                <a:cubicBezTo>
                  <a:pt x="1087" y="57"/>
                  <a:pt x="1087" y="57"/>
                  <a:pt x="1087" y="57"/>
                </a:cubicBezTo>
                <a:cubicBezTo>
                  <a:pt x="1083" y="56"/>
                  <a:pt x="1078" y="59"/>
                  <a:pt x="1074" y="56"/>
                </a:cubicBezTo>
                <a:cubicBezTo>
                  <a:pt x="1068" y="53"/>
                  <a:pt x="1065" y="58"/>
                  <a:pt x="1063" y="62"/>
                </a:cubicBezTo>
                <a:cubicBezTo>
                  <a:pt x="1063" y="62"/>
                  <a:pt x="1063" y="62"/>
                  <a:pt x="1063" y="62"/>
                </a:cubicBezTo>
                <a:cubicBezTo>
                  <a:pt x="1062" y="62"/>
                  <a:pt x="1061" y="62"/>
                  <a:pt x="1060" y="63"/>
                </a:cubicBezTo>
                <a:cubicBezTo>
                  <a:pt x="1063" y="75"/>
                  <a:pt x="1050" y="69"/>
                  <a:pt x="1046" y="75"/>
                </a:cubicBezTo>
                <a:cubicBezTo>
                  <a:pt x="1034" y="88"/>
                  <a:pt x="1019" y="85"/>
                  <a:pt x="1005" y="79"/>
                </a:cubicBezTo>
                <a:cubicBezTo>
                  <a:pt x="998" y="76"/>
                  <a:pt x="988" y="74"/>
                  <a:pt x="982" y="65"/>
                </a:cubicBezTo>
                <a:cubicBezTo>
                  <a:pt x="980" y="64"/>
                  <a:pt x="978" y="62"/>
                  <a:pt x="975" y="63"/>
                </a:cubicBezTo>
                <a:cubicBezTo>
                  <a:pt x="974" y="64"/>
                  <a:pt x="974" y="64"/>
                  <a:pt x="973" y="65"/>
                </a:cubicBezTo>
                <a:cubicBezTo>
                  <a:pt x="973" y="65"/>
                  <a:pt x="973" y="65"/>
                  <a:pt x="973" y="65"/>
                </a:cubicBezTo>
                <a:cubicBezTo>
                  <a:pt x="973" y="65"/>
                  <a:pt x="973" y="65"/>
                  <a:pt x="973" y="65"/>
                </a:cubicBezTo>
                <a:cubicBezTo>
                  <a:pt x="972" y="65"/>
                  <a:pt x="972" y="65"/>
                  <a:pt x="971" y="65"/>
                </a:cubicBezTo>
                <a:cubicBezTo>
                  <a:pt x="971" y="65"/>
                  <a:pt x="971" y="65"/>
                  <a:pt x="971" y="65"/>
                </a:cubicBezTo>
                <a:cubicBezTo>
                  <a:pt x="958" y="61"/>
                  <a:pt x="946" y="67"/>
                  <a:pt x="939" y="79"/>
                </a:cubicBezTo>
                <a:cubicBezTo>
                  <a:pt x="934" y="87"/>
                  <a:pt x="928" y="88"/>
                  <a:pt x="923" y="80"/>
                </a:cubicBezTo>
                <a:cubicBezTo>
                  <a:pt x="920" y="76"/>
                  <a:pt x="914" y="74"/>
                  <a:pt x="911" y="70"/>
                </a:cubicBezTo>
                <a:cubicBezTo>
                  <a:pt x="911" y="70"/>
                  <a:pt x="910" y="70"/>
                  <a:pt x="910" y="69"/>
                </a:cubicBezTo>
                <a:cubicBezTo>
                  <a:pt x="904" y="66"/>
                  <a:pt x="898" y="62"/>
                  <a:pt x="893" y="69"/>
                </a:cubicBezTo>
                <a:cubicBezTo>
                  <a:pt x="892" y="71"/>
                  <a:pt x="891" y="73"/>
                  <a:pt x="890" y="74"/>
                </a:cubicBezTo>
                <a:cubicBezTo>
                  <a:pt x="885" y="77"/>
                  <a:pt x="879" y="79"/>
                  <a:pt x="873" y="80"/>
                </a:cubicBezTo>
                <a:cubicBezTo>
                  <a:pt x="873" y="78"/>
                  <a:pt x="872" y="77"/>
                  <a:pt x="871" y="75"/>
                </a:cubicBezTo>
                <a:cubicBezTo>
                  <a:pt x="871" y="74"/>
                  <a:pt x="871" y="74"/>
                  <a:pt x="871" y="73"/>
                </a:cubicBezTo>
                <a:cubicBezTo>
                  <a:pt x="870" y="71"/>
                  <a:pt x="869" y="70"/>
                  <a:pt x="868" y="68"/>
                </a:cubicBezTo>
                <a:cubicBezTo>
                  <a:pt x="865" y="62"/>
                  <a:pt x="859" y="60"/>
                  <a:pt x="853" y="60"/>
                </a:cubicBezTo>
                <a:cubicBezTo>
                  <a:pt x="850" y="59"/>
                  <a:pt x="846" y="59"/>
                  <a:pt x="844" y="56"/>
                </a:cubicBezTo>
                <a:cubicBezTo>
                  <a:pt x="843" y="56"/>
                  <a:pt x="843" y="55"/>
                  <a:pt x="843" y="54"/>
                </a:cubicBezTo>
                <a:cubicBezTo>
                  <a:pt x="842" y="54"/>
                  <a:pt x="842" y="54"/>
                  <a:pt x="841" y="54"/>
                </a:cubicBezTo>
                <a:cubicBezTo>
                  <a:pt x="831" y="54"/>
                  <a:pt x="822" y="57"/>
                  <a:pt x="814" y="62"/>
                </a:cubicBezTo>
                <a:cubicBezTo>
                  <a:pt x="813" y="65"/>
                  <a:pt x="811" y="69"/>
                  <a:pt x="809" y="72"/>
                </a:cubicBezTo>
                <a:cubicBezTo>
                  <a:pt x="804" y="81"/>
                  <a:pt x="799" y="91"/>
                  <a:pt x="786" y="83"/>
                </a:cubicBezTo>
                <a:cubicBezTo>
                  <a:pt x="783" y="81"/>
                  <a:pt x="778" y="78"/>
                  <a:pt x="776" y="85"/>
                </a:cubicBezTo>
                <a:cubicBezTo>
                  <a:pt x="776" y="85"/>
                  <a:pt x="776" y="85"/>
                  <a:pt x="776" y="85"/>
                </a:cubicBezTo>
                <a:cubicBezTo>
                  <a:pt x="775" y="85"/>
                  <a:pt x="774" y="85"/>
                  <a:pt x="773" y="85"/>
                </a:cubicBezTo>
                <a:cubicBezTo>
                  <a:pt x="772" y="87"/>
                  <a:pt x="772" y="88"/>
                  <a:pt x="771" y="90"/>
                </a:cubicBezTo>
                <a:cubicBezTo>
                  <a:pt x="771" y="90"/>
                  <a:pt x="771" y="90"/>
                  <a:pt x="771" y="90"/>
                </a:cubicBezTo>
                <a:cubicBezTo>
                  <a:pt x="764" y="94"/>
                  <a:pt x="764" y="101"/>
                  <a:pt x="762" y="108"/>
                </a:cubicBezTo>
                <a:cubicBezTo>
                  <a:pt x="761" y="112"/>
                  <a:pt x="761" y="117"/>
                  <a:pt x="755" y="117"/>
                </a:cubicBezTo>
                <a:cubicBezTo>
                  <a:pt x="755" y="117"/>
                  <a:pt x="755" y="117"/>
                  <a:pt x="755" y="117"/>
                </a:cubicBezTo>
                <a:cubicBezTo>
                  <a:pt x="756" y="111"/>
                  <a:pt x="752" y="109"/>
                  <a:pt x="747" y="109"/>
                </a:cubicBezTo>
                <a:cubicBezTo>
                  <a:pt x="735" y="108"/>
                  <a:pt x="729" y="101"/>
                  <a:pt x="725" y="92"/>
                </a:cubicBezTo>
                <a:cubicBezTo>
                  <a:pt x="723" y="90"/>
                  <a:pt x="721" y="88"/>
                  <a:pt x="720" y="87"/>
                </a:cubicBezTo>
                <a:cubicBezTo>
                  <a:pt x="715" y="87"/>
                  <a:pt x="710" y="88"/>
                  <a:pt x="707" y="85"/>
                </a:cubicBezTo>
                <a:cubicBezTo>
                  <a:pt x="697" y="72"/>
                  <a:pt x="686" y="80"/>
                  <a:pt x="676" y="83"/>
                </a:cubicBezTo>
                <a:cubicBezTo>
                  <a:pt x="676" y="83"/>
                  <a:pt x="676" y="83"/>
                  <a:pt x="676" y="83"/>
                </a:cubicBezTo>
                <a:cubicBezTo>
                  <a:pt x="673" y="87"/>
                  <a:pt x="669" y="89"/>
                  <a:pt x="664" y="88"/>
                </a:cubicBezTo>
                <a:cubicBezTo>
                  <a:pt x="664" y="87"/>
                  <a:pt x="664" y="87"/>
                  <a:pt x="664" y="86"/>
                </a:cubicBezTo>
                <a:cubicBezTo>
                  <a:pt x="646" y="89"/>
                  <a:pt x="630" y="85"/>
                  <a:pt x="614" y="76"/>
                </a:cubicBezTo>
                <a:cubicBezTo>
                  <a:pt x="605" y="70"/>
                  <a:pt x="591" y="76"/>
                  <a:pt x="583" y="66"/>
                </a:cubicBezTo>
                <a:cubicBezTo>
                  <a:pt x="582" y="64"/>
                  <a:pt x="580" y="62"/>
                  <a:pt x="578" y="61"/>
                </a:cubicBezTo>
                <a:cubicBezTo>
                  <a:pt x="578" y="61"/>
                  <a:pt x="578" y="61"/>
                  <a:pt x="578" y="61"/>
                </a:cubicBezTo>
                <a:cubicBezTo>
                  <a:pt x="574" y="51"/>
                  <a:pt x="565" y="47"/>
                  <a:pt x="557" y="46"/>
                </a:cubicBezTo>
                <a:cubicBezTo>
                  <a:pt x="547" y="44"/>
                  <a:pt x="541" y="38"/>
                  <a:pt x="536" y="31"/>
                </a:cubicBezTo>
                <a:cubicBezTo>
                  <a:pt x="535" y="29"/>
                  <a:pt x="535" y="28"/>
                  <a:pt x="535" y="26"/>
                </a:cubicBezTo>
                <a:cubicBezTo>
                  <a:pt x="531" y="24"/>
                  <a:pt x="527" y="21"/>
                  <a:pt x="522" y="20"/>
                </a:cubicBezTo>
                <a:cubicBezTo>
                  <a:pt x="513" y="18"/>
                  <a:pt x="504" y="14"/>
                  <a:pt x="502" y="29"/>
                </a:cubicBezTo>
                <a:cubicBezTo>
                  <a:pt x="501" y="35"/>
                  <a:pt x="497" y="39"/>
                  <a:pt x="494" y="44"/>
                </a:cubicBezTo>
                <a:cubicBezTo>
                  <a:pt x="475" y="63"/>
                  <a:pt x="473" y="66"/>
                  <a:pt x="461" y="60"/>
                </a:cubicBezTo>
                <a:cubicBezTo>
                  <a:pt x="461" y="60"/>
                  <a:pt x="461" y="60"/>
                  <a:pt x="461" y="60"/>
                </a:cubicBezTo>
                <a:cubicBezTo>
                  <a:pt x="461" y="59"/>
                  <a:pt x="461" y="58"/>
                  <a:pt x="461" y="57"/>
                </a:cubicBezTo>
                <a:cubicBezTo>
                  <a:pt x="460" y="55"/>
                  <a:pt x="459" y="52"/>
                  <a:pt x="458" y="50"/>
                </a:cubicBezTo>
                <a:cubicBezTo>
                  <a:pt x="453" y="47"/>
                  <a:pt x="449" y="49"/>
                  <a:pt x="446" y="53"/>
                </a:cubicBezTo>
                <a:cubicBezTo>
                  <a:pt x="443" y="57"/>
                  <a:pt x="439" y="58"/>
                  <a:pt x="434" y="58"/>
                </a:cubicBezTo>
                <a:cubicBezTo>
                  <a:pt x="432" y="61"/>
                  <a:pt x="430" y="63"/>
                  <a:pt x="427" y="63"/>
                </a:cubicBezTo>
                <a:cubicBezTo>
                  <a:pt x="418" y="57"/>
                  <a:pt x="413" y="47"/>
                  <a:pt x="404" y="40"/>
                </a:cubicBezTo>
                <a:cubicBezTo>
                  <a:pt x="397" y="34"/>
                  <a:pt x="393" y="36"/>
                  <a:pt x="388" y="40"/>
                </a:cubicBezTo>
                <a:cubicBezTo>
                  <a:pt x="383" y="43"/>
                  <a:pt x="378" y="46"/>
                  <a:pt x="373" y="45"/>
                </a:cubicBezTo>
                <a:cubicBezTo>
                  <a:pt x="364" y="39"/>
                  <a:pt x="356" y="34"/>
                  <a:pt x="345" y="44"/>
                </a:cubicBezTo>
                <a:cubicBezTo>
                  <a:pt x="341" y="48"/>
                  <a:pt x="330" y="47"/>
                  <a:pt x="323" y="42"/>
                </a:cubicBezTo>
                <a:cubicBezTo>
                  <a:pt x="322" y="42"/>
                  <a:pt x="322" y="42"/>
                  <a:pt x="321" y="41"/>
                </a:cubicBezTo>
                <a:cubicBezTo>
                  <a:pt x="320" y="41"/>
                  <a:pt x="318" y="41"/>
                  <a:pt x="318" y="41"/>
                </a:cubicBezTo>
                <a:cubicBezTo>
                  <a:pt x="315" y="55"/>
                  <a:pt x="297" y="59"/>
                  <a:pt x="295" y="74"/>
                </a:cubicBezTo>
                <a:cubicBezTo>
                  <a:pt x="290" y="79"/>
                  <a:pt x="279" y="78"/>
                  <a:pt x="278" y="89"/>
                </a:cubicBezTo>
                <a:cubicBezTo>
                  <a:pt x="278" y="89"/>
                  <a:pt x="278" y="89"/>
                  <a:pt x="278" y="89"/>
                </a:cubicBezTo>
                <a:cubicBezTo>
                  <a:pt x="276" y="91"/>
                  <a:pt x="274" y="93"/>
                  <a:pt x="272" y="95"/>
                </a:cubicBezTo>
                <a:cubicBezTo>
                  <a:pt x="271" y="100"/>
                  <a:pt x="267" y="102"/>
                  <a:pt x="262" y="101"/>
                </a:cubicBezTo>
                <a:cubicBezTo>
                  <a:pt x="242" y="96"/>
                  <a:pt x="221" y="102"/>
                  <a:pt x="201" y="101"/>
                </a:cubicBezTo>
                <a:cubicBezTo>
                  <a:pt x="199" y="104"/>
                  <a:pt x="198" y="106"/>
                  <a:pt x="196" y="108"/>
                </a:cubicBezTo>
                <a:cubicBezTo>
                  <a:pt x="196" y="108"/>
                  <a:pt x="196" y="108"/>
                  <a:pt x="196" y="108"/>
                </a:cubicBezTo>
                <a:cubicBezTo>
                  <a:pt x="193" y="109"/>
                  <a:pt x="191" y="112"/>
                  <a:pt x="189" y="109"/>
                </a:cubicBezTo>
                <a:cubicBezTo>
                  <a:pt x="185" y="108"/>
                  <a:pt x="183" y="101"/>
                  <a:pt x="178" y="106"/>
                </a:cubicBezTo>
                <a:cubicBezTo>
                  <a:pt x="178" y="106"/>
                  <a:pt x="178" y="106"/>
                  <a:pt x="178" y="106"/>
                </a:cubicBezTo>
                <a:cubicBezTo>
                  <a:pt x="168" y="107"/>
                  <a:pt x="160" y="110"/>
                  <a:pt x="159" y="122"/>
                </a:cubicBezTo>
                <a:cubicBezTo>
                  <a:pt x="157" y="134"/>
                  <a:pt x="147" y="136"/>
                  <a:pt x="137" y="137"/>
                </a:cubicBezTo>
                <a:cubicBezTo>
                  <a:pt x="132" y="137"/>
                  <a:pt x="127" y="134"/>
                  <a:pt x="124" y="140"/>
                </a:cubicBezTo>
                <a:cubicBezTo>
                  <a:pt x="121" y="142"/>
                  <a:pt x="118" y="144"/>
                  <a:pt x="116" y="147"/>
                </a:cubicBezTo>
                <a:cubicBezTo>
                  <a:pt x="118" y="153"/>
                  <a:pt x="113" y="154"/>
                  <a:pt x="109" y="157"/>
                </a:cubicBezTo>
                <a:cubicBezTo>
                  <a:pt x="109" y="157"/>
                  <a:pt x="108" y="157"/>
                  <a:pt x="107" y="157"/>
                </a:cubicBezTo>
                <a:cubicBezTo>
                  <a:pt x="99" y="152"/>
                  <a:pt x="96" y="160"/>
                  <a:pt x="90" y="163"/>
                </a:cubicBezTo>
                <a:cubicBezTo>
                  <a:pt x="83" y="164"/>
                  <a:pt x="80" y="165"/>
                  <a:pt x="80" y="167"/>
                </a:cubicBezTo>
                <a:cubicBezTo>
                  <a:pt x="78" y="165"/>
                  <a:pt x="76" y="163"/>
                  <a:pt x="73" y="162"/>
                </a:cubicBezTo>
                <a:cubicBezTo>
                  <a:pt x="70" y="160"/>
                  <a:pt x="67" y="160"/>
                  <a:pt x="64" y="160"/>
                </a:cubicBezTo>
                <a:cubicBezTo>
                  <a:pt x="64" y="159"/>
                  <a:pt x="64" y="159"/>
                  <a:pt x="63" y="158"/>
                </a:cubicBezTo>
                <a:cubicBezTo>
                  <a:pt x="65" y="157"/>
                  <a:pt x="66" y="156"/>
                  <a:pt x="65" y="154"/>
                </a:cubicBezTo>
                <a:cubicBezTo>
                  <a:pt x="64" y="153"/>
                  <a:pt x="62" y="152"/>
                  <a:pt x="60" y="151"/>
                </a:cubicBezTo>
                <a:cubicBezTo>
                  <a:pt x="60" y="150"/>
                  <a:pt x="61" y="150"/>
                  <a:pt x="61" y="149"/>
                </a:cubicBezTo>
                <a:cubicBezTo>
                  <a:pt x="61" y="149"/>
                  <a:pt x="61" y="149"/>
                  <a:pt x="61" y="149"/>
                </a:cubicBezTo>
                <a:cubicBezTo>
                  <a:pt x="55" y="147"/>
                  <a:pt x="50" y="143"/>
                  <a:pt x="43" y="147"/>
                </a:cubicBezTo>
                <a:cubicBezTo>
                  <a:pt x="43" y="147"/>
                  <a:pt x="43" y="147"/>
                  <a:pt x="43" y="147"/>
                </a:cubicBezTo>
                <a:cubicBezTo>
                  <a:pt x="39" y="149"/>
                  <a:pt x="35" y="150"/>
                  <a:pt x="31" y="147"/>
                </a:cubicBezTo>
                <a:cubicBezTo>
                  <a:pt x="28" y="148"/>
                  <a:pt x="25" y="148"/>
                  <a:pt x="21" y="148"/>
                </a:cubicBezTo>
                <a:cubicBezTo>
                  <a:pt x="19" y="150"/>
                  <a:pt x="15" y="150"/>
                  <a:pt x="17" y="155"/>
                </a:cubicBezTo>
                <a:cubicBezTo>
                  <a:pt x="20" y="157"/>
                  <a:pt x="19" y="161"/>
                  <a:pt x="20" y="164"/>
                </a:cubicBezTo>
                <a:cubicBezTo>
                  <a:pt x="20" y="165"/>
                  <a:pt x="20" y="165"/>
                  <a:pt x="20" y="165"/>
                </a:cubicBezTo>
                <a:cubicBezTo>
                  <a:pt x="13" y="162"/>
                  <a:pt x="7" y="160"/>
                  <a:pt x="0" y="161"/>
                </a:cubicBezTo>
                <a:cubicBezTo>
                  <a:pt x="0" y="1433"/>
                  <a:pt x="0" y="1433"/>
                  <a:pt x="0" y="1433"/>
                </a:cubicBezTo>
                <a:cubicBezTo>
                  <a:pt x="6" y="1433"/>
                  <a:pt x="12" y="1433"/>
                  <a:pt x="18" y="1433"/>
                </a:cubicBezTo>
                <a:cubicBezTo>
                  <a:pt x="22" y="1430"/>
                  <a:pt x="28" y="1432"/>
                  <a:pt x="32" y="1431"/>
                </a:cubicBezTo>
                <a:cubicBezTo>
                  <a:pt x="32" y="1431"/>
                  <a:pt x="32" y="1431"/>
                  <a:pt x="32" y="1431"/>
                </a:cubicBezTo>
                <a:cubicBezTo>
                  <a:pt x="33" y="1431"/>
                  <a:pt x="34" y="1431"/>
                  <a:pt x="35" y="1431"/>
                </a:cubicBezTo>
                <a:cubicBezTo>
                  <a:pt x="36" y="1430"/>
                  <a:pt x="38" y="1429"/>
                  <a:pt x="39" y="1428"/>
                </a:cubicBezTo>
                <a:cubicBezTo>
                  <a:pt x="41" y="1427"/>
                  <a:pt x="42" y="1426"/>
                  <a:pt x="43" y="1424"/>
                </a:cubicBezTo>
                <a:cubicBezTo>
                  <a:pt x="49" y="1419"/>
                  <a:pt x="56" y="1415"/>
                  <a:pt x="63" y="1414"/>
                </a:cubicBezTo>
                <a:cubicBezTo>
                  <a:pt x="77" y="1416"/>
                  <a:pt x="90" y="1417"/>
                  <a:pt x="103" y="1412"/>
                </a:cubicBezTo>
                <a:cubicBezTo>
                  <a:pt x="103" y="1412"/>
                  <a:pt x="103" y="1412"/>
                  <a:pt x="103" y="1412"/>
                </a:cubicBezTo>
                <a:cubicBezTo>
                  <a:pt x="115" y="1416"/>
                  <a:pt x="128" y="1426"/>
                  <a:pt x="140" y="1413"/>
                </a:cubicBezTo>
                <a:cubicBezTo>
                  <a:pt x="140" y="1412"/>
                  <a:pt x="140" y="1412"/>
                  <a:pt x="140" y="1412"/>
                </a:cubicBezTo>
                <a:cubicBezTo>
                  <a:pt x="145" y="1410"/>
                  <a:pt x="149" y="1408"/>
                  <a:pt x="154" y="1408"/>
                </a:cubicBezTo>
                <a:cubicBezTo>
                  <a:pt x="163" y="1406"/>
                  <a:pt x="173" y="1399"/>
                  <a:pt x="180" y="1411"/>
                </a:cubicBezTo>
                <a:cubicBezTo>
                  <a:pt x="186" y="1418"/>
                  <a:pt x="195" y="1419"/>
                  <a:pt x="203" y="1424"/>
                </a:cubicBezTo>
                <a:cubicBezTo>
                  <a:pt x="207" y="1426"/>
                  <a:pt x="211" y="1428"/>
                  <a:pt x="215" y="1425"/>
                </a:cubicBezTo>
                <a:cubicBezTo>
                  <a:pt x="215" y="1424"/>
                  <a:pt x="216" y="1424"/>
                  <a:pt x="216" y="1424"/>
                </a:cubicBezTo>
                <a:cubicBezTo>
                  <a:pt x="229" y="1427"/>
                  <a:pt x="243" y="1428"/>
                  <a:pt x="256" y="1420"/>
                </a:cubicBezTo>
                <a:cubicBezTo>
                  <a:pt x="259" y="1419"/>
                  <a:pt x="263" y="1419"/>
                  <a:pt x="266" y="1419"/>
                </a:cubicBezTo>
                <a:cubicBezTo>
                  <a:pt x="266" y="1419"/>
                  <a:pt x="266" y="1419"/>
                  <a:pt x="266" y="1419"/>
                </a:cubicBezTo>
                <a:cubicBezTo>
                  <a:pt x="267" y="1421"/>
                  <a:pt x="268" y="1422"/>
                  <a:pt x="268" y="1424"/>
                </a:cubicBezTo>
                <a:cubicBezTo>
                  <a:pt x="268" y="1424"/>
                  <a:pt x="268" y="1424"/>
                  <a:pt x="268" y="1424"/>
                </a:cubicBezTo>
                <a:cubicBezTo>
                  <a:pt x="276" y="1429"/>
                  <a:pt x="283" y="1431"/>
                  <a:pt x="289" y="1430"/>
                </a:cubicBezTo>
                <a:cubicBezTo>
                  <a:pt x="291" y="1430"/>
                  <a:pt x="294" y="1430"/>
                  <a:pt x="295" y="1428"/>
                </a:cubicBezTo>
                <a:cubicBezTo>
                  <a:pt x="297" y="1427"/>
                  <a:pt x="299" y="1426"/>
                  <a:pt x="301" y="1424"/>
                </a:cubicBezTo>
                <a:cubicBezTo>
                  <a:pt x="308" y="1419"/>
                  <a:pt x="315" y="1421"/>
                  <a:pt x="323" y="1424"/>
                </a:cubicBezTo>
                <a:cubicBezTo>
                  <a:pt x="323" y="1424"/>
                  <a:pt x="323" y="1424"/>
                  <a:pt x="323" y="1424"/>
                </a:cubicBezTo>
                <a:cubicBezTo>
                  <a:pt x="341" y="1433"/>
                  <a:pt x="360" y="1441"/>
                  <a:pt x="380" y="1444"/>
                </a:cubicBezTo>
                <a:cubicBezTo>
                  <a:pt x="400" y="1446"/>
                  <a:pt x="419" y="1454"/>
                  <a:pt x="437" y="1461"/>
                </a:cubicBezTo>
                <a:cubicBezTo>
                  <a:pt x="441" y="1463"/>
                  <a:pt x="444" y="1465"/>
                  <a:pt x="445" y="1470"/>
                </a:cubicBezTo>
                <a:cubicBezTo>
                  <a:pt x="449" y="1471"/>
                  <a:pt x="453" y="1470"/>
                  <a:pt x="456" y="1467"/>
                </a:cubicBezTo>
                <a:cubicBezTo>
                  <a:pt x="459" y="1465"/>
                  <a:pt x="461" y="1465"/>
                  <a:pt x="464" y="1467"/>
                </a:cubicBezTo>
                <a:cubicBezTo>
                  <a:pt x="473" y="1475"/>
                  <a:pt x="483" y="1473"/>
                  <a:pt x="493" y="1470"/>
                </a:cubicBezTo>
                <a:cubicBezTo>
                  <a:pt x="493" y="1471"/>
                  <a:pt x="493" y="1471"/>
                  <a:pt x="493" y="1471"/>
                </a:cubicBezTo>
                <a:cubicBezTo>
                  <a:pt x="495" y="1472"/>
                  <a:pt x="497" y="1471"/>
                  <a:pt x="498" y="1470"/>
                </a:cubicBezTo>
                <a:cubicBezTo>
                  <a:pt x="503" y="1469"/>
                  <a:pt x="506" y="1465"/>
                  <a:pt x="510" y="1462"/>
                </a:cubicBezTo>
                <a:cubicBezTo>
                  <a:pt x="510" y="1453"/>
                  <a:pt x="518" y="1450"/>
                  <a:pt x="524" y="1446"/>
                </a:cubicBezTo>
                <a:cubicBezTo>
                  <a:pt x="527" y="1445"/>
                  <a:pt x="531" y="1444"/>
                  <a:pt x="532" y="1442"/>
                </a:cubicBezTo>
                <a:cubicBezTo>
                  <a:pt x="536" y="1427"/>
                  <a:pt x="549" y="1418"/>
                  <a:pt x="557" y="1407"/>
                </a:cubicBezTo>
                <a:cubicBezTo>
                  <a:pt x="561" y="1403"/>
                  <a:pt x="565" y="1400"/>
                  <a:pt x="569" y="1397"/>
                </a:cubicBezTo>
                <a:cubicBezTo>
                  <a:pt x="570" y="1395"/>
                  <a:pt x="571" y="1394"/>
                  <a:pt x="572" y="1392"/>
                </a:cubicBezTo>
                <a:cubicBezTo>
                  <a:pt x="572" y="1392"/>
                  <a:pt x="572" y="1392"/>
                  <a:pt x="572" y="1392"/>
                </a:cubicBezTo>
                <a:cubicBezTo>
                  <a:pt x="572" y="1392"/>
                  <a:pt x="572" y="1392"/>
                  <a:pt x="572" y="1392"/>
                </a:cubicBezTo>
                <a:cubicBezTo>
                  <a:pt x="576" y="1391"/>
                  <a:pt x="578" y="1389"/>
                  <a:pt x="579" y="1385"/>
                </a:cubicBezTo>
                <a:cubicBezTo>
                  <a:pt x="579" y="1385"/>
                  <a:pt x="579" y="1385"/>
                  <a:pt x="579" y="1385"/>
                </a:cubicBezTo>
                <a:cubicBezTo>
                  <a:pt x="579" y="1384"/>
                  <a:pt x="580" y="1383"/>
                  <a:pt x="581" y="1382"/>
                </a:cubicBezTo>
                <a:cubicBezTo>
                  <a:pt x="582" y="1382"/>
                  <a:pt x="583" y="1381"/>
                  <a:pt x="583" y="1380"/>
                </a:cubicBezTo>
                <a:cubicBezTo>
                  <a:pt x="583" y="1374"/>
                  <a:pt x="586" y="1370"/>
                  <a:pt x="591" y="1367"/>
                </a:cubicBezTo>
                <a:cubicBezTo>
                  <a:pt x="595" y="1360"/>
                  <a:pt x="604" y="1363"/>
                  <a:pt x="608" y="1358"/>
                </a:cubicBezTo>
                <a:cubicBezTo>
                  <a:pt x="609" y="1356"/>
                  <a:pt x="610" y="1355"/>
                  <a:pt x="611" y="1354"/>
                </a:cubicBezTo>
                <a:cubicBezTo>
                  <a:pt x="617" y="1351"/>
                  <a:pt x="621" y="1347"/>
                  <a:pt x="623" y="1341"/>
                </a:cubicBezTo>
                <a:cubicBezTo>
                  <a:pt x="625" y="1341"/>
                  <a:pt x="630" y="1341"/>
                  <a:pt x="631" y="1342"/>
                </a:cubicBezTo>
                <a:cubicBezTo>
                  <a:pt x="637" y="1354"/>
                  <a:pt x="648" y="1348"/>
                  <a:pt x="657" y="1348"/>
                </a:cubicBezTo>
                <a:cubicBezTo>
                  <a:pt x="657" y="1348"/>
                  <a:pt x="657" y="1348"/>
                  <a:pt x="657" y="1348"/>
                </a:cubicBezTo>
                <a:cubicBezTo>
                  <a:pt x="669" y="1355"/>
                  <a:pt x="683" y="1349"/>
                  <a:pt x="695" y="1355"/>
                </a:cubicBezTo>
                <a:cubicBezTo>
                  <a:pt x="699" y="1356"/>
                  <a:pt x="702" y="1357"/>
                  <a:pt x="704" y="1360"/>
                </a:cubicBezTo>
                <a:cubicBezTo>
                  <a:pt x="720" y="1379"/>
                  <a:pt x="736" y="1381"/>
                  <a:pt x="755" y="1366"/>
                </a:cubicBezTo>
                <a:cubicBezTo>
                  <a:pt x="755" y="1365"/>
                  <a:pt x="755" y="1365"/>
                  <a:pt x="756" y="1364"/>
                </a:cubicBezTo>
                <a:cubicBezTo>
                  <a:pt x="756" y="1364"/>
                  <a:pt x="756" y="1364"/>
                  <a:pt x="756" y="1364"/>
                </a:cubicBezTo>
                <a:cubicBezTo>
                  <a:pt x="757" y="1363"/>
                  <a:pt x="757" y="1363"/>
                  <a:pt x="757" y="1363"/>
                </a:cubicBezTo>
                <a:cubicBezTo>
                  <a:pt x="764" y="1362"/>
                  <a:pt x="765" y="1356"/>
                  <a:pt x="768" y="1352"/>
                </a:cubicBezTo>
                <a:cubicBezTo>
                  <a:pt x="773" y="1343"/>
                  <a:pt x="779" y="1340"/>
                  <a:pt x="790" y="1343"/>
                </a:cubicBezTo>
                <a:cubicBezTo>
                  <a:pt x="798" y="1346"/>
                  <a:pt x="806" y="1350"/>
                  <a:pt x="815" y="1348"/>
                </a:cubicBezTo>
                <a:cubicBezTo>
                  <a:pt x="821" y="1343"/>
                  <a:pt x="825" y="1348"/>
                  <a:pt x="830" y="1350"/>
                </a:cubicBezTo>
                <a:cubicBezTo>
                  <a:pt x="832" y="1350"/>
                  <a:pt x="835" y="1351"/>
                  <a:pt x="837" y="1350"/>
                </a:cubicBezTo>
                <a:cubicBezTo>
                  <a:pt x="849" y="1341"/>
                  <a:pt x="855" y="1346"/>
                  <a:pt x="859" y="1359"/>
                </a:cubicBezTo>
                <a:cubicBezTo>
                  <a:pt x="873" y="1378"/>
                  <a:pt x="885" y="1380"/>
                  <a:pt x="900" y="1358"/>
                </a:cubicBezTo>
                <a:cubicBezTo>
                  <a:pt x="903" y="1350"/>
                  <a:pt x="906" y="1343"/>
                  <a:pt x="915" y="1342"/>
                </a:cubicBezTo>
                <a:cubicBezTo>
                  <a:pt x="918" y="1341"/>
                  <a:pt x="918" y="1338"/>
                  <a:pt x="920" y="1336"/>
                </a:cubicBezTo>
                <a:cubicBezTo>
                  <a:pt x="920" y="1336"/>
                  <a:pt x="920" y="1336"/>
                  <a:pt x="920" y="1336"/>
                </a:cubicBezTo>
                <a:cubicBezTo>
                  <a:pt x="923" y="1333"/>
                  <a:pt x="927" y="1337"/>
                  <a:pt x="930" y="1334"/>
                </a:cubicBezTo>
                <a:cubicBezTo>
                  <a:pt x="931" y="1333"/>
                  <a:pt x="931" y="1333"/>
                  <a:pt x="932" y="1333"/>
                </a:cubicBezTo>
                <a:cubicBezTo>
                  <a:pt x="936" y="1334"/>
                  <a:pt x="938" y="1331"/>
                  <a:pt x="940" y="1329"/>
                </a:cubicBezTo>
                <a:cubicBezTo>
                  <a:pt x="955" y="1323"/>
                  <a:pt x="968" y="1328"/>
                  <a:pt x="981" y="1336"/>
                </a:cubicBezTo>
                <a:cubicBezTo>
                  <a:pt x="983" y="1336"/>
                  <a:pt x="984" y="1336"/>
                  <a:pt x="986" y="1336"/>
                </a:cubicBezTo>
                <a:cubicBezTo>
                  <a:pt x="986" y="1336"/>
                  <a:pt x="986" y="1336"/>
                  <a:pt x="986" y="1336"/>
                </a:cubicBezTo>
                <a:cubicBezTo>
                  <a:pt x="986" y="1335"/>
                  <a:pt x="986" y="1335"/>
                  <a:pt x="986" y="1335"/>
                </a:cubicBezTo>
                <a:cubicBezTo>
                  <a:pt x="986" y="1336"/>
                  <a:pt x="986" y="1336"/>
                  <a:pt x="986" y="1336"/>
                </a:cubicBezTo>
                <a:cubicBezTo>
                  <a:pt x="986" y="1336"/>
                  <a:pt x="986" y="1336"/>
                  <a:pt x="986" y="1336"/>
                </a:cubicBezTo>
                <a:cubicBezTo>
                  <a:pt x="993" y="1338"/>
                  <a:pt x="997" y="1345"/>
                  <a:pt x="1003" y="1348"/>
                </a:cubicBezTo>
                <a:cubicBezTo>
                  <a:pt x="1010" y="1352"/>
                  <a:pt x="1018" y="1356"/>
                  <a:pt x="1026" y="1356"/>
                </a:cubicBezTo>
                <a:cubicBezTo>
                  <a:pt x="1031" y="1355"/>
                  <a:pt x="1034" y="1358"/>
                  <a:pt x="1037" y="1361"/>
                </a:cubicBezTo>
                <a:cubicBezTo>
                  <a:pt x="1042" y="1365"/>
                  <a:pt x="1048" y="1367"/>
                  <a:pt x="1054" y="1362"/>
                </a:cubicBezTo>
                <a:cubicBezTo>
                  <a:pt x="1058" y="1358"/>
                  <a:pt x="1065" y="1358"/>
                  <a:pt x="1069" y="1353"/>
                </a:cubicBezTo>
                <a:cubicBezTo>
                  <a:pt x="1071" y="1352"/>
                  <a:pt x="1074" y="1350"/>
                  <a:pt x="1076" y="1349"/>
                </a:cubicBezTo>
                <a:cubicBezTo>
                  <a:pt x="1085" y="1342"/>
                  <a:pt x="1094" y="1333"/>
                  <a:pt x="1106" y="1331"/>
                </a:cubicBezTo>
                <a:cubicBezTo>
                  <a:pt x="1106" y="1331"/>
                  <a:pt x="1106" y="1330"/>
                  <a:pt x="1106" y="1329"/>
                </a:cubicBezTo>
                <a:cubicBezTo>
                  <a:pt x="1107" y="1329"/>
                  <a:pt x="1109" y="1329"/>
                  <a:pt x="1110" y="1329"/>
                </a:cubicBezTo>
                <a:cubicBezTo>
                  <a:pt x="1111" y="1328"/>
                  <a:pt x="1112" y="1327"/>
                  <a:pt x="1112" y="1327"/>
                </a:cubicBezTo>
                <a:cubicBezTo>
                  <a:pt x="1114" y="1330"/>
                  <a:pt x="1118" y="1332"/>
                  <a:pt x="1121" y="1330"/>
                </a:cubicBezTo>
                <a:cubicBezTo>
                  <a:pt x="1136" y="1324"/>
                  <a:pt x="1147" y="1328"/>
                  <a:pt x="1158" y="1338"/>
                </a:cubicBezTo>
                <a:cubicBezTo>
                  <a:pt x="1162" y="1342"/>
                  <a:pt x="1167" y="1347"/>
                  <a:pt x="1173" y="1347"/>
                </a:cubicBezTo>
                <a:cubicBezTo>
                  <a:pt x="1172" y="1348"/>
                  <a:pt x="1172" y="1349"/>
                  <a:pt x="1174" y="1351"/>
                </a:cubicBezTo>
                <a:cubicBezTo>
                  <a:pt x="1174" y="1351"/>
                  <a:pt x="1175" y="1351"/>
                  <a:pt x="1175" y="1351"/>
                </a:cubicBezTo>
                <a:cubicBezTo>
                  <a:pt x="1175" y="1351"/>
                  <a:pt x="1175" y="1351"/>
                  <a:pt x="1175" y="1351"/>
                </a:cubicBezTo>
                <a:cubicBezTo>
                  <a:pt x="1173" y="1356"/>
                  <a:pt x="1175" y="1361"/>
                  <a:pt x="1180" y="1360"/>
                </a:cubicBezTo>
                <a:cubicBezTo>
                  <a:pt x="1190" y="1359"/>
                  <a:pt x="1200" y="1359"/>
                  <a:pt x="1210" y="1361"/>
                </a:cubicBezTo>
                <a:cubicBezTo>
                  <a:pt x="1211" y="1360"/>
                  <a:pt x="1212" y="1359"/>
                  <a:pt x="1213" y="1358"/>
                </a:cubicBezTo>
                <a:cubicBezTo>
                  <a:pt x="1214" y="1354"/>
                  <a:pt x="1219" y="1355"/>
                  <a:pt x="1220" y="1350"/>
                </a:cubicBezTo>
                <a:cubicBezTo>
                  <a:pt x="1221" y="1348"/>
                  <a:pt x="1223" y="1345"/>
                  <a:pt x="1225" y="1344"/>
                </a:cubicBezTo>
                <a:cubicBezTo>
                  <a:pt x="1237" y="1341"/>
                  <a:pt x="1241" y="1331"/>
                  <a:pt x="1247" y="1321"/>
                </a:cubicBezTo>
                <a:cubicBezTo>
                  <a:pt x="1247" y="1321"/>
                  <a:pt x="1247" y="1321"/>
                  <a:pt x="1247" y="1321"/>
                </a:cubicBezTo>
                <a:cubicBezTo>
                  <a:pt x="1260" y="1316"/>
                  <a:pt x="1270" y="1326"/>
                  <a:pt x="1281" y="1332"/>
                </a:cubicBezTo>
                <a:cubicBezTo>
                  <a:pt x="1285" y="1336"/>
                  <a:pt x="1287" y="1338"/>
                  <a:pt x="1295" y="1333"/>
                </a:cubicBezTo>
                <a:cubicBezTo>
                  <a:pt x="1304" y="1328"/>
                  <a:pt x="1317" y="1318"/>
                  <a:pt x="1330" y="1329"/>
                </a:cubicBezTo>
                <a:cubicBezTo>
                  <a:pt x="1334" y="1334"/>
                  <a:pt x="1340" y="1326"/>
                  <a:pt x="1344" y="1331"/>
                </a:cubicBezTo>
                <a:cubicBezTo>
                  <a:pt x="1352" y="1338"/>
                  <a:pt x="1360" y="1337"/>
                  <a:pt x="1369" y="1334"/>
                </a:cubicBezTo>
                <a:cubicBezTo>
                  <a:pt x="1369" y="1333"/>
                  <a:pt x="1369" y="1332"/>
                  <a:pt x="1369" y="1331"/>
                </a:cubicBezTo>
                <a:cubicBezTo>
                  <a:pt x="1372" y="1328"/>
                  <a:pt x="1373" y="1321"/>
                  <a:pt x="1379" y="1323"/>
                </a:cubicBezTo>
                <a:cubicBezTo>
                  <a:pt x="1383" y="1324"/>
                  <a:pt x="1386" y="1327"/>
                  <a:pt x="1387" y="1330"/>
                </a:cubicBezTo>
                <a:cubicBezTo>
                  <a:pt x="1387" y="1333"/>
                  <a:pt x="1387" y="1335"/>
                  <a:pt x="1387" y="1336"/>
                </a:cubicBezTo>
                <a:cubicBezTo>
                  <a:pt x="1387" y="1336"/>
                  <a:pt x="1387" y="1336"/>
                  <a:pt x="1387" y="1336"/>
                </a:cubicBezTo>
                <a:cubicBezTo>
                  <a:pt x="1384" y="1343"/>
                  <a:pt x="1391" y="1346"/>
                  <a:pt x="1391" y="1351"/>
                </a:cubicBezTo>
                <a:cubicBezTo>
                  <a:pt x="1393" y="1355"/>
                  <a:pt x="1395" y="1355"/>
                  <a:pt x="1399" y="1355"/>
                </a:cubicBezTo>
                <a:cubicBezTo>
                  <a:pt x="1415" y="1348"/>
                  <a:pt x="1424" y="1361"/>
                  <a:pt x="1435" y="1367"/>
                </a:cubicBezTo>
                <a:cubicBezTo>
                  <a:pt x="1438" y="1367"/>
                  <a:pt x="1440" y="1366"/>
                  <a:pt x="1441" y="1363"/>
                </a:cubicBezTo>
                <a:cubicBezTo>
                  <a:pt x="1447" y="1356"/>
                  <a:pt x="1449" y="1355"/>
                  <a:pt x="1452" y="1360"/>
                </a:cubicBezTo>
                <a:cubicBezTo>
                  <a:pt x="1456" y="1368"/>
                  <a:pt x="1463" y="1369"/>
                  <a:pt x="1469" y="1373"/>
                </a:cubicBezTo>
                <a:cubicBezTo>
                  <a:pt x="1472" y="1377"/>
                  <a:pt x="1476" y="1379"/>
                  <a:pt x="1481" y="1377"/>
                </a:cubicBezTo>
                <a:cubicBezTo>
                  <a:pt x="1481" y="1377"/>
                  <a:pt x="1481" y="1377"/>
                  <a:pt x="1481" y="1377"/>
                </a:cubicBezTo>
                <a:cubicBezTo>
                  <a:pt x="1482" y="1377"/>
                  <a:pt x="1482" y="1377"/>
                  <a:pt x="1483" y="1377"/>
                </a:cubicBezTo>
                <a:cubicBezTo>
                  <a:pt x="1486" y="1374"/>
                  <a:pt x="1488" y="1371"/>
                  <a:pt x="1491" y="1368"/>
                </a:cubicBezTo>
                <a:cubicBezTo>
                  <a:pt x="1491" y="1368"/>
                  <a:pt x="1491" y="1368"/>
                  <a:pt x="1491" y="1368"/>
                </a:cubicBezTo>
                <a:cubicBezTo>
                  <a:pt x="1491" y="1368"/>
                  <a:pt x="1491" y="1368"/>
                  <a:pt x="1491" y="1368"/>
                </a:cubicBezTo>
                <a:cubicBezTo>
                  <a:pt x="1500" y="1367"/>
                  <a:pt x="1504" y="1358"/>
                  <a:pt x="1510" y="1353"/>
                </a:cubicBezTo>
                <a:cubicBezTo>
                  <a:pt x="1510" y="1353"/>
                  <a:pt x="1510" y="1353"/>
                  <a:pt x="1510" y="1353"/>
                </a:cubicBezTo>
                <a:cubicBezTo>
                  <a:pt x="1512" y="1354"/>
                  <a:pt x="1514" y="1353"/>
                  <a:pt x="1515" y="1351"/>
                </a:cubicBezTo>
                <a:cubicBezTo>
                  <a:pt x="1516" y="1350"/>
                  <a:pt x="1517" y="1349"/>
                  <a:pt x="1517" y="1348"/>
                </a:cubicBezTo>
                <a:cubicBezTo>
                  <a:pt x="1520" y="1341"/>
                  <a:pt x="1526" y="1335"/>
                  <a:pt x="1529" y="1328"/>
                </a:cubicBezTo>
                <a:cubicBezTo>
                  <a:pt x="1529" y="1321"/>
                  <a:pt x="1539" y="1319"/>
                  <a:pt x="1537" y="1311"/>
                </a:cubicBezTo>
                <a:cubicBezTo>
                  <a:pt x="1537" y="1311"/>
                  <a:pt x="1537" y="1311"/>
                  <a:pt x="1537" y="1311"/>
                </a:cubicBezTo>
                <a:cubicBezTo>
                  <a:pt x="1539" y="1310"/>
                  <a:pt x="1540" y="1308"/>
                  <a:pt x="1542" y="1307"/>
                </a:cubicBezTo>
                <a:cubicBezTo>
                  <a:pt x="1542" y="1307"/>
                  <a:pt x="1542" y="1307"/>
                  <a:pt x="1542" y="1307"/>
                </a:cubicBezTo>
                <a:cubicBezTo>
                  <a:pt x="1543" y="1307"/>
                  <a:pt x="1543" y="1307"/>
                  <a:pt x="1544" y="1306"/>
                </a:cubicBezTo>
                <a:cubicBezTo>
                  <a:pt x="1545" y="1303"/>
                  <a:pt x="1546" y="1299"/>
                  <a:pt x="1548" y="1295"/>
                </a:cubicBezTo>
                <a:cubicBezTo>
                  <a:pt x="1553" y="1281"/>
                  <a:pt x="1559" y="1278"/>
                  <a:pt x="1573" y="1285"/>
                </a:cubicBezTo>
                <a:cubicBezTo>
                  <a:pt x="1575" y="1284"/>
                  <a:pt x="1575" y="1282"/>
                  <a:pt x="1576" y="1281"/>
                </a:cubicBezTo>
                <a:cubicBezTo>
                  <a:pt x="1576" y="1280"/>
                  <a:pt x="1577" y="1279"/>
                  <a:pt x="1577" y="1278"/>
                </a:cubicBezTo>
                <a:cubicBezTo>
                  <a:pt x="1586" y="1273"/>
                  <a:pt x="1592" y="1264"/>
                  <a:pt x="1601" y="1258"/>
                </a:cubicBezTo>
                <a:cubicBezTo>
                  <a:pt x="1603" y="1258"/>
                  <a:pt x="1605" y="1260"/>
                  <a:pt x="1606" y="1262"/>
                </a:cubicBezTo>
                <a:cubicBezTo>
                  <a:pt x="1609" y="1262"/>
                  <a:pt x="1613" y="1262"/>
                  <a:pt x="1615" y="1265"/>
                </a:cubicBezTo>
                <a:cubicBezTo>
                  <a:pt x="1615" y="1265"/>
                  <a:pt x="1615" y="1265"/>
                  <a:pt x="1615" y="1265"/>
                </a:cubicBezTo>
                <a:cubicBezTo>
                  <a:pt x="1618" y="1265"/>
                  <a:pt x="1620" y="1265"/>
                  <a:pt x="1622" y="1265"/>
                </a:cubicBezTo>
                <a:cubicBezTo>
                  <a:pt x="1623" y="1266"/>
                  <a:pt x="1624" y="1266"/>
                  <a:pt x="1625" y="1267"/>
                </a:cubicBezTo>
                <a:cubicBezTo>
                  <a:pt x="1634" y="1271"/>
                  <a:pt x="1643" y="1275"/>
                  <a:pt x="1652" y="1280"/>
                </a:cubicBezTo>
                <a:cubicBezTo>
                  <a:pt x="1656" y="1280"/>
                  <a:pt x="1660" y="1282"/>
                  <a:pt x="1664" y="1285"/>
                </a:cubicBezTo>
                <a:cubicBezTo>
                  <a:pt x="1664" y="1285"/>
                  <a:pt x="1664" y="1285"/>
                  <a:pt x="1664" y="1285"/>
                </a:cubicBezTo>
                <a:cubicBezTo>
                  <a:pt x="1667" y="1292"/>
                  <a:pt x="1670" y="1298"/>
                  <a:pt x="1679" y="1299"/>
                </a:cubicBezTo>
                <a:cubicBezTo>
                  <a:pt x="1686" y="1300"/>
                  <a:pt x="1689" y="1307"/>
                  <a:pt x="1691" y="1314"/>
                </a:cubicBezTo>
                <a:cubicBezTo>
                  <a:pt x="1692" y="1314"/>
                  <a:pt x="1692" y="1314"/>
                  <a:pt x="1693" y="1314"/>
                </a:cubicBezTo>
                <a:cubicBezTo>
                  <a:pt x="1693" y="1314"/>
                  <a:pt x="1693" y="1314"/>
                  <a:pt x="1693" y="1314"/>
                </a:cubicBezTo>
                <a:cubicBezTo>
                  <a:pt x="1694" y="1318"/>
                  <a:pt x="1695" y="1323"/>
                  <a:pt x="1700" y="1319"/>
                </a:cubicBezTo>
                <a:cubicBezTo>
                  <a:pt x="1710" y="1317"/>
                  <a:pt x="1720" y="1310"/>
                  <a:pt x="1724" y="1326"/>
                </a:cubicBezTo>
                <a:cubicBezTo>
                  <a:pt x="1725" y="1329"/>
                  <a:pt x="1728" y="1328"/>
                  <a:pt x="1730" y="1326"/>
                </a:cubicBezTo>
                <a:cubicBezTo>
                  <a:pt x="1733" y="1321"/>
                  <a:pt x="1737" y="1320"/>
                  <a:pt x="1742" y="1324"/>
                </a:cubicBezTo>
                <a:cubicBezTo>
                  <a:pt x="1746" y="1324"/>
                  <a:pt x="1747" y="1328"/>
                  <a:pt x="1750" y="1330"/>
                </a:cubicBezTo>
                <a:cubicBezTo>
                  <a:pt x="1756" y="1332"/>
                  <a:pt x="1762" y="1331"/>
                  <a:pt x="1766" y="1325"/>
                </a:cubicBezTo>
                <a:cubicBezTo>
                  <a:pt x="1768" y="1323"/>
                  <a:pt x="1771" y="1319"/>
                  <a:pt x="1776" y="1319"/>
                </a:cubicBezTo>
                <a:cubicBezTo>
                  <a:pt x="1776" y="1319"/>
                  <a:pt x="1776" y="1319"/>
                  <a:pt x="1776" y="1319"/>
                </a:cubicBezTo>
                <a:cubicBezTo>
                  <a:pt x="1777" y="1327"/>
                  <a:pt x="1786" y="1325"/>
                  <a:pt x="1790" y="1331"/>
                </a:cubicBezTo>
                <a:cubicBezTo>
                  <a:pt x="1792" y="1334"/>
                  <a:pt x="1796" y="1336"/>
                  <a:pt x="1798" y="1341"/>
                </a:cubicBezTo>
                <a:cubicBezTo>
                  <a:pt x="1804" y="1338"/>
                  <a:pt x="1808" y="1334"/>
                  <a:pt x="1810" y="1329"/>
                </a:cubicBezTo>
                <a:cubicBezTo>
                  <a:pt x="1821" y="1327"/>
                  <a:pt x="1825" y="1335"/>
                  <a:pt x="1830" y="1341"/>
                </a:cubicBezTo>
                <a:cubicBezTo>
                  <a:pt x="1830" y="1342"/>
                  <a:pt x="1830" y="1342"/>
                  <a:pt x="1830" y="1342"/>
                </a:cubicBezTo>
                <a:cubicBezTo>
                  <a:pt x="1830" y="1343"/>
                  <a:pt x="1830" y="1343"/>
                  <a:pt x="1830" y="1343"/>
                </a:cubicBezTo>
                <a:cubicBezTo>
                  <a:pt x="1833" y="1344"/>
                  <a:pt x="1835" y="1345"/>
                  <a:pt x="1837" y="1348"/>
                </a:cubicBezTo>
                <a:cubicBezTo>
                  <a:pt x="1837" y="1348"/>
                  <a:pt x="1837" y="1348"/>
                  <a:pt x="1837" y="1348"/>
                </a:cubicBezTo>
                <a:cubicBezTo>
                  <a:pt x="1839" y="1350"/>
                  <a:pt x="1842" y="1352"/>
                  <a:pt x="1843" y="1351"/>
                </a:cubicBezTo>
                <a:cubicBezTo>
                  <a:pt x="1856" y="1343"/>
                  <a:pt x="1867" y="1352"/>
                  <a:pt x="1878" y="1352"/>
                </a:cubicBezTo>
                <a:cubicBezTo>
                  <a:pt x="1882" y="1352"/>
                  <a:pt x="1883" y="1355"/>
                  <a:pt x="1884" y="1358"/>
                </a:cubicBezTo>
                <a:cubicBezTo>
                  <a:pt x="1884" y="1358"/>
                  <a:pt x="1885" y="1358"/>
                  <a:pt x="1886" y="1358"/>
                </a:cubicBezTo>
                <a:cubicBezTo>
                  <a:pt x="1888" y="1358"/>
                  <a:pt x="1891" y="1358"/>
                  <a:pt x="1893" y="1358"/>
                </a:cubicBezTo>
                <a:cubicBezTo>
                  <a:pt x="1910" y="1351"/>
                  <a:pt x="1923" y="1357"/>
                  <a:pt x="1932" y="1372"/>
                </a:cubicBezTo>
                <a:cubicBezTo>
                  <a:pt x="1932" y="1372"/>
                  <a:pt x="1932" y="1372"/>
                  <a:pt x="1932" y="1372"/>
                </a:cubicBezTo>
                <a:cubicBezTo>
                  <a:pt x="1939" y="1372"/>
                  <a:pt x="1947" y="1368"/>
                  <a:pt x="1952" y="1377"/>
                </a:cubicBezTo>
                <a:cubicBezTo>
                  <a:pt x="1952" y="1378"/>
                  <a:pt x="1952" y="1379"/>
                  <a:pt x="1952" y="1380"/>
                </a:cubicBezTo>
                <a:cubicBezTo>
                  <a:pt x="1953" y="1380"/>
                  <a:pt x="1953" y="1380"/>
                  <a:pt x="1954" y="1380"/>
                </a:cubicBezTo>
                <a:cubicBezTo>
                  <a:pt x="1956" y="1379"/>
                  <a:pt x="1957" y="1378"/>
                  <a:pt x="1959" y="1377"/>
                </a:cubicBezTo>
                <a:cubicBezTo>
                  <a:pt x="1960" y="1376"/>
                  <a:pt x="1961" y="1374"/>
                  <a:pt x="1961" y="1373"/>
                </a:cubicBezTo>
                <a:cubicBezTo>
                  <a:pt x="1961" y="1372"/>
                  <a:pt x="1961" y="1372"/>
                  <a:pt x="1961" y="1372"/>
                </a:cubicBezTo>
                <a:cubicBezTo>
                  <a:pt x="1970" y="1366"/>
                  <a:pt x="1980" y="1365"/>
                  <a:pt x="1991" y="1368"/>
                </a:cubicBezTo>
                <a:cubicBezTo>
                  <a:pt x="1995" y="1369"/>
                  <a:pt x="1999" y="1369"/>
                  <a:pt x="2003" y="1370"/>
                </a:cubicBezTo>
                <a:cubicBezTo>
                  <a:pt x="2003" y="1370"/>
                  <a:pt x="2003" y="1370"/>
                  <a:pt x="2003" y="1370"/>
                </a:cubicBezTo>
                <a:cubicBezTo>
                  <a:pt x="2013" y="1365"/>
                  <a:pt x="2025" y="1366"/>
                  <a:pt x="2035" y="1361"/>
                </a:cubicBezTo>
                <a:cubicBezTo>
                  <a:pt x="2042" y="1357"/>
                  <a:pt x="2046" y="1360"/>
                  <a:pt x="2047" y="1367"/>
                </a:cubicBezTo>
                <a:cubicBezTo>
                  <a:pt x="2049" y="1368"/>
                  <a:pt x="2050" y="1369"/>
                  <a:pt x="2051" y="1370"/>
                </a:cubicBezTo>
                <a:cubicBezTo>
                  <a:pt x="2057" y="1377"/>
                  <a:pt x="2068" y="1373"/>
                  <a:pt x="2074" y="1380"/>
                </a:cubicBezTo>
                <a:cubicBezTo>
                  <a:pt x="2074" y="1381"/>
                  <a:pt x="2075" y="1382"/>
                  <a:pt x="2076" y="1382"/>
                </a:cubicBezTo>
                <a:cubicBezTo>
                  <a:pt x="2079" y="1386"/>
                  <a:pt x="2083" y="1388"/>
                  <a:pt x="2088" y="1389"/>
                </a:cubicBezTo>
                <a:cubicBezTo>
                  <a:pt x="2095" y="1375"/>
                  <a:pt x="2097" y="1374"/>
                  <a:pt x="2110" y="1385"/>
                </a:cubicBezTo>
                <a:cubicBezTo>
                  <a:pt x="2111" y="1389"/>
                  <a:pt x="2113" y="1393"/>
                  <a:pt x="2117" y="1394"/>
                </a:cubicBezTo>
                <a:cubicBezTo>
                  <a:pt x="2133" y="1399"/>
                  <a:pt x="2145" y="1411"/>
                  <a:pt x="2162" y="1416"/>
                </a:cubicBezTo>
                <a:cubicBezTo>
                  <a:pt x="2176" y="1419"/>
                  <a:pt x="2189" y="1420"/>
                  <a:pt x="2200" y="1409"/>
                </a:cubicBezTo>
                <a:cubicBezTo>
                  <a:pt x="2200" y="1409"/>
                  <a:pt x="2200" y="1409"/>
                  <a:pt x="2200" y="1409"/>
                </a:cubicBezTo>
                <a:cubicBezTo>
                  <a:pt x="2203" y="1408"/>
                  <a:pt x="2204" y="1403"/>
                  <a:pt x="2208" y="1407"/>
                </a:cubicBezTo>
                <a:cubicBezTo>
                  <a:pt x="2210" y="1407"/>
                  <a:pt x="2213" y="1409"/>
                  <a:pt x="2213" y="1408"/>
                </a:cubicBezTo>
                <a:cubicBezTo>
                  <a:pt x="2226" y="1397"/>
                  <a:pt x="2228" y="1409"/>
                  <a:pt x="2232" y="1416"/>
                </a:cubicBezTo>
                <a:cubicBezTo>
                  <a:pt x="2232" y="1416"/>
                  <a:pt x="2232" y="1416"/>
                  <a:pt x="2232" y="1416"/>
                </a:cubicBezTo>
                <a:cubicBezTo>
                  <a:pt x="2232" y="1418"/>
                  <a:pt x="2232" y="1420"/>
                  <a:pt x="2232" y="1421"/>
                </a:cubicBezTo>
                <a:cubicBezTo>
                  <a:pt x="2245" y="1428"/>
                  <a:pt x="2259" y="1422"/>
                  <a:pt x="2271" y="1427"/>
                </a:cubicBezTo>
                <a:cubicBezTo>
                  <a:pt x="2281" y="1431"/>
                  <a:pt x="2290" y="1436"/>
                  <a:pt x="2300" y="1441"/>
                </a:cubicBezTo>
                <a:cubicBezTo>
                  <a:pt x="2300" y="1441"/>
                  <a:pt x="2300" y="1441"/>
                  <a:pt x="2300" y="1441"/>
                </a:cubicBezTo>
                <a:cubicBezTo>
                  <a:pt x="2306" y="1450"/>
                  <a:pt x="2312" y="1445"/>
                  <a:pt x="2317" y="1441"/>
                </a:cubicBezTo>
                <a:cubicBezTo>
                  <a:pt x="2324" y="1440"/>
                  <a:pt x="2329" y="1443"/>
                  <a:pt x="2334" y="1447"/>
                </a:cubicBezTo>
                <a:cubicBezTo>
                  <a:pt x="2334" y="1445"/>
                  <a:pt x="2334" y="1445"/>
                  <a:pt x="2334" y="1445"/>
                </a:cubicBezTo>
                <a:cubicBezTo>
                  <a:pt x="2336" y="1446"/>
                  <a:pt x="2337" y="1446"/>
                  <a:pt x="2339" y="1446"/>
                </a:cubicBezTo>
                <a:cubicBezTo>
                  <a:pt x="2348" y="1449"/>
                  <a:pt x="2357" y="1444"/>
                  <a:pt x="2367" y="1446"/>
                </a:cubicBezTo>
                <a:cubicBezTo>
                  <a:pt x="2371" y="1446"/>
                  <a:pt x="2376" y="1446"/>
                  <a:pt x="2378" y="1451"/>
                </a:cubicBezTo>
                <a:cubicBezTo>
                  <a:pt x="2391" y="1452"/>
                  <a:pt x="2403" y="1446"/>
                  <a:pt x="2415" y="1451"/>
                </a:cubicBezTo>
                <a:cubicBezTo>
                  <a:pt x="2417" y="1454"/>
                  <a:pt x="2421" y="1453"/>
                  <a:pt x="2424" y="1452"/>
                </a:cubicBezTo>
                <a:cubicBezTo>
                  <a:pt x="2429" y="1442"/>
                  <a:pt x="2435" y="1437"/>
                  <a:pt x="2447" y="1441"/>
                </a:cubicBezTo>
                <a:cubicBezTo>
                  <a:pt x="2452" y="1442"/>
                  <a:pt x="2457" y="1439"/>
                  <a:pt x="2463" y="1439"/>
                </a:cubicBezTo>
                <a:cubicBezTo>
                  <a:pt x="2473" y="1438"/>
                  <a:pt x="2484" y="1437"/>
                  <a:pt x="2490" y="1449"/>
                </a:cubicBezTo>
                <a:cubicBezTo>
                  <a:pt x="2490" y="1450"/>
                  <a:pt x="2493" y="1450"/>
                  <a:pt x="2495" y="1450"/>
                </a:cubicBezTo>
                <a:cubicBezTo>
                  <a:pt x="2509" y="1445"/>
                  <a:pt x="2520" y="1433"/>
                  <a:pt x="2537" y="1436"/>
                </a:cubicBezTo>
                <a:cubicBezTo>
                  <a:pt x="2542" y="1435"/>
                  <a:pt x="2547" y="1438"/>
                  <a:pt x="2551" y="1436"/>
                </a:cubicBezTo>
                <a:cubicBezTo>
                  <a:pt x="2551" y="1436"/>
                  <a:pt x="2551" y="1436"/>
                  <a:pt x="2551" y="1436"/>
                </a:cubicBezTo>
                <a:cubicBezTo>
                  <a:pt x="2560" y="1436"/>
                  <a:pt x="2569" y="1436"/>
                  <a:pt x="2577" y="1433"/>
                </a:cubicBezTo>
                <a:cubicBezTo>
                  <a:pt x="2583" y="1431"/>
                  <a:pt x="2588" y="1429"/>
                  <a:pt x="2593" y="1433"/>
                </a:cubicBezTo>
                <a:cubicBezTo>
                  <a:pt x="2603" y="1439"/>
                  <a:pt x="2613" y="1444"/>
                  <a:pt x="2622" y="1449"/>
                </a:cubicBezTo>
                <a:cubicBezTo>
                  <a:pt x="2627" y="1452"/>
                  <a:pt x="2632" y="1453"/>
                  <a:pt x="2637" y="1449"/>
                </a:cubicBezTo>
                <a:cubicBezTo>
                  <a:pt x="2642" y="1445"/>
                  <a:pt x="2649" y="1446"/>
                  <a:pt x="2651" y="1450"/>
                </a:cubicBezTo>
                <a:cubicBezTo>
                  <a:pt x="2657" y="1458"/>
                  <a:pt x="2665" y="1461"/>
                  <a:pt x="2671" y="1467"/>
                </a:cubicBezTo>
                <a:cubicBezTo>
                  <a:pt x="2673" y="1467"/>
                  <a:pt x="2674" y="1468"/>
                  <a:pt x="2676" y="1468"/>
                </a:cubicBezTo>
                <a:cubicBezTo>
                  <a:pt x="2676" y="1468"/>
                  <a:pt x="2676" y="1468"/>
                  <a:pt x="2676" y="1468"/>
                </a:cubicBezTo>
                <a:cubicBezTo>
                  <a:pt x="2677" y="1469"/>
                  <a:pt x="2677" y="1469"/>
                  <a:pt x="2678" y="1470"/>
                </a:cubicBezTo>
                <a:cubicBezTo>
                  <a:pt x="2683" y="1476"/>
                  <a:pt x="2688" y="1470"/>
                  <a:pt x="2693" y="1470"/>
                </a:cubicBezTo>
                <a:cubicBezTo>
                  <a:pt x="2695" y="1471"/>
                  <a:pt x="2697" y="1472"/>
                  <a:pt x="2700" y="1473"/>
                </a:cubicBezTo>
                <a:cubicBezTo>
                  <a:pt x="2700" y="1473"/>
                  <a:pt x="2700" y="1473"/>
                  <a:pt x="2700" y="1473"/>
                </a:cubicBezTo>
                <a:cubicBezTo>
                  <a:pt x="2700" y="1474"/>
                  <a:pt x="2700" y="1475"/>
                  <a:pt x="2700" y="1475"/>
                </a:cubicBezTo>
                <a:cubicBezTo>
                  <a:pt x="2709" y="1481"/>
                  <a:pt x="2715" y="1478"/>
                  <a:pt x="2720" y="1470"/>
                </a:cubicBezTo>
                <a:cubicBezTo>
                  <a:pt x="2720" y="1470"/>
                  <a:pt x="2720" y="1470"/>
                  <a:pt x="2720" y="1470"/>
                </a:cubicBezTo>
                <a:cubicBezTo>
                  <a:pt x="2727" y="1464"/>
                  <a:pt x="2737" y="1460"/>
                  <a:pt x="2740" y="1451"/>
                </a:cubicBezTo>
                <a:cubicBezTo>
                  <a:pt x="2742" y="1448"/>
                  <a:pt x="2744" y="1447"/>
                  <a:pt x="2747" y="1447"/>
                </a:cubicBezTo>
                <a:cubicBezTo>
                  <a:pt x="2755" y="1448"/>
                  <a:pt x="2761" y="1444"/>
                  <a:pt x="2768" y="1443"/>
                </a:cubicBezTo>
                <a:cubicBezTo>
                  <a:pt x="2768" y="1436"/>
                  <a:pt x="2773" y="1435"/>
                  <a:pt x="2778" y="1433"/>
                </a:cubicBezTo>
                <a:cubicBezTo>
                  <a:pt x="2783" y="1434"/>
                  <a:pt x="2787" y="1432"/>
                  <a:pt x="2792" y="1435"/>
                </a:cubicBezTo>
                <a:cubicBezTo>
                  <a:pt x="2798" y="1438"/>
                  <a:pt x="2800" y="1433"/>
                  <a:pt x="2803" y="1429"/>
                </a:cubicBezTo>
                <a:cubicBezTo>
                  <a:pt x="2803" y="1429"/>
                  <a:pt x="2803" y="1429"/>
                  <a:pt x="2803" y="1429"/>
                </a:cubicBezTo>
                <a:cubicBezTo>
                  <a:pt x="2804" y="1429"/>
                  <a:pt x="2805" y="1429"/>
                  <a:pt x="2806" y="1429"/>
                </a:cubicBezTo>
                <a:cubicBezTo>
                  <a:pt x="2803" y="1417"/>
                  <a:pt x="2816" y="1422"/>
                  <a:pt x="2820" y="1417"/>
                </a:cubicBezTo>
                <a:cubicBezTo>
                  <a:pt x="2820" y="1417"/>
                  <a:pt x="2820" y="1417"/>
                  <a:pt x="2820" y="1417"/>
                </a:cubicBezTo>
                <a:cubicBezTo>
                  <a:pt x="2833" y="1405"/>
                  <a:pt x="2848" y="1408"/>
                  <a:pt x="2861" y="1414"/>
                </a:cubicBezTo>
                <a:cubicBezTo>
                  <a:pt x="2869" y="1417"/>
                  <a:pt x="2878" y="1420"/>
                  <a:pt x="2884" y="1428"/>
                </a:cubicBezTo>
                <a:cubicBezTo>
                  <a:pt x="2886" y="1430"/>
                  <a:pt x="2888" y="1432"/>
                  <a:pt x="2891" y="1431"/>
                </a:cubicBezTo>
                <a:cubicBezTo>
                  <a:pt x="2891" y="1430"/>
                  <a:pt x="2892" y="1429"/>
                  <a:pt x="2893" y="1428"/>
                </a:cubicBezTo>
                <a:cubicBezTo>
                  <a:pt x="2893" y="1428"/>
                  <a:pt x="2893" y="1428"/>
                  <a:pt x="2893" y="1428"/>
                </a:cubicBezTo>
                <a:cubicBezTo>
                  <a:pt x="2893" y="1428"/>
                  <a:pt x="2893" y="1428"/>
                  <a:pt x="2893" y="1428"/>
                </a:cubicBezTo>
                <a:cubicBezTo>
                  <a:pt x="2893" y="1428"/>
                  <a:pt x="2894" y="1428"/>
                  <a:pt x="2895" y="1428"/>
                </a:cubicBezTo>
                <a:cubicBezTo>
                  <a:pt x="2895" y="1429"/>
                  <a:pt x="2895" y="1429"/>
                  <a:pt x="2895" y="1429"/>
                </a:cubicBezTo>
                <a:cubicBezTo>
                  <a:pt x="2907" y="1433"/>
                  <a:pt x="2920" y="1428"/>
                  <a:pt x="2927" y="1416"/>
                </a:cubicBezTo>
                <a:cubicBezTo>
                  <a:pt x="2932" y="1408"/>
                  <a:pt x="2939" y="1407"/>
                  <a:pt x="2943" y="1415"/>
                </a:cubicBezTo>
                <a:cubicBezTo>
                  <a:pt x="2946" y="1420"/>
                  <a:pt x="2952" y="1421"/>
                  <a:pt x="2955" y="1426"/>
                </a:cubicBezTo>
                <a:cubicBezTo>
                  <a:pt x="2955" y="1426"/>
                  <a:pt x="2956" y="1426"/>
                  <a:pt x="2956" y="1426"/>
                </a:cubicBezTo>
                <a:cubicBezTo>
                  <a:pt x="2962" y="1430"/>
                  <a:pt x="2967" y="1434"/>
                  <a:pt x="2973" y="1427"/>
                </a:cubicBezTo>
                <a:cubicBezTo>
                  <a:pt x="2974" y="1425"/>
                  <a:pt x="2975" y="1424"/>
                  <a:pt x="2976" y="1422"/>
                </a:cubicBezTo>
                <a:cubicBezTo>
                  <a:pt x="2981" y="1419"/>
                  <a:pt x="2987" y="1417"/>
                  <a:pt x="2993" y="1417"/>
                </a:cubicBezTo>
                <a:cubicBezTo>
                  <a:pt x="2993" y="1418"/>
                  <a:pt x="2994" y="1420"/>
                  <a:pt x="2995" y="1422"/>
                </a:cubicBezTo>
                <a:cubicBezTo>
                  <a:pt x="2995" y="1422"/>
                  <a:pt x="2995" y="1423"/>
                  <a:pt x="2996" y="1424"/>
                </a:cubicBezTo>
                <a:cubicBezTo>
                  <a:pt x="2996" y="1425"/>
                  <a:pt x="2997" y="1427"/>
                  <a:pt x="2998" y="1428"/>
                </a:cubicBezTo>
                <a:cubicBezTo>
                  <a:pt x="3001" y="1434"/>
                  <a:pt x="3006" y="1437"/>
                  <a:pt x="3012" y="1438"/>
                </a:cubicBezTo>
                <a:cubicBezTo>
                  <a:pt x="3016" y="1438"/>
                  <a:pt x="3019" y="1438"/>
                  <a:pt x="3022" y="1441"/>
                </a:cubicBezTo>
                <a:cubicBezTo>
                  <a:pt x="3022" y="1442"/>
                  <a:pt x="3022" y="1442"/>
                  <a:pt x="3023" y="1443"/>
                </a:cubicBezTo>
                <a:cubicBezTo>
                  <a:pt x="3023" y="1443"/>
                  <a:pt x="3024" y="1443"/>
                  <a:pt x="3025" y="1443"/>
                </a:cubicBezTo>
                <a:cubicBezTo>
                  <a:pt x="3034" y="1444"/>
                  <a:pt x="3043" y="1441"/>
                  <a:pt x="3051" y="1436"/>
                </a:cubicBezTo>
                <a:cubicBezTo>
                  <a:pt x="3053" y="1433"/>
                  <a:pt x="3055" y="1430"/>
                  <a:pt x="3057" y="1427"/>
                </a:cubicBezTo>
                <a:cubicBezTo>
                  <a:pt x="3062" y="1417"/>
                  <a:pt x="3067" y="1407"/>
                  <a:pt x="3081" y="1416"/>
                </a:cubicBezTo>
                <a:cubicBezTo>
                  <a:pt x="3083" y="1418"/>
                  <a:pt x="3088" y="1421"/>
                  <a:pt x="3091" y="1414"/>
                </a:cubicBezTo>
                <a:cubicBezTo>
                  <a:pt x="3091" y="1414"/>
                  <a:pt x="3091" y="1414"/>
                  <a:pt x="3091" y="1414"/>
                </a:cubicBezTo>
                <a:cubicBezTo>
                  <a:pt x="3091" y="1414"/>
                  <a:pt x="3092" y="1414"/>
                  <a:pt x="3093" y="1414"/>
                </a:cubicBezTo>
                <a:cubicBezTo>
                  <a:pt x="3094" y="1413"/>
                  <a:pt x="3095" y="1411"/>
                  <a:pt x="3096" y="1410"/>
                </a:cubicBezTo>
                <a:cubicBezTo>
                  <a:pt x="3096" y="1410"/>
                  <a:pt x="3096" y="1410"/>
                  <a:pt x="3096" y="1410"/>
                </a:cubicBezTo>
                <a:cubicBezTo>
                  <a:pt x="3103" y="1406"/>
                  <a:pt x="3103" y="1398"/>
                  <a:pt x="3105" y="1392"/>
                </a:cubicBezTo>
                <a:cubicBezTo>
                  <a:pt x="3106" y="1387"/>
                  <a:pt x="3106" y="1383"/>
                  <a:pt x="3112" y="1383"/>
                </a:cubicBezTo>
                <a:cubicBezTo>
                  <a:pt x="3112" y="1383"/>
                  <a:pt x="3112" y="1383"/>
                  <a:pt x="3112" y="1383"/>
                </a:cubicBezTo>
                <a:cubicBezTo>
                  <a:pt x="3111" y="1389"/>
                  <a:pt x="3115" y="1390"/>
                  <a:pt x="3120" y="1391"/>
                </a:cubicBezTo>
                <a:cubicBezTo>
                  <a:pt x="3131" y="1393"/>
                  <a:pt x="3138" y="1399"/>
                  <a:pt x="3142" y="1409"/>
                </a:cubicBezTo>
                <a:cubicBezTo>
                  <a:pt x="3143" y="1411"/>
                  <a:pt x="3145" y="1412"/>
                  <a:pt x="3147" y="1414"/>
                </a:cubicBezTo>
                <a:cubicBezTo>
                  <a:pt x="3151" y="1414"/>
                  <a:pt x="3157" y="1413"/>
                  <a:pt x="3159" y="1416"/>
                </a:cubicBezTo>
                <a:cubicBezTo>
                  <a:pt x="3169" y="1429"/>
                  <a:pt x="3180" y="1422"/>
                  <a:pt x="3191" y="1419"/>
                </a:cubicBezTo>
                <a:cubicBezTo>
                  <a:pt x="3191" y="1419"/>
                  <a:pt x="3191" y="1419"/>
                  <a:pt x="3191" y="1419"/>
                </a:cubicBezTo>
                <a:cubicBezTo>
                  <a:pt x="3193" y="1415"/>
                  <a:pt x="3197" y="1413"/>
                  <a:pt x="3202" y="1414"/>
                </a:cubicBezTo>
                <a:cubicBezTo>
                  <a:pt x="3202" y="1414"/>
                  <a:pt x="3202" y="1414"/>
                  <a:pt x="3202" y="1414"/>
                </a:cubicBezTo>
                <a:cubicBezTo>
                  <a:pt x="3202" y="1415"/>
                  <a:pt x="3203" y="1416"/>
                  <a:pt x="3203" y="1416"/>
                </a:cubicBezTo>
                <a:cubicBezTo>
                  <a:pt x="3221" y="1414"/>
                  <a:pt x="3237" y="1419"/>
                  <a:pt x="3252" y="1428"/>
                </a:cubicBezTo>
                <a:cubicBezTo>
                  <a:pt x="3261" y="1433"/>
                  <a:pt x="3275" y="1428"/>
                  <a:pt x="3283" y="1438"/>
                </a:cubicBezTo>
                <a:cubicBezTo>
                  <a:pt x="3284" y="1441"/>
                  <a:pt x="3285" y="1443"/>
                  <a:pt x="3288" y="1444"/>
                </a:cubicBezTo>
                <a:cubicBezTo>
                  <a:pt x="3288" y="1444"/>
                  <a:pt x="3288" y="1444"/>
                  <a:pt x="3288" y="1444"/>
                </a:cubicBezTo>
                <a:cubicBezTo>
                  <a:pt x="3291" y="1453"/>
                  <a:pt x="3300" y="1458"/>
                  <a:pt x="3308" y="1459"/>
                </a:cubicBezTo>
                <a:cubicBezTo>
                  <a:pt x="3319" y="1461"/>
                  <a:pt x="3324" y="1468"/>
                  <a:pt x="3329" y="1475"/>
                </a:cubicBezTo>
                <a:cubicBezTo>
                  <a:pt x="3329" y="1477"/>
                  <a:pt x="3329" y="1478"/>
                  <a:pt x="3330" y="1480"/>
                </a:cubicBezTo>
                <a:cubicBezTo>
                  <a:pt x="3334" y="1482"/>
                  <a:pt x="3338" y="1485"/>
                  <a:pt x="3342" y="1486"/>
                </a:cubicBezTo>
                <a:cubicBezTo>
                  <a:pt x="3351" y="1488"/>
                  <a:pt x="3361" y="1492"/>
                  <a:pt x="3363" y="1477"/>
                </a:cubicBezTo>
                <a:cubicBezTo>
                  <a:pt x="3364" y="1472"/>
                  <a:pt x="3368" y="1468"/>
                  <a:pt x="3371" y="1463"/>
                </a:cubicBezTo>
                <a:cubicBezTo>
                  <a:pt x="3390" y="1445"/>
                  <a:pt x="3392" y="1442"/>
                  <a:pt x="3405" y="1448"/>
                </a:cubicBezTo>
                <a:cubicBezTo>
                  <a:pt x="3405" y="1449"/>
                  <a:pt x="3405" y="1450"/>
                  <a:pt x="3405" y="1451"/>
                </a:cubicBezTo>
                <a:cubicBezTo>
                  <a:pt x="3406" y="1453"/>
                  <a:pt x="3406" y="1456"/>
                  <a:pt x="3407" y="1458"/>
                </a:cubicBezTo>
                <a:cubicBezTo>
                  <a:pt x="3412" y="1461"/>
                  <a:pt x="3416" y="1459"/>
                  <a:pt x="3419" y="1455"/>
                </a:cubicBezTo>
                <a:cubicBezTo>
                  <a:pt x="3422" y="1451"/>
                  <a:pt x="3427" y="1450"/>
                  <a:pt x="3432" y="1450"/>
                </a:cubicBezTo>
                <a:cubicBezTo>
                  <a:pt x="3433" y="1447"/>
                  <a:pt x="3436" y="1446"/>
                  <a:pt x="3439" y="1446"/>
                </a:cubicBezTo>
                <a:cubicBezTo>
                  <a:pt x="3448" y="1452"/>
                  <a:pt x="3452" y="1462"/>
                  <a:pt x="3461" y="1469"/>
                </a:cubicBezTo>
                <a:cubicBezTo>
                  <a:pt x="3467" y="1475"/>
                  <a:pt x="3472" y="1474"/>
                  <a:pt x="3477" y="1470"/>
                </a:cubicBezTo>
                <a:cubicBezTo>
                  <a:pt x="3482" y="1467"/>
                  <a:pt x="3487" y="1465"/>
                  <a:pt x="3493" y="1465"/>
                </a:cubicBezTo>
                <a:cubicBezTo>
                  <a:pt x="3501" y="1472"/>
                  <a:pt x="3509" y="1477"/>
                  <a:pt x="3520" y="1467"/>
                </a:cubicBezTo>
                <a:cubicBezTo>
                  <a:pt x="3524" y="1464"/>
                  <a:pt x="3535" y="1464"/>
                  <a:pt x="3542" y="1470"/>
                </a:cubicBezTo>
                <a:cubicBezTo>
                  <a:pt x="3543" y="1470"/>
                  <a:pt x="3543" y="1470"/>
                  <a:pt x="3544" y="1470"/>
                </a:cubicBezTo>
                <a:cubicBezTo>
                  <a:pt x="3545" y="1471"/>
                  <a:pt x="3547" y="1471"/>
                  <a:pt x="3547" y="1471"/>
                </a:cubicBezTo>
                <a:cubicBezTo>
                  <a:pt x="3551" y="1457"/>
                  <a:pt x="3568" y="1453"/>
                  <a:pt x="3571" y="1438"/>
                </a:cubicBezTo>
                <a:cubicBezTo>
                  <a:pt x="3576" y="1433"/>
                  <a:pt x="3587" y="1434"/>
                  <a:pt x="3588" y="1424"/>
                </a:cubicBezTo>
                <a:cubicBezTo>
                  <a:pt x="3588" y="1424"/>
                  <a:pt x="3588" y="1424"/>
                  <a:pt x="3588" y="1424"/>
                </a:cubicBezTo>
                <a:cubicBezTo>
                  <a:pt x="3590" y="1422"/>
                  <a:pt x="3592" y="1420"/>
                  <a:pt x="3595" y="1419"/>
                </a:cubicBezTo>
                <a:cubicBezTo>
                  <a:pt x="3596" y="1413"/>
                  <a:pt x="3600" y="1411"/>
                  <a:pt x="3605" y="1412"/>
                </a:cubicBezTo>
                <a:cubicBezTo>
                  <a:pt x="3625" y="1418"/>
                  <a:pt x="3645" y="1413"/>
                  <a:pt x="3666" y="1414"/>
                </a:cubicBezTo>
                <a:cubicBezTo>
                  <a:pt x="3667" y="1411"/>
                  <a:pt x="3669" y="1409"/>
                  <a:pt x="3671" y="1407"/>
                </a:cubicBezTo>
                <a:cubicBezTo>
                  <a:pt x="3673" y="1406"/>
                  <a:pt x="3675" y="1403"/>
                  <a:pt x="3678" y="1407"/>
                </a:cubicBezTo>
                <a:cubicBezTo>
                  <a:pt x="3682" y="1408"/>
                  <a:pt x="3683" y="1414"/>
                  <a:pt x="3688" y="1410"/>
                </a:cubicBezTo>
                <a:cubicBezTo>
                  <a:pt x="3688" y="1410"/>
                  <a:pt x="3688" y="1410"/>
                  <a:pt x="3688" y="1410"/>
                </a:cubicBezTo>
                <a:cubicBezTo>
                  <a:pt x="3699" y="1409"/>
                  <a:pt x="3706" y="1407"/>
                  <a:pt x="3708" y="1394"/>
                </a:cubicBezTo>
                <a:cubicBezTo>
                  <a:pt x="3710" y="1382"/>
                  <a:pt x="3720" y="1380"/>
                  <a:pt x="3731" y="1380"/>
                </a:cubicBezTo>
                <a:cubicBezTo>
                  <a:pt x="3735" y="1380"/>
                  <a:pt x="3740" y="1383"/>
                  <a:pt x="3744" y="1377"/>
                </a:cubicBezTo>
                <a:cubicBezTo>
                  <a:pt x="3747" y="1375"/>
                  <a:pt x="3750" y="1374"/>
                  <a:pt x="3751" y="1370"/>
                </a:cubicBezTo>
                <a:cubicBezTo>
                  <a:pt x="3750" y="1364"/>
                  <a:pt x="3755" y="1363"/>
                  <a:pt x="3759" y="1360"/>
                </a:cubicBezTo>
                <a:cubicBezTo>
                  <a:pt x="3759" y="1360"/>
                  <a:pt x="3760" y="1360"/>
                  <a:pt x="3761" y="1360"/>
                </a:cubicBezTo>
                <a:cubicBezTo>
                  <a:pt x="3769" y="1365"/>
                  <a:pt x="3773" y="1358"/>
                  <a:pt x="3778" y="1355"/>
                </a:cubicBezTo>
                <a:cubicBezTo>
                  <a:pt x="3785" y="1354"/>
                  <a:pt x="3788" y="1354"/>
                  <a:pt x="3788" y="1351"/>
                </a:cubicBezTo>
                <a:cubicBezTo>
                  <a:pt x="3790" y="1354"/>
                  <a:pt x="3792" y="1356"/>
                  <a:pt x="3795" y="1357"/>
                </a:cubicBezTo>
                <a:cubicBezTo>
                  <a:pt x="3798" y="1359"/>
                  <a:pt x="3801" y="1359"/>
                  <a:pt x="3804" y="1359"/>
                </a:cubicBezTo>
                <a:cubicBezTo>
                  <a:pt x="3804" y="1360"/>
                  <a:pt x="3804" y="1360"/>
                  <a:pt x="3805" y="1361"/>
                </a:cubicBezTo>
                <a:cubicBezTo>
                  <a:pt x="3803" y="1362"/>
                  <a:pt x="3802" y="1363"/>
                  <a:pt x="3803" y="1365"/>
                </a:cubicBezTo>
                <a:cubicBezTo>
                  <a:pt x="3804" y="1366"/>
                  <a:pt x="3806" y="1367"/>
                  <a:pt x="3807" y="1368"/>
                </a:cubicBezTo>
                <a:cubicBezTo>
                  <a:pt x="3807" y="1368"/>
                  <a:pt x="3807" y="1369"/>
                  <a:pt x="3807" y="1370"/>
                </a:cubicBezTo>
                <a:cubicBezTo>
                  <a:pt x="3807" y="1370"/>
                  <a:pt x="3807" y="1370"/>
                  <a:pt x="3807" y="1370"/>
                </a:cubicBezTo>
                <a:cubicBezTo>
                  <a:pt x="3813" y="1372"/>
                  <a:pt x="3818" y="1376"/>
                  <a:pt x="3824" y="1373"/>
                </a:cubicBezTo>
                <a:cubicBezTo>
                  <a:pt x="3828" y="1370"/>
                  <a:pt x="3833" y="1370"/>
                  <a:pt x="3837" y="1372"/>
                </a:cubicBezTo>
                <a:cubicBezTo>
                  <a:pt x="3840" y="1372"/>
                  <a:pt x="3843" y="1372"/>
                  <a:pt x="3846" y="1372"/>
                </a:cubicBezTo>
                <a:cubicBezTo>
                  <a:pt x="3848" y="1370"/>
                  <a:pt x="3853" y="1370"/>
                  <a:pt x="3851" y="1365"/>
                </a:cubicBezTo>
                <a:cubicBezTo>
                  <a:pt x="3848" y="1363"/>
                  <a:pt x="3849" y="1359"/>
                  <a:pt x="3849" y="1356"/>
                </a:cubicBezTo>
                <a:close/>
                <a:moveTo>
                  <a:pt x="1102" y="54"/>
                </a:moveTo>
                <a:cubicBezTo>
                  <a:pt x="1102" y="54"/>
                  <a:pt x="1102" y="54"/>
                  <a:pt x="1102" y="54"/>
                </a:cubicBezTo>
                <a:cubicBezTo>
                  <a:pt x="1102" y="54"/>
                  <a:pt x="1102" y="54"/>
                  <a:pt x="1102" y="54"/>
                </a:cubicBezTo>
                <a:cubicBezTo>
                  <a:pt x="1102" y="54"/>
                  <a:pt x="1102" y="54"/>
                  <a:pt x="1102" y="54"/>
                </a:cubicBezTo>
                <a:cubicBezTo>
                  <a:pt x="1102" y="54"/>
                  <a:pt x="1102" y="54"/>
                  <a:pt x="1102" y="54"/>
                </a:cubicBezTo>
                <a:close/>
                <a:moveTo>
                  <a:pt x="2764" y="1436"/>
                </a:moveTo>
                <a:cubicBezTo>
                  <a:pt x="2764" y="1436"/>
                  <a:pt x="2764" y="1436"/>
                  <a:pt x="2764" y="1436"/>
                </a:cubicBezTo>
                <a:cubicBezTo>
                  <a:pt x="2764" y="1436"/>
                  <a:pt x="2764" y="1436"/>
                  <a:pt x="2764" y="1436"/>
                </a:cubicBezTo>
                <a:cubicBezTo>
                  <a:pt x="2764" y="1436"/>
                  <a:pt x="2764" y="1436"/>
                  <a:pt x="2764" y="1436"/>
                </a:cubicBezTo>
                <a:cubicBezTo>
                  <a:pt x="2764" y="1436"/>
                  <a:pt x="2764" y="1436"/>
                  <a:pt x="2764" y="1436"/>
                </a:cubicBezTo>
                <a:close/>
                <a:moveTo>
                  <a:pt x="2881" y="106"/>
                </a:moveTo>
                <a:cubicBezTo>
                  <a:pt x="2881" y="106"/>
                  <a:pt x="2881" y="106"/>
                  <a:pt x="2881" y="106"/>
                </a:cubicBezTo>
                <a:cubicBezTo>
                  <a:pt x="2882" y="105"/>
                  <a:pt x="2882" y="105"/>
                  <a:pt x="2882" y="105"/>
                </a:cubicBezTo>
                <a:lnTo>
                  <a:pt x="2881" y="106"/>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r>
              <a:rPr lang="en-GB" sz="1100" dirty="0">
                <a:solidFill>
                  <a:schemeClr val="accent1"/>
                </a:solidFill>
                <a:latin typeface="Consolas" panose="020B0609020204030204" pitchFamily="49" charset="0"/>
              </a:rPr>
              <a:t># Subroutine to output pass or fail for driving test</a:t>
            </a:r>
          </a:p>
        </p:txBody>
      </p:sp>
      <p:sp>
        <p:nvSpPr>
          <p:cNvPr id="4" name="Freeform 46">
            <a:extLst>
              <a:ext uri="{FF2B5EF4-FFF2-40B4-BE49-F238E27FC236}">
                <a16:creationId xmlns:a16="http://schemas.microsoft.com/office/drawing/2014/main" id="{32FA334A-7457-4D26-88BF-70B4D2BA47F0}"/>
              </a:ext>
            </a:extLst>
          </p:cNvPr>
          <p:cNvSpPr>
            <a:spLocks noEditPoints="1"/>
          </p:cNvSpPr>
          <p:nvPr/>
        </p:nvSpPr>
        <p:spPr bwMode="auto">
          <a:xfrm>
            <a:off x="3980414" y="3348173"/>
            <a:ext cx="4217720" cy="368361"/>
          </a:xfrm>
          <a:custGeom>
            <a:avLst/>
            <a:gdLst>
              <a:gd name="T0" fmla="*/ 3802 w 3862"/>
              <a:gd name="T1" fmla="*/ 82 h 1492"/>
              <a:gd name="T2" fmla="*/ 3599 w 3862"/>
              <a:gd name="T3" fmla="*/ 60 h 1492"/>
              <a:gd name="T4" fmla="*/ 3424 w 3862"/>
              <a:gd name="T5" fmla="*/ 18 h 1492"/>
              <a:gd name="T6" fmla="*/ 3294 w 3862"/>
              <a:gd name="T7" fmla="*/ 37 h 1492"/>
              <a:gd name="T8" fmla="*/ 3211 w 3862"/>
              <a:gd name="T9" fmla="*/ 84 h 1492"/>
              <a:gd name="T10" fmla="*/ 3037 w 3862"/>
              <a:gd name="T11" fmla="*/ 87 h 1492"/>
              <a:gd name="T12" fmla="*/ 2882 w 3862"/>
              <a:gd name="T13" fmla="*/ 105 h 1492"/>
              <a:gd name="T14" fmla="*/ 2747 w 3862"/>
              <a:gd name="T15" fmla="*/ 115 h 1492"/>
              <a:gd name="T16" fmla="*/ 2622 w 3862"/>
              <a:gd name="T17" fmla="*/ 127 h 1492"/>
              <a:gd name="T18" fmla="*/ 2480 w 3862"/>
              <a:gd name="T19" fmla="*/ 116 h 1492"/>
              <a:gd name="T20" fmla="*/ 2376 w 3862"/>
              <a:gd name="T21" fmla="*/ 87 h 1492"/>
              <a:gd name="T22" fmla="*/ 2321 w 3862"/>
              <a:gd name="T23" fmla="*/ 161 h 1492"/>
              <a:gd name="T24" fmla="*/ 2206 w 3862"/>
              <a:gd name="T25" fmla="*/ 175 h 1492"/>
              <a:gd name="T26" fmla="*/ 2093 w 3862"/>
              <a:gd name="T27" fmla="*/ 144 h 1492"/>
              <a:gd name="T28" fmla="*/ 1984 w 3862"/>
              <a:gd name="T29" fmla="*/ 108 h 1492"/>
              <a:gd name="T30" fmla="*/ 1876 w 3862"/>
              <a:gd name="T31" fmla="*/ 101 h 1492"/>
              <a:gd name="T32" fmla="*/ 1704 w 3862"/>
              <a:gd name="T33" fmla="*/ 58 h 1492"/>
              <a:gd name="T34" fmla="*/ 1531 w 3862"/>
              <a:gd name="T35" fmla="*/ 32 h 1492"/>
              <a:gd name="T36" fmla="*/ 1329 w 3862"/>
              <a:gd name="T37" fmla="*/ 48 h 1492"/>
              <a:gd name="T38" fmla="*/ 1186 w 3862"/>
              <a:gd name="T39" fmla="*/ 18 h 1492"/>
              <a:gd name="T40" fmla="*/ 1074 w 3862"/>
              <a:gd name="T41" fmla="*/ 56 h 1492"/>
              <a:gd name="T42" fmla="*/ 971 w 3862"/>
              <a:gd name="T43" fmla="*/ 65 h 1492"/>
              <a:gd name="T44" fmla="*/ 868 w 3862"/>
              <a:gd name="T45" fmla="*/ 68 h 1492"/>
              <a:gd name="T46" fmla="*/ 771 w 3862"/>
              <a:gd name="T47" fmla="*/ 90 h 1492"/>
              <a:gd name="T48" fmla="*/ 664 w 3862"/>
              <a:gd name="T49" fmla="*/ 88 h 1492"/>
              <a:gd name="T50" fmla="*/ 494 w 3862"/>
              <a:gd name="T51" fmla="*/ 44 h 1492"/>
              <a:gd name="T52" fmla="*/ 345 w 3862"/>
              <a:gd name="T53" fmla="*/ 44 h 1492"/>
              <a:gd name="T54" fmla="*/ 196 w 3862"/>
              <a:gd name="T55" fmla="*/ 108 h 1492"/>
              <a:gd name="T56" fmla="*/ 80 w 3862"/>
              <a:gd name="T57" fmla="*/ 167 h 1492"/>
              <a:gd name="T58" fmla="*/ 21 w 3862"/>
              <a:gd name="T59" fmla="*/ 148 h 1492"/>
              <a:gd name="T60" fmla="*/ 43 w 3862"/>
              <a:gd name="T61" fmla="*/ 1424 h 1492"/>
              <a:gd name="T62" fmla="*/ 256 w 3862"/>
              <a:gd name="T63" fmla="*/ 1420 h 1492"/>
              <a:gd name="T64" fmla="*/ 437 w 3862"/>
              <a:gd name="T65" fmla="*/ 1461 h 1492"/>
              <a:gd name="T66" fmla="*/ 569 w 3862"/>
              <a:gd name="T67" fmla="*/ 1397 h 1492"/>
              <a:gd name="T68" fmla="*/ 623 w 3862"/>
              <a:gd name="T69" fmla="*/ 1341 h 1492"/>
              <a:gd name="T70" fmla="*/ 790 w 3862"/>
              <a:gd name="T71" fmla="*/ 1343 h 1492"/>
              <a:gd name="T72" fmla="*/ 940 w 3862"/>
              <a:gd name="T73" fmla="*/ 1329 h 1492"/>
              <a:gd name="T74" fmla="*/ 1069 w 3862"/>
              <a:gd name="T75" fmla="*/ 1353 h 1492"/>
              <a:gd name="T76" fmla="*/ 1175 w 3862"/>
              <a:gd name="T77" fmla="*/ 1351 h 1492"/>
              <a:gd name="T78" fmla="*/ 1344 w 3862"/>
              <a:gd name="T79" fmla="*/ 1331 h 1492"/>
              <a:gd name="T80" fmla="*/ 1452 w 3862"/>
              <a:gd name="T81" fmla="*/ 1360 h 1492"/>
              <a:gd name="T82" fmla="*/ 1517 w 3862"/>
              <a:gd name="T83" fmla="*/ 1348 h 1492"/>
              <a:gd name="T84" fmla="*/ 1601 w 3862"/>
              <a:gd name="T85" fmla="*/ 1258 h 1492"/>
              <a:gd name="T86" fmla="*/ 1693 w 3862"/>
              <a:gd name="T87" fmla="*/ 1314 h 1492"/>
              <a:gd name="T88" fmla="*/ 1798 w 3862"/>
              <a:gd name="T89" fmla="*/ 1341 h 1492"/>
              <a:gd name="T90" fmla="*/ 1893 w 3862"/>
              <a:gd name="T91" fmla="*/ 1358 h 1492"/>
              <a:gd name="T92" fmla="*/ 2003 w 3862"/>
              <a:gd name="T93" fmla="*/ 1370 h 1492"/>
              <a:gd name="T94" fmla="*/ 2200 w 3862"/>
              <a:gd name="T95" fmla="*/ 1409 h 1492"/>
              <a:gd name="T96" fmla="*/ 2334 w 3862"/>
              <a:gd name="T97" fmla="*/ 1445 h 1492"/>
              <a:gd name="T98" fmla="*/ 2551 w 3862"/>
              <a:gd name="T99" fmla="*/ 1436 h 1492"/>
              <a:gd name="T100" fmla="*/ 2693 w 3862"/>
              <a:gd name="T101" fmla="*/ 1470 h 1492"/>
              <a:gd name="T102" fmla="*/ 2803 w 3862"/>
              <a:gd name="T103" fmla="*/ 1429 h 1492"/>
              <a:gd name="T104" fmla="*/ 2895 w 3862"/>
              <a:gd name="T105" fmla="*/ 1428 h 1492"/>
              <a:gd name="T106" fmla="*/ 2998 w 3862"/>
              <a:gd name="T107" fmla="*/ 1428 h 1492"/>
              <a:gd name="T108" fmla="*/ 3096 w 3862"/>
              <a:gd name="T109" fmla="*/ 1410 h 1492"/>
              <a:gd name="T110" fmla="*/ 3202 w 3862"/>
              <a:gd name="T111" fmla="*/ 1414 h 1492"/>
              <a:gd name="T112" fmla="*/ 3363 w 3862"/>
              <a:gd name="T113" fmla="*/ 1477 h 1492"/>
              <a:gd name="T114" fmla="*/ 3520 w 3862"/>
              <a:gd name="T115" fmla="*/ 1467 h 1492"/>
              <a:gd name="T116" fmla="*/ 3678 w 3862"/>
              <a:gd name="T117" fmla="*/ 1407 h 1492"/>
              <a:gd name="T118" fmla="*/ 3795 w 3862"/>
              <a:gd name="T119" fmla="*/ 1357 h 1492"/>
              <a:gd name="T120" fmla="*/ 3849 w 3862"/>
              <a:gd name="T121" fmla="*/ 1356 h 1492"/>
              <a:gd name="T122" fmla="*/ 2881 w 3862"/>
              <a:gd name="T123" fmla="*/ 106 h 1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62" h="1492">
                <a:moveTo>
                  <a:pt x="3849" y="1356"/>
                </a:moveTo>
                <a:cubicBezTo>
                  <a:pt x="3848" y="1355"/>
                  <a:pt x="3848" y="1355"/>
                  <a:pt x="3848" y="1355"/>
                </a:cubicBezTo>
                <a:cubicBezTo>
                  <a:pt x="3853" y="1357"/>
                  <a:pt x="3857" y="1359"/>
                  <a:pt x="3862" y="1360"/>
                </a:cubicBezTo>
                <a:cubicBezTo>
                  <a:pt x="3862" y="79"/>
                  <a:pt x="3862" y="79"/>
                  <a:pt x="3862" y="79"/>
                </a:cubicBezTo>
                <a:cubicBezTo>
                  <a:pt x="3857" y="79"/>
                  <a:pt x="3852" y="79"/>
                  <a:pt x="3847" y="79"/>
                </a:cubicBezTo>
                <a:cubicBezTo>
                  <a:pt x="3843" y="83"/>
                  <a:pt x="3837" y="81"/>
                  <a:pt x="3832" y="82"/>
                </a:cubicBezTo>
                <a:cubicBezTo>
                  <a:pt x="3832" y="82"/>
                  <a:pt x="3832" y="82"/>
                  <a:pt x="3832" y="82"/>
                </a:cubicBezTo>
                <a:cubicBezTo>
                  <a:pt x="3831" y="82"/>
                  <a:pt x="3831" y="82"/>
                  <a:pt x="3830" y="82"/>
                </a:cubicBezTo>
                <a:cubicBezTo>
                  <a:pt x="3828" y="83"/>
                  <a:pt x="3827" y="84"/>
                  <a:pt x="3826" y="85"/>
                </a:cubicBezTo>
                <a:cubicBezTo>
                  <a:pt x="3824" y="86"/>
                  <a:pt x="3823" y="88"/>
                  <a:pt x="3822" y="89"/>
                </a:cubicBezTo>
                <a:cubicBezTo>
                  <a:pt x="3816" y="95"/>
                  <a:pt x="3810" y="81"/>
                  <a:pt x="3802" y="82"/>
                </a:cubicBezTo>
                <a:cubicBezTo>
                  <a:pt x="3788" y="81"/>
                  <a:pt x="3775" y="58"/>
                  <a:pt x="3762" y="63"/>
                </a:cubicBezTo>
                <a:cubicBezTo>
                  <a:pt x="3762" y="63"/>
                  <a:pt x="3762" y="63"/>
                  <a:pt x="3762" y="63"/>
                </a:cubicBezTo>
                <a:cubicBezTo>
                  <a:pt x="3750" y="59"/>
                  <a:pt x="3737" y="49"/>
                  <a:pt x="3725" y="63"/>
                </a:cubicBezTo>
                <a:cubicBezTo>
                  <a:pt x="3725" y="64"/>
                  <a:pt x="3725" y="64"/>
                  <a:pt x="3725" y="64"/>
                </a:cubicBezTo>
                <a:cubicBezTo>
                  <a:pt x="3721" y="65"/>
                  <a:pt x="3716" y="68"/>
                  <a:pt x="3711" y="68"/>
                </a:cubicBezTo>
                <a:cubicBezTo>
                  <a:pt x="3702" y="70"/>
                  <a:pt x="3693" y="77"/>
                  <a:pt x="3685" y="66"/>
                </a:cubicBezTo>
                <a:cubicBezTo>
                  <a:pt x="3679" y="59"/>
                  <a:pt x="3670" y="58"/>
                  <a:pt x="3662" y="53"/>
                </a:cubicBezTo>
                <a:cubicBezTo>
                  <a:pt x="3658" y="52"/>
                  <a:pt x="3654" y="49"/>
                  <a:pt x="3650" y="53"/>
                </a:cubicBezTo>
                <a:cubicBezTo>
                  <a:pt x="3650" y="53"/>
                  <a:pt x="3649" y="54"/>
                  <a:pt x="3649" y="54"/>
                </a:cubicBezTo>
                <a:cubicBezTo>
                  <a:pt x="3635" y="51"/>
                  <a:pt x="3622" y="51"/>
                  <a:pt x="3609" y="59"/>
                </a:cubicBezTo>
                <a:cubicBezTo>
                  <a:pt x="3606" y="60"/>
                  <a:pt x="3602" y="60"/>
                  <a:pt x="3599" y="60"/>
                </a:cubicBezTo>
                <a:cubicBezTo>
                  <a:pt x="3599" y="60"/>
                  <a:pt x="3599" y="60"/>
                  <a:pt x="3599" y="60"/>
                </a:cubicBezTo>
                <a:cubicBezTo>
                  <a:pt x="3598" y="58"/>
                  <a:pt x="3597" y="57"/>
                  <a:pt x="3597" y="55"/>
                </a:cubicBezTo>
                <a:cubicBezTo>
                  <a:pt x="3597" y="55"/>
                  <a:pt x="3597" y="55"/>
                  <a:pt x="3597" y="55"/>
                </a:cubicBezTo>
                <a:cubicBezTo>
                  <a:pt x="3589" y="50"/>
                  <a:pt x="3582" y="48"/>
                  <a:pt x="3576" y="50"/>
                </a:cubicBezTo>
                <a:cubicBezTo>
                  <a:pt x="3573" y="49"/>
                  <a:pt x="3571" y="50"/>
                  <a:pt x="3570" y="52"/>
                </a:cubicBezTo>
                <a:cubicBezTo>
                  <a:pt x="3568" y="53"/>
                  <a:pt x="3566" y="55"/>
                  <a:pt x="3564" y="56"/>
                </a:cubicBezTo>
                <a:cubicBezTo>
                  <a:pt x="3557" y="61"/>
                  <a:pt x="3550" y="60"/>
                  <a:pt x="3542" y="57"/>
                </a:cubicBezTo>
                <a:cubicBezTo>
                  <a:pt x="3542" y="57"/>
                  <a:pt x="3542" y="57"/>
                  <a:pt x="3542" y="57"/>
                </a:cubicBezTo>
                <a:cubicBezTo>
                  <a:pt x="3524" y="49"/>
                  <a:pt x="3505" y="41"/>
                  <a:pt x="3484" y="39"/>
                </a:cubicBezTo>
                <a:cubicBezTo>
                  <a:pt x="3464" y="37"/>
                  <a:pt x="3451" y="33"/>
                  <a:pt x="3432" y="26"/>
                </a:cubicBezTo>
                <a:cubicBezTo>
                  <a:pt x="3428" y="25"/>
                  <a:pt x="3425" y="23"/>
                  <a:pt x="3424" y="18"/>
                </a:cubicBezTo>
                <a:cubicBezTo>
                  <a:pt x="3420" y="17"/>
                  <a:pt x="3411" y="3"/>
                  <a:pt x="3408" y="6"/>
                </a:cubicBezTo>
                <a:cubicBezTo>
                  <a:pt x="3405" y="8"/>
                  <a:pt x="3403" y="9"/>
                  <a:pt x="3400" y="7"/>
                </a:cubicBezTo>
                <a:cubicBezTo>
                  <a:pt x="3391" y="0"/>
                  <a:pt x="3381" y="1"/>
                  <a:pt x="3371" y="5"/>
                </a:cubicBezTo>
                <a:cubicBezTo>
                  <a:pt x="3370" y="4"/>
                  <a:pt x="3370" y="4"/>
                  <a:pt x="3370" y="4"/>
                </a:cubicBezTo>
                <a:cubicBezTo>
                  <a:pt x="3369" y="3"/>
                  <a:pt x="3367" y="4"/>
                  <a:pt x="3365" y="5"/>
                </a:cubicBezTo>
                <a:cubicBezTo>
                  <a:pt x="3361" y="6"/>
                  <a:pt x="3358" y="10"/>
                  <a:pt x="3354" y="13"/>
                </a:cubicBezTo>
                <a:cubicBezTo>
                  <a:pt x="3354" y="22"/>
                  <a:pt x="3347" y="25"/>
                  <a:pt x="3341" y="29"/>
                </a:cubicBezTo>
                <a:cubicBezTo>
                  <a:pt x="3338" y="31"/>
                  <a:pt x="3333" y="32"/>
                  <a:pt x="3333" y="34"/>
                </a:cubicBezTo>
                <a:cubicBezTo>
                  <a:pt x="3329" y="49"/>
                  <a:pt x="3317" y="11"/>
                  <a:pt x="3309" y="23"/>
                </a:cubicBezTo>
                <a:cubicBezTo>
                  <a:pt x="3305" y="26"/>
                  <a:pt x="3301" y="29"/>
                  <a:pt x="3297" y="33"/>
                </a:cubicBezTo>
                <a:cubicBezTo>
                  <a:pt x="3296" y="34"/>
                  <a:pt x="3295" y="36"/>
                  <a:pt x="3294" y="37"/>
                </a:cubicBezTo>
                <a:cubicBezTo>
                  <a:pt x="3294" y="37"/>
                  <a:pt x="3294" y="37"/>
                  <a:pt x="3294" y="37"/>
                </a:cubicBezTo>
                <a:cubicBezTo>
                  <a:pt x="3294" y="37"/>
                  <a:pt x="3294" y="37"/>
                  <a:pt x="3294" y="37"/>
                </a:cubicBezTo>
                <a:cubicBezTo>
                  <a:pt x="3290" y="38"/>
                  <a:pt x="3288" y="41"/>
                  <a:pt x="3288" y="45"/>
                </a:cubicBezTo>
                <a:cubicBezTo>
                  <a:pt x="3287" y="46"/>
                  <a:pt x="3286" y="47"/>
                  <a:pt x="3285" y="48"/>
                </a:cubicBezTo>
                <a:cubicBezTo>
                  <a:pt x="3284" y="48"/>
                  <a:pt x="3284" y="49"/>
                  <a:pt x="3283" y="50"/>
                </a:cubicBezTo>
                <a:cubicBezTo>
                  <a:pt x="3283" y="56"/>
                  <a:pt x="3280" y="60"/>
                  <a:pt x="3276" y="63"/>
                </a:cubicBezTo>
                <a:cubicBezTo>
                  <a:pt x="3272" y="70"/>
                  <a:pt x="3263" y="67"/>
                  <a:pt x="3259" y="73"/>
                </a:cubicBezTo>
                <a:cubicBezTo>
                  <a:pt x="3258" y="74"/>
                  <a:pt x="3257" y="76"/>
                  <a:pt x="3256" y="77"/>
                </a:cubicBezTo>
                <a:cubicBezTo>
                  <a:pt x="3250" y="80"/>
                  <a:pt x="3246" y="84"/>
                  <a:pt x="3245" y="90"/>
                </a:cubicBezTo>
                <a:cubicBezTo>
                  <a:pt x="3242" y="90"/>
                  <a:pt x="3238" y="91"/>
                  <a:pt x="3237" y="89"/>
                </a:cubicBezTo>
                <a:cubicBezTo>
                  <a:pt x="3230" y="78"/>
                  <a:pt x="3220" y="84"/>
                  <a:pt x="3211" y="84"/>
                </a:cubicBezTo>
                <a:cubicBezTo>
                  <a:pt x="3211" y="84"/>
                  <a:pt x="3211" y="84"/>
                  <a:pt x="3211" y="84"/>
                </a:cubicBezTo>
                <a:cubicBezTo>
                  <a:pt x="3198" y="77"/>
                  <a:pt x="3184" y="84"/>
                  <a:pt x="3172" y="79"/>
                </a:cubicBezTo>
                <a:cubicBezTo>
                  <a:pt x="3168" y="77"/>
                  <a:pt x="3165" y="76"/>
                  <a:pt x="3163" y="73"/>
                </a:cubicBezTo>
                <a:cubicBezTo>
                  <a:pt x="3147" y="55"/>
                  <a:pt x="3131" y="53"/>
                  <a:pt x="3112" y="69"/>
                </a:cubicBezTo>
                <a:cubicBezTo>
                  <a:pt x="3112" y="70"/>
                  <a:pt x="3111" y="70"/>
                  <a:pt x="3111" y="70"/>
                </a:cubicBezTo>
                <a:cubicBezTo>
                  <a:pt x="3111" y="71"/>
                  <a:pt x="3111" y="71"/>
                  <a:pt x="3111" y="71"/>
                </a:cubicBezTo>
                <a:cubicBezTo>
                  <a:pt x="3110" y="72"/>
                  <a:pt x="3110" y="72"/>
                  <a:pt x="3110" y="72"/>
                </a:cubicBezTo>
                <a:cubicBezTo>
                  <a:pt x="3103" y="73"/>
                  <a:pt x="3102" y="79"/>
                  <a:pt x="3099" y="84"/>
                </a:cubicBezTo>
                <a:cubicBezTo>
                  <a:pt x="3094" y="93"/>
                  <a:pt x="3088" y="96"/>
                  <a:pt x="3078" y="92"/>
                </a:cubicBezTo>
                <a:cubicBezTo>
                  <a:pt x="3070" y="90"/>
                  <a:pt x="3061" y="87"/>
                  <a:pt x="3053" y="89"/>
                </a:cubicBezTo>
                <a:cubicBezTo>
                  <a:pt x="3047" y="94"/>
                  <a:pt x="3042" y="89"/>
                  <a:pt x="3037" y="87"/>
                </a:cubicBezTo>
                <a:cubicBezTo>
                  <a:pt x="3035" y="87"/>
                  <a:pt x="3032" y="86"/>
                  <a:pt x="3030" y="87"/>
                </a:cubicBezTo>
                <a:cubicBezTo>
                  <a:pt x="3019" y="96"/>
                  <a:pt x="3012" y="91"/>
                  <a:pt x="3008" y="79"/>
                </a:cubicBezTo>
                <a:cubicBezTo>
                  <a:pt x="2994" y="60"/>
                  <a:pt x="2981" y="59"/>
                  <a:pt x="2967" y="81"/>
                </a:cubicBezTo>
                <a:cubicBezTo>
                  <a:pt x="2964" y="89"/>
                  <a:pt x="2962" y="96"/>
                  <a:pt x="2953" y="97"/>
                </a:cubicBezTo>
                <a:cubicBezTo>
                  <a:pt x="2949" y="98"/>
                  <a:pt x="2949" y="101"/>
                  <a:pt x="2948" y="103"/>
                </a:cubicBezTo>
                <a:cubicBezTo>
                  <a:pt x="2948" y="104"/>
                  <a:pt x="2948" y="104"/>
                  <a:pt x="2948" y="104"/>
                </a:cubicBezTo>
                <a:cubicBezTo>
                  <a:pt x="2945" y="106"/>
                  <a:pt x="2940" y="103"/>
                  <a:pt x="2938" y="106"/>
                </a:cubicBezTo>
                <a:cubicBezTo>
                  <a:pt x="2937" y="106"/>
                  <a:pt x="2936" y="107"/>
                  <a:pt x="2936" y="107"/>
                </a:cubicBezTo>
                <a:cubicBezTo>
                  <a:pt x="2932" y="106"/>
                  <a:pt x="2930" y="109"/>
                  <a:pt x="2928" y="111"/>
                </a:cubicBezTo>
                <a:cubicBezTo>
                  <a:pt x="2913" y="117"/>
                  <a:pt x="2899" y="113"/>
                  <a:pt x="2887" y="105"/>
                </a:cubicBezTo>
                <a:cubicBezTo>
                  <a:pt x="2885" y="105"/>
                  <a:pt x="2884" y="105"/>
                  <a:pt x="2882" y="105"/>
                </a:cubicBezTo>
                <a:cubicBezTo>
                  <a:pt x="2874" y="104"/>
                  <a:pt x="2871" y="97"/>
                  <a:pt x="2865" y="93"/>
                </a:cubicBezTo>
                <a:cubicBezTo>
                  <a:pt x="2857" y="90"/>
                  <a:pt x="2850" y="86"/>
                  <a:pt x="2841" y="87"/>
                </a:cubicBezTo>
                <a:cubicBezTo>
                  <a:pt x="2836" y="87"/>
                  <a:pt x="2833" y="84"/>
                  <a:pt x="2830" y="82"/>
                </a:cubicBezTo>
                <a:cubicBezTo>
                  <a:pt x="2825" y="77"/>
                  <a:pt x="2819" y="76"/>
                  <a:pt x="2813" y="81"/>
                </a:cubicBezTo>
                <a:cubicBezTo>
                  <a:pt x="2809" y="85"/>
                  <a:pt x="2802" y="85"/>
                  <a:pt x="2798" y="90"/>
                </a:cubicBezTo>
                <a:cubicBezTo>
                  <a:pt x="2796" y="92"/>
                  <a:pt x="2793" y="94"/>
                  <a:pt x="2791" y="95"/>
                </a:cubicBezTo>
                <a:cubicBezTo>
                  <a:pt x="2782" y="102"/>
                  <a:pt x="2774" y="111"/>
                  <a:pt x="2762" y="114"/>
                </a:cubicBezTo>
                <a:cubicBezTo>
                  <a:pt x="2762" y="114"/>
                  <a:pt x="2762" y="115"/>
                  <a:pt x="2762" y="116"/>
                </a:cubicBezTo>
                <a:cubicBezTo>
                  <a:pt x="2761" y="116"/>
                  <a:pt x="2759" y="116"/>
                  <a:pt x="2758" y="116"/>
                </a:cubicBezTo>
                <a:cubicBezTo>
                  <a:pt x="2757" y="117"/>
                  <a:pt x="2756" y="117"/>
                  <a:pt x="2756" y="118"/>
                </a:cubicBezTo>
                <a:cubicBezTo>
                  <a:pt x="2754" y="114"/>
                  <a:pt x="2750" y="113"/>
                  <a:pt x="2747" y="115"/>
                </a:cubicBezTo>
                <a:cubicBezTo>
                  <a:pt x="2733" y="121"/>
                  <a:pt x="2721" y="118"/>
                  <a:pt x="2710" y="108"/>
                </a:cubicBezTo>
                <a:cubicBezTo>
                  <a:pt x="2706" y="104"/>
                  <a:pt x="2701" y="99"/>
                  <a:pt x="2694" y="100"/>
                </a:cubicBezTo>
                <a:cubicBezTo>
                  <a:pt x="2695" y="98"/>
                  <a:pt x="2695" y="97"/>
                  <a:pt x="2693" y="96"/>
                </a:cubicBezTo>
                <a:cubicBezTo>
                  <a:pt x="2693" y="96"/>
                  <a:pt x="2693" y="96"/>
                  <a:pt x="2692" y="96"/>
                </a:cubicBezTo>
                <a:cubicBezTo>
                  <a:pt x="2692" y="96"/>
                  <a:pt x="2692" y="96"/>
                  <a:pt x="2692" y="96"/>
                </a:cubicBezTo>
                <a:cubicBezTo>
                  <a:pt x="2694" y="90"/>
                  <a:pt x="2693" y="86"/>
                  <a:pt x="2687" y="86"/>
                </a:cubicBezTo>
                <a:cubicBezTo>
                  <a:pt x="2677" y="88"/>
                  <a:pt x="2667" y="88"/>
                  <a:pt x="2657" y="87"/>
                </a:cubicBezTo>
                <a:cubicBezTo>
                  <a:pt x="2656" y="88"/>
                  <a:pt x="2655" y="89"/>
                  <a:pt x="2654" y="89"/>
                </a:cubicBezTo>
                <a:cubicBezTo>
                  <a:pt x="2653" y="93"/>
                  <a:pt x="2648" y="93"/>
                  <a:pt x="2648" y="97"/>
                </a:cubicBezTo>
                <a:cubicBezTo>
                  <a:pt x="2646" y="99"/>
                  <a:pt x="2645" y="103"/>
                  <a:pt x="2643" y="104"/>
                </a:cubicBezTo>
                <a:cubicBezTo>
                  <a:pt x="2631" y="107"/>
                  <a:pt x="2627" y="118"/>
                  <a:pt x="2622" y="127"/>
                </a:cubicBezTo>
                <a:cubicBezTo>
                  <a:pt x="2622" y="127"/>
                  <a:pt x="2622" y="127"/>
                  <a:pt x="2622" y="127"/>
                </a:cubicBezTo>
                <a:cubicBezTo>
                  <a:pt x="2608" y="133"/>
                  <a:pt x="2598" y="123"/>
                  <a:pt x="2587" y="118"/>
                </a:cubicBezTo>
                <a:cubicBezTo>
                  <a:pt x="2583" y="113"/>
                  <a:pt x="2581" y="112"/>
                  <a:pt x="2573" y="116"/>
                </a:cubicBezTo>
                <a:cubicBezTo>
                  <a:pt x="2564" y="122"/>
                  <a:pt x="2552" y="133"/>
                  <a:pt x="2538" y="121"/>
                </a:cubicBezTo>
                <a:cubicBezTo>
                  <a:pt x="2534" y="117"/>
                  <a:pt x="2528" y="125"/>
                  <a:pt x="2524" y="120"/>
                </a:cubicBezTo>
                <a:cubicBezTo>
                  <a:pt x="2516" y="114"/>
                  <a:pt x="2508" y="114"/>
                  <a:pt x="2499" y="118"/>
                </a:cubicBezTo>
                <a:cubicBezTo>
                  <a:pt x="2499" y="119"/>
                  <a:pt x="2499" y="120"/>
                  <a:pt x="2499" y="121"/>
                </a:cubicBezTo>
                <a:cubicBezTo>
                  <a:pt x="2496" y="124"/>
                  <a:pt x="2496" y="130"/>
                  <a:pt x="2489" y="129"/>
                </a:cubicBezTo>
                <a:cubicBezTo>
                  <a:pt x="2485" y="128"/>
                  <a:pt x="2482" y="126"/>
                  <a:pt x="2481" y="122"/>
                </a:cubicBezTo>
                <a:cubicBezTo>
                  <a:pt x="2481" y="120"/>
                  <a:pt x="2481" y="118"/>
                  <a:pt x="2480" y="116"/>
                </a:cubicBezTo>
                <a:cubicBezTo>
                  <a:pt x="2480" y="116"/>
                  <a:pt x="2480" y="116"/>
                  <a:pt x="2480" y="116"/>
                </a:cubicBezTo>
                <a:cubicBezTo>
                  <a:pt x="2484" y="110"/>
                  <a:pt x="2477" y="106"/>
                  <a:pt x="2476" y="101"/>
                </a:cubicBezTo>
                <a:cubicBezTo>
                  <a:pt x="2475" y="98"/>
                  <a:pt x="2472" y="97"/>
                  <a:pt x="2469" y="98"/>
                </a:cubicBezTo>
                <a:cubicBezTo>
                  <a:pt x="2453" y="105"/>
                  <a:pt x="2443" y="93"/>
                  <a:pt x="2432" y="86"/>
                </a:cubicBezTo>
                <a:cubicBezTo>
                  <a:pt x="2429" y="87"/>
                  <a:pt x="2427" y="88"/>
                  <a:pt x="2426" y="91"/>
                </a:cubicBezTo>
                <a:cubicBezTo>
                  <a:pt x="2421" y="98"/>
                  <a:pt x="2418" y="99"/>
                  <a:pt x="2415" y="94"/>
                </a:cubicBezTo>
                <a:cubicBezTo>
                  <a:pt x="2411" y="86"/>
                  <a:pt x="2404" y="85"/>
                  <a:pt x="2398" y="82"/>
                </a:cubicBezTo>
                <a:cubicBezTo>
                  <a:pt x="2395" y="77"/>
                  <a:pt x="2391" y="76"/>
                  <a:pt x="2386" y="78"/>
                </a:cubicBezTo>
                <a:cubicBezTo>
                  <a:pt x="2386" y="78"/>
                  <a:pt x="2386" y="78"/>
                  <a:pt x="2386" y="78"/>
                </a:cubicBezTo>
                <a:cubicBezTo>
                  <a:pt x="2385" y="78"/>
                  <a:pt x="2384" y="78"/>
                  <a:pt x="2383" y="77"/>
                </a:cubicBezTo>
                <a:cubicBezTo>
                  <a:pt x="2381" y="81"/>
                  <a:pt x="2378" y="84"/>
                  <a:pt x="2376" y="87"/>
                </a:cubicBezTo>
                <a:cubicBezTo>
                  <a:pt x="2376" y="87"/>
                  <a:pt x="2376" y="87"/>
                  <a:pt x="2376" y="87"/>
                </a:cubicBezTo>
                <a:cubicBezTo>
                  <a:pt x="2376" y="87"/>
                  <a:pt x="2376" y="87"/>
                  <a:pt x="2376" y="87"/>
                </a:cubicBezTo>
                <a:cubicBezTo>
                  <a:pt x="2367" y="89"/>
                  <a:pt x="2364" y="98"/>
                  <a:pt x="2357" y="103"/>
                </a:cubicBezTo>
                <a:cubicBezTo>
                  <a:pt x="2357" y="103"/>
                  <a:pt x="2357" y="103"/>
                  <a:pt x="2357" y="103"/>
                </a:cubicBezTo>
                <a:cubicBezTo>
                  <a:pt x="2355" y="102"/>
                  <a:pt x="2354" y="103"/>
                  <a:pt x="2352" y="105"/>
                </a:cubicBezTo>
                <a:cubicBezTo>
                  <a:pt x="2352" y="106"/>
                  <a:pt x="2351" y="107"/>
                  <a:pt x="2350" y="108"/>
                </a:cubicBezTo>
                <a:cubicBezTo>
                  <a:pt x="2348" y="115"/>
                  <a:pt x="2342" y="121"/>
                  <a:pt x="2339" y="128"/>
                </a:cubicBezTo>
                <a:cubicBezTo>
                  <a:pt x="2339" y="135"/>
                  <a:pt x="2329" y="137"/>
                  <a:pt x="2331" y="145"/>
                </a:cubicBezTo>
                <a:cubicBezTo>
                  <a:pt x="2331" y="145"/>
                  <a:pt x="2331" y="145"/>
                  <a:pt x="2331" y="145"/>
                </a:cubicBezTo>
                <a:cubicBezTo>
                  <a:pt x="2330" y="147"/>
                  <a:pt x="2328" y="148"/>
                  <a:pt x="2327" y="150"/>
                </a:cubicBezTo>
                <a:cubicBezTo>
                  <a:pt x="2326" y="150"/>
                  <a:pt x="2325" y="150"/>
                  <a:pt x="2325" y="150"/>
                </a:cubicBezTo>
                <a:cubicBezTo>
                  <a:pt x="2324" y="154"/>
                  <a:pt x="2323" y="158"/>
                  <a:pt x="2321" y="161"/>
                </a:cubicBezTo>
                <a:cubicBezTo>
                  <a:pt x="2316" y="176"/>
                  <a:pt x="2310" y="179"/>
                  <a:pt x="2296" y="173"/>
                </a:cubicBezTo>
                <a:cubicBezTo>
                  <a:pt x="2295" y="174"/>
                  <a:pt x="2294" y="175"/>
                  <a:pt x="2293" y="177"/>
                </a:cubicBezTo>
                <a:cubicBezTo>
                  <a:pt x="2293" y="178"/>
                  <a:pt x="2293" y="178"/>
                  <a:pt x="2292" y="179"/>
                </a:cubicBezTo>
                <a:cubicBezTo>
                  <a:pt x="2283" y="185"/>
                  <a:pt x="2278" y="194"/>
                  <a:pt x="2269" y="200"/>
                </a:cubicBezTo>
                <a:cubicBezTo>
                  <a:pt x="2267" y="200"/>
                  <a:pt x="2265" y="198"/>
                  <a:pt x="2264" y="196"/>
                </a:cubicBezTo>
                <a:cubicBezTo>
                  <a:pt x="2261" y="197"/>
                  <a:pt x="2257" y="196"/>
                  <a:pt x="2255" y="194"/>
                </a:cubicBezTo>
                <a:cubicBezTo>
                  <a:pt x="2255" y="194"/>
                  <a:pt x="2255" y="194"/>
                  <a:pt x="2255" y="194"/>
                </a:cubicBezTo>
                <a:cubicBezTo>
                  <a:pt x="2252" y="193"/>
                  <a:pt x="2250" y="193"/>
                  <a:pt x="2248" y="193"/>
                </a:cubicBezTo>
                <a:cubicBezTo>
                  <a:pt x="2247" y="193"/>
                  <a:pt x="2246" y="192"/>
                  <a:pt x="2245" y="192"/>
                </a:cubicBezTo>
                <a:cubicBezTo>
                  <a:pt x="2236" y="188"/>
                  <a:pt x="2227" y="184"/>
                  <a:pt x="2218" y="180"/>
                </a:cubicBezTo>
                <a:cubicBezTo>
                  <a:pt x="2213" y="180"/>
                  <a:pt x="2209" y="177"/>
                  <a:pt x="2206" y="175"/>
                </a:cubicBezTo>
                <a:cubicBezTo>
                  <a:pt x="2206" y="175"/>
                  <a:pt x="2206" y="175"/>
                  <a:pt x="2206" y="175"/>
                </a:cubicBezTo>
                <a:cubicBezTo>
                  <a:pt x="2202" y="168"/>
                  <a:pt x="2199" y="162"/>
                  <a:pt x="2190" y="161"/>
                </a:cubicBezTo>
                <a:cubicBezTo>
                  <a:pt x="2183" y="160"/>
                  <a:pt x="2179" y="154"/>
                  <a:pt x="2177" y="147"/>
                </a:cubicBezTo>
                <a:cubicBezTo>
                  <a:pt x="2177" y="147"/>
                  <a:pt x="2176" y="147"/>
                  <a:pt x="2176" y="146"/>
                </a:cubicBezTo>
                <a:cubicBezTo>
                  <a:pt x="2174" y="143"/>
                  <a:pt x="2174" y="138"/>
                  <a:pt x="2168" y="142"/>
                </a:cubicBezTo>
                <a:cubicBezTo>
                  <a:pt x="2159" y="145"/>
                  <a:pt x="2149" y="151"/>
                  <a:pt x="2144" y="136"/>
                </a:cubicBezTo>
                <a:cubicBezTo>
                  <a:pt x="2143" y="133"/>
                  <a:pt x="2140" y="134"/>
                  <a:pt x="2138" y="136"/>
                </a:cubicBezTo>
                <a:cubicBezTo>
                  <a:pt x="2135" y="141"/>
                  <a:pt x="2131" y="142"/>
                  <a:pt x="2126" y="138"/>
                </a:cubicBezTo>
                <a:cubicBezTo>
                  <a:pt x="2122" y="138"/>
                  <a:pt x="2121" y="134"/>
                  <a:pt x="2118" y="132"/>
                </a:cubicBezTo>
                <a:cubicBezTo>
                  <a:pt x="2112" y="130"/>
                  <a:pt x="2106" y="131"/>
                  <a:pt x="2102" y="137"/>
                </a:cubicBezTo>
                <a:cubicBezTo>
                  <a:pt x="2100" y="140"/>
                  <a:pt x="2097" y="144"/>
                  <a:pt x="2093" y="144"/>
                </a:cubicBezTo>
                <a:cubicBezTo>
                  <a:pt x="2093" y="144"/>
                  <a:pt x="2093" y="144"/>
                  <a:pt x="2093" y="144"/>
                </a:cubicBezTo>
                <a:cubicBezTo>
                  <a:pt x="2091" y="136"/>
                  <a:pt x="2082" y="138"/>
                  <a:pt x="2078" y="133"/>
                </a:cubicBezTo>
                <a:cubicBezTo>
                  <a:pt x="2076" y="129"/>
                  <a:pt x="2072" y="127"/>
                  <a:pt x="2070" y="123"/>
                </a:cubicBezTo>
                <a:cubicBezTo>
                  <a:pt x="2064" y="125"/>
                  <a:pt x="2060" y="130"/>
                  <a:pt x="2058" y="135"/>
                </a:cubicBezTo>
                <a:cubicBezTo>
                  <a:pt x="2048" y="137"/>
                  <a:pt x="2044" y="129"/>
                  <a:pt x="2038" y="124"/>
                </a:cubicBezTo>
                <a:cubicBezTo>
                  <a:pt x="2038" y="122"/>
                  <a:pt x="2038" y="122"/>
                  <a:pt x="2038" y="122"/>
                </a:cubicBezTo>
                <a:cubicBezTo>
                  <a:pt x="2038" y="121"/>
                  <a:pt x="2038" y="121"/>
                  <a:pt x="2038" y="121"/>
                </a:cubicBezTo>
                <a:cubicBezTo>
                  <a:pt x="2035" y="121"/>
                  <a:pt x="2032" y="119"/>
                  <a:pt x="2030" y="117"/>
                </a:cubicBezTo>
                <a:cubicBezTo>
                  <a:pt x="2029" y="114"/>
                  <a:pt x="2026" y="113"/>
                  <a:pt x="2024" y="114"/>
                </a:cubicBezTo>
                <a:cubicBezTo>
                  <a:pt x="2012" y="122"/>
                  <a:pt x="2001" y="114"/>
                  <a:pt x="1989" y="114"/>
                </a:cubicBezTo>
                <a:cubicBezTo>
                  <a:pt x="1985" y="114"/>
                  <a:pt x="1985" y="111"/>
                  <a:pt x="1984" y="108"/>
                </a:cubicBezTo>
                <a:cubicBezTo>
                  <a:pt x="1983" y="108"/>
                  <a:pt x="1982" y="108"/>
                  <a:pt x="1982" y="108"/>
                </a:cubicBezTo>
                <a:cubicBezTo>
                  <a:pt x="1979" y="108"/>
                  <a:pt x="1977" y="108"/>
                  <a:pt x="1974" y="108"/>
                </a:cubicBezTo>
                <a:cubicBezTo>
                  <a:pt x="1957" y="115"/>
                  <a:pt x="1944" y="110"/>
                  <a:pt x="1935" y="95"/>
                </a:cubicBezTo>
                <a:cubicBezTo>
                  <a:pt x="1935" y="95"/>
                  <a:pt x="1935" y="95"/>
                  <a:pt x="1935" y="95"/>
                </a:cubicBezTo>
                <a:cubicBezTo>
                  <a:pt x="1928" y="96"/>
                  <a:pt x="1920" y="100"/>
                  <a:pt x="1915" y="90"/>
                </a:cubicBezTo>
                <a:cubicBezTo>
                  <a:pt x="1915" y="90"/>
                  <a:pt x="1915" y="89"/>
                  <a:pt x="1915" y="88"/>
                </a:cubicBezTo>
                <a:cubicBezTo>
                  <a:pt x="1914" y="88"/>
                  <a:pt x="1913" y="88"/>
                  <a:pt x="1913" y="88"/>
                </a:cubicBezTo>
                <a:cubicBezTo>
                  <a:pt x="1911" y="89"/>
                  <a:pt x="1910" y="90"/>
                  <a:pt x="1908" y="91"/>
                </a:cubicBezTo>
                <a:cubicBezTo>
                  <a:pt x="1907" y="92"/>
                  <a:pt x="1906" y="94"/>
                  <a:pt x="1906" y="96"/>
                </a:cubicBezTo>
                <a:cubicBezTo>
                  <a:pt x="1907" y="96"/>
                  <a:pt x="1907" y="96"/>
                  <a:pt x="1907" y="96"/>
                </a:cubicBezTo>
                <a:cubicBezTo>
                  <a:pt x="1897" y="102"/>
                  <a:pt x="1887" y="104"/>
                  <a:pt x="1876" y="101"/>
                </a:cubicBezTo>
                <a:cubicBezTo>
                  <a:pt x="1872" y="100"/>
                  <a:pt x="1868" y="100"/>
                  <a:pt x="1864" y="99"/>
                </a:cubicBezTo>
                <a:cubicBezTo>
                  <a:pt x="1864" y="99"/>
                  <a:pt x="1864" y="99"/>
                  <a:pt x="1864" y="99"/>
                </a:cubicBezTo>
                <a:cubicBezTo>
                  <a:pt x="1854" y="104"/>
                  <a:pt x="1842" y="104"/>
                  <a:pt x="1832" y="109"/>
                </a:cubicBezTo>
                <a:cubicBezTo>
                  <a:pt x="1826" y="113"/>
                  <a:pt x="1821" y="111"/>
                  <a:pt x="1820" y="103"/>
                </a:cubicBezTo>
                <a:cubicBezTo>
                  <a:pt x="1819" y="102"/>
                  <a:pt x="1817" y="101"/>
                  <a:pt x="1816" y="100"/>
                </a:cubicBezTo>
                <a:cubicBezTo>
                  <a:pt x="1810" y="94"/>
                  <a:pt x="1799" y="98"/>
                  <a:pt x="1793" y="91"/>
                </a:cubicBezTo>
                <a:cubicBezTo>
                  <a:pt x="1793" y="90"/>
                  <a:pt x="1792" y="90"/>
                  <a:pt x="1791" y="89"/>
                </a:cubicBezTo>
                <a:cubicBezTo>
                  <a:pt x="1788" y="86"/>
                  <a:pt x="1784" y="83"/>
                  <a:pt x="1779" y="82"/>
                </a:cubicBezTo>
                <a:cubicBezTo>
                  <a:pt x="1772" y="97"/>
                  <a:pt x="1771" y="97"/>
                  <a:pt x="1757" y="87"/>
                </a:cubicBezTo>
                <a:cubicBezTo>
                  <a:pt x="1756" y="83"/>
                  <a:pt x="1754" y="80"/>
                  <a:pt x="1749" y="79"/>
                </a:cubicBezTo>
                <a:cubicBezTo>
                  <a:pt x="1733" y="74"/>
                  <a:pt x="1721" y="62"/>
                  <a:pt x="1704" y="58"/>
                </a:cubicBezTo>
                <a:cubicBezTo>
                  <a:pt x="1690" y="55"/>
                  <a:pt x="1677" y="55"/>
                  <a:pt x="1666" y="66"/>
                </a:cubicBezTo>
                <a:cubicBezTo>
                  <a:pt x="1663" y="67"/>
                  <a:pt x="1662" y="72"/>
                  <a:pt x="1658" y="68"/>
                </a:cubicBezTo>
                <a:cubicBezTo>
                  <a:pt x="1656" y="68"/>
                  <a:pt x="1654" y="66"/>
                  <a:pt x="1653" y="67"/>
                </a:cubicBezTo>
                <a:cubicBezTo>
                  <a:pt x="1640" y="78"/>
                  <a:pt x="1638" y="67"/>
                  <a:pt x="1634" y="59"/>
                </a:cubicBezTo>
                <a:cubicBezTo>
                  <a:pt x="1634" y="58"/>
                  <a:pt x="1633" y="56"/>
                  <a:pt x="1633" y="54"/>
                </a:cubicBezTo>
                <a:cubicBezTo>
                  <a:pt x="1621" y="48"/>
                  <a:pt x="1607" y="54"/>
                  <a:pt x="1595" y="50"/>
                </a:cubicBezTo>
                <a:cubicBezTo>
                  <a:pt x="1595" y="50"/>
                  <a:pt x="1595" y="50"/>
                  <a:pt x="1595" y="50"/>
                </a:cubicBezTo>
                <a:cubicBezTo>
                  <a:pt x="1585" y="45"/>
                  <a:pt x="1575" y="41"/>
                  <a:pt x="1565" y="36"/>
                </a:cubicBezTo>
                <a:cubicBezTo>
                  <a:pt x="1565" y="36"/>
                  <a:pt x="1565" y="36"/>
                  <a:pt x="1565" y="36"/>
                </a:cubicBezTo>
                <a:cubicBezTo>
                  <a:pt x="1559" y="28"/>
                  <a:pt x="1554" y="33"/>
                  <a:pt x="1548" y="37"/>
                </a:cubicBezTo>
                <a:cubicBezTo>
                  <a:pt x="1541" y="38"/>
                  <a:pt x="1536" y="35"/>
                  <a:pt x="1531" y="32"/>
                </a:cubicBezTo>
                <a:cubicBezTo>
                  <a:pt x="1531" y="33"/>
                  <a:pt x="1531" y="33"/>
                  <a:pt x="1531" y="33"/>
                </a:cubicBezTo>
                <a:cubicBezTo>
                  <a:pt x="1529" y="33"/>
                  <a:pt x="1528" y="33"/>
                  <a:pt x="1526" y="32"/>
                </a:cubicBezTo>
                <a:cubicBezTo>
                  <a:pt x="1517" y="30"/>
                  <a:pt x="1508" y="35"/>
                  <a:pt x="1498" y="34"/>
                </a:cubicBezTo>
                <a:cubicBezTo>
                  <a:pt x="1494" y="33"/>
                  <a:pt x="1489" y="34"/>
                  <a:pt x="1487" y="29"/>
                </a:cubicBezTo>
                <a:cubicBezTo>
                  <a:pt x="1475" y="28"/>
                  <a:pt x="1462" y="34"/>
                  <a:pt x="1450" y="30"/>
                </a:cubicBezTo>
                <a:cubicBezTo>
                  <a:pt x="1447" y="27"/>
                  <a:pt x="1444" y="28"/>
                  <a:pt x="1441" y="28"/>
                </a:cubicBezTo>
                <a:cubicBezTo>
                  <a:pt x="1437" y="39"/>
                  <a:pt x="1431" y="45"/>
                  <a:pt x="1418" y="41"/>
                </a:cubicBezTo>
                <a:cubicBezTo>
                  <a:pt x="1414" y="40"/>
                  <a:pt x="1408" y="43"/>
                  <a:pt x="1403" y="43"/>
                </a:cubicBezTo>
                <a:cubicBezTo>
                  <a:pt x="1392" y="44"/>
                  <a:pt x="1382" y="45"/>
                  <a:pt x="1375" y="34"/>
                </a:cubicBezTo>
                <a:cubicBezTo>
                  <a:pt x="1375" y="33"/>
                  <a:pt x="1372" y="33"/>
                  <a:pt x="1370" y="32"/>
                </a:cubicBezTo>
                <a:cubicBezTo>
                  <a:pt x="1356" y="39"/>
                  <a:pt x="1345" y="51"/>
                  <a:pt x="1329" y="48"/>
                </a:cubicBezTo>
                <a:cubicBezTo>
                  <a:pt x="1324" y="49"/>
                  <a:pt x="1319" y="46"/>
                  <a:pt x="1314" y="48"/>
                </a:cubicBezTo>
                <a:cubicBezTo>
                  <a:pt x="1314" y="48"/>
                  <a:pt x="1314" y="48"/>
                  <a:pt x="1314" y="48"/>
                </a:cubicBezTo>
                <a:cubicBezTo>
                  <a:pt x="1305" y="48"/>
                  <a:pt x="1297" y="49"/>
                  <a:pt x="1288" y="52"/>
                </a:cubicBezTo>
                <a:cubicBezTo>
                  <a:pt x="1283" y="54"/>
                  <a:pt x="1278" y="56"/>
                  <a:pt x="1273" y="52"/>
                </a:cubicBezTo>
                <a:cubicBezTo>
                  <a:pt x="1263" y="47"/>
                  <a:pt x="1253" y="42"/>
                  <a:pt x="1243" y="37"/>
                </a:cubicBezTo>
                <a:cubicBezTo>
                  <a:pt x="1238" y="34"/>
                  <a:pt x="1233" y="34"/>
                  <a:pt x="1229" y="38"/>
                </a:cubicBezTo>
                <a:cubicBezTo>
                  <a:pt x="1223" y="42"/>
                  <a:pt x="1217" y="41"/>
                  <a:pt x="1214" y="37"/>
                </a:cubicBezTo>
                <a:cubicBezTo>
                  <a:pt x="1208" y="29"/>
                  <a:pt x="1200" y="26"/>
                  <a:pt x="1193" y="21"/>
                </a:cubicBezTo>
                <a:cubicBezTo>
                  <a:pt x="1192" y="20"/>
                  <a:pt x="1190" y="20"/>
                  <a:pt x="1189" y="20"/>
                </a:cubicBezTo>
                <a:cubicBezTo>
                  <a:pt x="1189" y="20"/>
                  <a:pt x="1189" y="20"/>
                  <a:pt x="1189" y="20"/>
                </a:cubicBezTo>
                <a:cubicBezTo>
                  <a:pt x="1188" y="19"/>
                  <a:pt x="1187" y="18"/>
                  <a:pt x="1186" y="18"/>
                </a:cubicBezTo>
                <a:cubicBezTo>
                  <a:pt x="1181" y="12"/>
                  <a:pt x="1177" y="18"/>
                  <a:pt x="1172" y="18"/>
                </a:cubicBezTo>
                <a:cubicBezTo>
                  <a:pt x="1170" y="17"/>
                  <a:pt x="1167" y="16"/>
                  <a:pt x="1165" y="15"/>
                </a:cubicBezTo>
                <a:cubicBezTo>
                  <a:pt x="1165" y="15"/>
                  <a:pt x="1165" y="15"/>
                  <a:pt x="1165" y="15"/>
                </a:cubicBezTo>
                <a:cubicBezTo>
                  <a:pt x="1165" y="15"/>
                  <a:pt x="1165" y="14"/>
                  <a:pt x="1164" y="13"/>
                </a:cubicBezTo>
                <a:cubicBezTo>
                  <a:pt x="1156" y="8"/>
                  <a:pt x="1150" y="11"/>
                  <a:pt x="1145" y="19"/>
                </a:cubicBezTo>
                <a:cubicBezTo>
                  <a:pt x="1138" y="25"/>
                  <a:pt x="1128" y="29"/>
                  <a:pt x="1125" y="39"/>
                </a:cubicBezTo>
                <a:cubicBezTo>
                  <a:pt x="1124" y="42"/>
                  <a:pt x="1122" y="43"/>
                  <a:pt x="1118" y="43"/>
                </a:cubicBezTo>
                <a:cubicBezTo>
                  <a:pt x="1111" y="42"/>
                  <a:pt x="1104" y="46"/>
                  <a:pt x="1097" y="47"/>
                </a:cubicBezTo>
                <a:cubicBezTo>
                  <a:pt x="1097" y="54"/>
                  <a:pt x="1093" y="56"/>
                  <a:pt x="1087" y="57"/>
                </a:cubicBezTo>
                <a:cubicBezTo>
                  <a:pt x="1087" y="57"/>
                  <a:pt x="1087" y="57"/>
                  <a:pt x="1087" y="57"/>
                </a:cubicBezTo>
                <a:cubicBezTo>
                  <a:pt x="1083" y="56"/>
                  <a:pt x="1078" y="59"/>
                  <a:pt x="1074" y="56"/>
                </a:cubicBezTo>
                <a:cubicBezTo>
                  <a:pt x="1068" y="53"/>
                  <a:pt x="1065" y="58"/>
                  <a:pt x="1063" y="62"/>
                </a:cubicBezTo>
                <a:cubicBezTo>
                  <a:pt x="1063" y="62"/>
                  <a:pt x="1063" y="62"/>
                  <a:pt x="1063" y="62"/>
                </a:cubicBezTo>
                <a:cubicBezTo>
                  <a:pt x="1062" y="62"/>
                  <a:pt x="1061" y="62"/>
                  <a:pt x="1060" y="63"/>
                </a:cubicBezTo>
                <a:cubicBezTo>
                  <a:pt x="1063" y="75"/>
                  <a:pt x="1050" y="69"/>
                  <a:pt x="1046" y="75"/>
                </a:cubicBezTo>
                <a:cubicBezTo>
                  <a:pt x="1034" y="88"/>
                  <a:pt x="1019" y="85"/>
                  <a:pt x="1005" y="79"/>
                </a:cubicBezTo>
                <a:cubicBezTo>
                  <a:pt x="998" y="76"/>
                  <a:pt x="988" y="74"/>
                  <a:pt x="982" y="65"/>
                </a:cubicBezTo>
                <a:cubicBezTo>
                  <a:pt x="980" y="64"/>
                  <a:pt x="978" y="62"/>
                  <a:pt x="975" y="63"/>
                </a:cubicBezTo>
                <a:cubicBezTo>
                  <a:pt x="974" y="64"/>
                  <a:pt x="974" y="64"/>
                  <a:pt x="973" y="65"/>
                </a:cubicBezTo>
                <a:cubicBezTo>
                  <a:pt x="973" y="65"/>
                  <a:pt x="973" y="65"/>
                  <a:pt x="973" y="65"/>
                </a:cubicBezTo>
                <a:cubicBezTo>
                  <a:pt x="973" y="65"/>
                  <a:pt x="973" y="65"/>
                  <a:pt x="973" y="65"/>
                </a:cubicBezTo>
                <a:cubicBezTo>
                  <a:pt x="972" y="65"/>
                  <a:pt x="972" y="65"/>
                  <a:pt x="971" y="65"/>
                </a:cubicBezTo>
                <a:cubicBezTo>
                  <a:pt x="971" y="65"/>
                  <a:pt x="971" y="65"/>
                  <a:pt x="971" y="65"/>
                </a:cubicBezTo>
                <a:cubicBezTo>
                  <a:pt x="958" y="61"/>
                  <a:pt x="946" y="67"/>
                  <a:pt x="939" y="79"/>
                </a:cubicBezTo>
                <a:cubicBezTo>
                  <a:pt x="934" y="87"/>
                  <a:pt x="928" y="88"/>
                  <a:pt x="923" y="80"/>
                </a:cubicBezTo>
                <a:cubicBezTo>
                  <a:pt x="920" y="76"/>
                  <a:pt x="914" y="74"/>
                  <a:pt x="911" y="70"/>
                </a:cubicBezTo>
                <a:cubicBezTo>
                  <a:pt x="911" y="70"/>
                  <a:pt x="910" y="70"/>
                  <a:pt x="910" y="69"/>
                </a:cubicBezTo>
                <a:cubicBezTo>
                  <a:pt x="904" y="66"/>
                  <a:pt x="898" y="62"/>
                  <a:pt x="893" y="69"/>
                </a:cubicBezTo>
                <a:cubicBezTo>
                  <a:pt x="892" y="71"/>
                  <a:pt x="891" y="73"/>
                  <a:pt x="890" y="74"/>
                </a:cubicBezTo>
                <a:cubicBezTo>
                  <a:pt x="885" y="77"/>
                  <a:pt x="879" y="79"/>
                  <a:pt x="873" y="80"/>
                </a:cubicBezTo>
                <a:cubicBezTo>
                  <a:pt x="873" y="78"/>
                  <a:pt x="872" y="77"/>
                  <a:pt x="871" y="75"/>
                </a:cubicBezTo>
                <a:cubicBezTo>
                  <a:pt x="871" y="74"/>
                  <a:pt x="871" y="74"/>
                  <a:pt x="871" y="73"/>
                </a:cubicBezTo>
                <a:cubicBezTo>
                  <a:pt x="870" y="71"/>
                  <a:pt x="869" y="70"/>
                  <a:pt x="868" y="68"/>
                </a:cubicBezTo>
                <a:cubicBezTo>
                  <a:pt x="865" y="62"/>
                  <a:pt x="859" y="60"/>
                  <a:pt x="853" y="60"/>
                </a:cubicBezTo>
                <a:cubicBezTo>
                  <a:pt x="850" y="59"/>
                  <a:pt x="846" y="59"/>
                  <a:pt x="844" y="56"/>
                </a:cubicBezTo>
                <a:cubicBezTo>
                  <a:pt x="843" y="56"/>
                  <a:pt x="843" y="55"/>
                  <a:pt x="843" y="54"/>
                </a:cubicBezTo>
                <a:cubicBezTo>
                  <a:pt x="842" y="54"/>
                  <a:pt x="842" y="54"/>
                  <a:pt x="841" y="54"/>
                </a:cubicBezTo>
                <a:cubicBezTo>
                  <a:pt x="831" y="54"/>
                  <a:pt x="822" y="57"/>
                  <a:pt x="814" y="62"/>
                </a:cubicBezTo>
                <a:cubicBezTo>
                  <a:pt x="813" y="65"/>
                  <a:pt x="811" y="69"/>
                  <a:pt x="809" y="72"/>
                </a:cubicBezTo>
                <a:cubicBezTo>
                  <a:pt x="804" y="81"/>
                  <a:pt x="799" y="91"/>
                  <a:pt x="786" y="83"/>
                </a:cubicBezTo>
                <a:cubicBezTo>
                  <a:pt x="783" y="81"/>
                  <a:pt x="778" y="78"/>
                  <a:pt x="776" y="85"/>
                </a:cubicBezTo>
                <a:cubicBezTo>
                  <a:pt x="776" y="85"/>
                  <a:pt x="776" y="85"/>
                  <a:pt x="776" y="85"/>
                </a:cubicBezTo>
                <a:cubicBezTo>
                  <a:pt x="775" y="85"/>
                  <a:pt x="774" y="85"/>
                  <a:pt x="773" y="85"/>
                </a:cubicBezTo>
                <a:cubicBezTo>
                  <a:pt x="772" y="87"/>
                  <a:pt x="772" y="88"/>
                  <a:pt x="771" y="90"/>
                </a:cubicBezTo>
                <a:cubicBezTo>
                  <a:pt x="771" y="90"/>
                  <a:pt x="771" y="90"/>
                  <a:pt x="771" y="90"/>
                </a:cubicBezTo>
                <a:cubicBezTo>
                  <a:pt x="764" y="94"/>
                  <a:pt x="764" y="101"/>
                  <a:pt x="762" y="108"/>
                </a:cubicBezTo>
                <a:cubicBezTo>
                  <a:pt x="761" y="112"/>
                  <a:pt x="761" y="117"/>
                  <a:pt x="755" y="117"/>
                </a:cubicBezTo>
                <a:cubicBezTo>
                  <a:pt x="755" y="117"/>
                  <a:pt x="755" y="117"/>
                  <a:pt x="755" y="117"/>
                </a:cubicBezTo>
                <a:cubicBezTo>
                  <a:pt x="756" y="111"/>
                  <a:pt x="752" y="109"/>
                  <a:pt x="747" y="109"/>
                </a:cubicBezTo>
                <a:cubicBezTo>
                  <a:pt x="735" y="108"/>
                  <a:pt x="729" y="101"/>
                  <a:pt x="725" y="92"/>
                </a:cubicBezTo>
                <a:cubicBezTo>
                  <a:pt x="723" y="90"/>
                  <a:pt x="721" y="88"/>
                  <a:pt x="720" y="87"/>
                </a:cubicBezTo>
                <a:cubicBezTo>
                  <a:pt x="715" y="87"/>
                  <a:pt x="710" y="88"/>
                  <a:pt x="707" y="85"/>
                </a:cubicBezTo>
                <a:cubicBezTo>
                  <a:pt x="697" y="72"/>
                  <a:pt x="686" y="80"/>
                  <a:pt x="676" y="83"/>
                </a:cubicBezTo>
                <a:cubicBezTo>
                  <a:pt x="676" y="83"/>
                  <a:pt x="676" y="83"/>
                  <a:pt x="676" y="83"/>
                </a:cubicBezTo>
                <a:cubicBezTo>
                  <a:pt x="673" y="87"/>
                  <a:pt x="669" y="89"/>
                  <a:pt x="664" y="88"/>
                </a:cubicBezTo>
                <a:cubicBezTo>
                  <a:pt x="664" y="87"/>
                  <a:pt x="664" y="87"/>
                  <a:pt x="664" y="86"/>
                </a:cubicBezTo>
                <a:cubicBezTo>
                  <a:pt x="646" y="89"/>
                  <a:pt x="630" y="85"/>
                  <a:pt x="614" y="76"/>
                </a:cubicBezTo>
                <a:cubicBezTo>
                  <a:pt x="605" y="70"/>
                  <a:pt x="591" y="76"/>
                  <a:pt x="583" y="66"/>
                </a:cubicBezTo>
                <a:cubicBezTo>
                  <a:pt x="582" y="64"/>
                  <a:pt x="580" y="62"/>
                  <a:pt x="578" y="61"/>
                </a:cubicBezTo>
                <a:cubicBezTo>
                  <a:pt x="578" y="61"/>
                  <a:pt x="578" y="61"/>
                  <a:pt x="578" y="61"/>
                </a:cubicBezTo>
                <a:cubicBezTo>
                  <a:pt x="574" y="51"/>
                  <a:pt x="565" y="47"/>
                  <a:pt x="557" y="46"/>
                </a:cubicBezTo>
                <a:cubicBezTo>
                  <a:pt x="547" y="44"/>
                  <a:pt x="541" y="38"/>
                  <a:pt x="536" y="31"/>
                </a:cubicBezTo>
                <a:cubicBezTo>
                  <a:pt x="535" y="29"/>
                  <a:pt x="535" y="28"/>
                  <a:pt x="535" y="26"/>
                </a:cubicBezTo>
                <a:cubicBezTo>
                  <a:pt x="531" y="24"/>
                  <a:pt x="527" y="21"/>
                  <a:pt x="522" y="20"/>
                </a:cubicBezTo>
                <a:cubicBezTo>
                  <a:pt x="513" y="18"/>
                  <a:pt x="504" y="14"/>
                  <a:pt x="502" y="29"/>
                </a:cubicBezTo>
                <a:cubicBezTo>
                  <a:pt x="501" y="35"/>
                  <a:pt x="497" y="39"/>
                  <a:pt x="494" y="44"/>
                </a:cubicBezTo>
                <a:cubicBezTo>
                  <a:pt x="475" y="63"/>
                  <a:pt x="473" y="66"/>
                  <a:pt x="461" y="60"/>
                </a:cubicBezTo>
                <a:cubicBezTo>
                  <a:pt x="461" y="60"/>
                  <a:pt x="461" y="60"/>
                  <a:pt x="461" y="60"/>
                </a:cubicBezTo>
                <a:cubicBezTo>
                  <a:pt x="461" y="59"/>
                  <a:pt x="461" y="58"/>
                  <a:pt x="461" y="57"/>
                </a:cubicBezTo>
                <a:cubicBezTo>
                  <a:pt x="460" y="55"/>
                  <a:pt x="459" y="52"/>
                  <a:pt x="458" y="50"/>
                </a:cubicBezTo>
                <a:cubicBezTo>
                  <a:pt x="453" y="47"/>
                  <a:pt x="449" y="49"/>
                  <a:pt x="446" y="53"/>
                </a:cubicBezTo>
                <a:cubicBezTo>
                  <a:pt x="443" y="57"/>
                  <a:pt x="439" y="58"/>
                  <a:pt x="434" y="58"/>
                </a:cubicBezTo>
                <a:cubicBezTo>
                  <a:pt x="432" y="61"/>
                  <a:pt x="430" y="63"/>
                  <a:pt x="427" y="63"/>
                </a:cubicBezTo>
                <a:cubicBezTo>
                  <a:pt x="418" y="57"/>
                  <a:pt x="413" y="47"/>
                  <a:pt x="404" y="40"/>
                </a:cubicBezTo>
                <a:cubicBezTo>
                  <a:pt x="397" y="34"/>
                  <a:pt x="393" y="36"/>
                  <a:pt x="388" y="40"/>
                </a:cubicBezTo>
                <a:cubicBezTo>
                  <a:pt x="383" y="43"/>
                  <a:pt x="378" y="46"/>
                  <a:pt x="373" y="45"/>
                </a:cubicBezTo>
                <a:cubicBezTo>
                  <a:pt x="364" y="39"/>
                  <a:pt x="356" y="34"/>
                  <a:pt x="345" y="44"/>
                </a:cubicBezTo>
                <a:cubicBezTo>
                  <a:pt x="341" y="48"/>
                  <a:pt x="330" y="47"/>
                  <a:pt x="323" y="42"/>
                </a:cubicBezTo>
                <a:cubicBezTo>
                  <a:pt x="322" y="42"/>
                  <a:pt x="322" y="42"/>
                  <a:pt x="321" y="41"/>
                </a:cubicBezTo>
                <a:cubicBezTo>
                  <a:pt x="320" y="41"/>
                  <a:pt x="318" y="41"/>
                  <a:pt x="318" y="41"/>
                </a:cubicBezTo>
                <a:cubicBezTo>
                  <a:pt x="315" y="55"/>
                  <a:pt x="297" y="59"/>
                  <a:pt x="295" y="74"/>
                </a:cubicBezTo>
                <a:cubicBezTo>
                  <a:pt x="290" y="79"/>
                  <a:pt x="279" y="78"/>
                  <a:pt x="278" y="89"/>
                </a:cubicBezTo>
                <a:cubicBezTo>
                  <a:pt x="278" y="89"/>
                  <a:pt x="278" y="89"/>
                  <a:pt x="278" y="89"/>
                </a:cubicBezTo>
                <a:cubicBezTo>
                  <a:pt x="276" y="91"/>
                  <a:pt x="274" y="93"/>
                  <a:pt x="272" y="95"/>
                </a:cubicBezTo>
                <a:cubicBezTo>
                  <a:pt x="271" y="100"/>
                  <a:pt x="267" y="102"/>
                  <a:pt x="262" y="101"/>
                </a:cubicBezTo>
                <a:cubicBezTo>
                  <a:pt x="242" y="96"/>
                  <a:pt x="221" y="102"/>
                  <a:pt x="201" y="101"/>
                </a:cubicBezTo>
                <a:cubicBezTo>
                  <a:pt x="199" y="104"/>
                  <a:pt x="198" y="106"/>
                  <a:pt x="196" y="108"/>
                </a:cubicBezTo>
                <a:cubicBezTo>
                  <a:pt x="196" y="108"/>
                  <a:pt x="196" y="108"/>
                  <a:pt x="196" y="108"/>
                </a:cubicBezTo>
                <a:cubicBezTo>
                  <a:pt x="193" y="109"/>
                  <a:pt x="191" y="112"/>
                  <a:pt x="189" y="109"/>
                </a:cubicBezTo>
                <a:cubicBezTo>
                  <a:pt x="185" y="108"/>
                  <a:pt x="183" y="101"/>
                  <a:pt x="178" y="106"/>
                </a:cubicBezTo>
                <a:cubicBezTo>
                  <a:pt x="178" y="106"/>
                  <a:pt x="178" y="106"/>
                  <a:pt x="178" y="106"/>
                </a:cubicBezTo>
                <a:cubicBezTo>
                  <a:pt x="168" y="107"/>
                  <a:pt x="160" y="110"/>
                  <a:pt x="159" y="122"/>
                </a:cubicBezTo>
                <a:cubicBezTo>
                  <a:pt x="157" y="134"/>
                  <a:pt x="147" y="136"/>
                  <a:pt x="137" y="137"/>
                </a:cubicBezTo>
                <a:cubicBezTo>
                  <a:pt x="132" y="137"/>
                  <a:pt x="127" y="134"/>
                  <a:pt x="124" y="140"/>
                </a:cubicBezTo>
                <a:cubicBezTo>
                  <a:pt x="121" y="142"/>
                  <a:pt x="118" y="144"/>
                  <a:pt x="116" y="147"/>
                </a:cubicBezTo>
                <a:cubicBezTo>
                  <a:pt x="118" y="153"/>
                  <a:pt x="113" y="154"/>
                  <a:pt x="109" y="157"/>
                </a:cubicBezTo>
                <a:cubicBezTo>
                  <a:pt x="109" y="157"/>
                  <a:pt x="108" y="157"/>
                  <a:pt x="107" y="157"/>
                </a:cubicBezTo>
                <a:cubicBezTo>
                  <a:pt x="99" y="152"/>
                  <a:pt x="96" y="160"/>
                  <a:pt x="90" y="163"/>
                </a:cubicBezTo>
                <a:cubicBezTo>
                  <a:pt x="83" y="164"/>
                  <a:pt x="80" y="165"/>
                  <a:pt x="80" y="167"/>
                </a:cubicBezTo>
                <a:cubicBezTo>
                  <a:pt x="78" y="165"/>
                  <a:pt x="76" y="163"/>
                  <a:pt x="73" y="162"/>
                </a:cubicBezTo>
                <a:cubicBezTo>
                  <a:pt x="70" y="160"/>
                  <a:pt x="67" y="160"/>
                  <a:pt x="64" y="160"/>
                </a:cubicBezTo>
                <a:cubicBezTo>
                  <a:pt x="64" y="159"/>
                  <a:pt x="64" y="159"/>
                  <a:pt x="63" y="158"/>
                </a:cubicBezTo>
                <a:cubicBezTo>
                  <a:pt x="65" y="157"/>
                  <a:pt x="66" y="156"/>
                  <a:pt x="65" y="154"/>
                </a:cubicBezTo>
                <a:cubicBezTo>
                  <a:pt x="64" y="153"/>
                  <a:pt x="62" y="152"/>
                  <a:pt x="60" y="151"/>
                </a:cubicBezTo>
                <a:cubicBezTo>
                  <a:pt x="60" y="150"/>
                  <a:pt x="61" y="150"/>
                  <a:pt x="61" y="149"/>
                </a:cubicBezTo>
                <a:cubicBezTo>
                  <a:pt x="61" y="149"/>
                  <a:pt x="61" y="149"/>
                  <a:pt x="61" y="149"/>
                </a:cubicBezTo>
                <a:cubicBezTo>
                  <a:pt x="55" y="147"/>
                  <a:pt x="50" y="143"/>
                  <a:pt x="43" y="147"/>
                </a:cubicBezTo>
                <a:cubicBezTo>
                  <a:pt x="43" y="147"/>
                  <a:pt x="43" y="147"/>
                  <a:pt x="43" y="147"/>
                </a:cubicBezTo>
                <a:cubicBezTo>
                  <a:pt x="39" y="149"/>
                  <a:pt x="35" y="150"/>
                  <a:pt x="31" y="147"/>
                </a:cubicBezTo>
                <a:cubicBezTo>
                  <a:pt x="28" y="148"/>
                  <a:pt x="25" y="148"/>
                  <a:pt x="21" y="148"/>
                </a:cubicBezTo>
                <a:cubicBezTo>
                  <a:pt x="19" y="150"/>
                  <a:pt x="15" y="150"/>
                  <a:pt x="17" y="155"/>
                </a:cubicBezTo>
                <a:cubicBezTo>
                  <a:pt x="20" y="157"/>
                  <a:pt x="19" y="161"/>
                  <a:pt x="20" y="164"/>
                </a:cubicBezTo>
                <a:cubicBezTo>
                  <a:pt x="20" y="165"/>
                  <a:pt x="20" y="165"/>
                  <a:pt x="20" y="165"/>
                </a:cubicBezTo>
                <a:cubicBezTo>
                  <a:pt x="13" y="162"/>
                  <a:pt x="7" y="160"/>
                  <a:pt x="0" y="161"/>
                </a:cubicBezTo>
                <a:cubicBezTo>
                  <a:pt x="0" y="1433"/>
                  <a:pt x="0" y="1433"/>
                  <a:pt x="0" y="1433"/>
                </a:cubicBezTo>
                <a:cubicBezTo>
                  <a:pt x="6" y="1433"/>
                  <a:pt x="12" y="1433"/>
                  <a:pt x="18" y="1433"/>
                </a:cubicBezTo>
                <a:cubicBezTo>
                  <a:pt x="22" y="1430"/>
                  <a:pt x="28" y="1432"/>
                  <a:pt x="32" y="1431"/>
                </a:cubicBezTo>
                <a:cubicBezTo>
                  <a:pt x="32" y="1431"/>
                  <a:pt x="32" y="1431"/>
                  <a:pt x="32" y="1431"/>
                </a:cubicBezTo>
                <a:cubicBezTo>
                  <a:pt x="33" y="1431"/>
                  <a:pt x="34" y="1431"/>
                  <a:pt x="35" y="1431"/>
                </a:cubicBezTo>
                <a:cubicBezTo>
                  <a:pt x="36" y="1430"/>
                  <a:pt x="38" y="1429"/>
                  <a:pt x="39" y="1428"/>
                </a:cubicBezTo>
                <a:cubicBezTo>
                  <a:pt x="41" y="1427"/>
                  <a:pt x="42" y="1426"/>
                  <a:pt x="43" y="1424"/>
                </a:cubicBezTo>
                <a:cubicBezTo>
                  <a:pt x="49" y="1419"/>
                  <a:pt x="56" y="1415"/>
                  <a:pt x="63" y="1414"/>
                </a:cubicBezTo>
                <a:cubicBezTo>
                  <a:pt x="77" y="1416"/>
                  <a:pt x="90" y="1417"/>
                  <a:pt x="103" y="1412"/>
                </a:cubicBezTo>
                <a:cubicBezTo>
                  <a:pt x="103" y="1412"/>
                  <a:pt x="103" y="1412"/>
                  <a:pt x="103" y="1412"/>
                </a:cubicBezTo>
                <a:cubicBezTo>
                  <a:pt x="115" y="1416"/>
                  <a:pt x="128" y="1426"/>
                  <a:pt x="140" y="1413"/>
                </a:cubicBezTo>
                <a:cubicBezTo>
                  <a:pt x="140" y="1412"/>
                  <a:pt x="140" y="1412"/>
                  <a:pt x="140" y="1412"/>
                </a:cubicBezTo>
                <a:cubicBezTo>
                  <a:pt x="145" y="1410"/>
                  <a:pt x="149" y="1408"/>
                  <a:pt x="154" y="1408"/>
                </a:cubicBezTo>
                <a:cubicBezTo>
                  <a:pt x="163" y="1406"/>
                  <a:pt x="173" y="1399"/>
                  <a:pt x="180" y="1411"/>
                </a:cubicBezTo>
                <a:cubicBezTo>
                  <a:pt x="186" y="1418"/>
                  <a:pt x="195" y="1419"/>
                  <a:pt x="203" y="1424"/>
                </a:cubicBezTo>
                <a:cubicBezTo>
                  <a:pt x="207" y="1426"/>
                  <a:pt x="211" y="1428"/>
                  <a:pt x="215" y="1425"/>
                </a:cubicBezTo>
                <a:cubicBezTo>
                  <a:pt x="215" y="1424"/>
                  <a:pt x="216" y="1424"/>
                  <a:pt x="216" y="1424"/>
                </a:cubicBezTo>
                <a:cubicBezTo>
                  <a:pt x="229" y="1427"/>
                  <a:pt x="243" y="1428"/>
                  <a:pt x="256" y="1420"/>
                </a:cubicBezTo>
                <a:cubicBezTo>
                  <a:pt x="259" y="1419"/>
                  <a:pt x="263" y="1419"/>
                  <a:pt x="266" y="1419"/>
                </a:cubicBezTo>
                <a:cubicBezTo>
                  <a:pt x="266" y="1419"/>
                  <a:pt x="266" y="1419"/>
                  <a:pt x="266" y="1419"/>
                </a:cubicBezTo>
                <a:cubicBezTo>
                  <a:pt x="267" y="1421"/>
                  <a:pt x="268" y="1422"/>
                  <a:pt x="268" y="1424"/>
                </a:cubicBezTo>
                <a:cubicBezTo>
                  <a:pt x="268" y="1424"/>
                  <a:pt x="268" y="1424"/>
                  <a:pt x="268" y="1424"/>
                </a:cubicBezTo>
                <a:cubicBezTo>
                  <a:pt x="276" y="1429"/>
                  <a:pt x="283" y="1431"/>
                  <a:pt x="289" y="1430"/>
                </a:cubicBezTo>
                <a:cubicBezTo>
                  <a:pt x="291" y="1430"/>
                  <a:pt x="294" y="1430"/>
                  <a:pt x="295" y="1428"/>
                </a:cubicBezTo>
                <a:cubicBezTo>
                  <a:pt x="297" y="1427"/>
                  <a:pt x="299" y="1426"/>
                  <a:pt x="301" y="1424"/>
                </a:cubicBezTo>
                <a:cubicBezTo>
                  <a:pt x="308" y="1419"/>
                  <a:pt x="315" y="1421"/>
                  <a:pt x="323" y="1424"/>
                </a:cubicBezTo>
                <a:cubicBezTo>
                  <a:pt x="323" y="1424"/>
                  <a:pt x="323" y="1424"/>
                  <a:pt x="323" y="1424"/>
                </a:cubicBezTo>
                <a:cubicBezTo>
                  <a:pt x="341" y="1433"/>
                  <a:pt x="360" y="1441"/>
                  <a:pt x="380" y="1444"/>
                </a:cubicBezTo>
                <a:cubicBezTo>
                  <a:pt x="400" y="1446"/>
                  <a:pt x="419" y="1454"/>
                  <a:pt x="437" y="1461"/>
                </a:cubicBezTo>
                <a:cubicBezTo>
                  <a:pt x="441" y="1463"/>
                  <a:pt x="444" y="1465"/>
                  <a:pt x="445" y="1470"/>
                </a:cubicBezTo>
                <a:cubicBezTo>
                  <a:pt x="449" y="1471"/>
                  <a:pt x="453" y="1470"/>
                  <a:pt x="456" y="1467"/>
                </a:cubicBezTo>
                <a:cubicBezTo>
                  <a:pt x="459" y="1465"/>
                  <a:pt x="461" y="1465"/>
                  <a:pt x="464" y="1467"/>
                </a:cubicBezTo>
                <a:cubicBezTo>
                  <a:pt x="473" y="1475"/>
                  <a:pt x="483" y="1473"/>
                  <a:pt x="493" y="1470"/>
                </a:cubicBezTo>
                <a:cubicBezTo>
                  <a:pt x="493" y="1471"/>
                  <a:pt x="493" y="1471"/>
                  <a:pt x="493" y="1471"/>
                </a:cubicBezTo>
                <a:cubicBezTo>
                  <a:pt x="495" y="1472"/>
                  <a:pt x="497" y="1471"/>
                  <a:pt x="498" y="1470"/>
                </a:cubicBezTo>
                <a:cubicBezTo>
                  <a:pt x="503" y="1469"/>
                  <a:pt x="506" y="1465"/>
                  <a:pt x="510" y="1462"/>
                </a:cubicBezTo>
                <a:cubicBezTo>
                  <a:pt x="510" y="1453"/>
                  <a:pt x="518" y="1450"/>
                  <a:pt x="524" y="1446"/>
                </a:cubicBezTo>
                <a:cubicBezTo>
                  <a:pt x="527" y="1445"/>
                  <a:pt x="531" y="1444"/>
                  <a:pt x="532" y="1442"/>
                </a:cubicBezTo>
                <a:cubicBezTo>
                  <a:pt x="536" y="1427"/>
                  <a:pt x="549" y="1418"/>
                  <a:pt x="557" y="1407"/>
                </a:cubicBezTo>
                <a:cubicBezTo>
                  <a:pt x="561" y="1403"/>
                  <a:pt x="565" y="1400"/>
                  <a:pt x="569" y="1397"/>
                </a:cubicBezTo>
                <a:cubicBezTo>
                  <a:pt x="570" y="1395"/>
                  <a:pt x="571" y="1394"/>
                  <a:pt x="572" y="1392"/>
                </a:cubicBezTo>
                <a:cubicBezTo>
                  <a:pt x="572" y="1392"/>
                  <a:pt x="572" y="1392"/>
                  <a:pt x="572" y="1392"/>
                </a:cubicBezTo>
                <a:cubicBezTo>
                  <a:pt x="572" y="1392"/>
                  <a:pt x="572" y="1392"/>
                  <a:pt x="572" y="1392"/>
                </a:cubicBezTo>
                <a:cubicBezTo>
                  <a:pt x="576" y="1391"/>
                  <a:pt x="578" y="1389"/>
                  <a:pt x="579" y="1385"/>
                </a:cubicBezTo>
                <a:cubicBezTo>
                  <a:pt x="579" y="1385"/>
                  <a:pt x="579" y="1385"/>
                  <a:pt x="579" y="1385"/>
                </a:cubicBezTo>
                <a:cubicBezTo>
                  <a:pt x="579" y="1384"/>
                  <a:pt x="580" y="1383"/>
                  <a:pt x="581" y="1382"/>
                </a:cubicBezTo>
                <a:cubicBezTo>
                  <a:pt x="582" y="1382"/>
                  <a:pt x="583" y="1381"/>
                  <a:pt x="583" y="1380"/>
                </a:cubicBezTo>
                <a:cubicBezTo>
                  <a:pt x="583" y="1374"/>
                  <a:pt x="586" y="1370"/>
                  <a:pt x="591" y="1367"/>
                </a:cubicBezTo>
                <a:cubicBezTo>
                  <a:pt x="595" y="1360"/>
                  <a:pt x="604" y="1363"/>
                  <a:pt x="608" y="1358"/>
                </a:cubicBezTo>
                <a:cubicBezTo>
                  <a:pt x="609" y="1356"/>
                  <a:pt x="610" y="1355"/>
                  <a:pt x="611" y="1354"/>
                </a:cubicBezTo>
                <a:cubicBezTo>
                  <a:pt x="617" y="1351"/>
                  <a:pt x="621" y="1347"/>
                  <a:pt x="623" y="1341"/>
                </a:cubicBezTo>
                <a:cubicBezTo>
                  <a:pt x="625" y="1341"/>
                  <a:pt x="630" y="1341"/>
                  <a:pt x="631" y="1342"/>
                </a:cubicBezTo>
                <a:cubicBezTo>
                  <a:pt x="637" y="1354"/>
                  <a:pt x="648" y="1348"/>
                  <a:pt x="657" y="1348"/>
                </a:cubicBezTo>
                <a:cubicBezTo>
                  <a:pt x="657" y="1348"/>
                  <a:pt x="657" y="1348"/>
                  <a:pt x="657" y="1348"/>
                </a:cubicBezTo>
                <a:cubicBezTo>
                  <a:pt x="669" y="1355"/>
                  <a:pt x="683" y="1349"/>
                  <a:pt x="695" y="1355"/>
                </a:cubicBezTo>
                <a:cubicBezTo>
                  <a:pt x="699" y="1356"/>
                  <a:pt x="702" y="1357"/>
                  <a:pt x="704" y="1360"/>
                </a:cubicBezTo>
                <a:cubicBezTo>
                  <a:pt x="720" y="1379"/>
                  <a:pt x="736" y="1381"/>
                  <a:pt x="755" y="1366"/>
                </a:cubicBezTo>
                <a:cubicBezTo>
                  <a:pt x="755" y="1365"/>
                  <a:pt x="755" y="1365"/>
                  <a:pt x="756" y="1364"/>
                </a:cubicBezTo>
                <a:cubicBezTo>
                  <a:pt x="756" y="1364"/>
                  <a:pt x="756" y="1364"/>
                  <a:pt x="756" y="1364"/>
                </a:cubicBezTo>
                <a:cubicBezTo>
                  <a:pt x="757" y="1363"/>
                  <a:pt x="757" y="1363"/>
                  <a:pt x="757" y="1363"/>
                </a:cubicBezTo>
                <a:cubicBezTo>
                  <a:pt x="764" y="1362"/>
                  <a:pt x="765" y="1356"/>
                  <a:pt x="768" y="1352"/>
                </a:cubicBezTo>
                <a:cubicBezTo>
                  <a:pt x="773" y="1343"/>
                  <a:pt x="779" y="1340"/>
                  <a:pt x="790" y="1343"/>
                </a:cubicBezTo>
                <a:cubicBezTo>
                  <a:pt x="798" y="1346"/>
                  <a:pt x="806" y="1350"/>
                  <a:pt x="815" y="1348"/>
                </a:cubicBezTo>
                <a:cubicBezTo>
                  <a:pt x="821" y="1343"/>
                  <a:pt x="825" y="1348"/>
                  <a:pt x="830" y="1350"/>
                </a:cubicBezTo>
                <a:cubicBezTo>
                  <a:pt x="832" y="1350"/>
                  <a:pt x="835" y="1351"/>
                  <a:pt x="837" y="1350"/>
                </a:cubicBezTo>
                <a:cubicBezTo>
                  <a:pt x="849" y="1341"/>
                  <a:pt x="855" y="1346"/>
                  <a:pt x="859" y="1359"/>
                </a:cubicBezTo>
                <a:cubicBezTo>
                  <a:pt x="873" y="1378"/>
                  <a:pt x="885" y="1380"/>
                  <a:pt x="900" y="1358"/>
                </a:cubicBezTo>
                <a:cubicBezTo>
                  <a:pt x="903" y="1350"/>
                  <a:pt x="906" y="1343"/>
                  <a:pt x="915" y="1342"/>
                </a:cubicBezTo>
                <a:cubicBezTo>
                  <a:pt x="918" y="1341"/>
                  <a:pt x="918" y="1338"/>
                  <a:pt x="920" y="1336"/>
                </a:cubicBezTo>
                <a:cubicBezTo>
                  <a:pt x="920" y="1336"/>
                  <a:pt x="920" y="1336"/>
                  <a:pt x="920" y="1336"/>
                </a:cubicBezTo>
                <a:cubicBezTo>
                  <a:pt x="923" y="1333"/>
                  <a:pt x="927" y="1337"/>
                  <a:pt x="930" y="1334"/>
                </a:cubicBezTo>
                <a:cubicBezTo>
                  <a:pt x="931" y="1333"/>
                  <a:pt x="931" y="1333"/>
                  <a:pt x="932" y="1333"/>
                </a:cubicBezTo>
                <a:cubicBezTo>
                  <a:pt x="936" y="1334"/>
                  <a:pt x="938" y="1331"/>
                  <a:pt x="940" y="1329"/>
                </a:cubicBezTo>
                <a:cubicBezTo>
                  <a:pt x="955" y="1323"/>
                  <a:pt x="968" y="1328"/>
                  <a:pt x="981" y="1336"/>
                </a:cubicBezTo>
                <a:cubicBezTo>
                  <a:pt x="983" y="1336"/>
                  <a:pt x="984" y="1336"/>
                  <a:pt x="986" y="1336"/>
                </a:cubicBezTo>
                <a:cubicBezTo>
                  <a:pt x="986" y="1336"/>
                  <a:pt x="986" y="1336"/>
                  <a:pt x="986" y="1336"/>
                </a:cubicBezTo>
                <a:cubicBezTo>
                  <a:pt x="986" y="1335"/>
                  <a:pt x="986" y="1335"/>
                  <a:pt x="986" y="1335"/>
                </a:cubicBezTo>
                <a:cubicBezTo>
                  <a:pt x="986" y="1336"/>
                  <a:pt x="986" y="1336"/>
                  <a:pt x="986" y="1336"/>
                </a:cubicBezTo>
                <a:cubicBezTo>
                  <a:pt x="986" y="1336"/>
                  <a:pt x="986" y="1336"/>
                  <a:pt x="986" y="1336"/>
                </a:cubicBezTo>
                <a:cubicBezTo>
                  <a:pt x="993" y="1338"/>
                  <a:pt x="997" y="1345"/>
                  <a:pt x="1003" y="1348"/>
                </a:cubicBezTo>
                <a:cubicBezTo>
                  <a:pt x="1010" y="1352"/>
                  <a:pt x="1018" y="1356"/>
                  <a:pt x="1026" y="1356"/>
                </a:cubicBezTo>
                <a:cubicBezTo>
                  <a:pt x="1031" y="1355"/>
                  <a:pt x="1034" y="1358"/>
                  <a:pt x="1037" y="1361"/>
                </a:cubicBezTo>
                <a:cubicBezTo>
                  <a:pt x="1042" y="1365"/>
                  <a:pt x="1048" y="1367"/>
                  <a:pt x="1054" y="1362"/>
                </a:cubicBezTo>
                <a:cubicBezTo>
                  <a:pt x="1058" y="1358"/>
                  <a:pt x="1065" y="1358"/>
                  <a:pt x="1069" y="1353"/>
                </a:cubicBezTo>
                <a:cubicBezTo>
                  <a:pt x="1071" y="1352"/>
                  <a:pt x="1074" y="1350"/>
                  <a:pt x="1076" y="1349"/>
                </a:cubicBezTo>
                <a:cubicBezTo>
                  <a:pt x="1085" y="1342"/>
                  <a:pt x="1094" y="1333"/>
                  <a:pt x="1106" y="1331"/>
                </a:cubicBezTo>
                <a:cubicBezTo>
                  <a:pt x="1106" y="1331"/>
                  <a:pt x="1106" y="1330"/>
                  <a:pt x="1106" y="1329"/>
                </a:cubicBezTo>
                <a:cubicBezTo>
                  <a:pt x="1107" y="1329"/>
                  <a:pt x="1109" y="1329"/>
                  <a:pt x="1110" y="1329"/>
                </a:cubicBezTo>
                <a:cubicBezTo>
                  <a:pt x="1111" y="1328"/>
                  <a:pt x="1112" y="1327"/>
                  <a:pt x="1112" y="1327"/>
                </a:cubicBezTo>
                <a:cubicBezTo>
                  <a:pt x="1114" y="1330"/>
                  <a:pt x="1118" y="1332"/>
                  <a:pt x="1121" y="1330"/>
                </a:cubicBezTo>
                <a:cubicBezTo>
                  <a:pt x="1136" y="1324"/>
                  <a:pt x="1147" y="1328"/>
                  <a:pt x="1158" y="1338"/>
                </a:cubicBezTo>
                <a:cubicBezTo>
                  <a:pt x="1162" y="1342"/>
                  <a:pt x="1167" y="1347"/>
                  <a:pt x="1173" y="1347"/>
                </a:cubicBezTo>
                <a:cubicBezTo>
                  <a:pt x="1172" y="1348"/>
                  <a:pt x="1172" y="1349"/>
                  <a:pt x="1174" y="1351"/>
                </a:cubicBezTo>
                <a:cubicBezTo>
                  <a:pt x="1174" y="1351"/>
                  <a:pt x="1175" y="1351"/>
                  <a:pt x="1175" y="1351"/>
                </a:cubicBezTo>
                <a:cubicBezTo>
                  <a:pt x="1175" y="1351"/>
                  <a:pt x="1175" y="1351"/>
                  <a:pt x="1175" y="1351"/>
                </a:cubicBezTo>
                <a:cubicBezTo>
                  <a:pt x="1173" y="1356"/>
                  <a:pt x="1175" y="1361"/>
                  <a:pt x="1180" y="1360"/>
                </a:cubicBezTo>
                <a:cubicBezTo>
                  <a:pt x="1190" y="1359"/>
                  <a:pt x="1200" y="1359"/>
                  <a:pt x="1210" y="1361"/>
                </a:cubicBezTo>
                <a:cubicBezTo>
                  <a:pt x="1211" y="1360"/>
                  <a:pt x="1212" y="1359"/>
                  <a:pt x="1213" y="1358"/>
                </a:cubicBezTo>
                <a:cubicBezTo>
                  <a:pt x="1214" y="1354"/>
                  <a:pt x="1219" y="1355"/>
                  <a:pt x="1220" y="1350"/>
                </a:cubicBezTo>
                <a:cubicBezTo>
                  <a:pt x="1221" y="1348"/>
                  <a:pt x="1223" y="1345"/>
                  <a:pt x="1225" y="1344"/>
                </a:cubicBezTo>
                <a:cubicBezTo>
                  <a:pt x="1237" y="1341"/>
                  <a:pt x="1241" y="1331"/>
                  <a:pt x="1247" y="1321"/>
                </a:cubicBezTo>
                <a:cubicBezTo>
                  <a:pt x="1247" y="1321"/>
                  <a:pt x="1247" y="1321"/>
                  <a:pt x="1247" y="1321"/>
                </a:cubicBezTo>
                <a:cubicBezTo>
                  <a:pt x="1260" y="1316"/>
                  <a:pt x="1270" y="1326"/>
                  <a:pt x="1281" y="1332"/>
                </a:cubicBezTo>
                <a:cubicBezTo>
                  <a:pt x="1285" y="1336"/>
                  <a:pt x="1287" y="1338"/>
                  <a:pt x="1295" y="1333"/>
                </a:cubicBezTo>
                <a:cubicBezTo>
                  <a:pt x="1304" y="1328"/>
                  <a:pt x="1317" y="1318"/>
                  <a:pt x="1330" y="1329"/>
                </a:cubicBezTo>
                <a:cubicBezTo>
                  <a:pt x="1334" y="1334"/>
                  <a:pt x="1340" y="1326"/>
                  <a:pt x="1344" y="1331"/>
                </a:cubicBezTo>
                <a:cubicBezTo>
                  <a:pt x="1352" y="1338"/>
                  <a:pt x="1360" y="1337"/>
                  <a:pt x="1369" y="1334"/>
                </a:cubicBezTo>
                <a:cubicBezTo>
                  <a:pt x="1369" y="1333"/>
                  <a:pt x="1369" y="1332"/>
                  <a:pt x="1369" y="1331"/>
                </a:cubicBezTo>
                <a:cubicBezTo>
                  <a:pt x="1372" y="1328"/>
                  <a:pt x="1373" y="1321"/>
                  <a:pt x="1379" y="1323"/>
                </a:cubicBezTo>
                <a:cubicBezTo>
                  <a:pt x="1383" y="1324"/>
                  <a:pt x="1386" y="1327"/>
                  <a:pt x="1387" y="1330"/>
                </a:cubicBezTo>
                <a:cubicBezTo>
                  <a:pt x="1387" y="1333"/>
                  <a:pt x="1387" y="1335"/>
                  <a:pt x="1387" y="1336"/>
                </a:cubicBezTo>
                <a:cubicBezTo>
                  <a:pt x="1387" y="1336"/>
                  <a:pt x="1387" y="1336"/>
                  <a:pt x="1387" y="1336"/>
                </a:cubicBezTo>
                <a:cubicBezTo>
                  <a:pt x="1384" y="1343"/>
                  <a:pt x="1391" y="1346"/>
                  <a:pt x="1391" y="1351"/>
                </a:cubicBezTo>
                <a:cubicBezTo>
                  <a:pt x="1393" y="1355"/>
                  <a:pt x="1395" y="1355"/>
                  <a:pt x="1399" y="1355"/>
                </a:cubicBezTo>
                <a:cubicBezTo>
                  <a:pt x="1415" y="1348"/>
                  <a:pt x="1424" y="1361"/>
                  <a:pt x="1435" y="1367"/>
                </a:cubicBezTo>
                <a:cubicBezTo>
                  <a:pt x="1438" y="1367"/>
                  <a:pt x="1440" y="1366"/>
                  <a:pt x="1441" y="1363"/>
                </a:cubicBezTo>
                <a:cubicBezTo>
                  <a:pt x="1447" y="1356"/>
                  <a:pt x="1449" y="1355"/>
                  <a:pt x="1452" y="1360"/>
                </a:cubicBezTo>
                <a:cubicBezTo>
                  <a:pt x="1456" y="1368"/>
                  <a:pt x="1463" y="1369"/>
                  <a:pt x="1469" y="1373"/>
                </a:cubicBezTo>
                <a:cubicBezTo>
                  <a:pt x="1472" y="1377"/>
                  <a:pt x="1476" y="1379"/>
                  <a:pt x="1481" y="1377"/>
                </a:cubicBezTo>
                <a:cubicBezTo>
                  <a:pt x="1481" y="1377"/>
                  <a:pt x="1481" y="1377"/>
                  <a:pt x="1481" y="1377"/>
                </a:cubicBezTo>
                <a:cubicBezTo>
                  <a:pt x="1482" y="1377"/>
                  <a:pt x="1482" y="1377"/>
                  <a:pt x="1483" y="1377"/>
                </a:cubicBezTo>
                <a:cubicBezTo>
                  <a:pt x="1486" y="1374"/>
                  <a:pt x="1488" y="1371"/>
                  <a:pt x="1491" y="1368"/>
                </a:cubicBezTo>
                <a:cubicBezTo>
                  <a:pt x="1491" y="1368"/>
                  <a:pt x="1491" y="1368"/>
                  <a:pt x="1491" y="1368"/>
                </a:cubicBezTo>
                <a:cubicBezTo>
                  <a:pt x="1491" y="1368"/>
                  <a:pt x="1491" y="1368"/>
                  <a:pt x="1491" y="1368"/>
                </a:cubicBezTo>
                <a:cubicBezTo>
                  <a:pt x="1500" y="1367"/>
                  <a:pt x="1504" y="1358"/>
                  <a:pt x="1510" y="1353"/>
                </a:cubicBezTo>
                <a:cubicBezTo>
                  <a:pt x="1510" y="1353"/>
                  <a:pt x="1510" y="1353"/>
                  <a:pt x="1510" y="1353"/>
                </a:cubicBezTo>
                <a:cubicBezTo>
                  <a:pt x="1512" y="1354"/>
                  <a:pt x="1514" y="1353"/>
                  <a:pt x="1515" y="1351"/>
                </a:cubicBezTo>
                <a:cubicBezTo>
                  <a:pt x="1516" y="1350"/>
                  <a:pt x="1517" y="1349"/>
                  <a:pt x="1517" y="1348"/>
                </a:cubicBezTo>
                <a:cubicBezTo>
                  <a:pt x="1520" y="1341"/>
                  <a:pt x="1526" y="1335"/>
                  <a:pt x="1529" y="1328"/>
                </a:cubicBezTo>
                <a:cubicBezTo>
                  <a:pt x="1529" y="1321"/>
                  <a:pt x="1539" y="1319"/>
                  <a:pt x="1537" y="1311"/>
                </a:cubicBezTo>
                <a:cubicBezTo>
                  <a:pt x="1537" y="1311"/>
                  <a:pt x="1537" y="1311"/>
                  <a:pt x="1537" y="1311"/>
                </a:cubicBezTo>
                <a:cubicBezTo>
                  <a:pt x="1539" y="1310"/>
                  <a:pt x="1540" y="1308"/>
                  <a:pt x="1542" y="1307"/>
                </a:cubicBezTo>
                <a:cubicBezTo>
                  <a:pt x="1542" y="1307"/>
                  <a:pt x="1542" y="1307"/>
                  <a:pt x="1542" y="1307"/>
                </a:cubicBezTo>
                <a:cubicBezTo>
                  <a:pt x="1543" y="1307"/>
                  <a:pt x="1543" y="1307"/>
                  <a:pt x="1544" y="1306"/>
                </a:cubicBezTo>
                <a:cubicBezTo>
                  <a:pt x="1545" y="1303"/>
                  <a:pt x="1546" y="1299"/>
                  <a:pt x="1548" y="1295"/>
                </a:cubicBezTo>
                <a:cubicBezTo>
                  <a:pt x="1553" y="1281"/>
                  <a:pt x="1559" y="1278"/>
                  <a:pt x="1573" y="1285"/>
                </a:cubicBezTo>
                <a:cubicBezTo>
                  <a:pt x="1575" y="1284"/>
                  <a:pt x="1575" y="1282"/>
                  <a:pt x="1576" y="1281"/>
                </a:cubicBezTo>
                <a:cubicBezTo>
                  <a:pt x="1576" y="1280"/>
                  <a:pt x="1577" y="1279"/>
                  <a:pt x="1577" y="1278"/>
                </a:cubicBezTo>
                <a:cubicBezTo>
                  <a:pt x="1586" y="1273"/>
                  <a:pt x="1592" y="1264"/>
                  <a:pt x="1601" y="1258"/>
                </a:cubicBezTo>
                <a:cubicBezTo>
                  <a:pt x="1603" y="1258"/>
                  <a:pt x="1605" y="1260"/>
                  <a:pt x="1606" y="1262"/>
                </a:cubicBezTo>
                <a:cubicBezTo>
                  <a:pt x="1609" y="1262"/>
                  <a:pt x="1613" y="1262"/>
                  <a:pt x="1615" y="1265"/>
                </a:cubicBezTo>
                <a:cubicBezTo>
                  <a:pt x="1615" y="1265"/>
                  <a:pt x="1615" y="1265"/>
                  <a:pt x="1615" y="1265"/>
                </a:cubicBezTo>
                <a:cubicBezTo>
                  <a:pt x="1618" y="1265"/>
                  <a:pt x="1620" y="1265"/>
                  <a:pt x="1622" y="1265"/>
                </a:cubicBezTo>
                <a:cubicBezTo>
                  <a:pt x="1623" y="1266"/>
                  <a:pt x="1624" y="1266"/>
                  <a:pt x="1625" y="1267"/>
                </a:cubicBezTo>
                <a:cubicBezTo>
                  <a:pt x="1634" y="1271"/>
                  <a:pt x="1643" y="1275"/>
                  <a:pt x="1652" y="1280"/>
                </a:cubicBezTo>
                <a:cubicBezTo>
                  <a:pt x="1656" y="1280"/>
                  <a:pt x="1660" y="1282"/>
                  <a:pt x="1664" y="1285"/>
                </a:cubicBezTo>
                <a:cubicBezTo>
                  <a:pt x="1664" y="1285"/>
                  <a:pt x="1664" y="1285"/>
                  <a:pt x="1664" y="1285"/>
                </a:cubicBezTo>
                <a:cubicBezTo>
                  <a:pt x="1667" y="1292"/>
                  <a:pt x="1670" y="1298"/>
                  <a:pt x="1679" y="1299"/>
                </a:cubicBezTo>
                <a:cubicBezTo>
                  <a:pt x="1686" y="1300"/>
                  <a:pt x="1689" y="1307"/>
                  <a:pt x="1691" y="1314"/>
                </a:cubicBezTo>
                <a:cubicBezTo>
                  <a:pt x="1692" y="1314"/>
                  <a:pt x="1692" y="1314"/>
                  <a:pt x="1693" y="1314"/>
                </a:cubicBezTo>
                <a:cubicBezTo>
                  <a:pt x="1693" y="1314"/>
                  <a:pt x="1693" y="1314"/>
                  <a:pt x="1693" y="1314"/>
                </a:cubicBezTo>
                <a:cubicBezTo>
                  <a:pt x="1694" y="1318"/>
                  <a:pt x="1695" y="1323"/>
                  <a:pt x="1700" y="1319"/>
                </a:cubicBezTo>
                <a:cubicBezTo>
                  <a:pt x="1710" y="1317"/>
                  <a:pt x="1720" y="1310"/>
                  <a:pt x="1724" y="1326"/>
                </a:cubicBezTo>
                <a:cubicBezTo>
                  <a:pt x="1725" y="1329"/>
                  <a:pt x="1728" y="1328"/>
                  <a:pt x="1730" y="1326"/>
                </a:cubicBezTo>
                <a:cubicBezTo>
                  <a:pt x="1733" y="1321"/>
                  <a:pt x="1737" y="1320"/>
                  <a:pt x="1742" y="1324"/>
                </a:cubicBezTo>
                <a:cubicBezTo>
                  <a:pt x="1746" y="1324"/>
                  <a:pt x="1747" y="1328"/>
                  <a:pt x="1750" y="1330"/>
                </a:cubicBezTo>
                <a:cubicBezTo>
                  <a:pt x="1756" y="1332"/>
                  <a:pt x="1762" y="1331"/>
                  <a:pt x="1766" y="1325"/>
                </a:cubicBezTo>
                <a:cubicBezTo>
                  <a:pt x="1768" y="1323"/>
                  <a:pt x="1771" y="1319"/>
                  <a:pt x="1776" y="1319"/>
                </a:cubicBezTo>
                <a:cubicBezTo>
                  <a:pt x="1776" y="1319"/>
                  <a:pt x="1776" y="1319"/>
                  <a:pt x="1776" y="1319"/>
                </a:cubicBezTo>
                <a:cubicBezTo>
                  <a:pt x="1777" y="1327"/>
                  <a:pt x="1786" y="1325"/>
                  <a:pt x="1790" y="1331"/>
                </a:cubicBezTo>
                <a:cubicBezTo>
                  <a:pt x="1792" y="1334"/>
                  <a:pt x="1796" y="1336"/>
                  <a:pt x="1798" y="1341"/>
                </a:cubicBezTo>
                <a:cubicBezTo>
                  <a:pt x="1804" y="1338"/>
                  <a:pt x="1808" y="1334"/>
                  <a:pt x="1810" y="1329"/>
                </a:cubicBezTo>
                <a:cubicBezTo>
                  <a:pt x="1821" y="1327"/>
                  <a:pt x="1825" y="1335"/>
                  <a:pt x="1830" y="1341"/>
                </a:cubicBezTo>
                <a:cubicBezTo>
                  <a:pt x="1830" y="1342"/>
                  <a:pt x="1830" y="1342"/>
                  <a:pt x="1830" y="1342"/>
                </a:cubicBezTo>
                <a:cubicBezTo>
                  <a:pt x="1830" y="1343"/>
                  <a:pt x="1830" y="1343"/>
                  <a:pt x="1830" y="1343"/>
                </a:cubicBezTo>
                <a:cubicBezTo>
                  <a:pt x="1833" y="1344"/>
                  <a:pt x="1835" y="1345"/>
                  <a:pt x="1837" y="1348"/>
                </a:cubicBezTo>
                <a:cubicBezTo>
                  <a:pt x="1837" y="1348"/>
                  <a:pt x="1837" y="1348"/>
                  <a:pt x="1837" y="1348"/>
                </a:cubicBezTo>
                <a:cubicBezTo>
                  <a:pt x="1839" y="1350"/>
                  <a:pt x="1842" y="1352"/>
                  <a:pt x="1843" y="1351"/>
                </a:cubicBezTo>
                <a:cubicBezTo>
                  <a:pt x="1856" y="1343"/>
                  <a:pt x="1867" y="1352"/>
                  <a:pt x="1878" y="1352"/>
                </a:cubicBezTo>
                <a:cubicBezTo>
                  <a:pt x="1882" y="1352"/>
                  <a:pt x="1883" y="1355"/>
                  <a:pt x="1884" y="1358"/>
                </a:cubicBezTo>
                <a:cubicBezTo>
                  <a:pt x="1884" y="1358"/>
                  <a:pt x="1885" y="1358"/>
                  <a:pt x="1886" y="1358"/>
                </a:cubicBezTo>
                <a:cubicBezTo>
                  <a:pt x="1888" y="1358"/>
                  <a:pt x="1891" y="1358"/>
                  <a:pt x="1893" y="1358"/>
                </a:cubicBezTo>
                <a:cubicBezTo>
                  <a:pt x="1910" y="1351"/>
                  <a:pt x="1923" y="1357"/>
                  <a:pt x="1932" y="1372"/>
                </a:cubicBezTo>
                <a:cubicBezTo>
                  <a:pt x="1932" y="1372"/>
                  <a:pt x="1932" y="1372"/>
                  <a:pt x="1932" y="1372"/>
                </a:cubicBezTo>
                <a:cubicBezTo>
                  <a:pt x="1939" y="1372"/>
                  <a:pt x="1947" y="1368"/>
                  <a:pt x="1952" y="1377"/>
                </a:cubicBezTo>
                <a:cubicBezTo>
                  <a:pt x="1952" y="1378"/>
                  <a:pt x="1952" y="1379"/>
                  <a:pt x="1952" y="1380"/>
                </a:cubicBezTo>
                <a:cubicBezTo>
                  <a:pt x="1953" y="1380"/>
                  <a:pt x="1953" y="1380"/>
                  <a:pt x="1954" y="1380"/>
                </a:cubicBezTo>
                <a:cubicBezTo>
                  <a:pt x="1956" y="1379"/>
                  <a:pt x="1957" y="1378"/>
                  <a:pt x="1959" y="1377"/>
                </a:cubicBezTo>
                <a:cubicBezTo>
                  <a:pt x="1960" y="1376"/>
                  <a:pt x="1961" y="1374"/>
                  <a:pt x="1961" y="1373"/>
                </a:cubicBezTo>
                <a:cubicBezTo>
                  <a:pt x="1961" y="1372"/>
                  <a:pt x="1961" y="1372"/>
                  <a:pt x="1961" y="1372"/>
                </a:cubicBezTo>
                <a:cubicBezTo>
                  <a:pt x="1970" y="1366"/>
                  <a:pt x="1980" y="1365"/>
                  <a:pt x="1991" y="1368"/>
                </a:cubicBezTo>
                <a:cubicBezTo>
                  <a:pt x="1995" y="1369"/>
                  <a:pt x="1999" y="1369"/>
                  <a:pt x="2003" y="1370"/>
                </a:cubicBezTo>
                <a:cubicBezTo>
                  <a:pt x="2003" y="1370"/>
                  <a:pt x="2003" y="1370"/>
                  <a:pt x="2003" y="1370"/>
                </a:cubicBezTo>
                <a:cubicBezTo>
                  <a:pt x="2013" y="1365"/>
                  <a:pt x="2025" y="1366"/>
                  <a:pt x="2035" y="1361"/>
                </a:cubicBezTo>
                <a:cubicBezTo>
                  <a:pt x="2042" y="1357"/>
                  <a:pt x="2046" y="1360"/>
                  <a:pt x="2047" y="1367"/>
                </a:cubicBezTo>
                <a:cubicBezTo>
                  <a:pt x="2049" y="1368"/>
                  <a:pt x="2050" y="1369"/>
                  <a:pt x="2051" y="1370"/>
                </a:cubicBezTo>
                <a:cubicBezTo>
                  <a:pt x="2057" y="1377"/>
                  <a:pt x="2068" y="1373"/>
                  <a:pt x="2074" y="1380"/>
                </a:cubicBezTo>
                <a:cubicBezTo>
                  <a:pt x="2074" y="1381"/>
                  <a:pt x="2075" y="1382"/>
                  <a:pt x="2076" y="1382"/>
                </a:cubicBezTo>
                <a:cubicBezTo>
                  <a:pt x="2079" y="1386"/>
                  <a:pt x="2083" y="1388"/>
                  <a:pt x="2088" y="1389"/>
                </a:cubicBezTo>
                <a:cubicBezTo>
                  <a:pt x="2095" y="1375"/>
                  <a:pt x="2097" y="1374"/>
                  <a:pt x="2110" y="1385"/>
                </a:cubicBezTo>
                <a:cubicBezTo>
                  <a:pt x="2111" y="1389"/>
                  <a:pt x="2113" y="1393"/>
                  <a:pt x="2117" y="1394"/>
                </a:cubicBezTo>
                <a:cubicBezTo>
                  <a:pt x="2133" y="1399"/>
                  <a:pt x="2145" y="1411"/>
                  <a:pt x="2162" y="1416"/>
                </a:cubicBezTo>
                <a:cubicBezTo>
                  <a:pt x="2176" y="1419"/>
                  <a:pt x="2189" y="1420"/>
                  <a:pt x="2200" y="1409"/>
                </a:cubicBezTo>
                <a:cubicBezTo>
                  <a:pt x="2200" y="1409"/>
                  <a:pt x="2200" y="1409"/>
                  <a:pt x="2200" y="1409"/>
                </a:cubicBezTo>
                <a:cubicBezTo>
                  <a:pt x="2203" y="1408"/>
                  <a:pt x="2204" y="1403"/>
                  <a:pt x="2208" y="1407"/>
                </a:cubicBezTo>
                <a:cubicBezTo>
                  <a:pt x="2210" y="1407"/>
                  <a:pt x="2213" y="1409"/>
                  <a:pt x="2213" y="1408"/>
                </a:cubicBezTo>
                <a:cubicBezTo>
                  <a:pt x="2226" y="1397"/>
                  <a:pt x="2228" y="1409"/>
                  <a:pt x="2232" y="1416"/>
                </a:cubicBezTo>
                <a:cubicBezTo>
                  <a:pt x="2232" y="1416"/>
                  <a:pt x="2232" y="1416"/>
                  <a:pt x="2232" y="1416"/>
                </a:cubicBezTo>
                <a:cubicBezTo>
                  <a:pt x="2232" y="1418"/>
                  <a:pt x="2232" y="1420"/>
                  <a:pt x="2232" y="1421"/>
                </a:cubicBezTo>
                <a:cubicBezTo>
                  <a:pt x="2245" y="1428"/>
                  <a:pt x="2259" y="1422"/>
                  <a:pt x="2271" y="1427"/>
                </a:cubicBezTo>
                <a:cubicBezTo>
                  <a:pt x="2281" y="1431"/>
                  <a:pt x="2290" y="1436"/>
                  <a:pt x="2300" y="1441"/>
                </a:cubicBezTo>
                <a:cubicBezTo>
                  <a:pt x="2300" y="1441"/>
                  <a:pt x="2300" y="1441"/>
                  <a:pt x="2300" y="1441"/>
                </a:cubicBezTo>
                <a:cubicBezTo>
                  <a:pt x="2306" y="1450"/>
                  <a:pt x="2312" y="1445"/>
                  <a:pt x="2317" y="1441"/>
                </a:cubicBezTo>
                <a:cubicBezTo>
                  <a:pt x="2324" y="1440"/>
                  <a:pt x="2329" y="1443"/>
                  <a:pt x="2334" y="1447"/>
                </a:cubicBezTo>
                <a:cubicBezTo>
                  <a:pt x="2334" y="1445"/>
                  <a:pt x="2334" y="1445"/>
                  <a:pt x="2334" y="1445"/>
                </a:cubicBezTo>
                <a:cubicBezTo>
                  <a:pt x="2336" y="1446"/>
                  <a:pt x="2337" y="1446"/>
                  <a:pt x="2339" y="1446"/>
                </a:cubicBezTo>
                <a:cubicBezTo>
                  <a:pt x="2348" y="1449"/>
                  <a:pt x="2357" y="1444"/>
                  <a:pt x="2367" y="1446"/>
                </a:cubicBezTo>
                <a:cubicBezTo>
                  <a:pt x="2371" y="1446"/>
                  <a:pt x="2376" y="1446"/>
                  <a:pt x="2378" y="1451"/>
                </a:cubicBezTo>
                <a:cubicBezTo>
                  <a:pt x="2391" y="1452"/>
                  <a:pt x="2403" y="1446"/>
                  <a:pt x="2415" y="1451"/>
                </a:cubicBezTo>
                <a:cubicBezTo>
                  <a:pt x="2417" y="1454"/>
                  <a:pt x="2421" y="1453"/>
                  <a:pt x="2424" y="1452"/>
                </a:cubicBezTo>
                <a:cubicBezTo>
                  <a:pt x="2429" y="1442"/>
                  <a:pt x="2435" y="1437"/>
                  <a:pt x="2447" y="1441"/>
                </a:cubicBezTo>
                <a:cubicBezTo>
                  <a:pt x="2452" y="1442"/>
                  <a:pt x="2457" y="1439"/>
                  <a:pt x="2463" y="1439"/>
                </a:cubicBezTo>
                <a:cubicBezTo>
                  <a:pt x="2473" y="1438"/>
                  <a:pt x="2484" y="1437"/>
                  <a:pt x="2490" y="1449"/>
                </a:cubicBezTo>
                <a:cubicBezTo>
                  <a:pt x="2490" y="1450"/>
                  <a:pt x="2493" y="1450"/>
                  <a:pt x="2495" y="1450"/>
                </a:cubicBezTo>
                <a:cubicBezTo>
                  <a:pt x="2509" y="1445"/>
                  <a:pt x="2520" y="1433"/>
                  <a:pt x="2537" y="1436"/>
                </a:cubicBezTo>
                <a:cubicBezTo>
                  <a:pt x="2542" y="1435"/>
                  <a:pt x="2547" y="1438"/>
                  <a:pt x="2551" y="1436"/>
                </a:cubicBezTo>
                <a:cubicBezTo>
                  <a:pt x="2551" y="1436"/>
                  <a:pt x="2551" y="1436"/>
                  <a:pt x="2551" y="1436"/>
                </a:cubicBezTo>
                <a:cubicBezTo>
                  <a:pt x="2560" y="1436"/>
                  <a:pt x="2569" y="1436"/>
                  <a:pt x="2577" y="1433"/>
                </a:cubicBezTo>
                <a:cubicBezTo>
                  <a:pt x="2583" y="1431"/>
                  <a:pt x="2588" y="1429"/>
                  <a:pt x="2593" y="1433"/>
                </a:cubicBezTo>
                <a:cubicBezTo>
                  <a:pt x="2603" y="1439"/>
                  <a:pt x="2613" y="1444"/>
                  <a:pt x="2622" y="1449"/>
                </a:cubicBezTo>
                <a:cubicBezTo>
                  <a:pt x="2627" y="1452"/>
                  <a:pt x="2632" y="1453"/>
                  <a:pt x="2637" y="1449"/>
                </a:cubicBezTo>
                <a:cubicBezTo>
                  <a:pt x="2642" y="1445"/>
                  <a:pt x="2649" y="1446"/>
                  <a:pt x="2651" y="1450"/>
                </a:cubicBezTo>
                <a:cubicBezTo>
                  <a:pt x="2657" y="1458"/>
                  <a:pt x="2665" y="1461"/>
                  <a:pt x="2671" y="1467"/>
                </a:cubicBezTo>
                <a:cubicBezTo>
                  <a:pt x="2673" y="1467"/>
                  <a:pt x="2674" y="1468"/>
                  <a:pt x="2676" y="1468"/>
                </a:cubicBezTo>
                <a:cubicBezTo>
                  <a:pt x="2676" y="1468"/>
                  <a:pt x="2676" y="1468"/>
                  <a:pt x="2676" y="1468"/>
                </a:cubicBezTo>
                <a:cubicBezTo>
                  <a:pt x="2677" y="1469"/>
                  <a:pt x="2677" y="1469"/>
                  <a:pt x="2678" y="1470"/>
                </a:cubicBezTo>
                <a:cubicBezTo>
                  <a:pt x="2683" y="1476"/>
                  <a:pt x="2688" y="1470"/>
                  <a:pt x="2693" y="1470"/>
                </a:cubicBezTo>
                <a:cubicBezTo>
                  <a:pt x="2695" y="1471"/>
                  <a:pt x="2697" y="1472"/>
                  <a:pt x="2700" y="1473"/>
                </a:cubicBezTo>
                <a:cubicBezTo>
                  <a:pt x="2700" y="1473"/>
                  <a:pt x="2700" y="1473"/>
                  <a:pt x="2700" y="1473"/>
                </a:cubicBezTo>
                <a:cubicBezTo>
                  <a:pt x="2700" y="1474"/>
                  <a:pt x="2700" y="1475"/>
                  <a:pt x="2700" y="1475"/>
                </a:cubicBezTo>
                <a:cubicBezTo>
                  <a:pt x="2709" y="1481"/>
                  <a:pt x="2715" y="1478"/>
                  <a:pt x="2720" y="1470"/>
                </a:cubicBezTo>
                <a:cubicBezTo>
                  <a:pt x="2720" y="1470"/>
                  <a:pt x="2720" y="1470"/>
                  <a:pt x="2720" y="1470"/>
                </a:cubicBezTo>
                <a:cubicBezTo>
                  <a:pt x="2727" y="1464"/>
                  <a:pt x="2737" y="1460"/>
                  <a:pt x="2740" y="1451"/>
                </a:cubicBezTo>
                <a:cubicBezTo>
                  <a:pt x="2742" y="1448"/>
                  <a:pt x="2744" y="1447"/>
                  <a:pt x="2747" y="1447"/>
                </a:cubicBezTo>
                <a:cubicBezTo>
                  <a:pt x="2755" y="1448"/>
                  <a:pt x="2761" y="1444"/>
                  <a:pt x="2768" y="1443"/>
                </a:cubicBezTo>
                <a:cubicBezTo>
                  <a:pt x="2768" y="1436"/>
                  <a:pt x="2773" y="1435"/>
                  <a:pt x="2778" y="1433"/>
                </a:cubicBezTo>
                <a:cubicBezTo>
                  <a:pt x="2783" y="1434"/>
                  <a:pt x="2787" y="1432"/>
                  <a:pt x="2792" y="1435"/>
                </a:cubicBezTo>
                <a:cubicBezTo>
                  <a:pt x="2798" y="1438"/>
                  <a:pt x="2800" y="1433"/>
                  <a:pt x="2803" y="1429"/>
                </a:cubicBezTo>
                <a:cubicBezTo>
                  <a:pt x="2803" y="1429"/>
                  <a:pt x="2803" y="1429"/>
                  <a:pt x="2803" y="1429"/>
                </a:cubicBezTo>
                <a:cubicBezTo>
                  <a:pt x="2804" y="1429"/>
                  <a:pt x="2805" y="1429"/>
                  <a:pt x="2806" y="1429"/>
                </a:cubicBezTo>
                <a:cubicBezTo>
                  <a:pt x="2803" y="1417"/>
                  <a:pt x="2816" y="1422"/>
                  <a:pt x="2820" y="1417"/>
                </a:cubicBezTo>
                <a:cubicBezTo>
                  <a:pt x="2820" y="1417"/>
                  <a:pt x="2820" y="1417"/>
                  <a:pt x="2820" y="1417"/>
                </a:cubicBezTo>
                <a:cubicBezTo>
                  <a:pt x="2833" y="1405"/>
                  <a:pt x="2848" y="1408"/>
                  <a:pt x="2861" y="1414"/>
                </a:cubicBezTo>
                <a:cubicBezTo>
                  <a:pt x="2869" y="1417"/>
                  <a:pt x="2878" y="1420"/>
                  <a:pt x="2884" y="1428"/>
                </a:cubicBezTo>
                <a:cubicBezTo>
                  <a:pt x="2886" y="1430"/>
                  <a:pt x="2888" y="1432"/>
                  <a:pt x="2891" y="1431"/>
                </a:cubicBezTo>
                <a:cubicBezTo>
                  <a:pt x="2891" y="1430"/>
                  <a:pt x="2892" y="1429"/>
                  <a:pt x="2893" y="1428"/>
                </a:cubicBezTo>
                <a:cubicBezTo>
                  <a:pt x="2893" y="1428"/>
                  <a:pt x="2893" y="1428"/>
                  <a:pt x="2893" y="1428"/>
                </a:cubicBezTo>
                <a:cubicBezTo>
                  <a:pt x="2893" y="1428"/>
                  <a:pt x="2893" y="1428"/>
                  <a:pt x="2893" y="1428"/>
                </a:cubicBezTo>
                <a:cubicBezTo>
                  <a:pt x="2893" y="1428"/>
                  <a:pt x="2894" y="1428"/>
                  <a:pt x="2895" y="1428"/>
                </a:cubicBezTo>
                <a:cubicBezTo>
                  <a:pt x="2895" y="1429"/>
                  <a:pt x="2895" y="1429"/>
                  <a:pt x="2895" y="1429"/>
                </a:cubicBezTo>
                <a:cubicBezTo>
                  <a:pt x="2907" y="1433"/>
                  <a:pt x="2920" y="1428"/>
                  <a:pt x="2927" y="1416"/>
                </a:cubicBezTo>
                <a:cubicBezTo>
                  <a:pt x="2932" y="1408"/>
                  <a:pt x="2939" y="1407"/>
                  <a:pt x="2943" y="1415"/>
                </a:cubicBezTo>
                <a:cubicBezTo>
                  <a:pt x="2946" y="1420"/>
                  <a:pt x="2952" y="1421"/>
                  <a:pt x="2955" y="1426"/>
                </a:cubicBezTo>
                <a:cubicBezTo>
                  <a:pt x="2955" y="1426"/>
                  <a:pt x="2956" y="1426"/>
                  <a:pt x="2956" y="1426"/>
                </a:cubicBezTo>
                <a:cubicBezTo>
                  <a:pt x="2962" y="1430"/>
                  <a:pt x="2967" y="1434"/>
                  <a:pt x="2973" y="1427"/>
                </a:cubicBezTo>
                <a:cubicBezTo>
                  <a:pt x="2974" y="1425"/>
                  <a:pt x="2975" y="1424"/>
                  <a:pt x="2976" y="1422"/>
                </a:cubicBezTo>
                <a:cubicBezTo>
                  <a:pt x="2981" y="1419"/>
                  <a:pt x="2987" y="1417"/>
                  <a:pt x="2993" y="1417"/>
                </a:cubicBezTo>
                <a:cubicBezTo>
                  <a:pt x="2993" y="1418"/>
                  <a:pt x="2994" y="1420"/>
                  <a:pt x="2995" y="1422"/>
                </a:cubicBezTo>
                <a:cubicBezTo>
                  <a:pt x="2995" y="1422"/>
                  <a:pt x="2995" y="1423"/>
                  <a:pt x="2996" y="1424"/>
                </a:cubicBezTo>
                <a:cubicBezTo>
                  <a:pt x="2996" y="1425"/>
                  <a:pt x="2997" y="1427"/>
                  <a:pt x="2998" y="1428"/>
                </a:cubicBezTo>
                <a:cubicBezTo>
                  <a:pt x="3001" y="1434"/>
                  <a:pt x="3006" y="1437"/>
                  <a:pt x="3012" y="1438"/>
                </a:cubicBezTo>
                <a:cubicBezTo>
                  <a:pt x="3016" y="1438"/>
                  <a:pt x="3019" y="1438"/>
                  <a:pt x="3022" y="1441"/>
                </a:cubicBezTo>
                <a:cubicBezTo>
                  <a:pt x="3022" y="1442"/>
                  <a:pt x="3022" y="1442"/>
                  <a:pt x="3023" y="1443"/>
                </a:cubicBezTo>
                <a:cubicBezTo>
                  <a:pt x="3023" y="1443"/>
                  <a:pt x="3024" y="1443"/>
                  <a:pt x="3025" y="1443"/>
                </a:cubicBezTo>
                <a:cubicBezTo>
                  <a:pt x="3034" y="1444"/>
                  <a:pt x="3043" y="1441"/>
                  <a:pt x="3051" y="1436"/>
                </a:cubicBezTo>
                <a:cubicBezTo>
                  <a:pt x="3053" y="1433"/>
                  <a:pt x="3055" y="1430"/>
                  <a:pt x="3057" y="1427"/>
                </a:cubicBezTo>
                <a:cubicBezTo>
                  <a:pt x="3062" y="1417"/>
                  <a:pt x="3067" y="1407"/>
                  <a:pt x="3081" y="1416"/>
                </a:cubicBezTo>
                <a:cubicBezTo>
                  <a:pt x="3083" y="1418"/>
                  <a:pt x="3088" y="1421"/>
                  <a:pt x="3091" y="1414"/>
                </a:cubicBezTo>
                <a:cubicBezTo>
                  <a:pt x="3091" y="1414"/>
                  <a:pt x="3091" y="1414"/>
                  <a:pt x="3091" y="1414"/>
                </a:cubicBezTo>
                <a:cubicBezTo>
                  <a:pt x="3091" y="1414"/>
                  <a:pt x="3092" y="1414"/>
                  <a:pt x="3093" y="1414"/>
                </a:cubicBezTo>
                <a:cubicBezTo>
                  <a:pt x="3094" y="1413"/>
                  <a:pt x="3095" y="1411"/>
                  <a:pt x="3096" y="1410"/>
                </a:cubicBezTo>
                <a:cubicBezTo>
                  <a:pt x="3096" y="1410"/>
                  <a:pt x="3096" y="1410"/>
                  <a:pt x="3096" y="1410"/>
                </a:cubicBezTo>
                <a:cubicBezTo>
                  <a:pt x="3103" y="1406"/>
                  <a:pt x="3103" y="1398"/>
                  <a:pt x="3105" y="1392"/>
                </a:cubicBezTo>
                <a:cubicBezTo>
                  <a:pt x="3106" y="1387"/>
                  <a:pt x="3106" y="1383"/>
                  <a:pt x="3112" y="1383"/>
                </a:cubicBezTo>
                <a:cubicBezTo>
                  <a:pt x="3112" y="1383"/>
                  <a:pt x="3112" y="1383"/>
                  <a:pt x="3112" y="1383"/>
                </a:cubicBezTo>
                <a:cubicBezTo>
                  <a:pt x="3111" y="1389"/>
                  <a:pt x="3115" y="1390"/>
                  <a:pt x="3120" y="1391"/>
                </a:cubicBezTo>
                <a:cubicBezTo>
                  <a:pt x="3131" y="1393"/>
                  <a:pt x="3138" y="1399"/>
                  <a:pt x="3142" y="1409"/>
                </a:cubicBezTo>
                <a:cubicBezTo>
                  <a:pt x="3143" y="1411"/>
                  <a:pt x="3145" y="1412"/>
                  <a:pt x="3147" y="1414"/>
                </a:cubicBezTo>
                <a:cubicBezTo>
                  <a:pt x="3151" y="1414"/>
                  <a:pt x="3157" y="1413"/>
                  <a:pt x="3159" y="1416"/>
                </a:cubicBezTo>
                <a:cubicBezTo>
                  <a:pt x="3169" y="1429"/>
                  <a:pt x="3180" y="1422"/>
                  <a:pt x="3191" y="1419"/>
                </a:cubicBezTo>
                <a:cubicBezTo>
                  <a:pt x="3191" y="1419"/>
                  <a:pt x="3191" y="1419"/>
                  <a:pt x="3191" y="1419"/>
                </a:cubicBezTo>
                <a:cubicBezTo>
                  <a:pt x="3193" y="1415"/>
                  <a:pt x="3197" y="1413"/>
                  <a:pt x="3202" y="1414"/>
                </a:cubicBezTo>
                <a:cubicBezTo>
                  <a:pt x="3202" y="1414"/>
                  <a:pt x="3202" y="1414"/>
                  <a:pt x="3202" y="1414"/>
                </a:cubicBezTo>
                <a:cubicBezTo>
                  <a:pt x="3202" y="1415"/>
                  <a:pt x="3203" y="1416"/>
                  <a:pt x="3203" y="1416"/>
                </a:cubicBezTo>
                <a:cubicBezTo>
                  <a:pt x="3221" y="1414"/>
                  <a:pt x="3237" y="1419"/>
                  <a:pt x="3252" y="1428"/>
                </a:cubicBezTo>
                <a:cubicBezTo>
                  <a:pt x="3261" y="1433"/>
                  <a:pt x="3275" y="1428"/>
                  <a:pt x="3283" y="1438"/>
                </a:cubicBezTo>
                <a:cubicBezTo>
                  <a:pt x="3284" y="1441"/>
                  <a:pt x="3285" y="1443"/>
                  <a:pt x="3288" y="1444"/>
                </a:cubicBezTo>
                <a:cubicBezTo>
                  <a:pt x="3288" y="1444"/>
                  <a:pt x="3288" y="1444"/>
                  <a:pt x="3288" y="1444"/>
                </a:cubicBezTo>
                <a:cubicBezTo>
                  <a:pt x="3291" y="1453"/>
                  <a:pt x="3300" y="1458"/>
                  <a:pt x="3308" y="1459"/>
                </a:cubicBezTo>
                <a:cubicBezTo>
                  <a:pt x="3319" y="1461"/>
                  <a:pt x="3324" y="1468"/>
                  <a:pt x="3329" y="1475"/>
                </a:cubicBezTo>
                <a:cubicBezTo>
                  <a:pt x="3329" y="1477"/>
                  <a:pt x="3329" y="1478"/>
                  <a:pt x="3330" y="1480"/>
                </a:cubicBezTo>
                <a:cubicBezTo>
                  <a:pt x="3334" y="1482"/>
                  <a:pt x="3338" y="1485"/>
                  <a:pt x="3342" y="1486"/>
                </a:cubicBezTo>
                <a:cubicBezTo>
                  <a:pt x="3351" y="1488"/>
                  <a:pt x="3361" y="1492"/>
                  <a:pt x="3363" y="1477"/>
                </a:cubicBezTo>
                <a:cubicBezTo>
                  <a:pt x="3364" y="1472"/>
                  <a:pt x="3368" y="1468"/>
                  <a:pt x="3371" y="1463"/>
                </a:cubicBezTo>
                <a:cubicBezTo>
                  <a:pt x="3390" y="1445"/>
                  <a:pt x="3392" y="1442"/>
                  <a:pt x="3405" y="1448"/>
                </a:cubicBezTo>
                <a:cubicBezTo>
                  <a:pt x="3405" y="1449"/>
                  <a:pt x="3405" y="1450"/>
                  <a:pt x="3405" y="1451"/>
                </a:cubicBezTo>
                <a:cubicBezTo>
                  <a:pt x="3406" y="1453"/>
                  <a:pt x="3406" y="1456"/>
                  <a:pt x="3407" y="1458"/>
                </a:cubicBezTo>
                <a:cubicBezTo>
                  <a:pt x="3412" y="1461"/>
                  <a:pt x="3416" y="1459"/>
                  <a:pt x="3419" y="1455"/>
                </a:cubicBezTo>
                <a:cubicBezTo>
                  <a:pt x="3422" y="1451"/>
                  <a:pt x="3427" y="1450"/>
                  <a:pt x="3432" y="1450"/>
                </a:cubicBezTo>
                <a:cubicBezTo>
                  <a:pt x="3433" y="1447"/>
                  <a:pt x="3436" y="1446"/>
                  <a:pt x="3439" y="1446"/>
                </a:cubicBezTo>
                <a:cubicBezTo>
                  <a:pt x="3448" y="1452"/>
                  <a:pt x="3452" y="1462"/>
                  <a:pt x="3461" y="1469"/>
                </a:cubicBezTo>
                <a:cubicBezTo>
                  <a:pt x="3467" y="1475"/>
                  <a:pt x="3472" y="1474"/>
                  <a:pt x="3477" y="1470"/>
                </a:cubicBezTo>
                <a:cubicBezTo>
                  <a:pt x="3482" y="1467"/>
                  <a:pt x="3487" y="1465"/>
                  <a:pt x="3493" y="1465"/>
                </a:cubicBezTo>
                <a:cubicBezTo>
                  <a:pt x="3501" y="1472"/>
                  <a:pt x="3509" y="1477"/>
                  <a:pt x="3520" y="1467"/>
                </a:cubicBezTo>
                <a:cubicBezTo>
                  <a:pt x="3524" y="1464"/>
                  <a:pt x="3535" y="1464"/>
                  <a:pt x="3542" y="1470"/>
                </a:cubicBezTo>
                <a:cubicBezTo>
                  <a:pt x="3543" y="1470"/>
                  <a:pt x="3543" y="1470"/>
                  <a:pt x="3544" y="1470"/>
                </a:cubicBezTo>
                <a:cubicBezTo>
                  <a:pt x="3545" y="1471"/>
                  <a:pt x="3547" y="1471"/>
                  <a:pt x="3547" y="1471"/>
                </a:cubicBezTo>
                <a:cubicBezTo>
                  <a:pt x="3551" y="1457"/>
                  <a:pt x="3568" y="1453"/>
                  <a:pt x="3571" y="1438"/>
                </a:cubicBezTo>
                <a:cubicBezTo>
                  <a:pt x="3576" y="1433"/>
                  <a:pt x="3587" y="1434"/>
                  <a:pt x="3588" y="1424"/>
                </a:cubicBezTo>
                <a:cubicBezTo>
                  <a:pt x="3588" y="1424"/>
                  <a:pt x="3588" y="1424"/>
                  <a:pt x="3588" y="1424"/>
                </a:cubicBezTo>
                <a:cubicBezTo>
                  <a:pt x="3590" y="1422"/>
                  <a:pt x="3592" y="1420"/>
                  <a:pt x="3595" y="1419"/>
                </a:cubicBezTo>
                <a:cubicBezTo>
                  <a:pt x="3596" y="1413"/>
                  <a:pt x="3600" y="1411"/>
                  <a:pt x="3605" y="1412"/>
                </a:cubicBezTo>
                <a:cubicBezTo>
                  <a:pt x="3625" y="1418"/>
                  <a:pt x="3645" y="1413"/>
                  <a:pt x="3666" y="1414"/>
                </a:cubicBezTo>
                <a:cubicBezTo>
                  <a:pt x="3667" y="1411"/>
                  <a:pt x="3669" y="1409"/>
                  <a:pt x="3671" y="1407"/>
                </a:cubicBezTo>
                <a:cubicBezTo>
                  <a:pt x="3673" y="1406"/>
                  <a:pt x="3675" y="1403"/>
                  <a:pt x="3678" y="1407"/>
                </a:cubicBezTo>
                <a:cubicBezTo>
                  <a:pt x="3682" y="1408"/>
                  <a:pt x="3683" y="1414"/>
                  <a:pt x="3688" y="1410"/>
                </a:cubicBezTo>
                <a:cubicBezTo>
                  <a:pt x="3688" y="1410"/>
                  <a:pt x="3688" y="1410"/>
                  <a:pt x="3688" y="1410"/>
                </a:cubicBezTo>
                <a:cubicBezTo>
                  <a:pt x="3699" y="1409"/>
                  <a:pt x="3706" y="1407"/>
                  <a:pt x="3708" y="1394"/>
                </a:cubicBezTo>
                <a:cubicBezTo>
                  <a:pt x="3710" y="1382"/>
                  <a:pt x="3720" y="1380"/>
                  <a:pt x="3731" y="1380"/>
                </a:cubicBezTo>
                <a:cubicBezTo>
                  <a:pt x="3735" y="1380"/>
                  <a:pt x="3740" y="1383"/>
                  <a:pt x="3744" y="1377"/>
                </a:cubicBezTo>
                <a:cubicBezTo>
                  <a:pt x="3747" y="1375"/>
                  <a:pt x="3750" y="1374"/>
                  <a:pt x="3751" y="1370"/>
                </a:cubicBezTo>
                <a:cubicBezTo>
                  <a:pt x="3750" y="1364"/>
                  <a:pt x="3755" y="1363"/>
                  <a:pt x="3759" y="1360"/>
                </a:cubicBezTo>
                <a:cubicBezTo>
                  <a:pt x="3759" y="1360"/>
                  <a:pt x="3760" y="1360"/>
                  <a:pt x="3761" y="1360"/>
                </a:cubicBezTo>
                <a:cubicBezTo>
                  <a:pt x="3769" y="1365"/>
                  <a:pt x="3773" y="1358"/>
                  <a:pt x="3778" y="1355"/>
                </a:cubicBezTo>
                <a:cubicBezTo>
                  <a:pt x="3785" y="1354"/>
                  <a:pt x="3788" y="1354"/>
                  <a:pt x="3788" y="1351"/>
                </a:cubicBezTo>
                <a:cubicBezTo>
                  <a:pt x="3790" y="1354"/>
                  <a:pt x="3792" y="1356"/>
                  <a:pt x="3795" y="1357"/>
                </a:cubicBezTo>
                <a:cubicBezTo>
                  <a:pt x="3798" y="1359"/>
                  <a:pt x="3801" y="1359"/>
                  <a:pt x="3804" y="1359"/>
                </a:cubicBezTo>
                <a:cubicBezTo>
                  <a:pt x="3804" y="1360"/>
                  <a:pt x="3804" y="1360"/>
                  <a:pt x="3805" y="1361"/>
                </a:cubicBezTo>
                <a:cubicBezTo>
                  <a:pt x="3803" y="1362"/>
                  <a:pt x="3802" y="1363"/>
                  <a:pt x="3803" y="1365"/>
                </a:cubicBezTo>
                <a:cubicBezTo>
                  <a:pt x="3804" y="1366"/>
                  <a:pt x="3806" y="1367"/>
                  <a:pt x="3807" y="1368"/>
                </a:cubicBezTo>
                <a:cubicBezTo>
                  <a:pt x="3807" y="1368"/>
                  <a:pt x="3807" y="1369"/>
                  <a:pt x="3807" y="1370"/>
                </a:cubicBezTo>
                <a:cubicBezTo>
                  <a:pt x="3807" y="1370"/>
                  <a:pt x="3807" y="1370"/>
                  <a:pt x="3807" y="1370"/>
                </a:cubicBezTo>
                <a:cubicBezTo>
                  <a:pt x="3813" y="1372"/>
                  <a:pt x="3818" y="1376"/>
                  <a:pt x="3824" y="1373"/>
                </a:cubicBezTo>
                <a:cubicBezTo>
                  <a:pt x="3828" y="1370"/>
                  <a:pt x="3833" y="1370"/>
                  <a:pt x="3837" y="1372"/>
                </a:cubicBezTo>
                <a:cubicBezTo>
                  <a:pt x="3840" y="1372"/>
                  <a:pt x="3843" y="1372"/>
                  <a:pt x="3846" y="1372"/>
                </a:cubicBezTo>
                <a:cubicBezTo>
                  <a:pt x="3848" y="1370"/>
                  <a:pt x="3853" y="1370"/>
                  <a:pt x="3851" y="1365"/>
                </a:cubicBezTo>
                <a:cubicBezTo>
                  <a:pt x="3848" y="1363"/>
                  <a:pt x="3849" y="1359"/>
                  <a:pt x="3849" y="1356"/>
                </a:cubicBezTo>
                <a:close/>
                <a:moveTo>
                  <a:pt x="1102" y="54"/>
                </a:moveTo>
                <a:cubicBezTo>
                  <a:pt x="1102" y="54"/>
                  <a:pt x="1102" y="54"/>
                  <a:pt x="1102" y="54"/>
                </a:cubicBezTo>
                <a:cubicBezTo>
                  <a:pt x="1102" y="54"/>
                  <a:pt x="1102" y="54"/>
                  <a:pt x="1102" y="54"/>
                </a:cubicBezTo>
                <a:cubicBezTo>
                  <a:pt x="1102" y="54"/>
                  <a:pt x="1102" y="54"/>
                  <a:pt x="1102" y="54"/>
                </a:cubicBezTo>
                <a:cubicBezTo>
                  <a:pt x="1102" y="54"/>
                  <a:pt x="1102" y="54"/>
                  <a:pt x="1102" y="54"/>
                </a:cubicBezTo>
                <a:close/>
                <a:moveTo>
                  <a:pt x="2764" y="1436"/>
                </a:moveTo>
                <a:cubicBezTo>
                  <a:pt x="2764" y="1436"/>
                  <a:pt x="2764" y="1436"/>
                  <a:pt x="2764" y="1436"/>
                </a:cubicBezTo>
                <a:cubicBezTo>
                  <a:pt x="2764" y="1436"/>
                  <a:pt x="2764" y="1436"/>
                  <a:pt x="2764" y="1436"/>
                </a:cubicBezTo>
                <a:cubicBezTo>
                  <a:pt x="2764" y="1436"/>
                  <a:pt x="2764" y="1436"/>
                  <a:pt x="2764" y="1436"/>
                </a:cubicBezTo>
                <a:cubicBezTo>
                  <a:pt x="2764" y="1436"/>
                  <a:pt x="2764" y="1436"/>
                  <a:pt x="2764" y="1436"/>
                </a:cubicBezTo>
                <a:close/>
                <a:moveTo>
                  <a:pt x="2881" y="106"/>
                </a:moveTo>
                <a:cubicBezTo>
                  <a:pt x="2881" y="106"/>
                  <a:pt x="2881" y="106"/>
                  <a:pt x="2881" y="106"/>
                </a:cubicBezTo>
                <a:cubicBezTo>
                  <a:pt x="2882" y="105"/>
                  <a:pt x="2882" y="105"/>
                  <a:pt x="2882" y="105"/>
                </a:cubicBezTo>
                <a:lnTo>
                  <a:pt x="2881" y="106"/>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r>
              <a:rPr lang="en-GB" sz="1100" dirty="0">
                <a:solidFill>
                  <a:schemeClr val="accent1"/>
                </a:solidFill>
                <a:latin typeface="Consolas" panose="020B0609020204030204" pitchFamily="49" charset="0"/>
              </a:rPr>
              <a:t>def </a:t>
            </a:r>
            <a:r>
              <a:rPr lang="en-GB" sz="1100" dirty="0" err="1">
                <a:solidFill>
                  <a:schemeClr val="accent1"/>
                </a:solidFill>
                <a:latin typeface="Consolas" panose="020B0609020204030204" pitchFamily="49" charset="0"/>
              </a:rPr>
              <a:t>PassFail</a:t>
            </a:r>
            <a:r>
              <a:rPr lang="en-GB" sz="1100" dirty="0">
                <a:solidFill>
                  <a:schemeClr val="accent1"/>
                </a:solidFill>
                <a:latin typeface="Consolas" panose="020B0609020204030204" pitchFamily="49" charset="0"/>
              </a:rPr>
              <a:t>(</a:t>
            </a:r>
            <a:r>
              <a:rPr lang="en-GB" sz="1100" dirty="0" err="1">
                <a:solidFill>
                  <a:schemeClr val="accent1"/>
                </a:solidFill>
                <a:latin typeface="Consolas" panose="020B0609020204030204" pitchFamily="49" charset="0"/>
              </a:rPr>
              <a:t>MinorFaults</a:t>
            </a:r>
            <a:r>
              <a:rPr lang="en-GB" sz="1100" dirty="0">
                <a:solidFill>
                  <a:schemeClr val="accent1"/>
                </a:solidFill>
                <a:latin typeface="Consolas" panose="020B0609020204030204" pitchFamily="49" charset="0"/>
              </a:rPr>
              <a:t>):</a:t>
            </a:r>
          </a:p>
        </p:txBody>
      </p:sp>
      <p:sp>
        <p:nvSpPr>
          <p:cNvPr id="5" name="Freeform 46">
            <a:extLst>
              <a:ext uri="{FF2B5EF4-FFF2-40B4-BE49-F238E27FC236}">
                <a16:creationId xmlns:a16="http://schemas.microsoft.com/office/drawing/2014/main" id="{6A3FA065-F6AA-4B6C-8A96-BDCBE71FEDE5}"/>
              </a:ext>
            </a:extLst>
          </p:cNvPr>
          <p:cNvSpPr>
            <a:spLocks noEditPoints="1"/>
          </p:cNvSpPr>
          <p:nvPr/>
        </p:nvSpPr>
        <p:spPr bwMode="auto">
          <a:xfrm>
            <a:off x="3980414" y="2894656"/>
            <a:ext cx="4217720" cy="368361"/>
          </a:xfrm>
          <a:custGeom>
            <a:avLst/>
            <a:gdLst>
              <a:gd name="T0" fmla="*/ 3802 w 3862"/>
              <a:gd name="T1" fmla="*/ 82 h 1492"/>
              <a:gd name="T2" fmla="*/ 3599 w 3862"/>
              <a:gd name="T3" fmla="*/ 60 h 1492"/>
              <a:gd name="T4" fmla="*/ 3424 w 3862"/>
              <a:gd name="T5" fmla="*/ 18 h 1492"/>
              <a:gd name="T6" fmla="*/ 3294 w 3862"/>
              <a:gd name="T7" fmla="*/ 37 h 1492"/>
              <a:gd name="T8" fmla="*/ 3211 w 3862"/>
              <a:gd name="T9" fmla="*/ 84 h 1492"/>
              <a:gd name="T10" fmla="*/ 3037 w 3862"/>
              <a:gd name="T11" fmla="*/ 87 h 1492"/>
              <a:gd name="T12" fmla="*/ 2882 w 3862"/>
              <a:gd name="T13" fmla="*/ 105 h 1492"/>
              <a:gd name="T14" fmla="*/ 2747 w 3862"/>
              <a:gd name="T15" fmla="*/ 115 h 1492"/>
              <a:gd name="T16" fmla="*/ 2622 w 3862"/>
              <a:gd name="T17" fmla="*/ 127 h 1492"/>
              <a:gd name="T18" fmla="*/ 2480 w 3862"/>
              <a:gd name="T19" fmla="*/ 116 h 1492"/>
              <a:gd name="T20" fmla="*/ 2376 w 3862"/>
              <a:gd name="T21" fmla="*/ 87 h 1492"/>
              <a:gd name="T22" fmla="*/ 2321 w 3862"/>
              <a:gd name="T23" fmla="*/ 161 h 1492"/>
              <a:gd name="T24" fmla="*/ 2206 w 3862"/>
              <a:gd name="T25" fmla="*/ 175 h 1492"/>
              <a:gd name="T26" fmla="*/ 2093 w 3862"/>
              <a:gd name="T27" fmla="*/ 144 h 1492"/>
              <a:gd name="T28" fmla="*/ 1984 w 3862"/>
              <a:gd name="T29" fmla="*/ 108 h 1492"/>
              <a:gd name="T30" fmla="*/ 1876 w 3862"/>
              <a:gd name="T31" fmla="*/ 101 h 1492"/>
              <a:gd name="T32" fmla="*/ 1704 w 3862"/>
              <a:gd name="T33" fmla="*/ 58 h 1492"/>
              <a:gd name="T34" fmla="*/ 1531 w 3862"/>
              <a:gd name="T35" fmla="*/ 32 h 1492"/>
              <a:gd name="T36" fmla="*/ 1329 w 3862"/>
              <a:gd name="T37" fmla="*/ 48 h 1492"/>
              <a:gd name="T38" fmla="*/ 1186 w 3862"/>
              <a:gd name="T39" fmla="*/ 18 h 1492"/>
              <a:gd name="T40" fmla="*/ 1074 w 3862"/>
              <a:gd name="T41" fmla="*/ 56 h 1492"/>
              <a:gd name="T42" fmla="*/ 971 w 3862"/>
              <a:gd name="T43" fmla="*/ 65 h 1492"/>
              <a:gd name="T44" fmla="*/ 868 w 3862"/>
              <a:gd name="T45" fmla="*/ 68 h 1492"/>
              <a:gd name="T46" fmla="*/ 771 w 3862"/>
              <a:gd name="T47" fmla="*/ 90 h 1492"/>
              <a:gd name="T48" fmla="*/ 664 w 3862"/>
              <a:gd name="T49" fmla="*/ 88 h 1492"/>
              <a:gd name="T50" fmla="*/ 494 w 3862"/>
              <a:gd name="T51" fmla="*/ 44 h 1492"/>
              <a:gd name="T52" fmla="*/ 345 w 3862"/>
              <a:gd name="T53" fmla="*/ 44 h 1492"/>
              <a:gd name="T54" fmla="*/ 196 w 3862"/>
              <a:gd name="T55" fmla="*/ 108 h 1492"/>
              <a:gd name="T56" fmla="*/ 80 w 3862"/>
              <a:gd name="T57" fmla="*/ 167 h 1492"/>
              <a:gd name="T58" fmla="*/ 21 w 3862"/>
              <a:gd name="T59" fmla="*/ 148 h 1492"/>
              <a:gd name="T60" fmla="*/ 43 w 3862"/>
              <a:gd name="T61" fmla="*/ 1424 h 1492"/>
              <a:gd name="T62" fmla="*/ 256 w 3862"/>
              <a:gd name="T63" fmla="*/ 1420 h 1492"/>
              <a:gd name="T64" fmla="*/ 437 w 3862"/>
              <a:gd name="T65" fmla="*/ 1461 h 1492"/>
              <a:gd name="T66" fmla="*/ 569 w 3862"/>
              <a:gd name="T67" fmla="*/ 1397 h 1492"/>
              <a:gd name="T68" fmla="*/ 623 w 3862"/>
              <a:gd name="T69" fmla="*/ 1341 h 1492"/>
              <a:gd name="T70" fmla="*/ 790 w 3862"/>
              <a:gd name="T71" fmla="*/ 1343 h 1492"/>
              <a:gd name="T72" fmla="*/ 940 w 3862"/>
              <a:gd name="T73" fmla="*/ 1329 h 1492"/>
              <a:gd name="T74" fmla="*/ 1069 w 3862"/>
              <a:gd name="T75" fmla="*/ 1353 h 1492"/>
              <a:gd name="T76" fmla="*/ 1175 w 3862"/>
              <a:gd name="T77" fmla="*/ 1351 h 1492"/>
              <a:gd name="T78" fmla="*/ 1344 w 3862"/>
              <a:gd name="T79" fmla="*/ 1331 h 1492"/>
              <a:gd name="T80" fmla="*/ 1452 w 3862"/>
              <a:gd name="T81" fmla="*/ 1360 h 1492"/>
              <a:gd name="T82" fmla="*/ 1517 w 3862"/>
              <a:gd name="T83" fmla="*/ 1348 h 1492"/>
              <a:gd name="T84" fmla="*/ 1601 w 3862"/>
              <a:gd name="T85" fmla="*/ 1258 h 1492"/>
              <a:gd name="T86" fmla="*/ 1693 w 3862"/>
              <a:gd name="T87" fmla="*/ 1314 h 1492"/>
              <a:gd name="T88" fmla="*/ 1798 w 3862"/>
              <a:gd name="T89" fmla="*/ 1341 h 1492"/>
              <a:gd name="T90" fmla="*/ 1893 w 3862"/>
              <a:gd name="T91" fmla="*/ 1358 h 1492"/>
              <a:gd name="T92" fmla="*/ 2003 w 3862"/>
              <a:gd name="T93" fmla="*/ 1370 h 1492"/>
              <a:gd name="T94" fmla="*/ 2200 w 3862"/>
              <a:gd name="T95" fmla="*/ 1409 h 1492"/>
              <a:gd name="T96" fmla="*/ 2334 w 3862"/>
              <a:gd name="T97" fmla="*/ 1445 h 1492"/>
              <a:gd name="T98" fmla="*/ 2551 w 3862"/>
              <a:gd name="T99" fmla="*/ 1436 h 1492"/>
              <a:gd name="T100" fmla="*/ 2693 w 3862"/>
              <a:gd name="T101" fmla="*/ 1470 h 1492"/>
              <a:gd name="T102" fmla="*/ 2803 w 3862"/>
              <a:gd name="T103" fmla="*/ 1429 h 1492"/>
              <a:gd name="T104" fmla="*/ 2895 w 3862"/>
              <a:gd name="T105" fmla="*/ 1428 h 1492"/>
              <a:gd name="T106" fmla="*/ 2998 w 3862"/>
              <a:gd name="T107" fmla="*/ 1428 h 1492"/>
              <a:gd name="T108" fmla="*/ 3096 w 3862"/>
              <a:gd name="T109" fmla="*/ 1410 h 1492"/>
              <a:gd name="T110" fmla="*/ 3202 w 3862"/>
              <a:gd name="T111" fmla="*/ 1414 h 1492"/>
              <a:gd name="T112" fmla="*/ 3363 w 3862"/>
              <a:gd name="T113" fmla="*/ 1477 h 1492"/>
              <a:gd name="T114" fmla="*/ 3520 w 3862"/>
              <a:gd name="T115" fmla="*/ 1467 h 1492"/>
              <a:gd name="T116" fmla="*/ 3678 w 3862"/>
              <a:gd name="T117" fmla="*/ 1407 h 1492"/>
              <a:gd name="T118" fmla="*/ 3795 w 3862"/>
              <a:gd name="T119" fmla="*/ 1357 h 1492"/>
              <a:gd name="T120" fmla="*/ 3849 w 3862"/>
              <a:gd name="T121" fmla="*/ 1356 h 1492"/>
              <a:gd name="T122" fmla="*/ 2881 w 3862"/>
              <a:gd name="T123" fmla="*/ 106 h 1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62" h="1492">
                <a:moveTo>
                  <a:pt x="3849" y="1356"/>
                </a:moveTo>
                <a:cubicBezTo>
                  <a:pt x="3848" y="1355"/>
                  <a:pt x="3848" y="1355"/>
                  <a:pt x="3848" y="1355"/>
                </a:cubicBezTo>
                <a:cubicBezTo>
                  <a:pt x="3853" y="1357"/>
                  <a:pt x="3857" y="1359"/>
                  <a:pt x="3862" y="1360"/>
                </a:cubicBezTo>
                <a:cubicBezTo>
                  <a:pt x="3862" y="79"/>
                  <a:pt x="3862" y="79"/>
                  <a:pt x="3862" y="79"/>
                </a:cubicBezTo>
                <a:cubicBezTo>
                  <a:pt x="3857" y="79"/>
                  <a:pt x="3852" y="79"/>
                  <a:pt x="3847" y="79"/>
                </a:cubicBezTo>
                <a:cubicBezTo>
                  <a:pt x="3843" y="83"/>
                  <a:pt x="3837" y="81"/>
                  <a:pt x="3832" y="82"/>
                </a:cubicBezTo>
                <a:cubicBezTo>
                  <a:pt x="3832" y="82"/>
                  <a:pt x="3832" y="82"/>
                  <a:pt x="3832" y="82"/>
                </a:cubicBezTo>
                <a:cubicBezTo>
                  <a:pt x="3831" y="82"/>
                  <a:pt x="3831" y="82"/>
                  <a:pt x="3830" y="82"/>
                </a:cubicBezTo>
                <a:cubicBezTo>
                  <a:pt x="3828" y="83"/>
                  <a:pt x="3827" y="84"/>
                  <a:pt x="3826" y="85"/>
                </a:cubicBezTo>
                <a:cubicBezTo>
                  <a:pt x="3824" y="86"/>
                  <a:pt x="3823" y="88"/>
                  <a:pt x="3822" y="89"/>
                </a:cubicBezTo>
                <a:cubicBezTo>
                  <a:pt x="3816" y="95"/>
                  <a:pt x="3810" y="81"/>
                  <a:pt x="3802" y="82"/>
                </a:cubicBezTo>
                <a:cubicBezTo>
                  <a:pt x="3788" y="81"/>
                  <a:pt x="3775" y="58"/>
                  <a:pt x="3762" y="63"/>
                </a:cubicBezTo>
                <a:cubicBezTo>
                  <a:pt x="3762" y="63"/>
                  <a:pt x="3762" y="63"/>
                  <a:pt x="3762" y="63"/>
                </a:cubicBezTo>
                <a:cubicBezTo>
                  <a:pt x="3750" y="59"/>
                  <a:pt x="3737" y="49"/>
                  <a:pt x="3725" y="63"/>
                </a:cubicBezTo>
                <a:cubicBezTo>
                  <a:pt x="3725" y="64"/>
                  <a:pt x="3725" y="64"/>
                  <a:pt x="3725" y="64"/>
                </a:cubicBezTo>
                <a:cubicBezTo>
                  <a:pt x="3721" y="65"/>
                  <a:pt x="3716" y="68"/>
                  <a:pt x="3711" y="68"/>
                </a:cubicBezTo>
                <a:cubicBezTo>
                  <a:pt x="3702" y="70"/>
                  <a:pt x="3693" y="77"/>
                  <a:pt x="3685" y="66"/>
                </a:cubicBezTo>
                <a:cubicBezTo>
                  <a:pt x="3679" y="59"/>
                  <a:pt x="3670" y="58"/>
                  <a:pt x="3662" y="53"/>
                </a:cubicBezTo>
                <a:cubicBezTo>
                  <a:pt x="3658" y="52"/>
                  <a:pt x="3654" y="49"/>
                  <a:pt x="3650" y="53"/>
                </a:cubicBezTo>
                <a:cubicBezTo>
                  <a:pt x="3650" y="53"/>
                  <a:pt x="3649" y="54"/>
                  <a:pt x="3649" y="54"/>
                </a:cubicBezTo>
                <a:cubicBezTo>
                  <a:pt x="3635" y="51"/>
                  <a:pt x="3622" y="51"/>
                  <a:pt x="3609" y="59"/>
                </a:cubicBezTo>
                <a:cubicBezTo>
                  <a:pt x="3606" y="60"/>
                  <a:pt x="3602" y="60"/>
                  <a:pt x="3599" y="60"/>
                </a:cubicBezTo>
                <a:cubicBezTo>
                  <a:pt x="3599" y="60"/>
                  <a:pt x="3599" y="60"/>
                  <a:pt x="3599" y="60"/>
                </a:cubicBezTo>
                <a:cubicBezTo>
                  <a:pt x="3598" y="58"/>
                  <a:pt x="3597" y="57"/>
                  <a:pt x="3597" y="55"/>
                </a:cubicBezTo>
                <a:cubicBezTo>
                  <a:pt x="3597" y="55"/>
                  <a:pt x="3597" y="55"/>
                  <a:pt x="3597" y="55"/>
                </a:cubicBezTo>
                <a:cubicBezTo>
                  <a:pt x="3589" y="50"/>
                  <a:pt x="3582" y="48"/>
                  <a:pt x="3576" y="50"/>
                </a:cubicBezTo>
                <a:cubicBezTo>
                  <a:pt x="3573" y="49"/>
                  <a:pt x="3571" y="50"/>
                  <a:pt x="3570" y="52"/>
                </a:cubicBezTo>
                <a:cubicBezTo>
                  <a:pt x="3568" y="53"/>
                  <a:pt x="3566" y="55"/>
                  <a:pt x="3564" y="56"/>
                </a:cubicBezTo>
                <a:cubicBezTo>
                  <a:pt x="3557" y="61"/>
                  <a:pt x="3550" y="60"/>
                  <a:pt x="3542" y="57"/>
                </a:cubicBezTo>
                <a:cubicBezTo>
                  <a:pt x="3542" y="57"/>
                  <a:pt x="3542" y="57"/>
                  <a:pt x="3542" y="57"/>
                </a:cubicBezTo>
                <a:cubicBezTo>
                  <a:pt x="3524" y="49"/>
                  <a:pt x="3505" y="41"/>
                  <a:pt x="3484" y="39"/>
                </a:cubicBezTo>
                <a:cubicBezTo>
                  <a:pt x="3464" y="37"/>
                  <a:pt x="3451" y="33"/>
                  <a:pt x="3432" y="26"/>
                </a:cubicBezTo>
                <a:cubicBezTo>
                  <a:pt x="3428" y="25"/>
                  <a:pt x="3425" y="23"/>
                  <a:pt x="3424" y="18"/>
                </a:cubicBezTo>
                <a:cubicBezTo>
                  <a:pt x="3420" y="17"/>
                  <a:pt x="3411" y="3"/>
                  <a:pt x="3408" y="6"/>
                </a:cubicBezTo>
                <a:cubicBezTo>
                  <a:pt x="3405" y="8"/>
                  <a:pt x="3403" y="9"/>
                  <a:pt x="3400" y="7"/>
                </a:cubicBezTo>
                <a:cubicBezTo>
                  <a:pt x="3391" y="0"/>
                  <a:pt x="3381" y="1"/>
                  <a:pt x="3371" y="5"/>
                </a:cubicBezTo>
                <a:cubicBezTo>
                  <a:pt x="3370" y="4"/>
                  <a:pt x="3370" y="4"/>
                  <a:pt x="3370" y="4"/>
                </a:cubicBezTo>
                <a:cubicBezTo>
                  <a:pt x="3369" y="3"/>
                  <a:pt x="3367" y="4"/>
                  <a:pt x="3365" y="5"/>
                </a:cubicBezTo>
                <a:cubicBezTo>
                  <a:pt x="3361" y="6"/>
                  <a:pt x="3358" y="10"/>
                  <a:pt x="3354" y="13"/>
                </a:cubicBezTo>
                <a:cubicBezTo>
                  <a:pt x="3354" y="22"/>
                  <a:pt x="3347" y="25"/>
                  <a:pt x="3341" y="29"/>
                </a:cubicBezTo>
                <a:cubicBezTo>
                  <a:pt x="3338" y="31"/>
                  <a:pt x="3333" y="32"/>
                  <a:pt x="3333" y="34"/>
                </a:cubicBezTo>
                <a:cubicBezTo>
                  <a:pt x="3329" y="49"/>
                  <a:pt x="3317" y="11"/>
                  <a:pt x="3309" y="23"/>
                </a:cubicBezTo>
                <a:cubicBezTo>
                  <a:pt x="3305" y="26"/>
                  <a:pt x="3301" y="29"/>
                  <a:pt x="3297" y="33"/>
                </a:cubicBezTo>
                <a:cubicBezTo>
                  <a:pt x="3296" y="34"/>
                  <a:pt x="3295" y="36"/>
                  <a:pt x="3294" y="37"/>
                </a:cubicBezTo>
                <a:cubicBezTo>
                  <a:pt x="3294" y="37"/>
                  <a:pt x="3294" y="37"/>
                  <a:pt x="3294" y="37"/>
                </a:cubicBezTo>
                <a:cubicBezTo>
                  <a:pt x="3294" y="37"/>
                  <a:pt x="3294" y="37"/>
                  <a:pt x="3294" y="37"/>
                </a:cubicBezTo>
                <a:cubicBezTo>
                  <a:pt x="3290" y="38"/>
                  <a:pt x="3288" y="41"/>
                  <a:pt x="3288" y="45"/>
                </a:cubicBezTo>
                <a:cubicBezTo>
                  <a:pt x="3287" y="46"/>
                  <a:pt x="3286" y="47"/>
                  <a:pt x="3285" y="48"/>
                </a:cubicBezTo>
                <a:cubicBezTo>
                  <a:pt x="3284" y="48"/>
                  <a:pt x="3284" y="49"/>
                  <a:pt x="3283" y="50"/>
                </a:cubicBezTo>
                <a:cubicBezTo>
                  <a:pt x="3283" y="56"/>
                  <a:pt x="3280" y="60"/>
                  <a:pt x="3276" y="63"/>
                </a:cubicBezTo>
                <a:cubicBezTo>
                  <a:pt x="3272" y="70"/>
                  <a:pt x="3263" y="67"/>
                  <a:pt x="3259" y="73"/>
                </a:cubicBezTo>
                <a:cubicBezTo>
                  <a:pt x="3258" y="74"/>
                  <a:pt x="3257" y="76"/>
                  <a:pt x="3256" y="77"/>
                </a:cubicBezTo>
                <a:cubicBezTo>
                  <a:pt x="3250" y="80"/>
                  <a:pt x="3246" y="84"/>
                  <a:pt x="3245" y="90"/>
                </a:cubicBezTo>
                <a:cubicBezTo>
                  <a:pt x="3242" y="90"/>
                  <a:pt x="3238" y="91"/>
                  <a:pt x="3237" y="89"/>
                </a:cubicBezTo>
                <a:cubicBezTo>
                  <a:pt x="3230" y="78"/>
                  <a:pt x="3220" y="84"/>
                  <a:pt x="3211" y="84"/>
                </a:cubicBezTo>
                <a:cubicBezTo>
                  <a:pt x="3211" y="84"/>
                  <a:pt x="3211" y="84"/>
                  <a:pt x="3211" y="84"/>
                </a:cubicBezTo>
                <a:cubicBezTo>
                  <a:pt x="3198" y="77"/>
                  <a:pt x="3184" y="84"/>
                  <a:pt x="3172" y="79"/>
                </a:cubicBezTo>
                <a:cubicBezTo>
                  <a:pt x="3168" y="77"/>
                  <a:pt x="3165" y="76"/>
                  <a:pt x="3163" y="73"/>
                </a:cubicBezTo>
                <a:cubicBezTo>
                  <a:pt x="3147" y="55"/>
                  <a:pt x="3131" y="53"/>
                  <a:pt x="3112" y="69"/>
                </a:cubicBezTo>
                <a:cubicBezTo>
                  <a:pt x="3112" y="70"/>
                  <a:pt x="3111" y="70"/>
                  <a:pt x="3111" y="70"/>
                </a:cubicBezTo>
                <a:cubicBezTo>
                  <a:pt x="3111" y="71"/>
                  <a:pt x="3111" y="71"/>
                  <a:pt x="3111" y="71"/>
                </a:cubicBezTo>
                <a:cubicBezTo>
                  <a:pt x="3110" y="72"/>
                  <a:pt x="3110" y="72"/>
                  <a:pt x="3110" y="72"/>
                </a:cubicBezTo>
                <a:cubicBezTo>
                  <a:pt x="3103" y="73"/>
                  <a:pt x="3102" y="79"/>
                  <a:pt x="3099" y="84"/>
                </a:cubicBezTo>
                <a:cubicBezTo>
                  <a:pt x="3094" y="93"/>
                  <a:pt x="3088" y="96"/>
                  <a:pt x="3078" y="92"/>
                </a:cubicBezTo>
                <a:cubicBezTo>
                  <a:pt x="3070" y="90"/>
                  <a:pt x="3061" y="87"/>
                  <a:pt x="3053" y="89"/>
                </a:cubicBezTo>
                <a:cubicBezTo>
                  <a:pt x="3047" y="94"/>
                  <a:pt x="3042" y="89"/>
                  <a:pt x="3037" y="87"/>
                </a:cubicBezTo>
                <a:cubicBezTo>
                  <a:pt x="3035" y="87"/>
                  <a:pt x="3032" y="86"/>
                  <a:pt x="3030" y="87"/>
                </a:cubicBezTo>
                <a:cubicBezTo>
                  <a:pt x="3019" y="96"/>
                  <a:pt x="3012" y="91"/>
                  <a:pt x="3008" y="79"/>
                </a:cubicBezTo>
                <a:cubicBezTo>
                  <a:pt x="2994" y="60"/>
                  <a:pt x="2981" y="59"/>
                  <a:pt x="2967" y="81"/>
                </a:cubicBezTo>
                <a:cubicBezTo>
                  <a:pt x="2964" y="89"/>
                  <a:pt x="2962" y="96"/>
                  <a:pt x="2953" y="97"/>
                </a:cubicBezTo>
                <a:cubicBezTo>
                  <a:pt x="2949" y="98"/>
                  <a:pt x="2949" y="101"/>
                  <a:pt x="2948" y="103"/>
                </a:cubicBezTo>
                <a:cubicBezTo>
                  <a:pt x="2948" y="104"/>
                  <a:pt x="2948" y="104"/>
                  <a:pt x="2948" y="104"/>
                </a:cubicBezTo>
                <a:cubicBezTo>
                  <a:pt x="2945" y="106"/>
                  <a:pt x="2940" y="103"/>
                  <a:pt x="2938" y="106"/>
                </a:cubicBezTo>
                <a:cubicBezTo>
                  <a:pt x="2937" y="106"/>
                  <a:pt x="2936" y="107"/>
                  <a:pt x="2936" y="107"/>
                </a:cubicBezTo>
                <a:cubicBezTo>
                  <a:pt x="2932" y="106"/>
                  <a:pt x="2930" y="109"/>
                  <a:pt x="2928" y="111"/>
                </a:cubicBezTo>
                <a:cubicBezTo>
                  <a:pt x="2913" y="117"/>
                  <a:pt x="2899" y="113"/>
                  <a:pt x="2887" y="105"/>
                </a:cubicBezTo>
                <a:cubicBezTo>
                  <a:pt x="2885" y="105"/>
                  <a:pt x="2884" y="105"/>
                  <a:pt x="2882" y="105"/>
                </a:cubicBezTo>
                <a:cubicBezTo>
                  <a:pt x="2874" y="104"/>
                  <a:pt x="2871" y="97"/>
                  <a:pt x="2865" y="93"/>
                </a:cubicBezTo>
                <a:cubicBezTo>
                  <a:pt x="2857" y="90"/>
                  <a:pt x="2850" y="86"/>
                  <a:pt x="2841" y="87"/>
                </a:cubicBezTo>
                <a:cubicBezTo>
                  <a:pt x="2836" y="87"/>
                  <a:pt x="2833" y="84"/>
                  <a:pt x="2830" y="82"/>
                </a:cubicBezTo>
                <a:cubicBezTo>
                  <a:pt x="2825" y="77"/>
                  <a:pt x="2819" y="76"/>
                  <a:pt x="2813" y="81"/>
                </a:cubicBezTo>
                <a:cubicBezTo>
                  <a:pt x="2809" y="85"/>
                  <a:pt x="2802" y="85"/>
                  <a:pt x="2798" y="90"/>
                </a:cubicBezTo>
                <a:cubicBezTo>
                  <a:pt x="2796" y="92"/>
                  <a:pt x="2793" y="94"/>
                  <a:pt x="2791" y="95"/>
                </a:cubicBezTo>
                <a:cubicBezTo>
                  <a:pt x="2782" y="102"/>
                  <a:pt x="2774" y="111"/>
                  <a:pt x="2762" y="114"/>
                </a:cubicBezTo>
                <a:cubicBezTo>
                  <a:pt x="2762" y="114"/>
                  <a:pt x="2762" y="115"/>
                  <a:pt x="2762" y="116"/>
                </a:cubicBezTo>
                <a:cubicBezTo>
                  <a:pt x="2761" y="116"/>
                  <a:pt x="2759" y="116"/>
                  <a:pt x="2758" y="116"/>
                </a:cubicBezTo>
                <a:cubicBezTo>
                  <a:pt x="2757" y="117"/>
                  <a:pt x="2756" y="117"/>
                  <a:pt x="2756" y="118"/>
                </a:cubicBezTo>
                <a:cubicBezTo>
                  <a:pt x="2754" y="114"/>
                  <a:pt x="2750" y="113"/>
                  <a:pt x="2747" y="115"/>
                </a:cubicBezTo>
                <a:cubicBezTo>
                  <a:pt x="2733" y="121"/>
                  <a:pt x="2721" y="118"/>
                  <a:pt x="2710" y="108"/>
                </a:cubicBezTo>
                <a:cubicBezTo>
                  <a:pt x="2706" y="104"/>
                  <a:pt x="2701" y="99"/>
                  <a:pt x="2694" y="100"/>
                </a:cubicBezTo>
                <a:cubicBezTo>
                  <a:pt x="2695" y="98"/>
                  <a:pt x="2695" y="97"/>
                  <a:pt x="2693" y="96"/>
                </a:cubicBezTo>
                <a:cubicBezTo>
                  <a:pt x="2693" y="96"/>
                  <a:pt x="2693" y="96"/>
                  <a:pt x="2692" y="96"/>
                </a:cubicBezTo>
                <a:cubicBezTo>
                  <a:pt x="2692" y="96"/>
                  <a:pt x="2692" y="96"/>
                  <a:pt x="2692" y="96"/>
                </a:cubicBezTo>
                <a:cubicBezTo>
                  <a:pt x="2694" y="90"/>
                  <a:pt x="2693" y="86"/>
                  <a:pt x="2687" y="86"/>
                </a:cubicBezTo>
                <a:cubicBezTo>
                  <a:pt x="2677" y="88"/>
                  <a:pt x="2667" y="88"/>
                  <a:pt x="2657" y="87"/>
                </a:cubicBezTo>
                <a:cubicBezTo>
                  <a:pt x="2656" y="88"/>
                  <a:pt x="2655" y="89"/>
                  <a:pt x="2654" y="89"/>
                </a:cubicBezTo>
                <a:cubicBezTo>
                  <a:pt x="2653" y="93"/>
                  <a:pt x="2648" y="93"/>
                  <a:pt x="2648" y="97"/>
                </a:cubicBezTo>
                <a:cubicBezTo>
                  <a:pt x="2646" y="99"/>
                  <a:pt x="2645" y="103"/>
                  <a:pt x="2643" y="104"/>
                </a:cubicBezTo>
                <a:cubicBezTo>
                  <a:pt x="2631" y="107"/>
                  <a:pt x="2627" y="118"/>
                  <a:pt x="2622" y="127"/>
                </a:cubicBezTo>
                <a:cubicBezTo>
                  <a:pt x="2622" y="127"/>
                  <a:pt x="2622" y="127"/>
                  <a:pt x="2622" y="127"/>
                </a:cubicBezTo>
                <a:cubicBezTo>
                  <a:pt x="2608" y="133"/>
                  <a:pt x="2598" y="123"/>
                  <a:pt x="2587" y="118"/>
                </a:cubicBezTo>
                <a:cubicBezTo>
                  <a:pt x="2583" y="113"/>
                  <a:pt x="2581" y="112"/>
                  <a:pt x="2573" y="116"/>
                </a:cubicBezTo>
                <a:cubicBezTo>
                  <a:pt x="2564" y="122"/>
                  <a:pt x="2552" y="133"/>
                  <a:pt x="2538" y="121"/>
                </a:cubicBezTo>
                <a:cubicBezTo>
                  <a:pt x="2534" y="117"/>
                  <a:pt x="2528" y="125"/>
                  <a:pt x="2524" y="120"/>
                </a:cubicBezTo>
                <a:cubicBezTo>
                  <a:pt x="2516" y="114"/>
                  <a:pt x="2508" y="114"/>
                  <a:pt x="2499" y="118"/>
                </a:cubicBezTo>
                <a:cubicBezTo>
                  <a:pt x="2499" y="119"/>
                  <a:pt x="2499" y="120"/>
                  <a:pt x="2499" y="121"/>
                </a:cubicBezTo>
                <a:cubicBezTo>
                  <a:pt x="2496" y="124"/>
                  <a:pt x="2496" y="130"/>
                  <a:pt x="2489" y="129"/>
                </a:cubicBezTo>
                <a:cubicBezTo>
                  <a:pt x="2485" y="128"/>
                  <a:pt x="2482" y="126"/>
                  <a:pt x="2481" y="122"/>
                </a:cubicBezTo>
                <a:cubicBezTo>
                  <a:pt x="2481" y="120"/>
                  <a:pt x="2481" y="118"/>
                  <a:pt x="2480" y="116"/>
                </a:cubicBezTo>
                <a:cubicBezTo>
                  <a:pt x="2480" y="116"/>
                  <a:pt x="2480" y="116"/>
                  <a:pt x="2480" y="116"/>
                </a:cubicBezTo>
                <a:cubicBezTo>
                  <a:pt x="2484" y="110"/>
                  <a:pt x="2477" y="106"/>
                  <a:pt x="2476" y="101"/>
                </a:cubicBezTo>
                <a:cubicBezTo>
                  <a:pt x="2475" y="98"/>
                  <a:pt x="2472" y="97"/>
                  <a:pt x="2469" y="98"/>
                </a:cubicBezTo>
                <a:cubicBezTo>
                  <a:pt x="2453" y="105"/>
                  <a:pt x="2443" y="93"/>
                  <a:pt x="2432" y="86"/>
                </a:cubicBezTo>
                <a:cubicBezTo>
                  <a:pt x="2429" y="87"/>
                  <a:pt x="2427" y="88"/>
                  <a:pt x="2426" y="91"/>
                </a:cubicBezTo>
                <a:cubicBezTo>
                  <a:pt x="2421" y="98"/>
                  <a:pt x="2418" y="99"/>
                  <a:pt x="2415" y="94"/>
                </a:cubicBezTo>
                <a:cubicBezTo>
                  <a:pt x="2411" y="86"/>
                  <a:pt x="2404" y="85"/>
                  <a:pt x="2398" y="82"/>
                </a:cubicBezTo>
                <a:cubicBezTo>
                  <a:pt x="2395" y="77"/>
                  <a:pt x="2391" y="76"/>
                  <a:pt x="2386" y="78"/>
                </a:cubicBezTo>
                <a:cubicBezTo>
                  <a:pt x="2386" y="78"/>
                  <a:pt x="2386" y="78"/>
                  <a:pt x="2386" y="78"/>
                </a:cubicBezTo>
                <a:cubicBezTo>
                  <a:pt x="2385" y="78"/>
                  <a:pt x="2384" y="78"/>
                  <a:pt x="2383" y="77"/>
                </a:cubicBezTo>
                <a:cubicBezTo>
                  <a:pt x="2381" y="81"/>
                  <a:pt x="2378" y="84"/>
                  <a:pt x="2376" y="87"/>
                </a:cubicBezTo>
                <a:cubicBezTo>
                  <a:pt x="2376" y="87"/>
                  <a:pt x="2376" y="87"/>
                  <a:pt x="2376" y="87"/>
                </a:cubicBezTo>
                <a:cubicBezTo>
                  <a:pt x="2376" y="87"/>
                  <a:pt x="2376" y="87"/>
                  <a:pt x="2376" y="87"/>
                </a:cubicBezTo>
                <a:cubicBezTo>
                  <a:pt x="2367" y="89"/>
                  <a:pt x="2364" y="98"/>
                  <a:pt x="2357" y="103"/>
                </a:cubicBezTo>
                <a:cubicBezTo>
                  <a:pt x="2357" y="103"/>
                  <a:pt x="2357" y="103"/>
                  <a:pt x="2357" y="103"/>
                </a:cubicBezTo>
                <a:cubicBezTo>
                  <a:pt x="2355" y="102"/>
                  <a:pt x="2354" y="103"/>
                  <a:pt x="2352" y="105"/>
                </a:cubicBezTo>
                <a:cubicBezTo>
                  <a:pt x="2352" y="106"/>
                  <a:pt x="2351" y="107"/>
                  <a:pt x="2350" y="108"/>
                </a:cubicBezTo>
                <a:cubicBezTo>
                  <a:pt x="2348" y="115"/>
                  <a:pt x="2342" y="121"/>
                  <a:pt x="2339" y="128"/>
                </a:cubicBezTo>
                <a:cubicBezTo>
                  <a:pt x="2339" y="135"/>
                  <a:pt x="2329" y="137"/>
                  <a:pt x="2331" y="145"/>
                </a:cubicBezTo>
                <a:cubicBezTo>
                  <a:pt x="2331" y="145"/>
                  <a:pt x="2331" y="145"/>
                  <a:pt x="2331" y="145"/>
                </a:cubicBezTo>
                <a:cubicBezTo>
                  <a:pt x="2330" y="147"/>
                  <a:pt x="2328" y="148"/>
                  <a:pt x="2327" y="150"/>
                </a:cubicBezTo>
                <a:cubicBezTo>
                  <a:pt x="2326" y="150"/>
                  <a:pt x="2325" y="150"/>
                  <a:pt x="2325" y="150"/>
                </a:cubicBezTo>
                <a:cubicBezTo>
                  <a:pt x="2324" y="154"/>
                  <a:pt x="2323" y="158"/>
                  <a:pt x="2321" y="161"/>
                </a:cubicBezTo>
                <a:cubicBezTo>
                  <a:pt x="2316" y="176"/>
                  <a:pt x="2310" y="179"/>
                  <a:pt x="2296" y="173"/>
                </a:cubicBezTo>
                <a:cubicBezTo>
                  <a:pt x="2295" y="174"/>
                  <a:pt x="2294" y="175"/>
                  <a:pt x="2293" y="177"/>
                </a:cubicBezTo>
                <a:cubicBezTo>
                  <a:pt x="2293" y="178"/>
                  <a:pt x="2293" y="178"/>
                  <a:pt x="2292" y="179"/>
                </a:cubicBezTo>
                <a:cubicBezTo>
                  <a:pt x="2283" y="185"/>
                  <a:pt x="2278" y="194"/>
                  <a:pt x="2269" y="200"/>
                </a:cubicBezTo>
                <a:cubicBezTo>
                  <a:pt x="2267" y="200"/>
                  <a:pt x="2265" y="198"/>
                  <a:pt x="2264" y="196"/>
                </a:cubicBezTo>
                <a:cubicBezTo>
                  <a:pt x="2261" y="197"/>
                  <a:pt x="2257" y="196"/>
                  <a:pt x="2255" y="194"/>
                </a:cubicBezTo>
                <a:cubicBezTo>
                  <a:pt x="2255" y="194"/>
                  <a:pt x="2255" y="194"/>
                  <a:pt x="2255" y="194"/>
                </a:cubicBezTo>
                <a:cubicBezTo>
                  <a:pt x="2252" y="193"/>
                  <a:pt x="2250" y="193"/>
                  <a:pt x="2248" y="193"/>
                </a:cubicBezTo>
                <a:cubicBezTo>
                  <a:pt x="2247" y="193"/>
                  <a:pt x="2246" y="192"/>
                  <a:pt x="2245" y="192"/>
                </a:cubicBezTo>
                <a:cubicBezTo>
                  <a:pt x="2236" y="188"/>
                  <a:pt x="2227" y="184"/>
                  <a:pt x="2218" y="180"/>
                </a:cubicBezTo>
                <a:cubicBezTo>
                  <a:pt x="2213" y="180"/>
                  <a:pt x="2209" y="177"/>
                  <a:pt x="2206" y="175"/>
                </a:cubicBezTo>
                <a:cubicBezTo>
                  <a:pt x="2206" y="175"/>
                  <a:pt x="2206" y="175"/>
                  <a:pt x="2206" y="175"/>
                </a:cubicBezTo>
                <a:cubicBezTo>
                  <a:pt x="2202" y="168"/>
                  <a:pt x="2199" y="162"/>
                  <a:pt x="2190" y="161"/>
                </a:cubicBezTo>
                <a:cubicBezTo>
                  <a:pt x="2183" y="160"/>
                  <a:pt x="2179" y="154"/>
                  <a:pt x="2177" y="147"/>
                </a:cubicBezTo>
                <a:cubicBezTo>
                  <a:pt x="2177" y="147"/>
                  <a:pt x="2176" y="147"/>
                  <a:pt x="2176" y="146"/>
                </a:cubicBezTo>
                <a:cubicBezTo>
                  <a:pt x="2174" y="143"/>
                  <a:pt x="2174" y="138"/>
                  <a:pt x="2168" y="142"/>
                </a:cubicBezTo>
                <a:cubicBezTo>
                  <a:pt x="2159" y="145"/>
                  <a:pt x="2149" y="151"/>
                  <a:pt x="2144" y="136"/>
                </a:cubicBezTo>
                <a:cubicBezTo>
                  <a:pt x="2143" y="133"/>
                  <a:pt x="2140" y="134"/>
                  <a:pt x="2138" y="136"/>
                </a:cubicBezTo>
                <a:cubicBezTo>
                  <a:pt x="2135" y="141"/>
                  <a:pt x="2131" y="142"/>
                  <a:pt x="2126" y="138"/>
                </a:cubicBezTo>
                <a:cubicBezTo>
                  <a:pt x="2122" y="138"/>
                  <a:pt x="2121" y="134"/>
                  <a:pt x="2118" y="132"/>
                </a:cubicBezTo>
                <a:cubicBezTo>
                  <a:pt x="2112" y="130"/>
                  <a:pt x="2106" y="131"/>
                  <a:pt x="2102" y="137"/>
                </a:cubicBezTo>
                <a:cubicBezTo>
                  <a:pt x="2100" y="140"/>
                  <a:pt x="2097" y="144"/>
                  <a:pt x="2093" y="144"/>
                </a:cubicBezTo>
                <a:cubicBezTo>
                  <a:pt x="2093" y="144"/>
                  <a:pt x="2093" y="144"/>
                  <a:pt x="2093" y="144"/>
                </a:cubicBezTo>
                <a:cubicBezTo>
                  <a:pt x="2091" y="136"/>
                  <a:pt x="2082" y="138"/>
                  <a:pt x="2078" y="133"/>
                </a:cubicBezTo>
                <a:cubicBezTo>
                  <a:pt x="2076" y="129"/>
                  <a:pt x="2072" y="127"/>
                  <a:pt x="2070" y="123"/>
                </a:cubicBezTo>
                <a:cubicBezTo>
                  <a:pt x="2064" y="125"/>
                  <a:pt x="2060" y="130"/>
                  <a:pt x="2058" y="135"/>
                </a:cubicBezTo>
                <a:cubicBezTo>
                  <a:pt x="2048" y="137"/>
                  <a:pt x="2044" y="129"/>
                  <a:pt x="2038" y="124"/>
                </a:cubicBezTo>
                <a:cubicBezTo>
                  <a:pt x="2038" y="122"/>
                  <a:pt x="2038" y="122"/>
                  <a:pt x="2038" y="122"/>
                </a:cubicBezTo>
                <a:cubicBezTo>
                  <a:pt x="2038" y="121"/>
                  <a:pt x="2038" y="121"/>
                  <a:pt x="2038" y="121"/>
                </a:cubicBezTo>
                <a:cubicBezTo>
                  <a:pt x="2035" y="121"/>
                  <a:pt x="2032" y="119"/>
                  <a:pt x="2030" y="117"/>
                </a:cubicBezTo>
                <a:cubicBezTo>
                  <a:pt x="2029" y="114"/>
                  <a:pt x="2026" y="113"/>
                  <a:pt x="2024" y="114"/>
                </a:cubicBezTo>
                <a:cubicBezTo>
                  <a:pt x="2012" y="122"/>
                  <a:pt x="2001" y="114"/>
                  <a:pt x="1989" y="114"/>
                </a:cubicBezTo>
                <a:cubicBezTo>
                  <a:pt x="1985" y="114"/>
                  <a:pt x="1985" y="111"/>
                  <a:pt x="1984" y="108"/>
                </a:cubicBezTo>
                <a:cubicBezTo>
                  <a:pt x="1983" y="108"/>
                  <a:pt x="1982" y="108"/>
                  <a:pt x="1982" y="108"/>
                </a:cubicBezTo>
                <a:cubicBezTo>
                  <a:pt x="1979" y="108"/>
                  <a:pt x="1977" y="108"/>
                  <a:pt x="1974" y="108"/>
                </a:cubicBezTo>
                <a:cubicBezTo>
                  <a:pt x="1957" y="115"/>
                  <a:pt x="1944" y="110"/>
                  <a:pt x="1935" y="95"/>
                </a:cubicBezTo>
                <a:cubicBezTo>
                  <a:pt x="1935" y="95"/>
                  <a:pt x="1935" y="95"/>
                  <a:pt x="1935" y="95"/>
                </a:cubicBezTo>
                <a:cubicBezTo>
                  <a:pt x="1928" y="96"/>
                  <a:pt x="1920" y="100"/>
                  <a:pt x="1915" y="90"/>
                </a:cubicBezTo>
                <a:cubicBezTo>
                  <a:pt x="1915" y="90"/>
                  <a:pt x="1915" y="89"/>
                  <a:pt x="1915" y="88"/>
                </a:cubicBezTo>
                <a:cubicBezTo>
                  <a:pt x="1914" y="88"/>
                  <a:pt x="1913" y="88"/>
                  <a:pt x="1913" y="88"/>
                </a:cubicBezTo>
                <a:cubicBezTo>
                  <a:pt x="1911" y="89"/>
                  <a:pt x="1910" y="90"/>
                  <a:pt x="1908" y="91"/>
                </a:cubicBezTo>
                <a:cubicBezTo>
                  <a:pt x="1907" y="92"/>
                  <a:pt x="1906" y="94"/>
                  <a:pt x="1906" y="96"/>
                </a:cubicBezTo>
                <a:cubicBezTo>
                  <a:pt x="1907" y="96"/>
                  <a:pt x="1907" y="96"/>
                  <a:pt x="1907" y="96"/>
                </a:cubicBezTo>
                <a:cubicBezTo>
                  <a:pt x="1897" y="102"/>
                  <a:pt x="1887" y="104"/>
                  <a:pt x="1876" y="101"/>
                </a:cubicBezTo>
                <a:cubicBezTo>
                  <a:pt x="1872" y="100"/>
                  <a:pt x="1868" y="100"/>
                  <a:pt x="1864" y="99"/>
                </a:cubicBezTo>
                <a:cubicBezTo>
                  <a:pt x="1864" y="99"/>
                  <a:pt x="1864" y="99"/>
                  <a:pt x="1864" y="99"/>
                </a:cubicBezTo>
                <a:cubicBezTo>
                  <a:pt x="1854" y="104"/>
                  <a:pt x="1842" y="104"/>
                  <a:pt x="1832" y="109"/>
                </a:cubicBezTo>
                <a:cubicBezTo>
                  <a:pt x="1826" y="113"/>
                  <a:pt x="1821" y="111"/>
                  <a:pt x="1820" y="103"/>
                </a:cubicBezTo>
                <a:cubicBezTo>
                  <a:pt x="1819" y="102"/>
                  <a:pt x="1817" y="101"/>
                  <a:pt x="1816" y="100"/>
                </a:cubicBezTo>
                <a:cubicBezTo>
                  <a:pt x="1810" y="94"/>
                  <a:pt x="1799" y="98"/>
                  <a:pt x="1793" y="91"/>
                </a:cubicBezTo>
                <a:cubicBezTo>
                  <a:pt x="1793" y="90"/>
                  <a:pt x="1792" y="90"/>
                  <a:pt x="1791" y="89"/>
                </a:cubicBezTo>
                <a:cubicBezTo>
                  <a:pt x="1788" y="86"/>
                  <a:pt x="1784" y="83"/>
                  <a:pt x="1779" y="82"/>
                </a:cubicBezTo>
                <a:cubicBezTo>
                  <a:pt x="1772" y="97"/>
                  <a:pt x="1771" y="97"/>
                  <a:pt x="1757" y="87"/>
                </a:cubicBezTo>
                <a:cubicBezTo>
                  <a:pt x="1756" y="83"/>
                  <a:pt x="1754" y="80"/>
                  <a:pt x="1749" y="79"/>
                </a:cubicBezTo>
                <a:cubicBezTo>
                  <a:pt x="1733" y="74"/>
                  <a:pt x="1721" y="62"/>
                  <a:pt x="1704" y="58"/>
                </a:cubicBezTo>
                <a:cubicBezTo>
                  <a:pt x="1690" y="55"/>
                  <a:pt x="1677" y="55"/>
                  <a:pt x="1666" y="66"/>
                </a:cubicBezTo>
                <a:cubicBezTo>
                  <a:pt x="1663" y="67"/>
                  <a:pt x="1662" y="72"/>
                  <a:pt x="1658" y="68"/>
                </a:cubicBezTo>
                <a:cubicBezTo>
                  <a:pt x="1656" y="68"/>
                  <a:pt x="1654" y="66"/>
                  <a:pt x="1653" y="67"/>
                </a:cubicBezTo>
                <a:cubicBezTo>
                  <a:pt x="1640" y="78"/>
                  <a:pt x="1638" y="67"/>
                  <a:pt x="1634" y="59"/>
                </a:cubicBezTo>
                <a:cubicBezTo>
                  <a:pt x="1634" y="58"/>
                  <a:pt x="1633" y="56"/>
                  <a:pt x="1633" y="54"/>
                </a:cubicBezTo>
                <a:cubicBezTo>
                  <a:pt x="1621" y="48"/>
                  <a:pt x="1607" y="54"/>
                  <a:pt x="1595" y="50"/>
                </a:cubicBezTo>
                <a:cubicBezTo>
                  <a:pt x="1595" y="50"/>
                  <a:pt x="1595" y="50"/>
                  <a:pt x="1595" y="50"/>
                </a:cubicBezTo>
                <a:cubicBezTo>
                  <a:pt x="1585" y="45"/>
                  <a:pt x="1575" y="41"/>
                  <a:pt x="1565" y="36"/>
                </a:cubicBezTo>
                <a:cubicBezTo>
                  <a:pt x="1565" y="36"/>
                  <a:pt x="1565" y="36"/>
                  <a:pt x="1565" y="36"/>
                </a:cubicBezTo>
                <a:cubicBezTo>
                  <a:pt x="1559" y="28"/>
                  <a:pt x="1554" y="33"/>
                  <a:pt x="1548" y="37"/>
                </a:cubicBezTo>
                <a:cubicBezTo>
                  <a:pt x="1541" y="38"/>
                  <a:pt x="1536" y="35"/>
                  <a:pt x="1531" y="32"/>
                </a:cubicBezTo>
                <a:cubicBezTo>
                  <a:pt x="1531" y="33"/>
                  <a:pt x="1531" y="33"/>
                  <a:pt x="1531" y="33"/>
                </a:cubicBezTo>
                <a:cubicBezTo>
                  <a:pt x="1529" y="33"/>
                  <a:pt x="1528" y="33"/>
                  <a:pt x="1526" y="32"/>
                </a:cubicBezTo>
                <a:cubicBezTo>
                  <a:pt x="1517" y="30"/>
                  <a:pt x="1508" y="35"/>
                  <a:pt x="1498" y="34"/>
                </a:cubicBezTo>
                <a:cubicBezTo>
                  <a:pt x="1494" y="33"/>
                  <a:pt x="1489" y="34"/>
                  <a:pt x="1487" y="29"/>
                </a:cubicBezTo>
                <a:cubicBezTo>
                  <a:pt x="1475" y="28"/>
                  <a:pt x="1462" y="34"/>
                  <a:pt x="1450" y="30"/>
                </a:cubicBezTo>
                <a:cubicBezTo>
                  <a:pt x="1447" y="27"/>
                  <a:pt x="1444" y="28"/>
                  <a:pt x="1441" y="28"/>
                </a:cubicBezTo>
                <a:cubicBezTo>
                  <a:pt x="1437" y="39"/>
                  <a:pt x="1431" y="45"/>
                  <a:pt x="1418" y="41"/>
                </a:cubicBezTo>
                <a:cubicBezTo>
                  <a:pt x="1414" y="40"/>
                  <a:pt x="1408" y="43"/>
                  <a:pt x="1403" y="43"/>
                </a:cubicBezTo>
                <a:cubicBezTo>
                  <a:pt x="1392" y="44"/>
                  <a:pt x="1382" y="45"/>
                  <a:pt x="1375" y="34"/>
                </a:cubicBezTo>
                <a:cubicBezTo>
                  <a:pt x="1375" y="33"/>
                  <a:pt x="1372" y="33"/>
                  <a:pt x="1370" y="32"/>
                </a:cubicBezTo>
                <a:cubicBezTo>
                  <a:pt x="1356" y="39"/>
                  <a:pt x="1345" y="51"/>
                  <a:pt x="1329" y="48"/>
                </a:cubicBezTo>
                <a:cubicBezTo>
                  <a:pt x="1324" y="49"/>
                  <a:pt x="1319" y="46"/>
                  <a:pt x="1314" y="48"/>
                </a:cubicBezTo>
                <a:cubicBezTo>
                  <a:pt x="1314" y="48"/>
                  <a:pt x="1314" y="48"/>
                  <a:pt x="1314" y="48"/>
                </a:cubicBezTo>
                <a:cubicBezTo>
                  <a:pt x="1305" y="48"/>
                  <a:pt x="1297" y="49"/>
                  <a:pt x="1288" y="52"/>
                </a:cubicBezTo>
                <a:cubicBezTo>
                  <a:pt x="1283" y="54"/>
                  <a:pt x="1278" y="56"/>
                  <a:pt x="1273" y="52"/>
                </a:cubicBezTo>
                <a:cubicBezTo>
                  <a:pt x="1263" y="47"/>
                  <a:pt x="1253" y="42"/>
                  <a:pt x="1243" y="37"/>
                </a:cubicBezTo>
                <a:cubicBezTo>
                  <a:pt x="1238" y="34"/>
                  <a:pt x="1233" y="34"/>
                  <a:pt x="1229" y="38"/>
                </a:cubicBezTo>
                <a:cubicBezTo>
                  <a:pt x="1223" y="42"/>
                  <a:pt x="1217" y="41"/>
                  <a:pt x="1214" y="37"/>
                </a:cubicBezTo>
                <a:cubicBezTo>
                  <a:pt x="1208" y="29"/>
                  <a:pt x="1200" y="26"/>
                  <a:pt x="1193" y="21"/>
                </a:cubicBezTo>
                <a:cubicBezTo>
                  <a:pt x="1192" y="20"/>
                  <a:pt x="1190" y="20"/>
                  <a:pt x="1189" y="20"/>
                </a:cubicBezTo>
                <a:cubicBezTo>
                  <a:pt x="1189" y="20"/>
                  <a:pt x="1189" y="20"/>
                  <a:pt x="1189" y="20"/>
                </a:cubicBezTo>
                <a:cubicBezTo>
                  <a:pt x="1188" y="19"/>
                  <a:pt x="1187" y="18"/>
                  <a:pt x="1186" y="18"/>
                </a:cubicBezTo>
                <a:cubicBezTo>
                  <a:pt x="1181" y="12"/>
                  <a:pt x="1177" y="18"/>
                  <a:pt x="1172" y="18"/>
                </a:cubicBezTo>
                <a:cubicBezTo>
                  <a:pt x="1170" y="17"/>
                  <a:pt x="1167" y="16"/>
                  <a:pt x="1165" y="15"/>
                </a:cubicBezTo>
                <a:cubicBezTo>
                  <a:pt x="1165" y="15"/>
                  <a:pt x="1165" y="15"/>
                  <a:pt x="1165" y="15"/>
                </a:cubicBezTo>
                <a:cubicBezTo>
                  <a:pt x="1165" y="15"/>
                  <a:pt x="1165" y="14"/>
                  <a:pt x="1164" y="13"/>
                </a:cubicBezTo>
                <a:cubicBezTo>
                  <a:pt x="1156" y="8"/>
                  <a:pt x="1150" y="11"/>
                  <a:pt x="1145" y="19"/>
                </a:cubicBezTo>
                <a:cubicBezTo>
                  <a:pt x="1138" y="25"/>
                  <a:pt x="1128" y="29"/>
                  <a:pt x="1125" y="39"/>
                </a:cubicBezTo>
                <a:cubicBezTo>
                  <a:pt x="1124" y="42"/>
                  <a:pt x="1122" y="43"/>
                  <a:pt x="1118" y="43"/>
                </a:cubicBezTo>
                <a:cubicBezTo>
                  <a:pt x="1111" y="42"/>
                  <a:pt x="1104" y="46"/>
                  <a:pt x="1097" y="47"/>
                </a:cubicBezTo>
                <a:cubicBezTo>
                  <a:pt x="1097" y="54"/>
                  <a:pt x="1093" y="56"/>
                  <a:pt x="1087" y="57"/>
                </a:cubicBezTo>
                <a:cubicBezTo>
                  <a:pt x="1087" y="57"/>
                  <a:pt x="1087" y="57"/>
                  <a:pt x="1087" y="57"/>
                </a:cubicBezTo>
                <a:cubicBezTo>
                  <a:pt x="1083" y="56"/>
                  <a:pt x="1078" y="59"/>
                  <a:pt x="1074" y="56"/>
                </a:cubicBezTo>
                <a:cubicBezTo>
                  <a:pt x="1068" y="53"/>
                  <a:pt x="1065" y="58"/>
                  <a:pt x="1063" y="62"/>
                </a:cubicBezTo>
                <a:cubicBezTo>
                  <a:pt x="1063" y="62"/>
                  <a:pt x="1063" y="62"/>
                  <a:pt x="1063" y="62"/>
                </a:cubicBezTo>
                <a:cubicBezTo>
                  <a:pt x="1062" y="62"/>
                  <a:pt x="1061" y="62"/>
                  <a:pt x="1060" y="63"/>
                </a:cubicBezTo>
                <a:cubicBezTo>
                  <a:pt x="1063" y="75"/>
                  <a:pt x="1050" y="69"/>
                  <a:pt x="1046" y="75"/>
                </a:cubicBezTo>
                <a:cubicBezTo>
                  <a:pt x="1034" y="88"/>
                  <a:pt x="1019" y="85"/>
                  <a:pt x="1005" y="79"/>
                </a:cubicBezTo>
                <a:cubicBezTo>
                  <a:pt x="998" y="76"/>
                  <a:pt x="988" y="74"/>
                  <a:pt x="982" y="65"/>
                </a:cubicBezTo>
                <a:cubicBezTo>
                  <a:pt x="980" y="64"/>
                  <a:pt x="978" y="62"/>
                  <a:pt x="975" y="63"/>
                </a:cubicBezTo>
                <a:cubicBezTo>
                  <a:pt x="974" y="64"/>
                  <a:pt x="974" y="64"/>
                  <a:pt x="973" y="65"/>
                </a:cubicBezTo>
                <a:cubicBezTo>
                  <a:pt x="973" y="65"/>
                  <a:pt x="973" y="65"/>
                  <a:pt x="973" y="65"/>
                </a:cubicBezTo>
                <a:cubicBezTo>
                  <a:pt x="973" y="65"/>
                  <a:pt x="973" y="65"/>
                  <a:pt x="973" y="65"/>
                </a:cubicBezTo>
                <a:cubicBezTo>
                  <a:pt x="972" y="65"/>
                  <a:pt x="972" y="65"/>
                  <a:pt x="971" y="65"/>
                </a:cubicBezTo>
                <a:cubicBezTo>
                  <a:pt x="971" y="65"/>
                  <a:pt x="971" y="65"/>
                  <a:pt x="971" y="65"/>
                </a:cubicBezTo>
                <a:cubicBezTo>
                  <a:pt x="958" y="61"/>
                  <a:pt x="946" y="67"/>
                  <a:pt x="939" y="79"/>
                </a:cubicBezTo>
                <a:cubicBezTo>
                  <a:pt x="934" y="87"/>
                  <a:pt x="928" y="88"/>
                  <a:pt x="923" y="80"/>
                </a:cubicBezTo>
                <a:cubicBezTo>
                  <a:pt x="920" y="76"/>
                  <a:pt x="914" y="74"/>
                  <a:pt x="911" y="70"/>
                </a:cubicBezTo>
                <a:cubicBezTo>
                  <a:pt x="911" y="70"/>
                  <a:pt x="910" y="70"/>
                  <a:pt x="910" y="69"/>
                </a:cubicBezTo>
                <a:cubicBezTo>
                  <a:pt x="904" y="66"/>
                  <a:pt x="898" y="62"/>
                  <a:pt x="893" y="69"/>
                </a:cubicBezTo>
                <a:cubicBezTo>
                  <a:pt x="892" y="71"/>
                  <a:pt x="891" y="73"/>
                  <a:pt x="890" y="74"/>
                </a:cubicBezTo>
                <a:cubicBezTo>
                  <a:pt x="885" y="77"/>
                  <a:pt x="879" y="79"/>
                  <a:pt x="873" y="80"/>
                </a:cubicBezTo>
                <a:cubicBezTo>
                  <a:pt x="873" y="78"/>
                  <a:pt x="872" y="77"/>
                  <a:pt x="871" y="75"/>
                </a:cubicBezTo>
                <a:cubicBezTo>
                  <a:pt x="871" y="74"/>
                  <a:pt x="871" y="74"/>
                  <a:pt x="871" y="73"/>
                </a:cubicBezTo>
                <a:cubicBezTo>
                  <a:pt x="870" y="71"/>
                  <a:pt x="869" y="70"/>
                  <a:pt x="868" y="68"/>
                </a:cubicBezTo>
                <a:cubicBezTo>
                  <a:pt x="865" y="62"/>
                  <a:pt x="859" y="60"/>
                  <a:pt x="853" y="60"/>
                </a:cubicBezTo>
                <a:cubicBezTo>
                  <a:pt x="850" y="59"/>
                  <a:pt x="846" y="59"/>
                  <a:pt x="844" y="56"/>
                </a:cubicBezTo>
                <a:cubicBezTo>
                  <a:pt x="843" y="56"/>
                  <a:pt x="843" y="55"/>
                  <a:pt x="843" y="54"/>
                </a:cubicBezTo>
                <a:cubicBezTo>
                  <a:pt x="842" y="54"/>
                  <a:pt x="842" y="54"/>
                  <a:pt x="841" y="54"/>
                </a:cubicBezTo>
                <a:cubicBezTo>
                  <a:pt x="831" y="54"/>
                  <a:pt x="822" y="57"/>
                  <a:pt x="814" y="62"/>
                </a:cubicBezTo>
                <a:cubicBezTo>
                  <a:pt x="813" y="65"/>
                  <a:pt x="811" y="69"/>
                  <a:pt x="809" y="72"/>
                </a:cubicBezTo>
                <a:cubicBezTo>
                  <a:pt x="804" y="81"/>
                  <a:pt x="799" y="91"/>
                  <a:pt x="786" y="83"/>
                </a:cubicBezTo>
                <a:cubicBezTo>
                  <a:pt x="783" y="81"/>
                  <a:pt x="778" y="78"/>
                  <a:pt x="776" y="85"/>
                </a:cubicBezTo>
                <a:cubicBezTo>
                  <a:pt x="776" y="85"/>
                  <a:pt x="776" y="85"/>
                  <a:pt x="776" y="85"/>
                </a:cubicBezTo>
                <a:cubicBezTo>
                  <a:pt x="775" y="85"/>
                  <a:pt x="774" y="85"/>
                  <a:pt x="773" y="85"/>
                </a:cubicBezTo>
                <a:cubicBezTo>
                  <a:pt x="772" y="87"/>
                  <a:pt x="772" y="88"/>
                  <a:pt x="771" y="90"/>
                </a:cubicBezTo>
                <a:cubicBezTo>
                  <a:pt x="771" y="90"/>
                  <a:pt x="771" y="90"/>
                  <a:pt x="771" y="90"/>
                </a:cubicBezTo>
                <a:cubicBezTo>
                  <a:pt x="764" y="94"/>
                  <a:pt x="764" y="101"/>
                  <a:pt x="762" y="108"/>
                </a:cubicBezTo>
                <a:cubicBezTo>
                  <a:pt x="761" y="112"/>
                  <a:pt x="761" y="117"/>
                  <a:pt x="755" y="117"/>
                </a:cubicBezTo>
                <a:cubicBezTo>
                  <a:pt x="755" y="117"/>
                  <a:pt x="755" y="117"/>
                  <a:pt x="755" y="117"/>
                </a:cubicBezTo>
                <a:cubicBezTo>
                  <a:pt x="756" y="111"/>
                  <a:pt x="752" y="109"/>
                  <a:pt x="747" y="109"/>
                </a:cubicBezTo>
                <a:cubicBezTo>
                  <a:pt x="735" y="108"/>
                  <a:pt x="729" y="101"/>
                  <a:pt x="725" y="92"/>
                </a:cubicBezTo>
                <a:cubicBezTo>
                  <a:pt x="723" y="90"/>
                  <a:pt x="721" y="88"/>
                  <a:pt x="720" y="87"/>
                </a:cubicBezTo>
                <a:cubicBezTo>
                  <a:pt x="715" y="87"/>
                  <a:pt x="710" y="88"/>
                  <a:pt x="707" y="85"/>
                </a:cubicBezTo>
                <a:cubicBezTo>
                  <a:pt x="697" y="72"/>
                  <a:pt x="686" y="80"/>
                  <a:pt x="676" y="83"/>
                </a:cubicBezTo>
                <a:cubicBezTo>
                  <a:pt x="676" y="83"/>
                  <a:pt x="676" y="83"/>
                  <a:pt x="676" y="83"/>
                </a:cubicBezTo>
                <a:cubicBezTo>
                  <a:pt x="673" y="87"/>
                  <a:pt x="669" y="89"/>
                  <a:pt x="664" y="88"/>
                </a:cubicBezTo>
                <a:cubicBezTo>
                  <a:pt x="664" y="87"/>
                  <a:pt x="664" y="87"/>
                  <a:pt x="664" y="86"/>
                </a:cubicBezTo>
                <a:cubicBezTo>
                  <a:pt x="646" y="89"/>
                  <a:pt x="630" y="85"/>
                  <a:pt x="614" y="76"/>
                </a:cubicBezTo>
                <a:cubicBezTo>
                  <a:pt x="605" y="70"/>
                  <a:pt x="591" y="76"/>
                  <a:pt x="583" y="66"/>
                </a:cubicBezTo>
                <a:cubicBezTo>
                  <a:pt x="582" y="64"/>
                  <a:pt x="580" y="62"/>
                  <a:pt x="578" y="61"/>
                </a:cubicBezTo>
                <a:cubicBezTo>
                  <a:pt x="578" y="61"/>
                  <a:pt x="578" y="61"/>
                  <a:pt x="578" y="61"/>
                </a:cubicBezTo>
                <a:cubicBezTo>
                  <a:pt x="574" y="51"/>
                  <a:pt x="565" y="47"/>
                  <a:pt x="557" y="46"/>
                </a:cubicBezTo>
                <a:cubicBezTo>
                  <a:pt x="547" y="44"/>
                  <a:pt x="541" y="38"/>
                  <a:pt x="536" y="31"/>
                </a:cubicBezTo>
                <a:cubicBezTo>
                  <a:pt x="535" y="29"/>
                  <a:pt x="535" y="28"/>
                  <a:pt x="535" y="26"/>
                </a:cubicBezTo>
                <a:cubicBezTo>
                  <a:pt x="531" y="24"/>
                  <a:pt x="527" y="21"/>
                  <a:pt x="522" y="20"/>
                </a:cubicBezTo>
                <a:cubicBezTo>
                  <a:pt x="513" y="18"/>
                  <a:pt x="504" y="14"/>
                  <a:pt x="502" y="29"/>
                </a:cubicBezTo>
                <a:cubicBezTo>
                  <a:pt x="501" y="35"/>
                  <a:pt x="497" y="39"/>
                  <a:pt x="494" y="44"/>
                </a:cubicBezTo>
                <a:cubicBezTo>
                  <a:pt x="475" y="63"/>
                  <a:pt x="473" y="66"/>
                  <a:pt x="461" y="60"/>
                </a:cubicBezTo>
                <a:cubicBezTo>
                  <a:pt x="461" y="60"/>
                  <a:pt x="461" y="60"/>
                  <a:pt x="461" y="60"/>
                </a:cubicBezTo>
                <a:cubicBezTo>
                  <a:pt x="461" y="59"/>
                  <a:pt x="461" y="58"/>
                  <a:pt x="461" y="57"/>
                </a:cubicBezTo>
                <a:cubicBezTo>
                  <a:pt x="460" y="55"/>
                  <a:pt x="459" y="52"/>
                  <a:pt x="458" y="50"/>
                </a:cubicBezTo>
                <a:cubicBezTo>
                  <a:pt x="453" y="47"/>
                  <a:pt x="449" y="49"/>
                  <a:pt x="446" y="53"/>
                </a:cubicBezTo>
                <a:cubicBezTo>
                  <a:pt x="443" y="57"/>
                  <a:pt x="439" y="58"/>
                  <a:pt x="434" y="58"/>
                </a:cubicBezTo>
                <a:cubicBezTo>
                  <a:pt x="432" y="61"/>
                  <a:pt x="430" y="63"/>
                  <a:pt x="427" y="63"/>
                </a:cubicBezTo>
                <a:cubicBezTo>
                  <a:pt x="418" y="57"/>
                  <a:pt x="413" y="47"/>
                  <a:pt x="404" y="40"/>
                </a:cubicBezTo>
                <a:cubicBezTo>
                  <a:pt x="397" y="34"/>
                  <a:pt x="393" y="36"/>
                  <a:pt x="388" y="40"/>
                </a:cubicBezTo>
                <a:cubicBezTo>
                  <a:pt x="383" y="43"/>
                  <a:pt x="378" y="46"/>
                  <a:pt x="373" y="45"/>
                </a:cubicBezTo>
                <a:cubicBezTo>
                  <a:pt x="364" y="39"/>
                  <a:pt x="356" y="34"/>
                  <a:pt x="345" y="44"/>
                </a:cubicBezTo>
                <a:cubicBezTo>
                  <a:pt x="341" y="48"/>
                  <a:pt x="330" y="47"/>
                  <a:pt x="323" y="42"/>
                </a:cubicBezTo>
                <a:cubicBezTo>
                  <a:pt x="322" y="42"/>
                  <a:pt x="322" y="42"/>
                  <a:pt x="321" y="41"/>
                </a:cubicBezTo>
                <a:cubicBezTo>
                  <a:pt x="320" y="41"/>
                  <a:pt x="318" y="41"/>
                  <a:pt x="318" y="41"/>
                </a:cubicBezTo>
                <a:cubicBezTo>
                  <a:pt x="315" y="55"/>
                  <a:pt x="297" y="59"/>
                  <a:pt x="295" y="74"/>
                </a:cubicBezTo>
                <a:cubicBezTo>
                  <a:pt x="290" y="79"/>
                  <a:pt x="279" y="78"/>
                  <a:pt x="278" y="89"/>
                </a:cubicBezTo>
                <a:cubicBezTo>
                  <a:pt x="278" y="89"/>
                  <a:pt x="278" y="89"/>
                  <a:pt x="278" y="89"/>
                </a:cubicBezTo>
                <a:cubicBezTo>
                  <a:pt x="276" y="91"/>
                  <a:pt x="274" y="93"/>
                  <a:pt x="272" y="95"/>
                </a:cubicBezTo>
                <a:cubicBezTo>
                  <a:pt x="271" y="100"/>
                  <a:pt x="267" y="102"/>
                  <a:pt x="262" y="101"/>
                </a:cubicBezTo>
                <a:cubicBezTo>
                  <a:pt x="242" y="96"/>
                  <a:pt x="221" y="102"/>
                  <a:pt x="201" y="101"/>
                </a:cubicBezTo>
                <a:cubicBezTo>
                  <a:pt x="199" y="104"/>
                  <a:pt x="198" y="106"/>
                  <a:pt x="196" y="108"/>
                </a:cubicBezTo>
                <a:cubicBezTo>
                  <a:pt x="196" y="108"/>
                  <a:pt x="196" y="108"/>
                  <a:pt x="196" y="108"/>
                </a:cubicBezTo>
                <a:cubicBezTo>
                  <a:pt x="193" y="109"/>
                  <a:pt x="191" y="112"/>
                  <a:pt x="189" y="109"/>
                </a:cubicBezTo>
                <a:cubicBezTo>
                  <a:pt x="185" y="108"/>
                  <a:pt x="183" y="101"/>
                  <a:pt x="178" y="106"/>
                </a:cubicBezTo>
                <a:cubicBezTo>
                  <a:pt x="178" y="106"/>
                  <a:pt x="178" y="106"/>
                  <a:pt x="178" y="106"/>
                </a:cubicBezTo>
                <a:cubicBezTo>
                  <a:pt x="168" y="107"/>
                  <a:pt x="160" y="110"/>
                  <a:pt x="159" y="122"/>
                </a:cubicBezTo>
                <a:cubicBezTo>
                  <a:pt x="157" y="134"/>
                  <a:pt x="147" y="136"/>
                  <a:pt x="137" y="137"/>
                </a:cubicBezTo>
                <a:cubicBezTo>
                  <a:pt x="132" y="137"/>
                  <a:pt x="127" y="134"/>
                  <a:pt x="124" y="140"/>
                </a:cubicBezTo>
                <a:cubicBezTo>
                  <a:pt x="121" y="142"/>
                  <a:pt x="118" y="144"/>
                  <a:pt x="116" y="147"/>
                </a:cubicBezTo>
                <a:cubicBezTo>
                  <a:pt x="118" y="153"/>
                  <a:pt x="113" y="154"/>
                  <a:pt x="109" y="157"/>
                </a:cubicBezTo>
                <a:cubicBezTo>
                  <a:pt x="109" y="157"/>
                  <a:pt x="108" y="157"/>
                  <a:pt x="107" y="157"/>
                </a:cubicBezTo>
                <a:cubicBezTo>
                  <a:pt x="99" y="152"/>
                  <a:pt x="96" y="160"/>
                  <a:pt x="90" y="163"/>
                </a:cubicBezTo>
                <a:cubicBezTo>
                  <a:pt x="83" y="164"/>
                  <a:pt x="80" y="165"/>
                  <a:pt x="80" y="167"/>
                </a:cubicBezTo>
                <a:cubicBezTo>
                  <a:pt x="78" y="165"/>
                  <a:pt x="76" y="163"/>
                  <a:pt x="73" y="162"/>
                </a:cubicBezTo>
                <a:cubicBezTo>
                  <a:pt x="70" y="160"/>
                  <a:pt x="67" y="160"/>
                  <a:pt x="64" y="160"/>
                </a:cubicBezTo>
                <a:cubicBezTo>
                  <a:pt x="64" y="159"/>
                  <a:pt x="64" y="159"/>
                  <a:pt x="63" y="158"/>
                </a:cubicBezTo>
                <a:cubicBezTo>
                  <a:pt x="65" y="157"/>
                  <a:pt x="66" y="156"/>
                  <a:pt x="65" y="154"/>
                </a:cubicBezTo>
                <a:cubicBezTo>
                  <a:pt x="64" y="153"/>
                  <a:pt x="62" y="152"/>
                  <a:pt x="60" y="151"/>
                </a:cubicBezTo>
                <a:cubicBezTo>
                  <a:pt x="60" y="150"/>
                  <a:pt x="61" y="150"/>
                  <a:pt x="61" y="149"/>
                </a:cubicBezTo>
                <a:cubicBezTo>
                  <a:pt x="61" y="149"/>
                  <a:pt x="61" y="149"/>
                  <a:pt x="61" y="149"/>
                </a:cubicBezTo>
                <a:cubicBezTo>
                  <a:pt x="55" y="147"/>
                  <a:pt x="50" y="143"/>
                  <a:pt x="43" y="147"/>
                </a:cubicBezTo>
                <a:cubicBezTo>
                  <a:pt x="43" y="147"/>
                  <a:pt x="43" y="147"/>
                  <a:pt x="43" y="147"/>
                </a:cubicBezTo>
                <a:cubicBezTo>
                  <a:pt x="39" y="149"/>
                  <a:pt x="35" y="150"/>
                  <a:pt x="31" y="147"/>
                </a:cubicBezTo>
                <a:cubicBezTo>
                  <a:pt x="28" y="148"/>
                  <a:pt x="25" y="148"/>
                  <a:pt x="21" y="148"/>
                </a:cubicBezTo>
                <a:cubicBezTo>
                  <a:pt x="19" y="150"/>
                  <a:pt x="15" y="150"/>
                  <a:pt x="17" y="155"/>
                </a:cubicBezTo>
                <a:cubicBezTo>
                  <a:pt x="20" y="157"/>
                  <a:pt x="19" y="161"/>
                  <a:pt x="20" y="164"/>
                </a:cubicBezTo>
                <a:cubicBezTo>
                  <a:pt x="20" y="165"/>
                  <a:pt x="20" y="165"/>
                  <a:pt x="20" y="165"/>
                </a:cubicBezTo>
                <a:cubicBezTo>
                  <a:pt x="13" y="162"/>
                  <a:pt x="7" y="160"/>
                  <a:pt x="0" y="161"/>
                </a:cubicBezTo>
                <a:cubicBezTo>
                  <a:pt x="0" y="1433"/>
                  <a:pt x="0" y="1433"/>
                  <a:pt x="0" y="1433"/>
                </a:cubicBezTo>
                <a:cubicBezTo>
                  <a:pt x="6" y="1433"/>
                  <a:pt x="12" y="1433"/>
                  <a:pt x="18" y="1433"/>
                </a:cubicBezTo>
                <a:cubicBezTo>
                  <a:pt x="22" y="1430"/>
                  <a:pt x="28" y="1432"/>
                  <a:pt x="32" y="1431"/>
                </a:cubicBezTo>
                <a:cubicBezTo>
                  <a:pt x="32" y="1431"/>
                  <a:pt x="32" y="1431"/>
                  <a:pt x="32" y="1431"/>
                </a:cubicBezTo>
                <a:cubicBezTo>
                  <a:pt x="33" y="1431"/>
                  <a:pt x="34" y="1431"/>
                  <a:pt x="35" y="1431"/>
                </a:cubicBezTo>
                <a:cubicBezTo>
                  <a:pt x="36" y="1430"/>
                  <a:pt x="38" y="1429"/>
                  <a:pt x="39" y="1428"/>
                </a:cubicBezTo>
                <a:cubicBezTo>
                  <a:pt x="41" y="1427"/>
                  <a:pt x="42" y="1426"/>
                  <a:pt x="43" y="1424"/>
                </a:cubicBezTo>
                <a:cubicBezTo>
                  <a:pt x="49" y="1419"/>
                  <a:pt x="56" y="1415"/>
                  <a:pt x="63" y="1414"/>
                </a:cubicBezTo>
                <a:cubicBezTo>
                  <a:pt x="77" y="1416"/>
                  <a:pt x="90" y="1417"/>
                  <a:pt x="103" y="1412"/>
                </a:cubicBezTo>
                <a:cubicBezTo>
                  <a:pt x="103" y="1412"/>
                  <a:pt x="103" y="1412"/>
                  <a:pt x="103" y="1412"/>
                </a:cubicBezTo>
                <a:cubicBezTo>
                  <a:pt x="115" y="1416"/>
                  <a:pt x="128" y="1426"/>
                  <a:pt x="140" y="1413"/>
                </a:cubicBezTo>
                <a:cubicBezTo>
                  <a:pt x="140" y="1412"/>
                  <a:pt x="140" y="1412"/>
                  <a:pt x="140" y="1412"/>
                </a:cubicBezTo>
                <a:cubicBezTo>
                  <a:pt x="145" y="1410"/>
                  <a:pt x="149" y="1408"/>
                  <a:pt x="154" y="1408"/>
                </a:cubicBezTo>
                <a:cubicBezTo>
                  <a:pt x="163" y="1406"/>
                  <a:pt x="173" y="1399"/>
                  <a:pt x="180" y="1411"/>
                </a:cubicBezTo>
                <a:cubicBezTo>
                  <a:pt x="186" y="1418"/>
                  <a:pt x="195" y="1419"/>
                  <a:pt x="203" y="1424"/>
                </a:cubicBezTo>
                <a:cubicBezTo>
                  <a:pt x="207" y="1426"/>
                  <a:pt x="211" y="1428"/>
                  <a:pt x="215" y="1425"/>
                </a:cubicBezTo>
                <a:cubicBezTo>
                  <a:pt x="215" y="1424"/>
                  <a:pt x="216" y="1424"/>
                  <a:pt x="216" y="1424"/>
                </a:cubicBezTo>
                <a:cubicBezTo>
                  <a:pt x="229" y="1427"/>
                  <a:pt x="243" y="1428"/>
                  <a:pt x="256" y="1420"/>
                </a:cubicBezTo>
                <a:cubicBezTo>
                  <a:pt x="259" y="1419"/>
                  <a:pt x="263" y="1419"/>
                  <a:pt x="266" y="1419"/>
                </a:cubicBezTo>
                <a:cubicBezTo>
                  <a:pt x="266" y="1419"/>
                  <a:pt x="266" y="1419"/>
                  <a:pt x="266" y="1419"/>
                </a:cubicBezTo>
                <a:cubicBezTo>
                  <a:pt x="267" y="1421"/>
                  <a:pt x="268" y="1422"/>
                  <a:pt x="268" y="1424"/>
                </a:cubicBezTo>
                <a:cubicBezTo>
                  <a:pt x="268" y="1424"/>
                  <a:pt x="268" y="1424"/>
                  <a:pt x="268" y="1424"/>
                </a:cubicBezTo>
                <a:cubicBezTo>
                  <a:pt x="276" y="1429"/>
                  <a:pt x="283" y="1431"/>
                  <a:pt x="289" y="1430"/>
                </a:cubicBezTo>
                <a:cubicBezTo>
                  <a:pt x="291" y="1430"/>
                  <a:pt x="294" y="1430"/>
                  <a:pt x="295" y="1428"/>
                </a:cubicBezTo>
                <a:cubicBezTo>
                  <a:pt x="297" y="1427"/>
                  <a:pt x="299" y="1426"/>
                  <a:pt x="301" y="1424"/>
                </a:cubicBezTo>
                <a:cubicBezTo>
                  <a:pt x="308" y="1419"/>
                  <a:pt x="315" y="1421"/>
                  <a:pt x="323" y="1424"/>
                </a:cubicBezTo>
                <a:cubicBezTo>
                  <a:pt x="323" y="1424"/>
                  <a:pt x="323" y="1424"/>
                  <a:pt x="323" y="1424"/>
                </a:cubicBezTo>
                <a:cubicBezTo>
                  <a:pt x="341" y="1433"/>
                  <a:pt x="360" y="1441"/>
                  <a:pt x="380" y="1444"/>
                </a:cubicBezTo>
                <a:cubicBezTo>
                  <a:pt x="400" y="1446"/>
                  <a:pt x="419" y="1454"/>
                  <a:pt x="437" y="1461"/>
                </a:cubicBezTo>
                <a:cubicBezTo>
                  <a:pt x="441" y="1463"/>
                  <a:pt x="444" y="1465"/>
                  <a:pt x="445" y="1470"/>
                </a:cubicBezTo>
                <a:cubicBezTo>
                  <a:pt x="449" y="1471"/>
                  <a:pt x="453" y="1470"/>
                  <a:pt x="456" y="1467"/>
                </a:cubicBezTo>
                <a:cubicBezTo>
                  <a:pt x="459" y="1465"/>
                  <a:pt x="461" y="1465"/>
                  <a:pt x="464" y="1467"/>
                </a:cubicBezTo>
                <a:cubicBezTo>
                  <a:pt x="473" y="1475"/>
                  <a:pt x="483" y="1473"/>
                  <a:pt x="493" y="1470"/>
                </a:cubicBezTo>
                <a:cubicBezTo>
                  <a:pt x="493" y="1471"/>
                  <a:pt x="493" y="1471"/>
                  <a:pt x="493" y="1471"/>
                </a:cubicBezTo>
                <a:cubicBezTo>
                  <a:pt x="495" y="1472"/>
                  <a:pt x="497" y="1471"/>
                  <a:pt x="498" y="1470"/>
                </a:cubicBezTo>
                <a:cubicBezTo>
                  <a:pt x="503" y="1469"/>
                  <a:pt x="506" y="1465"/>
                  <a:pt x="510" y="1462"/>
                </a:cubicBezTo>
                <a:cubicBezTo>
                  <a:pt x="510" y="1453"/>
                  <a:pt x="518" y="1450"/>
                  <a:pt x="524" y="1446"/>
                </a:cubicBezTo>
                <a:cubicBezTo>
                  <a:pt x="527" y="1445"/>
                  <a:pt x="531" y="1444"/>
                  <a:pt x="532" y="1442"/>
                </a:cubicBezTo>
                <a:cubicBezTo>
                  <a:pt x="536" y="1427"/>
                  <a:pt x="549" y="1418"/>
                  <a:pt x="557" y="1407"/>
                </a:cubicBezTo>
                <a:cubicBezTo>
                  <a:pt x="561" y="1403"/>
                  <a:pt x="565" y="1400"/>
                  <a:pt x="569" y="1397"/>
                </a:cubicBezTo>
                <a:cubicBezTo>
                  <a:pt x="570" y="1395"/>
                  <a:pt x="571" y="1394"/>
                  <a:pt x="572" y="1392"/>
                </a:cubicBezTo>
                <a:cubicBezTo>
                  <a:pt x="572" y="1392"/>
                  <a:pt x="572" y="1392"/>
                  <a:pt x="572" y="1392"/>
                </a:cubicBezTo>
                <a:cubicBezTo>
                  <a:pt x="572" y="1392"/>
                  <a:pt x="572" y="1392"/>
                  <a:pt x="572" y="1392"/>
                </a:cubicBezTo>
                <a:cubicBezTo>
                  <a:pt x="576" y="1391"/>
                  <a:pt x="578" y="1389"/>
                  <a:pt x="579" y="1385"/>
                </a:cubicBezTo>
                <a:cubicBezTo>
                  <a:pt x="579" y="1385"/>
                  <a:pt x="579" y="1385"/>
                  <a:pt x="579" y="1385"/>
                </a:cubicBezTo>
                <a:cubicBezTo>
                  <a:pt x="579" y="1384"/>
                  <a:pt x="580" y="1383"/>
                  <a:pt x="581" y="1382"/>
                </a:cubicBezTo>
                <a:cubicBezTo>
                  <a:pt x="582" y="1382"/>
                  <a:pt x="583" y="1381"/>
                  <a:pt x="583" y="1380"/>
                </a:cubicBezTo>
                <a:cubicBezTo>
                  <a:pt x="583" y="1374"/>
                  <a:pt x="586" y="1370"/>
                  <a:pt x="591" y="1367"/>
                </a:cubicBezTo>
                <a:cubicBezTo>
                  <a:pt x="595" y="1360"/>
                  <a:pt x="604" y="1363"/>
                  <a:pt x="608" y="1358"/>
                </a:cubicBezTo>
                <a:cubicBezTo>
                  <a:pt x="609" y="1356"/>
                  <a:pt x="610" y="1355"/>
                  <a:pt x="611" y="1354"/>
                </a:cubicBezTo>
                <a:cubicBezTo>
                  <a:pt x="617" y="1351"/>
                  <a:pt x="621" y="1347"/>
                  <a:pt x="623" y="1341"/>
                </a:cubicBezTo>
                <a:cubicBezTo>
                  <a:pt x="625" y="1341"/>
                  <a:pt x="630" y="1341"/>
                  <a:pt x="631" y="1342"/>
                </a:cubicBezTo>
                <a:cubicBezTo>
                  <a:pt x="637" y="1354"/>
                  <a:pt x="648" y="1348"/>
                  <a:pt x="657" y="1348"/>
                </a:cubicBezTo>
                <a:cubicBezTo>
                  <a:pt x="657" y="1348"/>
                  <a:pt x="657" y="1348"/>
                  <a:pt x="657" y="1348"/>
                </a:cubicBezTo>
                <a:cubicBezTo>
                  <a:pt x="669" y="1355"/>
                  <a:pt x="683" y="1349"/>
                  <a:pt x="695" y="1355"/>
                </a:cubicBezTo>
                <a:cubicBezTo>
                  <a:pt x="699" y="1356"/>
                  <a:pt x="702" y="1357"/>
                  <a:pt x="704" y="1360"/>
                </a:cubicBezTo>
                <a:cubicBezTo>
                  <a:pt x="720" y="1379"/>
                  <a:pt x="736" y="1381"/>
                  <a:pt x="755" y="1366"/>
                </a:cubicBezTo>
                <a:cubicBezTo>
                  <a:pt x="755" y="1365"/>
                  <a:pt x="755" y="1365"/>
                  <a:pt x="756" y="1364"/>
                </a:cubicBezTo>
                <a:cubicBezTo>
                  <a:pt x="756" y="1364"/>
                  <a:pt x="756" y="1364"/>
                  <a:pt x="756" y="1364"/>
                </a:cubicBezTo>
                <a:cubicBezTo>
                  <a:pt x="757" y="1363"/>
                  <a:pt x="757" y="1363"/>
                  <a:pt x="757" y="1363"/>
                </a:cubicBezTo>
                <a:cubicBezTo>
                  <a:pt x="764" y="1362"/>
                  <a:pt x="765" y="1356"/>
                  <a:pt x="768" y="1352"/>
                </a:cubicBezTo>
                <a:cubicBezTo>
                  <a:pt x="773" y="1343"/>
                  <a:pt x="779" y="1340"/>
                  <a:pt x="790" y="1343"/>
                </a:cubicBezTo>
                <a:cubicBezTo>
                  <a:pt x="798" y="1346"/>
                  <a:pt x="806" y="1350"/>
                  <a:pt x="815" y="1348"/>
                </a:cubicBezTo>
                <a:cubicBezTo>
                  <a:pt x="821" y="1343"/>
                  <a:pt x="825" y="1348"/>
                  <a:pt x="830" y="1350"/>
                </a:cubicBezTo>
                <a:cubicBezTo>
                  <a:pt x="832" y="1350"/>
                  <a:pt x="835" y="1351"/>
                  <a:pt x="837" y="1350"/>
                </a:cubicBezTo>
                <a:cubicBezTo>
                  <a:pt x="849" y="1341"/>
                  <a:pt x="855" y="1346"/>
                  <a:pt x="859" y="1359"/>
                </a:cubicBezTo>
                <a:cubicBezTo>
                  <a:pt x="873" y="1378"/>
                  <a:pt x="885" y="1380"/>
                  <a:pt x="900" y="1358"/>
                </a:cubicBezTo>
                <a:cubicBezTo>
                  <a:pt x="903" y="1350"/>
                  <a:pt x="906" y="1343"/>
                  <a:pt x="915" y="1342"/>
                </a:cubicBezTo>
                <a:cubicBezTo>
                  <a:pt x="918" y="1341"/>
                  <a:pt x="918" y="1338"/>
                  <a:pt x="920" y="1336"/>
                </a:cubicBezTo>
                <a:cubicBezTo>
                  <a:pt x="920" y="1336"/>
                  <a:pt x="920" y="1336"/>
                  <a:pt x="920" y="1336"/>
                </a:cubicBezTo>
                <a:cubicBezTo>
                  <a:pt x="923" y="1333"/>
                  <a:pt x="927" y="1337"/>
                  <a:pt x="930" y="1334"/>
                </a:cubicBezTo>
                <a:cubicBezTo>
                  <a:pt x="931" y="1333"/>
                  <a:pt x="931" y="1333"/>
                  <a:pt x="932" y="1333"/>
                </a:cubicBezTo>
                <a:cubicBezTo>
                  <a:pt x="936" y="1334"/>
                  <a:pt x="938" y="1331"/>
                  <a:pt x="940" y="1329"/>
                </a:cubicBezTo>
                <a:cubicBezTo>
                  <a:pt x="955" y="1323"/>
                  <a:pt x="968" y="1328"/>
                  <a:pt x="981" y="1336"/>
                </a:cubicBezTo>
                <a:cubicBezTo>
                  <a:pt x="983" y="1336"/>
                  <a:pt x="984" y="1336"/>
                  <a:pt x="986" y="1336"/>
                </a:cubicBezTo>
                <a:cubicBezTo>
                  <a:pt x="986" y="1336"/>
                  <a:pt x="986" y="1336"/>
                  <a:pt x="986" y="1336"/>
                </a:cubicBezTo>
                <a:cubicBezTo>
                  <a:pt x="986" y="1335"/>
                  <a:pt x="986" y="1335"/>
                  <a:pt x="986" y="1335"/>
                </a:cubicBezTo>
                <a:cubicBezTo>
                  <a:pt x="986" y="1336"/>
                  <a:pt x="986" y="1336"/>
                  <a:pt x="986" y="1336"/>
                </a:cubicBezTo>
                <a:cubicBezTo>
                  <a:pt x="986" y="1336"/>
                  <a:pt x="986" y="1336"/>
                  <a:pt x="986" y="1336"/>
                </a:cubicBezTo>
                <a:cubicBezTo>
                  <a:pt x="993" y="1338"/>
                  <a:pt x="997" y="1345"/>
                  <a:pt x="1003" y="1348"/>
                </a:cubicBezTo>
                <a:cubicBezTo>
                  <a:pt x="1010" y="1352"/>
                  <a:pt x="1018" y="1356"/>
                  <a:pt x="1026" y="1356"/>
                </a:cubicBezTo>
                <a:cubicBezTo>
                  <a:pt x="1031" y="1355"/>
                  <a:pt x="1034" y="1358"/>
                  <a:pt x="1037" y="1361"/>
                </a:cubicBezTo>
                <a:cubicBezTo>
                  <a:pt x="1042" y="1365"/>
                  <a:pt x="1048" y="1367"/>
                  <a:pt x="1054" y="1362"/>
                </a:cubicBezTo>
                <a:cubicBezTo>
                  <a:pt x="1058" y="1358"/>
                  <a:pt x="1065" y="1358"/>
                  <a:pt x="1069" y="1353"/>
                </a:cubicBezTo>
                <a:cubicBezTo>
                  <a:pt x="1071" y="1352"/>
                  <a:pt x="1074" y="1350"/>
                  <a:pt x="1076" y="1349"/>
                </a:cubicBezTo>
                <a:cubicBezTo>
                  <a:pt x="1085" y="1342"/>
                  <a:pt x="1094" y="1333"/>
                  <a:pt x="1106" y="1331"/>
                </a:cubicBezTo>
                <a:cubicBezTo>
                  <a:pt x="1106" y="1331"/>
                  <a:pt x="1106" y="1330"/>
                  <a:pt x="1106" y="1329"/>
                </a:cubicBezTo>
                <a:cubicBezTo>
                  <a:pt x="1107" y="1329"/>
                  <a:pt x="1109" y="1329"/>
                  <a:pt x="1110" y="1329"/>
                </a:cubicBezTo>
                <a:cubicBezTo>
                  <a:pt x="1111" y="1328"/>
                  <a:pt x="1112" y="1327"/>
                  <a:pt x="1112" y="1327"/>
                </a:cubicBezTo>
                <a:cubicBezTo>
                  <a:pt x="1114" y="1330"/>
                  <a:pt x="1118" y="1332"/>
                  <a:pt x="1121" y="1330"/>
                </a:cubicBezTo>
                <a:cubicBezTo>
                  <a:pt x="1136" y="1324"/>
                  <a:pt x="1147" y="1328"/>
                  <a:pt x="1158" y="1338"/>
                </a:cubicBezTo>
                <a:cubicBezTo>
                  <a:pt x="1162" y="1342"/>
                  <a:pt x="1167" y="1347"/>
                  <a:pt x="1173" y="1347"/>
                </a:cubicBezTo>
                <a:cubicBezTo>
                  <a:pt x="1172" y="1348"/>
                  <a:pt x="1172" y="1349"/>
                  <a:pt x="1174" y="1351"/>
                </a:cubicBezTo>
                <a:cubicBezTo>
                  <a:pt x="1174" y="1351"/>
                  <a:pt x="1175" y="1351"/>
                  <a:pt x="1175" y="1351"/>
                </a:cubicBezTo>
                <a:cubicBezTo>
                  <a:pt x="1175" y="1351"/>
                  <a:pt x="1175" y="1351"/>
                  <a:pt x="1175" y="1351"/>
                </a:cubicBezTo>
                <a:cubicBezTo>
                  <a:pt x="1173" y="1356"/>
                  <a:pt x="1175" y="1361"/>
                  <a:pt x="1180" y="1360"/>
                </a:cubicBezTo>
                <a:cubicBezTo>
                  <a:pt x="1190" y="1359"/>
                  <a:pt x="1200" y="1359"/>
                  <a:pt x="1210" y="1361"/>
                </a:cubicBezTo>
                <a:cubicBezTo>
                  <a:pt x="1211" y="1360"/>
                  <a:pt x="1212" y="1359"/>
                  <a:pt x="1213" y="1358"/>
                </a:cubicBezTo>
                <a:cubicBezTo>
                  <a:pt x="1214" y="1354"/>
                  <a:pt x="1219" y="1355"/>
                  <a:pt x="1220" y="1350"/>
                </a:cubicBezTo>
                <a:cubicBezTo>
                  <a:pt x="1221" y="1348"/>
                  <a:pt x="1223" y="1345"/>
                  <a:pt x="1225" y="1344"/>
                </a:cubicBezTo>
                <a:cubicBezTo>
                  <a:pt x="1237" y="1341"/>
                  <a:pt x="1241" y="1331"/>
                  <a:pt x="1247" y="1321"/>
                </a:cubicBezTo>
                <a:cubicBezTo>
                  <a:pt x="1247" y="1321"/>
                  <a:pt x="1247" y="1321"/>
                  <a:pt x="1247" y="1321"/>
                </a:cubicBezTo>
                <a:cubicBezTo>
                  <a:pt x="1260" y="1316"/>
                  <a:pt x="1270" y="1326"/>
                  <a:pt x="1281" y="1332"/>
                </a:cubicBezTo>
                <a:cubicBezTo>
                  <a:pt x="1285" y="1336"/>
                  <a:pt x="1287" y="1338"/>
                  <a:pt x="1295" y="1333"/>
                </a:cubicBezTo>
                <a:cubicBezTo>
                  <a:pt x="1304" y="1328"/>
                  <a:pt x="1317" y="1318"/>
                  <a:pt x="1330" y="1329"/>
                </a:cubicBezTo>
                <a:cubicBezTo>
                  <a:pt x="1334" y="1334"/>
                  <a:pt x="1340" y="1326"/>
                  <a:pt x="1344" y="1331"/>
                </a:cubicBezTo>
                <a:cubicBezTo>
                  <a:pt x="1352" y="1338"/>
                  <a:pt x="1360" y="1337"/>
                  <a:pt x="1369" y="1334"/>
                </a:cubicBezTo>
                <a:cubicBezTo>
                  <a:pt x="1369" y="1333"/>
                  <a:pt x="1369" y="1332"/>
                  <a:pt x="1369" y="1331"/>
                </a:cubicBezTo>
                <a:cubicBezTo>
                  <a:pt x="1372" y="1328"/>
                  <a:pt x="1373" y="1321"/>
                  <a:pt x="1379" y="1323"/>
                </a:cubicBezTo>
                <a:cubicBezTo>
                  <a:pt x="1383" y="1324"/>
                  <a:pt x="1386" y="1327"/>
                  <a:pt x="1387" y="1330"/>
                </a:cubicBezTo>
                <a:cubicBezTo>
                  <a:pt x="1387" y="1333"/>
                  <a:pt x="1387" y="1335"/>
                  <a:pt x="1387" y="1336"/>
                </a:cubicBezTo>
                <a:cubicBezTo>
                  <a:pt x="1387" y="1336"/>
                  <a:pt x="1387" y="1336"/>
                  <a:pt x="1387" y="1336"/>
                </a:cubicBezTo>
                <a:cubicBezTo>
                  <a:pt x="1384" y="1343"/>
                  <a:pt x="1391" y="1346"/>
                  <a:pt x="1391" y="1351"/>
                </a:cubicBezTo>
                <a:cubicBezTo>
                  <a:pt x="1393" y="1355"/>
                  <a:pt x="1395" y="1355"/>
                  <a:pt x="1399" y="1355"/>
                </a:cubicBezTo>
                <a:cubicBezTo>
                  <a:pt x="1415" y="1348"/>
                  <a:pt x="1424" y="1361"/>
                  <a:pt x="1435" y="1367"/>
                </a:cubicBezTo>
                <a:cubicBezTo>
                  <a:pt x="1438" y="1367"/>
                  <a:pt x="1440" y="1366"/>
                  <a:pt x="1441" y="1363"/>
                </a:cubicBezTo>
                <a:cubicBezTo>
                  <a:pt x="1447" y="1356"/>
                  <a:pt x="1449" y="1355"/>
                  <a:pt x="1452" y="1360"/>
                </a:cubicBezTo>
                <a:cubicBezTo>
                  <a:pt x="1456" y="1368"/>
                  <a:pt x="1463" y="1369"/>
                  <a:pt x="1469" y="1373"/>
                </a:cubicBezTo>
                <a:cubicBezTo>
                  <a:pt x="1472" y="1377"/>
                  <a:pt x="1476" y="1379"/>
                  <a:pt x="1481" y="1377"/>
                </a:cubicBezTo>
                <a:cubicBezTo>
                  <a:pt x="1481" y="1377"/>
                  <a:pt x="1481" y="1377"/>
                  <a:pt x="1481" y="1377"/>
                </a:cubicBezTo>
                <a:cubicBezTo>
                  <a:pt x="1482" y="1377"/>
                  <a:pt x="1482" y="1377"/>
                  <a:pt x="1483" y="1377"/>
                </a:cubicBezTo>
                <a:cubicBezTo>
                  <a:pt x="1486" y="1374"/>
                  <a:pt x="1488" y="1371"/>
                  <a:pt x="1491" y="1368"/>
                </a:cubicBezTo>
                <a:cubicBezTo>
                  <a:pt x="1491" y="1368"/>
                  <a:pt x="1491" y="1368"/>
                  <a:pt x="1491" y="1368"/>
                </a:cubicBezTo>
                <a:cubicBezTo>
                  <a:pt x="1491" y="1368"/>
                  <a:pt x="1491" y="1368"/>
                  <a:pt x="1491" y="1368"/>
                </a:cubicBezTo>
                <a:cubicBezTo>
                  <a:pt x="1500" y="1367"/>
                  <a:pt x="1504" y="1358"/>
                  <a:pt x="1510" y="1353"/>
                </a:cubicBezTo>
                <a:cubicBezTo>
                  <a:pt x="1510" y="1353"/>
                  <a:pt x="1510" y="1353"/>
                  <a:pt x="1510" y="1353"/>
                </a:cubicBezTo>
                <a:cubicBezTo>
                  <a:pt x="1512" y="1354"/>
                  <a:pt x="1514" y="1353"/>
                  <a:pt x="1515" y="1351"/>
                </a:cubicBezTo>
                <a:cubicBezTo>
                  <a:pt x="1516" y="1350"/>
                  <a:pt x="1517" y="1349"/>
                  <a:pt x="1517" y="1348"/>
                </a:cubicBezTo>
                <a:cubicBezTo>
                  <a:pt x="1520" y="1341"/>
                  <a:pt x="1526" y="1335"/>
                  <a:pt x="1529" y="1328"/>
                </a:cubicBezTo>
                <a:cubicBezTo>
                  <a:pt x="1529" y="1321"/>
                  <a:pt x="1539" y="1319"/>
                  <a:pt x="1537" y="1311"/>
                </a:cubicBezTo>
                <a:cubicBezTo>
                  <a:pt x="1537" y="1311"/>
                  <a:pt x="1537" y="1311"/>
                  <a:pt x="1537" y="1311"/>
                </a:cubicBezTo>
                <a:cubicBezTo>
                  <a:pt x="1539" y="1310"/>
                  <a:pt x="1540" y="1308"/>
                  <a:pt x="1542" y="1307"/>
                </a:cubicBezTo>
                <a:cubicBezTo>
                  <a:pt x="1542" y="1307"/>
                  <a:pt x="1542" y="1307"/>
                  <a:pt x="1542" y="1307"/>
                </a:cubicBezTo>
                <a:cubicBezTo>
                  <a:pt x="1543" y="1307"/>
                  <a:pt x="1543" y="1307"/>
                  <a:pt x="1544" y="1306"/>
                </a:cubicBezTo>
                <a:cubicBezTo>
                  <a:pt x="1545" y="1303"/>
                  <a:pt x="1546" y="1299"/>
                  <a:pt x="1548" y="1295"/>
                </a:cubicBezTo>
                <a:cubicBezTo>
                  <a:pt x="1553" y="1281"/>
                  <a:pt x="1559" y="1278"/>
                  <a:pt x="1573" y="1285"/>
                </a:cubicBezTo>
                <a:cubicBezTo>
                  <a:pt x="1575" y="1284"/>
                  <a:pt x="1575" y="1282"/>
                  <a:pt x="1576" y="1281"/>
                </a:cubicBezTo>
                <a:cubicBezTo>
                  <a:pt x="1576" y="1280"/>
                  <a:pt x="1577" y="1279"/>
                  <a:pt x="1577" y="1278"/>
                </a:cubicBezTo>
                <a:cubicBezTo>
                  <a:pt x="1586" y="1273"/>
                  <a:pt x="1592" y="1264"/>
                  <a:pt x="1601" y="1258"/>
                </a:cubicBezTo>
                <a:cubicBezTo>
                  <a:pt x="1603" y="1258"/>
                  <a:pt x="1605" y="1260"/>
                  <a:pt x="1606" y="1262"/>
                </a:cubicBezTo>
                <a:cubicBezTo>
                  <a:pt x="1609" y="1262"/>
                  <a:pt x="1613" y="1262"/>
                  <a:pt x="1615" y="1265"/>
                </a:cubicBezTo>
                <a:cubicBezTo>
                  <a:pt x="1615" y="1265"/>
                  <a:pt x="1615" y="1265"/>
                  <a:pt x="1615" y="1265"/>
                </a:cubicBezTo>
                <a:cubicBezTo>
                  <a:pt x="1618" y="1265"/>
                  <a:pt x="1620" y="1265"/>
                  <a:pt x="1622" y="1265"/>
                </a:cubicBezTo>
                <a:cubicBezTo>
                  <a:pt x="1623" y="1266"/>
                  <a:pt x="1624" y="1266"/>
                  <a:pt x="1625" y="1267"/>
                </a:cubicBezTo>
                <a:cubicBezTo>
                  <a:pt x="1634" y="1271"/>
                  <a:pt x="1643" y="1275"/>
                  <a:pt x="1652" y="1280"/>
                </a:cubicBezTo>
                <a:cubicBezTo>
                  <a:pt x="1656" y="1280"/>
                  <a:pt x="1660" y="1282"/>
                  <a:pt x="1664" y="1285"/>
                </a:cubicBezTo>
                <a:cubicBezTo>
                  <a:pt x="1664" y="1285"/>
                  <a:pt x="1664" y="1285"/>
                  <a:pt x="1664" y="1285"/>
                </a:cubicBezTo>
                <a:cubicBezTo>
                  <a:pt x="1667" y="1292"/>
                  <a:pt x="1670" y="1298"/>
                  <a:pt x="1679" y="1299"/>
                </a:cubicBezTo>
                <a:cubicBezTo>
                  <a:pt x="1686" y="1300"/>
                  <a:pt x="1689" y="1307"/>
                  <a:pt x="1691" y="1314"/>
                </a:cubicBezTo>
                <a:cubicBezTo>
                  <a:pt x="1692" y="1314"/>
                  <a:pt x="1692" y="1314"/>
                  <a:pt x="1693" y="1314"/>
                </a:cubicBezTo>
                <a:cubicBezTo>
                  <a:pt x="1693" y="1314"/>
                  <a:pt x="1693" y="1314"/>
                  <a:pt x="1693" y="1314"/>
                </a:cubicBezTo>
                <a:cubicBezTo>
                  <a:pt x="1694" y="1318"/>
                  <a:pt x="1695" y="1323"/>
                  <a:pt x="1700" y="1319"/>
                </a:cubicBezTo>
                <a:cubicBezTo>
                  <a:pt x="1710" y="1317"/>
                  <a:pt x="1720" y="1310"/>
                  <a:pt x="1724" y="1326"/>
                </a:cubicBezTo>
                <a:cubicBezTo>
                  <a:pt x="1725" y="1329"/>
                  <a:pt x="1728" y="1328"/>
                  <a:pt x="1730" y="1326"/>
                </a:cubicBezTo>
                <a:cubicBezTo>
                  <a:pt x="1733" y="1321"/>
                  <a:pt x="1737" y="1320"/>
                  <a:pt x="1742" y="1324"/>
                </a:cubicBezTo>
                <a:cubicBezTo>
                  <a:pt x="1746" y="1324"/>
                  <a:pt x="1747" y="1328"/>
                  <a:pt x="1750" y="1330"/>
                </a:cubicBezTo>
                <a:cubicBezTo>
                  <a:pt x="1756" y="1332"/>
                  <a:pt x="1762" y="1331"/>
                  <a:pt x="1766" y="1325"/>
                </a:cubicBezTo>
                <a:cubicBezTo>
                  <a:pt x="1768" y="1323"/>
                  <a:pt x="1771" y="1319"/>
                  <a:pt x="1776" y="1319"/>
                </a:cubicBezTo>
                <a:cubicBezTo>
                  <a:pt x="1776" y="1319"/>
                  <a:pt x="1776" y="1319"/>
                  <a:pt x="1776" y="1319"/>
                </a:cubicBezTo>
                <a:cubicBezTo>
                  <a:pt x="1777" y="1327"/>
                  <a:pt x="1786" y="1325"/>
                  <a:pt x="1790" y="1331"/>
                </a:cubicBezTo>
                <a:cubicBezTo>
                  <a:pt x="1792" y="1334"/>
                  <a:pt x="1796" y="1336"/>
                  <a:pt x="1798" y="1341"/>
                </a:cubicBezTo>
                <a:cubicBezTo>
                  <a:pt x="1804" y="1338"/>
                  <a:pt x="1808" y="1334"/>
                  <a:pt x="1810" y="1329"/>
                </a:cubicBezTo>
                <a:cubicBezTo>
                  <a:pt x="1821" y="1327"/>
                  <a:pt x="1825" y="1335"/>
                  <a:pt x="1830" y="1341"/>
                </a:cubicBezTo>
                <a:cubicBezTo>
                  <a:pt x="1830" y="1342"/>
                  <a:pt x="1830" y="1342"/>
                  <a:pt x="1830" y="1342"/>
                </a:cubicBezTo>
                <a:cubicBezTo>
                  <a:pt x="1830" y="1343"/>
                  <a:pt x="1830" y="1343"/>
                  <a:pt x="1830" y="1343"/>
                </a:cubicBezTo>
                <a:cubicBezTo>
                  <a:pt x="1833" y="1344"/>
                  <a:pt x="1835" y="1345"/>
                  <a:pt x="1837" y="1348"/>
                </a:cubicBezTo>
                <a:cubicBezTo>
                  <a:pt x="1837" y="1348"/>
                  <a:pt x="1837" y="1348"/>
                  <a:pt x="1837" y="1348"/>
                </a:cubicBezTo>
                <a:cubicBezTo>
                  <a:pt x="1839" y="1350"/>
                  <a:pt x="1842" y="1352"/>
                  <a:pt x="1843" y="1351"/>
                </a:cubicBezTo>
                <a:cubicBezTo>
                  <a:pt x="1856" y="1343"/>
                  <a:pt x="1867" y="1352"/>
                  <a:pt x="1878" y="1352"/>
                </a:cubicBezTo>
                <a:cubicBezTo>
                  <a:pt x="1882" y="1352"/>
                  <a:pt x="1883" y="1355"/>
                  <a:pt x="1884" y="1358"/>
                </a:cubicBezTo>
                <a:cubicBezTo>
                  <a:pt x="1884" y="1358"/>
                  <a:pt x="1885" y="1358"/>
                  <a:pt x="1886" y="1358"/>
                </a:cubicBezTo>
                <a:cubicBezTo>
                  <a:pt x="1888" y="1358"/>
                  <a:pt x="1891" y="1358"/>
                  <a:pt x="1893" y="1358"/>
                </a:cubicBezTo>
                <a:cubicBezTo>
                  <a:pt x="1910" y="1351"/>
                  <a:pt x="1923" y="1357"/>
                  <a:pt x="1932" y="1372"/>
                </a:cubicBezTo>
                <a:cubicBezTo>
                  <a:pt x="1932" y="1372"/>
                  <a:pt x="1932" y="1372"/>
                  <a:pt x="1932" y="1372"/>
                </a:cubicBezTo>
                <a:cubicBezTo>
                  <a:pt x="1939" y="1372"/>
                  <a:pt x="1947" y="1368"/>
                  <a:pt x="1952" y="1377"/>
                </a:cubicBezTo>
                <a:cubicBezTo>
                  <a:pt x="1952" y="1378"/>
                  <a:pt x="1952" y="1379"/>
                  <a:pt x="1952" y="1380"/>
                </a:cubicBezTo>
                <a:cubicBezTo>
                  <a:pt x="1953" y="1380"/>
                  <a:pt x="1953" y="1380"/>
                  <a:pt x="1954" y="1380"/>
                </a:cubicBezTo>
                <a:cubicBezTo>
                  <a:pt x="1956" y="1379"/>
                  <a:pt x="1957" y="1378"/>
                  <a:pt x="1959" y="1377"/>
                </a:cubicBezTo>
                <a:cubicBezTo>
                  <a:pt x="1960" y="1376"/>
                  <a:pt x="1961" y="1374"/>
                  <a:pt x="1961" y="1373"/>
                </a:cubicBezTo>
                <a:cubicBezTo>
                  <a:pt x="1961" y="1372"/>
                  <a:pt x="1961" y="1372"/>
                  <a:pt x="1961" y="1372"/>
                </a:cubicBezTo>
                <a:cubicBezTo>
                  <a:pt x="1970" y="1366"/>
                  <a:pt x="1980" y="1365"/>
                  <a:pt x="1991" y="1368"/>
                </a:cubicBezTo>
                <a:cubicBezTo>
                  <a:pt x="1995" y="1369"/>
                  <a:pt x="1999" y="1369"/>
                  <a:pt x="2003" y="1370"/>
                </a:cubicBezTo>
                <a:cubicBezTo>
                  <a:pt x="2003" y="1370"/>
                  <a:pt x="2003" y="1370"/>
                  <a:pt x="2003" y="1370"/>
                </a:cubicBezTo>
                <a:cubicBezTo>
                  <a:pt x="2013" y="1365"/>
                  <a:pt x="2025" y="1366"/>
                  <a:pt x="2035" y="1361"/>
                </a:cubicBezTo>
                <a:cubicBezTo>
                  <a:pt x="2042" y="1357"/>
                  <a:pt x="2046" y="1360"/>
                  <a:pt x="2047" y="1367"/>
                </a:cubicBezTo>
                <a:cubicBezTo>
                  <a:pt x="2049" y="1368"/>
                  <a:pt x="2050" y="1369"/>
                  <a:pt x="2051" y="1370"/>
                </a:cubicBezTo>
                <a:cubicBezTo>
                  <a:pt x="2057" y="1377"/>
                  <a:pt x="2068" y="1373"/>
                  <a:pt x="2074" y="1380"/>
                </a:cubicBezTo>
                <a:cubicBezTo>
                  <a:pt x="2074" y="1381"/>
                  <a:pt x="2075" y="1382"/>
                  <a:pt x="2076" y="1382"/>
                </a:cubicBezTo>
                <a:cubicBezTo>
                  <a:pt x="2079" y="1386"/>
                  <a:pt x="2083" y="1388"/>
                  <a:pt x="2088" y="1389"/>
                </a:cubicBezTo>
                <a:cubicBezTo>
                  <a:pt x="2095" y="1375"/>
                  <a:pt x="2097" y="1374"/>
                  <a:pt x="2110" y="1385"/>
                </a:cubicBezTo>
                <a:cubicBezTo>
                  <a:pt x="2111" y="1389"/>
                  <a:pt x="2113" y="1393"/>
                  <a:pt x="2117" y="1394"/>
                </a:cubicBezTo>
                <a:cubicBezTo>
                  <a:pt x="2133" y="1399"/>
                  <a:pt x="2145" y="1411"/>
                  <a:pt x="2162" y="1416"/>
                </a:cubicBezTo>
                <a:cubicBezTo>
                  <a:pt x="2176" y="1419"/>
                  <a:pt x="2189" y="1420"/>
                  <a:pt x="2200" y="1409"/>
                </a:cubicBezTo>
                <a:cubicBezTo>
                  <a:pt x="2200" y="1409"/>
                  <a:pt x="2200" y="1409"/>
                  <a:pt x="2200" y="1409"/>
                </a:cubicBezTo>
                <a:cubicBezTo>
                  <a:pt x="2203" y="1408"/>
                  <a:pt x="2204" y="1403"/>
                  <a:pt x="2208" y="1407"/>
                </a:cubicBezTo>
                <a:cubicBezTo>
                  <a:pt x="2210" y="1407"/>
                  <a:pt x="2213" y="1409"/>
                  <a:pt x="2213" y="1408"/>
                </a:cubicBezTo>
                <a:cubicBezTo>
                  <a:pt x="2226" y="1397"/>
                  <a:pt x="2228" y="1409"/>
                  <a:pt x="2232" y="1416"/>
                </a:cubicBezTo>
                <a:cubicBezTo>
                  <a:pt x="2232" y="1416"/>
                  <a:pt x="2232" y="1416"/>
                  <a:pt x="2232" y="1416"/>
                </a:cubicBezTo>
                <a:cubicBezTo>
                  <a:pt x="2232" y="1418"/>
                  <a:pt x="2232" y="1420"/>
                  <a:pt x="2232" y="1421"/>
                </a:cubicBezTo>
                <a:cubicBezTo>
                  <a:pt x="2245" y="1428"/>
                  <a:pt x="2259" y="1422"/>
                  <a:pt x="2271" y="1427"/>
                </a:cubicBezTo>
                <a:cubicBezTo>
                  <a:pt x="2281" y="1431"/>
                  <a:pt x="2290" y="1436"/>
                  <a:pt x="2300" y="1441"/>
                </a:cubicBezTo>
                <a:cubicBezTo>
                  <a:pt x="2300" y="1441"/>
                  <a:pt x="2300" y="1441"/>
                  <a:pt x="2300" y="1441"/>
                </a:cubicBezTo>
                <a:cubicBezTo>
                  <a:pt x="2306" y="1450"/>
                  <a:pt x="2312" y="1445"/>
                  <a:pt x="2317" y="1441"/>
                </a:cubicBezTo>
                <a:cubicBezTo>
                  <a:pt x="2324" y="1440"/>
                  <a:pt x="2329" y="1443"/>
                  <a:pt x="2334" y="1447"/>
                </a:cubicBezTo>
                <a:cubicBezTo>
                  <a:pt x="2334" y="1445"/>
                  <a:pt x="2334" y="1445"/>
                  <a:pt x="2334" y="1445"/>
                </a:cubicBezTo>
                <a:cubicBezTo>
                  <a:pt x="2336" y="1446"/>
                  <a:pt x="2337" y="1446"/>
                  <a:pt x="2339" y="1446"/>
                </a:cubicBezTo>
                <a:cubicBezTo>
                  <a:pt x="2348" y="1449"/>
                  <a:pt x="2357" y="1444"/>
                  <a:pt x="2367" y="1446"/>
                </a:cubicBezTo>
                <a:cubicBezTo>
                  <a:pt x="2371" y="1446"/>
                  <a:pt x="2376" y="1446"/>
                  <a:pt x="2378" y="1451"/>
                </a:cubicBezTo>
                <a:cubicBezTo>
                  <a:pt x="2391" y="1452"/>
                  <a:pt x="2403" y="1446"/>
                  <a:pt x="2415" y="1451"/>
                </a:cubicBezTo>
                <a:cubicBezTo>
                  <a:pt x="2417" y="1454"/>
                  <a:pt x="2421" y="1453"/>
                  <a:pt x="2424" y="1452"/>
                </a:cubicBezTo>
                <a:cubicBezTo>
                  <a:pt x="2429" y="1442"/>
                  <a:pt x="2435" y="1437"/>
                  <a:pt x="2447" y="1441"/>
                </a:cubicBezTo>
                <a:cubicBezTo>
                  <a:pt x="2452" y="1442"/>
                  <a:pt x="2457" y="1439"/>
                  <a:pt x="2463" y="1439"/>
                </a:cubicBezTo>
                <a:cubicBezTo>
                  <a:pt x="2473" y="1438"/>
                  <a:pt x="2484" y="1437"/>
                  <a:pt x="2490" y="1449"/>
                </a:cubicBezTo>
                <a:cubicBezTo>
                  <a:pt x="2490" y="1450"/>
                  <a:pt x="2493" y="1450"/>
                  <a:pt x="2495" y="1450"/>
                </a:cubicBezTo>
                <a:cubicBezTo>
                  <a:pt x="2509" y="1445"/>
                  <a:pt x="2520" y="1433"/>
                  <a:pt x="2537" y="1436"/>
                </a:cubicBezTo>
                <a:cubicBezTo>
                  <a:pt x="2542" y="1435"/>
                  <a:pt x="2547" y="1438"/>
                  <a:pt x="2551" y="1436"/>
                </a:cubicBezTo>
                <a:cubicBezTo>
                  <a:pt x="2551" y="1436"/>
                  <a:pt x="2551" y="1436"/>
                  <a:pt x="2551" y="1436"/>
                </a:cubicBezTo>
                <a:cubicBezTo>
                  <a:pt x="2560" y="1436"/>
                  <a:pt x="2569" y="1436"/>
                  <a:pt x="2577" y="1433"/>
                </a:cubicBezTo>
                <a:cubicBezTo>
                  <a:pt x="2583" y="1431"/>
                  <a:pt x="2588" y="1429"/>
                  <a:pt x="2593" y="1433"/>
                </a:cubicBezTo>
                <a:cubicBezTo>
                  <a:pt x="2603" y="1439"/>
                  <a:pt x="2613" y="1444"/>
                  <a:pt x="2622" y="1449"/>
                </a:cubicBezTo>
                <a:cubicBezTo>
                  <a:pt x="2627" y="1452"/>
                  <a:pt x="2632" y="1453"/>
                  <a:pt x="2637" y="1449"/>
                </a:cubicBezTo>
                <a:cubicBezTo>
                  <a:pt x="2642" y="1445"/>
                  <a:pt x="2649" y="1446"/>
                  <a:pt x="2651" y="1450"/>
                </a:cubicBezTo>
                <a:cubicBezTo>
                  <a:pt x="2657" y="1458"/>
                  <a:pt x="2665" y="1461"/>
                  <a:pt x="2671" y="1467"/>
                </a:cubicBezTo>
                <a:cubicBezTo>
                  <a:pt x="2673" y="1467"/>
                  <a:pt x="2674" y="1468"/>
                  <a:pt x="2676" y="1468"/>
                </a:cubicBezTo>
                <a:cubicBezTo>
                  <a:pt x="2676" y="1468"/>
                  <a:pt x="2676" y="1468"/>
                  <a:pt x="2676" y="1468"/>
                </a:cubicBezTo>
                <a:cubicBezTo>
                  <a:pt x="2677" y="1469"/>
                  <a:pt x="2677" y="1469"/>
                  <a:pt x="2678" y="1470"/>
                </a:cubicBezTo>
                <a:cubicBezTo>
                  <a:pt x="2683" y="1476"/>
                  <a:pt x="2688" y="1470"/>
                  <a:pt x="2693" y="1470"/>
                </a:cubicBezTo>
                <a:cubicBezTo>
                  <a:pt x="2695" y="1471"/>
                  <a:pt x="2697" y="1472"/>
                  <a:pt x="2700" y="1473"/>
                </a:cubicBezTo>
                <a:cubicBezTo>
                  <a:pt x="2700" y="1473"/>
                  <a:pt x="2700" y="1473"/>
                  <a:pt x="2700" y="1473"/>
                </a:cubicBezTo>
                <a:cubicBezTo>
                  <a:pt x="2700" y="1474"/>
                  <a:pt x="2700" y="1475"/>
                  <a:pt x="2700" y="1475"/>
                </a:cubicBezTo>
                <a:cubicBezTo>
                  <a:pt x="2709" y="1481"/>
                  <a:pt x="2715" y="1478"/>
                  <a:pt x="2720" y="1470"/>
                </a:cubicBezTo>
                <a:cubicBezTo>
                  <a:pt x="2720" y="1470"/>
                  <a:pt x="2720" y="1470"/>
                  <a:pt x="2720" y="1470"/>
                </a:cubicBezTo>
                <a:cubicBezTo>
                  <a:pt x="2727" y="1464"/>
                  <a:pt x="2737" y="1460"/>
                  <a:pt x="2740" y="1451"/>
                </a:cubicBezTo>
                <a:cubicBezTo>
                  <a:pt x="2742" y="1448"/>
                  <a:pt x="2744" y="1447"/>
                  <a:pt x="2747" y="1447"/>
                </a:cubicBezTo>
                <a:cubicBezTo>
                  <a:pt x="2755" y="1448"/>
                  <a:pt x="2761" y="1444"/>
                  <a:pt x="2768" y="1443"/>
                </a:cubicBezTo>
                <a:cubicBezTo>
                  <a:pt x="2768" y="1436"/>
                  <a:pt x="2773" y="1435"/>
                  <a:pt x="2778" y="1433"/>
                </a:cubicBezTo>
                <a:cubicBezTo>
                  <a:pt x="2783" y="1434"/>
                  <a:pt x="2787" y="1432"/>
                  <a:pt x="2792" y="1435"/>
                </a:cubicBezTo>
                <a:cubicBezTo>
                  <a:pt x="2798" y="1438"/>
                  <a:pt x="2800" y="1433"/>
                  <a:pt x="2803" y="1429"/>
                </a:cubicBezTo>
                <a:cubicBezTo>
                  <a:pt x="2803" y="1429"/>
                  <a:pt x="2803" y="1429"/>
                  <a:pt x="2803" y="1429"/>
                </a:cubicBezTo>
                <a:cubicBezTo>
                  <a:pt x="2804" y="1429"/>
                  <a:pt x="2805" y="1429"/>
                  <a:pt x="2806" y="1429"/>
                </a:cubicBezTo>
                <a:cubicBezTo>
                  <a:pt x="2803" y="1417"/>
                  <a:pt x="2816" y="1422"/>
                  <a:pt x="2820" y="1417"/>
                </a:cubicBezTo>
                <a:cubicBezTo>
                  <a:pt x="2820" y="1417"/>
                  <a:pt x="2820" y="1417"/>
                  <a:pt x="2820" y="1417"/>
                </a:cubicBezTo>
                <a:cubicBezTo>
                  <a:pt x="2833" y="1405"/>
                  <a:pt x="2848" y="1408"/>
                  <a:pt x="2861" y="1414"/>
                </a:cubicBezTo>
                <a:cubicBezTo>
                  <a:pt x="2869" y="1417"/>
                  <a:pt x="2878" y="1420"/>
                  <a:pt x="2884" y="1428"/>
                </a:cubicBezTo>
                <a:cubicBezTo>
                  <a:pt x="2886" y="1430"/>
                  <a:pt x="2888" y="1432"/>
                  <a:pt x="2891" y="1431"/>
                </a:cubicBezTo>
                <a:cubicBezTo>
                  <a:pt x="2891" y="1430"/>
                  <a:pt x="2892" y="1429"/>
                  <a:pt x="2893" y="1428"/>
                </a:cubicBezTo>
                <a:cubicBezTo>
                  <a:pt x="2893" y="1428"/>
                  <a:pt x="2893" y="1428"/>
                  <a:pt x="2893" y="1428"/>
                </a:cubicBezTo>
                <a:cubicBezTo>
                  <a:pt x="2893" y="1428"/>
                  <a:pt x="2893" y="1428"/>
                  <a:pt x="2893" y="1428"/>
                </a:cubicBezTo>
                <a:cubicBezTo>
                  <a:pt x="2893" y="1428"/>
                  <a:pt x="2894" y="1428"/>
                  <a:pt x="2895" y="1428"/>
                </a:cubicBezTo>
                <a:cubicBezTo>
                  <a:pt x="2895" y="1429"/>
                  <a:pt x="2895" y="1429"/>
                  <a:pt x="2895" y="1429"/>
                </a:cubicBezTo>
                <a:cubicBezTo>
                  <a:pt x="2907" y="1433"/>
                  <a:pt x="2920" y="1428"/>
                  <a:pt x="2927" y="1416"/>
                </a:cubicBezTo>
                <a:cubicBezTo>
                  <a:pt x="2932" y="1408"/>
                  <a:pt x="2939" y="1407"/>
                  <a:pt x="2943" y="1415"/>
                </a:cubicBezTo>
                <a:cubicBezTo>
                  <a:pt x="2946" y="1420"/>
                  <a:pt x="2952" y="1421"/>
                  <a:pt x="2955" y="1426"/>
                </a:cubicBezTo>
                <a:cubicBezTo>
                  <a:pt x="2955" y="1426"/>
                  <a:pt x="2956" y="1426"/>
                  <a:pt x="2956" y="1426"/>
                </a:cubicBezTo>
                <a:cubicBezTo>
                  <a:pt x="2962" y="1430"/>
                  <a:pt x="2967" y="1434"/>
                  <a:pt x="2973" y="1427"/>
                </a:cubicBezTo>
                <a:cubicBezTo>
                  <a:pt x="2974" y="1425"/>
                  <a:pt x="2975" y="1424"/>
                  <a:pt x="2976" y="1422"/>
                </a:cubicBezTo>
                <a:cubicBezTo>
                  <a:pt x="2981" y="1419"/>
                  <a:pt x="2987" y="1417"/>
                  <a:pt x="2993" y="1417"/>
                </a:cubicBezTo>
                <a:cubicBezTo>
                  <a:pt x="2993" y="1418"/>
                  <a:pt x="2994" y="1420"/>
                  <a:pt x="2995" y="1422"/>
                </a:cubicBezTo>
                <a:cubicBezTo>
                  <a:pt x="2995" y="1422"/>
                  <a:pt x="2995" y="1423"/>
                  <a:pt x="2996" y="1424"/>
                </a:cubicBezTo>
                <a:cubicBezTo>
                  <a:pt x="2996" y="1425"/>
                  <a:pt x="2997" y="1427"/>
                  <a:pt x="2998" y="1428"/>
                </a:cubicBezTo>
                <a:cubicBezTo>
                  <a:pt x="3001" y="1434"/>
                  <a:pt x="3006" y="1437"/>
                  <a:pt x="3012" y="1438"/>
                </a:cubicBezTo>
                <a:cubicBezTo>
                  <a:pt x="3016" y="1438"/>
                  <a:pt x="3019" y="1438"/>
                  <a:pt x="3022" y="1441"/>
                </a:cubicBezTo>
                <a:cubicBezTo>
                  <a:pt x="3022" y="1442"/>
                  <a:pt x="3022" y="1442"/>
                  <a:pt x="3023" y="1443"/>
                </a:cubicBezTo>
                <a:cubicBezTo>
                  <a:pt x="3023" y="1443"/>
                  <a:pt x="3024" y="1443"/>
                  <a:pt x="3025" y="1443"/>
                </a:cubicBezTo>
                <a:cubicBezTo>
                  <a:pt x="3034" y="1444"/>
                  <a:pt x="3043" y="1441"/>
                  <a:pt x="3051" y="1436"/>
                </a:cubicBezTo>
                <a:cubicBezTo>
                  <a:pt x="3053" y="1433"/>
                  <a:pt x="3055" y="1430"/>
                  <a:pt x="3057" y="1427"/>
                </a:cubicBezTo>
                <a:cubicBezTo>
                  <a:pt x="3062" y="1417"/>
                  <a:pt x="3067" y="1407"/>
                  <a:pt x="3081" y="1416"/>
                </a:cubicBezTo>
                <a:cubicBezTo>
                  <a:pt x="3083" y="1418"/>
                  <a:pt x="3088" y="1421"/>
                  <a:pt x="3091" y="1414"/>
                </a:cubicBezTo>
                <a:cubicBezTo>
                  <a:pt x="3091" y="1414"/>
                  <a:pt x="3091" y="1414"/>
                  <a:pt x="3091" y="1414"/>
                </a:cubicBezTo>
                <a:cubicBezTo>
                  <a:pt x="3091" y="1414"/>
                  <a:pt x="3092" y="1414"/>
                  <a:pt x="3093" y="1414"/>
                </a:cubicBezTo>
                <a:cubicBezTo>
                  <a:pt x="3094" y="1413"/>
                  <a:pt x="3095" y="1411"/>
                  <a:pt x="3096" y="1410"/>
                </a:cubicBezTo>
                <a:cubicBezTo>
                  <a:pt x="3096" y="1410"/>
                  <a:pt x="3096" y="1410"/>
                  <a:pt x="3096" y="1410"/>
                </a:cubicBezTo>
                <a:cubicBezTo>
                  <a:pt x="3103" y="1406"/>
                  <a:pt x="3103" y="1398"/>
                  <a:pt x="3105" y="1392"/>
                </a:cubicBezTo>
                <a:cubicBezTo>
                  <a:pt x="3106" y="1387"/>
                  <a:pt x="3106" y="1383"/>
                  <a:pt x="3112" y="1383"/>
                </a:cubicBezTo>
                <a:cubicBezTo>
                  <a:pt x="3112" y="1383"/>
                  <a:pt x="3112" y="1383"/>
                  <a:pt x="3112" y="1383"/>
                </a:cubicBezTo>
                <a:cubicBezTo>
                  <a:pt x="3111" y="1389"/>
                  <a:pt x="3115" y="1390"/>
                  <a:pt x="3120" y="1391"/>
                </a:cubicBezTo>
                <a:cubicBezTo>
                  <a:pt x="3131" y="1393"/>
                  <a:pt x="3138" y="1399"/>
                  <a:pt x="3142" y="1409"/>
                </a:cubicBezTo>
                <a:cubicBezTo>
                  <a:pt x="3143" y="1411"/>
                  <a:pt x="3145" y="1412"/>
                  <a:pt x="3147" y="1414"/>
                </a:cubicBezTo>
                <a:cubicBezTo>
                  <a:pt x="3151" y="1414"/>
                  <a:pt x="3157" y="1413"/>
                  <a:pt x="3159" y="1416"/>
                </a:cubicBezTo>
                <a:cubicBezTo>
                  <a:pt x="3169" y="1429"/>
                  <a:pt x="3180" y="1422"/>
                  <a:pt x="3191" y="1419"/>
                </a:cubicBezTo>
                <a:cubicBezTo>
                  <a:pt x="3191" y="1419"/>
                  <a:pt x="3191" y="1419"/>
                  <a:pt x="3191" y="1419"/>
                </a:cubicBezTo>
                <a:cubicBezTo>
                  <a:pt x="3193" y="1415"/>
                  <a:pt x="3197" y="1413"/>
                  <a:pt x="3202" y="1414"/>
                </a:cubicBezTo>
                <a:cubicBezTo>
                  <a:pt x="3202" y="1414"/>
                  <a:pt x="3202" y="1414"/>
                  <a:pt x="3202" y="1414"/>
                </a:cubicBezTo>
                <a:cubicBezTo>
                  <a:pt x="3202" y="1415"/>
                  <a:pt x="3203" y="1416"/>
                  <a:pt x="3203" y="1416"/>
                </a:cubicBezTo>
                <a:cubicBezTo>
                  <a:pt x="3221" y="1414"/>
                  <a:pt x="3237" y="1419"/>
                  <a:pt x="3252" y="1428"/>
                </a:cubicBezTo>
                <a:cubicBezTo>
                  <a:pt x="3261" y="1433"/>
                  <a:pt x="3275" y="1428"/>
                  <a:pt x="3283" y="1438"/>
                </a:cubicBezTo>
                <a:cubicBezTo>
                  <a:pt x="3284" y="1441"/>
                  <a:pt x="3285" y="1443"/>
                  <a:pt x="3288" y="1444"/>
                </a:cubicBezTo>
                <a:cubicBezTo>
                  <a:pt x="3288" y="1444"/>
                  <a:pt x="3288" y="1444"/>
                  <a:pt x="3288" y="1444"/>
                </a:cubicBezTo>
                <a:cubicBezTo>
                  <a:pt x="3291" y="1453"/>
                  <a:pt x="3300" y="1458"/>
                  <a:pt x="3308" y="1459"/>
                </a:cubicBezTo>
                <a:cubicBezTo>
                  <a:pt x="3319" y="1461"/>
                  <a:pt x="3324" y="1468"/>
                  <a:pt x="3329" y="1475"/>
                </a:cubicBezTo>
                <a:cubicBezTo>
                  <a:pt x="3329" y="1477"/>
                  <a:pt x="3329" y="1478"/>
                  <a:pt x="3330" y="1480"/>
                </a:cubicBezTo>
                <a:cubicBezTo>
                  <a:pt x="3334" y="1482"/>
                  <a:pt x="3338" y="1485"/>
                  <a:pt x="3342" y="1486"/>
                </a:cubicBezTo>
                <a:cubicBezTo>
                  <a:pt x="3351" y="1488"/>
                  <a:pt x="3361" y="1492"/>
                  <a:pt x="3363" y="1477"/>
                </a:cubicBezTo>
                <a:cubicBezTo>
                  <a:pt x="3364" y="1472"/>
                  <a:pt x="3368" y="1468"/>
                  <a:pt x="3371" y="1463"/>
                </a:cubicBezTo>
                <a:cubicBezTo>
                  <a:pt x="3390" y="1445"/>
                  <a:pt x="3392" y="1442"/>
                  <a:pt x="3405" y="1448"/>
                </a:cubicBezTo>
                <a:cubicBezTo>
                  <a:pt x="3405" y="1449"/>
                  <a:pt x="3405" y="1450"/>
                  <a:pt x="3405" y="1451"/>
                </a:cubicBezTo>
                <a:cubicBezTo>
                  <a:pt x="3406" y="1453"/>
                  <a:pt x="3406" y="1456"/>
                  <a:pt x="3407" y="1458"/>
                </a:cubicBezTo>
                <a:cubicBezTo>
                  <a:pt x="3412" y="1461"/>
                  <a:pt x="3416" y="1459"/>
                  <a:pt x="3419" y="1455"/>
                </a:cubicBezTo>
                <a:cubicBezTo>
                  <a:pt x="3422" y="1451"/>
                  <a:pt x="3427" y="1450"/>
                  <a:pt x="3432" y="1450"/>
                </a:cubicBezTo>
                <a:cubicBezTo>
                  <a:pt x="3433" y="1447"/>
                  <a:pt x="3436" y="1446"/>
                  <a:pt x="3439" y="1446"/>
                </a:cubicBezTo>
                <a:cubicBezTo>
                  <a:pt x="3448" y="1452"/>
                  <a:pt x="3452" y="1462"/>
                  <a:pt x="3461" y="1469"/>
                </a:cubicBezTo>
                <a:cubicBezTo>
                  <a:pt x="3467" y="1475"/>
                  <a:pt x="3472" y="1474"/>
                  <a:pt x="3477" y="1470"/>
                </a:cubicBezTo>
                <a:cubicBezTo>
                  <a:pt x="3482" y="1467"/>
                  <a:pt x="3487" y="1465"/>
                  <a:pt x="3493" y="1465"/>
                </a:cubicBezTo>
                <a:cubicBezTo>
                  <a:pt x="3501" y="1472"/>
                  <a:pt x="3509" y="1477"/>
                  <a:pt x="3520" y="1467"/>
                </a:cubicBezTo>
                <a:cubicBezTo>
                  <a:pt x="3524" y="1464"/>
                  <a:pt x="3535" y="1464"/>
                  <a:pt x="3542" y="1470"/>
                </a:cubicBezTo>
                <a:cubicBezTo>
                  <a:pt x="3543" y="1470"/>
                  <a:pt x="3543" y="1470"/>
                  <a:pt x="3544" y="1470"/>
                </a:cubicBezTo>
                <a:cubicBezTo>
                  <a:pt x="3545" y="1471"/>
                  <a:pt x="3547" y="1471"/>
                  <a:pt x="3547" y="1471"/>
                </a:cubicBezTo>
                <a:cubicBezTo>
                  <a:pt x="3551" y="1457"/>
                  <a:pt x="3568" y="1453"/>
                  <a:pt x="3571" y="1438"/>
                </a:cubicBezTo>
                <a:cubicBezTo>
                  <a:pt x="3576" y="1433"/>
                  <a:pt x="3587" y="1434"/>
                  <a:pt x="3588" y="1424"/>
                </a:cubicBezTo>
                <a:cubicBezTo>
                  <a:pt x="3588" y="1424"/>
                  <a:pt x="3588" y="1424"/>
                  <a:pt x="3588" y="1424"/>
                </a:cubicBezTo>
                <a:cubicBezTo>
                  <a:pt x="3590" y="1422"/>
                  <a:pt x="3592" y="1420"/>
                  <a:pt x="3595" y="1419"/>
                </a:cubicBezTo>
                <a:cubicBezTo>
                  <a:pt x="3596" y="1413"/>
                  <a:pt x="3600" y="1411"/>
                  <a:pt x="3605" y="1412"/>
                </a:cubicBezTo>
                <a:cubicBezTo>
                  <a:pt x="3625" y="1418"/>
                  <a:pt x="3645" y="1413"/>
                  <a:pt x="3666" y="1414"/>
                </a:cubicBezTo>
                <a:cubicBezTo>
                  <a:pt x="3667" y="1411"/>
                  <a:pt x="3669" y="1409"/>
                  <a:pt x="3671" y="1407"/>
                </a:cubicBezTo>
                <a:cubicBezTo>
                  <a:pt x="3673" y="1406"/>
                  <a:pt x="3675" y="1403"/>
                  <a:pt x="3678" y="1407"/>
                </a:cubicBezTo>
                <a:cubicBezTo>
                  <a:pt x="3682" y="1408"/>
                  <a:pt x="3683" y="1414"/>
                  <a:pt x="3688" y="1410"/>
                </a:cubicBezTo>
                <a:cubicBezTo>
                  <a:pt x="3688" y="1410"/>
                  <a:pt x="3688" y="1410"/>
                  <a:pt x="3688" y="1410"/>
                </a:cubicBezTo>
                <a:cubicBezTo>
                  <a:pt x="3699" y="1409"/>
                  <a:pt x="3706" y="1407"/>
                  <a:pt x="3708" y="1394"/>
                </a:cubicBezTo>
                <a:cubicBezTo>
                  <a:pt x="3710" y="1382"/>
                  <a:pt x="3720" y="1380"/>
                  <a:pt x="3731" y="1380"/>
                </a:cubicBezTo>
                <a:cubicBezTo>
                  <a:pt x="3735" y="1380"/>
                  <a:pt x="3740" y="1383"/>
                  <a:pt x="3744" y="1377"/>
                </a:cubicBezTo>
                <a:cubicBezTo>
                  <a:pt x="3747" y="1375"/>
                  <a:pt x="3750" y="1374"/>
                  <a:pt x="3751" y="1370"/>
                </a:cubicBezTo>
                <a:cubicBezTo>
                  <a:pt x="3750" y="1364"/>
                  <a:pt x="3755" y="1363"/>
                  <a:pt x="3759" y="1360"/>
                </a:cubicBezTo>
                <a:cubicBezTo>
                  <a:pt x="3759" y="1360"/>
                  <a:pt x="3760" y="1360"/>
                  <a:pt x="3761" y="1360"/>
                </a:cubicBezTo>
                <a:cubicBezTo>
                  <a:pt x="3769" y="1365"/>
                  <a:pt x="3773" y="1358"/>
                  <a:pt x="3778" y="1355"/>
                </a:cubicBezTo>
                <a:cubicBezTo>
                  <a:pt x="3785" y="1354"/>
                  <a:pt x="3788" y="1354"/>
                  <a:pt x="3788" y="1351"/>
                </a:cubicBezTo>
                <a:cubicBezTo>
                  <a:pt x="3790" y="1354"/>
                  <a:pt x="3792" y="1356"/>
                  <a:pt x="3795" y="1357"/>
                </a:cubicBezTo>
                <a:cubicBezTo>
                  <a:pt x="3798" y="1359"/>
                  <a:pt x="3801" y="1359"/>
                  <a:pt x="3804" y="1359"/>
                </a:cubicBezTo>
                <a:cubicBezTo>
                  <a:pt x="3804" y="1360"/>
                  <a:pt x="3804" y="1360"/>
                  <a:pt x="3805" y="1361"/>
                </a:cubicBezTo>
                <a:cubicBezTo>
                  <a:pt x="3803" y="1362"/>
                  <a:pt x="3802" y="1363"/>
                  <a:pt x="3803" y="1365"/>
                </a:cubicBezTo>
                <a:cubicBezTo>
                  <a:pt x="3804" y="1366"/>
                  <a:pt x="3806" y="1367"/>
                  <a:pt x="3807" y="1368"/>
                </a:cubicBezTo>
                <a:cubicBezTo>
                  <a:pt x="3807" y="1368"/>
                  <a:pt x="3807" y="1369"/>
                  <a:pt x="3807" y="1370"/>
                </a:cubicBezTo>
                <a:cubicBezTo>
                  <a:pt x="3807" y="1370"/>
                  <a:pt x="3807" y="1370"/>
                  <a:pt x="3807" y="1370"/>
                </a:cubicBezTo>
                <a:cubicBezTo>
                  <a:pt x="3813" y="1372"/>
                  <a:pt x="3818" y="1376"/>
                  <a:pt x="3824" y="1373"/>
                </a:cubicBezTo>
                <a:cubicBezTo>
                  <a:pt x="3828" y="1370"/>
                  <a:pt x="3833" y="1370"/>
                  <a:pt x="3837" y="1372"/>
                </a:cubicBezTo>
                <a:cubicBezTo>
                  <a:pt x="3840" y="1372"/>
                  <a:pt x="3843" y="1372"/>
                  <a:pt x="3846" y="1372"/>
                </a:cubicBezTo>
                <a:cubicBezTo>
                  <a:pt x="3848" y="1370"/>
                  <a:pt x="3853" y="1370"/>
                  <a:pt x="3851" y="1365"/>
                </a:cubicBezTo>
                <a:cubicBezTo>
                  <a:pt x="3848" y="1363"/>
                  <a:pt x="3849" y="1359"/>
                  <a:pt x="3849" y="1356"/>
                </a:cubicBezTo>
                <a:close/>
                <a:moveTo>
                  <a:pt x="1102" y="54"/>
                </a:moveTo>
                <a:cubicBezTo>
                  <a:pt x="1102" y="54"/>
                  <a:pt x="1102" y="54"/>
                  <a:pt x="1102" y="54"/>
                </a:cubicBezTo>
                <a:cubicBezTo>
                  <a:pt x="1102" y="54"/>
                  <a:pt x="1102" y="54"/>
                  <a:pt x="1102" y="54"/>
                </a:cubicBezTo>
                <a:cubicBezTo>
                  <a:pt x="1102" y="54"/>
                  <a:pt x="1102" y="54"/>
                  <a:pt x="1102" y="54"/>
                </a:cubicBezTo>
                <a:cubicBezTo>
                  <a:pt x="1102" y="54"/>
                  <a:pt x="1102" y="54"/>
                  <a:pt x="1102" y="54"/>
                </a:cubicBezTo>
                <a:close/>
                <a:moveTo>
                  <a:pt x="2764" y="1436"/>
                </a:moveTo>
                <a:cubicBezTo>
                  <a:pt x="2764" y="1436"/>
                  <a:pt x="2764" y="1436"/>
                  <a:pt x="2764" y="1436"/>
                </a:cubicBezTo>
                <a:cubicBezTo>
                  <a:pt x="2764" y="1436"/>
                  <a:pt x="2764" y="1436"/>
                  <a:pt x="2764" y="1436"/>
                </a:cubicBezTo>
                <a:cubicBezTo>
                  <a:pt x="2764" y="1436"/>
                  <a:pt x="2764" y="1436"/>
                  <a:pt x="2764" y="1436"/>
                </a:cubicBezTo>
                <a:cubicBezTo>
                  <a:pt x="2764" y="1436"/>
                  <a:pt x="2764" y="1436"/>
                  <a:pt x="2764" y="1436"/>
                </a:cubicBezTo>
                <a:close/>
                <a:moveTo>
                  <a:pt x="2881" y="106"/>
                </a:moveTo>
                <a:cubicBezTo>
                  <a:pt x="2881" y="106"/>
                  <a:pt x="2881" y="106"/>
                  <a:pt x="2881" y="106"/>
                </a:cubicBezTo>
                <a:cubicBezTo>
                  <a:pt x="2882" y="105"/>
                  <a:pt x="2882" y="105"/>
                  <a:pt x="2882" y="105"/>
                </a:cubicBezTo>
                <a:lnTo>
                  <a:pt x="2881" y="106"/>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r>
              <a:rPr lang="en-GB" sz="1100" dirty="0">
                <a:solidFill>
                  <a:schemeClr val="accent1"/>
                </a:solidFill>
                <a:latin typeface="Consolas" panose="020B0609020204030204" pitchFamily="49" charset="0"/>
              </a:rPr>
              <a:t> 	if </a:t>
            </a:r>
            <a:r>
              <a:rPr lang="en-GB" sz="1100" dirty="0" err="1">
                <a:solidFill>
                  <a:schemeClr val="accent1"/>
                </a:solidFill>
                <a:latin typeface="Consolas" panose="020B0609020204030204" pitchFamily="49" charset="0"/>
              </a:rPr>
              <a:t>MinorFaults</a:t>
            </a:r>
            <a:r>
              <a:rPr lang="en-GB" sz="1100" dirty="0">
                <a:solidFill>
                  <a:schemeClr val="accent1"/>
                </a:solidFill>
                <a:latin typeface="Consolas" panose="020B0609020204030204" pitchFamily="49" charset="0"/>
              </a:rPr>
              <a:t> &lt; 16:</a:t>
            </a:r>
          </a:p>
        </p:txBody>
      </p:sp>
      <p:sp>
        <p:nvSpPr>
          <p:cNvPr id="6" name="Freeform 46">
            <a:extLst>
              <a:ext uri="{FF2B5EF4-FFF2-40B4-BE49-F238E27FC236}">
                <a16:creationId xmlns:a16="http://schemas.microsoft.com/office/drawing/2014/main" id="{EEB1C713-A6C9-41AF-B6CE-4711B1ACEAB9}"/>
              </a:ext>
            </a:extLst>
          </p:cNvPr>
          <p:cNvSpPr>
            <a:spLocks noEditPoints="1"/>
          </p:cNvSpPr>
          <p:nvPr/>
        </p:nvSpPr>
        <p:spPr bwMode="auto">
          <a:xfrm>
            <a:off x="3990109" y="2441139"/>
            <a:ext cx="4217720" cy="368361"/>
          </a:xfrm>
          <a:custGeom>
            <a:avLst/>
            <a:gdLst>
              <a:gd name="T0" fmla="*/ 3802 w 3862"/>
              <a:gd name="T1" fmla="*/ 82 h 1492"/>
              <a:gd name="T2" fmla="*/ 3599 w 3862"/>
              <a:gd name="T3" fmla="*/ 60 h 1492"/>
              <a:gd name="T4" fmla="*/ 3424 w 3862"/>
              <a:gd name="T5" fmla="*/ 18 h 1492"/>
              <a:gd name="T6" fmla="*/ 3294 w 3862"/>
              <a:gd name="T7" fmla="*/ 37 h 1492"/>
              <a:gd name="T8" fmla="*/ 3211 w 3862"/>
              <a:gd name="T9" fmla="*/ 84 h 1492"/>
              <a:gd name="T10" fmla="*/ 3037 w 3862"/>
              <a:gd name="T11" fmla="*/ 87 h 1492"/>
              <a:gd name="T12" fmla="*/ 2882 w 3862"/>
              <a:gd name="T13" fmla="*/ 105 h 1492"/>
              <a:gd name="T14" fmla="*/ 2747 w 3862"/>
              <a:gd name="T15" fmla="*/ 115 h 1492"/>
              <a:gd name="T16" fmla="*/ 2622 w 3862"/>
              <a:gd name="T17" fmla="*/ 127 h 1492"/>
              <a:gd name="T18" fmla="*/ 2480 w 3862"/>
              <a:gd name="T19" fmla="*/ 116 h 1492"/>
              <a:gd name="T20" fmla="*/ 2376 w 3862"/>
              <a:gd name="T21" fmla="*/ 87 h 1492"/>
              <a:gd name="T22" fmla="*/ 2321 w 3862"/>
              <a:gd name="T23" fmla="*/ 161 h 1492"/>
              <a:gd name="T24" fmla="*/ 2206 w 3862"/>
              <a:gd name="T25" fmla="*/ 175 h 1492"/>
              <a:gd name="T26" fmla="*/ 2093 w 3862"/>
              <a:gd name="T27" fmla="*/ 144 h 1492"/>
              <a:gd name="T28" fmla="*/ 1984 w 3862"/>
              <a:gd name="T29" fmla="*/ 108 h 1492"/>
              <a:gd name="T30" fmla="*/ 1876 w 3862"/>
              <a:gd name="T31" fmla="*/ 101 h 1492"/>
              <a:gd name="T32" fmla="*/ 1704 w 3862"/>
              <a:gd name="T33" fmla="*/ 58 h 1492"/>
              <a:gd name="T34" fmla="*/ 1531 w 3862"/>
              <a:gd name="T35" fmla="*/ 32 h 1492"/>
              <a:gd name="T36" fmla="*/ 1329 w 3862"/>
              <a:gd name="T37" fmla="*/ 48 h 1492"/>
              <a:gd name="T38" fmla="*/ 1186 w 3862"/>
              <a:gd name="T39" fmla="*/ 18 h 1492"/>
              <a:gd name="T40" fmla="*/ 1074 w 3862"/>
              <a:gd name="T41" fmla="*/ 56 h 1492"/>
              <a:gd name="T42" fmla="*/ 971 w 3862"/>
              <a:gd name="T43" fmla="*/ 65 h 1492"/>
              <a:gd name="T44" fmla="*/ 868 w 3862"/>
              <a:gd name="T45" fmla="*/ 68 h 1492"/>
              <a:gd name="T46" fmla="*/ 771 w 3862"/>
              <a:gd name="T47" fmla="*/ 90 h 1492"/>
              <a:gd name="T48" fmla="*/ 664 w 3862"/>
              <a:gd name="T49" fmla="*/ 88 h 1492"/>
              <a:gd name="T50" fmla="*/ 494 w 3862"/>
              <a:gd name="T51" fmla="*/ 44 h 1492"/>
              <a:gd name="T52" fmla="*/ 345 w 3862"/>
              <a:gd name="T53" fmla="*/ 44 h 1492"/>
              <a:gd name="T54" fmla="*/ 196 w 3862"/>
              <a:gd name="T55" fmla="*/ 108 h 1492"/>
              <a:gd name="T56" fmla="*/ 80 w 3862"/>
              <a:gd name="T57" fmla="*/ 167 h 1492"/>
              <a:gd name="T58" fmla="*/ 21 w 3862"/>
              <a:gd name="T59" fmla="*/ 148 h 1492"/>
              <a:gd name="T60" fmla="*/ 43 w 3862"/>
              <a:gd name="T61" fmla="*/ 1424 h 1492"/>
              <a:gd name="T62" fmla="*/ 256 w 3862"/>
              <a:gd name="T63" fmla="*/ 1420 h 1492"/>
              <a:gd name="T64" fmla="*/ 437 w 3862"/>
              <a:gd name="T65" fmla="*/ 1461 h 1492"/>
              <a:gd name="T66" fmla="*/ 569 w 3862"/>
              <a:gd name="T67" fmla="*/ 1397 h 1492"/>
              <a:gd name="T68" fmla="*/ 623 w 3862"/>
              <a:gd name="T69" fmla="*/ 1341 h 1492"/>
              <a:gd name="T70" fmla="*/ 790 w 3862"/>
              <a:gd name="T71" fmla="*/ 1343 h 1492"/>
              <a:gd name="T72" fmla="*/ 940 w 3862"/>
              <a:gd name="T73" fmla="*/ 1329 h 1492"/>
              <a:gd name="T74" fmla="*/ 1069 w 3862"/>
              <a:gd name="T75" fmla="*/ 1353 h 1492"/>
              <a:gd name="T76" fmla="*/ 1175 w 3862"/>
              <a:gd name="T77" fmla="*/ 1351 h 1492"/>
              <a:gd name="T78" fmla="*/ 1344 w 3862"/>
              <a:gd name="T79" fmla="*/ 1331 h 1492"/>
              <a:gd name="T80" fmla="*/ 1452 w 3862"/>
              <a:gd name="T81" fmla="*/ 1360 h 1492"/>
              <a:gd name="T82" fmla="*/ 1517 w 3862"/>
              <a:gd name="T83" fmla="*/ 1348 h 1492"/>
              <a:gd name="T84" fmla="*/ 1601 w 3862"/>
              <a:gd name="T85" fmla="*/ 1258 h 1492"/>
              <a:gd name="T86" fmla="*/ 1693 w 3862"/>
              <a:gd name="T87" fmla="*/ 1314 h 1492"/>
              <a:gd name="T88" fmla="*/ 1798 w 3862"/>
              <a:gd name="T89" fmla="*/ 1341 h 1492"/>
              <a:gd name="T90" fmla="*/ 1893 w 3862"/>
              <a:gd name="T91" fmla="*/ 1358 h 1492"/>
              <a:gd name="T92" fmla="*/ 2003 w 3862"/>
              <a:gd name="T93" fmla="*/ 1370 h 1492"/>
              <a:gd name="T94" fmla="*/ 2200 w 3862"/>
              <a:gd name="T95" fmla="*/ 1409 h 1492"/>
              <a:gd name="T96" fmla="*/ 2334 w 3862"/>
              <a:gd name="T97" fmla="*/ 1445 h 1492"/>
              <a:gd name="T98" fmla="*/ 2551 w 3862"/>
              <a:gd name="T99" fmla="*/ 1436 h 1492"/>
              <a:gd name="T100" fmla="*/ 2693 w 3862"/>
              <a:gd name="T101" fmla="*/ 1470 h 1492"/>
              <a:gd name="T102" fmla="*/ 2803 w 3862"/>
              <a:gd name="T103" fmla="*/ 1429 h 1492"/>
              <a:gd name="T104" fmla="*/ 2895 w 3862"/>
              <a:gd name="T105" fmla="*/ 1428 h 1492"/>
              <a:gd name="T106" fmla="*/ 2998 w 3862"/>
              <a:gd name="T107" fmla="*/ 1428 h 1492"/>
              <a:gd name="T108" fmla="*/ 3096 w 3862"/>
              <a:gd name="T109" fmla="*/ 1410 h 1492"/>
              <a:gd name="T110" fmla="*/ 3202 w 3862"/>
              <a:gd name="T111" fmla="*/ 1414 h 1492"/>
              <a:gd name="T112" fmla="*/ 3363 w 3862"/>
              <a:gd name="T113" fmla="*/ 1477 h 1492"/>
              <a:gd name="T114" fmla="*/ 3520 w 3862"/>
              <a:gd name="T115" fmla="*/ 1467 h 1492"/>
              <a:gd name="T116" fmla="*/ 3678 w 3862"/>
              <a:gd name="T117" fmla="*/ 1407 h 1492"/>
              <a:gd name="T118" fmla="*/ 3795 w 3862"/>
              <a:gd name="T119" fmla="*/ 1357 h 1492"/>
              <a:gd name="T120" fmla="*/ 3849 w 3862"/>
              <a:gd name="T121" fmla="*/ 1356 h 1492"/>
              <a:gd name="T122" fmla="*/ 2881 w 3862"/>
              <a:gd name="T123" fmla="*/ 106 h 1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62" h="1492">
                <a:moveTo>
                  <a:pt x="3849" y="1356"/>
                </a:moveTo>
                <a:cubicBezTo>
                  <a:pt x="3848" y="1355"/>
                  <a:pt x="3848" y="1355"/>
                  <a:pt x="3848" y="1355"/>
                </a:cubicBezTo>
                <a:cubicBezTo>
                  <a:pt x="3853" y="1357"/>
                  <a:pt x="3857" y="1359"/>
                  <a:pt x="3862" y="1360"/>
                </a:cubicBezTo>
                <a:cubicBezTo>
                  <a:pt x="3862" y="79"/>
                  <a:pt x="3862" y="79"/>
                  <a:pt x="3862" y="79"/>
                </a:cubicBezTo>
                <a:cubicBezTo>
                  <a:pt x="3857" y="79"/>
                  <a:pt x="3852" y="79"/>
                  <a:pt x="3847" y="79"/>
                </a:cubicBezTo>
                <a:cubicBezTo>
                  <a:pt x="3843" y="83"/>
                  <a:pt x="3837" y="81"/>
                  <a:pt x="3832" y="82"/>
                </a:cubicBezTo>
                <a:cubicBezTo>
                  <a:pt x="3832" y="82"/>
                  <a:pt x="3832" y="82"/>
                  <a:pt x="3832" y="82"/>
                </a:cubicBezTo>
                <a:cubicBezTo>
                  <a:pt x="3831" y="82"/>
                  <a:pt x="3831" y="82"/>
                  <a:pt x="3830" y="82"/>
                </a:cubicBezTo>
                <a:cubicBezTo>
                  <a:pt x="3828" y="83"/>
                  <a:pt x="3827" y="84"/>
                  <a:pt x="3826" y="85"/>
                </a:cubicBezTo>
                <a:cubicBezTo>
                  <a:pt x="3824" y="86"/>
                  <a:pt x="3823" y="88"/>
                  <a:pt x="3822" y="89"/>
                </a:cubicBezTo>
                <a:cubicBezTo>
                  <a:pt x="3816" y="95"/>
                  <a:pt x="3810" y="81"/>
                  <a:pt x="3802" y="82"/>
                </a:cubicBezTo>
                <a:cubicBezTo>
                  <a:pt x="3788" y="81"/>
                  <a:pt x="3775" y="58"/>
                  <a:pt x="3762" y="63"/>
                </a:cubicBezTo>
                <a:cubicBezTo>
                  <a:pt x="3762" y="63"/>
                  <a:pt x="3762" y="63"/>
                  <a:pt x="3762" y="63"/>
                </a:cubicBezTo>
                <a:cubicBezTo>
                  <a:pt x="3750" y="59"/>
                  <a:pt x="3737" y="49"/>
                  <a:pt x="3725" y="63"/>
                </a:cubicBezTo>
                <a:cubicBezTo>
                  <a:pt x="3725" y="64"/>
                  <a:pt x="3725" y="64"/>
                  <a:pt x="3725" y="64"/>
                </a:cubicBezTo>
                <a:cubicBezTo>
                  <a:pt x="3721" y="65"/>
                  <a:pt x="3716" y="68"/>
                  <a:pt x="3711" y="68"/>
                </a:cubicBezTo>
                <a:cubicBezTo>
                  <a:pt x="3702" y="70"/>
                  <a:pt x="3693" y="77"/>
                  <a:pt x="3685" y="66"/>
                </a:cubicBezTo>
                <a:cubicBezTo>
                  <a:pt x="3679" y="59"/>
                  <a:pt x="3670" y="58"/>
                  <a:pt x="3662" y="53"/>
                </a:cubicBezTo>
                <a:cubicBezTo>
                  <a:pt x="3658" y="52"/>
                  <a:pt x="3654" y="49"/>
                  <a:pt x="3650" y="53"/>
                </a:cubicBezTo>
                <a:cubicBezTo>
                  <a:pt x="3650" y="53"/>
                  <a:pt x="3649" y="54"/>
                  <a:pt x="3649" y="54"/>
                </a:cubicBezTo>
                <a:cubicBezTo>
                  <a:pt x="3635" y="51"/>
                  <a:pt x="3622" y="51"/>
                  <a:pt x="3609" y="59"/>
                </a:cubicBezTo>
                <a:cubicBezTo>
                  <a:pt x="3606" y="60"/>
                  <a:pt x="3602" y="60"/>
                  <a:pt x="3599" y="60"/>
                </a:cubicBezTo>
                <a:cubicBezTo>
                  <a:pt x="3599" y="60"/>
                  <a:pt x="3599" y="60"/>
                  <a:pt x="3599" y="60"/>
                </a:cubicBezTo>
                <a:cubicBezTo>
                  <a:pt x="3598" y="58"/>
                  <a:pt x="3597" y="57"/>
                  <a:pt x="3597" y="55"/>
                </a:cubicBezTo>
                <a:cubicBezTo>
                  <a:pt x="3597" y="55"/>
                  <a:pt x="3597" y="55"/>
                  <a:pt x="3597" y="55"/>
                </a:cubicBezTo>
                <a:cubicBezTo>
                  <a:pt x="3589" y="50"/>
                  <a:pt x="3582" y="48"/>
                  <a:pt x="3576" y="50"/>
                </a:cubicBezTo>
                <a:cubicBezTo>
                  <a:pt x="3573" y="49"/>
                  <a:pt x="3571" y="50"/>
                  <a:pt x="3570" y="52"/>
                </a:cubicBezTo>
                <a:cubicBezTo>
                  <a:pt x="3568" y="53"/>
                  <a:pt x="3566" y="55"/>
                  <a:pt x="3564" y="56"/>
                </a:cubicBezTo>
                <a:cubicBezTo>
                  <a:pt x="3557" y="61"/>
                  <a:pt x="3550" y="60"/>
                  <a:pt x="3542" y="57"/>
                </a:cubicBezTo>
                <a:cubicBezTo>
                  <a:pt x="3542" y="57"/>
                  <a:pt x="3542" y="57"/>
                  <a:pt x="3542" y="57"/>
                </a:cubicBezTo>
                <a:cubicBezTo>
                  <a:pt x="3524" y="49"/>
                  <a:pt x="3505" y="41"/>
                  <a:pt x="3484" y="39"/>
                </a:cubicBezTo>
                <a:cubicBezTo>
                  <a:pt x="3464" y="37"/>
                  <a:pt x="3451" y="33"/>
                  <a:pt x="3432" y="26"/>
                </a:cubicBezTo>
                <a:cubicBezTo>
                  <a:pt x="3428" y="25"/>
                  <a:pt x="3425" y="23"/>
                  <a:pt x="3424" y="18"/>
                </a:cubicBezTo>
                <a:cubicBezTo>
                  <a:pt x="3420" y="17"/>
                  <a:pt x="3411" y="3"/>
                  <a:pt x="3408" y="6"/>
                </a:cubicBezTo>
                <a:cubicBezTo>
                  <a:pt x="3405" y="8"/>
                  <a:pt x="3403" y="9"/>
                  <a:pt x="3400" y="7"/>
                </a:cubicBezTo>
                <a:cubicBezTo>
                  <a:pt x="3391" y="0"/>
                  <a:pt x="3381" y="1"/>
                  <a:pt x="3371" y="5"/>
                </a:cubicBezTo>
                <a:cubicBezTo>
                  <a:pt x="3370" y="4"/>
                  <a:pt x="3370" y="4"/>
                  <a:pt x="3370" y="4"/>
                </a:cubicBezTo>
                <a:cubicBezTo>
                  <a:pt x="3369" y="3"/>
                  <a:pt x="3367" y="4"/>
                  <a:pt x="3365" y="5"/>
                </a:cubicBezTo>
                <a:cubicBezTo>
                  <a:pt x="3361" y="6"/>
                  <a:pt x="3358" y="10"/>
                  <a:pt x="3354" y="13"/>
                </a:cubicBezTo>
                <a:cubicBezTo>
                  <a:pt x="3354" y="22"/>
                  <a:pt x="3347" y="25"/>
                  <a:pt x="3341" y="29"/>
                </a:cubicBezTo>
                <a:cubicBezTo>
                  <a:pt x="3338" y="31"/>
                  <a:pt x="3333" y="32"/>
                  <a:pt x="3333" y="34"/>
                </a:cubicBezTo>
                <a:cubicBezTo>
                  <a:pt x="3329" y="49"/>
                  <a:pt x="3317" y="11"/>
                  <a:pt x="3309" y="23"/>
                </a:cubicBezTo>
                <a:cubicBezTo>
                  <a:pt x="3305" y="26"/>
                  <a:pt x="3301" y="29"/>
                  <a:pt x="3297" y="33"/>
                </a:cubicBezTo>
                <a:cubicBezTo>
                  <a:pt x="3296" y="34"/>
                  <a:pt x="3295" y="36"/>
                  <a:pt x="3294" y="37"/>
                </a:cubicBezTo>
                <a:cubicBezTo>
                  <a:pt x="3294" y="37"/>
                  <a:pt x="3294" y="37"/>
                  <a:pt x="3294" y="37"/>
                </a:cubicBezTo>
                <a:cubicBezTo>
                  <a:pt x="3294" y="37"/>
                  <a:pt x="3294" y="37"/>
                  <a:pt x="3294" y="37"/>
                </a:cubicBezTo>
                <a:cubicBezTo>
                  <a:pt x="3290" y="38"/>
                  <a:pt x="3288" y="41"/>
                  <a:pt x="3288" y="45"/>
                </a:cubicBezTo>
                <a:cubicBezTo>
                  <a:pt x="3287" y="46"/>
                  <a:pt x="3286" y="47"/>
                  <a:pt x="3285" y="48"/>
                </a:cubicBezTo>
                <a:cubicBezTo>
                  <a:pt x="3284" y="48"/>
                  <a:pt x="3284" y="49"/>
                  <a:pt x="3283" y="50"/>
                </a:cubicBezTo>
                <a:cubicBezTo>
                  <a:pt x="3283" y="56"/>
                  <a:pt x="3280" y="60"/>
                  <a:pt x="3276" y="63"/>
                </a:cubicBezTo>
                <a:cubicBezTo>
                  <a:pt x="3272" y="70"/>
                  <a:pt x="3263" y="67"/>
                  <a:pt x="3259" y="73"/>
                </a:cubicBezTo>
                <a:cubicBezTo>
                  <a:pt x="3258" y="74"/>
                  <a:pt x="3257" y="76"/>
                  <a:pt x="3256" y="77"/>
                </a:cubicBezTo>
                <a:cubicBezTo>
                  <a:pt x="3250" y="80"/>
                  <a:pt x="3246" y="84"/>
                  <a:pt x="3245" y="90"/>
                </a:cubicBezTo>
                <a:cubicBezTo>
                  <a:pt x="3242" y="90"/>
                  <a:pt x="3238" y="91"/>
                  <a:pt x="3237" y="89"/>
                </a:cubicBezTo>
                <a:cubicBezTo>
                  <a:pt x="3230" y="78"/>
                  <a:pt x="3220" y="84"/>
                  <a:pt x="3211" y="84"/>
                </a:cubicBezTo>
                <a:cubicBezTo>
                  <a:pt x="3211" y="84"/>
                  <a:pt x="3211" y="84"/>
                  <a:pt x="3211" y="84"/>
                </a:cubicBezTo>
                <a:cubicBezTo>
                  <a:pt x="3198" y="77"/>
                  <a:pt x="3184" y="84"/>
                  <a:pt x="3172" y="79"/>
                </a:cubicBezTo>
                <a:cubicBezTo>
                  <a:pt x="3168" y="77"/>
                  <a:pt x="3165" y="76"/>
                  <a:pt x="3163" y="73"/>
                </a:cubicBezTo>
                <a:cubicBezTo>
                  <a:pt x="3147" y="55"/>
                  <a:pt x="3131" y="53"/>
                  <a:pt x="3112" y="69"/>
                </a:cubicBezTo>
                <a:cubicBezTo>
                  <a:pt x="3112" y="70"/>
                  <a:pt x="3111" y="70"/>
                  <a:pt x="3111" y="70"/>
                </a:cubicBezTo>
                <a:cubicBezTo>
                  <a:pt x="3111" y="71"/>
                  <a:pt x="3111" y="71"/>
                  <a:pt x="3111" y="71"/>
                </a:cubicBezTo>
                <a:cubicBezTo>
                  <a:pt x="3110" y="72"/>
                  <a:pt x="3110" y="72"/>
                  <a:pt x="3110" y="72"/>
                </a:cubicBezTo>
                <a:cubicBezTo>
                  <a:pt x="3103" y="73"/>
                  <a:pt x="3102" y="79"/>
                  <a:pt x="3099" y="84"/>
                </a:cubicBezTo>
                <a:cubicBezTo>
                  <a:pt x="3094" y="93"/>
                  <a:pt x="3088" y="96"/>
                  <a:pt x="3078" y="92"/>
                </a:cubicBezTo>
                <a:cubicBezTo>
                  <a:pt x="3070" y="90"/>
                  <a:pt x="3061" y="87"/>
                  <a:pt x="3053" y="89"/>
                </a:cubicBezTo>
                <a:cubicBezTo>
                  <a:pt x="3047" y="94"/>
                  <a:pt x="3042" y="89"/>
                  <a:pt x="3037" y="87"/>
                </a:cubicBezTo>
                <a:cubicBezTo>
                  <a:pt x="3035" y="87"/>
                  <a:pt x="3032" y="86"/>
                  <a:pt x="3030" y="87"/>
                </a:cubicBezTo>
                <a:cubicBezTo>
                  <a:pt x="3019" y="96"/>
                  <a:pt x="3012" y="91"/>
                  <a:pt x="3008" y="79"/>
                </a:cubicBezTo>
                <a:cubicBezTo>
                  <a:pt x="2994" y="60"/>
                  <a:pt x="2981" y="59"/>
                  <a:pt x="2967" y="81"/>
                </a:cubicBezTo>
                <a:cubicBezTo>
                  <a:pt x="2964" y="89"/>
                  <a:pt x="2962" y="96"/>
                  <a:pt x="2953" y="97"/>
                </a:cubicBezTo>
                <a:cubicBezTo>
                  <a:pt x="2949" y="98"/>
                  <a:pt x="2949" y="101"/>
                  <a:pt x="2948" y="103"/>
                </a:cubicBezTo>
                <a:cubicBezTo>
                  <a:pt x="2948" y="104"/>
                  <a:pt x="2948" y="104"/>
                  <a:pt x="2948" y="104"/>
                </a:cubicBezTo>
                <a:cubicBezTo>
                  <a:pt x="2945" y="106"/>
                  <a:pt x="2940" y="103"/>
                  <a:pt x="2938" y="106"/>
                </a:cubicBezTo>
                <a:cubicBezTo>
                  <a:pt x="2937" y="106"/>
                  <a:pt x="2936" y="107"/>
                  <a:pt x="2936" y="107"/>
                </a:cubicBezTo>
                <a:cubicBezTo>
                  <a:pt x="2932" y="106"/>
                  <a:pt x="2930" y="109"/>
                  <a:pt x="2928" y="111"/>
                </a:cubicBezTo>
                <a:cubicBezTo>
                  <a:pt x="2913" y="117"/>
                  <a:pt x="2899" y="113"/>
                  <a:pt x="2887" y="105"/>
                </a:cubicBezTo>
                <a:cubicBezTo>
                  <a:pt x="2885" y="105"/>
                  <a:pt x="2884" y="105"/>
                  <a:pt x="2882" y="105"/>
                </a:cubicBezTo>
                <a:cubicBezTo>
                  <a:pt x="2874" y="104"/>
                  <a:pt x="2871" y="97"/>
                  <a:pt x="2865" y="93"/>
                </a:cubicBezTo>
                <a:cubicBezTo>
                  <a:pt x="2857" y="90"/>
                  <a:pt x="2850" y="86"/>
                  <a:pt x="2841" y="87"/>
                </a:cubicBezTo>
                <a:cubicBezTo>
                  <a:pt x="2836" y="87"/>
                  <a:pt x="2833" y="84"/>
                  <a:pt x="2830" y="82"/>
                </a:cubicBezTo>
                <a:cubicBezTo>
                  <a:pt x="2825" y="77"/>
                  <a:pt x="2819" y="76"/>
                  <a:pt x="2813" y="81"/>
                </a:cubicBezTo>
                <a:cubicBezTo>
                  <a:pt x="2809" y="85"/>
                  <a:pt x="2802" y="85"/>
                  <a:pt x="2798" y="90"/>
                </a:cubicBezTo>
                <a:cubicBezTo>
                  <a:pt x="2796" y="92"/>
                  <a:pt x="2793" y="94"/>
                  <a:pt x="2791" y="95"/>
                </a:cubicBezTo>
                <a:cubicBezTo>
                  <a:pt x="2782" y="102"/>
                  <a:pt x="2774" y="111"/>
                  <a:pt x="2762" y="114"/>
                </a:cubicBezTo>
                <a:cubicBezTo>
                  <a:pt x="2762" y="114"/>
                  <a:pt x="2762" y="115"/>
                  <a:pt x="2762" y="116"/>
                </a:cubicBezTo>
                <a:cubicBezTo>
                  <a:pt x="2761" y="116"/>
                  <a:pt x="2759" y="116"/>
                  <a:pt x="2758" y="116"/>
                </a:cubicBezTo>
                <a:cubicBezTo>
                  <a:pt x="2757" y="117"/>
                  <a:pt x="2756" y="117"/>
                  <a:pt x="2756" y="118"/>
                </a:cubicBezTo>
                <a:cubicBezTo>
                  <a:pt x="2754" y="114"/>
                  <a:pt x="2750" y="113"/>
                  <a:pt x="2747" y="115"/>
                </a:cubicBezTo>
                <a:cubicBezTo>
                  <a:pt x="2733" y="121"/>
                  <a:pt x="2721" y="118"/>
                  <a:pt x="2710" y="108"/>
                </a:cubicBezTo>
                <a:cubicBezTo>
                  <a:pt x="2706" y="104"/>
                  <a:pt x="2701" y="99"/>
                  <a:pt x="2694" y="100"/>
                </a:cubicBezTo>
                <a:cubicBezTo>
                  <a:pt x="2695" y="98"/>
                  <a:pt x="2695" y="97"/>
                  <a:pt x="2693" y="96"/>
                </a:cubicBezTo>
                <a:cubicBezTo>
                  <a:pt x="2693" y="96"/>
                  <a:pt x="2693" y="96"/>
                  <a:pt x="2692" y="96"/>
                </a:cubicBezTo>
                <a:cubicBezTo>
                  <a:pt x="2692" y="96"/>
                  <a:pt x="2692" y="96"/>
                  <a:pt x="2692" y="96"/>
                </a:cubicBezTo>
                <a:cubicBezTo>
                  <a:pt x="2694" y="90"/>
                  <a:pt x="2693" y="86"/>
                  <a:pt x="2687" y="86"/>
                </a:cubicBezTo>
                <a:cubicBezTo>
                  <a:pt x="2677" y="88"/>
                  <a:pt x="2667" y="88"/>
                  <a:pt x="2657" y="87"/>
                </a:cubicBezTo>
                <a:cubicBezTo>
                  <a:pt x="2656" y="88"/>
                  <a:pt x="2655" y="89"/>
                  <a:pt x="2654" y="89"/>
                </a:cubicBezTo>
                <a:cubicBezTo>
                  <a:pt x="2653" y="93"/>
                  <a:pt x="2648" y="93"/>
                  <a:pt x="2648" y="97"/>
                </a:cubicBezTo>
                <a:cubicBezTo>
                  <a:pt x="2646" y="99"/>
                  <a:pt x="2645" y="103"/>
                  <a:pt x="2643" y="104"/>
                </a:cubicBezTo>
                <a:cubicBezTo>
                  <a:pt x="2631" y="107"/>
                  <a:pt x="2627" y="118"/>
                  <a:pt x="2622" y="127"/>
                </a:cubicBezTo>
                <a:cubicBezTo>
                  <a:pt x="2622" y="127"/>
                  <a:pt x="2622" y="127"/>
                  <a:pt x="2622" y="127"/>
                </a:cubicBezTo>
                <a:cubicBezTo>
                  <a:pt x="2608" y="133"/>
                  <a:pt x="2598" y="123"/>
                  <a:pt x="2587" y="118"/>
                </a:cubicBezTo>
                <a:cubicBezTo>
                  <a:pt x="2583" y="113"/>
                  <a:pt x="2581" y="112"/>
                  <a:pt x="2573" y="116"/>
                </a:cubicBezTo>
                <a:cubicBezTo>
                  <a:pt x="2564" y="122"/>
                  <a:pt x="2552" y="133"/>
                  <a:pt x="2538" y="121"/>
                </a:cubicBezTo>
                <a:cubicBezTo>
                  <a:pt x="2534" y="117"/>
                  <a:pt x="2528" y="125"/>
                  <a:pt x="2524" y="120"/>
                </a:cubicBezTo>
                <a:cubicBezTo>
                  <a:pt x="2516" y="114"/>
                  <a:pt x="2508" y="114"/>
                  <a:pt x="2499" y="118"/>
                </a:cubicBezTo>
                <a:cubicBezTo>
                  <a:pt x="2499" y="119"/>
                  <a:pt x="2499" y="120"/>
                  <a:pt x="2499" y="121"/>
                </a:cubicBezTo>
                <a:cubicBezTo>
                  <a:pt x="2496" y="124"/>
                  <a:pt x="2496" y="130"/>
                  <a:pt x="2489" y="129"/>
                </a:cubicBezTo>
                <a:cubicBezTo>
                  <a:pt x="2485" y="128"/>
                  <a:pt x="2482" y="126"/>
                  <a:pt x="2481" y="122"/>
                </a:cubicBezTo>
                <a:cubicBezTo>
                  <a:pt x="2481" y="120"/>
                  <a:pt x="2481" y="118"/>
                  <a:pt x="2480" y="116"/>
                </a:cubicBezTo>
                <a:cubicBezTo>
                  <a:pt x="2480" y="116"/>
                  <a:pt x="2480" y="116"/>
                  <a:pt x="2480" y="116"/>
                </a:cubicBezTo>
                <a:cubicBezTo>
                  <a:pt x="2484" y="110"/>
                  <a:pt x="2477" y="106"/>
                  <a:pt x="2476" y="101"/>
                </a:cubicBezTo>
                <a:cubicBezTo>
                  <a:pt x="2475" y="98"/>
                  <a:pt x="2472" y="97"/>
                  <a:pt x="2469" y="98"/>
                </a:cubicBezTo>
                <a:cubicBezTo>
                  <a:pt x="2453" y="105"/>
                  <a:pt x="2443" y="93"/>
                  <a:pt x="2432" y="86"/>
                </a:cubicBezTo>
                <a:cubicBezTo>
                  <a:pt x="2429" y="87"/>
                  <a:pt x="2427" y="88"/>
                  <a:pt x="2426" y="91"/>
                </a:cubicBezTo>
                <a:cubicBezTo>
                  <a:pt x="2421" y="98"/>
                  <a:pt x="2418" y="99"/>
                  <a:pt x="2415" y="94"/>
                </a:cubicBezTo>
                <a:cubicBezTo>
                  <a:pt x="2411" y="86"/>
                  <a:pt x="2404" y="85"/>
                  <a:pt x="2398" y="82"/>
                </a:cubicBezTo>
                <a:cubicBezTo>
                  <a:pt x="2395" y="77"/>
                  <a:pt x="2391" y="76"/>
                  <a:pt x="2386" y="78"/>
                </a:cubicBezTo>
                <a:cubicBezTo>
                  <a:pt x="2386" y="78"/>
                  <a:pt x="2386" y="78"/>
                  <a:pt x="2386" y="78"/>
                </a:cubicBezTo>
                <a:cubicBezTo>
                  <a:pt x="2385" y="78"/>
                  <a:pt x="2384" y="78"/>
                  <a:pt x="2383" y="77"/>
                </a:cubicBezTo>
                <a:cubicBezTo>
                  <a:pt x="2381" y="81"/>
                  <a:pt x="2378" y="84"/>
                  <a:pt x="2376" y="87"/>
                </a:cubicBezTo>
                <a:cubicBezTo>
                  <a:pt x="2376" y="87"/>
                  <a:pt x="2376" y="87"/>
                  <a:pt x="2376" y="87"/>
                </a:cubicBezTo>
                <a:cubicBezTo>
                  <a:pt x="2376" y="87"/>
                  <a:pt x="2376" y="87"/>
                  <a:pt x="2376" y="87"/>
                </a:cubicBezTo>
                <a:cubicBezTo>
                  <a:pt x="2367" y="89"/>
                  <a:pt x="2364" y="98"/>
                  <a:pt x="2357" y="103"/>
                </a:cubicBezTo>
                <a:cubicBezTo>
                  <a:pt x="2357" y="103"/>
                  <a:pt x="2357" y="103"/>
                  <a:pt x="2357" y="103"/>
                </a:cubicBezTo>
                <a:cubicBezTo>
                  <a:pt x="2355" y="102"/>
                  <a:pt x="2354" y="103"/>
                  <a:pt x="2352" y="105"/>
                </a:cubicBezTo>
                <a:cubicBezTo>
                  <a:pt x="2352" y="106"/>
                  <a:pt x="2351" y="107"/>
                  <a:pt x="2350" y="108"/>
                </a:cubicBezTo>
                <a:cubicBezTo>
                  <a:pt x="2348" y="115"/>
                  <a:pt x="2342" y="121"/>
                  <a:pt x="2339" y="128"/>
                </a:cubicBezTo>
                <a:cubicBezTo>
                  <a:pt x="2339" y="135"/>
                  <a:pt x="2329" y="137"/>
                  <a:pt x="2331" y="145"/>
                </a:cubicBezTo>
                <a:cubicBezTo>
                  <a:pt x="2331" y="145"/>
                  <a:pt x="2331" y="145"/>
                  <a:pt x="2331" y="145"/>
                </a:cubicBezTo>
                <a:cubicBezTo>
                  <a:pt x="2330" y="147"/>
                  <a:pt x="2328" y="148"/>
                  <a:pt x="2327" y="150"/>
                </a:cubicBezTo>
                <a:cubicBezTo>
                  <a:pt x="2326" y="150"/>
                  <a:pt x="2325" y="150"/>
                  <a:pt x="2325" y="150"/>
                </a:cubicBezTo>
                <a:cubicBezTo>
                  <a:pt x="2324" y="154"/>
                  <a:pt x="2323" y="158"/>
                  <a:pt x="2321" y="161"/>
                </a:cubicBezTo>
                <a:cubicBezTo>
                  <a:pt x="2316" y="176"/>
                  <a:pt x="2310" y="179"/>
                  <a:pt x="2296" y="173"/>
                </a:cubicBezTo>
                <a:cubicBezTo>
                  <a:pt x="2295" y="174"/>
                  <a:pt x="2294" y="175"/>
                  <a:pt x="2293" y="177"/>
                </a:cubicBezTo>
                <a:cubicBezTo>
                  <a:pt x="2293" y="178"/>
                  <a:pt x="2293" y="178"/>
                  <a:pt x="2292" y="179"/>
                </a:cubicBezTo>
                <a:cubicBezTo>
                  <a:pt x="2283" y="185"/>
                  <a:pt x="2278" y="194"/>
                  <a:pt x="2269" y="200"/>
                </a:cubicBezTo>
                <a:cubicBezTo>
                  <a:pt x="2267" y="200"/>
                  <a:pt x="2265" y="198"/>
                  <a:pt x="2264" y="196"/>
                </a:cubicBezTo>
                <a:cubicBezTo>
                  <a:pt x="2261" y="197"/>
                  <a:pt x="2257" y="196"/>
                  <a:pt x="2255" y="194"/>
                </a:cubicBezTo>
                <a:cubicBezTo>
                  <a:pt x="2255" y="194"/>
                  <a:pt x="2255" y="194"/>
                  <a:pt x="2255" y="194"/>
                </a:cubicBezTo>
                <a:cubicBezTo>
                  <a:pt x="2252" y="193"/>
                  <a:pt x="2250" y="193"/>
                  <a:pt x="2248" y="193"/>
                </a:cubicBezTo>
                <a:cubicBezTo>
                  <a:pt x="2247" y="193"/>
                  <a:pt x="2246" y="192"/>
                  <a:pt x="2245" y="192"/>
                </a:cubicBezTo>
                <a:cubicBezTo>
                  <a:pt x="2236" y="188"/>
                  <a:pt x="2227" y="184"/>
                  <a:pt x="2218" y="180"/>
                </a:cubicBezTo>
                <a:cubicBezTo>
                  <a:pt x="2213" y="180"/>
                  <a:pt x="2209" y="177"/>
                  <a:pt x="2206" y="175"/>
                </a:cubicBezTo>
                <a:cubicBezTo>
                  <a:pt x="2206" y="175"/>
                  <a:pt x="2206" y="175"/>
                  <a:pt x="2206" y="175"/>
                </a:cubicBezTo>
                <a:cubicBezTo>
                  <a:pt x="2202" y="168"/>
                  <a:pt x="2199" y="162"/>
                  <a:pt x="2190" y="161"/>
                </a:cubicBezTo>
                <a:cubicBezTo>
                  <a:pt x="2183" y="160"/>
                  <a:pt x="2179" y="154"/>
                  <a:pt x="2177" y="147"/>
                </a:cubicBezTo>
                <a:cubicBezTo>
                  <a:pt x="2177" y="147"/>
                  <a:pt x="2176" y="147"/>
                  <a:pt x="2176" y="146"/>
                </a:cubicBezTo>
                <a:cubicBezTo>
                  <a:pt x="2174" y="143"/>
                  <a:pt x="2174" y="138"/>
                  <a:pt x="2168" y="142"/>
                </a:cubicBezTo>
                <a:cubicBezTo>
                  <a:pt x="2159" y="145"/>
                  <a:pt x="2149" y="151"/>
                  <a:pt x="2144" y="136"/>
                </a:cubicBezTo>
                <a:cubicBezTo>
                  <a:pt x="2143" y="133"/>
                  <a:pt x="2140" y="134"/>
                  <a:pt x="2138" y="136"/>
                </a:cubicBezTo>
                <a:cubicBezTo>
                  <a:pt x="2135" y="141"/>
                  <a:pt x="2131" y="142"/>
                  <a:pt x="2126" y="138"/>
                </a:cubicBezTo>
                <a:cubicBezTo>
                  <a:pt x="2122" y="138"/>
                  <a:pt x="2121" y="134"/>
                  <a:pt x="2118" y="132"/>
                </a:cubicBezTo>
                <a:cubicBezTo>
                  <a:pt x="2112" y="130"/>
                  <a:pt x="2106" y="131"/>
                  <a:pt x="2102" y="137"/>
                </a:cubicBezTo>
                <a:cubicBezTo>
                  <a:pt x="2100" y="140"/>
                  <a:pt x="2097" y="144"/>
                  <a:pt x="2093" y="144"/>
                </a:cubicBezTo>
                <a:cubicBezTo>
                  <a:pt x="2093" y="144"/>
                  <a:pt x="2093" y="144"/>
                  <a:pt x="2093" y="144"/>
                </a:cubicBezTo>
                <a:cubicBezTo>
                  <a:pt x="2091" y="136"/>
                  <a:pt x="2082" y="138"/>
                  <a:pt x="2078" y="133"/>
                </a:cubicBezTo>
                <a:cubicBezTo>
                  <a:pt x="2076" y="129"/>
                  <a:pt x="2072" y="127"/>
                  <a:pt x="2070" y="123"/>
                </a:cubicBezTo>
                <a:cubicBezTo>
                  <a:pt x="2064" y="125"/>
                  <a:pt x="2060" y="130"/>
                  <a:pt x="2058" y="135"/>
                </a:cubicBezTo>
                <a:cubicBezTo>
                  <a:pt x="2048" y="137"/>
                  <a:pt x="2044" y="129"/>
                  <a:pt x="2038" y="124"/>
                </a:cubicBezTo>
                <a:cubicBezTo>
                  <a:pt x="2038" y="122"/>
                  <a:pt x="2038" y="122"/>
                  <a:pt x="2038" y="122"/>
                </a:cubicBezTo>
                <a:cubicBezTo>
                  <a:pt x="2038" y="121"/>
                  <a:pt x="2038" y="121"/>
                  <a:pt x="2038" y="121"/>
                </a:cubicBezTo>
                <a:cubicBezTo>
                  <a:pt x="2035" y="121"/>
                  <a:pt x="2032" y="119"/>
                  <a:pt x="2030" y="117"/>
                </a:cubicBezTo>
                <a:cubicBezTo>
                  <a:pt x="2029" y="114"/>
                  <a:pt x="2026" y="113"/>
                  <a:pt x="2024" y="114"/>
                </a:cubicBezTo>
                <a:cubicBezTo>
                  <a:pt x="2012" y="122"/>
                  <a:pt x="2001" y="114"/>
                  <a:pt x="1989" y="114"/>
                </a:cubicBezTo>
                <a:cubicBezTo>
                  <a:pt x="1985" y="114"/>
                  <a:pt x="1985" y="111"/>
                  <a:pt x="1984" y="108"/>
                </a:cubicBezTo>
                <a:cubicBezTo>
                  <a:pt x="1983" y="108"/>
                  <a:pt x="1982" y="108"/>
                  <a:pt x="1982" y="108"/>
                </a:cubicBezTo>
                <a:cubicBezTo>
                  <a:pt x="1979" y="108"/>
                  <a:pt x="1977" y="108"/>
                  <a:pt x="1974" y="108"/>
                </a:cubicBezTo>
                <a:cubicBezTo>
                  <a:pt x="1957" y="115"/>
                  <a:pt x="1944" y="110"/>
                  <a:pt x="1935" y="95"/>
                </a:cubicBezTo>
                <a:cubicBezTo>
                  <a:pt x="1935" y="95"/>
                  <a:pt x="1935" y="95"/>
                  <a:pt x="1935" y="95"/>
                </a:cubicBezTo>
                <a:cubicBezTo>
                  <a:pt x="1928" y="96"/>
                  <a:pt x="1920" y="100"/>
                  <a:pt x="1915" y="90"/>
                </a:cubicBezTo>
                <a:cubicBezTo>
                  <a:pt x="1915" y="90"/>
                  <a:pt x="1915" y="89"/>
                  <a:pt x="1915" y="88"/>
                </a:cubicBezTo>
                <a:cubicBezTo>
                  <a:pt x="1914" y="88"/>
                  <a:pt x="1913" y="88"/>
                  <a:pt x="1913" y="88"/>
                </a:cubicBezTo>
                <a:cubicBezTo>
                  <a:pt x="1911" y="89"/>
                  <a:pt x="1910" y="90"/>
                  <a:pt x="1908" y="91"/>
                </a:cubicBezTo>
                <a:cubicBezTo>
                  <a:pt x="1907" y="92"/>
                  <a:pt x="1906" y="94"/>
                  <a:pt x="1906" y="96"/>
                </a:cubicBezTo>
                <a:cubicBezTo>
                  <a:pt x="1907" y="96"/>
                  <a:pt x="1907" y="96"/>
                  <a:pt x="1907" y="96"/>
                </a:cubicBezTo>
                <a:cubicBezTo>
                  <a:pt x="1897" y="102"/>
                  <a:pt x="1887" y="104"/>
                  <a:pt x="1876" y="101"/>
                </a:cubicBezTo>
                <a:cubicBezTo>
                  <a:pt x="1872" y="100"/>
                  <a:pt x="1868" y="100"/>
                  <a:pt x="1864" y="99"/>
                </a:cubicBezTo>
                <a:cubicBezTo>
                  <a:pt x="1864" y="99"/>
                  <a:pt x="1864" y="99"/>
                  <a:pt x="1864" y="99"/>
                </a:cubicBezTo>
                <a:cubicBezTo>
                  <a:pt x="1854" y="104"/>
                  <a:pt x="1842" y="104"/>
                  <a:pt x="1832" y="109"/>
                </a:cubicBezTo>
                <a:cubicBezTo>
                  <a:pt x="1826" y="113"/>
                  <a:pt x="1821" y="111"/>
                  <a:pt x="1820" y="103"/>
                </a:cubicBezTo>
                <a:cubicBezTo>
                  <a:pt x="1819" y="102"/>
                  <a:pt x="1817" y="101"/>
                  <a:pt x="1816" y="100"/>
                </a:cubicBezTo>
                <a:cubicBezTo>
                  <a:pt x="1810" y="94"/>
                  <a:pt x="1799" y="98"/>
                  <a:pt x="1793" y="91"/>
                </a:cubicBezTo>
                <a:cubicBezTo>
                  <a:pt x="1793" y="90"/>
                  <a:pt x="1792" y="90"/>
                  <a:pt x="1791" y="89"/>
                </a:cubicBezTo>
                <a:cubicBezTo>
                  <a:pt x="1788" y="86"/>
                  <a:pt x="1784" y="83"/>
                  <a:pt x="1779" y="82"/>
                </a:cubicBezTo>
                <a:cubicBezTo>
                  <a:pt x="1772" y="97"/>
                  <a:pt x="1771" y="97"/>
                  <a:pt x="1757" y="87"/>
                </a:cubicBezTo>
                <a:cubicBezTo>
                  <a:pt x="1756" y="83"/>
                  <a:pt x="1754" y="80"/>
                  <a:pt x="1749" y="79"/>
                </a:cubicBezTo>
                <a:cubicBezTo>
                  <a:pt x="1733" y="74"/>
                  <a:pt x="1721" y="62"/>
                  <a:pt x="1704" y="58"/>
                </a:cubicBezTo>
                <a:cubicBezTo>
                  <a:pt x="1690" y="55"/>
                  <a:pt x="1677" y="55"/>
                  <a:pt x="1666" y="66"/>
                </a:cubicBezTo>
                <a:cubicBezTo>
                  <a:pt x="1663" y="67"/>
                  <a:pt x="1662" y="72"/>
                  <a:pt x="1658" y="68"/>
                </a:cubicBezTo>
                <a:cubicBezTo>
                  <a:pt x="1656" y="68"/>
                  <a:pt x="1654" y="66"/>
                  <a:pt x="1653" y="67"/>
                </a:cubicBezTo>
                <a:cubicBezTo>
                  <a:pt x="1640" y="78"/>
                  <a:pt x="1638" y="67"/>
                  <a:pt x="1634" y="59"/>
                </a:cubicBezTo>
                <a:cubicBezTo>
                  <a:pt x="1634" y="58"/>
                  <a:pt x="1633" y="56"/>
                  <a:pt x="1633" y="54"/>
                </a:cubicBezTo>
                <a:cubicBezTo>
                  <a:pt x="1621" y="48"/>
                  <a:pt x="1607" y="54"/>
                  <a:pt x="1595" y="50"/>
                </a:cubicBezTo>
                <a:cubicBezTo>
                  <a:pt x="1595" y="50"/>
                  <a:pt x="1595" y="50"/>
                  <a:pt x="1595" y="50"/>
                </a:cubicBezTo>
                <a:cubicBezTo>
                  <a:pt x="1585" y="45"/>
                  <a:pt x="1575" y="41"/>
                  <a:pt x="1565" y="36"/>
                </a:cubicBezTo>
                <a:cubicBezTo>
                  <a:pt x="1565" y="36"/>
                  <a:pt x="1565" y="36"/>
                  <a:pt x="1565" y="36"/>
                </a:cubicBezTo>
                <a:cubicBezTo>
                  <a:pt x="1559" y="28"/>
                  <a:pt x="1554" y="33"/>
                  <a:pt x="1548" y="37"/>
                </a:cubicBezTo>
                <a:cubicBezTo>
                  <a:pt x="1541" y="38"/>
                  <a:pt x="1536" y="35"/>
                  <a:pt x="1531" y="32"/>
                </a:cubicBezTo>
                <a:cubicBezTo>
                  <a:pt x="1531" y="33"/>
                  <a:pt x="1531" y="33"/>
                  <a:pt x="1531" y="33"/>
                </a:cubicBezTo>
                <a:cubicBezTo>
                  <a:pt x="1529" y="33"/>
                  <a:pt x="1528" y="33"/>
                  <a:pt x="1526" y="32"/>
                </a:cubicBezTo>
                <a:cubicBezTo>
                  <a:pt x="1517" y="30"/>
                  <a:pt x="1508" y="35"/>
                  <a:pt x="1498" y="34"/>
                </a:cubicBezTo>
                <a:cubicBezTo>
                  <a:pt x="1494" y="33"/>
                  <a:pt x="1489" y="34"/>
                  <a:pt x="1487" y="29"/>
                </a:cubicBezTo>
                <a:cubicBezTo>
                  <a:pt x="1475" y="28"/>
                  <a:pt x="1462" y="34"/>
                  <a:pt x="1450" y="30"/>
                </a:cubicBezTo>
                <a:cubicBezTo>
                  <a:pt x="1447" y="27"/>
                  <a:pt x="1444" y="28"/>
                  <a:pt x="1441" y="28"/>
                </a:cubicBezTo>
                <a:cubicBezTo>
                  <a:pt x="1437" y="39"/>
                  <a:pt x="1431" y="45"/>
                  <a:pt x="1418" y="41"/>
                </a:cubicBezTo>
                <a:cubicBezTo>
                  <a:pt x="1414" y="40"/>
                  <a:pt x="1408" y="43"/>
                  <a:pt x="1403" y="43"/>
                </a:cubicBezTo>
                <a:cubicBezTo>
                  <a:pt x="1392" y="44"/>
                  <a:pt x="1382" y="45"/>
                  <a:pt x="1375" y="34"/>
                </a:cubicBezTo>
                <a:cubicBezTo>
                  <a:pt x="1375" y="33"/>
                  <a:pt x="1372" y="33"/>
                  <a:pt x="1370" y="32"/>
                </a:cubicBezTo>
                <a:cubicBezTo>
                  <a:pt x="1356" y="39"/>
                  <a:pt x="1345" y="51"/>
                  <a:pt x="1329" y="48"/>
                </a:cubicBezTo>
                <a:cubicBezTo>
                  <a:pt x="1324" y="49"/>
                  <a:pt x="1319" y="46"/>
                  <a:pt x="1314" y="48"/>
                </a:cubicBezTo>
                <a:cubicBezTo>
                  <a:pt x="1314" y="48"/>
                  <a:pt x="1314" y="48"/>
                  <a:pt x="1314" y="48"/>
                </a:cubicBezTo>
                <a:cubicBezTo>
                  <a:pt x="1305" y="48"/>
                  <a:pt x="1297" y="49"/>
                  <a:pt x="1288" y="52"/>
                </a:cubicBezTo>
                <a:cubicBezTo>
                  <a:pt x="1283" y="54"/>
                  <a:pt x="1278" y="56"/>
                  <a:pt x="1273" y="52"/>
                </a:cubicBezTo>
                <a:cubicBezTo>
                  <a:pt x="1263" y="47"/>
                  <a:pt x="1253" y="42"/>
                  <a:pt x="1243" y="37"/>
                </a:cubicBezTo>
                <a:cubicBezTo>
                  <a:pt x="1238" y="34"/>
                  <a:pt x="1233" y="34"/>
                  <a:pt x="1229" y="38"/>
                </a:cubicBezTo>
                <a:cubicBezTo>
                  <a:pt x="1223" y="42"/>
                  <a:pt x="1217" y="41"/>
                  <a:pt x="1214" y="37"/>
                </a:cubicBezTo>
                <a:cubicBezTo>
                  <a:pt x="1208" y="29"/>
                  <a:pt x="1200" y="26"/>
                  <a:pt x="1193" y="21"/>
                </a:cubicBezTo>
                <a:cubicBezTo>
                  <a:pt x="1192" y="20"/>
                  <a:pt x="1190" y="20"/>
                  <a:pt x="1189" y="20"/>
                </a:cubicBezTo>
                <a:cubicBezTo>
                  <a:pt x="1189" y="20"/>
                  <a:pt x="1189" y="20"/>
                  <a:pt x="1189" y="20"/>
                </a:cubicBezTo>
                <a:cubicBezTo>
                  <a:pt x="1188" y="19"/>
                  <a:pt x="1187" y="18"/>
                  <a:pt x="1186" y="18"/>
                </a:cubicBezTo>
                <a:cubicBezTo>
                  <a:pt x="1181" y="12"/>
                  <a:pt x="1177" y="18"/>
                  <a:pt x="1172" y="18"/>
                </a:cubicBezTo>
                <a:cubicBezTo>
                  <a:pt x="1170" y="17"/>
                  <a:pt x="1167" y="16"/>
                  <a:pt x="1165" y="15"/>
                </a:cubicBezTo>
                <a:cubicBezTo>
                  <a:pt x="1165" y="15"/>
                  <a:pt x="1165" y="15"/>
                  <a:pt x="1165" y="15"/>
                </a:cubicBezTo>
                <a:cubicBezTo>
                  <a:pt x="1165" y="15"/>
                  <a:pt x="1165" y="14"/>
                  <a:pt x="1164" y="13"/>
                </a:cubicBezTo>
                <a:cubicBezTo>
                  <a:pt x="1156" y="8"/>
                  <a:pt x="1150" y="11"/>
                  <a:pt x="1145" y="19"/>
                </a:cubicBezTo>
                <a:cubicBezTo>
                  <a:pt x="1138" y="25"/>
                  <a:pt x="1128" y="29"/>
                  <a:pt x="1125" y="39"/>
                </a:cubicBezTo>
                <a:cubicBezTo>
                  <a:pt x="1124" y="42"/>
                  <a:pt x="1122" y="43"/>
                  <a:pt x="1118" y="43"/>
                </a:cubicBezTo>
                <a:cubicBezTo>
                  <a:pt x="1111" y="42"/>
                  <a:pt x="1104" y="46"/>
                  <a:pt x="1097" y="47"/>
                </a:cubicBezTo>
                <a:cubicBezTo>
                  <a:pt x="1097" y="54"/>
                  <a:pt x="1093" y="56"/>
                  <a:pt x="1087" y="57"/>
                </a:cubicBezTo>
                <a:cubicBezTo>
                  <a:pt x="1087" y="57"/>
                  <a:pt x="1087" y="57"/>
                  <a:pt x="1087" y="57"/>
                </a:cubicBezTo>
                <a:cubicBezTo>
                  <a:pt x="1083" y="56"/>
                  <a:pt x="1078" y="59"/>
                  <a:pt x="1074" y="56"/>
                </a:cubicBezTo>
                <a:cubicBezTo>
                  <a:pt x="1068" y="53"/>
                  <a:pt x="1065" y="58"/>
                  <a:pt x="1063" y="62"/>
                </a:cubicBezTo>
                <a:cubicBezTo>
                  <a:pt x="1063" y="62"/>
                  <a:pt x="1063" y="62"/>
                  <a:pt x="1063" y="62"/>
                </a:cubicBezTo>
                <a:cubicBezTo>
                  <a:pt x="1062" y="62"/>
                  <a:pt x="1061" y="62"/>
                  <a:pt x="1060" y="63"/>
                </a:cubicBezTo>
                <a:cubicBezTo>
                  <a:pt x="1063" y="75"/>
                  <a:pt x="1050" y="69"/>
                  <a:pt x="1046" y="75"/>
                </a:cubicBezTo>
                <a:cubicBezTo>
                  <a:pt x="1034" y="88"/>
                  <a:pt x="1019" y="85"/>
                  <a:pt x="1005" y="79"/>
                </a:cubicBezTo>
                <a:cubicBezTo>
                  <a:pt x="998" y="76"/>
                  <a:pt x="988" y="74"/>
                  <a:pt x="982" y="65"/>
                </a:cubicBezTo>
                <a:cubicBezTo>
                  <a:pt x="980" y="64"/>
                  <a:pt x="978" y="62"/>
                  <a:pt x="975" y="63"/>
                </a:cubicBezTo>
                <a:cubicBezTo>
                  <a:pt x="974" y="64"/>
                  <a:pt x="974" y="64"/>
                  <a:pt x="973" y="65"/>
                </a:cubicBezTo>
                <a:cubicBezTo>
                  <a:pt x="973" y="65"/>
                  <a:pt x="973" y="65"/>
                  <a:pt x="973" y="65"/>
                </a:cubicBezTo>
                <a:cubicBezTo>
                  <a:pt x="973" y="65"/>
                  <a:pt x="973" y="65"/>
                  <a:pt x="973" y="65"/>
                </a:cubicBezTo>
                <a:cubicBezTo>
                  <a:pt x="972" y="65"/>
                  <a:pt x="972" y="65"/>
                  <a:pt x="971" y="65"/>
                </a:cubicBezTo>
                <a:cubicBezTo>
                  <a:pt x="971" y="65"/>
                  <a:pt x="971" y="65"/>
                  <a:pt x="971" y="65"/>
                </a:cubicBezTo>
                <a:cubicBezTo>
                  <a:pt x="958" y="61"/>
                  <a:pt x="946" y="67"/>
                  <a:pt x="939" y="79"/>
                </a:cubicBezTo>
                <a:cubicBezTo>
                  <a:pt x="934" y="87"/>
                  <a:pt x="928" y="88"/>
                  <a:pt x="923" y="80"/>
                </a:cubicBezTo>
                <a:cubicBezTo>
                  <a:pt x="920" y="76"/>
                  <a:pt x="914" y="74"/>
                  <a:pt x="911" y="70"/>
                </a:cubicBezTo>
                <a:cubicBezTo>
                  <a:pt x="911" y="70"/>
                  <a:pt x="910" y="70"/>
                  <a:pt x="910" y="69"/>
                </a:cubicBezTo>
                <a:cubicBezTo>
                  <a:pt x="904" y="66"/>
                  <a:pt x="898" y="62"/>
                  <a:pt x="893" y="69"/>
                </a:cubicBezTo>
                <a:cubicBezTo>
                  <a:pt x="892" y="71"/>
                  <a:pt x="891" y="73"/>
                  <a:pt x="890" y="74"/>
                </a:cubicBezTo>
                <a:cubicBezTo>
                  <a:pt x="885" y="77"/>
                  <a:pt x="879" y="79"/>
                  <a:pt x="873" y="80"/>
                </a:cubicBezTo>
                <a:cubicBezTo>
                  <a:pt x="873" y="78"/>
                  <a:pt x="872" y="77"/>
                  <a:pt x="871" y="75"/>
                </a:cubicBezTo>
                <a:cubicBezTo>
                  <a:pt x="871" y="74"/>
                  <a:pt x="871" y="74"/>
                  <a:pt x="871" y="73"/>
                </a:cubicBezTo>
                <a:cubicBezTo>
                  <a:pt x="870" y="71"/>
                  <a:pt x="869" y="70"/>
                  <a:pt x="868" y="68"/>
                </a:cubicBezTo>
                <a:cubicBezTo>
                  <a:pt x="865" y="62"/>
                  <a:pt x="859" y="60"/>
                  <a:pt x="853" y="60"/>
                </a:cubicBezTo>
                <a:cubicBezTo>
                  <a:pt x="850" y="59"/>
                  <a:pt x="846" y="59"/>
                  <a:pt x="844" y="56"/>
                </a:cubicBezTo>
                <a:cubicBezTo>
                  <a:pt x="843" y="56"/>
                  <a:pt x="843" y="55"/>
                  <a:pt x="843" y="54"/>
                </a:cubicBezTo>
                <a:cubicBezTo>
                  <a:pt x="842" y="54"/>
                  <a:pt x="842" y="54"/>
                  <a:pt x="841" y="54"/>
                </a:cubicBezTo>
                <a:cubicBezTo>
                  <a:pt x="831" y="54"/>
                  <a:pt x="822" y="57"/>
                  <a:pt x="814" y="62"/>
                </a:cubicBezTo>
                <a:cubicBezTo>
                  <a:pt x="813" y="65"/>
                  <a:pt x="811" y="69"/>
                  <a:pt x="809" y="72"/>
                </a:cubicBezTo>
                <a:cubicBezTo>
                  <a:pt x="804" y="81"/>
                  <a:pt x="799" y="91"/>
                  <a:pt x="786" y="83"/>
                </a:cubicBezTo>
                <a:cubicBezTo>
                  <a:pt x="783" y="81"/>
                  <a:pt x="778" y="78"/>
                  <a:pt x="776" y="85"/>
                </a:cubicBezTo>
                <a:cubicBezTo>
                  <a:pt x="776" y="85"/>
                  <a:pt x="776" y="85"/>
                  <a:pt x="776" y="85"/>
                </a:cubicBezTo>
                <a:cubicBezTo>
                  <a:pt x="775" y="85"/>
                  <a:pt x="774" y="85"/>
                  <a:pt x="773" y="85"/>
                </a:cubicBezTo>
                <a:cubicBezTo>
                  <a:pt x="772" y="87"/>
                  <a:pt x="772" y="88"/>
                  <a:pt x="771" y="90"/>
                </a:cubicBezTo>
                <a:cubicBezTo>
                  <a:pt x="771" y="90"/>
                  <a:pt x="771" y="90"/>
                  <a:pt x="771" y="90"/>
                </a:cubicBezTo>
                <a:cubicBezTo>
                  <a:pt x="764" y="94"/>
                  <a:pt x="764" y="101"/>
                  <a:pt x="762" y="108"/>
                </a:cubicBezTo>
                <a:cubicBezTo>
                  <a:pt x="761" y="112"/>
                  <a:pt x="761" y="117"/>
                  <a:pt x="755" y="117"/>
                </a:cubicBezTo>
                <a:cubicBezTo>
                  <a:pt x="755" y="117"/>
                  <a:pt x="755" y="117"/>
                  <a:pt x="755" y="117"/>
                </a:cubicBezTo>
                <a:cubicBezTo>
                  <a:pt x="756" y="111"/>
                  <a:pt x="752" y="109"/>
                  <a:pt x="747" y="109"/>
                </a:cubicBezTo>
                <a:cubicBezTo>
                  <a:pt x="735" y="108"/>
                  <a:pt x="729" y="101"/>
                  <a:pt x="725" y="92"/>
                </a:cubicBezTo>
                <a:cubicBezTo>
                  <a:pt x="723" y="90"/>
                  <a:pt x="721" y="88"/>
                  <a:pt x="720" y="87"/>
                </a:cubicBezTo>
                <a:cubicBezTo>
                  <a:pt x="715" y="87"/>
                  <a:pt x="710" y="88"/>
                  <a:pt x="707" y="85"/>
                </a:cubicBezTo>
                <a:cubicBezTo>
                  <a:pt x="697" y="72"/>
                  <a:pt x="686" y="80"/>
                  <a:pt x="676" y="83"/>
                </a:cubicBezTo>
                <a:cubicBezTo>
                  <a:pt x="676" y="83"/>
                  <a:pt x="676" y="83"/>
                  <a:pt x="676" y="83"/>
                </a:cubicBezTo>
                <a:cubicBezTo>
                  <a:pt x="673" y="87"/>
                  <a:pt x="669" y="89"/>
                  <a:pt x="664" y="88"/>
                </a:cubicBezTo>
                <a:cubicBezTo>
                  <a:pt x="664" y="87"/>
                  <a:pt x="664" y="87"/>
                  <a:pt x="664" y="86"/>
                </a:cubicBezTo>
                <a:cubicBezTo>
                  <a:pt x="646" y="89"/>
                  <a:pt x="630" y="85"/>
                  <a:pt x="614" y="76"/>
                </a:cubicBezTo>
                <a:cubicBezTo>
                  <a:pt x="605" y="70"/>
                  <a:pt x="591" y="76"/>
                  <a:pt x="583" y="66"/>
                </a:cubicBezTo>
                <a:cubicBezTo>
                  <a:pt x="582" y="64"/>
                  <a:pt x="580" y="62"/>
                  <a:pt x="578" y="61"/>
                </a:cubicBezTo>
                <a:cubicBezTo>
                  <a:pt x="578" y="61"/>
                  <a:pt x="578" y="61"/>
                  <a:pt x="578" y="61"/>
                </a:cubicBezTo>
                <a:cubicBezTo>
                  <a:pt x="574" y="51"/>
                  <a:pt x="565" y="47"/>
                  <a:pt x="557" y="46"/>
                </a:cubicBezTo>
                <a:cubicBezTo>
                  <a:pt x="547" y="44"/>
                  <a:pt x="541" y="38"/>
                  <a:pt x="536" y="31"/>
                </a:cubicBezTo>
                <a:cubicBezTo>
                  <a:pt x="535" y="29"/>
                  <a:pt x="535" y="28"/>
                  <a:pt x="535" y="26"/>
                </a:cubicBezTo>
                <a:cubicBezTo>
                  <a:pt x="531" y="24"/>
                  <a:pt x="527" y="21"/>
                  <a:pt x="522" y="20"/>
                </a:cubicBezTo>
                <a:cubicBezTo>
                  <a:pt x="513" y="18"/>
                  <a:pt x="504" y="14"/>
                  <a:pt x="502" y="29"/>
                </a:cubicBezTo>
                <a:cubicBezTo>
                  <a:pt x="501" y="35"/>
                  <a:pt x="497" y="39"/>
                  <a:pt x="494" y="44"/>
                </a:cubicBezTo>
                <a:cubicBezTo>
                  <a:pt x="475" y="63"/>
                  <a:pt x="473" y="66"/>
                  <a:pt x="461" y="60"/>
                </a:cubicBezTo>
                <a:cubicBezTo>
                  <a:pt x="461" y="60"/>
                  <a:pt x="461" y="60"/>
                  <a:pt x="461" y="60"/>
                </a:cubicBezTo>
                <a:cubicBezTo>
                  <a:pt x="461" y="59"/>
                  <a:pt x="461" y="58"/>
                  <a:pt x="461" y="57"/>
                </a:cubicBezTo>
                <a:cubicBezTo>
                  <a:pt x="460" y="55"/>
                  <a:pt x="459" y="52"/>
                  <a:pt x="458" y="50"/>
                </a:cubicBezTo>
                <a:cubicBezTo>
                  <a:pt x="453" y="47"/>
                  <a:pt x="449" y="49"/>
                  <a:pt x="446" y="53"/>
                </a:cubicBezTo>
                <a:cubicBezTo>
                  <a:pt x="443" y="57"/>
                  <a:pt x="439" y="58"/>
                  <a:pt x="434" y="58"/>
                </a:cubicBezTo>
                <a:cubicBezTo>
                  <a:pt x="432" y="61"/>
                  <a:pt x="430" y="63"/>
                  <a:pt x="427" y="63"/>
                </a:cubicBezTo>
                <a:cubicBezTo>
                  <a:pt x="418" y="57"/>
                  <a:pt x="413" y="47"/>
                  <a:pt x="404" y="40"/>
                </a:cubicBezTo>
                <a:cubicBezTo>
                  <a:pt x="397" y="34"/>
                  <a:pt x="393" y="36"/>
                  <a:pt x="388" y="40"/>
                </a:cubicBezTo>
                <a:cubicBezTo>
                  <a:pt x="383" y="43"/>
                  <a:pt x="378" y="46"/>
                  <a:pt x="373" y="45"/>
                </a:cubicBezTo>
                <a:cubicBezTo>
                  <a:pt x="364" y="39"/>
                  <a:pt x="356" y="34"/>
                  <a:pt x="345" y="44"/>
                </a:cubicBezTo>
                <a:cubicBezTo>
                  <a:pt x="341" y="48"/>
                  <a:pt x="330" y="47"/>
                  <a:pt x="323" y="42"/>
                </a:cubicBezTo>
                <a:cubicBezTo>
                  <a:pt x="322" y="42"/>
                  <a:pt x="322" y="42"/>
                  <a:pt x="321" y="41"/>
                </a:cubicBezTo>
                <a:cubicBezTo>
                  <a:pt x="320" y="41"/>
                  <a:pt x="318" y="41"/>
                  <a:pt x="318" y="41"/>
                </a:cubicBezTo>
                <a:cubicBezTo>
                  <a:pt x="315" y="55"/>
                  <a:pt x="297" y="59"/>
                  <a:pt x="295" y="74"/>
                </a:cubicBezTo>
                <a:cubicBezTo>
                  <a:pt x="290" y="79"/>
                  <a:pt x="279" y="78"/>
                  <a:pt x="278" y="89"/>
                </a:cubicBezTo>
                <a:cubicBezTo>
                  <a:pt x="278" y="89"/>
                  <a:pt x="278" y="89"/>
                  <a:pt x="278" y="89"/>
                </a:cubicBezTo>
                <a:cubicBezTo>
                  <a:pt x="276" y="91"/>
                  <a:pt x="274" y="93"/>
                  <a:pt x="272" y="95"/>
                </a:cubicBezTo>
                <a:cubicBezTo>
                  <a:pt x="271" y="100"/>
                  <a:pt x="267" y="102"/>
                  <a:pt x="262" y="101"/>
                </a:cubicBezTo>
                <a:cubicBezTo>
                  <a:pt x="242" y="96"/>
                  <a:pt x="221" y="102"/>
                  <a:pt x="201" y="101"/>
                </a:cubicBezTo>
                <a:cubicBezTo>
                  <a:pt x="199" y="104"/>
                  <a:pt x="198" y="106"/>
                  <a:pt x="196" y="108"/>
                </a:cubicBezTo>
                <a:cubicBezTo>
                  <a:pt x="196" y="108"/>
                  <a:pt x="196" y="108"/>
                  <a:pt x="196" y="108"/>
                </a:cubicBezTo>
                <a:cubicBezTo>
                  <a:pt x="193" y="109"/>
                  <a:pt x="191" y="112"/>
                  <a:pt x="189" y="109"/>
                </a:cubicBezTo>
                <a:cubicBezTo>
                  <a:pt x="185" y="108"/>
                  <a:pt x="183" y="101"/>
                  <a:pt x="178" y="106"/>
                </a:cubicBezTo>
                <a:cubicBezTo>
                  <a:pt x="178" y="106"/>
                  <a:pt x="178" y="106"/>
                  <a:pt x="178" y="106"/>
                </a:cubicBezTo>
                <a:cubicBezTo>
                  <a:pt x="168" y="107"/>
                  <a:pt x="160" y="110"/>
                  <a:pt x="159" y="122"/>
                </a:cubicBezTo>
                <a:cubicBezTo>
                  <a:pt x="157" y="134"/>
                  <a:pt x="147" y="136"/>
                  <a:pt x="137" y="137"/>
                </a:cubicBezTo>
                <a:cubicBezTo>
                  <a:pt x="132" y="137"/>
                  <a:pt x="127" y="134"/>
                  <a:pt x="124" y="140"/>
                </a:cubicBezTo>
                <a:cubicBezTo>
                  <a:pt x="121" y="142"/>
                  <a:pt x="118" y="144"/>
                  <a:pt x="116" y="147"/>
                </a:cubicBezTo>
                <a:cubicBezTo>
                  <a:pt x="118" y="153"/>
                  <a:pt x="113" y="154"/>
                  <a:pt x="109" y="157"/>
                </a:cubicBezTo>
                <a:cubicBezTo>
                  <a:pt x="109" y="157"/>
                  <a:pt x="108" y="157"/>
                  <a:pt x="107" y="157"/>
                </a:cubicBezTo>
                <a:cubicBezTo>
                  <a:pt x="99" y="152"/>
                  <a:pt x="96" y="160"/>
                  <a:pt x="90" y="163"/>
                </a:cubicBezTo>
                <a:cubicBezTo>
                  <a:pt x="83" y="164"/>
                  <a:pt x="80" y="165"/>
                  <a:pt x="80" y="167"/>
                </a:cubicBezTo>
                <a:cubicBezTo>
                  <a:pt x="78" y="165"/>
                  <a:pt x="76" y="163"/>
                  <a:pt x="73" y="162"/>
                </a:cubicBezTo>
                <a:cubicBezTo>
                  <a:pt x="70" y="160"/>
                  <a:pt x="67" y="160"/>
                  <a:pt x="64" y="160"/>
                </a:cubicBezTo>
                <a:cubicBezTo>
                  <a:pt x="64" y="159"/>
                  <a:pt x="64" y="159"/>
                  <a:pt x="63" y="158"/>
                </a:cubicBezTo>
                <a:cubicBezTo>
                  <a:pt x="65" y="157"/>
                  <a:pt x="66" y="156"/>
                  <a:pt x="65" y="154"/>
                </a:cubicBezTo>
                <a:cubicBezTo>
                  <a:pt x="64" y="153"/>
                  <a:pt x="62" y="152"/>
                  <a:pt x="60" y="151"/>
                </a:cubicBezTo>
                <a:cubicBezTo>
                  <a:pt x="60" y="150"/>
                  <a:pt x="61" y="150"/>
                  <a:pt x="61" y="149"/>
                </a:cubicBezTo>
                <a:cubicBezTo>
                  <a:pt x="61" y="149"/>
                  <a:pt x="61" y="149"/>
                  <a:pt x="61" y="149"/>
                </a:cubicBezTo>
                <a:cubicBezTo>
                  <a:pt x="55" y="147"/>
                  <a:pt x="50" y="143"/>
                  <a:pt x="43" y="147"/>
                </a:cubicBezTo>
                <a:cubicBezTo>
                  <a:pt x="43" y="147"/>
                  <a:pt x="43" y="147"/>
                  <a:pt x="43" y="147"/>
                </a:cubicBezTo>
                <a:cubicBezTo>
                  <a:pt x="39" y="149"/>
                  <a:pt x="35" y="150"/>
                  <a:pt x="31" y="147"/>
                </a:cubicBezTo>
                <a:cubicBezTo>
                  <a:pt x="28" y="148"/>
                  <a:pt x="25" y="148"/>
                  <a:pt x="21" y="148"/>
                </a:cubicBezTo>
                <a:cubicBezTo>
                  <a:pt x="19" y="150"/>
                  <a:pt x="15" y="150"/>
                  <a:pt x="17" y="155"/>
                </a:cubicBezTo>
                <a:cubicBezTo>
                  <a:pt x="20" y="157"/>
                  <a:pt x="19" y="161"/>
                  <a:pt x="20" y="164"/>
                </a:cubicBezTo>
                <a:cubicBezTo>
                  <a:pt x="20" y="165"/>
                  <a:pt x="20" y="165"/>
                  <a:pt x="20" y="165"/>
                </a:cubicBezTo>
                <a:cubicBezTo>
                  <a:pt x="13" y="162"/>
                  <a:pt x="7" y="160"/>
                  <a:pt x="0" y="161"/>
                </a:cubicBezTo>
                <a:cubicBezTo>
                  <a:pt x="0" y="1433"/>
                  <a:pt x="0" y="1433"/>
                  <a:pt x="0" y="1433"/>
                </a:cubicBezTo>
                <a:cubicBezTo>
                  <a:pt x="6" y="1433"/>
                  <a:pt x="12" y="1433"/>
                  <a:pt x="18" y="1433"/>
                </a:cubicBezTo>
                <a:cubicBezTo>
                  <a:pt x="22" y="1430"/>
                  <a:pt x="28" y="1432"/>
                  <a:pt x="32" y="1431"/>
                </a:cubicBezTo>
                <a:cubicBezTo>
                  <a:pt x="32" y="1431"/>
                  <a:pt x="32" y="1431"/>
                  <a:pt x="32" y="1431"/>
                </a:cubicBezTo>
                <a:cubicBezTo>
                  <a:pt x="33" y="1431"/>
                  <a:pt x="34" y="1431"/>
                  <a:pt x="35" y="1431"/>
                </a:cubicBezTo>
                <a:cubicBezTo>
                  <a:pt x="36" y="1430"/>
                  <a:pt x="38" y="1429"/>
                  <a:pt x="39" y="1428"/>
                </a:cubicBezTo>
                <a:cubicBezTo>
                  <a:pt x="41" y="1427"/>
                  <a:pt x="42" y="1426"/>
                  <a:pt x="43" y="1424"/>
                </a:cubicBezTo>
                <a:cubicBezTo>
                  <a:pt x="49" y="1419"/>
                  <a:pt x="56" y="1415"/>
                  <a:pt x="63" y="1414"/>
                </a:cubicBezTo>
                <a:cubicBezTo>
                  <a:pt x="77" y="1416"/>
                  <a:pt x="90" y="1417"/>
                  <a:pt x="103" y="1412"/>
                </a:cubicBezTo>
                <a:cubicBezTo>
                  <a:pt x="103" y="1412"/>
                  <a:pt x="103" y="1412"/>
                  <a:pt x="103" y="1412"/>
                </a:cubicBezTo>
                <a:cubicBezTo>
                  <a:pt x="115" y="1416"/>
                  <a:pt x="128" y="1426"/>
                  <a:pt x="140" y="1413"/>
                </a:cubicBezTo>
                <a:cubicBezTo>
                  <a:pt x="140" y="1412"/>
                  <a:pt x="140" y="1412"/>
                  <a:pt x="140" y="1412"/>
                </a:cubicBezTo>
                <a:cubicBezTo>
                  <a:pt x="145" y="1410"/>
                  <a:pt x="149" y="1408"/>
                  <a:pt x="154" y="1408"/>
                </a:cubicBezTo>
                <a:cubicBezTo>
                  <a:pt x="163" y="1406"/>
                  <a:pt x="173" y="1399"/>
                  <a:pt x="180" y="1411"/>
                </a:cubicBezTo>
                <a:cubicBezTo>
                  <a:pt x="186" y="1418"/>
                  <a:pt x="195" y="1419"/>
                  <a:pt x="203" y="1424"/>
                </a:cubicBezTo>
                <a:cubicBezTo>
                  <a:pt x="207" y="1426"/>
                  <a:pt x="211" y="1428"/>
                  <a:pt x="215" y="1425"/>
                </a:cubicBezTo>
                <a:cubicBezTo>
                  <a:pt x="215" y="1424"/>
                  <a:pt x="216" y="1424"/>
                  <a:pt x="216" y="1424"/>
                </a:cubicBezTo>
                <a:cubicBezTo>
                  <a:pt x="229" y="1427"/>
                  <a:pt x="243" y="1428"/>
                  <a:pt x="256" y="1420"/>
                </a:cubicBezTo>
                <a:cubicBezTo>
                  <a:pt x="259" y="1419"/>
                  <a:pt x="263" y="1419"/>
                  <a:pt x="266" y="1419"/>
                </a:cubicBezTo>
                <a:cubicBezTo>
                  <a:pt x="266" y="1419"/>
                  <a:pt x="266" y="1419"/>
                  <a:pt x="266" y="1419"/>
                </a:cubicBezTo>
                <a:cubicBezTo>
                  <a:pt x="267" y="1421"/>
                  <a:pt x="268" y="1422"/>
                  <a:pt x="268" y="1424"/>
                </a:cubicBezTo>
                <a:cubicBezTo>
                  <a:pt x="268" y="1424"/>
                  <a:pt x="268" y="1424"/>
                  <a:pt x="268" y="1424"/>
                </a:cubicBezTo>
                <a:cubicBezTo>
                  <a:pt x="276" y="1429"/>
                  <a:pt x="283" y="1431"/>
                  <a:pt x="289" y="1430"/>
                </a:cubicBezTo>
                <a:cubicBezTo>
                  <a:pt x="291" y="1430"/>
                  <a:pt x="294" y="1430"/>
                  <a:pt x="295" y="1428"/>
                </a:cubicBezTo>
                <a:cubicBezTo>
                  <a:pt x="297" y="1427"/>
                  <a:pt x="299" y="1426"/>
                  <a:pt x="301" y="1424"/>
                </a:cubicBezTo>
                <a:cubicBezTo>
                  <a:pt x="308" y="1419"/>
                  <a:pt x="315" y="1421"/>
                  <a:pt x="323" y="1424"/>
                </a:cubicBezTo>
                <a:cubicBezTo>
                  <a:pt x="323" y="1424"/>
                  <a:pt x="323" y="1424"/>
                  <a:pt x="323" y="1424"/>
                </a:cubicBezTo>
                <a:cubicBezTo>
                  <a:pt x="341" y="1433"/>
                  <a:pt x="360" y="1441"/>
                  <a:pt x="380" y="1444"/>
                </a:cubicBezTo>
                <a:cubicBezTo>
                  <a:pt x="400" y="1446"/>
                  <a:pt x="419" y="1454"/>
                  <a:pt x="437" y="1461"/>
                </a:cubicBezTo>
                <a:cubicBezTo>
                  <a:pt x="441" y="1463"/>
                  <a:pt x="444" y="1465"/>
                  <a:pt x="445" y="1470"/>
                </a:cubicBezTo>
                <a:cubicBezTo>
                  <a:pt x="449" y="1471"/>
                  <a:pt x="453" y="1470"/>
                  <a:pt x="456" y="1467"/>
                </a:cubicBezTo>
                <a:cubicBezTo>
                  <a:pt x="459" y="1465"/>
                  <a:pt x="461" y="1465"/>
                  <a:pt x="464" y="1467"/>
                </a:cubicBezTo>
                <a:cubicBezTo>
                  <a:pt x="473" y="1475"/>
                  <a:pt x="483" y="1473"/>
                  <a:pt x="493" y="1470"/>
                </a:cubicBezTo>
                <a:cubicBezTo>
                  <a:pt x="493" y="1471"/>
                  <a:pt x="493" y="1471"/>
                  <a:pt x="493" y="1471"/>
                </a:cubicBezTo>
                <a:cubicBezTo>
                  <a:pt x="495" y="1472"/>
                  <a:pt x="497" y="1471"/>
                  <a:pt x="498" y="1470"/>
                </a:cubicBezTo>
                <a:cubicBezTo>
                  <a:pt x="503" y="1469"/>
                  <a:pt x="506" y="1465"/>
                  <a:pt x="510" y="1462"/>
                </a:cubicBezTo>
                <a:cubicBezTo>
                  <a:pt x="510" y="1453"/>
                  <a:pt x="518" y="1450"/>
                  <a:pt x="524" y="1446"/>
                </a:cubicBezTo>
                <a:cubicBezTo>
                  <a:pt x="527" y="1445"/>
                  <a:pt x="531" y="1444"/>
                  <a:pt x="532" y="1442"/>
                </a:cubicBezTo>
                <a:cubicBezTo>
                  <a:pt x="536" y="1427"/>
                  <a:pt x="549" y="1418"/>
                  <a:pt x="557" y="1407"/>
                </a:cubicBezTo>
                <a:cubicBezTo>
                  <a:pt x="561" y="1403"/>
                  <a:pt x="565" y="1400"/>
                  <a:pt x="569" y="1397"/>
                </a:cubicBezTo>
                <a:cubicBezTo>
                  <a:pt x="570" y="1395"/>
                  <a:pt x="571" y="1394"/>
                  <a:pt x="572" y="1392"/>
                </a:cubicBezTo>
                <a:cubicBezTo>
                  <a:pt x="572" y="1392"/>
                  <a:pt x="572" y="1392"/>
                  <a:pt x="572" y="1392"/>
                </a:cubicBezTo>
                <a:cubicBezTo>
                  <a:pt x="572" y="1392"/>
                  <a:pt x="572" y="1392"/>
                  <a:pt x="572" y="1392"/>
                </a:cubicBezTo>
                <a:cubicBezTo>
                  <a:pt x="576" y="1391"/>
                  <a:pt x="578" y="1389"/>
                  <a:pt x="579" y="1385"/>
                </a:cubicBezTo>
                <a:cubicBezTo>
                  <a:pt x="579" y="1385"/>
                  <a:pt x="579" y="1385"/>
                  <a:pt x="579" y="1385"/>
                </a:cubicBezTo>
                <a:cubicBezTo>
                  <a:pt x="579" y="1384"/>
                  <a:pt x="580" y="1383"/>
                  <a:pt x="581" y="1382"/>
                </a:cubicBezTo>
                <a:cubicBezTo>
                  <a:pt x="582" y="1382"/>
                  <a:pt x="583" y="1381"/>
                  <a:pt x="583" y="1380"/>
                </a:cubicBezTo>
                <a:cubicBezTo>
                  <a:pt x="583" y="1374"/>
                  <a:pt x="586" y="1370"/>
                  <a:pt x="591" y="1367"/>
                </a:cubicBezTo>
                <a:cubicBezTo>
                  <a:pt x="595" y="1360"/>
                  <a:pt x="604" y="1363"/>
                  <a:pt x="608" y="1358"/>
                </a:cubicBezTo>
                <a:cubicBezTo>
                  <a:pt x="609" y="1356"/>
                  <a:pt x="610" y="1355"/>
                  <a:pt x="611" y="1354"/>
                </a:cubicBezTo>
                <a:cubicBezTo>
                  <a:pt x="617" y="1351"/>
                  <a:pt x="621" y="1347"/>
                  <a:pt x="623" y="1341"/>
                </a:cubicBezTo>
                <a:cubicBezTo>
                  <a:pt x="625" y="1341"/>
                  <a:pt x="630" y="1341"/>
                  <a:pt x="631" y="1342"/>
                </a:cubicBezTo>
                <a:cubicBezTo>
                  <a:pt x="637" y="1354"/>
                  <a:pt x="648" y="1348"/>
                  <a:pt x="657" y="1348"/>
                </a:cubicBezTo>
                <a:cubicBezTo>
                  <a:pt x="657" y="1348"/>
                  <a:pt x="657" y="1348"/>
                  <a:pt x="657" y="1348"/>
                </a:cubicBezTo>
                <a:cubicBezTo>
                  <a:pt x="669" y="1355"/>
                  <a:pt x="683" y="1349"/>
                  <a:pt x="695" y="1355"/>
                </a:cubicBezTo>
                <a:cubicBezTo>
                  <a:pt x="699" y="1356"/>
                  <a:pt x="702" y="1357"/>
                  <a:pt x="704" y="1360"/>
                </a:cubicBezTo>
                <a:cubicBezTo>
                  <a:pt x="720" y="1379"/>
                  <a:pt x="736" y="1381"/>
                  <a:pt x="755" y="1366"/>
                </a:cubicBezTo>
                <a:cubicBezTo>
                  <a:pt x="755" y="1365"/>
                  <a:pt x="755" y="1365"/>
                  <a:pt x="756" y="1364"/>
                </a:cubicBezTo>
                <a:cubicBezTo>
                  <a:pt x="756" y="1364"/>
                  <a:pt x="756" y="1364"/>
                  <a:pt x="756" y="1364"/>
                </a:cubicBezTo>
                <a:cubicBezTo>
                  <a:pt x="757" y="1363"/>
                  <a:pt x="757" y="1363"/>
                  <a:pt x="757" y="1363"/>
                </a:cubicBezTo>
                <a:cubicBezTo>
                  <a:pt x="764" y="1362"/>
                  <a:pt x="765" y="1356"/>
                  <a:pt x="768" y="1352"/>
                </a:cubicBezTo>
                <a:cubicBezTo>
                  <a:pt x="773" y="1343"/>
                  <a:pt x="779" y="1340"/>
                  <a:pt x="790" y="1343"/>
                </a:cubicBezTo>
                <a:cubicBezTo>
                  <a:pt x="798" y="1346"/>
                  <a:pt x="806" y="1350"/>
                  <a:pt x="815" y="1348"/>
                </a:cubicBezTo>
                <a:cubicBezTo>
                  <a:pt x="821" y="1343"/>
                  <a:pt x="825" y="1348"/>
                  <a:pt x="830" y="1350"/>
                </a:cubicBezTo>
                <a:cubicBezTo>
                  <a:pt x="832" y="1350"/>
                  <a:pt x="835" y="1351"/>
                  <a:pt x="837" y="1350"/>
                </a:cubicBezTo>
                <a:cubicBezTo>
                  <a:pt x="849" y="1341"/>
                  <a:pt x="855" y="1346"/>
                  <a:pt x="859" y="1359"/>
                </a:cubicBezTo>
                <a:cubicBezTo>
                  <a:pt x="873" y="1378"/>
                  <a:pt x="885" y="1380"/>
                  <a:pt x="900" y="1358"/>
                </a:cubicBezTo>
                <a:cubicBezTo>
                  <a:pt x="903" y="1350"/>
                  <a:pt x="906" y="1343"/>
                  <a:pt x="915" y="1342"/>
                </a:cubicBezTo>
                <a:cubicBezTo>
                  <a:pt x="918" y="1341"/>
                  <a:pt x="918" y="1338"/>
                  <a:pt x="920" y="1336"/>
                </a:cubicBezTo>
                <a:cubicBezTo>
                  <a:pt x="920" y="1336"/>
                  <a:pt x="920" y="1336"/>
                  <a:pt x="920" y="1336"/>
                </a:cubicBezTo>
                <a:cubicBezTo>
                  <a:pt x="923" y="1333"/>
                  <a:pt x="927" y="1337"/>
                  <a:pt x="930" y="1334"/>
                </a:cubicBezTo>
                <a:cubicBezTo>
                  <a:pt x="931" y="1333"/>
                  <a:pt x="931" y="1333"/>
                  <a:pt x="932" y="1333"/>
                </a:cubicBezTo>
                <a:cubicBezTo>
                  <a:pt x="936" y="1334"/>
                  <a:pt x="938" y="1331"/>
                  <a:pt x="940" y="1329"/>
                </a:cubicBezTo>
                <a:cubicBezTo>
                  <a:pt x="955" y="1323"/>
                  <a:pt x="968" y="1328"/>
                  <a:pt x="981" y="1336"/>
                </a:cubicBezTo>
                <a:cubicBezTo>
                  <a:pt x="983" y="1336"/>
                  <a:pt x="984" y="1336"/>
                  <a:pt x="986" y="1336"/>
                </a:cubicBezTo>
                <a:cubicBezTo>
                  <a:pt x="986" y="1336"/>
                  <a:pt x="986" y="1336"/>
                  <a:pt x="986" y="1336"/>
                </a:cubicBezTo>
                <a:cubicBezTo>
                  <a:pt x="986" y="1335"/>
                  <a:pt x="986" y="1335"/>
                  <a:pt x="986" y="1335"/>
                </a:cubicBezTo>
                <a:cubicBezTo>
                  <a:pt x="986" y="1336"/>
                  <a:pt x="986" y="1336"/>
                  <a:pt x="986" y="1336"/>
                </a:cubicBezTo>
                <a:cubicBezTo>
                  <a:pt x="986" y="1336"/>
                  <a:pt x="986" y="1336"/>
                  <a:pt x="986" y="1336"/>
                </a:cubicBezTo>
                <a:cubicBezTo>
                  <a:pt x="993" y="1338"/>
                  <a:pt x="997" y="1345"/>
                  <a:pt x="1003" y="1348"/>
                </a:cubicBezTo>
                <a:cubicBezTo>
                  <a:pt x="1010" y="1352"/>
                  <a:pt x="1018" y="1356"/>
                  <a:pt x="1026" y="1356"/>
                </a:cubicBezTo>
                <a:cubicBezTo>
                  <a:pt x="1031" y="1355"/>
                  <a:pt x="1034" y="1358"/>
                  <a:pt x="1037" y="1361"/>
                </a:cubicBezTo>
                <a:cubicBezTo>
                  <a:pt x="1042" y="1365"/>
                  <a:pt x="1048" y="1367"/>
                  <a:pt x="1054" y="1362"/>
                </a:cubicBezTo>
                <a:cubicBezTo>
                  <a:pt x="1058" y="1358"/>
                  <a:pt x="1065" y="1358"/>
                  <a:pt x="1069" y="1353"/>
                </a:cubicBezTo>
                <a:cubicBezTo>
                  <a:pt x="1071" y="1352"/>
                  <a:pt x="1074" y="1350"/>
                  <a:pt x="1076" y="1349"/>
                </a:cubicBezTo>
                <a:cubicBezTo>
                  <a:pt x="1085" y="1342"/>
                  <a:pt x="1094" y="1333"/>
                  <a:pt x="1106" y="1331"/>
                </a:cubicBezTo>
                <a:cubicBezTo>
                  <a:pt x="1106" y="1331"/>
                  <a:pt x="1106" y="1330"/>
                  <a:pt x="1106" y="1329"/>
                </a:cubicBezTo>
                <a:cubicBezTo>
                  <a:pt x="1107" y="1329"/>
                  <a:pt x="1109" y="1329"/>
                  <a:pt x="1110" y="1329"/>
                </a:cubicBezTo>
                <a:cubicBezTo>
                  <a:pt x="1111" y="1328"/>
                  <a:pt x="1112" y="1327"/>
                  <a:pt x="1112" y="1327"/>
                </a:cubicBezTo>
                <a:cubicBezTo>
                  <a:pt x="1114" y="1330"/>
                  <a:pt x="1118" y="1332"/>
                  <a:pt x="1121" y="1330"/>
                </a:cubicBezTo>
                <a:cubicBezTo>
                  <a:pt x="1136" y="1324"/>
                  <a:pt x="1147" y="1328"/>
                  <a:pt x="1158" y="1338"/>
                </a:cubicBezTo>
                <a:cubicBezTo>
                  <a:pt x="1162" y="1342"/>
                  <a:pt x="1167" y="1347"/>
                  <a:pt x="1173" y="1347"/>
                </a:cubicBezTo>
                <a:cubicBezTo>
                  <a:pt x="1172" y="1348"/>
                  <a:pt x="1172" y="1349"/>
                  <a:pt x="1174" y="1351"/>
                </a:cubicBezTo>
                <a:cubicBezTo>
                  <a:pt x="1174" y="1351"/>
                  <a:pt x="1175" y="1351"/>
                  <a:pt x="1175" y="1351"/>
                </a:cubicBezTo>
                <a:cubicBezTo>
                  <a:pt x="1175" y="1351"/>
                  <a:pt x="1175" y="1351"/>
                  <a:pt x="1175" y="1351"/>
                </a:cubicBezTo>
                <a:cubicBezTo>
                  <a:pt x="1173" y="1356"/>
                  <a:pt x="1175" y="1361"/>
                  <a:pt x="1180" y="1360"/>
                </a:cubicBezTo>
                <a:cubicBezTo>
                  <a:pt x="1190" y="1359"/>
                  <a:pt x="1200" y="1359"/>
                  <a:pt x="1210" y="1361"/>
                </a:cubicBezTo>
                <a:cubicBezTo>
                  <a:pt x="1211" y="1360"/>
                  <a:pt x="1212" y="1359"/>
                  <a:pt x="1213" y="1358"/>
                </a:cubicBezTo>
                <a:cubicBezTo>
                  <a:pt x="1214" y="1354"/>
                  <a:pt x="1219" y="1355"/>
                  <a:pt x="1220" y="1350"/>
                </a:cubicBezTo>
                <a:cubicBezTo>
                  <a:pt x="1221" y="1348"/>
                  <a:pt x="1223" y="1345"/>
                  <a:pt x="1225" y="1344"/>
                </a:cubicBezTo>
                <a:cubicBezTo>
                  <a:pt x="1237" y="1341"/>
                  <a:pt x="1241" y="1331"/>
                  <a:pt x="1247" y="1321"/>
                </a:cubicBezTo>
                <a:cubicBezTo>
                  <a:pt x="1247" y="1321"/>
                  <a:pt x="1247" y="1321"/>
                  <a:pt x="1247" y="1321"/>
                </a:cubicBezTo>
                <a:cubicBezTo>
                  <a:pt x="1260" y="1316"/>
                  <a:pt x="1270" y="1326"/>
                  <a:pt x="1281" y="1332"/>
                </a:cubicBezTo>
                <a:cubicBezTo>
                  <a:pt x="1285" y="1336"/>
                  <a:pt x="1287" y="1338"/>
                  <a:pt x="1295" y="1333"/>
                </a:cubicBezTo>
                <a:cubicBezTo>
                  <a:pt x="1304" y="1328"/>
                  <a:pt x="1317" y="1318"/>
                  <a:pt x="1330" y="1329"/>
                </a:cubicBezTo>
                <a:cubicBezTo>
                  <a:pt x="1334" y="1334"/>
                  <a:pt x="1340" y="1326"/>
                  <a:pt x="1344" y="1331"/>
                </a:cubicBezTo>
                <a:cubicBezTo>
                  <a:pt x="1352" y="1338"/>
                  <a:pt x="1360" y="1337"/>
                  <a:pt x="1369" y="1334"/>
                </a:cubicBezTo>
                <a:cubicBezTo>
                  <a:pt x="1369" y="1333"/>
                  <a:pt x="1369" y="1332"/>
                  <a:pt x="1369" y="1331"/>
                </a:cubicBezTo>
                <a:cubicBezTo>
                  <a:pt x="1372" y="1328"/>
                  <a:pt x="1373" y="1321"/>
                  <a:pt x="1379" y="1323"/>
                </a:cubicBezTo>
                <a:cubicBezTo>
                  <a:pt x="1383" y="1324"/>
                  <a:pt x="1386" y="1327"/>
                  <a:pt x="1387" y="1330"/>
                </a:cubicBezTo>
                <a:cubicBezTo>
                  <a:pt x="1387" y="1333"/>
                  <a:pt x="1387" y="1335"/>
                  <a:pt x="1387" y="1336"/>
                </a:cubicBezTo>
                <a:cubicBezTo>
                  <a:pt x="1387" y="1336"/>
                  <a:pt x="1387" y="1336"/>
                  <a:pt x="1387" y="1336"/>
                </a:cubicBezTo>
                <a:cubicBezTo>
                  <a:pt x="1384" y="1343"/>
                  <a:pt x="1391" y="1346"/>
                  <a:pt x="1391" y="1351"/>
                </a:cubicBezTo>
                <a:cubicBezTo>
                  <a:pt x="1393" y="1355"/>
                  <a:pt x="1395" y="1355"/>
                  <a:pt x="1399" y="1355"/>
                </a:cubicBezTo>
                <a:cubicBezTo>
                  <a:pt x="1415" y="1348"/>
                  <a:pt x="1424" y="1361"/>
                  <a:pt x="1435" y="1367"/>
                </a:cubicBezTo>
                <a:cubicBezTo>
                  <a:pt x="1438" y="1367"/>
                  <a:pt x="1440" y="1366"/>
                  <a:pt x="1441" y="1363"/>
                </a:cubicBezTo>
                <a:cubicBezTo>
                  <a:pt x="1447" y="1356"/>
                  <a:pt x="1449" y="1355"/>
                  <a:pt x="1452" y="1360"/>
                </a:cubicBezTo>
                <a:cubicBezTo>
                  <a:pt x="1456" y="1368"/>
                  <a:pt x="1463" y="1369"/>
                  <a:pt x="1469" y="1373"/>
                </a:cubicBezTo>
                <a:cubicBezTo>
                  <a:pt x="1472" y="1377"/>
                  <a:pt x="1476" y="1379"/>
                  <a:pt x="1481" y="1377"/>
                </a:cubicBezTo>
                <a:cubicBezTo>
                  <a:pt x="1481" y="1377"/>
                  <a:pt x="1481" y="1377"/>
                  <a:pt x="1481" y="1377"/>
                </a:cubicBezTo>
                <a:cubicBezTo>
                  <a:pt x="1482" y="1377"/>
                  <a:pt x="1482" y="1377"/>
                  <a:pt x="1483" y="1377"/>
                </a:cubicBezTo>
                <a:cubicBezTo>
                  <a:pt x="1486" y="1374"/>
                  <a:pt x="1488" y="1371"/>
                  <a:pt x="1491" y="1368"/>
                </a:cubicBezTo>
                <a:cubicBezTo>
                  <a:pt x="1491" y="1368"/>
                  <a:pt x="1491" y="1368"/>
                  <a:pt x="1491" y="1368"/>
                </a:cubicBezTo>
                <a:cubicBezTo>
                  <a:pt x="1491" y="1368"/>
                  <a:pt x="1491" y="1368"/>
                  <a:pt x="1491" y="1368"/>
                </a:cubicBezTo>
                <a:cubicBezTo>
                  <a:pt x="1500" y="1367"/>
                  <a:pt x="1504" y="1358"/>
                  <a:pt x="1510" y="1353"/>
                </a:cubicBezTo>
                <a:cubicBezTo>
                  <a:pt x="1510" y="1353"/>
                  <a:pt x="1510" y="1353"/>
                  <a:pt x="1510" y="1353"/>
                </a:cubicBezTo>
                <a:cubicBezTo>
                  <a:pt x="1512" y="1354"/>
                  <a:pt x="1514" y="1353"/>
                  <a:pt x="1515" y="1351"/>
                </a:cubicBezTo>
                <a:cubicBezTo>
                  <a:pt x="1516" y="1350"/>
                  <a:pt x="1517" y="1349"/>
                  <a:pt x="1517" y="1348"/>
                </a:cubicBezTo>
                <a:cubicBezTo>
                  <a:pt x="1520" y="1341"/>
                  <a:pt x="1526" y="1335"/>
                  <a:pt x="1529" y="1328"/>
                </a:cubicBezTo>
                <a:cubicBezTo>
                  <a:pt x="1529" y="1321"/>
                  <a:pt x="1539" y="1319"/>
                  <a:pt x="1537" y="1311"/>
                </a:cubicBezTo>
                <a:cubicBezTo>
                  <a:pt x="1537" y="1311"/>
                  <a:pt x="1537" y="1311"/>
                  <a:pt x="1537" y="1311"/>
                </a:cubicBezTo>
                <a:cubicBezTo>
                  <a:pt x="1539" y="1310"/>
                  <a:pt x="1540" y="1308"/>
                  <a:pt x="1542" y="1307"/>
                </a:cubicBezTo>
                <a:cubicBezTo>
                  <a:pt x="1542" y="1307"/>
                  <a:pt x="1542" y="1307"/>
                  <a:pt x="1542" y="1307"/>
                </a:cubicBezTo>
                <a:cubicBezTo>
                  <a:pt x="1543" y="1307"/>
                  <a:pt x="1543" y="1307"/>
                  <a:pt x="1544" y="1306"/>
                </a:cubicBezTo>
                <a:cubicBezTo>
                  <a:pt x="1545" y="1303"/>
                  <a:pt x="1546" y="1299"/>
                  <a:pt x="1548" y="1295"/>
                </a:cubicBezTo>
                <a:cubicBezTo>
                  <a:pt x="1553" y="1281"/>
                  <a:pt x="1559" y="1278"/>
                  <a:pt x="1573" y="1285"/>
                </a:cubicBezTo>
                <a:cubicBezTo>
                  <a:pt x="1575" y="1284"/>
                  <a:pt x="1575" y="1282"/>
                  <a:pt x="1576" y="1281"/>
                </a:cubicBezTo>
                <a:cubicBezTo>
                  <a:pt x="1576" y="1280"/>
                  <a:pt x="1577" y="1279"/>
                  <a:pt x="1577" y="1278"/>
                </a:cubicBezTo>
                <a:cubicBezTo>
                  <a:pt x="1586" y="1273"/>
                  <a:pt x="1592" y="1264"/>
                  <a:pt x="1601" y="1258"/>
                </a:cubicBezTo>
                <a:cubicBezTo>
                  <a:pt x="1603" y="1258"/>
                  <a:pt x="1605" y="1260"/>
                  <a:pt x="1606" y="1262"/>
                </a:cubicBezTo>
                <a:cubicBezTo>
                  <a:pt x="1609" y="1262"/>
                  <a:pt x="1613" y="1262"/>
                  <a:pt x="1615" y="1265"/>
                </a:cubicBezTo>
                <a:cubicBezTo>
                  <a:pt x="1615" y="1265"/>
                  <a:pt x="1615" y="1265"/>
                  <a:pt x="1615" y="1265"/>
                </a:cubicBezTo>
                <a:cubicBezTo>
                  <a:pt x="1618" y="1265"/>
                  <a:pt x="1620" y="1265"/>
                  <a:pt x="1622" y="1265"/>
                </a:cubicBezTo>
                <a:cubicBezTo>
                  <a:pt x="1623" y="1266"/>
                  <a:pt x="1624" y="1266"/>
                  <a:pt x="1625" y="1267"/>
                </a:cubicBezTo>
                <a:cubicBezTo>
                  <a:pt x="1634" y="1271"/>
                  <a:pt x="1643" y="1275"/>
                  <a:pt x="1652" y="1280"/>
                </a:cubicBezTo>
                <a:cubicBezTo>
                  <a:pt x="1656" y="1280"/>
                  <a:pt x="1660" y="1282"/>
                  <a:pt x="1664" y="1285"/>
                </a:cubicBezTo>
                <a:cubicBezTo>
                  <a:pt x="1664" y="1285"/>
                  <a:pt x="1664" y="1285"/>
                  <a:pt x="1664" y="1285"/>
                </a:cubicBezTo>
                <a:cubicBezTo>
                  <a:pt x="1667" y="1292"/>
                  <a:pt x="1670" y="1298"/>
                  <a:pt x="1679" y="1299"/>
                </a:cubicBezTo>
                <a:cubicBezTo>
                  <a:pt x="1686" y="1300"/>
                  <a:pt x="1689" y="1307"/>
                  <a:pt x="1691" y="1314"/>
                </a:cubicBezTo>
                <a:cubicBezTo>
                  <a:pt x="1692" y="1314"/>
                  <a:pt x="1692" y="1314"/>
                  <a:pt x="1693" y="1314"/>
                </a:cubicBezTo>
                <a:cubicBezTo>
                  <a:pt x="1693" y="1314"/>
                  <a:pt x="1693" y="1314"/>
                  <a:pt x="1693" y="1314"/>
                </a:cubicBezTo>
                <a:cubicBezTo>
                  <a:pt x="1694" y="1318"/>
                  <a:pt x="1695" y="1323"/>
                  <a:pt x="1700" y="1319"/>
                </a:cubicBezTo>
                <a:cubicBezTo>
                  <a:pt x="1710" y="1317"/>
                  <a:pt x="1720" y="1310"/>
                  <a:pt x="1724" y="1326"/>
                </a:cubicBezTo>
                <a:cubicBezTo>
                  <a:pt x="1725" y="1329"/>
                  <a:pt x="1728" y="1328"/>
                  <a:pt x="1730" y="1326"/>
                </a:cubicBezTo>
                <a:cubicBezTo>
                  <a:pt x="1733" y="1321"/>
                  <a:pt x="1737" y="1320"/>
                  <a:pt x="1742" y="1324"/>
                </a:cubicBezTo>
                <a:cubicBezTo>
                  <a:pt x="1746" y="1324"/>
                  <a:pt x="1747" y="1328"/>
                  <a:pt x="1750" y="1330"/>
                </a:cubicBezTo>
                <a:cubicBezTo>
                  <a:pt x="1756" y="1332"/>
                  <a:pt x="1762" y="1331"/>
                  <a:pt x="1766" y="1325"/>
                </a:cubicBezTo>
                <a:cubicBezTo>
                  <a:pt x="1768" y="1323"/>
                  <a:pt x="1771" y="1319"/>
                  <a:pt x="1776" y="1319"/>
                </a:cubicBezTo>
                <a:cubicBezTo>
                  <a:pt x="1776" y="1319"/>
                  <a:pt x="1776" y="1319"/>
                  <a:pt x="1776" y="1319"/>
                </a:cubicBezTo>
                <a:cubicBezTo>
                  <a:pt x="1777" y="1327"/>
                  <a:pt x="1786" y="1325"/>
                  <a:pt x="1790" y="1331"/>
                </a:cubicBezTo>
                <a:cubicBezTo>
                  <a:pt x="1792" y="1334"/>
                  <a:pt x="1796" y="1336"/>
                  <a:pt x="1798" y="1341"/>
                </a:cubicBezTo>
                <a:cubicBezTo>
                  <a:pt x="1804" y="1338"/>
                  <a:pt x="1808" y="1334"/>
                  <a:pt x="1810" y="1329"/>
                </a:cubicBezTo>
                <a:cubicBezTo>
                  <a:pt x="1821" y="1327"/>
                  <a:pt x="1825" y="1335"/>
                  <a:pt x="1830" y="1341"/>
                </a:cubicBezTo>
                <a:cubicBezTo>
                  <a:pt x="1830" y="1342"/>
                  <a:pt x="1830" y="1342"/>
                  <a:pt x="1830" y="1342"/>
                </a:cubicBezTo>
                <a:cubicBezTo>
                  <a:pt x="1830" y="1343"/>
                  <a:pt x="1830" y="1343"/>
                  <a:pt x="1830" y="1343"/>
                </a:cubicBezTo>
                <a:cubicBezTo>
                  <a:pt x="1833" y="1344"/>
                  <a:pt x="1835" y="1345"/>
                  <a:pt x="1837" y="1348"/>
                </a:cubicBezTo>
                <a:cubicBezTo>
                  <a:pt x="1837" y="1348"/>
                  <a:pt x="1837" y="1348"/>
                  <a:pt x="1837" y="1348"/>
                </a:cubicBezTo>
                <a:cubicBezTo>
                  <a:pt x="1839" y="1350"/>
                  <a:pt x="1842" y="1352"/>
                  <a:pt x="1843" y="1351"/>
                </a:cubicBezTo>
                <a:cubicBezTo>
                  <a:pt x="1856" y="1343"/>
                  <a:pt x="1867" y="1352"/>
                  <a:pt x="1878" y="1352"/>
                </a:cubicBezTo>
                <a:cubicBezTo>
                  <a:pt x="1882" y="1352"/>
                  <a:pt x="1883" y="1355"/>
                  <a:pt x="1884" y="1358"/>
                </a:cubicBezTo>
                <a:cubicBezTo>
                  <a:pt x="1884" y="1358"/>
                  <a:pt x="1885" y="1358"/>
                  <a:pt x="1886" y="1358"/>
                </a:cubicBezTo>
                <a:cubicBezTo>
                  <a:pt x="1888" y="1358"/>
                  <a:pt x="1891" y="1358"/>
                  <a:pt x="1893" y="1358"/>
                </a:cubicBezTo>
                <a:cubicBezTo>
                  <a:pt x="1910" y="1351"/>
                  <a:pt x="1923" y="1357"/>
                  <a:pt x="1932" y="1372"/>
                </a:cubicBezTo>
                <a:cubicBezTo>
                  <a:pt x="1932" y="1372"/>
                  <a:pt x="1932" y="1372"/>
                  <a:pt x="1932" y="1372"/>
                </a:cubicBezTo>
                <a:cubicBezTo>
                  <a:pt x="1939" y="1372"/>
                  <a:pt x="1947" y="1368"/>
                  <a:pt x="1952" y="1377"/>
                </a:cubicBezTo>
                <a:cubicBezTo>
                  <a:pt x="1952" y="1378"/>
                  <a:pt x="1952" y="1379"/>
                  <a:pt x="1952" y="1380"/>
                </a:cubicBezTo>
                <a:cubicBezTo>
                  <a:pt x="1953" y="1380"/>
                  <a:pt x="1953" y="1380"/>
                  <a:pt x="1954" y="1380"/>
                </a:cubicBezTo>
                <a:cubicBezTo>
                  <a:pt x="1956" y="1379"/>
                  <a:pt x="1957" y="1378"/>
                  <a:pt x="1959" y="1377"/>
                </a:cubicBezTo>
                <a:cubicBezTo>
                  <a:pt x="1960" y="1376"/>
                  <a:pt x="1961" y="1374"/>
                  <a:pt x="1961" y="1373"/>
                </a:cubicBezTo>
                <a:cubicBezTo>
                  <a:pt x="1961" y="1372"/>
                  <a:pt x="1961" y="1372"/>
                  <a:pt x="1961" y="1372"/>
                </a:cubicBezTo>
                <a:cubicBezTo>
                  <a:pt x="1970" y="1366"/>
                  <a:pt x="1980" y="1365"/>
                  <a:pt x="1991" y="1368"/>
                </a:cubicBezTo>
                <a:cubicBezTo>
                  <a:pt x="1995" y="1369"/>
                  <a:pt x="1999" y="1369"/>
                  <a:pt x="2003" y="1370"/>
                </a:cubicBezTo>
                <a:cubicBezTo>
                  <a:pt x="2003" y="1370"/>
                  <a:pt x="2003" y="1370"/>
                  <a:pt x="2003" y="1370"/>
                </a:cubicBezTo>
                <a:cubicBezTo>
                  <a:pt x="2013" y="1365"/>
                  <a:pt x="2025" y="1366"/>
                  <a:pt x="2035" y="1361"/>
                </a:cubicBezTo>
                <a:cubicBezTo>
                  <a:pt x="2042" y="1357"/>
                  <a:pt x="2046" y="1360"/>
                  <a:pt x="2047" y="1367"/>
                </a:cubicBezTo>
                <a:cubicBezTo>
                  <a:pt x="2049" y="1368"/>
                  <a:pt x="2050" y="1369"/>
                  <a:pt x="2051" y="1370"/>
                </a:cubicBezTo>
                <a:cubicBezTo>
                  <a:pt x="2057" y="1377"/>
                  <a:pt x="2068" y="1373"/>
                  <a:pt x="2074" y="1380"/>
                </a:cubicBezTo>
                <a:cubicBezTo>
                  <a:pt x="2074" y="1381"/>
                  <a:pt x="2075" y="1382"/>
                  <a:pt x="2076" y="1382"/>
                </a:cubicBezTo>
                <a:cubicBezTo>
                  <a:pt x="2079" y="1386"/>
                  <a:pt x="2083" y="1388"/>
                  <a:pt x="2088" y="1389"/>
                </a:cubicBezTo>
                <a:cubicBezTo>
                  <a:pt x="2095" y="1375"/>
                  <a:pt x="2097" y="1374"/>
                  <a:pt x="2110" y="1385"/>
                </a:cubicBezTo>
                <a:cubicBezTo>
                  <a:pt x="2111" y="1389"/>
                  <a:pt x="2113" y="1393"/>
                  <a:pt x="2117" y="1394"/>
                </a:cubicBezTo>
                <a:cubicBezTo>
                  <a:pt x="2133" y="1399"/>
                  <a:pt x="2145" y="1411"/>
                  <a:pt x="2162" y="1416"/>
                </a:cubicBezTo>
                <a:cubicBezTo>
                  <a:pt x="2176" y="1419"/>
                  <a:pt x="2189" y="1420"/>
                  <a:pt x="2200" y="1409"/>
                </a:cubicBezTo>
                <a:cubicBezTo>
                  <a:pt x="2200" y="1409"/>
                  <a:pt x="2200" y="1409"/>
                  <a:pt x="2200" y="1409"/>
                </a:cubicBezTo>
                <a:cubicBezTo>
                  <a:pt x="2203" y="1408"/>
                  <a:pt x="2204" y="1403"/>
                  <a:pt x="2208" y="1407"/>
                </a:cubicBezTo>
                <a:cubicBezTo>
                  <a:pt x="2210" y="1407"/>
                  <a:pt x="2213" y="1409"/>
                  <a:pt x="2213" y="1408"/>
                </a:cubicBezTo>
                <a:cubicBezTo>
                  <a:pt x="2226" y="1397"/>
                  <a:pt x="2228" y="1409"/>
                  <a:pt x="2232" y="1416"/>
                </a:cubicBezTo>
                <a:cubicBezTo>
                  <a:pt x="2232" y="1416"/>
                  <a:pt x="2232" y="1416"/>
                  <a:pt x="2232" y="1416"/>
                </a:cubicBezTo>
                <a:cubicBezTo>
                  <a:pt x="2232" y="1418"/>
                  <a:pt x="2232" y="1420"/>
                  <a:pt x="2232" y="1421"/>
                </a:cubicBezTo>
                <a:cubicBezTo>
                  <a:pt x="2245" y="1428"/>
                  <a:pt x="2259" y="1422"/>
                  <a:pt x="2271" y="1427"/>
                </a:cubicBezTo>
                <a:cubicBezTo>
                  <a:pt x="2281" y="1431"/>
                  <a:pt x="2290" y="1436"/>
                  <a:pt x="2300" y="1441"/>
                </a:cubicBezTo>
                <a:cubicBezTo>
                  <a:pt x="2300" y="1441"/>
                  <a:pt x="2300" y="1441"/>
                  <a:pt x="2300" y="1441"/>
                </a:cubicBezTo>
                <a:cubicBezTo>
                  <a:pt x="2306" y="1450"/>
                  <a:pt x="2312" y="1445"/>
                  <a:pt x="2317" y="1441"/>
                </a:cubicBezTo>
                <a:cubicBezTo>
                  <a:pt x="2324" y="1440"/>
                  <a:pt x="2329" y="1443"/>
                  <a:pt x="2334" y="1447"/>
                </a:cubicBezTo>
                <a:cubicBezTo>
                  <a:pt x="2334" y="1445"/>
                  <a:pt x="2334" y="1445"/>
                  <a:pt x="2334" y="1445"/>
                </a:cubicBezTo>
                <a:cubicBezTo>
                  <a:pt x="2336" y="1446"/>
                  <a:pt x="2337" y="1446"/>
                  <a:pt x="2339" y="1446"/>
                </a:cubicBezTo>
                <a:cubicBezTo>
                  <a:pt x="2348" y="1449"/>
                  <a:pt x="2357" y="1444"/>
                  <a:pt x="2367" y="1446"/>
                </a:cubicBezTo>
                <a:cubicBezTo>
                  <a:pt x="2371" y="1446"/>
                  <a:pt x="2376" y="1446"/>
                  <a:pt x="2378" y="1451"/>
                </a:cubicBezTo>
                <a:cubicBezTo>
                  <a:pt x="2391" y="1452"/>
                  <a:pt x="2403" y="1446"/>
                  <a:pt x="2415" y="1451"/>
                </a:cubicBezTo>
                <a:cubicBezTo>
                  <a:pt x="2417" y="1454"/>
                  <a:pt x="2421" y="1453"/>
                  <a:pt x="2424" y="1452"/>
                </a:cubicBezTo>
                <a:cubicBezTo>
                  <a:pt x="2429" y="1442"/>
                  <a:pt x="2435" y="1437"/>
                  <a:pt x="2447" y="1441"/>
                </a:cubicBezTo>
                <a:cubicBezTo>
                  <a:pt x="2452" y="1442"/>
                  <a:pt x="2457" y="1439"/>
                  <a:pt x="2463" y="1439"/>
                </a:cubicBezTo>
                <a:cubicBezTo>
                  <a:pt x="2473" y="1438"/>
                  <a:pt x="2484" y="1437"/>
                  <a:pt x="2490" y="1449"/>
                </a:cubicBezTo>
                <a:cubicBezTo>
                  <a:pt x="2490" y="1450"/>
                  <a:pt x="2493" y="1450"/>
                  <a:pt x="2495" y="1450"/>
                </a:cubicBezTo>
                <a:cubicBezTo>
                  <a:pt x="2509" y="1445"/>
                  <a:pt x="2520" y="1433"/>
                  <a:pt x="2537" y="1436"/>
                </a:cubicBezTo>
                <a:cubicBezTo>
                  <a:pt x="2542" y="1435"/>
                  <a:pt x="2547" y="1438"/>
                  <a:pt x="2551" y="1436"/>
                </a:cubicBezTo>
                <a:cubicBezTo>
                  <a:pt x="2551" y="1436"/>
                  <a:pt x="2551" y="1436"/>
                  <a:pt x="2551" y="1436"/>
                </a:cubicBezTo>
                <a:cubicBezTo>
                  <a:pt x="2560" y="1436"/>
                  <a:pt x="2569" y="1436"/>
                  <a:pt x="2577" y="1433"/>
                </a:cubicBezTo>
                <a:cubicBezTo>
                  <a:pt x="2583" y="1431"/>
                  <a:pt x="2588" y="1429"/>
                  <a:pt x="2593" y="1433"/>
                </a:cubicBezTo>
                <a:cubicBezTo>
                  <a:pt x="2603" y="1439"/>
                  <a:pt x="2613" y="1444"/>
                  <a:pt x="2622" y="1449"/>
                </a:cubicBezTo>
                <a:cubicBezTo>
                  <a:pt x="2627" y="1452"/>
                  <a:pt x="2632" y="1453"/>
                  <a:pt x="2637" y="1449"/>
                </a:cubicBezTo>
                <a:cubicBezTo>
                  <a:pt x="2642" y="1445"/>
                  <a:pt x="2649" y="1446"/>
                  <a:pt x="2651" y="1450"/>
                </a:cubicBezTo>
                <a:cubicBezTo>
                  <a:pt x="2657" y="1458"/>
                  <a:pt x="2665" y="1461"/>
                  <a:pt x="2671" y="1467"/>
                </a:cubicBezTo>
                <a:cubicBezTo>
                  <a:pt x="2673" y="1467"/>
                  <a:pt x="2674" y="1468"/>
                  <a:pt x="2676" y="1468"/>
                </a:cubicBezTo>
                <a:cubicBezTo>
                  <a:pt x="2676" y="1468"/>
                  <a:pt x="2676" y="1468"/>
                  <a:pt x="2676" y="1468"/>
                </a:cubicBezTo>
                <a:cubicBezTo>
                  <a:pt x="2677" y="1469"/>
                  <a:pt x="2677" y="1469"/>
                  <a:pt x="2678" y="1470"/>
                </a:cubicBezTo>
                <a:cubicBezTo>
                  <a:pt x="2683" y="1476"/>
                  <a:pt x="2688" y="1470"/>
                  <a:pt x="2693" y="1470"/>
                </a:cubicBezTo>
                <a:cubicBezTo>
                  <a:pt x="2695" y="1471"/>
                  <a:pt x="2697" y="1472"/>
                  <a:pt x="2700" y="1473"/>
                </a:cubicBezTo>
                <a:cubicBezTo>
                  <a:pt x="2700" y="1473"/>
                  <a:pt x="2700" y="1473"/>
                  <a:pt x="2700" y="1473"/>
                </a:cubicBezTo>
                <a:cubicBezTo>
                  <a:pt x="2700" y="1474"/>
                  <a:pt x="2700" y="1475"/>
                  <a:pt x="2700" y="1475"/>
                </a:cubicBezTo>
                <a:cubicBezTo>
                  <a:pt x="2709" y="1481"/>
                  <a:pt x="2715" y="1478"/>
                  <a:pt x="2720" y="1470"/>
                </a:cubicBezTo>
                <a:cubicBezTo>
                  <a:pt x="2720" y="1470"/>
                  <a:pt x="2720" y="1470"/>
                  <a:pt x="2720" y="1470"/>
                </a:cubicBezTo>
                <a:cubicBezTo>
                  <a:pt x="2727" y="1464"/>
                  <a:pt x="2737" y="1460"/>
                  <a:pt x="2740" y="1451"/>
                </a:cubicBezTo>
                <a:cubicBezTo>
                  <a:pt x="2742" y="1448"/>
                  <a:pt x="2744" y="1447"/>
                  <a:pt x="2747" y="1447"/>
                </a:cubicBezTo>
                <a:cubicBezTo>
                  <a:pt x="2755" y="1448"/>
                  <a:pt x="2761" y="1444"/>
                  <a:pt x="2768" y="1443"/>
                </a:cubicBezTo>
                <a:cubicBezTo>
                  <a:pt x="2768" y="1436"/>
                  <a:pt x="2773" y="1435"/>
                  <a:pt x="2778" y="1433"/>
                </a:cubicBezTo>
                <a:cubicBezTo>
                  <a:pt x="2783" y="1434"/>
                  <a:pt x="2787" y="1432"/>
                  <a:pt x="2792" y="1435"/>
                </a:cubicBezTo>
                <a:cubicBezTo>
                  <a:pt x="2798" y="1438"/>
                  <a:pt x="2800" y="1433"/>
                  <a:pt x="2803" y="1429"/>
                </a:cubicBezTo>
                <a:cubicBezTo>
                  <a:pt x="2803" y="1429"/>
                  <a:pt x="2803" y="1429"/>
                  <a:pt x="2803" y="1429"/>
                </a:cubicBezTo>
                <a:cubicBezTo>
                  <a:pt x="2804" y="1429"/>
                  <a:pt x="2805" y="1429"/>
                  <a:pt x="2806" y="1429"/>
                </a:cubicBezTo>
                <a:cubicBezTo>
                  <a:pt x="2803" y="1417"/>
                  <a:pt x="2816" y="1422"/>
                  <a:pt x="2820" y="1417"/>
                </a:cubicBezTo>
                <a:cubicBezTo>
                  <a:pt x="2820" y="1417"/>
                  <a:pt x="2820" y="1417"/>
                  <a:pt x="2820" y="1417"/>
                </a:cubicBezTo>
                <a:cubicBezTo>
                  <a:pt x="2833" y="1405"/>
                  <a:pt x="2848" y="1408"/>
                  <a:pt x="2861" y="1414"/>
                </a:cubicBezTo>
                <a:cubicBezTo>
                  <a:pt x="2869" y="1417"/>
                  <a:pt x="2878" y="1420"/>
                  <a:pt x="2884" y="1428"/>
                </a:cubicBezTo>
                <a:cubicBezTo>
                  <a:pt x="2886" y="1430"/>
                  <a:pt x="2888" y="1432"/>
                  <a:pt x="2891" y="1431"/>
                </a:cubicBezTo>
                <a:cubicBezTo>
                  <a:pt x="2891" y="1430"/>
                  <a:pt x="2892" y="1429"/>
                  <a:pt x="2893" y="1428"/>
                </a:cubicBezTo>
                <a:cubicBezTo>
                  <a:pt x="2893" y="1428"/>
                  <a:pt x="2893" y="1428"/>
                  <a:pt x="2893" y="1428"/>
                </a:cubicBezTo>
                <a:cubicBezTo>
                  <a:pt x="2893" y="1428"/>
                  <a:pt x="2893" y="1428"/>
                  <a:pt x="2893" y="1428"/>
                </a:cubicBezTo>
                <a:cubicBezTo>
                  <a:pt x="2893" y="1428"/>
                  <a:pt x="2894" y="1428"/>
                  <a:pt x="2895" y="1428"/>
                </a:cubicBezTo>
                <a:cubicBezTo>
                  <a:pt x="2895" y="1429"/>
                  <a:pt x="2895" y="1429"/>
                  <a:pt x="2895" y="1429"/>
                </a:cubicBezTo>
                <a:cubicBezTo>
                  <a:pt x="2907" y="1433"/>
                  <a:pt x="2920" y="1428"/>
                  <a:pt x="2927" y="1416"/>
                </a:cubicBezTo>
                <a:cubicBezTo>
                  <a:pt x="2932" y="1408"/>
                  <a:pt x="2939" y="1407"/>
                  <a:pt x="2943" y="1415"/>
                </a:cubicBezTo>
                <a:cubicBezTo>
                  <a:pt x="2946" y="1420"/>
                  <a:pt x="2952" y="1421"/>
                  <a:pt x="2955" y="1426"/>
                </a:cubicBezTo>
                <a:cubicBezTo>
                  <a:pt x="2955" y="1426"/>
                  <a:pt x="2956" y="1426"/>
                  <a:pt x="2956" y="1426"/>
                </a:cubicBezTo>
                <a:cubicBezTo>
                  <a:pt x="2962" y="1430"/>
                  <a:pt x="2967" y="1434"/>
                  <a:pt x="2973" y="1427"/>
                </a:cubicBezTo>
                <a:cubicBezTo>
                  <a:pt x="2974" y="1425"/>
                  <a:pt x="2975" y="1424"/>
                  <a:pt x="2976" y="1422"/>
                </a:cubicBezTo>
                <a:cubicBezTo>
                  <a:pt x="2981" y="1419"/>
                  <a:pt x="2987" y="1417"/>
                  <a:pt x="2993" y="1417"/>
                </a:cubicBezTo>
                <a:cubicBezTo>
                  <a:pt x="2993" y="1418"/>
                  <a:pt x="2994" y="1420"/>
                  <a:pt x="2995" y="1422"/>
                </a:cubicBezTo>
                <a:cubicBezTo>
                  <a:pt x="2995" y="1422"/>
                  <a:pt x="2995" y="1423"/>
                  <a:pt x="2996" y="1424"/>
                </a:cubicBezTo>
                <a:cubicBezTo>
                  <a:pt x="2996" y="1425"/>
                  <a:pt x="2997" y="1427"/>
                  <a:pt x="2998" y="1428"/>
                </a:cubicBezTo>
                <a:cubicBezTo>
                  <a:pt x="3001" y="1434"/>
                  <a:pt x="3006" y="1437"/>
                  <a:pt x="3012" y="1438"/>
                </a:cubicBezTo>
                <a:cubicBezTo>
                  <a:pt x="3016" y="1438"/>
                  <a:pt x="3019" y="1438"/>
                  <a:pt x="3022" y="1441"/>
                </a:cubicBezTo>
                <a:cubicBezTo>
                  <a:pt x="3022" y="1442"/>
                  <a:pt x="3022" y="1442"/>
                  <a:pt x="3023" y="1443"/>
                </a:cubicBezTo>
                <a:cubicBezTo>
                  <a:pt x="3023" y="1443"/>
                  <a:pt x="3024" y="1443"/>
                  <a:pt x="3025" y="1443"/>
                </a:cubicBezTo>
                <a:cubicBezTo>
                  <a:pt x="3034" y="1444"/>
                  <a:pt x="3043" y="1441"/>
                  <a:pt x="3051" y="1436"/>
                </a:cubicBezTo>
                <a:cubicBezTo>
                  <a:pt x="3053" y="1433"/>
                  <a:pt x="3055" y="1430"/>
                  <a:pt x="3057" y="1427"/>
                </a:cubicBezTo>
                <a:cubicBezTo>
                  <a:pt x="3062" y="1417"/>
                  <a:pt x="3067" y="1407"/>
                  <a:pt x="3081" y="1416"/>
                </a:cubicBezTo>
                <a:cubicBezTo>
                  <a:pt x="3083" y="1418"/>
                  <a:pt x="3088" y="1421"/>
                  <a:pt x="3091" y="1414"/>
                </a:cubicBezTo>
                <a:cubicBezTo>
                  <a:pt x="3091" y="1414"/>
                  <a:pt x="3091" y="1414"/>
                  <a:pt x="3091" y="1414"/>
                </a:cubicBezTo>
                <a:cubicBezTo>
                  <a:pt x="3091" y="1414"/>
                  <a:pt x="3092" y="1414"/>
                  <a:pt x="3093" y="1414"/>
                </a:cubicBezTo>
                <a:cubicBezTo>
                  <a:pt x="3094" y="1413"/>
                  <a:pt x="3095" y="1411"/>
                  <a:pt x="3096" y="1410"/>
                </a:cubicBezTo>
                <a:cubicBezTo>
                  <a:pt x="3096" y="1410"/>
                  <a:pt x="3096" y="1410"/>
                  <a:pt x="3096" y="1410"/>
                </a:cubicBezTo>
                <a:cubicBezTo>
                  <a:pt x="3103" y="1406"/>
                  <a:pt x="3103" y="1398"/>
                  <a:pt x="3105" y="1392"/>
                </a:cubicBezTo>
                <a:cubicBezTo>
                  <a:pt x="3106" y="1387"/>
                  <a:pt x="3106" y="1383"/>
                  <a:pt x="3112" y="1383"/>
                </a:cubicBezTo>
                <a:cubicBezTo>
                  <a:pt x="3112" y="1383"/>
                  <a:pt x="3112" y="1383"/>
                  <a:pt x="3112" y="1383"/>
                </a:cubicBezTo>
                <a:cubicBezTo>
                  <a:pt x="3111" y="1389"/>
                  <a:pt x="3115" y="1390"/>
                  <a:pt x="3120" y="1391"/>
                </a:cubicBezTo>
                <a:cubicBezTo>
                  <a:pt x="3131" y="1393"/>
                  <a:pt x="3138" y="1399"/>
                  <a:pt x="3142" y="1409"/>
                </a:cubicBezTo>
                <a:cubicBezTo>
                  <a:pt x="3143" y="1411"/>
                  <a:pt x="3145" y="1412"/>
                  <a:pt x="3147" y="1414"/>
                </a:cubicBezTo>
                <a:cubicBezTo>
                  <a:pt x="3151" y="1414"/>
                  <a:pt x="3157" y="1413"/>
                  <a:pt x="3159" y="1416"/>
                </a:cubicBezTo>
                <a:cubicBezTo>
                  <a:pt x="3169" y="1429"/>
                  <a:pt x="3180" y="1422"/>
                  <a:pt x="3191" y="1419"/>
                </a:cubicBezTo>
                <a:cubicBezTo>
                  <a:pt x="3191" y="1419"/>
                  <a:pt x="3191" y="1419"/>
                  <a:pt x="3191" y="1419"/>
                </a:cubicBezTo>
                <a:cubicBezTo>
                  <a:pt x="3193" y="1415"/>
                  <a:pt x="3197" y="1413"/>
                  <a:pt x="3202" y="1414"/>
                </a:cubicBezTo>
                <a:cubicBezTo>
                  <a:pt x="3202" y="1414"/>
                  <a:pt x="3202" y="1414"/>
                  <a:pt x="3202" y="1414"/>
                </a:cubicBezTo>
                <a:cubicBezTo>
                  <a:pt x="3202" y="1415"/>
                  <a:pt x="3203" y="1416"/>
                  <a:pt x="3203" y="1416"/>
                </a:cubicBezTo>
                <a:cubicBezTo>
                  <a:pt x="3221" y="1414"/>
                  <a:pt x="3237" y="1419"/>
                  <a:pt x="3252" y="1428"/>
                </a:cubicBezTo>
                <a:cubicBezTo>
                  <a:pt x="3261" y="1433"/>
                  <a:pt x="3275" y="1428"/>
                  <a:pt x="3283" y="1438"/>
                </a:cubicBezTo>
                <a:cubicBezTo>
                  <a:pt x="3284" y="1441"/>
                  <a:pt x="3285" y="1443"/>
                  <a:pt x="3288" y="1444"/>
                </a:cubicBezTo>
                <a:cubicBezTo>
                  <a:pt x="3288" y="1444"/>
                  <a:pt x="3288" y="1444"/>
                  <a:pt x="3288" y="1444"/>
                </a:cubicBezTo>
                <a:cubicBezTo>
                  <a:pt x="3291" y="1453"/>
                  <a:pt x="3300" y="1458"/>
                  <a:pt x="3308" y="1459"/>
                </a:cubicBezTo>
                <a:cubicBezTo>
                  <a:pt x="3319" y="1461"/>
                  <a:pt x="3324" y="1468"/>
                  <a:pt x="3329" y="1475"/>
                </a:cubicBezTo>
                <a:cubicBezTo>
                  <a:pt x="3329" y="1477"/>
                  <a:pt x="3329" y="1478"/>
                  <a:pt x="3330" y="1480"/>
                </a:cubicBezTo>
                <a:cubicBezTo>
                  <a:pt x="3334" y="1482"/>
                  <a:pt x="3338" y="1485"/>
                  <a:pt x="3342" y="1486"/>
                </a:cubicBezTo>
                <a:cubicBezTo>
                  <a:pt x="3351" y="1488"/>
                  <a:pt x="3361" y="1492"/>
                  <a:pt x="3363" y="1477"/>
                </a:cubicBezTo>
                <a:cubicBezTo>
                  <a:pt x="3364" y="1472"/>
                  <a:pt x="3368" y="1468"/>
                  <a:pt x="3371" y="1463"/>
                </a:cubicBezTo>
                <a:cubicBezTo>
                  <a:pt x="3390" y="1445"/>
                  <a:pt x="3392" y="1442"/>
                  <a:pt x="3405" y="1448"/>
                </a:cubicBezTo>
                <a:cubicBezTo>
                  <a:pt x="3405" y="1449"/>
                  <a:pt x="3405" y="1450"/>
                  <a:pt x="3405" y="1451"/>
                </a:cubicBezTo>
                <a:cubicBezTo>
                  <a:pt x="3406" y="1453"/>
                  <a:pt x="3406" y="1456"/>
                  <a:pt x="3407" y="1458"/>
                </a:cubicBezTo>
                <a:cubicBezTo>
                  <a:pt x="3412" y="1461"/>
                  <a:pt x="3416" y="1459"/>
                  <a:pt x="3419" y="1455"/>
                </a:cubicBezTo>
                <a:cubicBezTo>
                  <a:pt x="3422" y="1451"/>
                  <a:pt x="3427" y="1450"/>
                  <a:pt x="3432" y="1450"/>
                </a:cubicBezTo>
                <a:cubicBezTo>
                  <a:pt x="3433" y="1447"/>
                  <a:pt x="3436" y="1446"/>
                  <a:pt x="3439" y="1446"/>
                </a:cubicBezTo>
                <a:cubicBezTo>
                  <a:pt x="3448" y="1452"/>
                  <a:pt x="3452" y="1462"/>
                  <a:pt x="3461" y="1469"/>
                </a:cubicBezTo>
                <a:cubicBezTo>
                  <a:pt x="3467" y="1475"/>
                  <a:pt x="3472" y="1474"/>
                  <a:pt x="3477" y="1470"/>
                </a:cubicBezTo>
                <a:cubicBezTo>
                  <a:pt x="3482" y="1467"/>
                  <a:pt x="3487" y="1465"/>
                  <a:pt x="3493" y="1465"/>
                </a:cubicBezTo>
                <a:cubicBezTo>
                  <a:pt x="3501" y="1472"/>
                  <a:pt x="3509" y="1477"/>
                  <a:pt x="3520" y="1467"/>
                </a:cubicBezTo>
                <a:cubicBezTo>
                  <a:pt x="3524" y="1464"/>
                  <a:pt x="3535" y="1464"/>
                  <a:pt x="3542" y="1470"/>
                </a:cubicBezTo>
                <a:cubicBezTo>
                  <a:pt x="3543" y="1470"/>
                  <a:pt x="3543" y="1470"/>
                  <a:pt x="3544" y="1470"/>
                </a:cubicBezTo>
                <a:cubicBezTo>
                  <a:pt x="3545" y="1471"/>
                  <a:pt x="3547" y="1471"/>
                  <a:pt x="3547" y="1471"/>
                </a:cubicBezTo>
                <a:cubicBezTo>
                  <a:pt x="3551" y="1457"/>
                  <a:pt x="3568" y="1453"/>
                  <a:pt x="3571" y="1438"/>
                </a:cubicBezTo>
                <a:cubicBezTo>
                  <a:pt x="3576" y="1433"/>
                  <a:pt x="3587" y="1434"/>
                  <a:pt x="3588" y="1424"/>
                </a:cubicBezTo>
                <a:cubicBezTo>
                  <a:pt x="3588" y="1424"/>
                  <a:pt x="3588" y="1424"/>
                  <a:pt x="3588" y="1424"/>
                </a:cubicBezTo>
                <a:cubicBezTo>
                  <a:pt x="3590" y="1422"/>
                  <a:pt x="3592" y="1420"/>
                  <a:pt x="3595" y="1419"/>
                </a:cubicBezTo>
                <a:cubicBezTo>
                  <a:pt x="3596" y="1413"/>
                  <a:pt x="3600" y="1411"/>
                  <a:pt x="3605" y="1412"/>
                </a:cubicBezTo>
                <a:cubicBezTo>
                  <a:pt x="3625" y="1418"/>
                  <a:pt x="3645" y="1413"/>
                  <a:pt x="3666" y="1414"/>
                </a:cubicBezTo>
                <a:cubicBezTo>
                  <a:pt x="3667" y="1411"/>
                  <a:pt x="3669" y="1409"/>
                  <a:pt x="3671" y="1407"/>
                </a:cubicBezTo>
                <a:cubicBezTo>
                  <a:pt x="3673" y="1406"/>
                  <a:pt x="3675" y="1403"/>
                  <a:pt x="3678" y="1407"/>
                </a:cubicBezTo>
                <a:cubicBezTo>
                  <a:pt x="3682" y="1408"/>
                  <a:pt x="3683" y="1414"/>
                  <a:pt x="3688" y="1410"/>
                </a:cubicBezTo>
                <a:cubicBezTo>
                  <a:pt x="3688" y="1410"/>
                  <a:pt x="3688" y="1410"/>
                  <a:pt x="3688" y="1410"/>
                </a:cubicBezTo>
                <a:cubicBezTo>
                  <a:pt x="3699" y="1409"/>
                  <a:pt x="3706" y="1407"/>
                  <a:pt x="3708" y="1394"/>
                </a:cubicBezTo>
                <a:cubicBezTo>
                  <a:pt x="3710" y="1382"/>
                  <a:pt x="3720" y="1380"/>
                  <a:pt x="3731" y="1380"/>
                </a:cubicBezTo>
                <a:cubicBezTo>
                  <a:pt x="3735" y="1380"/>
                  <a:pt x="3740" y="1383"/>
                  <a:pt x="3744" y="1377"/>
                </a:cubicBezTo>
                <a:cubicBezTo>
                  <a:pt x="3747" y="1375"/>
                  <a:pt x="3750" y="1374"/>
                  <a:pt x="3751" y="1370"/>
                </a:cubicBezTo>
                <a:cubicBezTo>
                  <a:pt x="3750" y="1364"/>
                  <a:pt x="3755" y="1363"/>
                  <a:pt x="3759" y="1360"/>
                </a:cubicBezTo>
                <a:cubicBezTo>
                  <a:pt x="3759" y="1360"/>
                  <a:pt x="3760" y="1360"/>
                  <a:pt x="3761" y="1360"/>
                </a:cubicBezTo>
                <a:cubicBezTo>
                  <a:pt x="3769" y="1365"/>
                  <a:pt x="3773" y="1358"/>
                  <a:pt x="3778" y="1355"/>
                </a:cubicBezTo>
                <a:cubicBezTo>
                  <a:pt x="3785" y="1354"/>
                  <a:pt x="3788" y="1354"/>
                  <a:pt x="3788" y="1351"/>
                </a:cubicBezTo>
                <a:cubicBezTo>
                  <a:pt x="3790" y="1354"/>
                  <a:pt x="3792" y="1356"/>
                  <a:pt x="3795" y="1357"/>
                </a:cubicBezTo>
                <a:cubicBezTo>
                  <a:pt x="3798" y="1359"/>
                  <a:pt x="3801" y="1359"/>
                  <a:pt x="3804" y="1359"/>
                </a:cubicBezTo>
                <a:cubicBezTo>
                  <a:pt x="3804" y="1360"/>
                  <a:pt x="3804" y="1360"/>
                  <a:pt x="3805" y="1361"/>
                </a:cubicBezTo>
                <a:cubicBezTo>
                  <a:pt x="3803" y="1362"/>
                  <a:pt x="3802" y="1363"/>
                  <a:pt x="3803" y="1365"/>
                </a:cubicBezTo>
                <a:cubicBezTo>
                  <a:pt x="3804" y="1366"/>
                  <a:pt x="3806" y="1367"/>
                  <a:pt x="3807" y="1368"/>
                </a:cubicBezTo>
                <a:cubicBezTo>
                  <a:pt x="3807" y="1368"/>
                  <a:pt x="3807" y="1369"/>
                  <a:pt x="3807" y="1370"/>
                </a:cubicBezTo>
                <a:cubicBezTo>
                  <a:pt x="3807" y="1370"/>
                  <a:pt x="3807" y="1370"/>
                  <a:pt x="3807" y="1370"/>
                </a:cubicBezTo>
                <a:cubicBezTo>
                  <a:pt x="3813" y="1372"/>
                  <a:pt x="3818" y="1376"/>
                  <a:pt x="3824" y="1373"/>
                </a:cubicBezTo>
                <a:cubicBezTo>
                  <a:pt x="3828" y="1370"/>
                  <a:pt x="3833" y="1370"/>
                  <a:pt x="3837" y="1372"/>
                </a:cubicBezTo>
                <a:cubicBezTo>
                  <a:pt x="3840" y="1372"/>
                  <a:pt x="3843" y="1372"/>
                  <a:pt x="3846" y="1372"/>
                </a:cubicBezTo>
                <a:cubicBezTo>
                  <a:pt x="3848" y="1370"/>
                  <a:pt x="3853" y="1370"/>
                  <a:pt x="3851" y="1365"/>
                </a:cubicBezTo>
                <a:cubicBezTo>
                  <a:pt x="3848" y="1363"/>
                  <a:pt x="3849" y="1359"/>
                  <a:pt x="3849" y="1356"/>
                </a:cubicBezTo>
                <a:close/>
                <a:moveTo>
                  <a:pt x="1102" y="54"/>
                </a:moveTo>
                <a:cubicBezTo>
                  <a:pt x="1102" y="54"/>
                  <a:pt x="1102" y="54"/>
                  <a:pt x="1102" y="54"/>
                </a:cubicBezTo>
                <a:cubicBezTo>
                  <a:pt x="1102" y="54"/>
                  <a:pt x="1102" y="54"/>
                  <a:pt x="1102" y="54"/>
                </a:cubicBezTo>
                <a:cubicBezTo>
                  <a:pt x="1102" y="54"/>
                  <a:pt x="1102" y="54"/>
                  <a:pt x="1102" y="54"/>
                </a:cubicBezTo>
                <a:cubicBezTo>
                  <a:pt x="1102" y="54"/>
                  <a:pt x="1102" y="54"/>
                  <a:pt x="1102" y="54"/>
                </a:cubicBezTo>
                <a:close/>
                <a:moveTo>
                  <a:pt x="2764" y="1436"/>
                </a:moveTo>
                <a:cubicBezTo>
                  <a:pt x="2764" y="1436"/>
                  <a:pt x="2764" y="1436"/>
                  <a:pt x="2764" y="1436"/>
                </a:cubicBezTo>
                <a:cubicBezTo>
                  <a:pt x="2764" y="1436"/>
                  <a:pt x="2764" y="1436"/>
                  <a:pt x="2764" y="1436"/>
                </a:cubicBezTo>
                <a:cubicBezTo>
                  <a:pt x="2764" y="1436"/>
                  <a:pt x="2764" y="1436"/>
                  <a:pt x="2764" y="1436"/>
                </a:cubicBezTo>
                <a:cubicBezTo>
                  <a:pt x="2764" y="1436"/>
                  <a:pt x="2764" y="1436"/>
                  <a:pt x="2764" y="1436"/>
                </a:cubicBezTo>
                <a:close/>
                <a:moveTo>
                  <a:pt x="2881" y="106"/>
                </a:moveTo>
                <a:cubicBezTo>
                  <a:pt x="2881" y="106"/>
                  <a:pt x="2881" y="106"/>
                  <a:pt x="2881" y="106"/>
                </a:cubicBezTo>
                <a:cubicBezTo>
                  <a:pt x="2882" y="105"/>
                  <a:pt x="2882" y="105"/>
                  <a:pt x="2882" y="105"/>
                </a:cubicBezTo>
                <a:lnTo>
                  <a:pt x="2881" y="106"/>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r>
              <a:rPr lang="en-GB" sz="1100" dirty="0">
                <a:solidFill>
                  <a:schemeClr val="accent1"/>
                </a:solidFill>
                <a:latin typeface="Consolas" panose="020B0609020204030204" pitchFamily="49" charset="0"/>
              </a:rPr>
              <a:t> 		return "pass"</a:t>
            </a:r>
          </a:p>
        </p:txBody>
      </p:sp>
      <p:sp>
        <p:nvSpPr>
          <p:cNvPr id="19" name="Freeform 46">
            <a:extLst>
              <a:ext uri="{FF2B5EF4-FFF2-40B4-BE49-F238E27FC236}">
                <a16:creationId xmlns:a16="http://schemas.microsoft.com/office/drawing/2014/main" id="{040EC228-5E9E-41C0-AED8-CED6E9D0BF61}"/>
              </a:ext>
            </a:extLst>
          </p:cNvPr>
          <p:cNvSpPr>
            <a:spLocks noEditPoints="1"/>
          </p:cNvSpPr>
          <p:nvPr/>
        </p:nvSpPr>
        <p:spPr bwMode="auto">
          <a:xfrm>
            <a:off x="3980414" y="1987622"/>
            <a:ext cx="4217720" cy="368361"/>
          </a:xfrm>
          <a:custGeom>
            <a:avLst/>
            <a:gdLst>
              <a:gd name="T0" fmla="*/ 3802 w 3862"/>
              <a:gd name="T1" fmla="*/ 82 h 1492"/>
              <a:gd name="T2" fmla="*/ 3599 w 3862"/>
              <a:gd name="T3" fmla="*/ 60 h 1492"/>
              <a:gd name="T4" fmla="*/ 3424 w 3862"/>
              <a:gd name="T5" fmla="*/ 18 h 1492"/>
              <a:gd name="T6" fmla="*/ 3294 w 3862"/>
              <a:gd name="T7" fmla="*/ 37 h 1492"/>
              <a:gd name="T8" fmla="*/ 3211 w 3862"/>
              <a:gd name="T9" fmla="*/ 84 h 1492"/>
              <a:gd name="T10" fmla="*/ 3037 w 3862"/>
              <a:gd name="T11" fmla="*/ 87 h 1492"/>
              <a:gd name="T12" fmla="*/ 2882 w 3862"/>
              <a:gd name="T13" fmla="*/ 105 h 1492"/>
              <a:gd name="T14" fmla="*/ 2747 w 3862"/>
              <a:gd name="T15" fmla="*/ 115 h 1492"/>
              <a:gd name="T16" fmla="*/ 2622 w 3862"/>
              <a:gd name="T17" fmla="*/ 127 h 1492"/>
              <a:gd name="T18" fmla="*/ 2480 w 3862"/>
              <a:gd name="T19" fmla="*/ 116 h 1492"/>
              <a:gd name="T20" fmla="*/ 2376 w 3862"/>
              <a:gd name="T21" fmla="*/ 87 h 1492"/>
              <a:gd name="T22" fmla="*/ 2321 w 3862"/>
              <a:gd name="T23" fmla="*/ 161 h 1492"/>
              <a:gd name="T24" fmla="*/ 2206 w 3862"/>
              <a:gd name="T25" fmla="*/ 175 h 1492"/>
              <a:gd name="T26" fmla="*/ 2093 w 3862"/>
              <a:gd name="T27" fmla="*/ 144 h 1492"/>
              <a:gd name="T28" fmla="*/ 1984 w 3862"/>
              <a:gd name="T29" fmla="*/ 108 h 1492"/>
              <a:gd name="T30" fmla="*/ 1876 w 3862"/>
              <a:gd name="T31" fmla="*/ 101 h 1492"/>
              <a:gd name="T32" fmla="*/ 1704 w 3862"/>
              <a:gd name="T33" fmla="*/ 58 h 1492"/>
              <a:gd name="T34" fmla="*/ 1531 w 3862"/>
              <a:gd name="T35" fmla="*/ 32 h 1492"/>
              <a:gd name="T36" fmla="*/ 1329 w 3862"/>
              <a:gd name="T37" fmla="*/ 48 h 1492"/>
              <a:gd name="T38" fmla="*/ 1186 w 3862"/>
              <a:gd name="T39" fmla="*/ 18 h 1492"/>
              <a:gd name="T40" fmla="*/ 1074 w 3862"/>
              <a:gd name="T41" fmla="*/ 56 h 1492"/>
              <a:gd name="T42" fmla="*/ 971 w 3862"/>
              <a:gd name="T43" fmla="*/ 65 h 1492"/>
              <a:gd name="T44" fmla="*/ 868 w 3862"/>
              <a:gd name="T45" fmla="*/ 68 h 1492"/>
              <a:gd name="T46" fmla="*/ 771 w 3862"/>
              <a:gd name="T47" fmla="*/ 90 h 1492"/>
              <a:gd name="T48" fmla="*/ 664 w 3862"/>
              <a:gd name="T49" fmla="*/ 88 h 1492"/>
              <a:gd name="T50" fmla="*/ 494 w 3862"/>
              <a:gd name="T51" fmla="*/ 44 h 1492"/>
              <a:gd name="T52" fmla="*/ 345 w 3862"/>
              <a:gd name="T53" fmla="*/ 44 h 1492"/>
              <a:gd name="T54" fmla="*/ 196 w 3862"/>
              <a:gd name="T55" fmla="*/ 108 h 1492"/>
              <a:gd name="T56" fmla="*/ 80 w 3862"/>
              <a:gd name="T57" fmla="*/ 167 h 1492"/>
              <a:gd name="T58" fmla="*/ 21 w 3862"/>
              <a:gd name="T59" fmla="*/ 148 h 1492"/>
              <a:gd name="T60" fmla="*/ 43 w 3862"/>
              <a:gd name="T61" fmla="*/ 1424 h 1492"/>
              <a:gd name="T62" fmla="*/ 256 w 3862"/>
              <a:gd name="T63" fmla="*/ 1420 h 1492"/>
              <a:gd name="T64" fmla="*/ 437 w 3862"/>
              <a:gd name="T65" fmla="*/ 1461 h 1492"/>
              <a:gd name="T66" fmla="*/ 569 w 3862"/>
              <a:gd name="T67" fmla="*/ 1397 h 1492"/>
              <a:gd name="T68" fmla="*/ 623 w 3862"/>
              <a:gd name="T69" fmla="*/ 1341 h 1492"/>
              <a:gd name="T70" fmla="*/ 790 w 3862"/>
              <a:gd name="T71" fmla="*/ 1343 h 1492"/>
              <a:gd name="T72" fmla="*/ 940 w 3862"/>
              <a:gd name="T73" fmla="*/ 1329 h 1492"/>
              <a:gd name="T74" fmla="*/ 1069 w 3862"/>
              <a:gd name="T75" fmla="*/ 1353 h 1492"/>
              <a:gd name="T76" fmla="*/ 1175 w 3862"/>
              <a:gd name="T77" fmla="*/ 1351 h 1492"/>
              <a:gd name="T78" fmla="*/ 1344 w 3862"/>
              <a:gd name="T79" fmla="*/ 1331 h 1492"/>
              <a:gd name="T80" fmla="*/ 1452 w 3862"/>
              <a:gd name="T81" fmla="*/ 1360 h 1492"/>
              <a:gd name="T82" fmla="*/ 1517 w 3862"/>
              <a:gd name="T83" fmla="*/ 1348 h 1492"/>
              <a:gd name="T84" fmla="*/ 1601 w 3862"/>
              <a:gd name="T85" fmla="*/ 1258 h 1492"/>
              <a:gd name="T86" fmla="*/ 1693 w 3862"/>
              <a:gd name="T87" fmla="*/ 1314 h 1492"/>
              <a:gd name="T88" fmla="*/ 1798 w 3862"/>
              <a:gd name="T89" fmla="*/ 1341 h 1492"/>
              <a:gd name="T90" fmla="*/ 1893 w 3862"/>
              <a:gd name="T91" fmla="*/ 1358 h 1492"/>
              <a:gd name="T92" fmla="*/ 2003 w 3862"/>
              <a:gd name="T93" fmla="*/ 1370 h 1492"/>
              <a:gd name="T94" fmla="*/ 2200 w 3862"/>
              <a:gd name="T95" fmla="*/ 1409 h 1492"/>
              <a:gd name="T96" fmla="*/ 2334 w 3862"/>
              <a:gd name="T97" fmla="*/ 1445 h 1492"/>
              <a:gd name="T98" fmla="*/ 2551 w 3862"/>
              <a:gd name="T99" fmla="*/ 1436 h 1492"/>
              <a:gd name="T100" fmla="*/ 2693 w 3862"/>
              <a:gd name="T101" fmla="*/ 1470 h 1492"/>
              <a:gd name="T102" fmla="*/ 2803 w 3862"/>
              <a:gd name="T103" fmla="*/ 1429 h 1492"/>
              <a:gd name="T104" fmla="*/ 2895 w 3862"/>
              <a:gd name="T105" fmla="*/ 1428 h 1492"/>
              <a:gd name="T106" fmla="*/ 2998 w 3862"/>
              <a:gd name="T107" fmla="*/ 1428 h 1492"/>
              <a:gd name="T108" fmla="*/ 3096 w 3862"/>
              <a:gd name="T109" fmla="*/ 1410 h 1492"/>
              <a:gd name="T110" fmla="*/ 3202 w 3862"/>
              <a:gd name="T111" fmla="*/ 1414 h 1492"/>
              <a:gd name="T112" fmla="*/ 3363 w 3862"/>
              <a:gd name="T113" fmla="*/ 1477 h 1492"/>
              <a:gd name="T114" fmla="*/ 3520 w 3862"/>
              <a:gd name="T115" fmla="*/ 1467 h 1492"/>
              <a:gd name="T116" fmla="*/ 3678 w 3862"/>
              <a:gd name="T117" fmla="*/ 1407 h 1492"/>
              <a:gd name="T118" fmla="*/ 3795 w 3862"/>
              <a:gd name="T119" fmla="*/ 1357 h 1492"/>
              <a:gd name="T120" fmla="*/ 3849 w 3862"/>
              <a:gd name="T121" fmla="*/ 1356 h 1492"/>
              <a:gd name="T122" fmla="*/ 2881 w 3862"/>
              <a:gd name="T123" fmla="*/ 106 h 1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62" h="1492">
                <a:moveTo>
                  <a:pt x="3849" y="1356"/>
                </a:moveTo>
                <a:cubicBezTo>
                  <a:pt x="3848" y="1355"/>
                  <a:pt x="3848" y="1355"/>
                  <a:pt x="3848" y="1355"/>
                </a:cubicBezTo>
                <a:cubicBezTo>
                  <a:pt x="3853" y="1357"/>
                  <a:pt x="3857" y="1359"/>
                  <a:pt x="3862" y="1360"/>
                </a:cubicBezTo>
                <a:cubicBezTo>
                  <a:pt x="3862" y="79"/>
                  <a:pt x="3862" y="79"/>
                  <a:pt x="3862" y="79"/>
                </a:cubicBezTo>
                <a:cubicBezTo>
                  <a:pt x="3857" y="79"/>
                  <a:pt x="3852" y="79"/>
                  <a:pt x="3847" y="79"/>
                </a:cubicBezTo>
                <a:cubicBezTo>
                  <a:pt x="3843" y="83"/>
                  <a:pt x="3837" y="81"/>
                  <a:pt x="3832" y="82"/>
                </a:cubicBezTo>
                <a:cubicBezTo>
                  <a:pt x="3832" y="82"/>
                  <a:pt x="3832" y="82"/>
                  <a:pt x="3832" y="82"/>
                </a:cubicBezTo>
                <a:cubicBezTo>
                  <a:pt x="3831" y="82"/>
                  <a:pt x="3831" y="82"/>
                  <a:pt x="3830" y="82"/>
                </a:cubicBezTo>
                <a:cubicBezTo>
                  <a:pt x="3828" y="83"/>
                  <a:pt x="3827" y="84"/>
                  <a:pt x="3826" y="85"/>
                </a:cubicBezTo>
                <a:cubicBezTo>
                  <a:pt x="3824" y="86"/>
                  <a:pt x="3823" y="88"/>
                  <a:pt x="3822" y="89"/>
                </a:cubicBezTo>
                <a:cubicBezTo>
                  <a:pt x="3816" y="95"/>
                  <a:pt x="3810" y="81"/>
                  <a:pt x="3802" y="82"/>
                </a:cubicBezTo>
                <a:cubicBezTo>
                  <a:pt x="3788" y="81"/>
                  <a:pt x="3775" y="58"/>
                  <a:pt x="3762" y="63"/>
                </a:cubicBezTo>
                <a:cubicBezTo>
                  <a:pt x="3762" y="63"/>
                  <a:pt x="3762" y="63"/>
                  <a:pt x="3762" y="63"/>
                </a:cubicBezTo>
                <a:cubicBezTo>
                  <a:pt x="3750" y="59"/>
                  <a:pt x="3737" y="49"/>
                  <a:pt x="3725" y="63"/>
                </a:cubicBezTo>
                <a:cubicBezTo>
                  <a:pt x="3725" y="64"/>
                  <a:pt x="3725" y="64"/>
                  <a:pt x="3725" y="64"/>
                </a:cubicBezTo>
                <a:cubicBezTo>
                  <a:pt x="3721" y="65"/>
                  <a:pt x="3716" y="68"/>
                  <a:pt x="3711" y="68"/>
                </a:cubicBezTo>
                <a:cubicBezTo>
                  <a:pt x="3702" y="70"/>
                  <a:pt x="3693" y="77"/>
                  <a:pt x="3685" y="66"/>
                </a:cubicBezTo>
                <a:cubicBezTo>
                  <a:pt x="3679" y="59"/>
                  <a:pt x="3670" y="58"/>
                  <a:pt x="3662" y="53"/>
                </a:cubicBezTo>
                <a:cubicBezTo>
                  <a:pt x="3658" y="52"/>
                  <a:pt x="3654" y="49"/>
                  <a:pt x="3650" y="53"/>
                </a:cubicBezTo>
                <a:cubicBezTo>
                  <a:pt x="3650" y="53"/>
                  <a:pt x="3649" y="54"/>
                  <a:pt x="3649" y="54"/>
                </a:cubicBezTo>
                <a:cubicBezTo>
                  <a:pt x="3635" y="51"/>
                  <a:pt x="3622" y="51"/>
                  <a:pt x="3609" y="59"/>
                </a:cubicBezTo>
                <a:cubicBezTo>
                  <a:pt x="3606" y="60"/>
                  <a:pt x="3602" y="60"/>
                  <a:pt x="3599" y="60"/>
                </a:cubicBezTo>
                <a:cubicBezTo>
                  <a:pt x="3599" y="60"/>
                  <a:pt x="3599" y="60"/>
                  <a:pt x="3599" y="60"/>
                </a:cubicBezTo>
                <a:cubicBezTo>
                  <a:pt x="3598" y="58"/>
                  <a:pt x="3597" y="57"/>
                  <a:pt x="3597" y="55"/>
                </a:cubicBezTo>
                <a:cubicBezTo>
                  <a:pt x="3597" y="55"/>
                  <a:pt x="3597" y="55"/>
                  <a:pt x="3597" y="55"/>
                </a:cubicBezTo>
                <a:cubicBezTo>
                  <a:pt x="3589" y="50"/>
                  <a:pt x="3582" y="48"/>
                  <a:pt x="3576" y="50"/>
                </a:cubicBezTo>
                <a:cubicBezTo>
                  <a:pt x="3573" y="49"/>
                  <a:pt x="3571" y="50"/>
                  <a:pt x="3570" y="52"/>
                </a:cubicBezTo>
                <a:cubicBezTo>
                  <a:pt x="3568" y="53"/>
                  <a:pt x="3566" y="55"/>
                  <a:pt x="3564" y="56"/>
                </a:cubicBezTo>
                <a:cubicBezTo>
                  <a:pt x="3557" y="61"/>
                  <a:pt x="3550" y="60"/>
                  <a:pt x="3542" y="57"/>
                </a:cubicBezTo>
                <a:cubicBezTo>
                  <a:pt x="3542" y="57"/>
                  <a:pt x="3542" y="57"/>
                  <a:pt x="3542" y="57"/>
                </a:cubicBezTo>
                <a:cubicBezTo>
                  <a:pt x="3524" y="49"/>
                  <a:pt x="3505" y="41"/>
                  <a:pt x="3484" y="39"/>
                </a:cubicBezTo>
                <a:cubicBezTo>
                  <a:pt x="3464" y="37"/>
                  <a:pt x="3451" y="33"/>
                  <a:pt x="3432" y="26"/>
                </a:cubicBezTo>
                <a:cubicBezTo>
                  <a:pt x="3428" y="25"/>
                  <a:pt x="3425" y="23"/>
                  <a:pt x="3424" y="18"/>
                </a:cubicBezTo>
                <a:cubicBezTo>
                  <a:pt x="3420" y="17"/>
                  <a:pt x="3411" y="3"/>
                  <a:pt x="3408" y="6"/>
                </a:cubicBezTo>
                <a:cubicBezTo>
                  <a:pt x="3405" y="8"/>
                  <a:pt x="3403" y="9"/>
                  <a:pt x="3400" y="7"/>
                </a:cubicBezTo>
                <a:cubicBezTo>
                  <a:pt x="3391" y="0"/>
                  <a:pt x="3381" y="1"/>
                  <a:pt x="3371" y="5"/>
                </a:cubicBezTo>
                <a:cubicBezTo>
                  <a:pt x="3370" y="4"/>
                  <a:pt x="3370" y="4"/>
                  <a:pt x="3370" y="4"/>
                </a:cubicBezTo>
                <a:cubicBezTo>
                  <a:pt x="3369" y="3"/>
                  <a:pt x="3367" y="4"/>
                  <a:pt x="3365" y="5"/>
                </a:cubicBezTo>
                <a:cubicBezTo>
                  <a:pt x="3361" y="6"/>
                  <a:pt x="3358" y="10"/>
                  <a:pt x="3354" y="13"/>
                </a:cubicBezTo>
                <a:cubicBezTo>
                  <a:pt x="3354" y="22"/>
                  <a:pt x="3347" y="25"/>
                  <a:pt x="3341" y="29"/>
                </a:cubicBezTo>
                <a:cubicBezTo>
                  <a:pt x="3338" y="31"/>
                  <a:pt x="3333" y="32"/>
                  <a:pt x="3333" y="34"/>
                </a:cubicBezTo>
                <a:cubicBezTo>
                  <a:pt x="3329" y="49"/>
                  <a:pt x="3317" y="11"/>
                  <a:pt x="3309" y="23"/>
                </a:cubicBezTo>
                <a:cubicBezTo>
                  <a:pt x="3305" y="26"/>
                  <a:pt x="3301" y="29"/>
                  <a:pt x="3297" y="33"/>
                </a:cubicBezTo>
                <a:cubicBezTo>
                  <a:pt x="3296" y="34"/>
                  <a:pt x="3295" y="36"/>
                  <a:pt x="3294" y="37"/>
                </a:cubicBezTo>
                <a:cubicBezTo>
                  <a:pt x="3294" y="37"/>
                  <a:pt x="3294" y="37"/>
                  <a:pt x="3294" y="37"/>
                </a:cubicBezTo>
                <a:cubicBezTo>
                  <a:pt x="3294" y="37"/>
                  <a:pt x="3294" y="37"/>
                  <a:pt x="3294" y="37"/>
                </a:cubicBezTo>
                <a:cubicBezTo>
                  <a:pt x="3290" y="38"/>
                  <a:pt x="3288" y="41"/>
                  <a:pt x="3288" y="45"/>
                </a:cubicBezTo>
                <a:cubicBezTo>
                  <a:pt x="3287" y="46"/>
                  <a:pt x="3286" y="47"/>
                  <a:pt x="3285" y="48"/>
                </a:cubicBezTo>
                <a:cubicBezTo>
                  <a:pt x="3284" y="48"/>
                  <a:pt x="3284" y="49"/>
                  <a:pt x="3283" y="50"/>
                </a:cubicBezTo>
                <a:cubicBezTo>
                  <a:pt x="3283" y="56"/>
                  <a:pt x="3280" y="60"/>
                  <a:pt x="3276" y="63"/>
                </a:cubicBezTo>
                <a:cubicBezTo>
                  <a:pt x="3272" y="70"/>
                  <a:pt x="3263" y="67"/>
                  <a:pt x="3259" y="73"/>
                </a:cubicBezTo>
                <a:cubicBezTo>
                  <a:pt x="3258" y="74"/>
                  <a:pt x="3257" y="76"/>
                  <a:pt x="3256" y="77"/>
                </a:cubicBezTo>
                <a:cubicBezTo>
                  <a:pt x="3250" y="80"/>
                  <a:pt x="3246" y="84"/>
                  <a:pt x="3245" y="90"/>
                </a:cubicBezTo>
                <a:cubicBezTo>
                  <a:pt x="3242" y="90"/>
                  <a:pt x="3238" y="91"/>
                  <a:pt x="3237" y="89"/>
                </a:cubicBezTo>
                <a:cubicBezTo>
                  <a:pt x="3230" y="78"/>
                  <a:pt x="3220" y="84"/>
                  <a:pt x="3211" y="84"/>
                </a:cubicBezTo>
                <a:cubicBezTo>
                  <a:pt x="3211" y="84"/>
                  <a:pt x="3211" y="84"/>
                  <a:pt x="3211" y="84"/>
                </a:cubicBezTo>
                <a:cubicBezTo>
                  <a:pt x="3198" y="77"/>
                  <a:pt x="3184" y="84"/>
                  <a:pt x="3172" y="79"/>
                </a:cubicBezTo>
                <a:cubicBezTo>
                  <a:pt x="3168" y="77"/>
                  <a:pt x="3165" y="76"/>
                  <a:pt x="3163" y="73"/>
                </a:cubicBezTo>
                <a:cubicBezTo>
                  <a:pt x="3147" y="55"/>
                  <a:pt x="3131" y="53"/>
                  <a:pt x="3112" y="69"/>
                </a:cubicBezTo>
                <a:cubicBezTo>
                  <a:pt x="3112" y="70"/>
                  <a:pt x="3111" y="70"/>
                  <a:pt x="3111" y="70"/>
                </a:cubicBezTo>
                <a:cubicBezTo>
                  <a:pt x="3111" y="71"/>
                  <a:pt x="3111" y="71"/>
                  <a:pt x="3111" y="71"/>
                </a:cubicBezTo>
                <a:cubicBezTo>
                  <a:pt x="3110" y="72"/>
                  <a:pt x="3110" y="72"/>
                  <a:pt x="3110" y="72"/>
                </a:cubicBezTo>
                <a:cubicBezTo>
                  <a:pt x="3103" y="73"/>
                  <a:pt x="3102" y="79"/>
                  <a:pt x="3099" y="84"/>
                </a:cubicBezTo>
                <a:cubicBezTo>
                  <a:pt x="3094" y="93"/>
                  <a:pt x="3088" y="96"/>
                  <a:pt x="3078" y="92"/>
                </a:cubicBezTo>
                <a:cubicBezTo>
                  <a:pt x="3070" y="90"/>
                  <a:pt x="3061" y="87"/>
                  <a:pt x="3053" y="89"/>
                </a:cubicBezTo>
                <a:cubicBezTo>
                  <a:pt x="3047" y="94"/>
                  <a:pt x="3042" y="89"/>
                  <a:pt x="3037" y="87"/>
                </a:cubicBezTo>
                <a:cubicBezTo>
                  <a:pt x="3035" y="87"/>
                  <a:pt x="3032" y="86"/>
                  <a:pt x="3030" y="87"/>
                </a:cubicBezTo>
                <a:cubicBezTo>
                  <a:pt x="3019" y="96"/>
                  <a:pt x="3012" y="91"/>
                  <a:pt x="3008" y="79"/>
                </a:cubicBezTo>
                <a:cubicBezTo>
                  <a:pt x="2994" y="60"/>
                  <a:pt x="2981" y="59"/>
                  <a:pt x="2967" y="81"/>
                </a:cubicBezTo>
                <a:cubicBezTo>
                  <a:pt x="2964" y="89"/>
                  <a:pt x="2962" y="96"/>
                  <a:pt x="2953" y="97"/>
                </a:cubicBezTo>
                <a:cubicBezTo>
                  <a:pt x="2949" y="98"/>
                  <a:pt x="2949" y="101"/>
                  <a:pt x="2948" y="103"/>
                </a:cubicBezTo>
                <a:cubicBezTo>
                  <a:pt x="2948" y="104"/>
                  <a:pt x="2948" y="104"/>
                  <a:pt x="2948" y="104"/>
                </a:cubicBezTo>
                <a:cubicBezTo>
                  <a:pt x="2945" y="106"/>
                  <a:pt x="2940" y="103"/>
                  <a:pt x="2938" y="106"/>
                </a:cubicBezTo>
                <a:cubicBezTo>
                  <a:pt x="2937" y="106"/>
                  <a:pt x="2936" y="107"/>
                  <a:pt x="2936" y="107"/>
                </a:cubicBezTo>
                <a:cubicBezTo>
                  <a:pt x="2932" y="106"/>
                  <a:pt x="2930" y="109"/>
                  <a:pt x="2928" y="111"/>
                </a:cubicBezTo>
                <a:cubicBezTo>
                  <a:pt x="2913" y="117"/>
                  <a:pt x="2899" y="113"/>
                  <a:pt x="2887" y="105"/>
                </a:cubicBezTo>
                <a:cubicBezTo>
                  <a:pt x="2885" y="105"/>
                  <a:pt x="2884" y="105"/>
                  <a:pt x="2882" y="105"/>
                </a:cubicBezTo>
                <a:cubicBezTo>
                  <a:pt x="2874" y="104"/>
                  <a:pt x="2871" y="97"/>
                  <a:pt x="2865" y="93"/>
                </a:cubicBezTo>
                <a:cubicBezTo>
                  <a:pt x="2857" y="90"/>
                  <a:pt x="2850" y="86"/>
                  <a:pt x="2841" y="87"/>
                </a:cubicBezTo>
                <a:cubicBezTo>
                  <a:pt x="2836" y="87"/>
                  <a:pt x="2833" y="84"/>
                  <a:pt x="2830" y="82"/>
                </a:cubicBezTo>
                <a:cubicBezTo>
                  <a:pt x="2825" y="77"/>
                  <a:pt x="2819" y="76"/>
                  <a:pt x="2813" y="81"/>
                </a:cubicBezTo>
                <a:cubicBezTo>
                  <a:pt x="2809" y="85"/>
                  <a:pt x="2802" y="85"/>
                  <a:pt x="2798" y="90"/>
                </a:cubicBezTo>
                <a:cubicBezTo>
                  <a:pt x="2796" y="92"/>
                  <a:pt x="2793" y="94"/>
                  <a:pt x="2791" y="95"/>
                </a:cubicBezTo>
                <a:cubicBezTo>
                  <a:pt x="2782" y="102"/>
                  <a:pt x="2774" y="111"/>
                  <a:pt x="2762" y="114"/>
                </a:cubicBezTo>
                <a:cubicBezTo>
                  <a:pt x="2762" y="114"/>
                  <a:pt x="2762" y="115"/>
                  <a:pt x="2762" y="116"/>
                </a:cubicBezTo>
                <a:cubicBezTo>
                  <a:pt x="2761" y="116"/>
                  <a:pt x="2759" y="116"/>
                  <a:pt x="2758" y="116"/>
                </a:cubicBezTo>
                <a:cubicBezTo>
                  <a:pt x="2757" y="117"/>
                  <a:pt x="2756" y="117"/>
                  <a:pt x="2756" y="118"/>
                </a:cubicBezTo>
                <a:cubicBezTo>
                  <a:pt x="2754" y="114"/>
                  <a:pt x="2750" y="113"/>
                  <a:pt x="2747" y="115"/>
                </a:cubicBezTo>
                <a:cubicBezTo>
                  <a:pt x="2733" y="121"/>
                  <a:pt x="2721" y="118"/>
                  <a:pt x="2710" y="108"/>
                </a:cubicBezTo>
                <a:cubicBezTo>
                  <a:pt x="2706" y="104"/>
                  <a:pt x="2701" y="99"/>
                  <a:pt x="2694" y="100"/>
                </a:cubicBezTo>
                <a:cubicBezTo>
                  <a:pt x="2695" y="98"/>
                  <a:pt x="2695" y="97"/>
                  <a:pt x="2693" y="96"/>
                </a:cubicBezTo>
                <a:cubicBezTo>
                  <a:pt x="2693" y="96"/>
                  <a:pt x="2693" y="96"/>
                  <a:pt x="2692" y="96"/>
                </a:cubicBezTo>
                <a:cubicBezTo>
                  <a:pt x="2692" y="96"/>
                  <a:pt x="2692" y="96"/>
                  <a:pt x="2692" y="96"/>
                </a:cubicBezTo>
                <a:cubicBezTo>
                  <a:pt x="2694" y="90"/>
                  <a:pt x="2693" y="86"/>
                  <a:pt x="2687" y="86"/>
                </a:cubicBezTo>
                <a:cubicBezTo>
                  <a:pt x="2677" y="88"/>
                  <a:pt x="2667" y="88"/>
                  <a:pt x="2657" y="87"/>
                </a:cubicBezTo>
                <a:cubicBezTo>
                  <a:pt x="2656" y="88"/>
                  <a:pt x="2655" y="89"/>
                  <a:pt x="2654" y="89"/>
                </a:cubicBezTo>
                <a:cubicBezTo>
                  <a:pt x="2653" y="93"/>
                  <a:pt x="2648" y="93"/>
                  <a:pt x="2648" y="97"/>
                </a:cubicBezTo>
                <a:cubicBezTo>
                  <a:pt x="2646" y="99"/>
                  <a:pt x="2645" y="103"/>
                  <a:pt x="2643" y="104"/>
                </a:cubicBezTo>
                <a:cubicBezTo>
                  <a:pt x="2631" y="107"/>
                  <a:pt x="2627" y="118"/>
                  <a:pt x="2622" y="127"/>
                </a:cubicBezTo>
                <a:cubicBezTo>
                  <a:pt x="2622" y="127"/>
                  <a:pt x="2622" y="127"/>
                  <a:pt x="2622" y="127"/>
                </a:cubicBezTo>
                <a:cubicBezTo>
                  <a:pt x="2608" y="133"/>
                  <a:pt x="2598" y="123"/>
                  <a:pt x="2587" y="118"/>
                </a:cubicBezTo>
                <a:cubicBezTo>
                  <a:pt x="2583" y="113"/>
                  <a:pt x="2581" y="112"/>
                  <a:pt x="2573" y="116"/>
                </a:cubicBezTo>
                <a:cubicBezTo>
                  <a:pt x="2564" y="122"/>
                  <a:pt x="2552" y="133"/>
                  <a:pt x="2538" y="121"/>
                </a:cubicBezTo>
                <a:cubicBezTo>
                  <a:pt x="2534" y="117"/>
                  <a:pt x="2528" y="125"/>
                  <a:pt x="2524" y="120"/>
                </a:cubicBezTo>
                <a:cubicBezTo>
                  <a:pt x="2516" y="114"/>
                  <a:pt x="2508" y="114"/>
                  <a:pt x="2499" y="118"/>
                </a:cubicBezTo>
                <a:cubicBezTo>
                  <a:pt x="2499" y="119"/>
                  <a:pt x="2499" y="120"/>
                  <a:pt x="2499" y="121"/>
                </a:cubicBezTo>
                <a:cubicBezTo>
                  <a:pt x="2496" y="124"/>
                  <a:pt x="2496" y="130"/>
                  <a:pt x="2489" y="129"/>
                </a:cubicBezTo>
                <a:cubicBezTo>
                  <a:pt x="2485" y="128"/>
                  <a:pt x="2482" y="126"/>
                  <a:pt x="2481" y="122"/>
                </a:cubicBezTo>
                <a:cubicBezTo>
                  <a:pt x="2481" y="120"/>
                  <a:pt x="2481" y="118"/>
                  <a:pt x="2480" y="116"/>
                </a:cubicBezTo>
                <a:cubicBezTo>
                  <a:pt x="2480" y="116"/>
                  <a:pt x="2480" y="116"/>
                  <a:pt x="2480" y="116"/>
                </a:cubicBezTo>
                <a:cubicBezTo>
                  <a:pt x="2484" y="110"/>
                  <a:pt x="2477" y="106"/>
                  <a:pt x="2476" y="101"/>
                </a:cubicBezTo>
                <a:cubicBezTo>
                  <a:pt x="2475" y="98"/>
                  <a:pt x="2472" y="97"/>
                  <a:pt x="2469" y="98"/>
                </a:cubicBezTo>
                <a:cubicBezTo>
                  <a:pt x="2453" y="105"/>
                  <a:pt x="2443" y="93"/>
                  <a:pt x="2432" y="86"/>
                </a:cubicBezTo>
                <a:cubicBezTo>
                  <a:pt x="2429" y="87"/>
                  <a:pt x="2427" y="88"/>
                  <a:pt x="2426" y="91"/>
                </a:cubicBezTo>
                <a:cubicBezTo>
                  <a:pt x="2421" y="98"/>
                  <a:pt x="2418" y="99"/>
                  <a:pt x="2415" y="94"/>
                </a:cubicBezTo>
                <a:cubicBezTo>
                  <a:pt x="2411" y="86"/>
                  <a:pt x="2404" y="85"/>
                  <a:pt x="2398" y="82"/>
                </a:cubicBezTo>
                <a:cubicBezTo>
                  <a:pt x="2395" y="77"/>
                  <a:pt x="2391" y="76"/>
                  <a:pt x="2386" y="78"/>
                </a:cubicBezTo>
                <a:cubicBezTo>
                  <a:pt x="2386" y="78"/>
                  <a:pt x="2386" y="78"/>
                  <a:pt x="2386" y="78"/>
                </a:cubicBezTo>
                <a:cubicBezTo>
                  <a:pt x="2385" y="78"/>
                  <a:pt x="2384" y="78"/>
                  <a:pt x="2383" y="77"/>
                </a:cubicBezTo>
                <a:cubicBezTo>
                  <a:pt x="2381" y="81"/>
                  <a:pt x="2378" y="84"/>
                  <a:pt x="2376" y="87"/>
                </a:cubicBezTo>
                <a:cubicBezTo>
                  <a:pt x="2376" y="87"/>
                  <a:pt x="2376" y="87"/>
                  <a:pt x="2376" y="87"/>
                </a:cubicBezTo>
                <a:cubicBezTo>
                  <a:pt x="2376" y="87"/>
                  <a:pt x="2376" y="87"/>
                  <a:pt x="2376" y="87"/>
                </a:cubicBezTo>
                <a:cubicBezTo>
                  <a:pt x="2367" y="89"/>
                  <a:pt x="2364" y="98"/>
                  <a:pt x="2357" y="103"/>
                </a:cubicBezTo>
                <a:cubicBezTo>
                  <a:pt x="2357" y="103"/>
                  <a:pt x="2357" y="103"/>
                  <a:pt x="2357" y="103"/>
                </a:cubicBezTo>
                <a:cubicBezTo>
                  <a:pt x="2355" y="102"/>
                  <a:pt x="2354" y="103"/>
                  <a:pt x="2352" y="105"/>
                </a:cubicBezTo>
                <a:cubicBezTo>
                  <a:pt x="2352" y="106"/>
                  <a:pt x="2351" y="107"/>
                  <a:pt x="2350" y="108"/>
                </a:cubicBezTo>
                <a:cubicBezTo>
                  <a:pt x="2348" y="115"/>
                  <a:pt x="2342" y="121"/>
                  <a:pt x="2339" y="128"/>
                </a:cubicBezTo>
                <a:cubicBezTo>
                  <a:pt x="2339" y="135"/>
                  <a:pt x="2329" y="137"/>
                  <a:pt x="2331" y="145"/>
                </a:cubicBezTo>
                <a:cubicBezTo>
                  <a:pt x="2331" y="145"/>
                  <a:pt x="2331" y="145"/>
                  <a:pt x="2331" y="145"/>
                </a:cubicBezTo>
                <a:cubicBezTo>
                  <a:pt x="2330" y="147"/>
                  <a:pt x="2328" y="148"/>
                  <a:pt x="2327" y="150"/>
                </a:cubicBezTo>
                <a:cubicBezTo>
                  <a:pt x="2326" y="150"/>
                  <a:pt x="2325" y="150"/>
                  <a:pt x="2325" y="150"/>
                </a:cubicBezTo>
                <a:cubicBezTo>
                  <a:pt x="2324" y="154"/>
                  <a:pt x="2323" y="158"/>
                  <a:pt x="2321" y="161"/>
                </a:cubicBezTo>
                <a:cubicBezTo>
                  <a:pt x="2316" y="176"/>
                  <a:pt x="2310" y="179"/>
                  <a:pt x="2296" y="173"/>
                </a:cubicBezTo>
                <a:cubicBezTo>
                  <a:pt x="2295" y="174"/>
                  <a:pt x="2294" y="175"/>
                  <a:pt x="2293" y="177"/>
                </a:cubicBezTo>
                <a:cubicBezTo>
                  <a:pt x="2293" y="178"/>
                  <a:pt x="2293" y="178"/>
                  <a:pt x="2292" y="179"/>
                </a:cubicBezTo>
                <a:cubicBezTo>
                  <a:pt x="2283" y="185"/>
                  <a:pt x="2278" y="194"/>
                  <a:pt x="2269" y="200"/>
                </a:cubicBezTo>
                <a:cubicBezTo>
                  <a:pt x="2267" y="200"/>
                  <a:pt x="2265" y="198"/>
                  <a:pt x="2264" y="196"/>
                </a:cubicBezTo>
                <a:cubicBezTo>
                  <a:pt x="2261" y="197"/>
                  <a:pt x="2257" y="196"/>
                  <a:pt x="2255" y="194"/>
                </a:cubicBezTo>
                <a:cubicBezTo>
                  <a:pt x="2255" y="194"/>
                  <a:pt x="2255" y="194"/>
                  <a:pt x="2255" y="194"/>
                </a:cubicBezTo>
                <a:cubicBezTo>
                  <a:pt x="2252" y="193"/>
                  <a:pt x="2250" y="193"/>
                  <a:pt x="2248" y="193"/>
                </a:cubicBezTo>
                <a:cubicBezTo>
                  <a:pt x="2247" y="193"/>
                  <a:pt x="2246" y="192"/>
                  <a:pt x="2245" y="192"/>
                </a:cubicBezTo>
                <a:cubicBezTo>
                  <a:pt x="2236" y="188"/>
                  <a:pt x="2227" y="184"/>
                  <a:pt x="2218" y="180"/>
                </a:cubicBezTo>
                <a:cubicBezTo>
                  <a:pt x="2213" y="180"/>
                  <a:pt x="2209" y="177"/>
                  <a:pt x="2206" y="175"/>
                </a:cubicBezTo>
                <a:cubicBezTo>
                  <a:pt x="2206" y="175"/>
                  <a:pt x="2206" y="175"/>
                  <a:pt x="2206" y="175"/>
                </a:cubicBezTo>
                <a:cubicBezTo>
                  <a:pt x="2202" y="168"/>
                  <a:pt x="2199" y="162"/>
                  <a:pt x="2190" y="161"/>
                </a:cubicBezTo>
                <a:cubicBezTo>
                  <a:pt x="2183" y="160"/>
                  <a:pt x="2179" y="154"/>
                  <a:pt x="2177" y="147"/>
                </a:cubicBezTo>
                <a:cubicBezTo>
                  <a:pt x="2177" y="147"/>
                  <a:pt x="2176" y="147"/>
                  <a:pt x="2176" y="146"/>
                </a:cubicBezTo>
                <a:cubicBezTo>
                  <a:pt x="2174" y="143"/>
                  <a:pt x="2174" y="138"/>
                  <a:pt x="2168" y="142"/>
                </a:cubicBezTo>
                <a:cubicBezTo>
                  <a:pt x="2159" y="145"/>
                  <a:pt x="2149" y="151"/>
                  <a:pt x="2144" y="136"/>
                </a:cubicBezTo>
                <a:cubicBezTo>
                  <a:pt x="2143" y="133"/>
                  <a:pt x="2140" y="134"/>
                  <a:pt x="2138" y="136"/>
                </a:cubicBezTo>
                <a:cubicBezTo>
                  <a:pt x="2135" y="141"/>
                  <a:pt x="2131" y="142"/>
                  <a:pt x="2126" y="138"/>
                </a:cubicBezTo>
                <a:cubicBezTo>
                  <a:pt x="2122" y="138"/>
                  <a:pt x="2121" y="134"/>
                  <a:pt x="2118" y="132"/>
                </a:cubicBezTo>
                <a:cubicBezTo>
                  <a:pt x="2112" y="130"/>
                  <a:pt x="2106" y="131"/>
                  <a:pt x="2102" y="137"/>
                </a:cubicBezTo>
                <a:cubicBezTo>
                  <a:pt x="2100" y="140"/>
                  <a:pt x="2097" y="144"/>
                  <a:pt x="2093" y="144"/>
                </a:cubicBezTo>
                <a:cubicBezTo>
                  <a:pt x="2093" y="144"/>
                  <a:pt x="2093" y="144"/>
                  <a:pt x="2093" y="144"/>
                </a:cubicBezTo>
                <a:cubicBezTo>
                  <a:pt x="2091" y="136"/>
                  <a:pt x="2082" y="138"/>
                  <a:pt x="2078" y="133"/>
                </a:cubicBezTo>
                <a:cubicBezTo>
                  <a:pt x="2076" y="129"/>
                  <a:pt x="2072" y="127"/>
                  <a:pt x="2070" y="123"/>
                </a:cubicBezTo>
                <a:cubicBezTo>
                  <a:pt x="2064" y="125"/>
                  <a:pt x="2060" y="130"/>
                  <a:pt x="2058" y="135"/>
                </a:cubicBezTo>
                <a:cubicBezTo>
                  <a:pt x="2048" y="137"/>
                  <a:pt x="2044" y="129"/>
                  <a:pt x="2038" y="124"/>
                </a:cubicBezTo>
                <a:cubicBezTo>
                  <a:pt x="2038" y="122"/>
                  <a:pt x="2038" y="122"/>
                  <a:pt x="2038" y="122"/>
                </a:cubicBezTo>
                <a:cubicBezTo>
                  <a:pt x="2038" y="121"/>
                  <a:pt x="2038" y="121"/>
                  <a:pt x="2038" y="121"/>
                </a:cubicBezTo>
                <a:cubicBezTo>
                  <a:pt x="2035" y="121"/>
                  <a:pt x="2032" y="119"/>
                  <a:pt x="2030" y="117"/>
                </a:cubicBezTo>
                <a:cubicBezTo>
                  <a:pt x="2029" y="114"/>
                  <a:pt x="2026" y="113"/>
                  <a:pt x="2024" y="114"/>
                </a:cubicBezTo>
                <a:cubicBezTo>
                  <a:pt x="2012" y="122"/>
                  <a:pt x="2001" y="114"/>
                  <a:pt x="1989" y="114"/>
                </a:cubicBezTo>
                <a:cubicBezTo>
                  <a:pt x="1985" y="114"/>
                  <a:pt x="1985" y="111"/>
                  <a:pt x="1984" y="108"/>
                </a:cubicBezTo>
                <a:cubicBezTo>
                  <a:pt x="1983" y="108"/>
                  <a:pt x="1982" y="108"/>
                  <a:pt x="1982" y="108"/>
                </a:cubicBezTo>
                <a:cubicBezTo>
                  <a:pt x="1979" y="108"/>
                  <a:pt x="1977" y="108"/>
                  <a:pt x="1974" y="108"/>
                </a:cubicBezTo>
                <a:cubicBezTo>
                  <a:pt x="1957" y="115"/>
                  <a:pt x="1944" y="110"/>
                  <a:pt x="1935" y="95"/>
                </a:cubicBezTo>
                <a:cubicBezTo>
                  <a:pt x="1935" y="95"/>
                  <a:pt x="1935" y="95"/>
                  <a:pt x="1935" y="95"/>
                </a:cubicBezTo>
                <a:cubicBezTo>
                  <a:pt x="1928" y="96"/>
                  <a:pt x="1920" y="100"/>
                  <a:pt x="1915" y="90"/>
                </a:cubicBezTo>
                <a:cubicBezTo>
                  <a:pt x="1915" y="90"/>
                  <a:pt x="1915" y="89"/>
                  <a:pt x="1915" y="88"/>
                </a:cubicBezTo>
                <a:cubicBezTo>
                  <a:pt x="1914" y="88"/>
                  <a:pt x="1913" y="88"/>
                  <a:pt x="1913" y="88"/>
                </a:cubicBezTo>
                <a:cubicBezTo>
                  <a:pt x="1911" y="89"/>
                  <a:pt x="1910" y="90"/>
                  <a:pt x="1908" y="91"/>
                </a:cubicBezTo>
                <a:cubicBezTo>
                  <a:pt x="1907" y="92"/>
                  <a:pt x="1906" y="94"/>
                  <a:pt x="1906" y="96"/>
                </a:cubicBezTo>
                <a:cubicBezTo>
                  <a:pt x="1907" y="96"/>
                  <a:pt x="1907" y="96"/>
                  <a:pt x="1907" y="96"/>
                </a:cubicBezTo>
                <a:cubicBezTo>
                  <a:pt x="1897" y="102"/>
                  <a:pt x="1887" y="104"/>
                  <a:pt x="1876" y="101"/>
                </a:cubicBezTo>
                <a:cubicBezTo>
                  <a:pt x="1872" y="100"/>
                  <a:pt x="1868" y="100"/>
                  <a:pt x="1864" y="99"/>
                </a:cubicBezTo>
                <a:cubicBezTo>
                  <a:pt x="1864" y="99"/>
                  <a:pt x="1864" y="99"/>
                  <a:pt x="1864" y="99"/>
                </a:cubicBezTo>
                <a:cubicBezTo>
                  <a:pt x="1854" y="104"/>
                  <a:pt x="1842" y="104"/>
                  <a:pt x="1832" y="109"/>
                </a:cubicBezTo>
                <a:cubicBezTo>
                  <a:pt x="1826" y="113"/>
                  <a:pt x="1821" y="111"/>
                  <a:pt x="1820" y="103"/>
                </a:cubicBezTo>
                <a:cubicBezTo>
                  <a:pt x="1819" y="102"/>
                  <a:pt x="1817" y="101"/>
                  <a:pt x="1816" y="100"/>
                </a:cubicBezTo>
                <a:cubicBezTo>
                  <a:pt x="1810" y="94"/>
                  <a:pt x="1799" y="98"/>
                  <a:pt x="1793" y="91"/>
                </a:cubicBezTo>
                <a:cubicBezTo>
                  <a:pt x="1793" y="90"/>
                  <a:pt x="1792" y="90"/>
                  <a:pt x="1791" y="89"/>
                </a:cubicBezTo>
                <a:cubicBezTo>
                  <a:pt x="1788" y="86"/>
                  <a:pt x="1784" y="83"/>
                  <a:pt x="1779" y="82"/>
                </a:cubicBezTo>
                <a:cubicBezTo>
                  <a:pt x="1772" y="97"/>
                  <a:pt x="1771" y="97"/>
                  <a:pt x="1757" y="87"/>
                </a:cubicBezTo>
                <a:cubicBezTo>
                  <a:pt x="1756" y="83"/>
                  <a:pt x="1754" y="80"/>
                  <a:pt x="1749" y="79"/>
                </a:cubicBezTo>
                <a:cubicBezTo>
                  <a:pt x="1733" y="74"/>
                  <a:pt x="1721" y="62"/>
                  <a:pt x="1704" y="58"/>
                </a:cubicBezTo>
                <a:cubicBezTo>
                  <a:pt x="1690" y="55"/>
                  <a:pt x="1677" y="55"/>
                  <a:pt x="1666" y="66"/>
                </a:cubicBezTo>
                <a:cubicBezTo>
                  <a:pt x="1663" y="67"/>
                  <a:pt x="1662" y="72"/>
                  <a:pt x="1658" y="68"/>
                </a:cubicBezTo>
                <a:cubicBezTo>
                  <a:pt x="1656" y="68"/>
                  <a:pt x="1654" y="66"/>
                  <a:pt x="1653" y="67"/>
                </a:cubicBezTo>
                <a:cubicBezTo>
                  <a:pt x="1640" y="78"/>
                  <a:pt x="1638" y="67"/>
                  <a:pt x="1634" y="59"/>
                </a:cubicBezTo>
                <a:cubicBezTo>
                  <a:pt x="1634" y="58"/>
                  <a:pt x="1633" y="56"/>
                  <a:pt x="1633" y="54"/>
                </a:cubicBezTo>
                <a:cubicBezTo>
                  <a:pt x="1621" y="48"/>
                  <a:pt x="1607" y="54"/>
                  <a:pt x="1595" y="50"/>
                </a:cubicBezTo>
                <a:cubicBezTo>
                  <a:pt x="1595" y="50"/>
                  <a:pt x="1595" y="50"/>
                  <a:pt x="1595" y="50"/>
                </a:cubicBezTo>
                <a:cubicBezTo>
                  <a:pt x="1585" y="45"/>
                  <a:pt x="1575" y="41"/>
                  <a:pt x="1565" y="36"/>
                </a:cubicBezTo>
                <a:cubicBezTo>
                  <a:pt x="1565" y="36"/>
                  <a:pt x="1565" y="36"/>
                  <a:pt x="1565" y="36"/>
                </a:cubicBezTo>
                <a:cubicBezTo>
                  <a:pt x="1559" y="28"/>
                  <a:pt x="1554" y="33"/>
                  <a:pt x="1548" y="37"/>
                </a:cubicBezTo>
                <a:cubicBezTo>
                  <a:pt x="1541" y="38"/>
                  <a:pt x="1536" y="35"/>
                  <a:pt x="1531" y="32"/>
                </a:cubicBezTo>
                <a:cubicBezTo>
                  <a:pt x="1531" y="33"/>
                  <a:pt x="1531" y="33"/>
                  <a:pt x="1531" y="33"/>
                </a:cubicBezTo>
                <a:cubicBezTo>
                  <a:pt x="1529" y="33"/>
                  <a:pt x="1528" y="33"/>
                  <a:pt x="1526" y="32"/>
                </a:cubicBezTo>
                <a:cubicBezTo>
                  <a:pt x="1517" y="30"/>
                  <a:pt x="1508" y="35"/>
                  <a:pt x="1498" y="34"/>
                </a:cubicBezTo>
                <a:cubicBezTo>
                  <a:pt x="1494" y="33"/>
                  <a:pt x="1489" y="34"/>
                  <a:pt x="1487" y="29"/>
                </a:cubicBezTo>
                <a:cubicBezTo>
                  <a:pt x="1475" y="28"/>
                  <a:pt x="1462" y="34"/>
                  <a:pt x="1450" y="30"/>
                </a:cubicBezTo>
                <a:cubicBezTo>
                  <a:pt x="1447" y="27"/>
                  <a:pt x="1444" y="28"/>
                  <a:pt x="1441" y="28"/>
                </a:cubicBezTo>
                <a:cubicBezTo>
                  <a:pt x="1437" y="39"/>
                  <a:pt x="1431" y="45"/>
                  <a:pt x="1418" y="41"/>
                </a:cubicBezTo>
                <a:cubicBezTo>
                  <a:pt x="1414" y="40"/>
                  <a:pt x="1408" y="43"/>
                  <a:pt x="1403" y="43"/>
                </a:cubicBezTo>
                <a:cubicBezTo>
                  <a:pt x="1392" y="44"/>
                  <a:pt x="1382" y="45"/>
                  <a:pt x="1375" y="34"/>
                </a:cubicBezTo>
                <a:cubicBezTo>
                  <a:pt x="1375" y="33"/>
                  <a:pt x="1372" y="33"/>
                  <a:pt x="1370" y="32"/>
                </a:cubicBezTo>
                <a:cubicBezTo>
                  <a:pt x="1356" y="39"/>
                  <a:pt x="1345" y="51"/>
                  <a:pt x="1329" y="48"/>
                </a:cubicBezTo>
                <a:cubicBezTo>
                  <a:pt x="1324" y="49"/>
                  <a:pt x="1319" y="46"/>
                  <a:pt x="1314" y="48"/>
                </a:cubicBezTo>
                <a:cubicBezTo>
                  <a:pt x="1314" y="48"/>
                  <a:pt x="1314" y="48"/>
                  <a:pt x="1314" y="48"/>
                </a:cubicBezTo>
                <a:cubicBezTo>
                  <a:pt x="1305" y="48"/>
                  <a:pt x="1297" y="49"/>
                  <a:pt x="1288" y="52"/>
                </a:cubicBezTo>
                <a:cubicBezTo>
                  <a:pt x="1283" y="54"/>
                  <a:pt x="1278" y="56"/>
                  <a:pt x="1273" y="52"/>
                </a:cubicBezTo>
                <a:cubicBezTo>
                  <a:pt x="1263" y="47"/>
                  <a:pt x="1253" y="42"/>
                  <a:pt x="1243" y="37"/>
                </a:cubicBezTo>
                <a:cubicBezTo>
                  <a:pt x="1238" y="34"/>
                  <a:pt x="1233" y="34"/>
                  <a:pt x="1229" y="38"/>
                </a:cubicBezTo>
                <a:cubicBezTo>
                  <a:pt x="1223" y="42"/>
                  <a:pt x="1217" y="41"/>
                  <a:pt x="1214" y="37"/>
                </a:cubicBezTo>
                <a:cubicBezTo>
                  <a:pt x="1208" y="29"/>
                  <a:pt x="1200" y="26"/>
                  <a:pt x="1193" y="21"/>
                </a:cubicBezTo>
                <a:cubicBezTo>
                  <a:pt x="1192" y="20"/>
                  <a:pt x="1190" y="20"/>
                  <a:pt x="1189" y="20"/>
                </a:cubicBezTo>
                <a:cubicBezTo>
                  <a:pt x="1189" y="20"/>
                  <a:pt x="1189" y="20"/>
                  <a:pt x="1189" y="20"/>
                </a:cubicBezTo>
                <a:cubicBezTo>
                  <a:pt x="1188" y="19"/>
                  <a:pt x="1187" y="18"/>
                  <a:pt x="1186" y="18"/>
                </a:cubicBezTo>
                <a:cubicBezTo>
                  <a:pt x="1181" y="12"/>
                  <a:pt x="1177" y="18"/>
                  <a:pt x="1172" y="18"/>
                </a:cubicBezTo>
                <a:cubicBezTo>
                  <a:pt x="1170" y="17"/>
                  <a:pt x="1167" y="16"/>
                  <a:pt x="1165" y="15"/>
                </a:cubicBezTo>
                <a:cubicBezTo>
                  <a:pt x="1165" y="15"/>
                  <a:pt x="1165" y="15"/>
                  <a:pt x="1165" y="15"/>
                </a:cubicBezTo>
                <a:cubicBezTo>
                  <a:pt x="1165" y="15"/>
                  <a:pt x="1165" y="14"/>
                  <a:pt x="1164" y="13"/>
                </a:cubicBezTo>
                <a:cubicBezTo>
                  <a:pt x="1156" y="8"/>
                  <a:pt x="1150" y="11"/>
                  <a:pt x="1145" y="19"/>
                </a:cubicBezTo>
                <a:cubicBezTo>
                  <a:pt x="1138" y="25"/>
                  <a:pt x="1128" y="29"/>
                  <a:pt x="1125" y="39"/>
                </a:cubicBezTo>
                <a:cubicBezTo>
                  <a:pt x="1124" y="42"/>
                  <a:pt x="1122" y="43"/>
                  <a:pt x="1118" y="43"/>
                </a:cubicBezTo>
                <a:cubicBezTo>
                  <a:pt x="1111" y="42"/>
                  <a:pt x="1104" y="46"/>
                  <a:pt x="1097" y="47"/>
                </a:cubicBezTo>
                <a:cubicBezTo>
                  <a:pt x="1097" y="54"/>
                  <a:pt x="1093" y="56"/>
                  <a:pt x="1087" y="57"/>
                </a:cubicBezTo>
                <a:cubicBezTo>
                  <a:pt x="1087" y="57"/>
                  <a:pt x="1087" y="57"/>
                  <a:pt x="1087" y="57"/>
                </a:cubicBezTo>
                <a:cubicBezTo>
                  <a:pt x="1083" y="56"/>
                  <a:pt x="1078" y="59"/>
                  <a:pt x="1074" y="56"/>
                </a:cubicBezTo>
                <a:cubicBezTo>
                  <a:pt x="1068" y="53"/>
                  <a:pt x="1065" y="58"/>
                  <a:pt x="1063" y="62"/>
                </a:cubicBezTo>
                <a:cubicBezTo>
                  <a:pt x="1063" y="62"/>
                  <a:pt x="1063" y="62"/>
                  <a:pt x="1063" y="62"/>
                </a:cubicBezTo>
                <a:cubicBezTo>
                  <a:pt x="1062" y="62"/>
                  <a:pt x="1061" y="62"/>
                  <a:pt x="1060" y="63"/>
                </a:cubicBezTo>
                <a:cubicBezTo>
                  <a:pt x="1063" y="75"/>
                  <a:pt x="1050" y="69"/>
                  <a:pt x="1046" y="75"/>
                </a:cubicBezTo>
                <a:cubicBezTo>
                  <a:pt x="1034" y="88"/>
                  <a:pt x="1019" y="85"/>
                  <a:pt x="1005" y="79"/>
                </a:cubicBezTo>
                <a:cubicBezTo>
                  <a:pt x="998" y="76"/>
                  <a:pt x="988" y="74"/>
                  <a:pt x="982" y="65"/>
                </a:cubicBezTo>
                <a:cubicBezTo>
                  <a:pt x="980" y="64"/>
                  <a:pt x="978" y="62"/>
                  <a:pt x="975" y="63"/>
                </a:cubicBezTo>
                <a:cubicBezTo>
                  <a:pt x="974" y="64"/>
                  <a:pt x="974" y="64"/>
                  <a:pt x="973" y="65"/>
                </a:cubicBezTo>
                <a:cubicBezTo>
                  <a:pt x="973" y="65"/>
                  <a:pt x="973" y="65"/>
                  <a:pt x="973" y="65"/>
                </a:cubicBezTo>
                <a:cubicBezTo>
                  <a:pt x="973" y="65"/>
                  <a:pt x="973" y="65"/>
                  <a:pt x="973" y="65"/>
                </a:cubicBezTo>
                <a:cubicBezTo>
                  <a:pt x="972" y="65"/>
                  <a:pt x="972" y="65"/>
                  <a:pt x="971" y="65"/>
                </a:cubicBezTo>
                <a:cubicBezTo>
                  <a:pt x="971" y="65"/>
                  <a:pt x="971" y="65"/>
                  <a:pt x="971" y="65"/>
                </a:cubicBezTo>
                <a:cubicBezTo>
                  <a:pt x="958" y="61"/>
                  <a:pt x="946" y="67"/>
                  <a:pt x="939" y="79"/>
                </a:cubicBezTo>
                <a:cubicBezTo>
                  <a:pt x="934" y="87"/>
                  <a:pt x="928" y="88"/>
                  <a:pt x="923" y="80"/>
                </a:cubicBezTo>
                <a:cubicBezTo>
                  <a:pt x="920" y="76"/>
                  <a:pt x="914" y="74"/>
                  <a:pt x="911" y="70"/>
                </a:cubicBezTo>
                <a:cubicBezTo>
                  <a:pt x="911" y="70"/>
                  <a:pt x="910" y="70"/>
                  <a:pt x="910" y="69"/>
                </a:cubicBezTo>
                <a:cubicBezTo>
                  <a:pt x="904" y="66"/>
                  <a:pt x="898" y="62"/>
                  <a:pt x="893" y="69"/>
                </a:cubicBezTo>
                <a:cubicBezTo>
                  <a:pt x="892" y="71"/>
                  <a:pt x="891" y="73"/>
                  <a:pt x="890" y="74"/>
                </a:cubicBezTo>
                <a:cubicBezTo>
                  <a:pt x="885" y="77"/>
                  <a:pt x="879" y="79"/>
                  <a:pt x="873" y="80"/>
                </a:cubicBezTo>
                <a:cubicBezTo>
                  <a:pt x="873" y="78"/>
                  <a:pt x="872" y="77"/>
                  <a:pt x="871" y="75"/>
                </a:cubicBezTo>
                <a:cubicBezTo>
                  <a:pt x="871" y="74"/>
                  <a:pt x="871" y="74"/>
                  <a:pt x="871" y="73"/>
                </a:cubicBezTo>
                <a:cubicBezTo>
                  <a:pt x="870" y="71"/>
                  <a:pt x="869" y="70"/>
                  <a:pt x="868" y="68"/>
                </a:cubicBezTo>
                <a:cubicBezTo>
                  <a:pt x="865" y="62"/>
                  <a:pt x="859" y="60"/>
                  <a:pt x="853" y="60"/>
                </a:cubicBezTo>
                <a:cubicBezTo>
                  <a:pt x="850" y="59"/>
                  <a:pt x="846" y="59"/>
                  <a:pt x="844" y="56"/>
                </a:cubicBezTo>
                <a:cubicBezTo>
                  <a:pt x="843" y="56"/>
                  <a:pt x="843" y="55"/>
                  <a:pt x="843" y="54"/>
                </a:cubicBezTo>
                <a:cubicBezTo>
                  <a:pt x="842" y="54"/>
                  <a:pt x="842" y="54"/>
                  <a:pt x="841" y="54"/>
                </a:cubicBezTo>
                <a:cubicBezTo>
                  <a:pt x="831" y="54"/>
                  <a:pt x="822" y="57"/>
                  <a:pt x="814" y="62"/>
                </a:cubicBezTo>
                <a:cubicBezTo>
                  <a:pt x="813" y="65"/>
                  <a:pt x="811" y="69"/>
                  <a:pt x="809" y="72"/>
                </a:cubicBezTo>
                <a:cubicBezTo>
                  <a:pt x="804" y="81"/>
                  <a:pt x="799" y="91"/>
                  <a:pt x="786" y="83"/>
                </a:cubicBezTo>
                <a:cubicBezTo>
                  <a:pt x="783" y="81"/>
                  <a:pt x="778" y="78"/>
                  <a:pt x="776" y="85"/>
                </a:cubicBezTo>
                <a:cubicBezTo>
                  <a:pt x="776" y="85"/>
                  <a:pt x="776" y="85"/>
                  <a:pt x="776" y="85"/>
                </a:cubicBezTo>
                <a:cubicBezTo>
                  <a:pt x="775" y="85"/>
                  <a:pt x="774" y="85"/>
                  <a:pt x="773" y="85"/>
                </a:cubicBezTo>
                <a:cubicBezTo>
                  <a:pt x="772" y="87"/>
                  <a:pt x="772" y="88"/>
                  <a:pt x="771" y="90"/>
                </a:cubicBezTo>
                <a:cubicBezTo>
                  <a:pt x="771" y="90"/>
                  <a:pt x="771" y="90"/>
                  <a:pt x="771" y="90"/>
                </a:cubicBezTo>
                <a:cubicBezTo>
                  <a:pt x="764" y="94"/>
                  <a:pt x="764" y="101"/>
                  <a:pt x="762" y="108"/>
                </a:cubicBezTo>
                <a:cubicBezTo>
                  <a:pt x="761" y="112"/>
                  <a:pt x="761" y="117"/>
                  <a:pt x="755" y="117"/>
                </a:cubicBezTo>
                <a:cubicBezTo>
                  <a:pt x="755" y="117"/>
                  <a:pt x="755" y="117"/>
                  <a:pt x="755" y="117"/>
                </a:cubicBezTo>
                <a:cubicBezTo>
                  <a:pt x="756" y="111"/>
                  <a:pt x="752" y="109"/>
                  <a:pt x="747" y="109"/>
                </a:cubicBezTo>
                <a:cubicBezTo>
                  <a:pt x="735" y="108"/>
                  <a:pt x="729" y="101"/>
                  <a:pt x="725" y="92"/>
                </a:cubicBezTo>
                <a:cubicBezTo>
                  <a:pt x="723" y="90"/>
                  <a:pt x="721" y="88"/>
                  <a:pt x="720" y="87"/>
                </a:cubicBezTo>
                <a:cubicBezTo>
                  <a:pt x="715" y="87"/>
                  <a:pt x="710" y="88"/>
                  <a:pt x="707" y="85"/>
                </a:cubicBezTo>
                <a:cubicBezTo>
                  <a:pt x="697" y="72"/>
                  <a:pt x="686" y="80"/>
                  <a:pt x="676" y="83"/>
                </a:cubicBezTo>
                <a:cubicBezTo>
                  <a:pt x="676" y="83"/>
                  <a:pt x="676" y="83"/>
                  <a:pt x="676" y="83"/>
                </a:cubicBezTo>
                <a:cubicBezTo>
                  <a:pt x="673" y="87"/>
                  <a:pt x="669" y="89"/>
                  <a:pt x="664" y="88"/>
                </a:cubicBezTo>
                <a:cubicBezTo>
                  <a:pt x="664" y="87"/>
                  <a:pt x="664" y="87"/>
                  <a:pt x="664" y="86"/>
                </a:cubicBezTo>
                <a:cubicBezTo>
                  <a:pt x="646" y="89"/>
                  <a:pt x="630" y="85"/>
                  <a:pt x="614" y="76"/>
                </a:cubicBezTo>
                <a:cubicBezTo>
                  <a:pt x="605" y="70"/>
                  <a:pt x="591" y="76"/>
                  <a:pt x="583" y="66"/>
                </a:cubicBezTo>
                <a:cubicBezTo>
                  <a:pt x="582" y="64"/>
                  <a:pt x="580" y="62"/>
                  <a:pt x="578" y="61"/>
                </a:cubicBezTo>
                <a:cubicBezTo>
                  <a:pt x="578" y="61"/>
                  <a:pt x="578" y="61"/>
                  <a:pt x="578" y="61"/>
                </a:cubicBezTo>
                <a:cubicBezTo>
                  <a:pt x="574" y="51"/>
                  <a:pt x="565" y="47"/>
                  <a:pt x="557" y="46"/>
                </a:cubicBezTo>
                <a:cubicBezTo>
                  <a:pt x="547" y="44"/>
                  <a:pt x="541" y="38"/>
                  <a:pt x="536" y="31"/>
                </a:cubicBezTo>
                <a:cubicBezTo>
                  <a:pt x="535" y="29"/>
                  <a:pt x="535" y="28"/>
                  <a:pt x="535" y="26"/>
                </a:cubicBezTo>
                <a:cubicBezTo>
                  <a:pt x="531" y="24"/>
                  <a:pt x="527" y="21"/>
                  <a:pt x="522" y="20"/>
                </a:cubicBezTo>
                <a:cubicBezTo>
                  <a:pt x="513" y="18"/>
                  <a:pt x="504" y="14"/>
                  <a:pt x="502" y="29"/>
                </a:cubicBezTo>
                <a:cubicBezTo>
                  <a:pt x="501" y="35"/>
                  <a:pt x="497" y="39"/>
                  <a:pt x="494" y="44"/>
                </a:cubicBezTo>
                <a:cubicBezTo>
                  <a:pt x="475" y="63"/>
                  <a:pt x="473" y="66"/>
                  <a:pt x="461" y="60"/>
                </a:cubicBezTo>
                <a:cubicBezTo>
                  <a:pt x="461" y="60"/>
                  <a:pt x="461" y="60"/>
                  <a:pt x="461" y="60"/>
                </a:cubicBezTo>
                <a:cubicBezTo>
                  <a:pt x="461" y="59"/>
                  <a:pt x="461" y="58"/>
                  <a:pt x="461" y="57"/>
                </a:cubicBezTo>
                <a:cubicBezTo>
                  <a:pt x="460" y="55"/>
                  <a:pt x="459" y="52"/>
                  <a:pt x="458" y="50"/>
                </a:cubicBezTo>
                <a:cubicBezTo>
                  <a:pt x="453" y="47"/>
                  <a:pt x="449" y="49"/>
                  <a:pt x="446" y="53"/>
                </a:cubicBezTo>
                <a:cubicBezTo>
                  <a:pt x="443" y="57"/>
                  <a:pt x="439" y="58"/>
                  <a:pt x="434" y="58"/>
                </a:cubicBezTo>
                <a:cubicBezTo>
                  <a:pt x="432" y="61"/>
                  <a:pt x="430" y="63"/>
                  <a:pt x="427" y="63"/>
                </a:cubicBezTo>
                <a:cubicBezTo>
                  <a:pt x="418" y="57"/>
                  <a:pt x="413" y="47"/>
                  <a:pt x="404" y="40"/>
                </a:cubicBezTo>
                <a:cubicBezTo>
                  <a:pt x="397" y="34"/>
                  <a:pt x="393" y="36"/>
                  <a:pt x="388" y="40"/>
                </a:cubicBezTo>
                <a:cubicBezTo>
                  <a:pt x="383" y="43"/>
                  <a:pt x="378" y="46"/>
                  <a:pt x="373" y="45"/>
                </a:cubicBezTo>
                <a:cubicBezTo>
                  <a:pt x="364" y="39"/>
                  <a:pt x="356" y="34"/>
                  <a:pt x="345" y="44"/>
                </a:cubicBezTo>
                <a:cubicBezTo>
                  <a:pt x="341" y="48"/>
                  <a:pt x="330" y="47"/>
                  <a:pt x="323" y="42"/>
                </a:cubicBezTo>
                <a:cubicBezTo>
                  <a:pt x="322" y="42"/>
                  <a:pt x="322" y="42"/>
                  <a:pt x="321" y="41"/>
                </a:cubicBezTo>
                <a:cubicBezTo>
                  <a:pt x="320" y="41"/>
                  <a:pt x="318" y="41"/>
                  <a:pt x="318" y="41"/>
                </a:cubicBezTo>
                <a:cubicBezTo>
                  <a:pt x="315" y="55"/>
                  <a:pt x="297" y="59"/>
                  <a:pt x="295" y="74"/>
                </a:cubicBezTo>
                <a:cubicBezTo>
                  <a:pt x="290" y="79"/>
                  <a:pt x="279" y="78"/>
                  <a:pt x="278" y="89"/>
                </a:cubicBezTo>
                <a:cubicBezTo>
                  <a:pt x="278" y="89"/>
                  <a:pt x="278" y="89"/>
                  <a:pt x="278" y="89"/>
                </a:cubicBezTo>
                <a:cubicBezTo>
                  <a:pt x="276" y="91"/>
                  <a:pt x="274" y="93"/>
                  <a:pt x="272" y="95"/>
                </a:cubicBezTo>
                <a:cubicBezTo>
                  <a:pt x="271" y="100"/>
                  <a:pt x="267" y="102"/>
                  <a:pt x="262" y="101"/>
                </a:cubicBezTo>
                <a:cubicBezTo>
                  <a:pt x="242" y="96"/>
                  <a:pt x="221" y="102"/>
                  <a:pt x="201" y="101"/>
                </a:cubicBezTo>
                <a:cubicBezTo>
                  <a:pt x="199" y="104"/>
                  <a:pt x="198" y="106"/>
                  <a:pt x="196" y="108"/>
                </a:cubicBezTo>
                <a:cubicBezTo>
                  <a:pt x="196" y="108"/>
                  <a:pt x="196" y="108"/>
                  <a:pt x="196" y="108"/>
                </a:cubicBezTo>
                <a:cubicBezTo>
                  <a:pt x="193" y="109"/>
                  <a:pt x="191" y="112"/>
                  <a:pt x="189" y="109"/>
                </a:cubicBezTo>
                <a:cubicBezTo>
                  <a:pt x="185" y="108"/>
                  <a:pt x="183" y="101"/>
                  <a:pt x="178" y="106"/>
                </a:cubicBezTo>
                <a:cubicBezTo>
                  <a:pt x="178" y="106"/>
                  <a:pt x="178" y="106"/>
                  <a:pt x="178" y="106"/>
                </a:cubicBezTo>
                <a:cubicBezTo>
                  <a:pt x="168" y="107"/>
                  <a:pt x="160" y="110"/>
                  <a:pt x="159" y="122"/>
                </a:cubicBezTo>
                <a:cubicBezTo>
                  <a:pt x="157" y="134"/>
                  <a:pt x="147" y="136"/>
                  <a:pt x="137" y="137"/>
                </a:cubicBezTo>
                <a:cubicBezTo>
                  <a:pt x="132" y="137"/>
                  <a:pt x="127" y="134"/>
                  <a:pt x="124" y="140"/>
                </a:cubicBezTo>
                <a:cubicBezTo>
                  <a:pt x="121" y="142"/>
                  <a:pt x="118" y="144"/>
                  <a:pt x="116" y="147"/>
                </a:cubicBezTo>
                <a:cubicBezTo>
                  <a:pt x="118" y="153"/>
                  <a:pt x="113" y="154"/>
                  <a:pt x="109" y="157"/>
                </a:cubicBezTo>
                <a:cubicBezTo>
                  <a:pt x="109" y="157"/>
                  <a:pt x="108" y="157"/>
                  <a:pt x="107" y="157"/>
                </a:cubicBezTo>
                <a:cubicBezTo>
                  <a:pt x="99" y="152"/>
                  <a:pt x="96" y="160"/>
                  <a:pt x="90" y="163"/>
                </a:cubicBezTo>
                <a:cubicBezTo>
                  <a:pt x="83" y="164"/>
                  <a:pt x="80" y="165"/>
                  <a:pt x="80" y="167"/>
                </a:cubicBezTo>
                <a:cubicBezTo>
                  <a:pt x="78" y="165"/>
                  <a:pt x="76" y="163"/>
                  <a:pt x="73" y="162"/>
                </a:cubicBezTo>
                <a:cubicBezTo>
                  <a:pt x="70" y="160"/>
                  <a:pt x="67" y="160"/>
                  <a:pt x="64" y="160"/>
                </a:cubicBezTo>
                <a:cubicBezTo>
                  <a:pt x="64" y="159"/>
                  <a:pt x="64" y="159"/>
                  <a:pt x="63" y="158"/>
                </a:cubicBezTo>
                <a:cubicBezTo>
                  <a:pt x="65" y="157"/>
                  <a:pt x="66" y="156"/>
                  <a:pt x="65" y="154"/>
                </a:cubicBezTo>
                <a:cubicBezTo>
                  <a:pt x="64" y="153"/>
                  <a:pt x="62" y="152"/>
                  <a:pt x="60" y="151"/>
                </a:cubicBezTo>
                <a:cubicBezTo>
                  <a:pt x="60" y="150"/>
                  <a:pt x="61" y="150"/>
                  <a:pt x="61" y="149"/>
                </a:cubicBezTo>
                <a:cubicBezTo>
                  <a:pt x="61" y="149"/>
                  <a:pt x="61" y="149"/>
                  <a:pt x="61" y="149"/>
                </a:cubicBezTo>
                <a:cubicBezTo>
                  <a:pt x="55" y="147"/>
                  <a:pt x="50" y="143"/>
                  <a:pt x="43" y="147"/>
                </a:cubicBezTo>
                <a:cubicBezTo>
                  <a:pt x="43" y="147"/>
                  <a:pt x="43" y="147"/>
                  <a:pt x="43" y="147"/>
                </a:cubicBezTo>
                <a:cubicBezTo>
                  <a:pt x="39" y="149"/>
                  <a:pt x="35" y="150"/>
                  <a:pt x="31" y="147"/>
                </a:cubicBezTo>
                <a:cubicBezTo>
                  <a:pt x="28" y="148"/>
                  <a:pt x="25" y="148"/>
                  <a:pt x="21" y="148"/>
                </a:cubicBezTo>
                <a:cubicBezTo>
                  <a:pt x="19" y="150"/>
                  <a:pt x="15" y="150"/>
                  <a:pt x="17" y="155"/>
                </a:cubicBezTo>
                <a:cubicBezTo>
                  <a:pt x="20" y="157"/>
                  <a:pt x="19" y="161"/>
                  <a:pt x="20" y="164"/>
                </a:cubicBezTo>
                <a:cubicBezTo>
                  <a:pt x="20" y="165"/>
                  <a:pt x="20" y="165"/>
                  <a:pt x="20" y="165"/>
                </a:cubicBezTo>
                <a:cubicBezTo>
                  <a:pt x="13" y="162"/>
                  <a:pt x="7" y="160"/>
                  <a:pt x="0" y="161"/>
                </a:cubicBezTo>
                <a:cubicBezTo>
                  <a:pt x="0" y="1433"/>
                  <a:pt x="0" y="1433"/>
                  <a:pt x="0" y="1433"/>
                </a:cubicBezTo>
                <a:cubicBezTo>
                  <a:pt x="6" y="1433"/>
                  <a:pt x="12" y="1433"/>
                  <a:pt x="18" y="1433"/>
                </a:cubicBezTo>
                <a:cubicBezTo>
                  <a:pt x="22" y="1430"/>
                  <a:pt x="28" y="1432"/>
                  <a:pt x="32" y="1431"/>
                </a:cubicBezTo>
                <a:cubicBezTo>
                  <a:pt x="32" y="1431"/>
                  <a:pt x="32" y="1431"/>
                  <a:pt x="32" y="1431"/>
                </a:cubicBezTo>
                <a:cubicBezTo>
                  <a:pt x="33" y="1431"/>
                  <a:pt x="34" y="1431"/>
                  <a:pt x="35" y="1431"/>
                </a:cubicBezTo>
                <a:cubicBezTo>
                  <a:pt x="36" y="1430"/>
                  <a:pt x="38" y="1429"/>
                  <a:pt x="39" y="1428"/>
                </a:cubicBezTo>
                <a:cubicBezTo>
                  <a:pt x="41" y="1427"/>
                  <a:pt x="42" y="1426"/>
                  <a:pt x="43" y="1424"/>
                </a:cubicBezTo>
                <a:cubicBezTo>
                  <a:pt x="49" y="1419"/>
                  <a:pt x="56" y="1415"/>
                  <a:pt x="63" y="1414"/>
                </a:cubicBezTo>
                <a:cubicBezTo>
                  <a:pt x="77" y="1416"/>
                  <a:pt x="90" y="1417"/>
                  <a:pt x="103" y="1412"/>
                </a:cubicBezTo>
                <a:cubicBezTo>
                  <a:pt x="103" y="1412"/>
                  <a:pt x="103" y="1412"/>
                  <a:pt x="103" y="1412"/>
                </a:cubicBezTo>
                <a:cubicBezTo>
                  <a:pt x="115" y="1416"/>
                  <a:pt x="128" y="1426"/>
                  <a:pt x="140" y="1413"/>
                </a:cubicBezTo>
                <a:cubicBezTo>
                  <a:pt x="140" y="1412"/>
                  <a:pt x="140" y="1412"/>
                  <a:pt x="140" y="1412"/>
                </a:cubicBezTo>
                <a:cubicBezTo>
                  <a:pt x="145" y="1410"/>
                  <a:pt x="149" y="1408"/>
                  <a:pt x="154" y="1408"/>
                </a:cubicBezTo>
                <a:cubicBezTo>
                  <a:pt x="163" y="1406"/>
                  <a:pt x="173" y="1399"/>
                  <a:pt x="180" y="1411"/>
                </a:cubicBezTo>
                <a:cubicBezTo>
                  <a:pt x="186" y="1418"/>
                  <a:pt x="195" y="1419"/>
                  <a:pt x="203" y="1424"/>
                </a:cubicBezTo>
                <a:cubicBezTo>
                  <a:pt x="207" y="1426"/>
                  <a:pt x="211" y="1428"/>
                  <a:pt x="215" y="1425"/>
                </a:cubicBezTo>
                <a:cubicBezTo>
                  <a:pt x="215" y="1424"/>
                  <a:pt x="216" y="1424"/>
                  <a:pt x="216" y="1424"/>
                </a:cubicBezTo>
                <a:cubicBezTo>
                  <a:pt x="229" y="1427"/>
                  <a:pt x="243" y="1428"/>
                  <a:pt x="256" y="1420"/>
                </a:cubicBezTo>
                <a:cubicBezTo>
                  <a:pt x="259" y="1419"/>
                  <a:pt x="263" y="1419"/>
                  <a:pt x="266" y="1419"/>
                </a:cubicBezTo>
                <a:cubicBezTo>
                  <a:pt x="266" y="1419"/>
                  <a:pt x="266" y="1419"/>
                  <a:pt x="266" y="1419"/>
                </a:cubicBezTo>
                <a:cubicBezTo>
                  <a:pt x="267" y="1421"/>
                  <a:pt x="268" y="1422"/>
                  <a:pt x="268" y="1424"/>
                </a:cubicBezTo>
                <a:cubicBezTo>
                  <a:pt x="268" y="1424"/>
                  <a:pt x="268" y="1424"/>
                  <a:pt x="268" y="1424"/>
                </a:cubicBezTo>
                <a:cubicBezTo>
                  <a:pt x="276" y="1429"/>
                  <a:pt x="283" y="1431"/>
                  <a:pt x="289" y="1430"/>
                </a:cubicBezTo>
                <a:cubicBezTo>
                  <a:pt x="291" y="1430"/>
                  <a:pt x="294" y="1430"/>
                  <a:pt x="295" y="1428"/>
                </a:cubicBezTo>
                <a:cubicBezTo>
                  <a:pt x="297" y="1427"/>
                  <a:pt x="299" y="1426"/>
                  <a:pt x="301" y="1424"/>
                </a:cubicBezTo>
                <a:cubicBezTo>
                  <a:pt x="308" y="1419"/>
                  <a:pt x="315" y="1421"/>
                  <a:pt x="323" y="1424"/>
                </a:cubicBezTo>
                <a:cubicBezTo>
                  <a:pt x="323" y="1424"/>
                  <a:pt x="323" y="1424"/>
                  <a:pt x="323" y="1424"/>
                </a:cubicBezTo>
                <a:cubicBezTo>
                  <a:pt x="341" y="1433"/>
                  <a:pt x="360" y="1441"/>
                  <a:pt x="380" y="1444"/>
                </a:cubicBezTo>
                <a:cubicBezTo>
                  <a:pt x="400" y="1446"/>
                  <a:pt x="419" y="1454"/>
                  <a:pt x="437" y="1461"/>
                </a:cubicBezTo>
                <a:cubicBezTo>
                  <a:pt x="441" y="1463"/>
                  <a:pt x="444" y="1465"/>
                  <a:pt x="445" y="1470"/>
                </a:cubicBezTo>
                <a:cubicBezTo>
                  <a:pt x="449" y="1471"/>
                  <a:pt x="453" y="1470"/>
                  <a:pt x="456" y="1467"/>
                </a:cubicBezTo>
                <a:cubicBezTo>
                  <a:pt x="459" y="1465"/>
                  <a:pt x="461" y="1465"/>
                  <a:pt x="464" y="1467"/>
                </a:cubicBezTo>
                <a:cubicBezTo>
                  <a:pt x="473" y="1475"/>
                  <a:pt x="483" y="1473"/>
                  <a:pt x="493" y="1470"/>
                </a:cubicBezTo>
                <a:cubicBezTo>
                  <a:pt x="493" y="1471"/>
                  <a:pt x="493" y="1471"/>
                  <a:pt x="493" y="1471"/>
                </a:cubicBezTo>
                <a:cubicBezTo>
                  <a:pt x="495" y="1472"/>
                  <a:pt x="497" y="1471"/>
                  <a:pt x="498" y="1470"/>
                </a:cubicBezTo>
                <a:cubicBezTo>
                  <a:pt x="503" y="1469"/>
                  <a:pt x="506" y="1465"/>
                  <a:pt x="510" y="1462"/>
                </a:cubicBezTo>
                <a:cubicBezTo>
                  <a:pt x="510" y="1453"/>
                  <a:pt x="518" y="1450"/>
                  <a:pt x="524" y="1446"/>
                </a:cubicBezTo>
                <a:cubicBezTo>
                  <a:pt x="527" y="1445"/>
                  <a:pt x="531" y="1444"/>
                  <a:pt x="532" y="1442"/>
                </a:cubicBezTo>
                <a:cubicBezTo>
                  <a:pt x="536" y="1427"/>
                  <a:pt x="549" y="1418"/>
                  <a:pt x="557" y="1407"/>
                </a:cubicBezTo>
                <a:cubicBezTo>
                  <a:pt x="561" y="1403"/>
                  <a:pt x="565" y="1400"/>
                  <a:pt x="569" y="1397"/>
                </a:cubicBezTo>
                <a:cubicBezTo>
                  <a:pt x="570" y="1395"/>
                  <a:pt x="571" y="1394"/>
                  <a:pt x="572" y="1392"/>
                </a:cubicBezTo>
                <a:cubicBezTo>
                  <a:pt x="572" y="1392"/>
                  <a:pt x="572" y="1392"/>
                  <a:pt x="572" y="1392"/>
                </a:cubicBezTo>
                <a:cubicBezTo>
                  <a:pt x="572" y="1392"/>
                  <a:pt x="572" y="1392"/>
                  <a:pt x="572" y="1392"/>
                </a:cubicBezTo>
                <a:cubicBezTo>
                  <a:pt x="576" y="1391"/>
                  <a:pt x="578" y="1389"/>
                  <a:pt x="579" y="1385"/>
                </a:cubicBezTo>
                <a:cubicBezTo>
                  <a:pt x="579" y="1385"/>
                  <a:pt x="579" y="1385"/>
                  <a:pt x="579" y="1385"/>
                </a:cubicBezTo>
                <a:cubicBezTo>
                  <a:pt x="579" y="1384"/>
                  <a:pt x="580" y="1383"/>
                  <a:pt x="581" y="1382"/>
                </a:cubicBezTo>
                <a:cubicBezTo>
                  <a:pt x="582" y="1382"/>
                  <a:pt x="583" y="1381"/>
                  <a:pt x="583" y="1380"/>
                </a:cubicBezTo>
                <a:cubicBezTo>
                  <a:pt x="583" y="1374"/>
                  <a:pt x="586" y="1370"/>
                  <a:pt x="591" y="1367"/>
                </a:cubicBezTo>
                <a:cubicBezTo>
                  <a:pt x="595" y="1360"/>
                  <a:pt x="604" y="1363"/>
                  <a:pt x="608" y="1358"/>
                </a:cubicBezTo>
                <a:cubicBezTo>
                  <a:pt x="609" y="1356"/>
                  <a:pt x="610" y="1355"/>
                  <a:pt x="611" y="1354"/>
                </a:cubicBezTo>
                <a:cubicBezTo>
                  <a:pt x="617" y="1351"/>
                  <a:pt x="621" y="1347"/>
                  <a:pt x="623" y="1341"/>
                </a:cubicBezTo>
                <a:cubicBezTo>
                  <a:pt x="625" y="1341"/>
                  <a:pt x="630" y="1341"/>
                  <a:pt x="631" y="1342"/>
                </a:cubicBezTo>
                <a:cubicBezTo>
                  <a:pt x="637" y="1354"/>
                  <a:pt x="648" y="1348"/>
                  <a:pt x="657" y="1348"/>
                </a:cubicBezTo>
                <a:cubicBezTo>
                  <a:pt x="657" y="1348"/>
                  <a:pt x="657" y="1348"/>
                  <a:pt x="657" y="1348"/>
                </a:cubicBezTo>
                <a:cubicBezTo>
                  <a:pt x="669" y="1355"/>
                  <a:pt x="683" y="1349"/>
                  <a:pt x="695" y="1355"/>
                </a:cubicBezTo>
                <a:cubicBezTo>
                  <a:pt x="699" y="1356"/>
                  <a:pt x="702" y="1357"/>
                  <a:pt x="704" y="1360"/>
                </a:cubicBezTo>
                <a:cubicBezTo>
                  <a:pt x="720" y="1379"/>
                  <a:pt x="736" y="1381"/>
                  <a:pt x="755" y="1366"/>
                </a:cubicBezTo>
                <a:cubicBezTo>
                  <a:pt x="755" y="1365"/>
                  <a:pt x="755" y="1365"/>
                  <a:pt x="756" y="1364"/>
                </a:cubicBezTo>
                <a:cubicBezTo>
                  <a:pt x="756" y="1364"/>
                  <a:pt x="756" y="1364"/>
                  <a:pt x="756" y="1364"/>
                </a:cubicBezTo>
                <a:cubicBezTo>
                  <a:pt x="757" y="1363"/>
                  <a:pt x="757" y="1363"/>
                  <a:pt x="757" y="1363"/>
                </a:cubicBezTo>
                <a:cubicBezTo>
                  <a:pt x="764" y="1362"/>
                  <a:pt x="765" y="1356"/>
                  <a:pt x="768" y="1352"/>
                </a:cubicBezTo>
                <a:cubicBezTo>
                  <a:pt x="773" y="1343"/>
                  <a:pt x="779" y="1340"/>
                  <a:pt x="790" y="1343"/>
                </a:cubicBezTo>
                <a:cubicBezTo>
                  <a:pt x="798" y="1346"/>
                  <a:pt x="806" y="1350"/>
                  <a:pt x="815" y="1348"/>
                </a:cubicBezTo>
                <a:cubicBezTo>
                  <a:pt x="821" y="1343"/>
                  <a:pt x="825" y="1348"/>
                  <a:pt x="830" y="1350"/>
                </a:cubicBezTo>
                <a:cubicBezTo>
                  <a:pt x="832" y="1350"/>
                  <a:pt x="835" y="1351"/>
                  <a:pt x="837" y="1350"/>
                </a:cubicBezTo>
                <a:cubicBezTo>
                  <a:pt x="849" y="1341"/>
                  <a:pt x="855" y="1346"/>
                  <a:pt x="859" y="1359"/>
                </a:cubicBezTo>
                <a:cubicBezTo>
                  <a:pt x="873" y="1378"/>
                  <a:pt x="885" y="1380"/>
                  <a:pt x="900" y="1358"/>
                </a:cubicBezTo>
                <a:cubicBezTo>
                  <a:pt x="903" y="1350"/>
                  <a:pt x="906" y="1343"/>
                  <a:pt x="915" y="1342"/>
                </a:cubicBezTo>
                <a:cubicBezTo>
                  <a:pt x="918" y="1341"/>
                  <a:pt x="918" y="1338"/>
                  <a:pt x="920" y="1336"/>
                </a:cubicBezTo>
                <a:cubicBezTo>
                  <a:pt x="920" y="1336"/>
                  <a:pt x="920" y="1336"/>
                  <a:pt x="920" y="1336"/>
                </a:cubicBezTo>
                <a:cubicBezTo>
                  <a:pt x="923" y="1333"/>
                  <a:pt x="927" y="1337"/>
                  <a:pt x="930" y="1334"/>
                </a:cubicBezTo>
                <a:cubicBezTo>
                  <a:pt x="931" y="1333"/>
                  <a:pt x="931" y="1333"/>
                  <a:pt x="932" y="1333"/>
                </a:cubicBezTo>
                <a:cubicBezTo>
                  <a:pt x="936" y="1334"/>
                  <a:pt x="938" y="1331"/>
                  <a:pt x="940" y="1329"/>
                </a:cubicBezTo>
                <a:cubicBezTo>
                  <a:pt x="955" y="1323"/>
                  <a:pt x="968" y="1328"/>
                  <a:pt x="981" y="1336"/>
                </a:cubicBezTo>
                <a:cubicBezTo>
                  <a:pt x="983" y="1336"/>
                  <a:pt x="984" y="1336"/>
                  <a:pt x="986" y="1336"/>
                </a:cubicBezTo>
                <a:cubicBezTo>
                  <a:pt x="986" y="1336"/>
                  <a:pt x="986" y="1336"/>
                  <a:pt x="986" y="1336"/>
                </a:cubicBezTo>
                <a:cubicBezTo>
                  <a:pt x="986" y="1335"/>
                  <a:pt x="986" y="1335"/>
                  <a:pt x="986" y="1335"/>
                </a:cubicBezTo>
                <a:cubicBezTo>
                  <a:pt x="986" y="1336"/>
                  <a:pt x="986" y="1336"/>
                  <a:pt x="986" y="1336"/>
                </a:cubicBezTo>
                <a:cubicBezTo>
                  <a:pt x="986" y="1336"/>
                  <a:pt x="986" y="1336"/>
                  <a:pt x="986" y="1336"/>
                </a:cubicBezTo>
                <a:cubicBezTo>
                  <a:pt x="993" y="1338"/>
                  <a:pt x="997" y="1345"/>
                  <a:pt x="1003" y="1348"/>
                </a:cubicBezTo>
                <a:cubicBezTo>
                  <a:pt x="1010" y="1352"/>
                  <a:pt x="1018" y="1356"/>
                  <a:pt x="1026" y="1356"/>
                </a:cubicBezTo>
                <a:cubicBezTo>
                  <a:pt x="1031" y="1355"/>
                  <a:pt x="1034" y="1358"/>
                  <a:pt x="1037" y="1361"/>
                </a:cubicBezTo>
                <a:cubicBezTo>
                  <a:pt x="1042" y="1365"/>
                  <a:pt x="1048" y="1367"/>
                  <a:pt x="1054" y="1362"/>
                </a:cubicBezTo>
                <a:cubicBezTo>
                  <a:pt x="1058" y="1358"/>
                  <a:pt x="1065" y="1358"/>
                  <a:pt x="1069" y="1353"/>
                </a:cubicBezTo>
                <a:cubicBezTo>
                  <a:pt x="1071" y="1352"/>
                  <a:pt x="1074" y="1350"/>
                  <a:pt x="1076" y="1349"/>
                </a:cubicBezTo>
                <a:cubicBezTo>
                  <a:pt x="1085" y="1342"/>
                  <a:pt x="1094" y="1333"/>
                  <a:pt x="1106" y="1331"/>
                </a:cubicBezTo>
                <a:cubicBezTo>
                  <a:pt x="1106" y="1331"/>
                  <a:pt x="1106" y="1330"/>
                  <a:pt x="1106" y="1329"/>
                </a:cubicBezTo>
                <a:cubicBezTo>
                  <a:pt x="1107" y="1329"/>
                  <a:pt x="1109" y="1329"/>
                  <a:pt x="1110" y="1329"/>
                </a:cubicBezTo>
                <a:cubicBezTo>
                  <a:pt x="1111" y="1328"/>
                  <a:pt x="1112" y="1327"/>
                  <a:pt x="1112" y="1327"/>
                </a:cubicBezTo>
                <a:cubicBezTo>
                  <a:pt x="1114" y="1330"/>
                  <a:pt x="1118" y="1332"/>
                  <a:pt x="1121" y="1330"/>
                </a:cubicBezTo>
                <a:cubicBezTo>
                  <a:pt x="1136" y="1324"/>
                  <a:pt x="1147" y="1328"/>
                  <a:pt x="1158" y="1338"/>
                </a:cubicBezTo>
                <a:cubicBezTo>
                  <a:pt x="1162" y="1342"/>
                  <a:pt x="1167" y="1347"/>
                  <a:pt x="1173" y="1347"/>
                </a:cubicBezTo>
                <a:cubicBezTo>
                  <a:pt x="1172" y="1348"/>
                  <a:pt x="1172" y="1349"/>
                  <a:pt x="1174" y="1351"/>
                </a:cubicBezTo>
                <a:cubicBezTo>
                  <a:pt x="1174" y="1351"/>
                  <a:pt x="1175" y="1351"/>
                  <a:pt x="1175" y="1351"/>
                </a:cubicBezTo>
                <a:cubicBezTo>
                  <a:pt x="1175" y="1351"/>
                  <a:pt x="1175" y="1351"/>
                  <a:pt x="1175" y="1351"/>
                </a:cubicBezTo>
                <a:cubicBezTo>
                  <a:pt x="1173" y="1356"/>
                  <a:pt x="1175" y="1361"/>
                  <a:pt x="1180" y="1360"/>
                </a:cubicBezTo>
                <a:cubicBezTo>
                  <a:pt x="1190" y="1359"/>
                  <a:pt x="1200" y="1359"/>
                  <a:pt x="1210" y="1361"/>
                </a:cubicBezTo>
                <a:cubicBezTo>
                  <a:pt x="1211" y="1360"/>
                  <a:pt x="1212" y="1359"/>
                  <a:pt x="1213" y="1358"/>
                </a:cubicBezTo>
                <a:cubicBezTo>
                  <a:pt x="1214" y="1354"/>
                  <a:pt x="1219" y="1355"/>
                  <a:pt x="1220" y="1350"/>
                </a:cubicBezTo>
                <a:cubicBezTo>
                  <a:pt x="1221" y="1348"/>
                  <a:pt x="1223" y="1345"/>
                  <a:pt x="1225" y="1344"/>
                </a:cubicBezTo>
                <a:cubicBezTo>
                  <a:pt x="1237" y="1341"/>
                  <a:pt x="1241" y="1331"/>
                  <a:pt x="1247" y="1321"/>
                </a:cubicBezTo>
                <a:cubicBezTo>
                  <a:pt x="1247" y="1321"/>
                  <a:pt x="1247" y="1321"/>
                  <a:pt x="1247" y="1321"/>
                </a:cubicBezTo>
                <a:cubicBezTo>
                  <a:pt x="1260" y="1316"/>
                  <a:pt x="1270" y="1326"/>
                  <a:pt x="1281" y="1332"/>
                </a:cubicBezTo>
                <a:cubicBezTo>
                  <a:pt x="1285" y="1336"/>
                  <a:pt x="1287" y="1338"/>
                  <a:pt x="1295" y="1333"/>
                </a:cubicBezTo>
                <a:cubicBezTo>
                  <a:pt x="1304" y="1328"/>
                  <a:pt x="1317" y="1318"/>
                  <a:pt x="1330" y="1329"/>
                </a:cubicBezTo>
                <a:cubicBezTo>
                  <a:pt x="1334" y="1334"/>
                  <a:pt x="1340" y="1326"/>
                  <a:pt x="1344" y="1331"/>
                </a:cubicBezTo>
                <a:cubicBezTo>
                  <a:pt x="1352" y="1338"/>
                  <a:pt x="1360" y="1337"/>
                  <a:pt x="1369" y="1334"/>
                </a:cubicBezTo>
                <a:cubicBezTo>
                  <a:pt x="1369" y="1333"/>
                  <a:pt x="1369" y="1332"/>
                  <a:pt x="1369" y="1331"/>
                </a:cubicBezTo>
                <a:cubicBezTo>
                  <a:pt x="1372" y="1328"/>
                  <a:pt x="1373" y="1321"/>
                  <a:pt x="1379" y="1323"/>
                </a:cubicBezTo>
                <a:cubicBezTo>
                  <a:pt x="1383" y="1324"/>
                  <a:pt x="1386" y="1327"/>
                  <a:pt x="1387" y="1330"/>
                </a:cubicBezTo>
                <a:cubicBezTo>
                  <a:pt x="1387" y="1333"/>
                  <a:pt x="1387" y="1335"/>
                  <a:pt x="1387" y="1336"/>
                </a:cubicBezTo>
                <a:cubicBezTo>
                  <a:pt x="1387" y="1336"/>
                  <a:pt x="1387" y="1336"/>
                  <a:pt x="1387" y="1336"/>
                </a:cubicBezTo>
                <a:cubicBezTo>
                  <a:pt x="1384" y="1343"/>
                  <a:pt x="1391" y="1346"/>
                  <a:pt x="1391" y="1351"/>
                </a:cubicBezTo>
                <a:cubicBezTo>
                  <a:pt x="1393" y="1355"/>
                  <a:pt x="1395" y="1355"/>
                  <a:pt x="1399" y="1355"/>
                </a:cubicBezTo>
                <a:cubicBezTo>
                  <a:pt x="1415" y="1348"/>
                  <a:pt x="1424" y="1361"/>
                  <a:pt x="1435" y="1367"/>
                </a:cubicBezTo>
                <a:cubicBezTo>
                  <a:pt x="1438" y="1367"/>
                  <a:pt x="1440" y="1366"/>
                  <a:pt x="1441" y="1363"/>
                </a:cubicBezTo>
                <a:cubicBezTo>
                  <a:pt x="1447" y="1356"/>
                  <a:pt x="1449" y="1355"/>
                  <a:pt x="1452" y="1360"/>
                </a:cubicBezTo>
                <a:cubicBezTo>
                  <a:pt x="1456" y="1368"/>
                  <a:pt x="1463" y="1369"/>
                  <a:pt x="1469" y="1373"/>
                </a:cubicBezTo>
                <a:cubicBezTo>
                  <a:pt x="1472" y="1377"/>
                  <a:pt x="1476" y="1379"/>
                  <a:pt x="1481" y="1377"/>
                </a:cubicBezTo>
                <a:cubicBezTo>
                  <a:pt x="1481" y="1377"/>
                  <a:pt x="1481" y="1377"/>
                  <a:pt x="1481" y="1377"/>
                </a:cubicBezTo>
                <a:cubicBezTo>
                  <a:pt x="1482" y="1377"/>
                  <a:pt x="1482" y="1377"/>
                  <a:pt x="1483" y="1377"/>
                </a:cubicBezTo>
                <a:cubicBezTo>
                  <a:pt x="1486" y="1374"/>
                  <a:pt x="1488" y="1371"/>
                  <a:pt x="1491" y="1368"/>
                </a:cubicBezTo>
                <a:cubicBezTo>
                  <a:pt x="1491" y="1368"/>
                  <a:pt x="1491" y="1368"/>
                  <a:pt x="1491" y="1368"/>
                </a:cubicBezTo>
                <a:cubicBezTo>
                  <a:pt x="1491" y="1368"/>
                  <a:pt x="1491" y="1368"/>
                  <a:pt x="1491" y="1368"/>
                </a:cubicBezTo>
                <a:cubicBezTo>
                  <a:pt x="1500" y="1367"/>
                  <a:pt x="1504" y="1358"/>
                  <a:pt x="1510" y="1353"/>
                </a:cubicBezTo>
                <a:cubicBezTo>
                  <a:pt x="1510" y="1353"/>
                  <a:pt x="1510" y="1353"/>
                  <a:pt x="1510" y="1353"/>
                </a:cubicBezTo>
                <a:cubicBezTo>
                  <a:pt x="1512" y="1354"/>
                  <a:pt x="1514" y="1353"/>
                  <a:pt x="1515" y="1351"/>
                </a:cubicBezTo>
                <a:cubicBezTo>
                  <a:pt x="1516" y="1350"/>
                  <a:pt x="1517" y="1349"/>
                  <a:pt x="1517" y="1348"/>
                </a:cubicBezTo>
                <a:cubicBezTo>
                  <a:pt x="1520" y="1341"/>
                  <a:pt x="1526" y="1335"/>
                  <a:pt x="1529" y="1328"/>
                </a:cubicBezTo>
                <a:cubicBezTo>
                  <a:pt x="1529" y="1321"/>
                  <a:pt x="1539" y="1319"/>
                  <a:pt x="1537" y="1311"/>
                </a:cubicBezTo>
                <a:cubicBezTo>
                  <a:pt x="1537" y="1311"/>
                  <a:pt x="1537" y="1311"/>
                  <a:pt x="1537" y="1311"/>
                </a:cubicBezTo>
                <a:cubicBezTo>
                  <a:pt x="1539" y="1310"/>
                  <a:pt x="1540" y="1308"/>
                  <a:pt x="1542" y="1307"/>
                </a:cubicBezTo>
                <a:cubicBezTo>
                  <a:pt x="1542" y="1307"/>
                  <a:pt x="1542" y="1307"/>
                  <a:pt x="1542" y="1307"/>
                </a:cubicBezTo>
                <a:cubicBezTo>
                  <a:pt x="1543" y="1307"/>
                  <a:pt x="1543" y="1307"/>
                  <a:pt x="1544" y="1306"/>
                </a:cubicBezTo>
                <a:cubicBezTo>
                  <a:pt x="1545" y="1303"/>
                  <a:pt x="1546" y="1299"/>
                  <a:pt x="1548" y="1295"/>
                </a:cubicBezTo>
                <a:cubicBezTo>
                  <a:pt x="1553" y="1281"/>
                  <a:pt x="1559" y="1278"/>
                  <a:pt x="1573" y="1285"/>
                </a:cubicBezTo>
                <a:cubicBezTo>
                  <a:pt x="1575" y="1284"/>
                  <a:pt x="1575" y="1282"/>
                  <a:pt x="1576" y="1281"/>
                </a:cubicBezTo>
                <a:cubicBezTo>
                  <a:pt x="1576" y="1280"/>
                  <a:pt x="1577" y="1279"/>
                  <a:pt x="1577" y="1278"/>
                </a:cubicBezTo>
                <a:cubicBezTo>
                  <a:pt x="1586" y="1273"/>
                  <a:pt x="1592" y="1264"/>
                  <a:pt x="1601" y="1258"/>
                </a:cubicBezTo>
                <a:cubicBezTo>
                  <a:pt x="1603" y="1258"/>
                  <a:pt x="1605" y="1260"/>
                  <a:pt x="1606" y="1262"/>
                </a:cubicBezTo>
                <a:cubicBezTo>
                  <a:pt x="1609" y="1262"/>
                  <a:pt x="1613" y="1262"/>
                  <a:pt x="1615" y="1265"/>
                </a:cubicBezTo>
                <a:cubicBezTo>
                  <a:pt x="1615" y="1265"/>
                  <a:pt x="1615" y="1265"/>
                  <a:pt x="1615" y="1265"/>
                </a:cubicBezTo>
                <a:cubicBezTo>
                  <a:pt x="1618" y="1265"/>
                  <a:pt x="1620" y="1265"/>
                  <a:pt x="1622" y="1265"/>
                </a:cubicBezTo>
                <a:cubicBezTo>
                  <a:pt x="1623" y="1266"/>
                  <a:pt x="1624" y="1266"/>
                  <a:pt x="1625" y="1267"/>
                </a:cubicBezTo>
                <a:cubicBezTo>
                  <a:pt x="1634" y="1271"/>
                  <a:pt x="1643" y="1275"/>
                  <a:pt x="1652" y="1280"/>
                </a:cubicBezTo>
                <a:cubicBezTo>
                  <a:pt x="1656" y="1280"/>
                  <a:pt x="1660" y="1282"/>
                  <a:pt x="1664" y="1285"/>
                </a:cubicBezTo>
                <a:cubicBezTo>
                  <a:pt x="1664" y="1285"/>
                  <a:pt x="1664" y="1285"/>
                  <a:pt x="1664" y="1285"/>
                </a:cubicBezTo>
                <a:cubicBezTo>
                  <a:pt x="1667" y="1292"/>
                  <a:pt x="1670" y="1298"/>
                  <a:pt x="1679" y="1299"/>
                </a:cubicBezTo>
                <a:cubicBezTo>
                  <a:pt x="1686" y="1300"/>
                  <a:pt x="1689" y="1307"/>
                  <a:pt x="1691" y="1314"/>
                </a:cubicBezTo>
                <a:cubicBezTo>
                  <a:pt x="1692" y="1314"/>
                  <a:pt x="1692" y="1314"/>
                  <a:pt x="1693" y="1314"/>
                </a:cubicBezTo>
                <a:cubicBezTo>
                  <a:pt x="1693" y="1314"/>
                  <a:pt x="1693" y="1314"/>
                  <a:pt x="1693" y="1314"/>
                </a:cubicBezTo>
                <a:cubicBezTo>
                  <a:pt x="1694" y="1318"/>
                  <a:pt x="1695" y="1323"/>
                  <a:pt x="1700" y="1319"/>
                </a:cubicBezTo>
                <a:cubicBezTo>
                  <a:pt x="1710" y="1317"/>
                  <a:pt x="1720" y="1310"/>
                  <a:pt x="1724" y="1326"/>
                </a:cubicBezTo>
                <a:cubicBezTo>
                  <a:pt x="1725" y="1329"/>
                  <a:pt x="1728" y="1328"/>
                  <a:pt x="1730" y="1326"/>
                </a:cubicBezTo>
                <a:cubicBezTo>
                  <a:pt x="1733" y="1321"/>
                  <a:pt x="1737" y="1320"/>
                  <a:pt x="1742" y="1324"/>
                </a:cubicBezTo>
                <a:cubicBezTo>
                  <a:pt x="1746" y="1324"/>
                  <a:pt x="1747" y="1328"/>
                  <a:pt x="1750" y="1330"/>
                </a:cubicBezTo>
                <a:cubicBezTo>
                  <a:pt x="1756" y="1332"/>
                  <a:pt x="1762" y="1331"/>
                  <a:pt x="1766" y="1325"/>
                </a:cubicBezTo>
                <a:cubicBezTo>
                  <a:pt x="1768" y="1323"/>
                  <a:pt x="1771" y="1319"/>
                  <a:pt x="1776" y="1319"/>
                </a:cubicBezTo>
                <a:cubicBezTo>
                  <a:pt x="1776" y="1319"/>
                  <a:pt x="1776" y="1319"/>
                  <a:pt x="1776" y="1319"/>
                </a:cubicBezTo>
                <a:cubicBezTo>
                  <a:pt x="1777" y="1327"/>
                  <a:pt x="1786" y="1325"/>
                  <a:pt x="1790" y="1331"/>
                </a:cubicBezTo>
                <a:cubicBezTo>
                  <a:pt x="1792" y="1334"/>
                  <a:pt x="1796" y="1336"/>
                  <a:pt x="1798" y="1341"/>
                </a:cubicBezTo>
                <a:cubicBezTo>
                  <a:pt x="1804" y="1338"/>
                  <a:pt x="1808" y="1334"/>
                  <a:pt x="1810" y="1329"/>
                </a:cubicBezTo>
                <a:cubicBezTo>
                  <a:pt x="1821" y="1327"/>
                  <a:pt x="1825" y="1335"/>
                  <a:pt x="1830" y="1341"/>
                </a:cubicBezTo>
                <a:cubicBezTo>
                  <a:pt x="1830" y="1342"/>
                  <a:pt x="1830" y="1342"/>
                  <a:pt x="1830" y="1342"/>
                </a:cubicBezTo>
                <a:cubicBezTo>
                  <a:pt x="1830" y="1343"/>
                  <a:pt x="1830" y="1343"/>
                  <a:pt x="1830" y="1343"/>
                </a:cubicBezTo>
                <a:cubicBezTo>
                  <a:pt x="1833" y="1344"/>
                  <a:pt x="1835" y="1345"/>
                  <a:pt x="1837" y="1348"/>
                </a:cubicBezTo>
                <a:cubicBezTo>
                  <a:pt x="1837" y="1348"/>
                  <a:pt x="1837" y="1348"/>
                  <a:pt x="1837" y="1348"/>
                </a:cubicBezTo>
                <a:cubicBezTo>
                  <a:pt x="1839" y="1350"/>
                  <a:pt x="1842" y="1352"/>
                  <a:pt x="1843" y="1351"/>
                </a:cubicBezTo>
                <a:cubicBezTo>
                  <a:pt x="1856" y="1343"/>
                  <a:pt x="1867" y="1352"/>
                  <a:pt x="1878" y="1352"/>
                </a:cubicBezTo>
                <a:cubicBezTo>
                  <a:pt x="1882" y="1352"/>
                  <a:pt x="1883" y="1355"/>
                  <a:pt x="1884" y="1358"/>
                </a:cubicBezTo>
                <a:cubicBezTo>
                  <a:pt x="1884" y="1358"/>
                  <a:pt x="1885" y="1358"/>
                  <a:pt x="1886" y="1358"/>
                </a:cubicBezTo>
                <a:cubicBezTo>
                  <a:pt x="1888" y="1358"/>
                  <a:pt x="1891" y="1358"/>
                  <a:pt x="1893" y="1358"/>
                </a:cubicBezTo>
                <a:cubicBezTo>
                  <a:pt x="1910" y="1351"/>
                  <a:pt x="1923" y="1357"/>
                  <a:pt x="1932" y="1372"/>
                </a:cubicBezTo>
                <a:cubicBezTo>
                  <a:pt x="1932" y="1372"/>
                  <a:pt x="1932" y="1372"/>
                  <a:pt x="1932" y="1372"/>
                </a:cubicBezTo>
                <a:cubicBezTo>
                  <a:pt x="1939" y="1372"/>
                  <a:pt x="1947" y="1368"/>
                  <a:pt x="1952" y="1377"/>
                </a:cubicBezTo>
                <a:cubicBezTo>
                  <a:pt x="1952" y="1378"/>
                  <a:pt x="1952" y="1379"/>
                  <a:pt x="1952" y="1380"/>
                </a:cubicBezTo>
                <a:cubicBezTo>
                  <a:pt x="1953" y="1380"/>
                  <a:pt x="1953" y="1380"/>
                  <a:pt x="1954" y="1380"/>
                </a:cubicBezTo>
                <a:cubicBezTo>
                  <a:pt x="1956" y="1379"/>
                  <a:pt x="1957" y="1378"/>
                  <a:pt x="1959" y="1377"/>
                </a:cubicBezTo>
                <a:cubicBezTo>
                  <a:pt x="1960" y="1376"/>
                  <a:pt x="1961" y="1374"/>
                  <a:pt x="1961" y="1373"/>
                </a:cubicBezTo>
                <a:cubicBezTo>
                  <a:pt x="1961" y="1372"/>
                  <a:pt x="1961" y="1372"/>
                  <a:pt x="1961" y="1372"/>
                </a:cubicBezTo>
                <a:cubicBezTo>
                  <a:pt x="1970" y="1366"/>
                  <a:pt x="1980" y="1365"/>
                  <a:pt x="1991" y="1368"/>
                </a:cubicBezTo>
                <a:cubicBezTo>
                  <a:pt x="1995" y="1369"/>
                  <a:pt x="1999" y="1369"/>
                  <a:pt x="2003" y="1370"/>
                </a:cubicBezTo>
                <a:cubicBezTo>
                  <a:pt x="2003" y="1370"/>
                  <a:pt x="2003" y="1370"/>
                  <a:pt x="2003" y="1370"/>
                </a:cubicBezTo>
                <a:cubicBezTo>
                  <a:pt x="2013" y="1365"/>
                  <a:pt x="2025" y="1366"/>
                  <a:pt x="2035" y="1361"/>
                </a:cubicBezTo>
                <a:cubicBezTo>
                  <a:pt x="2042" y="1357"/>
                  <a:pt x="2046" y="1360"/>
                  <a:pt x="2047" y="1367"/>
                </a:cubicBezTo>
                <a:cubicBezTo>
                  <a:pt x="2049" y="1368"/>
                  <a:pt x="2050" y="1369"/>
                  <a:pt x="2051" y="1370"/>
                </a:cubicBezTo>
                <a:cubicBezTo>
                  <a:pt x="2057" y="1377"/>
                  <a:pt x="2068" y="1373"/>
                  <a:pt x="2074" y="1380"/>
                </a:cubicBezTo>
                <a:cubicBezTo>
                  <a:pt x="2074" y="1381"/>
                  <a:pt x="2075" y="1382"/>
                  <a:pt x="2076" y="1382"/>
                </a:cubicBezTo>
                <a:cubicBezTo>
                  <a:pt x="2079" y="1386"/>
                  <a:pt x="2083" y="1388"/>
                  <a:pt x="2088" y="1389"/>
                </a:cubicBezTo>
                <a:cubicBezTo>
                  <a:pt x="2095" y="1375"/>
                  <a:pt x="2097" y="1374"/>
                  <a:pt x="2110" y="1385"/>
                </a:cubicBezTo>
                <a:cubicBezTo>
                  <a:pt x="2111" y="1389"/>
                  <a:pt x="2113" y="1393"/>
                  <a:pt x="2117" y="1394"/>
                </a:cubicBezTo>
                <a:cubicBezTo>
                  <a:pt x="2133" y="1399"/>
                  <a:pt x="2145" y="1411"/>
                  <a:pt x="2162" y="1416"/>
                </a:cubicBezTo>
                <a:cubicBezTo>
                  <a:pt x="2176" y="1419"/>
                  <a:pt x="2189" y="1420"/>
                  <a:pt x="2200" y="1409"/>
                </a:cubicBezTo>
                <a:cubicBezTo>
                  <a:pt x="2200" y="1409"/>
                  <a:pt x="2200" y="1409"/>
                  <a:pt x="2200" y="1409"/>
                </a:cubicBezTo>
                <a:cubicBezTo>
                  <a:pt x="2203" y="1408"/>
                  <a:pt x="2204" y="1403"/>
                  <a:pt x="2208" y="1407"/>
                </a:cubicBezTo>
                <a:cubicBezTo>
                  <a:pt x="2210" y="1407"/>
                  <a:pt x="2213" y="1409"/>
                  <a:pt x="2213" y="1408"/>
                </a:cubicBezTo>
                <a:cubicBezTo>
                  <a:pt x="2226" y="1397"/>
                  <a:pt x="2228" y="1409"/>
                  <a:pt x="2232" y="1416"/>
                </a:cubicBezTo>
                <a:cubicBezTo>
                  <a:pt x="2232" y="1416"/>
                  <a:pt x="2232" y="1416"/>
                  <a:pt x="2232" y="1416"/>
                </a:cubicBezTo>
                <a:cubicBezTo>
                  <a:pt x="2232" y="1418"/>
                  <a:pt x="2232" y="1420"/>
                  <a:pt x="2232" y="1421"/>
                </a:cubicBezTo>
                <a:cubicBezTo>
                  <a:pt x="2245" y="1428"/>
                  <a:pt x="2259" y="1422"/>
                  <a:pt x="2271" y="1427"/>
                </a:cubicBezTo>
                <a:cubicBezTo>
                  <a:pt x="2281" y="1431"/>
                  <a:pt x="2290" y="1436"/>
                  <a:pt x="2300" y="1441"/>
                </a:cubicBezTo>
                <a:cubicBezTo>
                  <a:pt x="2300" y="1441"/>
                  <a:pt x="2300" y="1441"/>
                  <a:pt x="2300" y="1441"/>
                </a:cubicBezTo>
                <a:cubicBezTo>
                  <a:pt x="2306" y="1450"/>
                  <a:pt x="2312" y="1445"/>
                  <a:pt x="2317" y="1441"/>
                </a:cubicBezTo>
                <a:cubicBezTo>
                  <a:pt x="2324" y="1440"/>
                  <a:pt x="2329" y="1443"/>
                  <a:pt x="2334" y="1447"/>
                </a:cubicBezTo>
                <a:cubicBezTo>
                  <a:pt x="2334" y="1445"/>
                  <a:pt x="2334" y="1445"/>
                  <a:pt x="2334" y="1445"/>
                </a:cubicBezTo>
                <a:cubicBezTo>
                  <a:pt x="2336" y="1446"/>
                  <a:pt x="2337" y="1446"/>
                  <a:pt x="2339" y="1446"/>
                </a:cubicBezTo>
                <a:cubicBezTo>
                  <a:pt x="2348" y="1449"/>
                  <a:pt x="2357" y="1444"/>
                  <a:pt x="2367" y="1446"/>
                </a:cubicBezTo>
                <a:cubicBezTo>
                  <a:pt x="2371" y="1446"/>
                  <a:pt x="2376" y="1446"/>
                  <a:pt x="2378" y="1451"/>
                </a:cubicBezTo>
                <a:cubicBezTo>
                  <a:pt x="2391" y="1452"/>
                  <a:pt x="2403" y="1446"/>
                  <a:pt x="2415" y="1451"/>
                </a:cubicBezTo>
                <a:cubicBezTo>
                  <a:pt x="2417" y="1454"/>
                  <a:pt x="2421" y="1453"/>
                  <a:pt x="2424" y="1452"/>
                </a:cubicBezTo>
                <a:cubicBezTo>
                  <a:pt x="2429" y="1442"/>
                  <a:pt x="2435" y="1437"/>
                  <a:pt x="2447" y="1441"/>
                </a:cubicBezTo>
                <a:cubicBezTo>
                  <a:pt x="2452" y="1442"/>
                  <a:pt x="2457" y="1439"/>
                  <a:pt x="2463" y="1439"/>
                </a:cubicBezTo>
                <a:cubicBezTo>
                  <a:pt x="2473" y="1438"/>
                  <a:pt x="2484" y="1437"/>
                  <a:pt x="2490" y="1449"/>
                </a:cubicBezTo>
                <a:cubicBezTo>
                  <a:pt x="2490" y="1450"/>
                  <a:pt x="2493" y="1450"/>
                  <a:pt x="2495" y="1450"/>
                </a:cubicBezTo>
                <a:cubicBezTo>
                  <a:pt x="2509" y="1445"/>
                  <a:pt x="2520" y="1433"/>
                  <a:pt x="2537" y="1436"/>
                </a:cubicBezTo>
                <a:cubicBezTo>
                  <a:pt x="2542" y="1435"/>
                  <a:pt x="2547" y="1438"/>
                  <a:pt x="2551" y="1436"/>
                </a:cubicBezTo>
                <a:cubicBezTo>
                  <a:pt x="2551" y="1436"/>
                  <a:pt x="2551" y="1436"/>
                  <a:pt x="2551" y="1436"/>
                </a:cubicBezTo>
                <a:cubicBezTo>
                  <a:pt x="2560" y="1436"/>
                  <a:pt x="2569" y="1436"/>
                  <a:pt x="2577" y="1433"/>
                </a:cubicBezTo>
                <a:cubicBezTo>
                  <a:pt x="2583" y="1431"/>
                  <a:pt x="2588" y="1429"/>
                  <a:pt x="2593" y="1433"/>
                </a:cubicBezTo>
                <a:cubicBezTo>
                  <a:pt x="2603" y="1439"/>
                  <a:pt x="2613" y="1444"/>
                  <a:pt x="2622" y="1449"/>
                </a:cubicBezTo>
                <a:cubicBezTo>
                  <a:pt x="2627" y="1452"/>
                  <a:pt x="2632" y="1453"/>
                  <a:pt x="2637" y="1449"/>
                </a:cubicBezTo>
                <a:cubicBezTo>
                  <a:pt x="2642" y="1445"/>
                  <a:pt x="2649" y="1446"/>
                  <a:pt x="2651" y="1450"/>
                </a:cubicBezTo>
                <a:cubicBezTo>
                  <a:pt x="2657" y="1458"/>
                  <a:pt x="2665" y="1461"/>
                  <a:pt x="2671" y="1467"/>
                </a:cubicBezTo>
                <a:cubicBezTo>
                  <a:pt x="2673" y="1467"/>
                  <a:pt x="2674" y="1468"/>
                  <a:pt x="2676" y="1468"/>
                </a:cubicBezTo>
                <a:cubicBezTo>
                  <a:pt x="2676" y="1468"/>
                  <a:pt x="2676" y="1468"/>
                  <a:pt x="2676" y="1468"/>
                </a:cubicBezTo>
                <a:cubicBezTo>
                  <a:pt x="2677" y="1469"/>
                  <a:pt x="2677" y="1469"/>
                  <a:pt x="2678" y="1470"/>
                </a:cubicBezTo>
                <a:cubicBezTo>
                  <a:pt x="2683" y="1476"/>
                  <a:pt x="2688" y="1470"/>
                  <a:pt x="2693" y="1470"/>
                </a:cubicBezTo>
                <a:cubicBezTo>
                  <a:pt x="2695" y="1471"/>
                  <a:pt x="2697" y="1472"/>
                  <a:pt x="2700" y="1473"/>
                </a:cubicBezTo>
                <a:cubicBezTo>
                  <a:pt x="2700" y="1473"/>
                  <a:pt x="2700" y="1473"/>
                  <a:pt x="2700" y="1473"/>
                </a:cubicBezTo>
                <a:cubicBezTo>
                  <a:pt x="2700" y="1474"/>
                  <a:pt x="2700" y="1475"/>
                  <a:pt x="2700" y="1475"/>
                </a:cubicBezTo>
                <a:cubicBezTo>
                  <a:pt x="2709" y="1481"/>
                  <a:pt x="2715" y="1478"/>
                  <a:pt x="2720" y="1470"/>
                </a:cubicBezTo>
                <a:cubicBezTo>
                  <a:pt x="2720" y="1470"/>
                  <a:pt x="2720" y="1470"/>
                  <a:pt x="2720" y="1470"/>
                </a:cubicBezTo>
                <a:cubicBezTo>
                  <a:pt x="2727" y="1464"/>
                  <a:pt x="2737" y="1460"/>
                  <a:pt x="2740" y="1451"/>
                </a:cubicBezTo>
                <a:cubicBezTo>
                  <a:pt x="2742" y="1448"/>
                  <a:pt x="2744" y="1447"/>
                  <a:pt x="2747" y="1447"/>
                </a:cubicBezTo>
                <a:cubicBezTo>
                  <a:pt x="2755" y="1448"/>
                  <a:pt x="2761" y="1444"/>
                  <a:pt x="2768" y="1443"/>
                </a:cubicBezTo>
                <a:cubicBezTo>
                  <a:pt x="2768" y="1436"/>
                  <a:pt x="2773" y="1435"/>
                  <a:pt x="2778" y="1433"/>
                </a:cubicBezTo>
                <a:cubicBezTo>
                  <a:pt x="2783" y="1434"/>
                  <a:pt x="2787" y="1432"/>
                  <a:pt x="2792" y="1435"/>
                </a:cubicBezTo>
                <a:cubicBezTo>
                  <a:pt x="2798" y="1438"/>
                  <a:pt x="2800" y="1433"/>
                  <a:pt x="2803" y="1429"/>
                </a:cubicBezTo>
                <a:cubicBezTo>
                  <a:pt x="2803" y="1429"/>
                  <a:pt x="2803" y="1429"/>
                  <a:pt x="2803" y="1429"/>
                </a:cubicBezTo>
                <a:cubicBezTo>
                  <a:pt x="2804" y="1429"/>
                  <a:pt x="2805" y="1429"/>
                  <a:pt x="2806" y="1429"/>
                </a:cubicBezTo>
                <a:cubicBezTo>
                  <a:pt x="2803" y="1417"/>
                  <a:pt x="2816" y="1422"/>
                  <a:pt x="2820" y="1417"/>
                </a:cubicBezTo>
                <a:cubicBezTo>
                  <a:pt x="2820" y="1417"/>
                  <a:pt x="2820" y="1417"/>
                  <a:pt x="2820" y="1417"/>
                </a:cubicBezTo>
                <a:cubicBezTo>
                  <a:pt x="2833" y="1405"/>
                  <a:pt x="2848" y="1408"/>
                  <a:pt x="2861" y="1414"/>
                </a:cubicBezTo>
                <a:cubicBezTo>
                  <a:pt x="2869" y="1417"/>
                  <a:pt x="2878" y="1420"/>
                  <a:pt x="2884" y="1428"/>
                </a:cubicBezTo>
                <a:cubicBezTo>
                  <a:pt x="2886" y="1430"/>
                  <a:pt x="2888" y="1432"/>
                  <a:pt x="2891" y="1431"/>
                </a:cubicBezTo>
                <a:cubicBezTo>
                  <a:pt x="2891" y="1430"/>
                  <a:pt x="2892" y="1429"/>
                  <a:pt x="2893" y="1428"/>
                </a:cubicBezTo>
                <a:cubicBezTo>
                  <a:pt x="2893" y="1428"/>
                  <a:pt x="2893" y="1428"/>
                  <a:pt x="2893" y="1428"/>
                </a:cubicBezTo>
                <a:cubicBezTo>
                  <a:pt x="2893" y="1428"/>
                  <a:pt x="2893" y="1428"/>
                  <a:pt x="2893" y="1428"/>
                </a:cubicBezTo>
                <a:cubicBezTo>
                  <a:pt x="2893" y="1428"/>
                  <a:pt x="2894" y="1428"/>
                  <a:pt x="2895" y="1428"/>
                </a:cubicBezTo>
                <a:cubicBezTo>
                  <a:pt x="2895" y="1429"/>
                  <a:pt x="2895" y="1429"/>
                  <a:pt x="2895" y="1429"/>
                </a:cubicBezTo>
                <a:cubicBezTo>
                  <a:pt x="2907" y="1433"/>
                  <a:pt x="2920" y="1428"/>
                  <a:pt x="2927" y="1416"/>
                </a:cubicBezTo>
                <a:cubicBezTo>
                  <a:pt x="2932" y="1408"/>
                  <a:pt x="2939" y="1407"/>
                  <a:pt x="2943" y="1415"/>
                </a:cubicBezTo>
                <a:cubicBezTo>
                  <a:pt x="2946" y="1420"/>
                  <a:pt x="2952" y="1421"/>
                  <a:pt x="2955" y="1426"/>
                </a:cubicBezTo>
                <a:cubicBezTo>
                  <a:pt x="2955" y="1426"/>
                  <a:pt x="2956" y="1426"/>
                  <a:pt x="2956" y="1426"/>
                </a:cubicBezTo>
                <a:cubicBezTo>
                  <a:pt x="2962" y="1430"/>
                  <a:pt x="2967" y="1434"/>
                  <a:pt x="2973" y="1427"/>
                </a:cubicBezTo>
                <a:cubicBezTo>
                  <a:pt x="2974" y="1425"/>
                  <a:pt x="2975" y="1424"/>
                  <a:pt x="2976" y="1422"/>
                </a:cubicBezTo>
                <a:cubicBezTo>
                  <a:pt x="2981" y="1419"/>
                  <a:pt x="2987" y="1417"/>
                  <a:pt x="2993" y="1417"/>
                </a:cubicBezTo>
                <a:cubicBezTo>
                  <a:pt x="2993" y="1418"/>
                  <a:pt x="2994" y="1420"/>
                  <a:pt x="2995" y="1422"/>
                </a:cubicBezTo>
                <a:cubicBezTo>
                  <a:pt x="2995" y="1422"/>
                  <a:pt x="2995" y="1423"/>
                  <a:pt x="2996" y="1424"/>
                </a:cubicBezTo>
                <a:cubicBezTo>
                  <a:pt x="2996" y="1425"/>
                  <a:pt x="2997" y="1427"/>
                  <a:pt x="2998" y="1428"/>
                </a:cubicBezTo>
                <a:cubicBezTo>
                  <a:pt x="3001" y="1434"/>
                  <a:pt x="3006" y="1437"/>
                  <a:pt x="3012" y="1438"/>
                </a:cubicBezTo>
                <a:cubicBezTo>
                  <a:pt x="3016" y="1438"/>
                  <a:pt x="3019" y="1438"/>
                  <a:pt x="3022" y="1441"/>
                </a:cubicBezTo>
                <a:cubicBezTo>
                  <a:pt x="3022" y="1442"/>
                  <a:pt x="3022" y="1442"/>
                  <a:pt x="3023" y="1443"/>
                </a:cubicBezTo>
                <a:cubicBezTo>
                  <a:pt x="3023" y="1443"/>
                  <a:pt x="3024" y="1443"/>
                  <a:pt x="3025" y="1443"/>
                </a:cubicBezTo>
                <a:cubicBezTo>
                  <a:pt x="3034" y="1444"/>
                  <a:pt x="3043" y="1441"/>
                  <a:pt x="3051" y="1436"/>
                </a:cubicBezTo>
                <a:cubicBezTo>
                  <a:pt x="3053" y="1433"/>
                  <a:pt x="3055" y="1430"/>
                  <a:pt x="3057" y="1427"/>
                </a:cubicBezTo>
                <a:cubicBezTo>
                  <a:pt x="3062" y="1417"/>
                  <a:pt x="3067" y="1407"/>
                  <a:pt x="3081" y="1416"/>
                </a:cubicBezTo>
                <a:cubicBezTo>
                  <a:pt x="3083" y="1418"/>
                  <a:pt x="3088" y="1421"/>
                  <a:pt x="3091" y="1414"/>
                </a:cubicBezTo>
                <a:cubicBezTo>
                  <a:pt x="3091" y="1414"/>
                  <a:pt x="3091" y="1414"/>
                  <a:pt x="3091" y="1414"/>
                </a:cubicBezTo>
                <a:cubicBezTo>
                  <a:pt x="3091" y="1414"/>
                  <a:pt x="3092" y="1414"/>
                  <a:pt x="3093" y="1414"/>
                </a:cubicBezTo>
                <a:cubicBezTo>
                  <a:pt x="3094" y="1413"/>
                  <a:pt x="3095" y="1411"/>
                  <a:pt x="3096" y="1410"/>
                </a:cubicBezTo>
                <a:cubicBezTo>
                  <a:pt x="3096" y="1410"/>
                  <a:pt x="3096" y="1410"/>
                  <a:pt x="3096" y="1410"/>
                </a:cubicBezTo>
                <a:cubicBezTo>
                  <a:pt x="3103" y="1406"/>
                  <a:pt x="3103" y="1398"/>
                  <a:pt x="3105" y="1392"/>
                </a:cubicBezTo>
                <a:cubicBezTo>
                  <a:pt x="3106" y="1387"/>
                  <a:pt x="3106" y="1383"/>
                  <a:pt x="3112" y="1383"/>
                </a:cubicBezTo>
                <a:cubicBezTo>
                  <a:pt x="3112" y="1383"/>
                  <a:pt x="3112" y="1383"/>
                  <a:pt x="3112" y="1383"/>
                </a:cubicBezTo>
                <a:cubicBezTo>
                  <a:pt x="3111" y="1389"/>
                  <a:pt x="3115" y="1390"/>
                  <a:pt x="3120" y="1391"/>
                </a:cubicBezTo>
                <a:cubicBezTo>
                  <a:pt x="3131" y="1393"/>
                  <a:pt x="3138" y="1399"/>
                  <a:pt x="3142" y="1409"/>
                </a:cubicBezTo>
                <a:cubicBezTo>
                  <a:pt x="3143" y="1411"/>
                  <a:pt x="3145" y="1412"/>
                  <a:pt x="3147" y="1414"/>
                </a:cubicBezTo>
                <a:cubicBezTo>
                  <a:pt x="3151" y="1414"/>
                  <a:pt x="3157" y="1413"/>
                  <a:pt x="3159" y="1416"/>
                </a:cubicBezTo>
                <a:cubicBezTo>
                  <a:pt x="3169" y="1429"/>
                  <a:pt x="3180" y="1422"/>
                  <a:pt x="3191" y="1419"/>
                </a:cubicBezTo>
                <a:cubicBezTo>
                  <a:pt x="3191" y="1419"/>
                  <a:pt x="3191" y="1419"/>
                  <a:pt x="3191" y="1419"/>
                </a:cubicBezTo>
                <a:cubicBezTo>
                  <a:pt x="3193" y="1415"/>
                  <a:pt x="3197" y="1413"/>
                  <a:pt x="3202" y="1414"/>
                </a:cubicBezTo>
                <a:cubicBezTo>
                  <a:pt x="3202" y="1414"/>
                  <a:pt x="3202" y="1414"/>
                  <a:pt x="3202" y="1414"/>
                </a:cubicBezTo>
                <a:cubicBezTo>
                  <a:pt x="3202" y="1415"/>
                  <a:pt x="3203" y="1416"/>
                  <a:pt x="3203" y="1416"/>
                </a:cubicBezTo>
                <a:cubicBezTo>
                  <a:pt x="3221" y="1414"/>
                  <a:pt x="3237" y="1419"/>
                  <a:pt x="3252" y="1428"/>
                </a:cubicBezTo>
                <a:cubicBezTo>
                  <a:pt x="3261" y="1433"/>
                  <a:pt x="3275" y="1428"/>
                  <a:pt x="3283" y="1438"/>
                </a:cubicBezTo>
                <a:cubicBezTo>
                  <a:pt x="3284" y="1441"/>
                  <a:pt x="3285" y="1443"/>
                  <a:pt x="3288" y="1444"/>
                </a:cubicBezTo>
                <a:cubicBezTo>
                  <a:pt x="3288" y="1444"/>
                  <a:pt x="3288" y="1444"/>
                  <a:pt x="3288" y="1444"/>
                </a:cubicBezTo>
                <a:cubicBezTo>
                  <a:pt x="3291" y="1453"/>
                  <a:pt x="3300" y="1458"/>
                  <a:pt x="3308" y="1459"/>
                </a:cubicBezTo>
                <a:cubicBezTo>
                  <a:pt x="3319" y="1461"/>
                  <a:pt x="3324" y="1468"/>
                  <a:pt x="3329" y="1475"/>
                </a:cubicBezTo>
                <a:cubicBezTo>
                  <a:pt x="3329" y="1477"/>
                  <a:pt x="3329" y="1478"/>
                  <a:pt x="3330" y="1480"/>
                </a:cubicBezTo>
                <a:cubicBezTo>
                  <a:pt x="3334" y="1482"/>
                  <a:pt x="3338" y="1485"/>
                  <a:pt x="3342" y="1486"/>
                </a:cubicBezTo>
                <a:cubicBezTo>
                  <a:pt x="3351" y="1488"/>
                  <a:pt x="3361" y="1492"/>
                  <a:pt x="3363" y="1477"/>
                </a:cubicBezTo>
                <a:cubicBezTo>
                  <a:pt x="3364" y="1472"/>
                  <a:pt x="3368" y="1468"/>
                  <a:pt x="3371" y="1463"/>
                </a:cubicBezTo>
                <a:cubicBezTo>
                  <a:pt x="3390" y="1445"/>
                  <a:pt x="3392" y="1442"/>
                  <a:pt x="3405" y="1448"/>
                </a:cubicBezTo>
                <a:cubicBezTo>
                  <a:pt x="3405" y="1449"/>
                  <a:pt x="3405" y="1450"/>
                  <a:pt x="3405" y="1451"/>
                </a:cubicBezTo>
                <a:cubicBezTo>
                  <a:pt x="3406" y="1453"/>
                  <a:pt x="3406" y="1456"/>
                  <a:pt x="3407" y="1458"/>
                </a:cubicBezTo>
                <a:cubicBezTo>
                  <a:pt x="3412" y="1461"/>
                  <a:pt x="3416" y="1459"/>
                  <a:pt x="3419" y="1455"/>
                </a:cubicBezTo>
                <a:cubicBezTo>
                  <a:pt x="3422" y="1451"/>
                  <a:pt x="3427" y="1450"/>
                  <a:pt x="3432" y="1450"/>
                </a:cubicBezTo>
                <a:cubicBezTo>
                  <a:pt x="3433" y="1447"/>
                  <a:pt x="3436" y="1446"/>
                  <a:pt x="3439" y="1446"/>
                </a:cubicBezTo>
                <a:cubicBezTo>
                  <a:pt x="3448" y="1452"/>
                  <a:pt x="3452" y="1462"/>
                  <a:pt x="3461" y="1469"/>
                </a:cubicBezTo>
                <a:cubicBezTo>
                  <a:pt x="3467" y="1475"/>
                  <a:pt x="3472" y="1474"/>
                  <a:pt x="3477" y="1470"/>
                </a:cubicBezTo>
                <a:cubicBezTo>
                  <a:pt x="3482" y="1467"/>
                  <a:pt x="3487" y="1465"/>
                  <a:pt x="3493" y="1465"/>
                </a:cubicBezTo>
                <a:cubicBezTo>
                  <a:pt x="3501" y="1472"/>
                  <a:pt x="3509" y="1477"/>
                  <a:pt x="3520" y="1467"/>
                </a:cubicBezTo>
                <a:cubicBezTo>
                  <a:pt x="3524" y="1464"/>
                  <a:pt x="3535" y="1464"/>
                  <a:pt x="3542" y="1470"/>
                </a:cubicBezTo>
                <a:cubicBezTo>
                  <a:pt x="3543" y="1470"/>
                  <a:pt x="3543" y="1470"/>
                  <a:pt x="3544" y="1470"/>
                </a:cubicBezTo>
                <a:cubicBezTo>
                  <a:pt x="3545" y="1471"/>
                  <a:pt x="3547" y="1471"/>
                  <a:pt x="3547" y="1471"/>
                </a:cubicBezTo>
                <a:cubicBezTo>
                  <a:pt x="3551" y="1457"/>
                  <a:pt x="3568" y="1453"/>
                  <a:pt x="3571" y="1438"/>
                </a:cubicBezTo>
                <a:cubicBezTo>
                  <a:pt x="3576" y="1433"/>
                  <a:pt x="3587" y="1434"/>
                  <a:pt x="3588" y="1424"/>
                </a:cubicBezTo>
                <a:cubicBezTo>
                  <a:pt x="3588" y="1424"/>
                  <a:pt x="3588" y="1424"/>
                  <a:pt x="3588" y="1424"/>
                </a:cubicBezTo>
                <a:cubicBezTo>
                  <a:pt x="3590" y="1422"/>
                  <a:pt x="3592" y="1420"/>
                  <a:pt x="3595" y="1419"/>
                </a:cubicBezTo>
                <a:cubicBezTo>
                  <a:pt x="3596" y="1413"/>
                  <a:pt x="3600" y="1411"/>
                  <a:pt x="3605" y="1412"/>
                </a:cubicBezTo>
                <a:cubicBezTo>
                  <a:pt x="3625" y="1418"/>
                  <a:pt x="3645" y="1413"/>
                  <a:pt x="3666" y="1414"/>
                </a:cubicBezTo>
                <a:cubicBezTo>
                  <a:pt x="3667" y="1411"/>
                  <a:pt x="3669" y="1409"/>
                  <a:pt x="3671" y="1407"/>
                </a:cubicBezTo>
                <a:cubicBezTo>
                  <a:pt x="3673" y="1406"/>
                  <a:pt x="3675" y="1403"/>
                  <a:pt x="3678" y="1407"/>
                </a:cubicBezTo>
                <a:cubicBezTo>
                  <a:pt x="3682" y="1408"/>
                  <a:pt x="3683" y="1414"/>
                  <a:pt x="3688" y="1410"/>
                </a:cubicBezTo>
                <a:cubicBezTo>
                  <a:pt x="3688" y="1410"/>
                  <a:pt x="3688" y="1410"/>
                  <a:pt x="3688" y="1410"/>
                </a:cubicBezTo>
                <a:cubicBezTo>
                  <a:pt x="3699" y="1409"/>
                  <a:pt x="3706" y="1407"/>
                  <a:pt x="3708" y="1394"/>
                </a:cubicBezTo>
                <a:cubicBezTo>
                  <a:pt x="3710" y="1382"/>
                  <a:pt x="3720" y="1380"/>
                  <a:pt x="3731" y="1380"/>
                </a:cubicBezTo>
                <a:cubicBezTo>
                  <a:pt x="3735" y="1380"/>
                  <a:pt x="3740" y="1383"/>
                  <a:pt x="3744" y="1377"/>
                </a:cubicBezTo>
                <a:cubicBezTo>
                  <a:pt x="3747" y="1375"/>
                  <a:pt x="3750" y="1374"/>
                  <a:pt x="3751" y="1370"/>
                </a:cubicBezTo>
                <a:cubicBezTo>
                  <a:pt x="3750" y="1364"/>
                  <a:pt x="3755" y="1363"/>
                  <a:pt x="3759" y="1360"/>
                </a:cubicBezTo>
                <a:cubicBezTo>
                  <a:pt x="3759" y="1360"/>
                  <a:pt x="3760" y="1360"/>
                  <a:pt x="3761" y="1360"/>
                </a:cubicBezTo>
                <a:cubicBezTo>
                  <a:pt x="3769" y="1365"/>
                  <a:pt x="3773" y="1358"/>
                  <a:pt x="3778" y="1355"/>
                </a:cubicBezTo>
                <a:cubicBezTo>
                  <a:pt x="3785" y="1354"/>
                  <a:pt x="3788" y="1354"/>
                  <a:pt x="3788" y="1351"/>
                </a:cubicBezTo>
                <a:cubicBezTo>
                  <a:pt x="3790" y="1354"/>
                  <a:pt x="3792" y="1356"/>
                  <a:pt x="3795" y="1357"/>
                </a:cubicBezTo>
                <a:cubicBezTo>
                  <a:pt x="3798" y="1359"/>
                  <a:pt x="3801" y="1359"/>
                  <a:pt x="3804" y="1359"/>
                </a:cubicBezTo>
                <a:cubicBezTo>
                  <a:pt x="3804" y="1360"/>
                  <a:pt x="3804" y="1360"/>
                  <a:pt x="3805" y="1361"/>
                </a:cubicBezTo>
                <a:cubicBezTo>
                  <a:pt x="3803" y="1362"/>
                  <a:pt x="3802" y="1363"/>
                  <a:pt x="3803" y="1365"/>
                </a:cubicBezTo>
                <a:cubicBezTo>
                  <a:pt x="3804" y="1366"/>
                  <a:pt x="3806" y="1367"/>
                  <a:pt x="3807" y="1368"/>
                </a:cubicBezTo>
                <a:cubicBezTo>
                  <a:pt x="3807" y="1368"/>
                  <a:pt x="3807" y="1369"/>
                  <a:pt x="3807" y="1370"/>
                </a:cubicBezTo>
                <a:cubicBezTo>
                  <a:pt x="3807" y="1370"/>
                  <a:pt x="3807" y="1370"/>
                  <a:pt x="3807" y="1370"/>
                </a:cubicBezTo>
                <a:cubicBezTo>
                  <a:pt x="3813" y="1372"/>
                  <a:pt x="3818" y="1376"/>
                  <a:pt x="3824" y="1373"/>
                </a:cubicBezTo>
                <a:cubicBezTo>
                  <a:pt x="3828" y="1370"/>
                  <a:pt x="3833" y="1370"/>
                  <a:pt x="3837" y="1372"/>
                </a:cubicBezTo>
                <a:cubicBezTo>
                  <a:pt x="3840" y="1372"/>
                  <a:pt x="3843" y="1372"/>
                  <a:pt x="3846" y="1372"/>
                </a:cubicBezTo>
                <a:cubicBezTo>
                  <a:pt x="3848" y="1370"/>
                  <a:pt x="3853" y="1370"/>
                  <a:pt x="3851" y="1365"/>
                </a:cubicBezTo>
                <a:cubicBezTo>
                  <a:pt x="3848" y="1363"/>
                  <a:pt x="3849" y="1359"/>
                  <a:pt x="3849" y="1356"/>
                </a:cubicBezTo>
                <a:close/>
                <a:moveTo>
                  <a:pt x="1102" y="54"/>
                </a:moveTo>
                <a:cubicBezTo>
                  <a:pt x="1102" y="54"/>
                  <a:pt x="1102" y="54"/>
                  <a:pt x="1102" y="54"/>
                </a:cubicBezTo>
                <a:cubicBezTo>
                  <a:pt x="1102" y="54"/>
                  <a:pt x="1102" y="54"/>
                  <a:pt x="1102" y="54"/>
                </a:cubicBezTo>
                <a:cubicBezTo>
                  <a:pt x="1102" y="54"/>
                  <a:pt x="1102" y="54"/>
                  <a:pt x="1102" y="54"/>
                </a:cubicBezTo>
                <a:cubicBezTo>
                  <a:pt x="1102" y="54"/>
                  <a:pt x="1102" y="54"/>
                  <a:pt x="1102" y="54"/>
                </a:cubicBezTo>
                <a:close/>
                <a:moveTo>
                  <a:pt x="2764" y="1436"/>
                </a:moveTo>
                <a:cubicBezTo>
                  <a:pt x="2764" y="1436"/>
                  <a:pt x="2764" y="1436"/>
                  <a:pt x="2764" y="1436"/>
                </a:cubicBezTo>
                <a:cubicBezTo>
                  <a:pt x="2764" y="1436"/>
                  <a:pt x="2764" y="1436"/>
                  <a:pt x="2764" y="1436"/>
                </a:cubicBezTo>
                <a:cubicBezTo>
                  <a:pt x="2764" y="1436"/>
                  <a:pt x="2764" y="1436"/>
                  <a:pt x="2764" y="1436"/>
                </a:cubicBezTo>
                <a:cubicBezTo>
                  <a:pt x="2764" y="1436"/>
                  <a:pt x="2764" y="1436"/>
                  <a:pt x="2764" y="1436"/>
                </a:cubicBezTo>
                <a:close/>
                <a:moveTo>
                  <a:pt x="2881" y="106"/>
                </a:moveTo>
                <a:cubicBezTo>
                  <a:pt x="2881" y="106"/>
                  <a:pt x="2881" y="106"/>
                  <a:pt x="2881" y="106"/>
                </a:cubicBezTo>
                <a:cubicBezTo>
                  <a:pt x="2882" y="105"/>
                  <a:pt x="2882" y="105"/>
                  <a:pt x="2882" y="105"/>
                </a:cubicBezTo>
                <a:lnTo>
                  <a:pt x="2881" y="106"/>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r>
              <a:rPr lang="en-GB" sz="1100" dirty="0">
                <a:solidFill>
                  <a:schemeClr val="accent1"/>
                </a:solidFill>
                <a:latin typeface="Consolas" panose="020B0609020204030204" pitchFamily="49" charset="0"/>
              </a:rPr>
              <a:t> 	else:</a:t>
            </a:r>
          </a:p>
        </p:txBody>
      </p:sp>
      <p:sp>
        <p:nvSpPr>
          <p:cNvPr id="21" name="Freeform 46">
            <a:extLst>
              <a:ext uri="{FF2B5EF4-FFF2-40B4-BE49-F238E27FC236}">
                <a16:creationId xmlns:a16="http://schemas.microsoft.com/office/drawing/2014/main" id="{925609BB-5B16-49CA-8415-63F92592C37F}"/>
              </a:ext>
            </a:extLst>
          </p:cNvPr>
          <p:cNvSpPr>
            <a:spLocks noEditPoints="1"/>
          </p:cNvSpPr>
          <p:nvPr/>
        </p:nvSpPr>
        <p:spPr bwMode="auto">
          <a:xfrm>
            <a:off x="3980414" y="4255207"/>
            <a:ext cx="4217720" cy="368361"/>
          </a:xfrm>
          <a:custGeom>
            <a:avLst/>
            <a:gdLst>
              <a:gd name="T0" fmla="*/ 3802 w 3862"/>
              <a:gd name="T1" fmla="*/ 82 h 1492"/>
              <a:gd name="T2" fmla="*/ 3599 w 3862"/>
              <a:gd name="T3" fmla="*/ 60 h 1492"/>
              <a:gd name="T4" fmla="*/ 3424 w 3862"/>
              <a:gd name="T5" fmla="*/ 18 h 1492"/>
              <a:gd name="T6" fmla="*/ 3294 w 3862"/>
              <a:gd name="T7" fmla="*/ 37 h 1492"/>
              <a:gd name="T8" fmla="*/ 3211 w 3862"/>
              <a:gd name="T9" fmla="*/ 84 h 1492"/>
              <a:gd name="T10" fmla="*/ 3037 w 3862"/>
              <a:gd name="T11" fmla="*/ 87 h 1492"/>
              <a:gd name="T12" fmla="*/ 2882 w 3862"/>
              <a:gd name="T13" fmla="*/ 105 h 1492"/>
              <a:gd name="T14" fmla="*/ 2747 w 3862"/>
              <a:gd name="T15" fmla="*/ 115 h 1492"/>
              <a:gd name="T16" fmla="*/ 2622 w 3862"/>
              <a:gd name="T17" fmla="*/ 127 h 1492"/>
              <a:gd name="T18" fmla="*/ 2480 w 3862"/>
              <a:gd name="T19" fmla="*/ 116 h 1492"/>
              <a:gd name="T20" fmla="*/ 2376 w 3862"/>
              <a:gd name="T21" fmla="*/ 87 h 1492"/>
              <a:gd name="T22" fmla="*/ 2321 w 3862"/>
              <a:gd name="T23" fmla="*/ 161 h 1492"/>
              <a:gd name="T24" fmla="*/ 2206 w 3862"/>
              <a:gd name="T25" fmla="*/ 175 h 1492"/>
              <a:gd name="T26" fmla="*/ 2093 w 3862"/>
              <a:gd name="T27" fmla="*/ 144 h 1492"/>
              <a:gd name="T28" fmla="*/ 1984 w 3862"/>
              <a:gd name="T29" fmla="*/ 108 h 1492"/>
              <a:gd name="T30" fmla="*/ 1876 w 3862"/>
              <a:gd name="T31" fmla="*/ 101 h 1492"/>
              <a:gd name="T32" fmla="*/ 1704 w 3862"/>
              <a:gd name="T33" fmla="*/ 58 h 1492"/>
              <a:gd name="T34" fmla="*/ 1531 w 3862"/>
              <a:gd name="T35" fmla="*/ 32 h 1492"/>
              <a:gd name="T36" fmla="*/ 1329 w 3862"/>
              <a:gd name="T37" fmla="*/ 48 h 1492"/>
              <a:gd name="T38" fmla="*/ 1186 w 3862"/>
              <a:gd name="T39" fmla="*/ 18 h 1492"/>
              <a:gd name="T40" fmla="*/ 1074 w 3862"/>
              <a:gd name="T41" fmla="*/ 56 h 1492"/>
              <a:gd name="T42" fmla="*/ 971 w 3862"/>
              <a:gd name="T43" fmla="*/ 65 h 1492"/>
              <a:gd name="T44" fmla="*/ 868 w 3862"/>
              <a:gd name="T45" fmla="*/ 68 h 1492"/>
              <a:gd name="T46" fmla="*/ 771 w 3862"/>
              <a:gd name="T47" fmla="*/ 90 h 1492"/>
              <a:gd name="T48" fmla="*/ 664 w 3862"/>
              <a:gd name="T49" fmla="*/ 88 h 1492"/>
              <a:gd name="T50" fmla="*/ 494 w 3862"/>
              <a:gd name="T51" fmla="*/ 44 h 1492"/>
              <a:gd name="T52" fmla="*/ 345 w 3862"/>
              <a:gd name="T53" fmla="*/ 44 h 1492"/>
              <a:gd name="T54" fmla="*/ 196 w 3862"/>
              <a:gd name="T55" fmla="*/ 108 h 1492"/>
              <a:gd name="T56" fmla="*/ 80 w 3862"/>
              <a:gd name="T57" fmla="*/ 167 h 1492"/>
              <a:gd name="T58" fmla="*/ 21 w 3862"/>
              <a:gd name="T59" fmla="*/ 148 h 1492"/>
              <a:gd name="T60" fmla="*/ 43 w 3862"/>
              <a:gd name="T61" fmla="*/ 1424 h 1492"/>
              <a:gd name="T62" fmla="*/ 256 w 3862"/>
              <a:gd name="T63" fmla="*/ 1420 h 1492"/>
              <a:gd name="T64" fmla="*/ 437 w 3862"/>
              <a:gd name="T65" fmla="*/ 1461 h 1492"/>
              <a:gd name="T66" fmla="*/ 569 w 3862"/>
              <a:gd name="T67" fmla="*/ 1397 h 1492"/>
              <a:gd name="T68" fmla="*/ 623 w 3862"/>
              <a:gd name="T69" fmla="*/ 1341 h 1492"/>
              <a:gd name="T70" fmla="*/ 790 w 3862"/>
              <a:gd name="T71" fmla="*/ 1343 h 1492"/>
              <a:gd name="T72" fmla="*/ 940 w 3862"/>
              <a:gd name="T73" fmla="*/ 1329 h 1492"/>
              <a:gd name="T74" fmla="*/ 1069 w 3862"/>
              <a:gd name="T75" fmla="*/ 1353 h 1492"/>
              <a:gd name="T76" fmla="*/ 1175 w 3862"/>
              <a:gd name="T77" fmla="*/ 1351 h 1492"/>
              <a:gd name="T78" fmla="*/ 1344 w 3862"/>
              <a:gd name="T79" fmla="*/ 1331 h 1492"/>
              <a:gd name="T80" fmla="*/ 1452 w 3862"/>
              <a:gd name="T81" fmla="*/ 1360 h 1492"/>
              <a:gd name="T82" fmla="*/ 1517 w 3862"/>
              <a:gd name="T83" fmla="*/ 1348 h 1492"/>
              <a:gd name="T84" fmla="*/ 1601 w 3862"/>
              <a:gd name="T85" fmla="*/ 1258 h 1492"/>
              <a:gd name="T86" fmla="*/ 1693 w 3862"/>
              <a:gd name="T87" fmla="*/ 1314 h 1492"/>
              <a:gd name="T88" fmla="*/ 1798 w 3862"/>
              <a:gd name="T89" fmla="*/ 1341 h 1492"/>
              <a:gd name="T90" fmla="*/ 1893 w 3862"/>
              <a:gd name="T91" fmla="*/ 1358 h 1492"/>
              <a:gd name="T92" fmla="*/ 2003 w 3862"/>
              <a:gd name="T93" fmla="*/ 1370 h 1492"/>
              <a:gd name="T94" fmla="*/ 2200 w 3862"/>
              <a:gd name="T95" fmla="*/ 1409 h 1492"/>
              <a:gd name="T96" fmla="*/ 2334 w 3862"/>
              <a:gd name="T97" fmla="*/ 1445 h 1492"/>
              <a:gd name="T98" fmla="*/ 2551 w 3862"/>
              <a:gd name="T99" fmla="*/ 1436 h 1492"/>
              <a:gd name="T100" fmla="*/ 2693 w 3862"/>
              <a:gd name="T101" fmla="*/ 1470 h 1492"/>
              <a:gd name="T102" fmla="*/ 2803 w 3862"/>
              <a:gd name="T103" fmla="*/ 1429 h 1492"/>
              <a:gd name="T104" fmla="*/ 2895 w 3862"/>
              <a:gd name="T105" fmla="*/ 1428 h 1492"/>
              <a:gd name="T106" fmla="*/ 2998 w 3862"/>
              <a:gd name="T107" fmla="*/ 1428 h 1492"/>
              <a:gd name="T108" fmla="*/ 3096 w 3862"/>
              <a:gd name="T109" fmla="*/ 1410 h 1492"/>
              <a:gd name="T110" fmla="*/ 3202 w 3862"/>
              <a:gd name="T111" fmla="*/ 1414 h 1492"/>
              <a:gd name="T112" fmla="*/ 3363 w 3862"/>
              <a:gd name="T113" fmla="*/ 1477 h 1492"/>
              <a:gd name="T114" fmla="*/ 3520 w 3862"/>
              <a:gd name="T115" fmla="*/ 1467 h 1492"/>
              <a:gd name="T116" fmla="*/ 3678 w 3862"/>
              <a:gd name="T117" fmla="*/ 1407 h 1492"/>
              <a:gd name="T118" fmla="*/ 3795 w 3862"/>
              <a:gd name="T119" fmla="*/ 1357 h 1492"/>
              <a:gd name="T120" fmla="*/ 3849 w 3862"/>
              <a:gd name="T121" fmla="*/ 1356 h 1492"/>
              <a:gd name="T122" fmla="*/ 2881 w 3862"/>
              <a:gd name="T123" fmla="*/ 106 h 1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62" h="1492">
                <a:moveTo>
                  <a:pt x="3849" y="1356"/>
                </a:moveTo>
                <a:cubicBezTo>
                  <a:pt x="3848" y="1355"/>
                  <a:pt x="3848" y="1355"/>
                  <a:pt x="3848" y="1355"/>
                </a:cubicBezTo>
                <a:cubicBezTo>
                  <a:pt x="3853" y="1357"/>
                  <a:pt x="3857" y="1359"/>
                  <a:pt x="3862" y="1360"/>
                </a:cubicBezTo>
                <a:cubicBezTo>
                  <a:pt x="3862" y="79"/>
                  <a:pt x="3862" y="79"/>
                  <a:pt x="3862" y="79"/>
                </a:cubicBezTo>
                <a:cubicBezTo>
                  <a:pt x="3857" y="79"/>
                  <a:pt x="3852" y="79"/>
                  <a:pt x="3847" y="79"/>
                </a:cubicBezTo>
                <a:cubicBezTo>
                  <a:pt x="3843" y="83"/>
                  <a:pt x="3837" y="81"/>
                  <a:pt x="3832" y="82"/>
                </a:cubicBezTo>
                <a:cubicBezTo>
                  <a:pt x="3832" y="82"/>
                  <a:pt x="3832" y="82"/>
                  <a:pt x="3832" y="82"/>
                </a:cubicBezTo>
                <a:cubicBezTo>
                  <a:pt x="3831" y="82"/>
                  <a:pt x="3831" y="82"/>
                  <a:pt x="3830" y="82"/>
                </a:cubicBezTo>
                <a:cubicBezTo>
                  <a:pt x="3828" y="83"/>
                  <a:pt x="3827" y="84"/>
                  <a:pt x="3826" y="85"/>
                </a:cubicBezTo>
                <a:cubicBezTo>
                  <a:pt x="3824" y="86"/>
                  <a:pt x="3823" y="88"/>
                  <a:pt x="3822" y="89"/>
                </a:cubicBezTo>
                <a:cubicBezTo>
                  <a:pt x="3816" y="95"/>
                  <a:pt x="3810" y="81"/>
                  <a:pt x="3802" y="82"/>
                </a:cubicBezTo>
                <a:cubicBezTo>
                  <a:pt x="3788" y="81"/>
                  <a:pt x="3775" y="58"/>
                  <a:pt x="3762" y="63"/>
                </a:cubicBezTo>
                <a:cubicBezTo>
                  <a:pt x="3762" y="63"/>
                  <a:pt x="3762" y="63"/>
                  <a:pt x="3762" y="63"/>
                </a:cubicBezTo>
                <a:cubicBezTo>
                  <a:pt x="3750" y="59"/>
                  <a:pt x="3737" y="49"/>
                  <a:pt x="3725" y="63"/>
                </a:cubicBezTo>
                <a:cubicBezTo>
                  <a:pt x="3725" y="64"/>
                  <a:pt x="3725" y="64"/>
                  <a:pt x="3725" y="64"/>
                </a:cubicBezTo>
                <a:cubicBezTo>
                  <a:pt x="3721" y="65"/>
                  <a:pt x="3716" y="68"/>
                  <a:pt x="3711" y="68"/>
                </a:cubicBezTo>
                <a:cubicBezTo>
                  <a:pt x="3702" y="70"/>
                  <a:pt x="3693" y="77"/>
                  <a:pt x="3685" y="66"/>
                </a:cubicBezTo>
                <a:cubicBezTo>
                  <a:pt x="3679" y="59"/>
                  <a:pt x="3670" y="58"/>
                  <a:pt x="3662" y="53"/>
                </a:cubicBezTo>
                <a:cubicBezTo>
                  <a:pt x="3658" y="52"/>
                  <a:pt x="3654" y="49"/>
                  <a:pt x="3650" y="53"/>
                </a:cubicBezTo>
                <a:cubicBezTo>
                  <a:pt x="3650" y="53"/>
                  <a:pt x="3649" y="54"/>
                  <a:pt x="3649" y="54"/>
                </a:cubicBezTo>
                <a:cubicBezTo>
                  <a:pt x="3635" y="51"/>
                  <a:pt x="3622" y="51"/>
                  <a:pt x="3609" y="59"/>
                </a:cubicBezTo>
                <a:cubicBezTo>
                  <a:pt x="3606" y="60"/>
                  <a:pt x="3602" y="60"/>
                  <a:pt x="3599" y="60"/>
                </a:cubicBezTo>
                <a:cubicBezTo>
                  <a:pt x="3599" y="60"/>
                  <a:pt x="3599" y="60"/>
                  <a:pt x="3599" y="60"/>
                </a:cubicBezTo>
                <a:cubicBezTo>
                  <a:pt x="3598" y="58"/>
                  <a:pt x="3597" y="57"/>
                  <a:pt x="3597" y="55"/>
                </a:cubicBezTo>
                <a:cubicBezTo>
                  <a:pt x="3597" y="55"/>
                  <a:pt x="3597" y="55"/>
                  <a:pt x="3597" y="55"/>
                </a:cubicBezTo>
                <a:cubicBezTo>
                  <a:pt x="3589" y="50"/>
                  <a:pt x="3582" y="48"/>
                  <a:pt x="3576" y="50"/>
                </a:cubicBezTo>
                <a:cubicBezTo>
                  <a:pt x="3573" y="49"/>
                  <a:pt x="3571" y="50"/>
                  <a:pt x="3570" y="52"/>
                </a:cubicBezTo>
                <a:cubicBezTo>
                  <a:pt x="3568" y="53"/>
                  <a:pt x="3566" y="55"/>
                  <a:pt x="3564" y="56"/>
                </a:cubicBezTo>
                <a:cubicBezTo>
                  <a:pt x="3557" y="61"/>
                  <a:pt x="3550" y="60"/>
                  <a:pt x="3542" y="57"/>
                </a:cubicBezTo>
                <a:cubicBezTo>
                  <a:pt x="3542" y="57"/>
                  <a:pt x="3542" y="57"/>
                  <a:pt x="3542" y="57"/>
                </a:cubicBezTo>
                <a:cubicBezTo>
                  <a:pt x="3524" y="49"/>
                  <a:pt x="3505" y="41"/>
                  <a:pt x="3484" y="39"/>
                </a:cubicBezTo>
                <a:cubicBezTo>
                  <a:pt x="3464" y="37"/>
                  <a:pt x="3451" y="33"/>
                  <a:pt x="3432" y="26"/>
                </a:cubicBezTo>
                <a:cubicBezTo>
                  <a:pt x="3428" y="25"/>
                  <a:pt x="3425" y="23"/>
                  <a:pt x="3424" y="18"/>
                </a:cubicBezTo>
                <a:cubicBezTo>
                  <a:pt x="3420" y="17"/>
                  <a:pt x="3411" y="3"/>
                  <a:pt x="3408" y="6"/>
                </a:cubicBezTo>
                <a:cubicBezTo>
                  <a:pt x="3405" y="8"/>
                  <a:pt x="3403" y="9"/>
                  <a:pt x="3400" y="7"/>
                </a:cubicBezTo>
                <a:cubicBezTo>
                  <a:pt x="3391" y="0"/>
                  <a:pt x="3381" y="1"/>
                  <a:pt x="3371" y="5"/>
                </a:cubicBezTo>
                <a:cubicBezTo>
                  <a:pt x="3370" y="4"/>
                  <a:pt x="3370" y="4"/>
                  <a:pt x="3370" y="4"/>
                </a:cubicBezTo>
                <a:cubicBezTo>
                  <a:pt x="3369" y="3"/>
                  <a:pt x="3367" y="4"/>
                  <a:pt x="3365" y="5"/>
                </a:cubicBezTo>
                <a:cubicBezTo>
                  <a:pt x="3361" y="6"/>
                  <a:pt x="3358" y="10"/>
                  <a:pt x="3354" y="13"/>
                </a:cubicBezTo>
                <a:cubicBezTo>
                  <a:pt x="3354" y="22"/>
                  <a:pt x="3347" y="25"/>
                  <a:pt x="3341" y="29"/>
                </a:cubicBezTo>
                <a:cubicBezTo>
                  <a:pt x="3338" y="31"/>
                  <a:pt x="3333" y="32"/>
                  <a:pt x="3333" y="34"/>
                </a:cubicBezTo>
                <a:cubicBezTo>
                  <a:pt x="3329" y="49"/>
                  <a:pt x="3317" y="11"/>
                  <a:pt x="3309" y="23"/>
                </a:cubicBezTo>
                <a:cubicBezTo>
                  <a:pt x="3305" y="26"/>
                  <a:pt x="3301" y="29"/>
                  <a:pt x="3297" y="33"/>
                </a:cubicBezTo>
                <a:cubicBezTo>
                  <a:pt x="3296" y="34"/>
                  <a:pt x="3295" y="36"/>
                  <a:pt x="3294" y="37"/>
                </a:cubicBezTo>
                <a:cubicBezTo>
                  <a:pt x="3294" y="37"/>
                  <a:pt x="3294" y="37"/>
                  <a:pt x="3294" y="37"/>
                </a:cubicBezTo>
                <a:cubicBezTo>
                  <a:pt x="3294" y="37"/>
                  <a:pt x="3294" y="37"/>
                  <a:pt x="3294" y="37"/>
                </a:cubicBezTo>
                <a:cubicBezTo>
                  <a:pt x="3290" y="38"/>
                  <a:pt x="3288" y="41"/>
                  <a:pt x="3288" y="45"/>
                </a:cubicBezTo>
                <a:cubicBezTo>
                  <a:pt x="3287" y="46"/>
                  <a:pt x="3286" y="47"/>
                  <a:pt x="3285" y="48"/>
                </a:cubicBezTo>
                <a:cubicBezTo>
                  <a:pt x="3284" y="48"/>
                  <a:pt x="3284" y="49"/>
                  <a:pt x="3283" y="50"/>
                </a:cubicBezTo>
                <a:cubicBezTo>
                  <a:pt x="3283" y="56"/>
                  <a:pt x="3280" y="60"/>
                  <a:pt x="3276" y="63"/>
                </a:cubicBezTo>
                <a:cubicBezTo>
                  <a:pt x="3272" y="70"/>
                  <a:pt x="3263" y="67"/>
                  <a:pt x="3259" y="73"/>
                </a:cubicBezTo>
                <a:cubicBezTo>
                  <a:pt x="3258" y="74"/>
                  <a:pt x="3257" y="76"/>
                  <a:pt x="3256" y="77"/>
                </a:cubicBezTo>
                <a:cubicBezTo>
                  <a:pt x="3250" y="80"/>
                  <a:pt x="3246" y="84"/>
                  <a:pt x="3245" y="90"/>
                </a:cubicBezTo>
                <a:cubicBezTo>
                  <a:pt x="3242" y="90"/>
                  <a:pt x="3238" y="91"/>
                  <a:pt x="3237" y="89"/>
                </a:cubicBezTo>
                <a:cubicBezTo>
                  <a:pt x="3230" y="78"/>
                  <a:pt x="3220" y="84"/>
                  <a:pt x="3211" y="84"/>
                </a:cubicBezTo>
                <a:cubicBezTo>
                  <a:pt x="3211" y="84"/>
                  <a:pt x="3211" y="84"/>
                  <a:pt x="3211" y="84"/>
                </a:cubicBezTo>
                <a:cubicBezTo>
                  <a:pt x="3198" y="77"/>
                  <a:pt x="3184" y="84"/>
                  <a:pt x="3172" y="79"/>
                </a:cubicBezTo>
                <a:cubicBezTo>
                  <a:pt x="3168" y="77"/>
                  <a:pt x="3165" y="76"/>
                  <a:pt x="3163" y="73"/>
                </a:cubicBezTo>
                <a:cubicBezTo>
                  <a:pt x="3147" y="55"/>
                  <a:pt x="3131" y="53"/>
                  <a:pt x="3112" y="69"/>
                </a:cubicBezTo>
                <a:cubicBezTo>
                  <a:pt x="3112" y="70"/>
                  <a:pt x="3111" y="70"/>
                  <a:pt x="3111" y="70"/>
                </a:cubicBezTo>
                <a:cubicBezTo>
                  <a:pt x="3111" y="71"/>
                  <a:pt x="3111" y="71"/>
                  <a:pt x="3111" y="71"/>
                </a:cubicBezTo>
                <a:cubicBezTo>
                  <a:pt x="3110" y="72"/>
                  <a:pt x="3110" y="72"/>
                  <a:pt x="3110" y="72"/>
                </a:cubicBezTo>
                <a:cubicBezTo>
                  <a:pt x="3103" y="73"/>
                  <a:pt x="3102" y="79"/>
                  <a:pt x="3099" y="84"/>
                </a:cubicBezTo>
                <a:cubicBezTo>
                  <a:pt x="3094" y="93"/>
                  <a:pt x="3088" y="96"/>
                  <a:pt x="3078" y="92"/>
                </a:cubicBezTo>
                <a:cubicBezTo>
                  <a:pt x="3070" y="90"/>
                  <a:pt x="3061" y="87"/>
                  <a:pt x="3053" y="89"/>
                </a:cubicBezTo>
                <a:cubicBezTo>
                  <a:pt x="3047" y="94"/>
                  <a:pt x="3042" y="89"/>
                  <a:pt x="3037" y="87"/>
                </a:cubicBezTo>
                <a:cubicBezTo>
                  <a:pt x="3035" y="87"/>
                  <a:pt x="3032" y="86"/>
                  <a:pt x="3030" y="87"/>
                </a:cubicBezTo>
                <a:cubicBezTo>
                  <a:pt x="3019" y="96"/>
                  <a:pt x="3012" y="91"/>
                  <a:pt x="3008" y="79"/>
                </a:cubicBezTo>
                <a:cubicBezTo>
                  <a:pt x="2994" y="60"/>
                  <a:pt x="2981" y="59"/>
                  <a:pt x="2967" y="81"/>
                </a:cubicBezTo>
                <a:cubicBezTo>
                  <a:pt x="2964" y="89"/>
                  <a:pt x="2962" y="96"/>
                  <a:pt x="2953" y="97"/>
                </a:cubicBezTo>
                <a:cubicBezTo>
                  <a:pt x="2949" y="98"/>
                  <a:pt x="2949" y="101"/>
                  <a:pt x="2948" y="103"/>
                </a:cubicBezTo>
                <a:cubicBezTo>
                  <a:pt x="2948" y="104"/>
                  <a:pt x="2948" y="104"/>
                  <a:pt x="2948" y="104"/>
                </a:cubicBezTo>
                <a:cubicBezTo>
                  <a:pt x="2945" y="106"/>
                  <a:pt x="2940" y="103"/>
                  <a:pt x="2938" y="106"/>
                </a:cubicBezTo>
                <a:cubicBezTo>
                  <a:pt x="2937" y="106"/>
                  <a:pt x="2936" y="107"/>
                  <a:pt x="2936" y="107"/>
                </a:cubicBezTo>
                <a:cubicBezTo>
                  <a:pt x="2932" y="106"/>
                  <a:pt x="2930" y="109"/>
                  <a:pt x="2928" y="111"/>
                </a:cubicBezTo>
                <a:cubicBezTo>
                  <a:pt x="2913" y="117"/>
                  <a:pt x="2899" y="113"/>
                  <a:pt x="2887" y="105"/>
                </a:cubicBezTo>
                <a:cubicBezTo>
                  <a:pt x="2885" y="105"/>
                  <a:pt x="2884" y="105"/>
                  <a:pt x="2882" y="105"/>
                </a:cubicBezTo>
                <a:cubicBezTo>
                  <a:pt x="2874" y="104"/>
                  <a:pt x="2871" y="97"/>
                  <a:pt x="2865" y="93"/>
                </a:cubicBezTo>
                <a:cubicBezTo>
                  <a:pt x="2857" y="90"/>
                  <a:pt x="2850" y="86"/>
                  <a:pt x="2841" y="87"/>
                </a:cubicBezTo>
                <a:cubicBezTo>
                  <a:pt x="2836" y="87"/>
                  <a:pt x="2833" y="84"/>
                  <a:pt x="2830" y="82"/>
                </a:cubicBezTo>
                <a:cubicBezTo>
                  <a:pt x="2825" y="77"/>
                  <a:pt x="2819" y="76"/>
                  <a:pt x="2813" y="81"/>
                </a:cubicBezTo>
                <a:cubicBezTo>
                  <a:pt x="2809" y="85"/>
                  <a:pt x="2802" y="85"/>
                  <a:pt x="2798" y="90"/>
                </a:cubicBezTo>
                <a:cubicBezTo>
                  <a:pt x="2796" y="92"/>
                  <a:pt x="2793" y="94"/>
                  <a:pt x="2791" y="95"/>
                </a:cubicBezTo>
                <a:cubicBezTo>
                  <a:pt x="2782" y="102"/>
                  <a:pt x="2774" y="111"/>
                  <a:pt x="2762" y="114"/>
                </a:cubicBezTo>
                <a:cubicBezTo>
                  <a:pt x="2762" y="114"/>
                  <a:pt x="2762" y="115"/>
                  <a:pt x="2762" y="116"/>
                </a:cubicBezTo>
                <a:cubicBezTo>
                  <a:pt x="2761" y="116"/>
                  <a:pt x="2759" y="116"/>
                  <a:pt x="2758" y="116"/>
                </a:cubicBezTo>
                <a:cubicBezTo>
                  <a:pt x="2757" y="117"/>
                  <a:pt x="2756" y="117"/>
                  <a:pt x="2756" y="118"/>
                </a:cubicBezTo>
                <a:cubicBezTo>
                  <a:pt x="2754" y="114"/>
                  <a:pt x="2750" y="113"/>
                  <a:pt x="2747" y="115"/>
                </a:cubicBezTo>
                <a:cubicBezTo>
                  <a:pt x="2733" y="121"/>
                  <a:pt x="2721" y="118"/>
                  <a:pt x="2710" y="108"/>
                </a:cubicBezTo>
                <a:cubicBezTo>
                  <a:pt x="2706" y="104"/>
                  <a:pt x="2701" y="99"/>
                  <a:pt x="2694" y="100"/>
                </a:cubicBezTo>
                <a:cubicBezTo>
                  <a:pt x="2695" y="98"/>
                  <a:pt x="2695" y="97"/>
                  <a:pt x="2693" y="96"/>
                </a:cubicBezTo>
                <a:cubicBezTo>
                  <a:pt x="2693" y="96"/>
                  <a:pt x="2693" y="96"/>
                  <a:pt x="2692" y="96"/>
                </a:cubicBezTo>
                <a:cubicBezTo>
                  <a:pt x="2692" y="96"/>
                  <a:pt x="2692" y="96"/>
                  <a:pt x="2692" y="96"/>
                </a:cubicBezTo>
                <a:cubicBezTo>
                  <a:pt x="2694" y="90"/>
                  <a:pt x="2693" y="86"/>
                  <a:pt x="2687" y="86"/>
                </a:cubicBezTo>
                <a:cubicBezTo>
                  <a:pt x="2677" y="88"/>
                  <a:pt x="2667" y="88"/>
                  <a:pt x="2657" y="87"/>
                </a:cubicBezTo>
                <a:cubicBezTo>
                  <a:pt x="2656" y="88"/>
                  <a:pt x="2655" y="89"/>
                  <a:pt x="2654" y="89"/>
                </a:cubicBezTo>
                <a:cubicBezTo>
                  <a:pt x="2653" y="93"/>
                  <a:pt x="2648" y="93"/>
                  <a:pt x="2648" y="97"/>
                </a:cubicBezTo>
                <a:cubicBezTo>
                  <a:pt x="2646" y="99"/>
                  <a:pt x="2645" y="103"/>
                  <a:pt x="2643" y="104"/>
                </a:cubicBezTo>
                <a:cubicBezTo>
                  <a:pt x="2631" y="107"/>
                  <a:pt x="2627" y="118"/>
                  <a:pt x="2622" y="127"/>
                </a:cubicBezTo>
                <a:cubicBezTo>
                  <a:pt x="2622" y="127"/>
                  <a:pt x="2622" y="127"/>
                  <a:pt x="2622" y="127"/>
                </a:cubicBezTo>
                <a:cubicBezTo>
                  <a:pt x="2608" y="133"/>
                  <a:pt x="2598" y="123"/>
                  <a:pt x="2587" y="118"/>
                </a:cubicBezTo>
                <a:cubicBezTo>
                  <a:pt x="2583" y="113"/>
                  <a:pt x="2581" y="112"/>
                  <a:pt x="2573" y="116"/>
                </a:cubicBezTo>
                <a:cubicBezTo>
                  <a:pt x="2564" y="122"/>
                  <a:pt x="2552" y="133"/>
                  <a:pt x="2538" y="121"/>
                </a:cubicBezTo>
                <a:cubicBezTo>
                  <a:pt x="2534" y="117"/>
                  <a:pt x="2528" y="125"/>
                  <a:pt x="2524" y="120"/>
                </a:cubicBezTo>
                <a:cubicBezTo>
                  <a:pt x="2516" y="114"/>
                  <a:pt x="2508" y="114"/>
                  <a:pt x="2499" y="118"/>
                </a:cubicBezTo>
                <a:cubicBezTo>
                  <a:pt x="2499" y="119"/>
                  <a:pt x="2499" y="120"/>
                  <a:pt x="2499" y="121"/>
                </a:cubicBezTo>
                <a:cubicBezTo>
                  <a:pt x="2496" y="124"/>
                  <a:pt x="2496" y="130"/>
                  <a:pt x="2489" y="129"/>
                </a:cubicBezTo>
                <a:cubicBezTo>
                  <a:pt x="2485" y="128"/>
                  <a:pt x="2482" y="126"/>
                  <a:pt x="2481" y="122"/>
                </a:cubicBezTo>
                <a:cubicBezTo>
                  <a:pt x="2481" y="120"/>
                  <a:pt x="2481" y="118"/>
                  <a:pt x="2480" y="116"/>
                </a:cubicBezTo>
                <a:cubicBezTo>
                  <a:pt x="2480" y="116"/>
                  <a:pt x="2480" y="116"/>
                  <a:pt x="2480" y="116"/>
                </a:cubicBezTo>
                <a:cubicBezTo>
                  <a:pt x="2484" y="110"/>
                  <a:pt x="2477" y="106"/>
                  <a:pt x="2476" y="101"/>
                </a:cubicBezTo>
                <a:cubicBezTo>
                  <a:pt x="2475" y="98"/>
                  <a:pt x="2472" y="97"/>
                  <a:pt x="2469" y="98"/>
                </a:cubicBezTo>
                <a:cubicBezTo>
                  <a:pt x="2453" y="105"/>
                  <a:pt x="2443" y="93"/>
                  <a:pt x="2432" y="86"/>
                </a:cubicBezTo>
                <a:cubicBezTo>
                  <a:pt x="2429" y="87"/>
                  <a:pt x="2427" y="88"/>
                  <a:pt x="2426" y="91"/>
                </a:cubicBezTo>
                <a:cubicBezTo>
                  <a:pt x="2421" y="98"/>
                  <a:pt x="2418" y="99"/>
                  <a:pt x="2415" y="94"/>
                </a:cubicBezTo>
                <a:cubicBezTo>
                  <a:pt x="2411" y="86"/>
                  <a:pt x="2404" y="85"/>
                  <a:pt x="2398" y="82"/>
                </a:cubicBezTo>
                <a:cubicBezTo>
                  <a:pt x="2395" y="77"/>
                  <a:pt x="2391" y="76"/>
                  <a:pt x="2386" y="78"/>
                </a:cubicBezTo>
                <a:cubicBezTo>
                  <a:pt x="2386" y="78"/>
                  <a:pt x="2386" y="78"/>
                  <a:pt x="2386" y="78"/>
                </a:cubicBezTo>
                <a:cubicBezTo>
                  <a:pt x="2385" y="78"/>
                  <a:pt x="2384" y="78"/>
                  <a:pt x="2383" y="77"/>
                </a:cubicBezTo>
                <a:cubicBezTo>
                  <a:pt x="2381" y="81"/>
                  <a:pt x="2378" y="84"/>
                  <a:pt x="2376" y="87"/>
                </a:cubicBezTo>
                <a:cubicBezTo>
                  <a:pt x="2376" y="87"/>
                  <a:pt x="2376" y="87"/>
                  <a:pt x="2376" y="87"/>
                </a:cubicBezTo>
                <a:cubicBezTo>
                  <a:pt x="2376" y="87"/>
                  <a:pt x="2376" y="87"/>
                  <a:pt x="2376" y="87"/>
                </a:cubicBezTo>
                <a:cubicBezTo>
                  <a:pt x="2367" y="89"/>
                  <a:pt x="2364" y="98"/>
                  <a:pt x="2357" y="103"/>
                </a:cubicBezTo>
                <a:cubicBezTo>
                  <a:pt x="2357" y="103"/>
                  <a:pt x="2357" y="103"/>
                  <a:pt x="2357" y="103"/>
                </a:cubicBezTo>
                <a:cubicBezTo>
                  <a:pt x="2355" y="102"/>
                  <a:pt x="2354" y="103"/>
                  <a:pt x="2352" y="105"/>
                </a:cubicBezTo>
                <a:cubicBezTo>
                  <a:pt x="2352" y="106"/>
                  <a:pt x="2351" y="107"/>
                  <a:pt x="2350" y="108"/>
                </a:cubicBezTo>
                <a:cubicBezTo>
                  <a:pt x="2348" y="115"/>
                  <a:pt x="2342" y="121"/>
                  <a:pt x="2339" y="128"/>
                </a:cubicBezTo>
                <a:cubicBezTo>
                  <a:pt x="2339" y="135"/>
                  <a:pt x="2329" y="137"/>
                  <a:pt x="2331" y="145"/>
                </a:cubicBezTo>
                <a:cubicBezTo>
                  <a:pt x="2331" y="145"/>
                  <a:pt x="2331" y="145"/>
                  <a:pt x="2331" y="145"/>
                </a:cubicBezTo>
                <a:cubicBezTo>
                  <a:pt x="2330" y="147"/>
                  <a:pt x="2328" y="148"/>
                  <a:pt x="2327" y="150"/>
                </a:cubicBezTo>
                <a:cubicBezTo>
                  <a:pt x="2326" y="150"/>
                  <a:pt x="2325" y="150"/>
                  <a:pt x="2325" y="150"/>
                </a:cubicBezTo>
                <a:cubicBezTo>
                  <a:pt x="2324" y="154"/>
                  <a:pt x="2323" y="158"/>
                  <a:pt x="2321" y="161"/>
                </a:cubicBezTo>
                <a:cubicBezTo>
                  <a:pt x="2316" y="176"/>
                  <a:pt x="2310" y="179"/>
                  <a:pt x="2296" y="173"/>
                </a:cubicBezTo>
                <a:cubicBezTo>
                  <a:pt x="2295" y="174"/>
                  <a:pt x="2294" y="175"/>
                  <a:pt x="2293" y="177"/>
                </a:cubicBezTo>
                <a:cubicBezTo>
                  <a:pt x="2293" y="178"/>
                  <a:pt x="2293" y="178"/>
                  <a:pt x="2292" y="179"/>
                </a:cubicBezTo>
                <a:cubicBezTo>
                  <a:pt x="2283" y="185"/>
                  <a:pt x="2278" y="194"/>
                  <a:pt x="2269" y="200"/>
                </a:cubicBezTo>
                <a:cubicBezTo>
                  <a:pt x="2267" y="200"/>
                  <a:pt x="2265" y="198"/>
                  <a:pt x="2264" y="196"/>
                </a:cubicBezTo>
                <a:cubicBezTo>
                  <a:pt x="2261" y="197"/>
                  <a:pt x="2257" y="196"/>
                  <a:pt x="2255" y="194"/>
                </a:cubicBezTo>
                <a:cubicBezTo>
                  <a:pt x="2255" y="194"/>
                  <a:pt x="2255" y="194"/>
                  <a:pt x="2255" y="194"/>
                </a:cubicBezTo>
                <a:cubicBezTo>
                  <a:pt x="2252" y="193"/>
                  <a:pt x="2250" y="193"/>
                  <a:pt x="2248" y="193"/>
                </a:cubicBezTo>
                <a:cubicBezTo>
                  <a:pt x="2247" y="193"/>
                  <a:pt x="2246" y="192"/>
                  <a:pt x="2245" y="192"/>
                </a:cubicBezTo>
                <a:cubicBezTo>
                  <a:pt x="2236" y="188"/>
                  <a:pt x="2227" y="184"/>
                  <a:pt x="2218" y="180"/>
                </a:cubicBezTo>
                <a:cubicBezTo>
                  <a:pt x="2213" y="180"/>
                  <a:pt x="2209" y="177"/>
                  <a:pt x="2206" y="175"/>
                </a:cubicBezTo>
                <a:cubicBezTo>
                  <a:pt x="2206" y="175"/>
                  <a:pt x="2206" y="175"/>
                  <a:pt x="2206" y="175"/>
                </a:cubicBezTo>
                <a:cubicBezTo>
                  <a:pt x="2202" y="168"/>
                  <a:pt x="2199" y="162"/>
                  <a:pt x="2190" y="161"/>
                </a:cubicBezTo>
                <a:cubicBezTo>
                  <a:pt x="2183" y="160"/>
                  <a:pt x="2179" y="154"/>
                  <a:pt x="2177" y="147"/>
                </a:cubicBezTo>
                <a:cubicBezTo>
                  <a:pt x="2177" y="147"/>
                  <a:pt x="2176" y="147"/>
                  <a:pt x="2176" y="146"/>
                </a:cubicBezTo>
                <a:cubicBezTo>
                  <a:pt x="2174" y="143"/>
                  <a:pt x="2174" y="138"/>
                  <a:pt x="2168" y="142"/>
                </a:cubicBezTo>
                <a:cubicBezTo>
                  <a:pt x="2159" y="145"/>
                  <a:pt x="2149" y="151"/>
                  <a:pt x="2144" y="136"/>
                </a:cubicBezTo>
                <a:cubicBezTo>
                  <a:pt x="2143" y="133"/>
                  <a:pt x="2140" y="134"/>
                  <a:pt x="2138" y="136"/>
                </a:cubicBezTo>
                <a:cubicBezTo>
                  <a:pt x="2135" y="141"/>
                  <a:pt x="2131" y="142"/>
                  <a:pt x="2126" y="138"/>
                </a:cubicBezTo>
                <a:cubicBezTo>
                  <a:pt x="2122" y="138"/>
                  <a:pt x="2121" y="134"/>
                  <a:pt x="2118" y="132"/>
                </a:cubicBezTo>
                <a:cubicBezTo>
                  <a:pt x="2112" y="130"/>
                  <a:pt x="2106" y="131"/>
                  <a:pt x="2102" y="137"/>
                </a:cubicBezTo>
                <a:cubicBezTo>
                  <a:pt x="2100" y="140"/>
                  <a:pt x="2097" y="144"/>
                  <a:pt x="2093" y="144"/>
                </a:cubicBezTo>
                <a:cubicBezTo>
                  <a:pt x="2093" y="144"/>
                  <a:pt x="2093" y="144"/>
                  <a:pt x="2093" y="144"/>
                </a:cubicBezTo>
                <a:cubicBezTo>
                  <a:pt x="2091" y="136"/>
                  <a:pt x="2082" y="138"/>
                  <a:pt x="2078" y="133"/>
                </a:cubicBezTo>
                <a:cubicBezTo>
                  <a:pt x="2076" y="129"/>
                  <a:pt x="2072" y="127"/>
                  <a:pt x="2070" y="123"/>
                </a:cubicBezTo>
                <a:cubicBezTo>
                  <a:pt x="2064" y="125"/>
                  <a:pt x="2060" y="130"/>
                  <a:pt x="2058" y="135"/>
                </a:cubicBezTo>
                <a:cubicBezTo>
                  <a:pt x="2048" y="137"/>
                  <a:pt x="2044" y="129"/>
                  <a:pt x="2038" y="124"/>
                </a:cubicBezTo>
                <a:cubicBezTo>
                  <a:pt x="2038" y="122"/>
                  <a:pt x="2038" y="122"/>
                  <a:pt x="2038" y="122"/>
                </a:cubicBezTo>
                <a:cubicBezTo>
                  <a:pt x="2038" y="121"/>
                  <a:pt x="2038" y="121"/>
                  <a:pt x="2038" y="121"/>
                </a:cubicBezTo>
                <a:cubicBezTo>
                  <a:pt x="2035" y="121"/>
                  <a:pt x="2032" y="119"/>
                  <a:pt x="2030" y="117"/>
                </a:cubicBezTo>
                <a:cubicBezTo>
                  <a:pt x="2029" y="114"/>
                  <a:pt x="2026" y="113"/>
                  <a:pt x="2024" y="114"/>
                </a:cubicBezTo>
                <a:cubicBezTo>
                  <a:pt x="2012" y="122"/>
                  <a:pt x="2001" y="114"/>
                  <a:pt x="1989" y="114"/>
                </a:cubicBezTo>
                <a:cubicBezTo>
                  <a:pt x="1985" y="114"/>
                  <a:pt x="1985" y="111"/>
                  <a:pt x="1984" y="108"/>
                </a:cubicBezTo>
                <a:cubicBezTo>
                  <a:pt x="1983" y="108"/>
                  <a:pt x="1982" y="108"/>
                  <a:pt x="1982" y="108"/>
                </a:cubicBezTo>
                <a:cubicBezTo>
                  <a:pt x="1979" y="108"/>
                  <a:pt x="1977" y="108"/>
                  <a:pt x="1974" y="108"/>
                </a:cubicBezTo>
                <a:cubicBezTo>
                  <a:pt x="1957" y="115"/>
                  <a:pt x="1944" y="110"/>
                  <a:pt x="1935" y="95"/>
                </a:cubicBezTo>
                <a:cubicBezTo>
                  <a:pt x="1935" y="95"/>
                  <a:pt x="1935" y="95"/>
                  <a:pt x="1935" y="95"/>
                </a:cubicBezTo>
                <a:cubicBezTo>
                  <a:pt x="1928" y="96"/>
                  <a:pt x="1920" y="100"/>
                  <a:pt x="1915" y="90"/>
                </a:cubicBezTo>
                <a:cubicBezTo>
                  <a:pt x="1915" y="90"/>
                  <a:pt x="1915" y="89"/>
                  <a:pt x="1915" y="88"/>
                </a:cubicBezTo>
                <a:cubicBezTo>
                  <a:pt x="1914" y="88"/>
                  <a:pt x="1913" y="88"/>
                  <a:pt x="1913" y="88"/>
                </a:cubicBezTo>
                <a:cubicBezTo>
                  <a:pt x="1911" y="89"/>
                  <a:pt x="1910" y="90"/>
                  <a:pt x="1908" y="91"/>
                </a:cubicBezTo>
                <a:cubicBezTo>
                  <a:pt x="1907" y="92"/>
                  <a:pt x="1906" y="94"/>
                  <a:pt x="1906" y="96"/>
                </a:cubicBezTo>
                <a:cubicBezTo>
                  <a:pt x="1907" y="96"/>
                  <a:pt x="1907" y="96"/>
                  <a:pt x="1907" y="96"/>
                </a:cubicBezTo>
                <a:cubicBezTo>
                  <a:pt x="1897" y="102"/>
                  <a:pt x="1887" y="104"/>
                  <a:pt x="1876" y="101"/>
                </a:cubicBezTo>
                <a:cubicBezTo>
                  <a:pt x="1872" y="100"/>
                  <a:pt x="1868" y="100"/>
                  <a:pt x="1864" y="99"/>
                </a:cubicBezTo>
                <a:cubicBezTo>
                  <a:pt x="1864" y="99"/>
                  <a:pt x="1864" y="99"/>
                  <a:pt x="1864" y="99"/>
                </a:cubicBezTo>
                <a:cubicBezTo>
                  <a:pt x="1854" y="104"/>
                  <a:pt x="1842" y="104"/>
                  <a:pt x="1832" y="109"/>
                </a:cubicBezTo>
                <a:cubicBezTo>
                  <a:pt x="1826" y="113"/>
                  <a:pt x="1821" y="111"/>
                  <a:pt x="1820" y="103"/>
                </a:cubicBezTo>
                <a:cubicBezTo>
                  <a:pt x="1819" y="102"/>
                  <a:pt x="1817" y="101"/>
                  <a:pt x="1816" y="100"/>
                </a:cubicBezTo>
                <a:cubicBezTo>
                  <a:pt x="1810" y="94"/>
                  <a:pt x="1799" y="98"/>
                  <a:pt x="1793" y="91"/>
                </a:cubicBezTo>
                <a:cubicBezTo>
                  <a:pt x="1793" y="90"/>
                  <a:pt x="1792" y="90"/>
                  <a:pt x="1791" y="89"/>
                </a:cubicBezTo>
                <a:cubicBezTo>
                  <a:pt x="1788" y="86"/>
                  <a:pt x="1784" y="83"/>
                  <a:pt x="1779" y="82"/>
                </a:cubicBezTo>
                <a:cubicBezTo>
                  <a:pt x="1772" y="97"/>
                  <a:pt x="1771" y="97"/>
                  <a:pt x="1757" y="87"/>
                </a:cubicBezTo>
                <a:cubicBezTo>
                  <a:pt x="1756" y="83"/>
                  <a:pt x="1754" y="80"/>
                  <a:pt x="1749" y="79"/>
                </a:cubicBezTo>
                <a:cubicBezTo>
                  <a:pt x="1733" y="74"/>
                  <a:pt x="1721" y="62"/>
                  <a:pt x="1704" y="58"/>
                </a:cubicBezTo>
                <a:cubicBezTo>
                  <a:pt x="1690" y="55"/>
                  <a:pt x="1677" y="55"/>
                  <a:pt x="1666" y="66"/>
                </a:cubicBezTo>
                <a:cubicBezTo>
                  <a:pt x="1663" y="67"/>
                  <a:pt x="1662" y="72"/>
                  <a:pt x="1658" y="68"/>
                </a:cubicBezTo>
                <a:cubicBezTo>
                  <a:pt x="1656" y="68"/>
                  <a:pt x="1654" y="66"/>
                  <a:pt x="1653" y="67"/>
                </a:cubicBezTo>
                <a:cubicBezTo>
                  <a:pt x="1640" y="78"/>
                  <a:pt x="1638" y="67"/>
                  <a:pt x="1634" y="59"/>
                </a:cubicBezTo>
                <a:cubicBezTo>
                  <a:pt x="1634" y="58"/>
                  <a:pt x="1633" y="56"/>
                  <a:pt x="1633" y="54"/>
                </a:cubicBezTo>
                <a:cubicBezTo>
                  <a:pt x="1621" y="48"/>
                  <a:pt x="1607" y="54"/>
                  <a:pt x="1595" y="50"/>
                </a:cubicBezTo>
                <a:cubicBezTo>
                  <a:pt x="1595" y="50"/>
                  <a:pt x="1595" y="50"/>
                  <a:pt x="1595" y="50"/>
                </a:cubicBezTo>
                <a:cubicBezTo>
                  <a:pt x="1585" y="45"/>
                  <a:pt x="1575" y="41"/>
                  <a:pt x="1565" y="36"/>
                </a:cubicBezTo>
                <a:cubicBezTo>
                  <a:pt x="1565" y="36"/>
                  <a:pt x="1565" y="36"/>
                  <a:pt x="1565" y="36"/>
                </a:cubicBezTo>
                <a:cubicBezTo>
                  <a:pt x="1559" y="28"/>
                  <a:pt x="1554" y="33"/>
                  <a:pt x="1548" y="37"/>
                </a:cubicBezTo>
                <a:cubicBezTo>
                  <a:pt x="1541" y="38"/>
                  <a:pt x="1536" y="35"/>
                  <a:pt x="1531" y="32"/>
                </a:cubicBezTo>
                <a:cubicBezTo>
                  <a:pt x="1531" y="33"/>
                  <a:pt x="1531" y="33"/>
                  <a:pt x="1531" y="33"/>
                </a:cubicBezTo>
                <a:cubicBezTo>
                  <a:pt x="1529" y="33"/>
                  <a:pt x="1528" y="33"/>
                  <a:pt x="1526" y="32"/>
                </a:cubicBezTo>
                <a:cubicBezTo>
                  <a:pt x="1517" y="30"/>
                  <a:pt x="1508" y="35"/>
                  <a:pt x="1498" y="34"/>
                </a:cubicBezTo>
                <a:cubicBezTo>
                  <a:pt x="1494" y="33"/>
                  <a:pt x="1489" y="34"/>
                  <a:pt x="1487" y="29"/>
                </a:cubicBezTo>
                <a:cubicBezTo>
                  <a:pt x="1475" y="28"/>
                  <a:pt x="1462" y="34"/>
                  <a:pt x="1450" y="30"/>
                </a:cubicBezTo>
                <a:cubicBezTo>
                  <a:pt x="1447" y="27"/>
                  <a:pt x="1444" y="28"/>
                  <a:pt x="1441" y="28"/>
                </a:cubicBezTo>
                <a:cubicBezTo>
                  <a:pt x="1437" y="39"/>
                  <a:pt x="1431" y="45"/>
                  <a:pt x="1418" y="41"/>
                </a:cubicBezTo>
                <a:cubicBezTo>
                  <a:pt x="1414" y="40"/>
                  <a:pt x="1408" y="43"/>
                  <a:pt x="1403" y="43"/>
                </a:cubicBezTo>
                <a:cubicBezTo>
                  <a:pt x="1392" y="44"/>
                  <a:pt x="1382" y="45"/>
                  <a:pt x="1375" y="34"/>
                </a:cubicBezTo>
                <a:cubicBezTo>
                  <a:pt x="1375" y="33"/>
                  <a:pt x="1372" y="33"/>
                  <a:pt x="1370" y="32"/>
                </a:cubicBezTo>
                <a:cubicBezTo>
                  <a:pt x="1356" y="39"/>
                  <a:pt x="1345" y="51"/>
                  <a:pt x="1329" y="48"/>
                </a:cubicBezTo>
                <a:cubicBezTo>
                  <a:pt x="1324" y="49"/>
                  <a:pt x="1319" y="46"/>
                  <a:pt x="1314" y="48"/>
                </a:cubicBezTo>
                <a:cubicBezTo>
                  <a:pt x="1314" y="48"/>
                  <a:pt x="1314" y="48"/>
                  <a:pt x="1314" y="48"/>
                </a:cubicBezTo>
                <a:cubicBezTo>
                  <a:pt x="1305" y="48"/>
                  <a:pt x="1297" y="49"/>
                  <a:pt x="1288" y="52"/>
                </a:cubicBezTo>
                <a:cubicBezTo>
                  <a:pt x="1283" y="54"/>
                  <a:pt x="1278" y="56"/>
                  <a:pt x="1273" y="52"/>
                </a:cubicBezTo>
                <a:cubicBezTo>
                  <a:pt x="1263" y="47"/>
                  <a:pt x="1253" y="42"/>
                  <a:pt x="1243" y="37"/>
                </a:cubicBezTo>
                <a:cubicBezTo>
                  <a:pt x="1238" y="34"/>
                  <a:pt x="1233" y="34"/>
                  <a:pt x="1229" y="38"/>
                </a:cubicBezTo>
                <a:cubicBezTo>
                  <a:pt x="1223" y="42"/>
                  <a:pt x="1217" y="41"/>
                  <a:pt x="1214" y="37"/>
                </a:cubicBezTo>
                <a:cubicBezTo>
                  <a:pt x="1208" y="29"/>
                  <a:pt x="1200" y="26"/>
                  <a:pt x="1193" y="21"/>
                </a:cubicBezTo>
                <a:cubicBezTo>
                  <a:pt x="1192" y="20"/>
                  <a:pt x="1190" y="20"/>
                  <a:pt x="1189" y="20"/>
                </a:cubicBezTo>
                <a:cubicBezTo>
                  <a:pt x="1189" y="20"/>
                  <a:pt x="1189" y="20"/>
                  <a:pt x="1189" y="20"/>
                </a:cubicBezTo>
                <a:cubicBezTo>
                  <a:pt x="1188" y="19"/>
                  <a:pt x="1187" y="18"/>
                  <a:pt x="1186" y="18"/>
                </a:cubicBezTo>
                <a:cubicBezTo>
                  <a:pt x="1181" y="12"/>
                  <a:pt x="1177" y="18"/>
                  <a:pt x="1172" y="18"/>
                </a:cubicBezTo>
                <a:cubicBezTo>
                  <a:pt x="1170" y="17"/>
                  <a:pt x="1167" y="16"/>
                  <a:pt x="1165" y="15"/>
                </a:cubicBezTo>
                <a:cubicBezTo>
                  <a:pt x="1165" y="15"/>
                  <a:pt x="1165" y="15"/>
                  <a:pt x="1165" y="15"/>
                </a:cubicBezTo>
                <a:cubicBezTo>
                  <a:pt x="1165" y="15"/>
                  <a:pt x="1165" y="14"/>
                  <a:pt x="1164" y="13"/>
                </a:cubicBezTo>
                <a:cubicBezTo>
                  <a:pt x="1156" y="8"/>
                  <a:pt x="1150" y="11"/>
                  <a:pt x="1145" y="19"/>
                </a:cubicBezTo>
                <a:cubicBezTo>
                  <a:pt x="1138" y="25"/>
                  <a:pt x="1128" y="29"/>
                  <a:pt x="1125" y="39"/>
                </a:cubicBezTo>
                <a:cubicBezTo>
                  <a:pt x="1124" y="42"/>
                  <a:pt x="1122" y="43"/>
                  <a:pt x="1118" y="43"/>
                </a:cubicBezTo>
                <a:cubicBezTo>
                  <a:pt x="1111" y="42"/>
                  <a:pt x="1104" y="46"/>
                  <a:pt x="1097" y="47"/>
                </a:cubicBezTo>
                <a:cubicBezTo>
                  <a:pt x="1097" y="54"/>
                  <a:pt x="1093" y="56"/>
                  <a:pt x="1087" y="57"/>
                </a:cubicBezTo>
                <a:cubicBezTo>
                  <a:pt x="1087" y="57"/>
                  <a:pt x="1087" y="57"/>
                  <a:pt x="1087" y="57"/>
                </a:cubicBezTo>
                <a:cubicBezTo>
                  <a:pt x="1083" y="56"/>
                  <a:pt x="1078" y="59"/>
                  <a:pt x="1074" y="56"/>
                </a:cubicBezTo>
                <a:cubicBezTo>
                  <a:pt x="1068" y="53"/>
                  <a:pt x="1065" y="58"/>
                  <a:pt x="1063" y="62"/>
                </a:cubicBezTo>
                <a:cubicBezTo>
                  <a:pt x="1063" y="62"/>
                  <a:pt x="1063" y="62"/>
                  <a:pt x="1063" y="62"/>
                </a:cubicBezTo>
                <a:cubicBezTo>
                  <a:pt x="1062" y="62"/>
                  <a:pt x="1061" y="62"/>
                  <a:pt x="1060" y="63"/>
                </a:cubicBezTo>
                <a:cubicBezTo>
                  <a:pt x="1063" y="75"/>
                  <a:pt x="1050" y="69"/>
                  <a:pt x="1046" y="75"/>
                </a:cubicBezTo>
                <a:cubicBezTo>
                  <a:pt x="1034" y="88"/>
                  <a:pt x="1019" y="85"/>
                  <a:pt x="1005" y="79"/>
                </a:cubicBezTo>
                <a:cubicBezTo>
                  <a:pt x="998" y="76"/>
                  <a:pt x="988" y="74"/>
                  <a:pt x="982" y="65"/>
                </a:cubicBezTo>
                <a:cubicBezTo>
                  <a:pt x="980" y="64"/>
                  <a:pt x="978" y="62"/>
                  <a:pt x="975" y="63"/>
                </a:cubicBezTo>
                <a:cubicBezTo>
                  <a:pt x="974" y="64"/>
                  <a:pt x="974" y="64"/>
                  <a:pt x="973" y="65"/>
                </a:cubicBezTo>
                <a:cubicBezTo>
                  <a:pt x="973" y="65"/>
                  <a:pt x="973" y="65"/>
                  <a:pt x="973" y="65"/>
                </a:cubicBezTo>
                <a:cubicBezTo>
                  <a:pt x="973" y="65"/>
                  <a:pt x="973" y="65"/>
                  <a:pt x="973" y="65"/>
                </a:cubicBezTo>
                <a:cubicBezTo>
                  <a:pt x="972" y="65"/>
                  <a:pt x="972" y="65"/>
                  <a:pt x="971" y="65"/>
                </a:cubicBezTo>
                <a:cubicBezTo>
                  <a:pt x="971" y="65"/>
                  <a:pt x="971" y="65"/>
                  <a:pt x="971" y="65"/>
                </a:cubicBezTo>
                <a:cubicBezTo>
                  <a:pt x="958" y="61"/>
                  <a:pt x="946" y="67"/>
                  <a:pt x="939" y="79"/>
                </a:cubicBezTo>
                <a:cubicBezTo>
                  <a:pt x="934" y="87"/>
                  <a:pt x="928" y="88"/>
                  <a:pt x="923" y="80"/>
                </a:cubicBezTo>
                <a:cubicBezTo>
                  <a:pt x="920" y="76"/>
                  <a:pt x="914" y="74"/>
                  <a:pt x="911" y="70"/>
                </a:cubicBezTo>
                <a:cubicBezTo>
                  <a:pt x="911" y="70"/>
                  <a:pt x="910" y="70"/>
                  <a:pt x="910" y="69"/>
                </a:cubicBezTo>
                <a:cubicBezTo>
                  <a:pt x="904" y="66"/>
                  <a:pt x="898" y="62"/>
                  <a:pt x="893" y="69"/>
                </a:cubicBezTo>
                <a:cubicBezTo>
                  <a:pt x="892" y="71"/>
                  <a:pt x="891" y="73"/>
                  <a:pt x="890" y="74"/>
                </a:cubicBezTo>
                <a:cubicBezTo>
                  <a:pt x="885" y="77"/>
                  <a:pt x="879" y="79"/>
                  <a:pt x="873" y="80"/>
                </a:cubicBezTo>
                <a:cubicBezTo>
                  <a:pt x="873" y="78"/>
                  <a:pt x="872" y="77"/>
                  <a:pt x="871" y="75"/>
                </a:cubicBezTo>
                <a:cubicBezTo>
                  <a:pt x="871" y="74"/>
                  <a:pt x="871" y="74"/>
                  <a:pt x="871" y="73"/>
                </a:cubicBezTo>
                <a:cubicBezTo>
                  <a:pt x="870" y="71"/>
                  <a:pt x="869" y="70"/>
                  <a:pt x="868" y="68"/>
                </a:cubicBezTo>
                <a:cubicBezTo>
                  <a:pt x="865" y="62"/>
                  <a:pt x="859" y="60"/>
                  <a:pt x="853" y="60"/>
                </a:cubicBezTo>
                <a:cubicBezTo>
                  <a:pt x="850" y="59"/>
                  <a:pt x="846" y="59"/>
                  <a:pt x="844" y="56"/>
                </a:cubicBezTo>
                <a:cubicBezTo>
                  <a:pt x="843" y="56"/>
                  <a:pt x="843" y="55"/>
                  <a:pt x="843" y="54"/>
                </a:cubicBezTo>
                <a:cubicBezTo>
                  <a:pt x="842" y="54"/>
                  <a:pt x="842" y="54"/>
                  <a:pt x="841" y="54"/>
                </a:cubicBezTo>
                <a:cubicBezTo>
                  <a:pt x="831" y="54"/>
                  <a:pt x="822" y="57"/>
                  <a:pt x="814" y="62"/>
                </a:cubicBezTo>
                <a:cubicBezTo>
                  <a:pt x="813" y="65"/>
                  <a:pt x="811" y="69"/>
                  <a:pt x="809" y="72"/>
                </a:cubicBezTo>
                <a:cubicBezTo>
                  <a:pt x="804" y="81"/>
                  <a:pt x="799" y="91"/>
                  <a:pt x="786" y="83"/>
                </a:cubicBezTo>
                <a:cubicBezTo>
                  <a:pt x="783" y="81"/>
                  <a:pt x="778" y="78"/>
                  <a:pt x="776" y="85"/>
                </a:cubicBezTo>
                <a:cubicBezTo>
                  <a:pt x="776" y="85"/>
                  <a:pt x="776" y="85"/>
                  <a:pt x="776" y="85"/>
                </a:cubicBezTo>
                <a:cubicBezTo>
                  <a:pt x="775" y="85"/>
                  <a:pt x="774" y="85"/>
                  <a:pt x="773" y="85"/>
                </a:cubicBezTo>
                <a:cubicBezTo>
                  <a:pt x="772" y="87"/>
                  <a:pt x="772" y="88"/>
                  <a:pt x="771" y="90"/>
                </a:cubicBezTo>
                <a:cubicBezTo>
                  <a:pt x="771" y="90"/>
                  <a:pt x="771" y="90"/>
                  <a:pt x="771" y="90"/>
                </a:cubicBezTo>
                <a:cubicBezTo>
                  <a:pt x="764" y="94"/>
                  <a:pt x="764" y="101"/>
                  <a:pt x="762" y="108"/>
                </a:cubicBezTo>
                <a:cubicBezTo>
                  <a:pt x="761" y="112"/>
                  <a:pt x="761" y="117"/>
                  <a:pt x="755" y="117"/>
                </a:cubicBezTo>
                <a:cubicBezTo>
                  <a:pt x="755" y="117"/>
                  <a:pt x="755" y="117"/>
                  <a:pt x="755" y="117"/>
                </a:cubicBezTo>
                <a:cubicBezTo>
                  <a:pt x="756" y="111"/>
                  <a:pt x="752" y="109"/>
                  <a:pt x="747" y="109"/>
                </a:cubicBezTo>
                <a:cubicBezTo>
                  <a:pt x="735" y="108"/>
                  <a:pt x="729" y="101"/>
                  <a:pt x="725" y="92"/>
                </a:cubicBezTo>
                <a:cubicBezTo>
                  <a:pt x="723" y="90"/>
                  <a:pt x="721" y="88"/>
                  <a:pt x="720" y="87"/>
                </a:cubicBezTo>
                <a:cubicBezTo>
                  <a:pt x="715" y="87"/>
                  <a:pt x="710" y="88"/>
                  <a:pt x="707" y="85"/>
                </a:cubicBezTo>
                <a:cubicBezTo>
                  <a:pt x="697" y="72"/>
                  <a:pt x="686" y="80"/>
                  <a:pt x="676" y="83"/>
                </a:cubicBezTo>
                <a:cubicBezTo>
                  <a:pt x="676" y="83"/>
                  <a:pt x="676" y="83"/>
                  <a:pt x="676" y="83"/>
                </a:cubicBezTo>
                <a:cubicBezTo>
                  <a:pt x="673" y="87"/>
                  <a:pt x="669" y="89"/>
                  <a:pt x="664" y="88"/>
                </a:cubicBezTo>
                <a:cubicBezTo>
                  <a:pt x="664" y="87"/>
                  <a:pt x="664" y="87"/>
                  <a:pt x="664" y="86"/>
                </a:cubicBezTo>
                <a:cubicBezTo>
                  <a:pt x="646" y="89"/>
                  <a:pt x="630" y="85"/>
                  <a:pt x="614" y="76"/>
                </a:cubicBezTo>
                <a:cubicBezTo>
                  <a:pt x="605" y="70"/>
                  <a:pt x="591" y="76"/>
                  <a:pt x="583" y="66"/>
                </a:cubicBezTo>
                <a:cubicBezTo>
                  <a:pt x="582" y="64"/>
                  <a:pt x="580" y="62"/>
                  <a:pt x="578" y="61"/>
                </a:cubicBezTo>
                <a:cubicBezTo>
                  <a:pt x="578" y="61"/>
                  <a:pt x="578" y="61"/>
                  <a:pt x="578" y="61"/>
                </a:cubicBezTo>
                <a:cubicBezTo>
                  <a:pt x="574" y="51"/>
                  <a:pt x="565" y="47"/>
                  <a:pt x="557" y="46"/>
                </a:cubicBezTo>
                <a:cubicBezTo>
                  <a:pt x="547" y="44"/>
                  <a:pt x="541" y="38"/>
                  <a:pt x="536" y="31"/>
                </a:cubicBezTo>
                <a:cubicBezTo>
                  <a:pt x="535" y="29"/>
                  <a:pt x="535" y="28"/>
                  <a:pt x="535" y="26"/>
                </a:cubicBezTo>
                <a:cubicBezTo>
                  <a:pt x="531" y="24"/>
                  <a:pt x="527" y="21"/>
                  <a:pt x="522" y="20"/>
                </a:cubicBezTo>
                <a:cubicBezTo>
                  <a:pt x="513" y="18"/>
                  <a:pt x="504" y="14"/>
                  <a:pt x="502" y="29"/>
                </a:cubicBezTo>
                <a:cubicBezTo>
                  <a:pt x="501" y="35"/>
                  <a:pt x="497" y="39"/>
                  <a:pt x="494" y="44"/>
                </a:cubicBezTo>
                <a:cubicBezTo>
                  <a:pt x="475" y="63"/>
                  <a:pt x="473" y="66"/>
                  <a:pt x="461" y="60"/>
                </a:cubicBezTo>
                <a:cubicBezTo>
                  <a:pt x="461" y="60"/>
                  <a:pt x="461" y="60"/>
                  <a:pt x="461" y="60"/>
                </a:cubicBezTo>
                <a:cubicBezTo>
                  <a:pt x="461" y="59"/>
                  <a:pt x="461" y="58"/>
                  <a:pt x="461" y="57"/>
                </a:cubicBezTo>
                <a:cubicBezTo>
                  <a:pt x="460" y="55"/>
                  <a:pt x="459" y="52"/>
                  <a:pt x="458" y="50"/>
                </a:cubicBezTo>
                <a:cubicBezTo>
                  <a:pt x="453" y="47"/>
                  <a:pt x="449" y="49"/>
                  <a:pt x="446" y="53"/>
                </a:cubicBezTo>
                <a:cubicBezTo>
                  <a:pt x="443" y="57"/>
                  <a:pt x="439" y="58"/>
                  <a:pt x="434" y="58"/>
                </a:cubicBezTo>
                <a:cubicBezTo>
                  <a:pt x="432" y="61"/>
                  <a:pt x="430" y="63"/>
                  <a:pt x="427" y="63"/>
                </a:cubicBezTo>
                <a:cubicBezTo>
                  <a:pt x="418" y="57"/>
                  <a:pt x="413" y="47"/>
                  <a:pt x="404" y="40"/>
                </a:cubicBezTo>
                <a:cubicBezTo>
                  <a:pt x="397" y="34"/>
                  <a:pt x="393" y="36"/>
                  <a:pt x="388" y="40"/>
                </a:cubicBezTo>
                <a:cubicBezTo>
                  <a:pt x="383" y="43"/>
                  <a:pt x="378" y="46"/>
                  <a:pt x="373" y="45"/>
                </a:cubicBezTo>
                <a:cubicBezTo>
                  <a:pt x="364" y="39"/>
                  <a:pt x="356" y="34"/>
                  <a:pt x="345" y="44"/>
                </a:cubicBezTo>
                <a:cubicBezTo>
                  <a:pt x="341" y="48"/>
                  <a:pt x="330" y="47"/>
                  <a:pt x="323" y="42"/>
                </a:cubicBezTo>
                <a:cubicBezTo>
                  <a:pt x="322" y="42"/>
                  <a:pt x="322" y="42"/>
                  <a:pt x="321" y="41"/>
                </a:cubicBezTo>
                <a:cubicBezTo>
                  <a:pt x="320" y="41"/>
                  <a:pt x="318" y="41"/>
                  <a:pt x="318" y="41"/>
                </a:cubicBezTo>
                <a:cubicBezTo>
                  <a:pt x="315" y="55"/>
                  <a:pt x="297" y="59"/>
                  <a:pt x="295" y="74"/>
                </a:cubicBezTo>
                <a:cubicBezTo>
                  <a:pt x="290" y="79"/>
                  <a:pt x="279" y="78"/>
                  <a:pt x="278" y="89"/>
                </a:cubicBezTo>
                <a:cubicBezTo>
                  <a:pt x="278" y="89"/>
                  <a:pt x="278" y="89"/>
                  <a:pt x="278" y="89"/>
                </a:cubicBezTo>
                <a:cubicBezTo>
                  <a:pt x="276" y="91"/>
                  <a:pt x="274" y="93"/>
                  <a:pt x="272" y="95"/>
                </a:cubicBezTo>
                <a:cubicBezTo>
                  <a:pt x="271" y="100"/>
                  <a:pt x="267" y="102"/>
                  <a:pt x="262" y="101"/>
                </a:cubicBezTo>
                <a:cubicBezTo>
                  <a:pt x="242" y="96"/>
                  <a:pt x="221" y="102"/>
                  <a:pt x="201" y="101"/>
                </a:cubicBezTo>
                <a:cubicBezTo>
                  <a:pt x="199" y="104"/>
                  <a:pt x="198" y="106"/>
                  <a:pt x="196" y="108"/>
                </a:cubicBezTo>
                <a:cubicBezTo>
                  <a:pt x="196" y="108"/>
                  <a:pt x="196" y="108"/>
                  <a:pt x="196" y="108"/>
                </a:cubicBezTo>
                <a:cubicBezTo>
                  <a:pt x="193" y="109"/>
                  <a:pt x="191" y="112"/>
                  <a:pt x="189" y="109"/>
                </a:cubicBezTo>
                <a:cubicBezTo>
                  <a:pt x="185" y="108"/>
                  <a:pt x="183" y="101"/>
                  <a:pt x="178" y="106"/>
                </a:cubicBezTo>
                <a:cubicBezTo>
                  <a:pt x="178" y="106"/>
                  <a:pt x="178" y="106"/>
                  <a:pt x="178" y="106"/>
                </a:cubicBezTo>
                <a:cubicBezTo>
                  <a:pt x="168" y="107"/>
                  <a:pt x="160" y="110"/>
                  <a:pt x="159" y="122"/>
                </a:cubicBezTo>
                <a:cubicBezTo>
                  <a:pt x="157" y="134"/>
                  <a:pt x="147" y="136"/>
                  <a:pt x="137" y="137"/>
                </a:cubicBezTo>
                <a:cubicBezTo>
                  <a:pt x="132" y="137"/>
                  <a:pt x="127" y="134"/>
                  <a:pt x="124" y="140"/>
                </a:cubicBezTo>
                <a:cubicBezTo>
                  <a:pt x="121" y="142"/>
                  <a:pt x="118" y="144"/>
                  <a:pt x="116" y="147"/>
                </a:cubicBezTo>
                <a:cubicBezTo>
                  <a:pt x="118" y="153"/>
                  <a:pt x="113" y="154"/>
                  <a:pt x="109" y="157"/>
                </a:cubicBezTo>
                <a:cubicBezTo>
                  <a:pt x="109" y="157"/>
                  <a:pt x="108" y="157"/>
                  <a:pt x="107" y="157"/>
                </a:cubicBezTo>
                <a:cubicBezTo>
                  <a:pt x="99" y="152"/>
                  <a:pt x="96" y="160"/>
                  <a:pt x="90" y="163"/>
                </a:cubicBezTo>
                <a:cubicBezTo>
                  <a:pt x="83" y="164"/>
                  <a:pt x="80" y="165"/>
                  <a:pt x="80" y="167"/>
                </a:cubicBezTo>
                <a:cubicBezTo>
                  <a:pt x="78" y="165"/>
                  <a:pt x="76" y="163"/>
                  <a:pt x="73" y="162"/>
                </a:cubicBezTo>
                <a:cubicBezTo>
                  <a:pt x="70" y="160"/>
                  <a:pt x="67" y="160"/>
                  <a:pt x="64" y="160"/>
                </a:cubicBezTo>
                <a:cubicBezTo>
                  <a:pt x="64" y="159"/>
                  <a:pt x="64" y="159"/>
                  <a:pt x="63" y="158"/>
                </a:cubicBezTo>
                <a:cubicBezTo>
                  <a:pt x="65" y="157"/>
                  <a:pt x="66" y="156"/>
                  <a:pt x="65" y="154"/>
                </a:cubicBezTo>
                <a:cubicBezTo>
                  <a:pt x="64" y="153"/>
                  <a:pt x="62" y="152"/>
                  <a:pt x="60" y="151"/>
                </a:cubicBezTo>
                <a:cubicBezTo>
                  <a:pt x="60" y="150"/>
                  <a:pt x="61" y="150"/>
                  <a:pt x="61" y="149"/>
                </a:cubicBezTo>
                <a:cubicBezTo>
                  <a:pt x="61" y="149"/>
                  <a:pt x="61" y="149"/>
                  <a:pt x="61" y="149"/>
                </a:cubicBezTo>
                <a:cubicBezTo>
                  <a:pt x="55" y="147"/>
                  <a:pt x="50" y="143"/>
                  <a:pt x="43" y="147"/>
                </a:cubicBezTo>
                <a:cubicBezTo>
                  <a:pt x="43" y="147"/>
                  <a:pt x="43" y="147"/>
                  <a:pt x="43" y="147"/>
                </a:cubicBezTo>
                <a:cubicBezTo>
                  <a:pt x="39" y="149"/>
                  <a:pt x="35" y="150"/>
                  <a:pt x="31" y="147"/>
                </a:cubicBezTo>
                <a:cubicBezTo>
                  <a:pt x="28" y="148"/>
                  <a:pt x="25" y="148"/>
                  <a:pt x="21" y="148"/>
                </a:cubicBezTo>
                <a:cubicBezTo>
                  <a:pt x="19" y="150"/>
                  <a:pt x="15" y="150"/>
                  <a:pt x="17" y="155"/>
                </a:cubicBezTo>
                <a:cubicBezTo>
                  <a:pt x="20" y="157"/>
                  <a:pt x="19" y="161"/>
                  <a:pt x="20" y="164"/>
                </a:cubicBezTo>
                <a:cubicBezTo>
                  <a:pt x="20" y="165"/>
                  <a:pt x="20" y="165"/>
                  <a:pt x="20" y="165"/>
                </a:cubicBezTo>
                <a:cubicBezTo>
                  <a:pt x="13" y="162"/>
                  <a:pt x="7" y="160"/>
                  <a:pt x="0" y="161"/>
                </a:cubicBezTo>
                <a:cubicBezTo>
                  <a:pt x="0" y="1433"/>
                  <a:pt x="0" y="1433"/>
                  <a:pt x="0" y="1433"/>
                </a:cubicBezTo>
                <a:cubicBezTo>
                  <a:pt x="6" y="1433"/>
                  <a:pt x="12" y="1433"/>
                  <a:pt x="18" y="1433"/>
                </a:cubicBezTo>
                <a:cubicBezTo>
                  <a:pt x="22" y="1430"/>
                  <a:pt x="28" y="1432"/>
                  <a:pt x="32" y="1431"/>
                </a:cubicBezTo>
                <a:cubicBezTo>
                  <a:pt x="32" y="1431"/>
                  <a:pt x="32" y="1431"/>
                  <a:pt x="32" y="1431"/>
                </a:cubicBezTo>
                <a:cubicBezTo>
                  <a:pt x="33" y="1431"/>
                  <a:pt x="34" y="1431"/>
                  <a:pt x="35" y="1431"/>
                </a:cubicBezTo>
                <a:cubicBezTo>
                  <a:pt x="36" y="1430"/>
                  <a:pt x="38" y="1429"/>
                  <a:pt x="39" y="1428"/>
                </a:cubicBezTo>
                <a:cubicBezTo>
                  <a:pt x="41" y="1427"/>
                  <a:pt x="42" y="1426"/>
                  <a:pt x="43" y="1424"/>
                </a:cubicBezTo>
                <a:cubicBezTo>
                  <a:pt x="49" y="1419"/>
                  <a:pt x="56" y="1415"/>
                  <a:pt x="63" y="1414"/>
                </a:cubicBezTo>
                <a:cubicBezTo>
                  <a:pt x="77" y="1416"/>
                  <a:pt x="90" y="1417"/>
                  <a:pt x="103" y="1412"/>
                </a:cubicBezTo>
                <a:cubicBezTo>
                  <a:pt x="103" y="1412"/>
                  <a:pt x="103" y="1412"/>
                  <a:pt x="103" y="1412"/>
                </a:cubicBezTo>
                <a:cubicBezTo>
                  <a:pt x="115" y="1416"/>
                  <a:pt x="128" y="1426"/>
                  <a:pt x="140" y="1413"/>
                </a:cubicBezTo>
                <a:cubicBezTo>
                  <a:pt x="140" y="1412"/>
                  <a:pt x="140" y="1412"/>
                  <a:pt x="140" y="1412"/>
                </a:cubicBezTo>
                <a:cubicBezTo>
                  <a:pt x="145" y="1410"/>
                  <a:pt x="149" y="1408"/>
                  <a:pt x="154" y="1408"/>
                </a:cubicBezTo>
                <a:cubicBezTo>
                  <a:pt x="163" y="1406"/>
                  <a:pt x="173" y="1399"/>
                  <a:pt x="180" y="1411"/>
                </a:cubicBezTo>
                <a:cubicBezTo>
                  <a:pt x="186" y="1418"/>
                  <a:pt x="195" y="1419"/>
                  <a:pt x="203" y="1424"/>
                </a:cubicBezTo>
                <a:cubicBezTo>
                  <a:pt x="207" y="1426"/>
                  <a:pt x="211" y="1428"/>
                  <a:pt x="215" y="1425"/>
                </a:cubicBezTo>
                <a:cubicBezTo>
                  <a:pt x="215" y="1424"/>
                  <a:pt x="216" y="1424"/>
                  <a:pt x="216" y="1424"/>
                </a:cubicBezTo>
                <a:cubicBezTo>
                  <a:pt x="229" y="1427"/>
                  <a:pt x="243" y="1428"/>
                  <a:pt x="256" y="1420"/>
                </a:cubicBezTo>
                <a:cubicBezTo>
                  <a:pt x="259" y="1419"/>
                  <a:pt x="263" y="1419"/>
                  <a:pt x="266" y="1419"/>
                </a:cubicBezTo>
                <a:cubicBezTo>
                  <a:pt x="266" y="1419"/>
                  <a:pt x="266" y="1419"/>
                  <a:pt x="266" y="1419"/>
                </a:cubicBezTo>
                <a:cubicBezTo>
                  <a:pt x="267" y="1421"/>
                  <a:pt x="268" y="1422"/>
                  <a:pt x="268" y="1424"/>
                </a:cubicBezTo>
                <a:cubicBezTo>
                  <a:pt x="268" y="1424"/>
                  <a:pt x="268" y="1424"/>
                  <a:pt x="268" y="1424"/>
                </a:cubicBezTo>
                <a:cubicBezTo>
                  <a:pt x="276" y="1429"/>
                  <a:pt x="283" y="1431"/>
                  <a:pt x="289" y="1430"/>
                </a:cubicBezTo>
                <a:cubicBezTo>
                  <a:pt x="291" y="1430"/>
                  <a:pt x="294" y="1430"/>
                  <a:pt x="295" y="1428"/>
                </a:cubicBezTo>
                <a:cubicBezTo>
                  <a:pt x="297" y="1427"/>
                  <a:pt x="299" y="1426"/>
                  <a:pt x="301" y="1424"/>
                </a:cubicBezTo>
                <a:cubicBezTo>
                  <a:pt x="308" y="1419"/>
                  <a:pt x="315" y="1421"/>
                  <a:pt x="323" y="1424"/>
                </a:cubicBezTo>
                <a:cubicBezTo>
                  <a:pt x="323" y="1424"/>
                  <a:pt x="323" y="1424"/>
                  <a:pt x="323" y="1424"/>
                </a:cubicBezTo>
                <a:cubicBezTo>
                  <a:pt x="341" y="1433"/>
                  <a:pt x="360" y="1441"/>
                  <a:pt x="380" y="1444"/>
                </a:cubicBezTo>
                <a:cubicBezTo>
                  <a:pt x="400" y="1446"/>
                  <a:pt x="419" y="1454"/>
                  <a:pt x="437" y="1461"/>
                </a:cubicBezTo>
                <a:cubicBezTo>
                  <a:pt x="441" y="1463"/>
                  <a:pt x="444" y="1465"/>
                  <a:pt x="445" y="1470"/>
                </a:cubicBezTo>
                <a:cubicBezTo>
                  <a:pt x="449" y="1471"/>
                  <a:pt x="453" y="1470"/>
                  <a:pt x="456" y="1467"/>
                </a:cubicBezTo>
                <a:cubicBezTo>
                  <a:pt x="459" y="1465"/>
                  <a:pt x="461" y="1465"/>
                  <a:pt x="464" y="1467"/>
                </a:cubicBezTo>
                <a:cubicBezTo>
                  <a:pt x="473" y="1475"/>
                  <a:pt x="483" y="1473"/>
                  <a:pt x="493" y="1470"/>
                </a:cubicBezTo>
                <a:cubicBezTo>
                  <a:pt x="493" y="1471"/>
                  <a:pt x="493" y="1471"/>
                  <a:pt x="493" y="1471"/>
                </a:cubicBezTo>
                <a:cubicBezTo>
                  <a:pt x="495" y="1472"/>
                  <a:pt x="497" y="1471"/>
                  <a:pt x="498" y="1470"/>
                </a:cubicBezTo>
                <a:cubicBezTo>
                  <a:pt x="503" y="1469"/>
                  <a:pt x="506" y="1465"/>
                  <a:pt x="510" y="1462"/>
                </a:cubicBezTo>
                <a:cubicBezTo>
                  <a:pt x="510" y="1453"/>
                  <a:pt x="518" y="1450"/>
                  <a:pt x="524" y="1446"/>
                </a:cubicBezTo>
                <a:cubicBezTo>
                  <a:pt x="527" y="1445"/>
                  <a:pt x="531" y="1444"/>
                  <a:pt x="532" y="1442"/>
                </a:cubicBezTo>
                <a:cubicBezTo>
                  <a:pt x="536" y="1427"/>
                  <a:pt x="549" y="1418"/>
                  <a:pt x="557" y="1407"/>
                </a:cubicBezTo>
                <a:cubicBezTo>
                  <a:pt x="561" y="1403"/>
                  <a:pt x="565" y="1400"/>
                  <a:pt x="569" y="1397"/>
                </a:cubicBezTo>
                <a:cubicBezTo>
                  <a:pt x="570" y="1395"/>
                  <a:pt x="571" y="1394"/>
                  <a:pt x="572" y="1392"/>
                </a:cubicBezTo>
                <a:cubicBezTo>
                  <a:pt x="572" y="1392"/>
                  <a:pt x="572" y="1392"/>
                  <a:pt x="572" y="1392"/>
                </a:cubicBezTo>
                <a:cubicBezTo>
                  <a:pt x="572" y="1392"/>
                  <a:pt x="572" y="1392"/>
                  <a:pt x="572" y="1392"/>
                </a:cubicBezTo>
                <a:cubicBezTo>
                  <a:pt x="576" y="1391"/>
                  <a:pt x="578" y="1389"/>
                  <a:pt x="579" y="1385"/>
                </a:cubicBezTo>
                <a:cubicBezTo>
                  <a:pt x="579" y="1385"/>
                  <a:pt x="579" y="1385"/>
                  <a:pt x="579" y="1385"/>
                </a:cubicBezTo>
                <a:cubicBezTo>
                  <a:pt x="579" y="1384"/>
                  <a:pt x="580" y="1383"/>
                  <a:pt x="581" y="1382"/>
                </a:cubicBezTo>
                <a:cubicBezTo>
                  <a:pt x="582" y="1382"/>
                  <a:pt x="583" y="1381"/>
                  <a:pt x="583" y="1380"/>
                </a:cubicBezTo>
                <a:cubicBezTo>
                  <a:pt x="583" y="1374"/>
                  <a:pt x="586" y="1370"/>
                  <a:pt x="591" y="1367"/>
                </a:cubicBezTo>
                <a:cubicBezTo>
                  <a:pt x="595" y="1360"/>
                  <a:pt x="604" y="1363"/>
                  <a:pt x="608" y="1358"/>
                </a:cubicBezTo>
                <a:cubicBezTo>
                  <a:pt x="609" y="1356"/>
                  <a:pt x="610" y="1355"/>
                  <a:pt x="611" y="1354"/>
                </a:cubicBezTo>
                <a:cubicBezTo>
                  <a:pt x="617" y="1351"/>
                  <a:pt x="621" y="1347"/>
                  <a:pt x="623" y="1341"/>
                </a:cubicBezTo>
                <a:cubicBezTo>
                  <a:pt x="625" y="1341"/>
                  <a:pt x="630" y="1341"/>
                  <a:pt x="631" y="1342"/>
                </a:cubicBezTo>
                <a:cubicBezTo>
                  <a:pt x="637" y="1354"/>
                  <a:pt x="648" y="1348"/>
                  <a:pt x="657" y="1348"/>
                </a:cubicBezTo>
                <a:cubicBezTo>
                  <a:pt x="657" y="1348"/>
                  <a:pt x="657" y="1348"/>
                  <a:pt x="657" y="1348"/>
                </a:cubicBezTo>
                <a:cubicBezTo>
                  <a:pt x="669" y="1355"/>
                  <a:pt x="683" y="1349"/>
                  <a:pt x="695" y="1355"/>
                </a:cubicBezTo>
                <a:cubicBezTo>
                  <a:pt x="699" y="1356"/>
                  <a:pt x="702" y="1357"/>
                  <a:pt x="704" y="1360"/>
                </a:cubicBezTo>
                <a:cubicBezTo>
                  <a:pt x="720" y="1379"/>
                  <a:pt x="736" y="1381"/>
                  <a:pt x="755" y="1366"/>
                </a:cubicBezTo>
                <a:cubicBezTo>
                  <a:pt x="755" y="1365"/>
                  <a:pt x="755" y="1365"/>
                  <a:pt x="756" y="1364"/>
                </a:cubicBezTo>
                <a:cubicBezTo>
                  <a:pt x="756" y="1364"/>
                  <a:pt x="756" y="1364"/>
                  <a:pt x="756" y="1364"/>
                </a:cubicBezTo>
                <a:cubicBezTo>
                  <a:pt x="757" y="1363"/>
                  <a:pt x="757" y="1363"/>
                  <a:pt x="757" y="1363"/>
                </a:cubicBezTo>
                <a:cubicBezTo>
                  <a:pt x="764" y="1362"/>
                  <a:pt x="765" y="1356"/>
                  <a:pt x="768" y="1352"/>
                </a:cubicBezTo>
                <a:cubicBezTo>
                  <a:pt x="773" y="1343"/>
                  <a:pt x="779" y="1340"/>
                  <a:pt x="790" y="1343"/>
                </a:cubicBezTo>
                <a:cubicBezTo>
                  <a:pt x="798" y="1346"/>
                  <a:pt x="806" y="1350"/>
                  <a:pt x="815" y="1348"/>
                </a:cubicBezTo>
                <a:cubicBezTo>
                  <a:pt x="821" y="1343"/>
                  <a:pt x="825" y="1348"/>
                  <a:pt x="830" y="1350"/>
                </a:cubicBezTo>
                <a:cubicBezTo>
                  <a:pt x="832" y="1350"/>
                  <a:pt x="835" y="1351"/>
                  <a:pt x="837" y="1350"/>
                </a:cubicBezTo>
                <a:cubicBezTo>
                  <a:pt x="849" y="1341"/>
                  <a:pt x="855" y="1346"/>
                  <a:pt x="859" y="1359"/>
                </a:cubicBezTo>
                <a:cubicBezTo>
                  <a:pt x="873" y="1378"/>
                  <a:pt x="885" y="1380"/>
                  <a:pt x="900" y="1358"/>
                </a:cubicBezTo>
                <a:cubicBezTo>
                  <a:pt x="903" y="1350"/>
                  <a:pt x="906" y="1343"/>
                  <a:pt x="915" y="1342"/>
                </a:cubicBezTo>
                <a:cubicBezTo>
                  <a:pt x="918" y="1341"/>
                  <a:pt x="918" y="1338"/>
                  <a:pt x="920" y="1336"/>
                </a:cubicBezTo>
                <a:cubicBezTo>
                  <a:pt x="920" y="1336"/>
                  <a:pt x="920" y="1336"/>
                  <a:pt x="920" y="1336"/>
                </a:cubicBezTo>
                <a:cubicBezTo>
                  <a:pt x="923" y="1333"/>
                  <a:pt x="927" y="1337"/>
                  <a:pt x="930" y="1334"/>
                </a:cubicBezTo>
                <a:cubicBezTo>
                  <a:pt x="931" y="1333"/>
                  <a:pt x="931" y="1333"/>
                  <a:pt x="932" y="1333"/>
                </a:cubicBezTo>
                <a:cubicBezTo>
                  <a:pt x="936" y="1334"/>
                  <a:pt x="938" y="1331"/>
                  <a:pt x="940" y="1329"/>
                </a:cubicBezTo>
                <a:cubicBezTo>
                  <a:pt x="955" y="1323"/>
                  <a:pt x="968" y="1328"/>
                  <a:pt x="981" y="1336"/>
                </a:cubicBezTo>
                <a:cubicBezTo>
                  <a:pt x="983" y="1336"/>
                  <a:pt x="984" y="1336"/>
                  <a:pt x="986" y="1336"/>
                </a:cubicBezTo>
                <a:cubicBezTo>
                  <a:pt x="986" y="1336"/>
                  <a:pt x="986" y="1336"/>
                  <a:pt x="986" y="1336"/>
                </a:cubicBezTo>
                <a:cubicBezTo>
                  <a:pt x="986" y="1335"/>
                  <a:pt x="986" y="1335"/>
                  <a:pt x="986" y="1335"/>
                </a:cubicBezTo>
                <a:cubicBezTo>
                  <a:pt x="986" y="1336"/>
                  <a:pt x="986" y="1336"/>
                  <a:pt x="986" y="1336"/>
                </a:cubicBezTo>
                <a:cubicBezTo>
                  <a:pt x="986" y="1336"/>
                  <a:pt x="986" y="1336"/>
                  <a:pt x="986" y="1336"/>
                </a:cubicBezTo>
                <a:cubicBezTo>
                  <a:pt x="993" y="1338"/>
                  <a:pt x="997" y="1345"/>
                  <a:pt x="1003" y="1348"/>
                </a:cubicBezTo>
                <a:cubicBezTo>
                  <a:pt x="1010" y="1352"/>
                  <a:pt x="1018" y="1356"/>
                  <a:pt x="1026" y="1356"/>
                </a:cubicBezTo>
                <a:cubicBezTo>
                  <a:pt x="1031" y="1355"/>
                  <a:pt x="1034" y="1358"/>
                  <a:pt x="1037" y="1361"/>
                </a:cubicBezTo>
                <a:cubicBezTo>
                  <a:pt x="1042" y="1365"/>
                  <a:pt x="1048" y="1367"/>
                  <a:pt x="1054" y="1362"/>
                </a:cubicBezTo>
                <a:cubicBezTo>
                  <a:pt x="1058" y="1358"/>
                  <a:pt x="1065" y="1358"/>
                  <a:pt x="1069" y="1353"/>
                </a:cubicBezTo>
                <a:cubicBezTo>
                  <a:pt x="1071" y="1352"/>
                  <a:pt x="1074" y="1350"/>
                  <a:pt x="1076" y="1349"/>
                </a:cubicBezTo>
                <a:cubicBezTo>
                  <a:pt x="1085" y="1342"/>
                  <a:pt x="1094" y="1333"/>
                  <a:pt x="1106" y="1331"/>
                </a:cubicBezTo>
                <a:cubicBezTo>
                  <a:pt x="1106" y="1331"/>
                  <a:pt x="1106" y="1330"/>
                  <a:pt x="1106" y="1329"/>
                </a:cubicBezTo>
                <a:cubicBezTo>
                  <a:pt x="1107" y="1329"/>
                  <a:pt x="1109" y="1329"/>
                  <a:pt x="1110" y="1329"/>
                </a:cubicBezTo>
                <a:cubicBezTo>
                  <a:pt x="1111" y="1328"/>
                  <a:pt x="1112" y="1327"/>
                  <a:pt x="1112" y="1327"/>
                </a:cubicBezTo>
                <a:cubicBezTo>
                  <a:pt x="1114" y="1330"/>
                  <a:pt x="1118" y="1332"/>
                  <a:pt x="1121" y="1330"/>
                </a:cubicBezTo>
                <a:cubicBezTo>
                  <a:pt x="1136" y="1324"/>
                  <a:pt x="1147" y="1328"/>
                  <a:pt x="1158" y="1338"/>
                </a:cubicBezTo>
                <a:cubicBezTo>
                  <a:pt x="1162" y="1342"/>
                  <a:pt x="1167" y="1347"/>
                  <a:pt x="1173" y="1347"/>
                </a:cubicBezTo>
                <a:cubicBezTo>
                  <a:pt x="1172" y="1348"/>
                  <a:pt x="1172" y="1349"/>
                  <a:pt x="1174" y="1351"/>
                </a:cubicBezTo>
                <a:cubicBezTo>
                  <a:pt x="1174" y="1351"/>
                  <a:pt x="1175" y="1351"/>
                  <a:pt x="1175" y="1351"/>
                </a:cubicBezTo>
                <a:cubicBezTo>
                  <a:pt x="1175" y="1351"/>
                  <a:pt x="1175" y="1351"/>
                  <a:pt x="1175" y="1351"/>
                </a:cubicBezTo>
                <a:cubicBezTo>
                  <a:pt x="1173" y="1356"/>
                  <a:pt x="1175" y="1361"/>
                  <a:pt x="1180" y="1360"/>
                </a:cubicBezTo>
                <a:cubicBezTo>
                  <a:pt x="1190" y="1359"/>
                  <a:pt x="1200" y="1359"/>
                  <a:pt x="1210" y="1361"/>
                </a:cubicBezTo>
                <a:cubicBezTo>
                  <a:pt x="1211" y="1360"/>
                  <a:pt x="1212" y="1359"/>
                  <a:pt x="1213" y="1358"/>
                </a:cubicBezTo>
                <a:cubicBezTo>
                  <a:pt x="1214" y="1354"/>
                  <a:pt x="1219" y="1355"/>
                  <a:pt x="1220" y="1350"/>
                </a:cubicBezTo>
                <a:cubicBezTo>
                  <a:pt x="1221" y="1348"/>
                  <a:pt x="1223" y="1345"/>
                  <a:pt x="1225" y="1344"/>
                </a:cubicBezTo>
                <a:cubicBezTo>
                  <a:pt x="1237" y="1341"/>
                  <a:pt x="1241" y="1331"/>
                  <a:pt x="1247" y="1321"/>
                </a:cubicBezTo>
                <a:cubicBezTo>
                  <a:pt x="1247" y="1321"/>
                  <a:pt x="1247" y="1321"/>
                  <a:pt x="1247" y="1321"/>
                </a:cubicBezTo>
                <a:cubicBezTo>
                  <a:pt x="1260" y="1316"/>
                  <a:pt x="1270" y="1326"/>
                  <a:pt x="1281" y="1332"/>
                </a:cubicBezTo>
                <a:cubicBezTo>
                  <a:pt x="1285" y="1336"/>
                  <a:pt x="1287" y="1338"/>
                  <a:pt x="1295" y="1333"/>
                </a:cubicBezTo>
                <a:cubicBezTo>
                  <a:pt x="1304" y="1328"/>
                  <a:pt x="1317" y="1318"/>
                  <a:pt x="1330" y="1329"/>
                </a:cubicBezTo>
                <a:cubicBezTo>
                  <a:pt x="1334" y="1334"/>
                  <a:pt x="1340" y="1326"/>
                  <a:pt x="1344" y="1331"/>
                </a:cubicBezTo>
                <a:cubicBezTo>
                  <a:pt x="1352" y="1338"/>
                  <a:pt x="1360" y="1337"/>
                  <a:pt x="1369" y="1334"/>
                </a:cubicBezTo>
                <a:cubicBezTo>
                  <a:pt x="1369" y="1333"/>
                  <a:pt x="1369" y="1332"/>
                  <a:pt x="1369" y="1331"/>
                </a:cubicBezTo>
                <a:cubicBezTo>
                  <a:pt x="1372" y="1328"/>
                  <a:pt x="1373" y="1321"/>
                  <a:pt x="1379" y="1323"/>
                </a:cubicBezTo>
                <a:cubicBezTo>
                  <a:pt x="1383" y="1324"/>
                  <a:pt x="1386" y="1327"/>
                  <a:pt x="1387" y="1330"/>
                </a:cubicBezTo>
                <a:cubicBezTo>
                  <a:pt x="1387" y="1333"/>
                  <a:pt x="1387" y="1335"/>
                  <a:pt x="1387" y="1336"/>
                </a:cubicBezTo>
                <a:cubicBezTo>
                  <a:pt x="1387" y="1336"/>
                  <a:pt x="1387" y="1336"/>
                  <a:pt x="1387" y="1336"/>
                </a:cubicBezTo>
                <a:cubicBezTo>
                  <a:pt x="1384" y="1343"/>
                  <a:pt x="1391" y="1346"/>
                  <a:pt x="1391" y="1351"/>
                </a:cubicBezTo>
                <a:cubicBezTo>
                  <a:pt x="1393" y="1355"/>
                  <a:pt x="1395" y="1355"/>
                  <a:pt x="1399" y="1355"/>
                </a:cubicBezTo>
                <a:cubicBezTo>
                  <a:pt x="1415" y="1348"/>
                  <a:pt x="1424" y="1361"/>
                  <a:pt x="1435" y="1367"/>
                </a:cubicBezTo>
                <a:cubicBezTo>
                  <a:pt x="1438" y="1367"/>
                  <a:pt x="1440" y="1366"/>
                  <a:pt x="1441" y="1363"/>
                </a:cubicBezTo>
                <a:cubicBezTo>
                  <a:pt x="1447" y="1356"/>
                  <a:pt x="1449" y="1355"/>
                  <a:pt x="1452" y="1360"/>
                </a:cubicBezTo>
                <a:cubicBezTo>
                  <a:pt x="1456" y="1368"/>
                  <a:pt x="1463" y="1369"/>
                  <a:pt x="1469" y="1373"/>
                </a:cubicBezTo>
                <a:cubicBezTo>
                  <a:pt x="1472" y="1377"/>
                  <a:pt x="1476" y="1379"/>
                  <a:pt x="1481" y="1377"/>
                </a:cubicBezTo>
                <a:cubicBezTo>
                  <a:pt x="1481" y="1377"/>
                  <a:pt x="1481" y="1377"/>
                  <a:pt x="1481" y="1377"/>
                </a:cubicBezTo>
                <a:cubicBezTo>
                  <a:pt x="1482" y="1377"/>
                  <a:pt x="1482" y="1377"/>
                  <a:pt x="1483" y="1377"/>
                </a:cubicBezTo>
                <a:cubicBezTo>
                  <a:pt x="1486" y="1374"/>
                  <a:pt x="1488" y="1371"/>
                  <a:pt x="1491" y="1368"/>
                </a:cubicBezTo>
                <a:cubicBezTo>
                  <a:pt x="1491" y="1368"/>
                  <a:pt x="1491" y="1368"/>
                  <a:pt x="1491" y="1368"/>
                </a:cubicBezTo>
                <a:cubicBezTo>
                  <a:pt x="1491" y="1368"/>
                  <a:pt x="1491" y="1368"/>
                  <a:pt x="1491" y="1368"/>
                </a:cubicBezTo>
                <a:cubicBezTo>
                  <a:pt x="1500" y="1367"/>
                  <a:pt x="1504" y="1358"/>
                  <a:pt x="1510" y="1353"/>
                </a:cubicBezTo>
                <a:cubicBezTo>
                  <a:pt x="1510" y="1353"/>
                  <a:pt x="1510" y="1353"/>
                  <a:pt x="1510" y="1353"/>
                </a:cubicBezTo>
                <a:cubicBezTo>
                  <a:pt x="1512" y="1354"/>
                  <a:pt x="1514" y="1353"/>
                  <a:pt x="1515" y="1351"/>
                </a:cubicBezTo>
                <a:cubicBezTo>
                  <a:pt x="1516" y="1350"/>
                  <a:pt x="1517" y="1349"/>
                  <a:pt x="1517" y="1348"/>
                </a:cubicBezTo>
                <a:cubicBezTo>
                  <a:pt x="1520" y="1341"/>
                  <a:pt x="1526" y="1335"/>
                  <a:pt x="1529" y="1328"/>
                </a:cubicBezTo>
                <a:cubicBezTo>
                  <a:pt x="1529" y="1321"/>
                  <a:pt x="1539" y="1319"/>
                  <a:pt x="1537" y="1311"/>
                </a:cubicBezTo>
                <a:cubicBezTo>
                  <a:pt x="1537" y="1311"/>
                  <a:pt x="1537" y="1311"/>
                  <a:pt x="1537" y="1311"/>
                </a:cubicBezTo>
                <a:cubicBezTo>
                  <a:pt x="1539" y="1310"/>
                  <a:pt x="1540" y="1308"/>
                  <a:pt x="1542" y="1307"/>
                </a:cubicBezTo>
                <a:cubicBezTo>
                  <a:pt x="1542" y="1307"/>
                  <a:pt x="1542" y="1307"/>
                  <a:pt x="1542" y="1307"/>
                </a:cubicBezTo>
                <a:cubicBezTo>
                  <a:pt x="1543" y="1307"/>
                  <a:pt x="1543" y="1307"/>
                  <a:pt x="1544" y="1306"/>
                </a:cubicBezTo>
                <a:cubicBezTo>
                  <a:pt x="1545" y="1303"/>
                  <a:pt x="1546" y="1299"/>
                  <a:pt x="1548" y="1295"/>
                </a:cubicBezTo>
                <a:cubicBezTo>
                  <a:pt x="1553" y="1281"/>
                  <a:pt x="1559" y="1278"/>
                  <a:pt x="1573" y="1285"/>
                </a:cubicBezTo>
                <a:cubicBezTo>
                  <a:pt x="1575" y="1284"/>
                  <a:pt x="1575" y="1282"/>
                  <a:pt x="1576" y="1281"/>
                </a:cubicBezTo>
                <a:cubicBezTo>
                  <a:pt x="1576" y="1280"/>
                  <a:pt x="1577" y="1279"/>
                  <a:pt x="1577" y="1278"/>
                </a:cubicBezTo>
                <a:cubicBezTo>
                  <a:pt x="1586" y="1273"/>
                  <a:pt x="1592" y="1264"/>
                  <a:pt x="1601" y="1258"/>
                </a:cubicBezTo>
                <a:cubicBezTo>
                  <a:pt x="1603" y="1258"/>
                  <a:pt x="1605" y="1260"/>
                  <a:pt x="1606" y="1262"/>
                </a:cubicBezTo>
                <a:cubicBezTo>
                  <a:pt x="1609" y="1262"/>
                  <a:pt x="1613" y="1262"/>
                  <a:pt x="1615" y="1265"/>
                </a:cubicBezTo>
                <a:cubicBezTo>
                  <a:pt x="1615" y="1265"/>
                  <a:pt x="1615" y="1265"/>
                  <a:pt x="1615" y="1265"/>
                </a:cubicBezTo>
                <a:cubicBezTo>
                  <a:pt x="1618" y="1265"/>
                  <a:pt x="1620" y="1265"/>
                  <a:pt x="1622" y="1265"/>
                </a:cubicBezTo>
                <a:cubicBezTo>
                  <a:pt x="1623" y="1266"/>
                  <a:pt x="1624" y="1266"/>
                  <a:pt x="1625" y="1267"/>
                </a:cubicBezTo>
                <a:cubicBezTo>
                  <a:pt x="1634" y="1271"/>
                  <a:pt x="1643" y="1275"/>
                  <a:pt x="1652" y="1280"/>
                </a:cubicBezTo>
                <a:cubicBezTo>
                  <a:pt x="1656" y="1280"/>
                  <a:pt x="1660" y="1282"/>
                  <a:pt x="1664" y="1285"/>
                </a:cubicBezTo>
                <a:cubicBezTo>
                  <a:pt x="1664" y="1285"/>
                  <a:pt x="1664" y="1285"/>
                  <a:pt x="1664" y="1285"/>
                </a:cubicBezTo>
                <a:cubicBezTo>
                  <a:pt x="1667" y="1292"/>
                  <a:pt x="1670" y="1298"/>
                  <a:pt x="1679" y="1299"/>
                </a:cubicBezTo>
                <a:cubicBezTo>
                  <a:pt x="1686" y="1300"/>
                  <a:pt x="1689" y="1307"/>
                  <a:pt x="1691" y="1314"/>
                </a:cubicBezTo>
                <a:cubicBezTo>
                  <a:pt x="1692" y="1314"/>
                  <a:pt x="1692" y="1314"/>
                  <a:pt x="1693" y="1314"/>
                </a:cubicBezTo>
                <a:cubicBezTo>
                  <a:pt x="1693" y="1314"/>
                  <a:pt x="1693" y="1314"/>
                  <a:pt x="1693" y="1314"/>
                </a:cubicBezTo>
                <a:cubicBezTo>
                  <a:pt x="1694" y="1318"/>
                  <a:pt x="1695" y="1323"/>
                  <a:pt x="1700" y="1319"/>
                </a:cubicBezTo>
                <a:cubicBezTo>
                  <a:pt x="1710" y="1317"/>
                  <a:pt x="1720" y="1310"/>
                  <a:pt x="1724" y="1326"/>
                </a:cubicBezTo>
                <a:cubicBezTo>
                  <a:pt x="1725" y="1329"/>
                  <a:pt x="1728" y="1328"/>
                  <a:pt x="1730" y="1326"/>
                </a:cubicBezTo>
                <a:cubicBezTo>
                  <a:pt x="1733" y="1321"/>
                  <a:pt x="1737" y="1320"/>
                  <a:pt x="1742" y="1324"/>
                </a:cubicBezTo>
                <a:cubicBezTo>
                  <a:pt x="1746" y="1324"/>
                  <a:pt x="1747" y="1328"/>
                  <a:pt x="1750" y="1330"/>
                </a:cubicBezTo>
                <a:cubicBezTo>
                  <a:pt x="1756" y="1332"/>
                  <a:pt x="1762" y="1331"/>
                  <a:pt x="1766" y="1325"/>
                </a:cubicBezTo>
                <a:cubicBezTo>
                  <a:pt x="1768" y="1323"/>
                  <a:pt x="1771" y="1319"/>
                  <a:pt x="1776" y="1319"/>
                </a:cubicBezTo>
                <a:cubicBezTo>
                  <a:pt x="1776" y="1319"/>
                  <a:pt x="1776" y="1319"/>
                  <a:pt x="1776" y="1319"/>
                </a:cubicBezTo>
                <a:cubicBezTo>
                  <a:pt x="1777" y="1327"/>
                  <a:pt x="1786" y="1325"/>
                  <a:pt x="1790" y="1331"/>
                </a:cubicBezTo>
                <a:cubicBezTo>
                  <a:pt x="1792" y="1334"/>
                  <a:pt x="1796" y="1336"/>
                  <a:pt x="1798" y="1341"/>
                </a:cubicBezTo>
                <a:cubicBezTo>
                  <a:pt x="1804" y="1338"/>
                  <a:pt x="1808" y="1334"/>
                  <a:pt x="1810" y="1329"/>
                </a:cubicBezTo>
                <a:cubicBezTo>
                  <a:pt x="1821" y="1327"/>
                  <a:pt x="1825" y="1335"/>
                  <a:pt x="1830" y="1341"/>
                </a:cubicBezTo>
                <a:cubicBezTo>
                  <a:pt x="1830" y="1342"/>
                  <a:pt x="1830" y="1342"/>
                  <a:pt x="1830" y="1342"/>
                </a:cubicBezTo>
                <a:cubicBezTo>
                  <a:pt x="1830" y="1343"/>
                  <a:pt x="1830" y="1343"/>
                  <a:pt x="1830" y="1343"/>
                </a:cubicBezTo>
                <a:cubicBezTo>
                  <a:pt x="1833" y="1344"/>
                  <a:pt x="1835" y="1345"/>
                  <a:pt x="1837" y="1348"/>
                </a:cubicBezTo>
                <a:cubicBezTo>
                  <a:pt x="1837" y="1348"/>
                  <a:pt x="1837" y="1348"/>
                  <a:pt x="1837" y="1348"/>
                </a:cubicBezTo>
                <a:cubicBezTo>
                  <a:pt x="1839" y="1350"/>
                  <a:pt x="1842" y="1352"/>
                  <a:pt x="1843" y="1351"/>
                </a:cubicBezTo>
                <a:cubicBezTo>
                  <a:pt x="1856" y="1343"/>
                  <a:pt x="1867" y="1352"/>
                  <a:pt x="1878" y="1352"/>
                </a:cubicBezTo>
                <a:cubicBezTo>
                  <a:pt x="1882" y="1352"/>
                  <a:pt x="1883" y="1355"/>
                  <a:pt x="1884" y="1358"/>
                </a:cubicBezTo>
                <a:cubicBezTo>
                  <a:pt x="1884" y="1358"/>
                  <a:pt x="1885" y="1358"/>
                  <a:pt x="1886" y="1358"/>
                </a:cubicBezTo>
                <a:cubicBezTo>
                  <a:pt x="1888" y="1358"/>
                  <a:pt x="1891" y="1358"/>
                  <a:pt x="1893" y="1358"/>
                </a:cubicBezTo>
                <a:cubicBezTo>
                  <a:pt x="1910" y="1351"/>
                  <a:pt x="1923" y="1357"/>
                  <a:pt x="1932" y="1372"/>
                </a:cubicBezTo>
                <a:cubicBezTo>
                  <a:pt x="1932" y="1372"/>
                  <a:pt x="1932" y="1372"/>
                  <a:pt x="1932" y="1372"/>
                </a:cubicBezTo>
                <a:cubicBezTo>
                  <a:pt x="1939" y="1372"/>
                  <a:pt x="1947" y="1368"/>
                  <a:pt x="1952" y="1377"/>
                </a:cubicBezTo>
                <a:cubicBezTo>
                  <a:pt x="1952" y="1378"/>
                  <a:pt x="1952" y="1379"/>
                  <a:pt x="1952" y="1380"/>
                </a:cubicBezTo>
                <a:cubicBezTo>
                  <a:pt x="1953" y="1380"/>
                  <a:pt x="1953" y="1380"/>
                  <a:pt x="1954" y="1380"/>
                </a:cubicBezTo>
                <a:cubicBezTo>
                  <a:pt x="1956" y="1379"/>
                  <a:pt x="1957" y="1378"/>
                  <a:pt x="1959" y="1377"/>
                </a:cubicBezTo>
                <a:cubicBezTo>
                  <a:pt x="1960" y="1376"/>
                  <a:pt x="1961" y="1374"/>
                  <a:pt x="1961" y="1373"/>
                </a:cubicBezTo>
                <a:cubicBezTo>
                  <a:pt x="1961" y="1372"/>
                  <a:pt x="1961" y="1372"/>
                  <a:pt x="1961" y="1372"/>
                </a:cubicBezTo>
                <a:cubicBezTo>
                  <a:pt x="1970" y="1366"/>
                  <a:pt x="1980" y="1365"/>
                  <a:pt x="1991" y="1368"/>
                </a:cubicBezTo>
                <a:cubicBezTo>
                  <a:pt x="1995" y="1369"/>
                  <a:pt x="1999" y="1369"/>
                  <a:pt x="2003" y="1370"/>
                </a:cubicBezTo>
                <a:cubicBezTo>
                  <a:pt x="2003" y="1370"/>
                  <a:pt x="2003" y="1370"/>
                  <a:pt x="2003" y="1370"/>
                </a:cubicBezTo>
                <a:cubicBezTo>
                  <a:pt x="2013" y="1365"/>
                  <a:pt x="2025" y="1366"/>
                  <a:pt x="2035" y="1361"/>
                </a:cubicBezTo>
                <a:cubicBezTo>
                  <a:pt x="2042" y="1357"/>
                  <a:pt x="2046" y="1360"/>
                  <a:pt x="2047" y="1367"/>
                </a:cubicBezTo>
                <a:cubicBezTo>
                  <a:pt x="2049" y="1368"/>
                  <a:pt x="2050" y="1369"/>
                  <a:pt x="2051" y="1370"/>
                </a:cubicBezTo>
                <a:cubicBezTo>
                  <a:pt x="2057" y="1377"/>
                  <a:pt x="2068" y="1373"/>
                  <a:pt x="2074" y="1380"/>
                </a:cubicBezTo>
                <a:cubicBezTo>
                  <a:pt x="2074" y="1381"/>
                  <a:pt x="2075" y="1382"/>
                  <a:pt x="2076" y="1382"/>
                </a:cubicBezTo>
                <a:cubicBezTo>
                  <a:pt x="2079" y="1386"/>
                  <a:pt x="2083" y="1388"/>
                  <a:pt x="2088" y="1389"/>
                </a:cubicBezTo>
                <a:cubicBezTo>
                  <a:pt x="2095" y="1375"/>
                  <a:pt x="2097" y="1374"/>
                  <a:pt x="2110" y="1385"/>
                </a:cubicBezTo>
                <a:cubicBezTo>
                  <a:pt x="2111" y="1389"/>
                  <a:pt x="2113" y="1393"/>
                  <a:pt x="2117" y="1394"/>
                </a:cubicBezTo>
                <a:cubicBezTo>
                  <a:pt x="2133" y="1399"/>
                  <a:pt x="2145" y="1411"/>
                  <a:pt x="2162" y="1416"/>
                </a:cubicBezTo>
                <a:cubicBezTo>
                  <a:pt x="2176" y="1419"/>
                  <a:pt x="2189" y="1420"/>
                  <a:pt x="2200" y="1409"/>
                </a:cubicBezTo>
                <a:cubicBezTo>
                  <a:pt x="2200" y="1409"/>
                  <a:pt x="2200" y="1409"/>
                  <a:pt x="2200" y="1409"/>
                </a:cubicBezTo>
                <a:cubicBezTo>
                  <a:pt x="2203" y="1408"/>
                  <a:pt x="2204" y="1403"/>
                  <a:pt x="2208" y="1407"/>
                </a:cubicBezTo>
                <a:cubicBezTo>
                  <a:pt x="2210" y="1407"/>
                  <a:pt x="2213" y="1409"/>
                  <a:pt x="2213" y="1408"/>
                </a:cubicBezTo>
                <a:cubicBezTo>
                  <a:pt x="2226" y="1397"/>
                  <a:pt x="2228" y="1409"/>
                  <a:pt x="2232" y="1416"/>
                </a:cubicBezTo>
                <a:cubicBezTo>
                  <a:pt x="2232" y="1416"/>
                  <a:pt x="2232" y="1416"/>
                  <a:pt x="2232" y="1416"/>
                </a:cubicBezTo>
                <a:cubicBezTo>
                  <a:pt x="2232" y="1418"/>
                  <a:pt x="2232" y="1420"/>
                  <a:pt x="2232" y="1421"/>
                </a:cubicBezTo>
                <a:cubicBezTo>
                  <a:pt x="2245" y="1428"/>
                  <a:pt x="2259" y="1422"/>
                  <a:pt x="2271" y="1427"/>
                </a:cubicBezTo>
                <a:cubicBezTo>
                  <a:pt x="2281" y="1431"/>
                  <a:pt x="2290" y="1436"/>
                  <a:pt x="2300" y="1441"/>
                </a:cubicBezTo>
                <a:cubicBezTo>
                  <a:pt x="2300" y="1441"/>
                  <a:pt x="2300" y="1441"/>
                  <a:pt x="2300" y="1441"/>
                </a:cubicBezTo>
                <a:cubicBezTo>
                  <a:pt x="2306" y="1450"/>
                  <a:pt x="2312" y="1445"/>
                  <a:pt x="2317" y="1441"/>
                </a:cubicBezTo>
                <a:cubicBezTo>
                  <a:pt x="2324" y="1440"/>
                  <a:pt x="2329" y="1443"/>
                  <a:pt x="2334" y="1447"/>
                </a:cubicBezTo>
                <a:cubicBezTo>
                  <a:pt x="2334" y="1445"/>
                  <a:pt x="2334" y="1445"/>
                  <a:pt x="2334" y="1445"/>
                </a:cubicBezTo>
                <a:cubicBezTo>
                  <a:pt x="2336" y="1446"/>
                  <a:pt x="2337" y="1446"/>
                  <a:pt x="2339" y="1446"/>
                </a:cubicBezTo>
                <a:cubicBezTo>
                  <a:pt x="2348" y="1449"/>
                  <a:pt x="2357" y="1444"/>
                  <a:pt x="2367" y="1446"/>
                </a:cubicBezTo>
                <a:cubicBezTo>
                  <a:pt x="2371" y="1446"/>
                  <a:pt x="2376" y="1446"/>
                  <a:pt x="2378" y="1451"/>
                </a:cubicBezTo>
                <a:cubicBezTo>
                  <a:pt x="2391" y="1452"/>
                  <a:pt x="2403" y="1446"/>
                  <a:pt x="2415" y="1451"/>
                </a:cubicBezTo>
                <a:cubicBezTo>
                  <a:pt x="2417" y="1454"/>
                  <a:pt x="2421" y="1453"/>
                  <a:pt x="2424" y="1452"/>
                </a:cubicBezTo>
                <a:cubicBezTo>
                  <a:pt x="2429" y="1442"/>
                  <a:pt x="2435" y="1437"/>
                  <a:pt x="2447" y="1441"/>
                </a:cubicBezTo>
                <a:cubicBezTo>
                  <a:pt x="2452" y="1442"/>
                  <a:pt x="2457" y="1439"/>
                  <a:pt x="2463" y="1439"/>
                </a:cubicBezTo>
                <a:cubicBezTo>
                  <a:pt x="2473" y="1438"/>
                  <a:pt x="2484" y="1437"/>
                  <a:pt x="2490" y="1449"/>
                </a:cubicBezTo>
                <a:cubicBezTo>
                  <a:pt x="2490" y="1450"/>
                  <a:pt x="2493" y="1450"/>
                  <a:pt x="2495" y="1450"/>
                </a:cubicBezTo>
                <a:cubicBezTo>
                  <a:pt x="2509" y="1445"/>
                  <a:pt x="2520" y="1433"/>
                  <a:pt x="2537" y="1436"/>
                </a:cubicBezTo>
                <a:cubicBezTo>
                  <a:pt x="2542" y="1435"/>
                  <a:pt x="2547" y="1438"/>
                  <a:pt x="2551" y="1436"/>
                </a:cubicBezTo>
                <a:cubicBezTo>
                  <a:pt x="2551" y="1436"/>
                  <a:pt x="2551" y="1436"/>
                  <a:pt x="2551" y="1436"/>
                </a:cubicBezTo>
                <a:cubicBezTo>
                  <a:pt x="2560" y="1436"/>
                  <a:pt x="2569" y="1436"/>
                  <a:pt x="2577" y="1433"/>
                </a:cubicBezTo>
                <a:cubicBezTo>
                  <a:pt x="2583" y="1431"/>
                  <a:pt x="2588" y="1429"/>
                  <a:pt x="2593" y="1433"/>
                </a:cubicBezTo>
                <a:cubicBezTo>
                  <a:pt x="2603" y="1439"/>
                  <a:pt x="2613" y="1444"/>
                  <a:pt x="2622" y="1449"/>
                </a:cubicBezTo>
                <a:cubicBezTo>
                  <a:pt x="2627" y="1452"/>
                  <a:pt x="2632" y="1453"/>
                  <a:pt x="2637" y="1449"/>
                </a:cubicBezTo>
                <a:cubicBezTo>
                  <a:pt x="2642" y="1445"/>
                  <a:pt x="2649" y="1446"/>
                  <a:pt x="2651" y="1450"/>
                </a:cubicBezTo>
                <a:cubicBezTo>
                  <a:pt x="2657" y="1458"/>
                  <a:pt x="2665" y="1461"/>
                  <a:pt x="2671" y="1467"/>
                </a:cubicBezTo>
                <a:cubicBezTo>
                  <a:pt x="2673" y="1467"/>
                  <a:pt x="2674" y="1468"/>
                  <a:pt x="2676" y="1468"/>
                </a:cubicBezTo>
                <a:cubicBezTo>
                  <a:pt x="2676" y="1468"/>
                  <a:pt x="2676" y="1468"/>
                  <a:pt x="2676" y="1468"/>
                </a:cubicBezTo>
                <a:cubicBezTo>
                  <a:pt x="2677" y="1469"/>
                  <a:pt x="2677" y="1469"/>
                  <a:pt x="2678" y="1470"/>
                </a:cubicBezTo>
                <a:cubicBezTo>
                  <a:pt x="2683" y="1476"/>
                  <a:pt x="2688" y="1470"/>
                  <a:pt x="2693" y="1470"/>
                </a:cubicBezTo>
                <a:cubicBezTo>
                  <a:pt x="2695" y="1471"/>
                  <a:pt x="2697" y="1472"/>
                  <a:pt x="2700" y="1473"/>
                </a:cubicBezTo>
                <a:cubicBezTo>
                  <a:pt x="2700" y="1473"/>
                  <a:pt x="2700" y="1473"/>
                  <a:pt x="2700" y="1473"/>
                </a:cubicBezTo>
                <a:cubicBezTo>
                  <a:pt x="2700" y="1474"/>
                  <a:pt x="2700" y="1475"/>
                  <a:pt x="2700" y="1475"/>
                </a:cubicBezTo>
                <a:cubicBezTo>
                  <a:pt x="2709" y="1481"/>
                  <a:pt x="2715" y="1478"/>
                  <a:pt x="2720" y="1470"/>
                </a:cubicBezTo>
                <a:cubicBezTo>
                  <a:pt x="2720" y="1470"/>
                  <a:pt x="2720" y="1470"/>
                  <a:pt x="2720" y="1470"/>
                </a:cubicBezTo>
                <a:cubicBezTo>
                  <a:pt x="2727" y="1464"/>
                  <a:pt x="2737" y="1460"/>
                  <a:pt x="2740" y="1451"/>
                </a:cubicBezTo>
                <a:cubicBezTo>
                  <a:pt x="2742" y="1448"/>
                  <a:pt x="2744" y="1447"/>
                  <a:pt x="2747" y="1447"/>
                </a:cubicBezTo>
                <a:cubicBezTo>
                  <a:pt x="2755" y="1448"/>
                  <a:pt x="2761" y="1444"/>
                  <a:pt x="2768" y="1443"/>
                </a:cubicBezTo>
                <a:cubicBezTo>
                  <a:pt x="2768" y="1436"/>
                  <a:pt x="2773" y="1435"/>
                  <a:pt x="2778" y="1433"/>
                </a:cubicBezTo>
                <a:cubicBezTo>
                  <a:pt x="2783" y="1434"/>
                  <a:pt x="2787" y="1432"/>
                  <a:pt x="2792" y="1435"/>
                </a:cubicBezTo>
                <a:cubicBezTo>
                  <a:pt x="2798" y="1438"/>
                  <a:pt x="2800" y="1433"/>
                  <a:pt x="2803" y="1429"/>
                </a:cubicBezTo>
                <a:cubicBezTo>
                  <a:pt x="2803" y="1429"/>
                  <a:pt x="2803" y="1429"/>
                  <a:pt x="2803" y="1429"/>
                </a:cubicBezTo>
                <a:cubicBezTo>
                  <a:pt x="2804" y="1429"/>
                  <a:pt x="2805" y="1429"/>
                  <a:pt x="2806" y="1429"/>
                </a:cubicBezTo>
                <a:cubicBezTo>
                  <a:pt x="2803" y="1417"/>
                  <a:pt x="2816" y="1422"/>
                  <a:pt x="2820" y="1417"/>
                </a:cubicBezTo>
                <a:cubicBezTo>
                  <a:pt x="2820" y="1417"/>
                  <a:pt x="2820" y="1417"/>
                  <a:pt x="2820" y="1417"/>
                </a:cubicBezTo>
                <a:cubicBezTo>
                  <a:pt x="2833" y="1405"/>
                  <a:pt x="2848" y="1408"/>
                  <a:pt x="2861" y="1414"/>
                </a:cubicBezTo>
                <a:cubicBezTo>
                  <a:pt x="2869" y="1417"/>
                  <a:pt x="2878" y="1420"/>
                  <a:pt x="2884" y="1428"/>
                </a:cubicBezTo>
                <a:cubicBezTo>
                  <a:pt x="2886" y="1430"/>
                  <a:pt x="2888" y="1432"/>
                  <a:pt x="2891" y="1431"/>
                </a:cubicBezTo>
                <a:cubicBezTo>
                  <a:pt x="2891" y="1430"/>
                  <a:pt x="2892" y="1429"/>
                  <a:pt x="2893" y="1428"/>
                </a:cubicBezTo>
                <a:cubicBezTo>
                  <a:pt x="2893" y="1428"/>
                  <a:pt x="2893" y="1428"/>
                  <a:pt x="2893" y="1428"/>
                </a:cubicBezTo>
                <a:cubicBezTo>
                  <a:pt x="2893" y="1428"/>
                  <a:pt x="2893" y="1428"/>
                  <a:pt x="2893" y="1428"/>
                </a:cubicBezTo>
                <a:cubicBezTo>
                  <a:pt x="2893" y="1428"/>
                  <a:pt x="2894" y="1428"/>
                  <a:pt x="2895" y="1428"/>
                </a:cubicBezTo>
                <a:cubicBezTo>
                  <a:pt x="2895" y="1429"/>
                  <a:pt x="2895" y="1429"/>
                  <a:pt x="2895" y="1429"/>
                </a:cubicBezTo>
                <a:cubicBezTo>
                  <a:pt x="2907" y="1433"/>
                  <a:pt x="2920" y="1428"/>
                  <a:pt x="2927" y="1416"/>
                </a:cubicBezTo>
                <a:cubicBezTo>
                  <a:pt x="2932" y="1408"/>
                  <a:pt x="2939" y="1407"/>
                  <a:pt x="2943" y="1415"/>
                </a:cubicBezTo>
                <a:cubicBezTo>
                  <a:pt x="2946" y="1420"/>
                  <a:pt x="2952" y="1421"/>
                  <a:pt x="2955" y="1426"/>
                </a:cubicBezTo>
                <a:cubicBezTo>
                  <a:pt x="2955" y="1426"/>
                  <a:pt x="2956" y="1426"/>
                  <a:pt x="2956" y="1426"/>
                </a:cubicBezTo>
                <a:cubicBezTo>
                  <a:pt x="2962" y="1430"/>
                  <a:pt x="2967" y="1434"/>
                  <a:pt x="2973" y="1427"/>
                </a:cubicBezTo>
                <a:cubicBezTo>
                  <a:pt x="2974" y="1425"/>
                  <a:pt x="2975" y="1424"/>
                  <a:pt x="2976" y="1422"/>
                </a:cubicBezTo>
                <a:cubicBezTo>
                  <a:pt x="2981" y="1419"/>
                  <a:pt x="2987" y="1417"/>
                  <a:pt x="2993" y="1417"/>
                </a:cubicBezTo>
                <a:cubicBezTo>
                  <a:pt x="2993" y="1418"/>
                  <a:pt x="2994" y="1420"/>
                  <a:pt x="2995" y="1422"/>
                </a:cubicBezTo>
                <a:cubicBezTo>
                  <a:pt x="2995" y="1422"/>
                  <a:pt x="2995" y="1423"/>
                  <a:pt x="2996" y="1424"/>
                </a:cubicBezTo>
                <a:cubicBezTo>
                  <a:pt x="2996" y="1425"/>
                  <a:pt x="2997" y="1427"/>
                  <a:pt x="2998" y="1428"/>
                </a:cubicBezTo>
                <a:cubicBezTo>
                  <a:pt x="3001" y="1434"/>
                  <a:pt x="3006" y="1437"/>
                  <a:pt x="3012" y="1438"/>
                </a:cubicBezTo>
                <a:cubicBezTo>
                  <a:pt x="3016" y="1438"/>
                  <a:pt x="3019" y="1438"/>
                  <a:pt x="3022" y="1441"/>
                </a:cubicBezTo>
                <a:cubicBezTo>
                  <a:pt x="3022" y="1442"/>
                  <a:pt x="3022" y="1442"/>
                  <a:pt x="3023" y="1443"/>
                </a:cubicBezTo>
                <a:cubicBezTo>
                  <a:pt x="3023" y="1443"/>
                  <a:pt x="3024" y="1443"/>
                  <a:pt x="3025" y="1443"/>
                </a:cubicBezTo>
                <a:cubicBezTo>
                  <a:pt x="3034" y="1444"/>
                  <a:pt x="3043" y="1441"/>
                  <a:pt x="3051" y="1436"/>
                </a:cubicBezTo>
                <a:cubicBezTo>
                  <a:pt x="3053" y="1433"/>
                  <a:pt x="3055" y="1430"/>
                  <a:pt x="3057" y="1427"/>
                </a:cubicBezTo>
                <a:cubicBezTo>
                  <a:pt x="3062" y="1417"/>
                  <a:pt x="3067" y="1407"/>
                  <a:pt x="3081" y="1416"/>
                </a:cubicBezTo>
                <a:cubicBezTo>
                  <a:pt x="3083" y="1418"/>
                  <a:pt x="3088" y="1421"/>
                  <a:pt x="3091" y="1414"/>
                </a:cubicBezTo>
                <a:cubicBezTo>
                  <a:pt x="3091" y="1414"/>
                  <a:pt x="3091" y="1414"/>
                  <a:pt x="3091" y="1414"/>
                </a:cubicBezTo>
                <a:cubicBezTo>
                  <a:pt x="3091" y="1414"/>
                  <a:pt x="3092" y="1414"/>
                  <a:pt x="3093" y="1414"/>
                </a:cubicBezTo>
                <a:cubicBezTo>
                  <a:pt x="3094" y="1413"/>
                  <a:pt x="3095" y="1411"/>
                  <a:pt x="3096" y="1410"/>
                </a:cubicBezTo>
                <a:cubicBezTo>
                  <a:pt x="3096" y="1410"/>
                  <a:pt x="3096" y="1410"/>
                  <a:pt x="3096" y="1410"/>
                </a:cubicBezTo>
                <a:cubicBezTo>
                  <a:pt x="3103" y="1406"/>
                  <a:pt x="3103" y="1398"/>
                  <a:pt x="3105" y="1392"/>
                </a:cubicBezTo>
                <a:cubicBezTo>
                  <a:pt x="3106" y="1387"/>
                  <a:pt x="3106" y="1383"/>
                  <a:pt x="3112" y="1383"/>
                </a:cubicBezTo>
                <a:cubicBezTo>
                  <a:pt x="3112" y="1383"/>
                  <a:pt x="3112" y="1383"/>
                  <a:pt x="3112" y="1383"/>
                </a:cubicBezTo>
                <a:cubicBezTo>
                  <a:pt x="3111" y="1389"/>
                  <a:pt x="3115" y="1390"/>
                  <a:pt x="3120" y="1391"/>
                </a:cubicBezTo>
                <a:cubicBezTo>
                  <a:pt x="3131" y="1393"/>
                  <a:pt x="3138" y="1399"/>
                  <a:pt x="3142" y="1409"/>
                </a:cubicBezTo>
                <a:cubicBezTo>
                  <a:pt x="3143" y="1411"/>
                  <a:pt x="3145" y="1412"/>
                  <a:pt x="3147" y="1414"/>
                </a:cubicBezTo>
                <a:cubicBezTo>
                  <a:pt x="3151" y="1414"/>
                  <a:pt x="3157" y="1413"/>
                  <a:pt x="3159" y="1416"/>
                </a:cubicBezTo>
                <a:cubicBezTo>
                  <a:pt x="3169" y="1429"/>
                  <a:pt x="3180" y="1422"/>
                  <a:pt x="3191" y="1419"/>
                </a:cubicBezTo>
                <a:cubicBezTo>
                  <a:pt x="3191" y="1419"/>
                  <a:pt x="3191" y="1419"/>
                  <a:pt x="3191" y="1419"/>
                </a:cubicBezTo>
                <a:cubicBezTo>
                  <a:pt x="3193" y="1415"/>
                  <a:pt x="3197" y="1413"/>
                  <a:pt x="3202" y="1414"/>
                </a:cubicBezTo>
                <a:cubicBezTo>
                  <a:pt x="3202" y="1414"/>
                  <a:pt x="3202" y="1414"/>
                  <a:pt x="3202" y="1414"/>
                </a:cubicBezTo>
                <a:cubicBezTo>
                  <a:pt x="3202" y="1415"/>
                  <a:pt x="3203" y="1416"/>
                  <a:pt x="3203" y="1416"/>
                </a:cubicBezTo>
                <a:cubicBezTo>
                  <a:pt x="3221" y="1414"/>
                  <a:pt x="3237" y="1419"/>
                  <a:pt x="3252" y="1428"/>
                </a:cubicBezTo>
                <a:cubicBezTo>
                  <a:pt x="3261" y="1433"/>
                  <a:pt x="3275" y="1428"/>
                  <a:pt x="3283" y="1438"/>
                </a:cubicBezTo>
                <a:cubicBezTo>
                  <a:pt x="3284" y="1441"/>
                  <a:pt x="3285" y="1443"/>
                  <a:pt x="3288" y="1444"/>
                </a:cubicBezTo>
                <a:cubicBezTo>
                  <a:pt x="3288" y="1444"/>
                  <a:pt x="3288" y="1444"/>
                  <a:pt x="3288" y="1444"/>
                </a:cubicBezTo>
                <a:cubicBezTo>
                  <a:pt x="3291" y="1453"/>
                  <a:pt x="3300" y="1458"/>
                  <a:pt x="3308" y="1459"/>
                </a:cubicBezTo>
                <a:cubicBezTo>
                  <a:pt x="3319" y="1461"/>
                  <a:pt x="3324" y="1468"/>
                  <a:pt x="3329" y="1475"/>
                </a:cubicBezTo>
                <a:cubicBezTo>
                  <a:pt x="3329" y="1477"/>
                  <a:pt x="3329" y="1478"/>
                  <a:pt x="3330" y="1480"/>
                </a:cubicBezTo>
                <a:cubicBezTo>
                  <a:pt x="3334" y="1482"/>
                  <a:pt x="3338" y="1485"/>
                  <a:pt x="3342" y="1486"/>
                </a:cubicBezTo>
                <a:cubicBezTo>
                  <a:pt x="3351" y="1488"/>
                  <a:pt x="3361" y="1492"/>
                  <a:pt x="3363" y="1477"/>
                </a:cubicBezTo>
                <a:cubicBezTo>
                  <a:pt x="3364" y="1472"/>
                  <a:pt x="3368" y="1468"/>
                  <a:pt x="3371" y="1463"/>
                </a:cubicBezTo>
                <a:cubicBezTo>
                  <a:pt x="3390" y="1445"/>
                  <a:pt x="3392" y="1442"/>
                  <a:pt x="3405" y="1448"/>
                </a:cubicBezTo>
                <a:cubicBezTo>
                  <a:pt x="3405" y="1449"/>
                  <a:pt x="3405" y="1450"/>
                  <a:pt x="3405" y="1451"/>
                </a:cubicBezTo>
                <a:cubicBezTo>
                  <a:pt x="3406" y="1453"/>
                  <a:pt x="3406" y="1456"/>
                  <a:pt x="3407" y="1458"/>
                </a:cubicBezTo>
                <a:cubicBezTo>
                  <a:pt x="3412" y="1461"/>
                  <a:pt x="3416" y="1459"/>
                  <a:pt x="3419" y="1455"/>
                </a:cubicBezTo>
                <a:cubicBezTo>
                  <a:pt x="3422" y="1451"/>
                  <a:pt x="3427" y="1450"/>
                  <a:pt x="3432" y="1450"/>
                </a:cubicBezTo>
                <a:cubicBezTo>
                  <a:pt x="3433" y="1447"/>
                  <a:pt x="3436" y="1446"/>
                  <a:pt x="3439" y="1446"/>
                </a:cubicBezTo>
                <a:cubicBezTo>
                  <a:pt x="3448" y="1452"/>
                  <a:pt x="3452" y="1462"/>
                  <a:pt x="3461" y="1469"/>
                </a:cubicBezTo>
                <a:cubicBezTo>
                  <a:pt x="3467" y="1475"/>
                  <a:pt x="3472" y="1474"/>
                  <a:pt x="3477" y="1470"/>
                </a:cubicBezTo>
                <a:cubicBezTo>
                  <a:pt x="3482" y="1467"/>
                  <a:pt x="3487" y="1465"/>
                  <a:pt x="3493" y="1465"/>
                </a:cubicBezTo>
                <a:cubicBezTo>
                  <a:pt x="3501" y="1472"/>
                  <a:pt x="3509" y="1477"/>
                  <a:pt x="3520" y="1467"/>
                </a:cubicBezTo>
                <a:cubicBezTo>
                  <a:pt x="3524" y="1464"/>
                  <a:pt x="3535" y="1464"/>
                  <a:pt x="3542" y="1470"/>
                </a:cubicBezTo>
                <a:cubicBezTo>
                  <a:pt x="3543" y="1470"/>
                  <a:pt x="3543" y="1470"/>
                  <a:pt x="3544" y="1470"/>
                </a:cubicBezTo>
                <a:cubicBezTo>
                  <a:pt x="3545" y="1471"/>
                  <a:pt x="3547" y="1471"/>
                  <a:pt x="3547" y="1471"/>
                </a:cubicBezTo>
                <a:cubicBezTo>
                  <a:pt x="3551" y="1457"/>
                  <a:pt x="3568" y="1453"/>
                  <a:pt x="3571" y="1438"/>
                </a:cubicBezTo>
                <a:cubicBezTo>
                  <a:pt x="3576" y="1433"/>
                  <a:pt x="3587" y="1434"/>
                  <a:pt x="3588" y="1424"/>
                </a:cubicBezTo>
                <a:cubicBezTo>
                  <a:pt x="3588" y="1424"/>
                  <a:pt x="3588" y="1424"/>
                  <a:pt x="3588" y="1424"/>
                </a:cubicBezTo>
                <a:cubicBezTo>
                  <a:pt x="3590" y="1422"/>
                  <a:pt x="3592" y="1420"/>
                  <a:pt x="3595" y="1419"/>
                </a:cubicBezTo>
                <a:cubicBezTo>
                  <a:pt x="3596" y="1413"/>
                  <a:pt x="3600" y="1411"/>
                  <a:pt x="3605" y="1412"/>
                </a:cubicBezTo>
                <a:cubicBezTo>
                  <a:pt x="3625" y="1418"/>
                  <a:pt x="3645" y="1413"/>
                  <a:pt x="3666" y="1414"/>
                </a:cubicBezTo>
                <a:cubicBezTo>
                  <a:pt x="3667" y="1411"/>
                  <a:pt x="3669" y="1409"/>
                  <a:pt x="3671" y="1407"/>
                </a:cubicBezTo>
                <a:cubicBezTo>
                  <a:pt x="3673" y="1406"/>
                  <a:pt x="3675" y="1403"/>
                  <a:pt x="3678" y="1407"/>
                </a:cubicBezTo>
                <a:cubicBezTo>
                  <a:pt x="3682" y="1408"/>
                  <a:pt x="3683" y="1414"/>
                  <a:pt x="3688" y="1410"/>
                </a:cubicBezTo>
                <a:cubicBezTo>
                  <a:pt x="3688" y="1410"/>
                  <a:pt x="3688" y="1410"/>
                  <a:pt x="3688" y="1410"/>
                </a:cubicBezTo>
                <a:cubicBezTo>
                  <a:pt x="3699" y="1409"/>
                  <a:pt x="3706" y="1407"/>
                  <a:pt x="3708" y="1394"/>
                </a:cubicBezTo>
                <a:cubicBezTo>
                  <a:pt x="3710" y="1382"/>
                  <a:pt x="3720" y="1380"/>
                  <a:pt x="3731" y="1380"/>
                </a:cubicBezTo>
                <a:cubicBezTo>
                  <a:pt x="3735" y="1380"/>
                  <a:pt x="3740" y="1383"/>
                  <a:pt x="3744" y="1377"/>
                </a:cubicBezTo>
                <a:cubicBezTo>
                  <a:pt x="3747" y="1375"/>
                  <a:pt x="3750" y="1374"/>
                  <a:pt x="3751" y="1370"/>
                </a:cubicBezTo>
                <a:cubicBezTo>
                  <a:pt x="3750" y="1364"/>
                  <a:pt x="3755" y="1363"/>
                  <a:pt x="3759" y="1360"/>
                </a:cubicBezTo>
                <a:cubicBezTo>
                  <a:pt x="3759" y="1360"/>
                  <a:pt x="3760" y="1360"/>
                  <a:pt x="3761" y="1360"/>
                </a:cubicBezTo>
                <a:cubicBezTo>
                  <a:pt x="3769" y="1365"/>
                  <a:pt x="3773" y="1358"/>
                  <a:pt x="3778" y="1355"/>
                </a:cubicBezTo>
                <a:cubicBezTo>
                  <a:pt x="3785" y="1354"/>
                  <a:pt x="3788" y="1354"/>
                  <a:pt x="3788" y="1351"/>
                </a:cubicBezTo>
                <a:cubicBezTo>
                  <a:pt x="3790" y="1354"/>
                  <a:pt x="3792" y="1356"/>
                  <a:pt x="3795" y="1357"/>
                </a:cubicBezTo>
                <a:cubicBezTo>
                  <a:pt x="3798" y="1359"/>
                  <a:pt x="3801" y="1359"/>
                  <a:pt x="3804" y="1359"/>
                </a:cubicBezTo>
                <a:cubicBezTo>
                  <a:pt x="3804" y="1360"/>
                  <a:pt x="3804" y="1360"/>
                  <a:pt x="3805" y="1361"/>
                </a:cubicBezTo>
                <a:cubicBezTo>
                  <a:pt x="3803" y="1362"/>
                  <a:pt x="3802" y="1363"/>
                  <a:pt x="3803" y="1365"/>
                </a:cubicBezTo>
                <a:cubicBezTo>
                  <a:pt x="3804" y="1366"/>
                  <a:pt x="3806" y="1367"/>
                  <a:pt x="3807" y="1368"/>
                </a:cubicBezTo>
                <a:cubicBezTo>
                  <a:pt x="3807" y="1368"/>
                  <a:pt x="3807" y="1369"/>
                  <a:pt x="3807" y="1370"/>
                </a:cubicBezTo>
                <a:cubicBezTo>
                  <a:pt x="3807" y="1370"/>
                  <a:pt x="3807" y="1370"/>
                  <a:pt x="3807" y="1370"/>
                </a:cubicBezTo>
                <a:cubicBezTo>
                  <a:pt x="3813" y="1372"/>
                  <a:pt x="3818" y="1376"/>
                  <a:pt x="3824" y="1373"/>
                </a:cubicBezTo>
                <a:cubicBezTo>
                  <a:pt x="3828" y="1370"/>
                  <a:pt x="3833" y="1370"/>
                  <a:pt x="3837" y="1372"/>
                </a:cubicBezTo>
                <a:cubicBezTo>
                  <a:pt x="3840" y="1372"/>
                  <a:pt x="3843" y="1372"/>
                  <a:pt x="3846" y="1372"/>
                </a:cubicBezTo>
                <a:cubicBezTo>
                  <a:pt x="3848" y="1370"/>
                  <a:pt x="3853" y="1370"/>
                  <a:pt x="3851" y="1365"/>
                </a:cubicBezTo>
                <a:cubicBezTo>
                  <a:pt x="3848" y="1363"/>
                  <a:pt x="3849" y="1359"/>
                  <a:pt x="3849" y="1356"/>
                </a:cubicBezTo>
                <a:close/>
                <a:moveTo>
                  <a:pt x="1102" y="54"/>
                </a:moveTo>
                <a:cubicBezTo>
                  <a:pt x="1102" y="54"/>
                  <a:pt x="1102" y="54"/>
                  <a:pt x="1102" y="54"/>
                </a:cubicBezTo>
                <a:cubicBezTo>
                  <a:pt x="1102" y="54"/>
                  <a:pt x="1102" y="54"/>
                  <a:pt x="1102" y="54"/>
                </a:cubicBezTo>
                <a:cubicBezTo>
                  <a:pt x="1102" y="54"/>
                  <a:pt x="1102" y="54"/>
                  <a:pt x="1102" y="54"/>
                </a:cubicBezTo>
                <a:cubicBezTo>
                  <a:pt x="1102" y="54"/>
                  <a:pt x="1102" y="54"/>
                  <a:pt x="1102" y="54"/>
                </a:cubicBezTo>
                <a:close/>
                <a:moveTo>
                  <a:pt x="2764" y="1436"/>
                </a:moveTo>
                <a:cubicBezTo>
                  <a:pt x="2764" y="1436"/>
                  <a:pt x="2764" y="1436"/>
                  <a:pt x="2764" y="1436"/>
                </a:cubicBezTo>
                <a:cubicBezTo>
                  <a:pt x="2764" y="1436"/>
                  <a:pt x="2764" y="1436"/>
                  <a:pt x="2764" y="1436"/>
                </a:cubicBezTo>
                <a:cubicBezTo>
                  <a:pt x="2764" y="1436"/>
                  <a:pt x="2764" y="1436"/>
                  <a:pt x="2764" y="1436"/>
                </a:cubicBezTo>
                <a:cubicBezTo>
                  <a:pt x="2764" y="1436"/>
                  <a:pt x="2764" y="1436"/>
                  <a:pt x="2764" y="1436"/>
                </a:cubicBezTo>
                <a:close/>
                <a:moveTo>
                  <a:pt x="2881" y="106"/>
                </a:moveTo>
                <a:cubicBezTo>
                  <a:pt x="2881" y="106"/>
                  <a:pt x="2881" y="106"/>
                  <a:pt x="2881" y="106"/>
                </a:cubicBezTo>
                <a:cubicBezTo>
                  <a:pt x="2882" y="105"/>
                  <a:pt x="2882" y="105"/>
                  <a:pt x="2882" y="105"/>
                </a:cubicBezTo>
                <a:lnTo>
                  <a:pt x="2881" y="106"/>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r>
              <a:rPr lang="en-GB" sz="1100" dirty="0">
                <a:solidFill>
                  <a:schemeClr val="accent1"/>
                </a:solidFill>
                <a:latin typeface="Consolas" panose="020B0609020204030204" pitchFamily="49" charset="0"/>
              </a:rPr>
              <a:t> 		return "fail"</a:t>
            </a:r>
          </a:p>
        </p:txBody>
      </p:sp>
      <p:sp>
        <p:nvSpPr>
          <p:cNvPr id="23" name="Freeform 46">
            <a:extLst>
              <a:ext uri="{FF2B5EF4-FFF2-40B4-BE49-F238E27FC236}">
                <a16:creationId xmlns:a16="http://schemas.microsoft.com/office/drawing/2014/main" id="{4C886051-239E-4E98-8FFF-9B7ABF598E51}"/>
              </a:ext>
            </a:extLst>
          </p:cNvPr>
          <p:cNvSpPr>
            <a:spLocks noEditPoints="1"/>
          </p:cNvSpPr>
          <p:nvPr/>
        </p:nvSpPr>
        <p:spPr bwMode="auto">
          <a:xfrm>
            <a:off x="3980414" y="3801690"/>
            <a:ext cx="4217720" cy="368361"/>
          </a:xfrm>
          <a:custGeom>
            <a:avLst/>
            <a:gdLst>
              <a:gd name="T0" fmla="*/ 3802 w 3862"/>
              <a:gd name="T1" fmla="*/ 82 h 1492"/>
              <a:gd name="T2" fmla="*/ 3599 w 3862"/>
              <a:gd name="T3" fmla="*/ 60 h 1492"/>
              <a:gd name="T4" fmla="*/ 3424 w 3862"/>
              <a:gd name="T5" fmla="*/ 18 h 1492"/>
              <a:gd name="T6" fmla="*/ 3294 w 3862"/>
              <a:gd name="T7" fmla="*/ 37 h 1492"/>
              <a:gd name="T8" fmla="*/ 3211 w 3862"/>
              <a:gd name="T9" fmla="*/ 84 h 1492"/>
              <a:gd name="T10" fmla="*/ 3037 w 3862"/>
              <a:gd name="T11" fmla="*/ 87 h 1492"/>
              <a:gd name="T12" fmla="*/ 2882 w 3862"/>
              <a:gd name="T13" fmla="*/ 105 h 1492"/>
              <a:gd name="T14" fmla="*/ 2747 w 3862"/>
              <a:gd name="T15" fmla="*/ 115 h 1492"/>
              <a:gd name="T16" fmla="*/ 2622 w 3862"/>
              <a:gd name="T17" fmla="*/ 127 h 1492"/>
              <a:gd name="T18" fmla="*/ 2480 w 3862"/>
              <a:gd name="T19" fmla="*/ 116 h 1492"/>
              <a:gd name="T20" fmla="*/ 2376 w 3862"/>
              <a:gd name="T21" fmla="*/ 87 h 1492"/>
              <a:gd name="T22" fmla="*/ 2321 w 3862"/>
              <a:gd name="T23" fmla="*/ 161 h 1492"/>
              <a:gd name="T24" fmla="*/ 2206 w 3862"/>
              <a:gd name="T25" fmla="*/ 175 h 1492"/>
              <a:gd name="T26" fmla="*/ 2093 w 3862"/>
              <a:gd name="T27" fmla="*/ 144 h 1492"/>
              <a:gd name="T28" fmla="*/ 1984 w 3862"/>
              <a:gd name="T29" fmla="*/ 108 h 1492"/>
              <a:gd name="T30" fmla="*/ 1876 w 3862"/>
              <a:gd name="T31" fmla="*/ 101 h 1492"/>
              <a:gd name="T32" fmla="*/ 1704 w 3862"/>
              <a:gd name="T33" fmla="*/ 58 h 1492"/>
              <a:gd name="T34" fmla="*/ 1531 w 3862"/>
              <a:gd name="T35" fmla="*/ 32 h 1492"/>
              <a:gd name="T36" fmla="*/ 1329 w 3862"/>
              <a:gd name="T37" fmla="*/ 48 h 1492"/>
              <a:gd name="T38" fmla="*/ 1186 w 3862"/>
              <a:gd name="T39" fmla="*/ 18 h 1492"/>
              <a:gd name="T40" fmla="*/ 1074 w 3862"/>
              <a:gd name="T41" fmla="*/ 56 h 1492"/>
              <a:gd name="T42" fmla="*/ 971 w 3862"/>
              <a:gd name="T43" fmla="*/ 65 h 1492"/>
              <a:gd name="T44" fmla="*/ 868 w 3862"/>
              <a:gd name="T45" fmla="*/ 68 h 1492"/>
              <a:gd name="T46" fmla="*/ 771 w 3862"/>
              <a:gd name="T47" fmla="*/ 90 h 1492"/>
              <a:gd name="T48" fmla="*/ 664 w 3862"/>
              <a:gd name="T49" fmla="*/ 88 h 1492"/>
              <a:gd name="T50" fmla="*/ 494 w 3862"/>
              <a:gd name="T51" fmla="*/ 44 h 1492"/>
              <a:gd name="T52" fmla="*/ 345 w 3862"/>
              <a:gd name="T53" fmla="*/ 44 h 1492"/>
              <a:gd name="T54" fmla="*/ 196 w 3862"/>
              <a:gd name="T55" fmla="*/ 108 h 1492"/>
              <a:gd name="T56" fmla="*/ 80 w 3862"/>
              <a:gd name="T57" fmla="*/ 167 h 1492"/>
              <a:gd name="T58" fmla="*/ 21 w 3862"/>
              <a:gd name="T59" fmla="*/ 148 h 1492"/>
              <a:gd name="T60" fmla="*/ 43 w 3862"/>
              <a:gd name="T61" fmla="*/ 1424 h 1492"/>
              <a:gd name="T62" fmla="*/ 256 w 3862"/>
              <a:gd name="T63" fmla="*/ 1420 h 1492"/>
              <a:gd name="T64" fmla="*/ 437 w 3862"/>
              <a:gd name="T65" fmla="*/ 1461 h 1492"/>
              <a:gd name="T66" fmla="*/ 569 w 3862"/>
              <a:gd name="T67" fmla="*/ 1397 h 1492"/>
              <a:gd name="T68" fmla="*/ 623 w 3862"/>
              <a:gd name="T69" fmla="*/ 1341 h 1492"/>
              <a:gd name="T70" fmla="*/ 790 w 3862"/>
              <a:gd name="T71" fmla="*/ 1343 h 1492"/>
              <a:gd name="T72" fmla="*/ 940 w 3862"/>
              <a:gd name="T73" fmla="*/ 1329 h 1492"/>
              <a:gd name="T74" fmla="*/ 1069 w 3862"/>
              <a:gd name="T75" fmla="*/ 1353 h 1492"/>
              <a:gd name="T76" fmla="*/ 1175 w 3862"/>
              <a:gd name="T77" fmla="*/ 1351 h 1492"/>
              <a:gd name="T78" fmla="*/ 1344 w 3862"/>
              <a:gd name="T79" fmla="*/ 1331 h 1492"/>
              <a:gd name="T80" fmla="*/ 1452 w 3862"/>
              <a:gd name="T81" fmla="*/ 1360 h 1492"/>
              <a:gd name="T82" fmla="*/ 1517 w 3862"/>
              <a:gd name="T83" fmla="*/ 1348 h 1492"/>
              <a:gd name="T84" fmla="*/ 1601 w 3862"/>
              <a:gd name="T85" fmla="*/ 1258 h 1492"/>
              <a:gd name="T86" fmla="*/ 1693 w 3862"/>
              <a:gd name="T87" fmla="*/ 1314 h 1492"/>
              <a:gd name="T88" fmla="*/ 1798 w 3862"/>
              <a:gd name="T89" fmla="*/ 1341 h 1492"/>
              <a:gd name="T90" fmla="*/ 1893 w 3862"/>
              <a:gd name="T91" fmla="*/ 1358 h 1492"/>
              <a:gd name="T92" fmla="*/ 2003 w 3862"/>
              <a:gd name="T93" fmla="*/ 1370 h 1492"/>
              <a:gd name="T94" fmla="*/ 2200 w 3862"/>
              <a:gd name="T95" fmla="*/ 1409 h 1492"/>
              <a:gd name="T96" fmla="*/ 2334 w 3862"/>
              <a:gd name="T97" fmla="*/ 1445 h 1492"/>
              <a:gd name="T98" fmla="*/ 2551 w 3862"/>
              <a:gd name="T99" fmla="*/ 1436 h 1492"/>
              <a:gd name="T100" fmla="*/ 2693 w 3862"/>
              <a:gd name="T101" fmla="*/ 1470 h 1492"/>
              <a:gd name="T102" fmla="*/ 2803 w 3862"/>
              <a:gd name="T103" fmla="*/ 1429 h 1492"/>
              <a:gd name="T104" fmla="*/ 2895 w 3862"/>
              <a:gd name="T105" fmla="*/ 1428 h 1492"/>
              <a:gd name="T106" fmla="*/ 2998 w 3862"/>
              <a:gd name="T107" fmla="*/ 1428 h 1492"/>
              <a:gd name="T108" fmla="*/ 3096 w 3862"/>
              <a:gd name="T109" fmla="*/ 1410 h 1492"/>
              <a:gd name="T110" fmla="*/ 3202 w 3862"/>
              <a:gd name="T111" fmla="*/ 1414 h 1492"/>
              <a:gd name="T112" fmla="*/ 3363 w 3862"/>
              <a:gd name="T113" fmla="*/ 1477 h 1492"/>
              <a:gd name="T114" fmla="*/ 3520 w 3862"/>
              <a:gd name="T115" fmla="*/ 1467 h 1492"/>
              <a:gd name="T116" fmla="*/ 3678 w 3862"/>
              <a:gd name="T117" fmla="*/ 1407 h 1492"/>
              <a:gd name="T118" fmla="*/ 3795 w 3862"/>
              <a:gd name="T119" fmla="*/ 1357 h 1492"/>
              <a:gd name="T120" fmla="*/ 3849 w 3862"/>
              <a:gd name="T121" fmla="*/ 1356 h 1492"/>
              <a:gd name="T122" fmla="*/ 2881 w 3862"/>
              <a:gd name="T123" fmla="*/ 106 h 1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62" h="1492">
                <a:moveTo>
                  <a:pt x="3849" y="1356"/>
                </a:moveTo>
                <a:cubicBezTo>
                  <a:pt x="3848" y="1355"/>
                  <a:pt x="3848" y="1355"/>
                  <a:pt x="3848" y="1355"/>
                </a:cubicBezTo>
                <a:cubicBezTo>
                  <a:pt x="3853" y="1357"/>
                  <a:pt x="3857" y="1359"/>
                  <a:pt x="3862" y="1360"/>
                </a:cubicBezTo>
                <a:cubicBezTo>
                  <a:pt x="3862" y="79"/>
                  <a:pt x="3862" y="79"/>
                  <a:pt x="3862" y="79"/>
                </a:cubicBezTo>
                <a:cubicBezTo>
                  <a:pt x="3857" y="79"/>
                  <a:pt x="3852" y="79"/>
                  <a:pt x="3847" y="79"/>
                </a:cubicBezTo>
                <a:cubicBezTo>
                  <a:pt x="3843" y="83"/>
                  <a:pt x="3837" y="81"/>
                  <a:pt x="3832" y="82"/>
                </a:cubicBezTo>
                <a:cubicBezTo>
                  <a:pt x="3832" y="82"/>
                  <a:pt x="3832" y="82"/>
                  <a:pt x="3832" y="82"/>
                </a:cubicBezTo>
                <a:cubicBezTo>
                  <a:pt x="3831" y="82"/>
                  <a:pt x="3831" y="82"/>
                  <a:pt x="3830" y="82"/>
                </a:cubicBezTo>
                <a:cubicBezTo>
                  <a:pt x="3828" y="83"/>
                  <a:pt x="3827" y="84"/>
                  <a:pt x="3826" y="85"/>
                </a:cubicBezTo>
                <a:cubicBezTo>
                  <a:pt x="3824" y="86"/>
                  <a:pt x="3823" y="88"/>
                  <a:pt x="3822" y="89"/>
                </a:cubicBezTo>
                <a:cubicBezTo>
                  <a:pt x="3816" y="95"/>
                  <a:pt x="3810" y="81"/>
                  <a:pt x="3802" y="82"/>
                </a:cubicBezTo>
                <a:cubicBezTo>
                  <a:pt x="3788" y="81"/>
                  <a:pt x="3775" y="58"/>
                  <a:pt x="3762" y="63"/>
                </a:cubicBezTo>
                <a:cubicBezTo>
                  <a:pt x="3762" y="63"/>
                  <a:pt x="3762" y="63"/>
                  <a:pt x="3762" y="63"/>
                </a:cubicBezTo>
                <a:cubicBezTo>
                  <a:pt x="3750" y="59"/>
                  <a:pt x="3737" y="49"/>
                  <a:pt x="3725" y="63"/>
                </a:cubicBezTo>
                <a:cubicBezTo>
                  <a:pt x="3725" y="64"/>
                  <a:pt x="3725" y="64"/>
                  <a:pt x="3725" y="64"/>
                </a:cubicBezTo>
                <a:cubicBezTo>
                  <a:pt x="3721" y="65"/>
                  <a:pt x="3716" y="68"/>
                  <a:pt x="3711" y="68"/>
                </a:cubicBezTo>
                <a:cubicBezTo>
                  <a:pt x="3702" y="70"/>
                  <a:pt x="3693" y="77"/>
                  <a:pt x="3685" y="66"/>
                </a:cubicBezTo>
                <a:cubicBezTo>
                  <a:pt x="3679" y="59"/>
                  <a:pt x="3670" y="58"/>
                  <a:pt x="3662" y="53"/>
                </a:cubicBezTo>
                <a:cubicBezTo>
                  <a:pt x="3658" y="52"/>
                  <a:pt x="3654" y="49"/>
                  <a:pt x="3650" y="53"/>
                </a:cubicBezTo>
                <a:cubicBezTo>
                  <a:pt x="3650" y="53"/>
                  <a:pt x="3649" y="54"/>
                  <a:pt x="3649" y="54"/>
                </a:cubicBezTo>
                <a:cubicBezTo>
                  <a:pt x="3635" y="51"/>
                  <a:pt x="3622" y="51"/>
                  <a:pt x="3609" y="59"/>
                </a:cubicBezTo>
                <a:cubicBezTo>
                  <a:pt x="3606" y="60"/>
                  <a:pt x="3602" y="60"/>
                  <a:pt x="3599" y="60"/>
                </a:cubicBezTo>
                <a:cubicBezTo>
                  <a:pt x="3599" y="60"/>
                  <a:pt x="3599" y="60"/>
                  <a:pt x="3599" y="60"/>
                </a:cubicBezTo>
                <a:cubicBezTo>
                  <a:pt x="3598" y="58"/>
                  <a:pt x="3597" y="57"/>
                  <a:pt x="3597" y="55"/>
                </a:cubicBezTo>
                <a:cubicBezTo>
                  <a:pt x="3597" y="55"/>
                  <a:pt x="3597" y="55"/>
                  <a:pt x="3597" y="55"/>
                </a:cubicBezTo>
                <a:cubicBezTo>
                  <a:pt x="3589" y="50"/>
                  <a:pt x="3582" y="48"/>
                  <a:pt x="3576" y="50"/>
                </a:cubicBezTo>
                <a:cubicBezTo>
                  <a:pt x="3573" y="49"/>
                  <a:pt x="3571" y="50"/>
                  <a:pt x="3570" y="52"/>
                </a:cubicBezTo>
                <a:cubicBezTo>
                  <a:pt x="3568" y="53"/>
                  <a:pt x="3566" y="55"/>
                  <a:pt x="3564" y="56"/>
                </a:cubicBezTo>
                <a:cubicBezTo>
                  <a:pt x="3557" y="61"/>
                  <a:pt x="3550" y="60"/>
                  <a:pt x="3542" y="57"/>
                </a:cubicBezTo>
                <a:cubicBezTo>
                  <a:pt x="3542" y="57"/>
                  <a:pt x="3542" y="57"/>
                  <a:pt x="3542" y="57"/>
                </a:cubicBezTo>
                <a:cubicBezTo>
                  <a:pt x="3524" y="49"/>
                  <a:pt x="3505" y="41"/>
                  <a:pt x="3484" y="39"/>
                </a:cubicBezTo>
                <a:cubicBezTo>
                  <a:pt x="3464" y="37"/>
                  <a:pt x="3451" y="33"/>
                  <a:pt x="3432" y="26"/>
                </a:cubicBezTo>
                <a:cubicBezTo>
                  <a:pt x="3428" y="25"/>
                  <a:pt x="3425" y="23"/>
                  <a:pt x="3424" y="18"/>
                </a:cubicBezTo>
                <a:cubicBezTo>
                  <a:pt x="3420" y="17"/>
                  <a:pt x="3411" y="3"/>
                  <a:pt x="3408" y="6"/>
                </a:cubicBezTo>
                <a:cubicBezTo>
                  <a:pt x="3405" y="8"/>
                  <a:pt x="3403" y="9"/>
                  <a:pt x="3400" y="7"/>
                </a:cubicBezTo>
                <a:cubicBezTo>
                  <a:pt x="3391" y="0"/>
                  <a:pt x="3381" y="1"/>
                  <a:pt x="3371" y="5"/>
                </a:cubicBezTo>
                <a:cubicBezTo>
                  <a:pt x="3370" y="4"/>
                  <a:pt x="3370" y="4"/>
                  <a:pt x="3370" y="4"/>
                </a:cubicBezTo>
                <a:cubicBezTo>
                  <a:pt x="3369" y="3"/>
                  <a:pt x="3367" y="4"/>
                  <a:pt x="3365" y="5"/>
                </a:cubicBezTo>
                <a:cubicBezTo>
                  <a:pt x="3361" y="6"/>
                  <a:pt x="3358" y="10"/>
                  <a:pt x="3354" y="13"/>
                </a:cubicBezTo>
                <a:cubicBezTo>
                  <a:pt x="3354" y="22"/>
                  <a:pt x="3347" y="25"/>
                  <a:pt x="3341" y="29"/>
                </a:cubicBezTo>
                <a:cubicBezTo>
                  <a:pt x="3338" y="31"/>
                  <a:pt x="3333" y="32"/>
                  <a:pt x="3333" y="34"/>
                </a:cubicBezTo>
                <a:cubicBezTo>
                  <a:pt x="3329" y="49"/>
                  <a:pt x="3317" y="11"/>
                  <a:pt x="3309" y="23"/>
                </a:cubicBezTo>
                <a:cubicBezTo>
                  <a:pt x="3305" y="26"/>
                  <a:pt x="3301" y="29"/>
                  <a:pt x="3297" y="33"/>
                </a:cubicBezTo>
                <a:cubicBezTo>
                  <a:pt x="3296" y="34"/>
                  <a:pt x="3295" y="36"/>
                  <a:pt x="3294" y="37"/>
                </a:cubicBezTo>
                <a:cubicBezTo>
                  <a:pt x="3294" y="37"/>
                  <a:pt x="3294" y="37"/>
                  <a:pt x="3294" y="37"/>
                </a:cubicBezTo>
                <a:cubicBezTo>
                  <a:pt x="3294" y="37"/>
                  <a:pt x="3294" y="37"/>
                  <a:pt x="3294" y="37"/>
                </a:cubicBezTo>
                <a:cubicBezTo>
                  <a:pt x="3290" y="38"/>
                  <a:pt x="3288" y="41"/>
                  <a:pt x="3288" y="45"/>
                </a:cubicBezTo>
                <a:cubicBezTo>
                  <a:pt x="3287" y="46"/>
                  <a:pt x="3286" y="47"/>
                  <a:pt x="3285" y="48"/>
                </a:cubicBezTo>
                <a:cubicBezTo>
                  <a:pt x="3284" y="48"/>
                  <a:pt x="3284" y="49"/>
                  <a:pt x="3283" y="50"/>
                </a:cubicBezTo>
                <a:cubicBezTo>
                  <a:pt x="3283" y="56"/>
                  <a:pt x="3280" y="60"/>
                  <a:pt x="3276" y="63"/>
                </a:cubicBezTo>
                <a:cubicBezTo>
                  <a:pt x="3272" y="70"/>
                  <a:pt x="3263" y="67"/>
                  <a:pt x="3259" y="73"/>
                </a:cubicBezTo>
                <a:cubicBezTo>
                  <a:pt x="3258" y="74"/>
                  <a:pt x="3257" y="76"/>
                  <a:pt x="3256" y="77"/>
                </a:cubicBezTo>
                <a:cubicBezTo>
                  <a:pt x="3250" y="80"/>
                  <a:pt x="3246" y="84"/>
                  <a:pt x="3245" y="90"/>
                </a:cubicBezTo>
                <a:cubicBezTo>
                  <a:pt x="3242" y="90"/>
                  <a:pt x="3238" y="91"/>
                  <a:pt x="3237" y="89"/>
                </a:cubicBezTo>
                <a:cubicBezTo>
                  <a:pt x="3230" y="78"/>
                  <a:pt x="3220" y="84"/>
                  <a:pt x="3211" y="84"/>
                </a:cubicBezTo>
                <a:cubicBezTo>
                  <a:pt x="3211" y="84"/>
                  <a:pt x="3211" y="84"/>
                  <a:pt x="3211" y="84"/>
                </a:cubicBezTo>
                <a:cubicBezTo>
                  <a:pt x="3198" y="77"/>
                  <a:pt x="3184" y="84"/>
                  <a:pt x="3172" y="79"/>
                </a:cubicBezTo>
                <a:cubicBezTo>
                  <a:pt x="3168" y="77"/>
                  <a:pt x="3165" y="76"/>
                  <a:pt x="3163" y="73"/>
                </a:cubicBezTo>
                <a:cubicBezTo>
                  <a:pt x="3147" y="55"/>
                  <a:pt x="3131" y="53"/>
                  <a:pt x="3112" y="69"/>
                </a:cubicBezTo>
                <a:cubicBezTo>
                  <a:pt x="3112" y="70"/>
                  <a:pt x="3111" y="70"/>
                  <a:pt x="3111" y="70"/>
                </a:cubicBezTo>
                <a:cubicBezTo>
                  <a:pt x="3111" y="71"/>
                  <a:pt x="3111" y="71"/>
                  <a:pt x="3111" y="71"/>
                </a:cubicBezTo>
                <a:cubicBezTo>
                  <a:pt x="3110" y="72"/>
                  <a:pt x="3110" y="72"/>
                  <a:pt x="3110" y="72"/>
                </a:cubicBezTo>
                <a:cubicBezTo>
                  <a:pt x="3103" y="73"/>
                  <a:pt x="3102" y="79"/>
                  <a:pt x="3099" y="84"/>
                </a:cubicBezTo>
                <a:cubicBezTo>
                  <a:pt x="3094" y="93"/>
                  <a:pt x="3088" y="96"/>
                  <a:pt x="3078" y="92"/>
                </a:cubicBezTo>
                <a:cubicBezTo>
                  <a:pt x="3070" y="90"/>
                  <a:pt x="3061" y="87"/>
                  <a:pt x="3053" y="89"/>
                </a:cubicBezTo>
                <a:cubicBezTo>
                  <a:pt x="3047" y="94"/>
                  <a:pt x="3042" y="89"/>
                  <a:pt x="3037" y="87"/>
                </a:cubicBezTo>
                <a:cubicBezTo>
                  <a:pt x="3035" y="87"/>
                  <a:pt x="3032" y="86"/>
                  <a:pt x="3030" y="87"/>
                </a:cubicBezTo>
                <a:cubicBezTo>
                  <a:pt x="3019" y="96"/>
                  <a:pt x="3012" y="91"/>
                  <a:pt x="3008" y="79"/>
                </a:cubicBezTo>
                <a:cubicBezTo>
                  <a:pt x="2994" y="60"/>
                  <a:pt x="2981" y="59"/>
                  <a:pt x="2967" y="81"/>
                </a:cubicBezTo>
                <a:cubicBezTo>
                  <a:pt x="2964" y="89"/>
                  <a:pt x="2962" y="96"/>
                  <a:pt x="2953" y="97"/>
                </a:cubicBezTo>
                <a:cubicBezTo>
                  <a:pt x="2949" y="98"/>
                  <a:pt x="2949" y="101"/>
                  <a:pt x="2948" y="103"/>
                </a:cubicBezTo>
                <a:cubicBezTo>
                  <a:pt x="2948" y="104"/>
                  <a:pt x="2948" y="104"/>
                  <a:pt x="2948" y="104"/>
                </a:cubicBezTo>
                <a:cubicBezTo>
                  <a:pt x="2945" y="106"/>
                  <a:pt x="2940" y="103"/>
                  <a:pt x="2938" y="106"/>
                </a:cubicBezTo>
                <a:cubicBezTo>
                  <a:pt x="2937" y="106"/>
                  <a:pt x="2936" y="107"/>
                  <a:pt x="2936" y="107"/>
                </a:cubicBezTo>
                <a:cubicBezTo>
                  <a:pt x="2932" y="106"/>
                  <a:pt x="2930" y="109"/>
                  <a:pt x="2928" y="111"/>
                </a:cubicBezTo>
                <a:cubicBezTo>
                  <a:pt x="2913" y="117"/>
                  <a:pt x="2899" y="113"/>
                  <a:pt x="2887" y="105"/>
                </a:cubicBezTo>
                <a:cubicBezTo>
                  <a:pt x="2885" y="105"/>
                  <a:pt x="2884" y="105"/>
                  <a:pt x="2882" y="105"/>
                </a:cubicBezTo>
                <a:cubicBezTo>
                  <a:pt x="2874" y="104"/>
                  <a:pt x="2871" y="97"/>
                  <a:pt x="2865" y="93"/>
                </a:cubicBezTo>
                <a:cubicBezTo>
                  <a:pt x="2857" y="90"/>
                  <a:pt x="2850" y="86"/>
                  <a:pt x="2841" y="87"/>
                </a:cubicBezTo>
                <a:cubicBezTo>
                  <a:pt x="2836" y="87"/>
                  <a:pt x="2833" y="84"/>
                  <a:pt x="2830" y="82"/>
                </a:cubicBezTo>
                <a:cubicBezTo>
                  <a:pt x="2825" y="77"/>
                  <a:pt x="2819" y="76"/>
                  <a:pt x="2813" y="81"/>
                </a:cubicBezTo>
                <a:cubicBezTo>
                  <a:pt x="2809" y="85"/>
                  <a:pt x="2802" y="85"/>
                  <a:pt x="2798" y="90"/>
                </a:cubicBezTo>
                <a:cubicBezTo>
                  <a:pt x="2796" y="92"/>
                  <a:pt x="2793" y="94"/>
                  <a:pt x="2791" y="95"/>
                </a:cubicBezTo>
                <a:cubicBezTo>
                  <a:pt x="2782" y="102"/>
                  <a:pt x="2774" y="111"/>
                  <a:pt x="2762" y="114"/>
                </a:cubicBezTo>
                <a:cubicBezTo>
                  <a:pt x="2762" y="114"/>
                  <a:pt x="2762" y="115"/>
                  <a:pt x="2762" y="116"/>
                </a:cubicBezTo>
                <a:cubicBezTo>
                  <a:pt x="2761" y="116"/>
                  <a:pt x="2759" y="116"/>
                  <a:pt x="2758" y="116"/>
                </a:cubicBezTo>
                <a:cubicBezTo>
                  <a:pt x="2757" y="117"/>
                  <a:pt x="2756" y="117"/>
                  <a:pt x="2756" y="118"/>
                </a:cubicBezTo>
                <a:cubicBezTo>
                  <a:pt x="2754" y="114"/>
                  <a:pt x="2750" y="113"/>
                  <a:pt x="2747" y="115"/>
                </a:cubicBezTo>
                <a:cubicBezTo>
                  <a:pt x="2733" y="121"/>
                  <a:pt x="2721" y="118"/>
                  <a:pt x="2710" y="108"/>
                </a:cubicBezTo>
                <a:cubicBezTo>
                  <a:pt x="2706" y="104"/>
                  <a:pt x="2701" y="99"/>
                  <a:pt x="2694" y="100"/>
                </a:cubicBezTo>
                <a:cubicBezTo>
                  <a:pt x="2695" y="98"/>
                  <a:pt x="2695" y="97"/>
                  <a:pt x="2693" y="96"/>
                </a:cubicBezTo>
                <a:cubicBezTo>
                  <a:pt x="2693" y="96"/>
                  <a:pt x="2693" y="96"/>
                  <a:pt x="2692" y="96"/>
                </a:cubicBezTo>
                <a:cubicBezTo>
                  <a:pt x="2692" y="96"/>
                  <a:pt x="2692" y="96"/>
                  <a:pt x="2692" y="96"/>
                </a:cubicBezTo>
                <a:cubicBezTo>
                  <a:pt x="2694" y="90"/>
                  <a:pt x="2693" y="86"/>
                  <a:pt x="2687" y="86"/>
                </a:cubicBezTo>
                <a:cubicBezTo>
                  <a:pt x="2677" y="88"/>
                  <a:pt x="2667" y="88"/>
                  <a:pt x="2657" y="87"/>
                </a:cubicBezTo>
                <a:cubicBezTo>
                  <a:pt x="2656" y="88"/>
                  <a:pt x="2655" y="89"/>
                  <a:pt x="2654" y="89"/>
                </a:cubicBezTo>
                <a:cubicBezTo>
                  <a:pt x="2653" y="93"/>
                  <a:pt x="2648" y="93"/>
                  <a:pt x="2648" y="97"/>
                </a:cubicBezTo>
                <a:cubicBezTo>
                  <a:pt x="2646" y="99"/>
                  <a:pt x="2645" y="103"/>
                  <a:pt x="2643" y="104"/>
                </a:cubicBezTo>
                <a:cubicBezTo>
                  <a:pt x="2631" y="107"/>
                  <a:pt x="2627" y="118"/>
                  <a:pt x="2622" y="127"/>
                </a:cubicBezTo>
                <a:cubicBezTo>
                  <a:pt x="2622" y="127"/>
                  <a:pt x="2622" y="127"/>
                  <a:pt x="2622" y="127"/>
                </a:cubicBezTo>
                <a:cubicBezTo>
                  <a:pt x="2608" y="133"/>
                  <a:pt x="2598" y="123"/>
                  <a:pt x="2587" y="118"/>
                </a:cubicBezTo>
                <a:cubicBezTo>
                  <a:pt x="2583" y="113"/>
                  <a:pt x="2581" y="112"/>
                  <a:pt x="2573" y="116"/>
                </a:cubicBezTo>
                <a:cubicBezTo>
                  <a:pt x="2564" y="122"/>
                  <a:pt x="2552" y="133"/>
                  <a:pt x="2538" y="121"/>
                </a:cubicBezTo>
                <a:cubicBezTo>
                  <a:pt x="2534" y="117"/>
                  <a:pt x="2528" y="125"/>
                  <a:pt x="2524" y="120"/>
                </a:cubicBezTo>
                <a:cubicBezTo>
                  <a:pt x="2516" y="114"/>
                  <a:pt x="2508" y="114"/>
                  <a:pt x="2499" y="118"/>
                </a:cubicBezTo>
                <a:cubicBezTo>
                  <a:pt x="2499" y="119"/>
                  <a:pt x="2499" y="120"/>
                  <a:pt x="2499" y="121"/>
                </a:cubicBezTo>
                <a:cubicBezTo>
                  <a:pt x="2496" y="124"/>
                  <a:pt x="2496" y="130"/>
                  <a:pt x="2489" y="129"/>
                </a:cubicBezTo>
                <a:cubicBezTo>
                  <a:pt x="2485" y="128"/>
                  <a:pt x="2482" y="126"/>
                  <a:pt x="2481" y="122"/>
                </a:cubicBezTo>
                <a:cubicBezTo>
                  <a:pt x="2481" y="120"/>
                  <a:pt x="2481" y="118"/>
                  <a:pt x="2480" y="116"/>
                </a:cubicBezTo>
                <a:cubicBezTo>
                  <a:pt x="2480" y="116"/>
                  <a:pt x="2480" y="116"/>
                  <a:pt x="2480" y="116"/>
                </a:cubicBezTo>
                <a:cubicBezTo>
                  <a:pt x="2484" y="110"/>
                  <a:pt x="2477" y="106"/>
                  <a:pt x="2476" y="101"/>
                </a:cubicBezTo>
                <a:cubicBezTo>
                  <a:pt x="2475" y="98"/>
                  <a:pt x="2472" y="97"/>
                  <a:pt x="2469" y="98"/>
                </a:cubicBezTo>
                <a:cubicBezTo>
                  <a:pt x="2453" y="105"/>
                  <a:pt x="2443" y="93"/>
                  <a:pt x="2432" y="86"/>
                </a:cubicBezTo>
                <a:cubicBezTo>
                  <a:pt x="2429" y="87"/>
                  <a:pt x="2427" y="88"/>
                  <a:pt x="2426" y="91"/>
                </a:cubicBezTo>
                <a:cubicBezTo>
                  <a:pt x="2421" y="98"/>
                  <a:pt x="2418" y="99"/>
                  <a:pt x="2415" y="94"/>
                </a:cubicBezTo>
                <a:cubicBezTo>
                  <a:pt x="2411" y="86"/>
                  <a:pt x="2404" y="85"/>
                  <a:pt x="2398" y="82"/>
                </a:cubicBezTo>
                <a:cubicBezTo>
                  <a:pt x="2395" y="77"/>
                  <a:pt x="2391" y="76"/>
                  <a:pt x="2386" y="78"/>
                </a:cubicBezTo>
                <a:cubicBezTo>
                  <a:pt x="2386" y="78"/>
                  <a:pt x="2386" y="78"/>
                  <a:pt x="2386" y="78"/>
                </a:cubicBezTo>
                <a:cubicBezTo>
                  <a:pt x="2385" y="78"/>
                  <a:pt x="2384" y="78"/>
                  <a:pt x="2383" y="77"/>
                </a:cubicBezTo>
                <a:cubicBezTo>
                  <a:pt x="2381" y="81"/>
                  <a:pt x="2378" y="84"/>
                  <a:pt x="2376" y="87"/>
                </a:cubicBezTo>
                <a:cubicBezTo>
                  <a:pt x="2376" y="87"/>
                  <a:pt x="2376" y="87"/>
                  <a:pt x="2376" y="87"/>
                </a:cubicBezTo>
                <a:cubicBezTo>
                  <a:pt x="2376" y="87"/>
                  <a:pt x="2376" y="87"/>
                  <a:pt x="2376" y="87"/>
                </a:cubicBezTo>
                <a:cubicBezTo>
                  <a:pt x="2367" y="89"/>
                  <a:pt x="2364" y="98"/>
                  <a:pt x="2357" y="103"/>
                </a:cubicBezTo>
                <a:cubicBezTo>
                  <a:pt x="2357" y="103"/>
                  <a:pt x="2357" y="103"/>
                  <a:pt x="2357" y="103"/>
                </a:cubicBezTo>
                <a:cubicBezTo>
                  <a:pt x="2355" y="102"/>
                  <a:pt x="2354" y="103"/>
                  <a:pt x="2352" y="105"/>
                </a:cubicBezTo>
                <a:cubicBezTo>
                  <a:pt x="2352" y="106"/>
                  <a:pt x="2351" y="107"/>
                  <a:pt x="2350" y="108"/>
                </a:cubicBezTo>
                <a:cubicBezTo>
                  <a:pt x="2348" y="115"/>
                  <a:pt x="2342" y="121"/>
                  <a:pt x="2339" y="128"/>
                </a:cubicBezTo>
                <a:cubicBezTo>
                  <a:pt x="2339" y="135"/>
                  <a:pt x="2329" y="137"/>
                  <a:pt x="2331" y="145"/>
                </a:cubicBezTo>
                <a:cubicBezTo>
                  <a:pt x="2331" y="145"/>
                  <a:pt x="2331" y="145"/>
                  <a:pt x="2331" y="145"/>
                </a:cubicBezTo>
                <a:cubicBezTo>
                  <a:pt x="2330" y="147"/>
                  <a:pt x="2328" y="148"/>
                  <a:pt x="2327" y="150"/>
                </a:cubicBezTo>
                <a:cubicBezTo>
                  <a:pt x="2326" y="150"/>
                  <a:pt x="2325" y="150"/>
                  <a:pt x="2325" y="150"/>
                </a:cubicBezTo>
                <a:cubicBezTo>
                  <a:pt x="2324" y="154"/>
                  <a:pt x="2323" y="158"/>
                  <a:pt x="2321" y="161"/>
                </a:cubicBezTo>
                <a:cubicBezTo>
                  <a:pt x="2316" y="176"/>
                  <a:pt x="2310" y="179"/>
                  <a:pt x="2296" y="173"/>
                </a:cubicBezTo>
                <a:cubicBezTo>
                  <a:pt x="2295" y="174"/>
                  <a:pt x="2294" y="175"/>
                  <a:pt x="2293" y="177"/>
                </a:cubicBezTo>
                <a:cubicBezTo>
                  <a:pt x="2293" y="178"/>
                  <a:pt x="2293" y="178"/>
                  <a:pt x="2292" y="179"/>
                </a:cubicBezTo>
                <a:cubicBezTo>
                  <a:pt x="2283" y="185"/>
                  <a:pt x="2278" y="194"/>
                  <a:pt x="2269" y="200"/>
                </a:cubicBezTo>
                <a:cubicBezTo>
                  <a:pt x="2267" y="200"/>
                  <a:pt x="2265" y="198"/>
                  <a:pt x="2264" y="196"/>
                </a:cubicBezTo>
                <a:cubicBezTo>
                  <a:pt x="2261" y="197"/>
                  <a:pt x="2257" y="196"/>
                  <a:pt x="2255" y="194"/>
                </a:cubicBezTo>
                <a:cubicBezTo>
                  <a:pt x="2255" y="194"/>
                  <a:pt x="2255" y="194"/>
                  <a:pt x="2255" y="194"/>
                </a:cubicBezTo>
                <a:cubicBezTo>
                  <a:pt x="2252" y="193"/>
                  <a:pt x="2250" y="193"/>
                  <a:pt x="2248" y="193"/>
                </a:cubicBezTo>
                <a:cubicBezTo>
                  <a:pt x="2247" y="193"/>
                  <a:pt x="2246" y="192"/>
                  <a:pt x="2245" y="192"/>
                </a:cubicBezTo>
                <a:cubicBezTo>
                  <a:pt x="2236" y="188"/>
                  <a:pt x="2227" y="184"/>
                  <a:pt x="2218" y="180"/>
                </a:cubicBezTo>
                <a:cubicBezTo>
                  <a:pt x="2213" y="180"/>
                  <a:pt x="2209" y="177"/>
                  <a:pt x="2206" y="175"/>
                </a:cubicBezTo>
                <a:cubicBezTo>
                  <a:pt x="2206" y="175"/>
                  <a:pt x="2206" y="175"/>
                  <a:pt x="2206" y="175"/>
                </a:cubicBezTo>
                <a:cubicBezTo>
                  <a:pt x="2202" y="168"/>
                  <a:pt x="2199" y="162"/>
                  <a:pt x="2190" y="161"/>
                </a:cubicBezTo>
                <a:cubicBezTo>
                  <a:pt x="2183" y="160"/>
                  <a:pt x="2179" y="154"/>
                  <a:pt x="2177" y="147"/>
                </a:cubicBezTo>
                <a:cubicBezTo>
                  <a:pt x="2177" y="147"/>
                  <a:pt x="2176" y="147"/>
                  <a:pt x="2176" y="146"/>
                </a:cubicBezTo>
                <a:cubicBezTo>
                  <a:pt x="2174" y="143"/>
                  <a:pt x="2174" y="138"/>
                  <a:pt x="2168" y="142"/>
                </a:cubicBezTo>
                <a:cubicBezTo>
                  <a:pt x="2159" y="145"/>
                  <a:pt x="2149" y="151"/>
                  <a:pt x="2144" y="136"/>
                </a:cubicBezTo>
                <a:cubicBezTo>
                  <a:pt x="2143" y="133"/>
                  <a:pt x="2140" y="134"/>
                  <a:pt x="2138" y="136"/>
                </a:cubicBezTo>
                <a:cubicBezTo>
                  <a:pt x="2135" y="141"/>
                  <a:pt x="2131" y="142"/>
                  <a:pt x="2126" y="138"/>
                </a:cubicBezTo>
                <a:cubicBezTo>
                  <a:pt x="2122" y="138"/>
                  <a:pt x="2121" y="134"/>
                  <a:pt x="2118" y="132"/>
                </a:cubicBezTo>
                <a:cubicBezTo>
                  <a:pt x="2112" y="130"/>
                  <a:pt x="2106" y="131"/>
                  <a:pt x="2102" y="137"/>
                </a:cubicBezTo>
                <a:cubicBezTo>
                  <a:pt x="2100" y="140"/>
                  <a:pt x="2097" y="144"/>
                  <a:pt x="2093" y="144"/>
                </a:cubicBezTo>
                <a:cubicBezTo>
                  <a:pt x="2093" y="144"/>
                  <a:pt x="2093" y="144"/>
                  <a:pt x="2093" y="144"/>
                </a:cubicBezTo>
                <a:cubicBezTo>
                  <a:pt x="2091" y="136"/>
                  <a:pt x="2082" y="138"/>
                  <a:pt x="2078" y="133"/>
                </a:cubicBezTo>
                <a:cubicBezTo>
                  <a:pt x="2076" y="129"/>
                  <a:pt x="2072" y="127"/>
                  <a:pt x="2070" y="123"/>
                </a:cubicBezTo>
                <a:cubicBezTo>
                  <a:pt x="2064" y="125"/>
                  <a:pt x="2060" y="130"/>
                  <a:pt x="2058" y="135"/>
                </a:cubicBezTo>
                <a:cubicBezTo>
                  <a:pt x="2048" y="137"/>
                  <a:pt x="2044" y="129"/>
                  <a:pt x="2038" y="124"/>
                </a:cubicBezTo>
                <a:cubicBezTo>
                  <a:pt x="2038" y="122"/>
                  <a:pt x="2038" y="122"/>
                  <a:pt x="2038" y="122"/>
                </a:cubicBezTo>
                <a:cubicBezTo>
                  <a:pt x="2038" y="121"/>
                  <a:pt x="2038" y="121"/>
                  <a:pt x="2038" y="121"/>
                </a:cubicBezTo>
                <a:cubicBezTo>
                  <a:pt x="2035" y="121"/>
                  <a:pt x="2032" y="119"/>
                  <a:pt x="2030" y="117"/>
                </a:cubicBezTo>
                <a:cubicBezTo>
                  <a:pt x="2029" y="114"/>
                  <a:pt x="2026" y="113"/>
                  <a:pt x="2024" y="114"/>
                </a:cubicBezTo>
                <a:cubicBezTo>
                  <a:pt x="2012" y="122"/>
                  <a:pt x="2001" y="114"/>
                  <a:pt x="1989" y="114"/>
                </a:cubicBezTo>
                <a:cubicBezTo>
                  <a:pt x="1985" y="114"/>
                  <a:pt x="1985" y="111"/>
                  <a:pt x="1984" y="108"/>
                </a:cubicBezTo>
                <a:cubicBezTo>
                  <a:pt x="1983" y="108"/>
                  <a:pt x="1982" y="108"/>
                  <a:pt x="1982" y="108"/>
                </a:cubicBezTo>
                <a:cubicBezTo>
                  <a:pt x="1979" y="108"/>
                  <a:pt x="1977" y="108"/>
                  <a:pt x="1974" y="108"/>
                </a:cubicBezTo>
                <a:cubicBezTo>
                  <a:pt x="1957" y="115"/>
                  <a:pt x="1944" y="110"/>
                  <a:pt x="1935" y="95"/>
                </a:cubicBezTo>
                <a:cubicBezTo>
                  <a:pt x="1935" y="95"/>
                  <a:pt x="1935" y="95"/>
                  <a:pt x="1935" y="95"/>
                </a:cubicBezTo>
                <a:cubicBezTo>
                  <a:pt x="1928" y="96"/>
                  <a:pt x="1920" y="100"/>
                  <a:pt x="1915" y="90"/>
                </a:cubicBezTo>
                <a:cubicBezTo>
                  <a:pt x="1915" y="90"/>
                  <a:pt x="1915" y="89"/>
                  <a:pt x="1915" y="88"/>
                </a:cubicBezTo>
                <a:cubicBezTo>
                  <a:pt x="1914" y="88"/>
                  <a:pt x="1913" y="88"/>
                  <a:pt x="1913" y="88"/>
                </a:cubicBezTo>
                <a:cubicBezTo>
                  <a:pt x="1911" y="89"/>
                  <a:pt x="1910" y="90"/>
                  <a:pt x="1908" y="91"/>
                </a:cubicBezTo>
                <a:cubicBezTo>
                  <a:pt x="1907" y="92"/>
                  <a:pt x="1906" y="94"/>
                  <a:pt x="1906" y="96"/>
                </a:cubicBezTo>
                <a:cubicBezTo>
                  <a:pt x="1907" y="96"/>
                  <a:pt x="1907" y="96"/>
                  <a:pt x="1907" y="96"/>
                </a:cubicBezTo>
                <a:cubicBezTo>
                  <a:pt x="1897" y="102"/>
                  <a:pt x="1887" y="104"/>
                  <a:pt x="1876" y="101"/>
                </a:cubicBezTo>
                <a:cubicBezTo>
                  <a:pt x="1872" y="100"/>
                  <a:pt x="1868" y="100"/>
                  <a:pt x="1864" y="99"/>
                </a:cubicBezTo>
                <a:cubicBezTo>
                  <a:pt x="1864" y="99"/>
                  <a:pt x="1864" y="99"/>
                  <a:pt x="1864" y="99"/>
                </a:cubicBezTo>
                <a:cubicBezTo>
                  <a:pt x="1854" y="104"/>
                  <a:pt x="1842" y="104"/>
                  <a:pt x="1832" y="109"/>
                </a:cubicBezTo>
                <a:cubicBezTo>
                  <a:pt x="1826" y="113"/>
                  <a:pt x="1821" y="111"/>
                  <a:pt x="1820" y="103"/>
                </a:cubicBezTo>
                <a:cubicBezTo>
                  <a:pt x="1819" y="102"/>
                  <a:pt x="1817" y="101"/>
                  <a:pt x="1816" y="100"/>
                </a:cubicBezTo>
                <a:cubicBezTo>
                  <a:pt x="1810" y="94"/>
                  <a:pt x="1799" y="98"/>
                  <a:pt x="1793" y="91"/>
                </a:cubicBezTo>
                <a:cubicBezTo>
                  <a:pt x="1793" y="90"/>
                  <a:pt x="1792" y="90"/>
                  <a:pt x="1791" y="89"/>
                </a:cubicBezTo>
                <a:cubicBezTo>
                  <a:pt x="1788" y="86"/>
                  <a:pt x="1784" y="83"/>
                  <a:pt x="1779" y="82"/>
                </a:cubicBezTo>
                <a:cubicBezTo>
                  <a:pt x="1772" y="97"/>
                  <a:pt x="1771" y="97"/>
                  <a:pt x="1757" y="87"/>
                </a:cubicBezTo>
                <a:cubicBezTo>
                  <a:pt x="1756" y="83"/>
                  <a:pt x="1754" y="80"/>
                  <a:pt x="1749" y="79"/>
                </a:cubicBezTo>
                <a:cubicBezTo>
                  <a:pt x="1733" y="74"/>
                  <a:pt x="1721" y="62"/>
                  <a:pt x="1704" y="58"/>
                </a:cubicBezTo>
                <a:cubicBezTo>
                  <a:pt x="1690" y="55"/>
                  <a:pt x="1677" y="55"/>
                  <a:pt x="1666" y="66"/>
                </a:cubicBezTo>
                <a:cubicBezTo>
                  <a:pt x="1663" y="67"/>
                  <a:pt x="1662" y="72"/>
                  <a:pt x="1658" y="68"/>
                </a:cubicBezTo>
                <a:cubicBezTo>
                  <a:pt x="1656" y="68"/>
                  <a:pt x="1654" y="66"/>
                  <a:pt x="1653" y="67"/>
                </a:cubicBezTo>
                <a:cubicBezTo>
                  <a:pt x="1640" y="78"/>
                  <a:pt x="1638" y="67"/>
                  <a:pt x="1634" y="59"/>
                </a:cubicBezTo>
                <a:cubicBezTo>
                  <a:pt x="1634" y="58"/>
                  <a:pt x="1633" y="56"/>
                  <a:pt x="1633" y="54"/>
                </a:cubicBezTo>
                <a:cubicBezTo>
                  <a:pt x="1621" y="48"/>
                  <a:pt x="1607" y="54"/>
                  <a:pt x="1595" y="50"/>
                </a:cubicBezTo>
                <a:cubicBezTo>
                  <a:pt x="1595" y="50"/>
                  <a:pt x="1595" y="50"/>
                  <a:pt x="1595" y="50"/>
                </a:cubicBezTo>
                <a:cubicBezTo>
                  <a:pt x="1585" y="45"/>
                  <a:pt x="1575" y="41"/>
                  <a:pt x="1565" y="36"/>
                </a:cubicBezTo>
                <a:cubicBezTo>
                  <a:pt x="1565" y="36"/>
                  <a:pt x="1565" y="36"/>
                  <a:pt x="1565" y="36"/>
                </a:cubicBezTo>
                <a:cubicBezTo>
                  <a:pt x="1559" y="28"/>
                  <a:pt x="1554" y="33"/>
                  <a:pt x="1548" y="37"/>
                </a:cubicBezTo>
                <a:cubicBezTo>
                  <a:pt x="1541" y="38"/>
                  <a:pt x="1536" y="35"/>
                  <a:pt x="1531" y="32"/>
                </a:cubicBezTo>
                <a:cubicBezTo>
                  <a:pt x="1531" y="33"/>
                  <a:pt x="1531" y="33"/>
                  <a:pt x="1531" y="33"/>
                </a:cubicBezTo>
                <a:cubicBezTo>
                  <a:pt x="1529" y="33"/>
                  <a:pt x="1528" y="33"/>
                  <a:pt x="1526" y="32"/>
                </a:cubicBezTo>
                <a:cubicBezTo>
                  <a:pt x="1517" y="30"/>
                  <a:pt x="1508" y="35"/>
                  <a:pt x="1498" y="34"/>
                </a:cubicBezTo>
                <a:cubicBezTo>
                  <a:pt x="1494" y="33"/>
                  <a:pt x="1489" y="34"/>
                  <a:pt x="1487" y="29"/>
                </a:cubicBezTo>
                <a:cubicBezTo>
                  <a:pt x="1475" y="28"/>
                  <a:pt x="1462" y="34"/>
                  <a:pt x="1450" y="30"/>
                </a:cubicBezTo>
                <a:cubicBezTo>
                  <a:pt x="1447" y="27"/>
                  <a:pt x="1444" y="28"/>
                  <a:pt x="1441" y="28"/>
                </a:cubicBezTo>
                <a:cubicBezTo>
                  <a:pt x="1437" y="39"/>
                  <a:pt x="1431" y="45"/>
                  <a:pt x="1418" y="41"/>
                </a:cubicBezTo>
                <a:cubicBezTo>
                  <a:pt x="1414" y="40"/>
                  <a:pt x="1408" y="43"/>
                  <a:pt x="1403" y="43"/>
                </a:cubicBezTo>
                <a:cubicBezTo>
                  <a:pt x="1392" y="44"/>
                  <a:pt x="1382" y="45"/>
                  <a:pt x="1375" y="34"/>
                </a:cubicBezTo>
                <a:cubicBezTo>
                  <a:pt x="1375" y="33"/>
                  <a:pt x="1372" y="33"/>
                  <a:pt x="1370" y="32"/>
                </a:cubicBezTo>
                <a:cubicBezTo>
                  <a:pt x="1356" y="39"/>
                  <a:pt x="1345" y="51"/>
                  <a:pt x="1329" y="48"/>
                </a:cubicBezTo>
                <a:cubicBezTo>
                  <a:pt x="1324" y="49"/>
                  <a:pt x="1319" y="46"/>
                  <a:pt x="1314" y="48"/>
                </a:cubicBezTo>
                <a:cubicBezTo>
                  <a:pt x="1314" y="48"/>
                  <a:pt x="1314" y="48"/>
                  <a:pt x="1314" y="48"/>
                </a:cubicBezTo>
                <a:cubicBezTo>
                  <a:pt x="1305" y="48"/>
                  <a:pt x="1297" y="49"/>
                  <a:pt x="1288" y="52"/>
                </a:cubicBezTo>
                <a:cubicBezTo>
                  <a:pt x="1283" y="54"/>
                  <a:pt x="1278" y="56"/>
                  <a:pt x="1273" y="52"/>
                </a:cubicBezTo>
                <a:cubicBezTo>
                  <a:pt x="1263" y="47"/>
                  <a:pt x="1253" y="42"/>
                  <a:pt x="1243" y="37"/>
                </a:cubicBezTo>
                <a:cubicBezTo>
                  <a:pt x="1238" y="34"/>
                  <a:pt x="1233" y="34"/>
                  <a:pt x="1229" y="38"/>
                </a:cubicBezTo>
                <a:cubicBezTo>
                  <a:pt x="1223" y="42"/>
                  <a:pt x="1217" y="41"/>
                  <a:pt x="1214" y="37"/>
                </a:cubicBezTo>
                <a:cubicBezTo>
                  <a:pt x="1208" y="29"/>
                  <a:pt x="1200" y="26"/>
                  <a:pt x="1193" y="21"/>
                </a:cubicBezTo>
                <a:cubicBezTo>
                  <a:pt x="1192" y="20"/>
                  <a:pt x="1190" y="20"/>
                  <a:pt x="1189" y="20"/>
                </a:cubicBezTo>
                <a:cubicBezTo>
                  <a:pt x="1189" y="20"/>
                  <a:pt x="1189" y="20"/>
                  <a:pt x="1189" y="20"/>
                </a:cubicBezTo>
                <a:cubicBezTo>
                  <a:pt x="1188" y="19"/>
                  <a:pt x="1187" y="18"/>
                  <a:pt x="1186" y="18"/>
                </a:cubicBezTo>
                <a:cubicBezTo>
                  <a:pt x="1181" y="12"/>
                  <a:pt x="1177" y="18"/>
                  <a:pt x="1172" y="18"/>
                </a:cubicBezTo>
                <a:cubicBezTo>
                  <a:pt x="1170" y="17"/>
                  <a:pt x="1167" y="16"/>
                  <a:pt x="1165" y="15"/>
                </a:cubicBezTo>
                <a:cubicBezTo>
                  <a:pt x="1165" y="15"/>
                  <a:pt x="1165" y="15"/>
                  <a:pt x="1165" y="15"/>
                </a:cubicBezTo>
                <a:cubicBezTo>
                  <a:pt x="1165" y="15"/>
                  <a:pt x="1165" y="14"/>
                  <a:pt x="1164" y="13"/>
                </a:cubicBezTo>
                <a:cubicBezTo>
                  <a:pt x="1156" y="8"/>
                  <a:pt x="1150" y="11"/>
                  <a:pt x="1145" y="19"/>
                </a:cubicBezTo>
                <a:cubicBezTo>
                  <a:pt x="1138" y="25"/>
                  <a:pt x="1128" y="29"/>
                  <a:pt x="1125" y="39"/>
                </a:cubicBezTo>
                <a:cubicBezTo>
                  <a:pt x="1124" y="42"/>
                  <a:pt x="1122" y="43"/>
                  <a:pt x="1118" y="43"/>
                </a:cubicBezTo>
                <a:cubicBezTo>
                  <a:pt x="1111" y="42"/>
                  <a:pt x="1104" y="46"/>
                  <a:pt x="1097" y="47"/>
                </a:cubicBezTo>
                <a:cubicBezTo>
                  <a:pt x="1097" y="54"/>
                  <a:pt x="1093" y="56"/>
                  <a:pt x="1087" y="57"/>
                </a:cubicBezTo>
                <a:cubicBezTo>
                  <a:pt x="1087" y="57"/>
                  <a:pt x="1087" y="57"/>
                  <a:pt x="1087" y="57"/>
                </a:cubicBezTo>
                <a:cubicBezTo>
                  <a:pt x="1083" y="56"/>
                  <a:pt x="1078" y="59"/>
                  <a:pt x="1074" y="56"/>
                </a:cubicBezTo>
                <a:cubicBezTo>
                  <a:pt x="1068" y="53"/>
                  <a:pt x="1065" y="58"/>
                  <a:pt x="1063" y="62"/>
                </a:cubicBezTo>
                <a:cubicBezTo>
                  <a:pt x="1063" y="62"/>
                  <a:pt x="1063" y="62"/>
                  <a:pt x="1063" y="62"/>
                </a:cubicBezTo>
                <a:cubicBezTo>
                  <a:pt x="1062" y="62"/>
                  <a:pt x="1061" y="62"/>
                  <a:pt x="1060" y="63"/>
                </a:cubicBezTo>
                <a:cubicBezTo>
                  <a:pt x="1063" y="75"/>
                  <a:pt x="1050" y="69"/>
                  <a:pt x="1046" y="75"/>
                </a:cubicBezTo>
                <a:cubicBezTo>
                  <a:pt x="1034" y="88"/>
                  <a:pt x="1019" y="85"/>
                  <a:pt x="1005" y="79"/>
                </a:cubicBezTo>
                <a:cubicBezTo>
                  <a:pt x="998" y="76"/>
                  <a:pt x="988" y="74"/>
                  <a:pt x="982" y="65"/>
                </a:cubicBezTo>
                <a:cubicBezTo>
                  <a:pt x="980" y="64"/>
                  <a:pt x="978" y="62"/>
                  <a:pt x="975" y="63"/>
                </a:cubicBezTo>
                <a:cubicBezTo>
                  <a:pt x="974" y="64"/>
                  <a:pt x="974" y="64"/>
                  <a:pt x="973" y="65"/>
                </a:cubicBezTo>
                <a:cubicBezTo>
                  <a:pt x="973" y="65"/>
                  <a:pt x="973" y="65"/>
                  <a:pt x="973" y="65"/>
                </a:cubicBezTo>
                <a:cubicBezTo>
                  <a:pt x="973" y="65"/>
                  <a:pt x="973" y="65"/>
                  <a:pt x="973" y="65"/>
                </a:cubicBezTo>
                <a:cubicBezTo>
                  <a:pt x="972" y="65"/>
                  <a:pt x="972" y="65"/>
                  <a:pt x="971" y="65"/>
                </a:cubicBezTo>
                <a:cubicBezTo>
                  <a:pt x="971" y="65"/>
                  <a:pt x="971" y="65"/>
                  <a:pt x="971" y="65"/>
                </a:cubicBezTo>
                <a:cubicBezTo>
                  <a:pt x="958" y="61"/>
                  <a:pt x="946" y="67"/>
                  <a:pt x="939" y="79"/>
                </a:cubicBezTo>
                <a:cubicBezTo>
                  <a:pt x="934" y="87"/>
                  <a:pt x="928" y="88"/>
                  <a:pt x="923" y="80"/>
                </a:cubicBezTo>
                <a:cubicBezTo>
                  <a:pt x="920" y="76"/>
                  <a:pt x="914" y="74"/>
                  <a:pt x="911" y="70"/>
                </a:cubicBezTo>
                <a:cubicBezTo>
                  <a:pt x="911" y="70"/>
                  <a:pt x="910" y="70"/>
                  <a:pt x="910" y="69"/>
                </a:cubicBezTo>
                <a:cubicBezTo>
                  <a:pt x="904" y="66"/>
                  <a:pt x="898" y="62"/>
                  <a:pt x="893" y="69"/>
                </a:cubicBezTo>
                <a:cubicBezTo>
                  <a:pt x="892" y="71"/>
                  <a:pt x="891" y="73"/>
                  <a:pt x="890" y="74"/>
                </a:cubicBezTo>
                <a:cubicBezTo>
                  <a:pt x="885" y="77"/>
                  <a:pt x="879" y="79"/>
                  <a:pt x="873" y="80"/>
                </a:cubicBezTo>
                <a:cubicBezTo>
                  <a:pt x="873" y="78"/>
                  <a:pt x="872" y="77"/>
                  <a:pt x="871" y="75"/>
                </a:cubicBezTo>
                <a:cubicBezTo>
                  <a:pt x="871" y="74"/>
                  <a:pt x="871" y="74"/>
                  <a:pt x="871" y="73"/>
                </a:cubicBezTo>
                <a:cubicBezTo>
                  <a:pt x="870" y="71"/>
                  <a:pt x="869" y="70"/>
                  <a:pt x="868" y="68"/>
                </a:cubicBezTo>
                <a:cubicBezTo>
                  <a:pt x="865" y="62"/>
                  <a:pt x="859" y="60"/>
                  <a:pt x="853" y="60"/>
                </a:cubicBezTo>
                <a:cubicBezTo>
                  <a:pt x="850" y="59"/>
                  <a:pt x="846" y="59"/>
                  <a:pt x="844" y="56"/>
                </a:cubicBezTo>
                <a:cubicBezTo>
                  <a:pt x="843" y="56"/>
                  <a:pt x="843" y="55"/>
                  <a:pt x="843" y="54"/>
                </a:cubicBezTo>
                <a:cubicBezTo>
                  <a:pt x="842" y="54"/>
                  <a:pt x="842" y="54"/>
                  <a:pt x="841" y="54"/>
                </a:cubicBezTo>
                <a:cubicBezTo>
                  <a:pt x="831" y="54"/>
                  <a:pt x="822" y="57"/>
                  <a:pt x="814" y="62"/>
                </a:cubicBezTo>
                <a:cubicBezTo>
                  <a:pt x="813" y="65"/>
                  <a:pt x="811" y="69"/>
                  <a:pt x="809" y="72"/>
                </a:cubicBezTo>
                <a:cubicBezTo>
                  <a:pt x="804" y="81"/>
                  <a:pt x="799" y="91"/>
                  <a:pt x="786" y="83"/>
                </a:cubicBezTo>
                <a:cubicBezTo>
                  <a:pt x="783" y="81"/>
                  <a:pt x="778" y="78"/>
                  <a:pt x="776" y="85"/>
                </a:cubicBezTo>
                <a:cubicBezTo>
                  <a:pt x="776" y="85"/>
                  <a:pt x="776" y="85"/>
                  <a:pt x="776" y="85"/>
                </a:cubicBezTo>
                <a:cubicBezTo>
                  <a:pt x="775" y="85"/>
                  <a:pt x="774" y="85"/>
                  <a:pt x="773" y="85"/>
                </a:cubicBezTo>
                <a:cubicBezTo>
                  <a:pt x="772" y="87"/>
                  <a:pt x="772" y="88"/>
                  <a:pt x="771" y="90"/>
                </a:cubicBezTo>
                <a:cubicBezTo>
                  <a:pt x="771" y="90"/>
                  <a:pt x="771" y="90"/>
                  <a:pt x="771" y="90"/>
                </a:cubicBezTo>
                <a:cubicBezTo>
                  <a:pt x="764" y="94"/>
                  <a:pt x="764" y="101"/>
                  <a:pt x="762" y="108"/>
                </a:cubicBezTo>
                <a:cubicBezTo>
                  <a:pt x="761" y="112"/>
                  <a:pt x="761" y="117"/>
                  <a:pt x="755" y="117"/>
                </a:cubicBezTo>
                <a:cubicBezTo>
                  <a:pt x="755" y="117"/>
                  <a:pt x="755" y="117"/>
                  <a:pt x="755" y="117"/>
                </a:cubicBezTo>
                <a:cubicBezTo>
                  <a:pt x="756" y="111"/>
                  <a:pt x="752" y="109"/>
                  <a:pt x="747" y="109"/>
                </a:cubicBezTo>
                <a:cubicBezTo>
                  <a:pt x="735" y="108"/>
                  <a:pt x="729" y="101"/>
                  <a:pt x="725" y="92"/>
                </a:cubicBezTo>
                <a:cubicBezTo>
                  <a:pt x="723" y="90"/>
                  <a:pt x="721" y="88"/>
                  <a:pt x="720" y="87"/>
                </a:cubicBezTo>
                <a:cubicBezTo>
                  <a:pt x="715" y="87"/>
                  <a:pt x="710" y="88"/>
                  <a:pt x="707" y="85"/>
                </a:cubicBezTo>
                <a:cubicBezTo>
                  <a:pt x="697" y="72"/>
                  <a:pt x="686" y="80"/>
                  <a:pt x="676" y="83"/>
                </a:cubicBezTo>
                <a:cubicBezTo>
                  <a:pt x="676" y="83"/>
                  <a:pt x="676" y="83"/>
                  <a:pt x="676" y="83"/>
                </a:cubicBezTo>
                <a:cubicBezTo>
                  <a:pt x="673" y="87"/>
                  <a:pt x="669" y="89"/>
                  <a:pt x="664" y="88"/>
                </a:cubicBezTo>
                <a:cubicBezTo>
                  <a:pt x="664" y="87"/>
                  <a:pt x="664" y="87"/>
                  <a:pt x="664" y="86"/>
                </a:cubicBezTo>
                <a:cubicBezTo>
                  <a:pt x="646" y="89"/>
                  <a:pt x="630" y="85"/>
                  <a:pt x="614" y="76"/>
                </a:cubicBezTo>
                <a:cubicBezTo>
                  <a:pt x="605" y="70"/>
                  <a:pt x="591" y="76"/>
                  <a:pt x="583" y="66"/>
                </a:cubicBezTo>
                <a:cubicBezTo>
                  <a:pt x="582" y="64"/>
                  <a:pt x="580" y="62"/>
                  <a:pt x="578" y="61"/>
                </a:cubicBezTo>
                <a:cubicBezTo>
                  <a:pt x="578" y="61"/>
                  <a:pt x="578" y="61"/>
                  <a:pt x="578" y="61"/>
                </a:cubicBezTo>
                <a:cubicBezTo>
                  <a:pt x="574" y="51"/>
                  <a:pt x="565" y="47"/>
                  <a:pt x="557" y="46"/>
                </a:cubicBezTo>
                <a:cubicBezTo>
                  <a:pt x="547" y="44"/>
                  <a:pt x="541" y="38"/>
                  <a:pt x="536" y="31"/>
                </a:cubicBezTo>
                <a:cubicBezTo>
                  <a:pt x="535" y="29"/>
                  <a:pt x="535" y="28"/>
                  <a:pt x="535" y="26"/>
                </a:cubicBezTo>
                <a:cubicBezTo>
                  <a:pt x="531" y="24"/>
                  <a:pt x="527" y="21"/>
                  <a:pt x="522" y="20"/>
                </a:cubicBezTo>
                <a:cubicBezTo>
                  <a:pt x="513" y="18"/>
                  <a:pt x="504" y="14"/>
                  <a:pt x="502" y="29"/>
                </a:cubicBezTo>
                <a:cubicBezTo>
                  <a:pt x="501" y="35"/>
                  <a:pt x="497" y="39"/>
                  <a:pt x="494" y="44"/>
                </a:cubicBezTo>
                <a:cubicBezTo>
                  <a:pt x="475" y="63"/>
                  <a:pt x="473" y="66"/>
                  <a:pt x="461" y="60"/>
                </a:cubicBezTo>
                <a:cubicBezTo>
                  <a:pt x="461" y="60"/>
                  <a:pt x="461" y="60"/>
                  <a:pt x="461" y="60"/>
                </a:cubicBezTo>
                <a:cubicBezTo>
                  <a:pt x="461" y="59"/>
                  <a:pt x="461" y="58"/>
                  <a:pt x="461" y="57"/>
                </a:cubicBezTo>
                <a:cubicBezTo>
                  <a:pt x="460" y="55"/>
                  <a:pt x="459" y="52"/>
                  <a:pt x="458" y="50"/>
                </a:cubicBezTo>
                <a:cubicBezTo>
                  <a:pt x="453" y="47"/>
                  <a:pt x="449" y="49"/>
                  <a:pt x="446" y="53"/>
                </a:cubicBezTo>
                <a:cubicBezTo>
                  <a:pt x="443" y="57"/>
                  <a:pt x="439" y="58"/>
                  <a:pt x="434" y="58"/>
                </a:cubicBezTo>
                <a:cubicBezTo>
                  <a:pt x="432" y="61"/>
                  <a:pt x="430" y="63"/>
                  <a:pt x="427" y="63"/>
                </a:cubicBezTo>
                <a:cubicBezTo>
                  <a:pt x="418" y="57"/>
                  <a:pt x="413" y="47"/>
                  <a:pt x="404" y="40"/>
                </a:cubicBezTo>
                <a:cubicBezTo>
                  <a:pt x="397" y="34"/>
                  <a:pt x="393" y="36"/>
                  <a:pt x="388" y="40"/>
                </a:cubicBezTo>
                <a:cubicBezTo>
                  <a:pt x="383" y="43"/>
                  <a:pt x="378" y="46"/>
                  <a:pt x="373" y="45"/>
                </a:cubicBezTo>
                <a:cubicBezTo>
                  <a:pt x="364" y="39"/>
                  <a:pt x="356" y="34"/>
                  <a:pt x="345" y="44"/>
                </a:cubicBezTo>
                <a:cubicBezTo>
                  <a:pt x="341" y="48"/>
                  <a:pt x="330" y="47"/>
                  <a:pt x="323" y="42"/>
                </a:cubicBezTo>
                <a:cubicBezTo>
                  <a:pt x="322" y="42"/>
                  <a:pt x="322" y="42"/>
                  <a:pt x="321" y="41"/>
                </a:cubicBezTo>
                <a:cubicBezTo>
                  <a:pt x="320" y="41"/>
                  <a:pt x="318" y="41"/>
                  <a:pt x="318" y="41"/>
                </a:cubicBezTo>
                <a:cubicBezTo>
                  <a:pt x="315" y="55"/>
                  <a:pt x="297" y="59"/>
                  <a:pt x="295" y="74"/>
                </a:cubicBezTo>
                <a:cubicBezTo>
                  <a:pt x="290" y="79"/>
                  <a:pt x="279" y="78"/>
                  <a:pt x="278" y="89"/>
                </a:cubicBezTo>
                <a:cubicBezTo>
                  <a:pt x="278" y="89"/>
                  <a:pt x="278" y="89"/>
                  <a:pt x="278" y="89"/>
                </a:cubicBezTo>
                <a:cubicBezTo>
                  <a:pt x="276" y="91"/>
                  <a:pt x="274" y="93"/>
                  <a:pt x="272" y="95"/>
                </a:cubicBezTo>
                <a:cubicBezTo>
                  <a:pt x="271" y="100"/>
                  <a:pt x="267" y="102"/>
                  <a:pt x="262" y="101"/>
                </a:cubicBezTo>
                <a:cubicBezTo>
                  <a:pt x="242" y="96"/>
                  <a:pt x="221" y="102"/>
                  <a:pt x="201" y="101"/>
                </a:cubicBezTo>
                <a:cubicBezTo>
                  <a:pt x="199" y="104"/>
                  <a:pt x="198" y="106"/>
                  <a:pt x="196" y="108"/>
                </a:cubicBezTo>
                <a:cubicBezTo>
                  <a:pt x="196" y="108"/>
                  <a:pt x="196" y="108"/>
                  <a:pt x="196" y="108"/>
                </a:cubicBezTo>
                <a:cubicBezTo>
                  <a:pt x="193" y="109"/>
                  <a:pt x="191" y="112"/>
                  <a:pt x="189" y="109"/>
                </a:cubicBezTo>
                <a:cubicBezTo>
                  <a:pt x="185" y="108"/>
                  <a:pt x="183" y="101"/>
                  <a:pt x="178" y="106"/>
                </a:cubicBezTo>
                <a:cubicBezTo>
                  <a:pt x="178" y="106"/>
                  <a:pt x="178" y="106"/>
                  <a:pt x="178" y="106"/>
                </a:cubicBezTo>
                <a:cubicBezTo>
                  <a:pt x="168" y="107"/>
                  <a:pt x="160" y="110"/>
                  <a:pt x="159" y="122"/>
                </a:cubicBezTo>
                <a:cubicBezTo>
                  <a:pt x="157" y="134"/>
                  <a:pt x="147" y="136"/>
                  <a:pt x="137" y="137"/>
                </a:cubicBezTo>
                <a:cubicBezTo>
                  <a:pt x="132" y="137"/>
                  <a:pt x="127" y="134"/>
                  <a:pt x="124" y="140"/>
                </a:cubicBezTo>
                <a:cubicBezTo>
                  <a:pt x="121" y="142"/>
                  <a:pt x="118" y="144"/>
                  <a:pt x="116" y="147"/>
                </a:cubicBezTo>
                <a:cubicBezTo>
                  <a:pt x="118" y="153"/>
                  <a:pt x="113" y="154"/>
                  <a:pt x="109" y="157"/>
                </a:cubicBezTo>
                <a:cubicBezTo>
                  <a:pt x="109" y="157"/>
                  <a:pt x="108" y="157"/>
                  <a:pt x="107" y="157"/>
                </a:cubicBezTo>
                <a:cubicBezTo>
                  <a:pt x="99" y="152"/>
                  <a:pt x="96" y="160"/>
                  <a:pt x="90" y="163"/>
                </a:cubicBezTo>
                <a:cubicBezTo>
                  <a:pt x="83" y="164"/>
                  <a:pt x="80" y="165"/>
                  <a:pt x="80" y="167"/>
                </a:cubicBezTo>
                <a:cubicBezTo>
                  <a:pt x="78" y="165"/>
                  <a:pt x="76" y="163"/>
                  <a:pt x="73" y="162"/>
                </a:cubicBezTo>
                <a:cubicBezTo>
                  <a:pt x="70" y="160"/>
                  <a:pt x="67" y="160"/>
                  <a:pt x="64" y="160"/>
                </a:cubicBezTo>
                <a:cubicBezTo>
                  <a:pt x="64" y="159"/>
                  <a:pt x="64" y="159"/>
                  <a:pt x="63" y="158"/>
                </a:cubicBezTo>
                <a:cubicBezTo>
                  <a:pt x="65" y="157"/>
                  <a:pt x="66" y="156"/>
                  <a:pt x="65" y="154"/>
                </a:cubicBezTo>
                <a:cubicBezTo>
                  <a:pt x="64" y="153"/>
                  <a:pt x="62" y="152"/>
                  <a:pt x="60" y="151"/>
                </a:cubicBezTo>
                <a:cubicBezTo>
                  <a:pt x="60" y="150"/>
                  <a:pt x="61" y="150"/>
                  <a:pt x="61" y="149"/>
                </a:cubicBezTo>
                <a:cubicBezTo>
                  <a:pt x="61" y="149"/>
                  <a:pt x="61" y="149"/>
                  <a:pt x="61" y="149"/>
                </a:cubicBezTo>
                <a:cubicBezTo>
                  <a:pt x="55" y="147"/>
                  <a:pt x="50" y="143"/>
                  <a:pt x="43" y="147"/>
                </a:cubicBezTo>
                <a:cubicBezTo>
                  <a:pt x="43" y="147"/>
                  <a:pt x="43" y="147"/>
                  <a:pt x="43" y="147"/>
                </a:cubicBezTo>
                <a:cubicBezTo>
                  <a:pt x="39" y="149"/>
                  <a:pt x="35" y="150"/>
                  <a:pt x="31" y="147"/>
                </a:cubicBezTo>
                <a:cubicBezTo>
                  <a:pt x="28" y="148"/>
                  <a:pt x="25" y="148"/>
                  <a:pt x="21" y="148"/>
                </a:cubicBezTo>
                <a:cubicBezTo>
                  <a:pt x="19" y="150"/>
                  <a:pt x="15" y="150"/>
                  <a:pt x="17" y="155"/>
                </a:cubicBezTo>
                <a:cubicBezTo>
                  <a:pt x="20" y="157"/>
                  <a:pt x="19" y="161"/>
                  <a:pt x="20" y="164"/>
                </a:cubicBezTo>
                <a:cubicBezTo>
                  <a:pt x="20" y="165"/>
                  <a:pt x="20" y="165"/>
                  <a:pt x="20" y="165"/>
                </a:cubicBezTo>
                <a:cubicBezTo>
                  <a:pt x="13" y="162"/>
                  <a:pt x="7" y="160"/>
                  <a:pt x="0" y="161"/>
                </a:cubicBezTo>
                <a:cubicBezTo>
                  <a:pt x="0" y="1433"/>
                  <a:pt x="0" y="1433"/>
                  <a:pt x="0" y="1433"/>
                </a:cubicBezTo>
                <a:cubicBezTo>
                  <a:pt x="6" y="1433"/>
                  <a:pt x="12" y="1433"/>
                  <a:pt x="18" y="1433"/>
                </a:cubicBezTo>
                <a:cubicBezTo>
                  <a:pt x="22" y="1430"/>
                  <a:pt x="28" y="1432"/>
                  <a:pt x="32" y="1431"/>
                </a:cubicBezTo>
                <a:cubicBezTo>
                  <a:pt x="32" y="1431"/>
                  <a:pt x="32" y="1431"/>
                  <a:pt x="32" y="1431"/>
                </a:cubicBezTo>
                <a:cubicBezTo>
                  <a:pt x="33" y="1431"/>
                  <a:pt x="34" y="1431"/>
                  <a:pt x="35" y="1431"/>
                </a:cubicBezTo>
                <a:cubicBezTo>
                  <a:pt x="36" y="1430"/>
                  <a:pt x="38" y="1429"/>
                  <a:pt x="39" y="1428"/>
                </a:cubicBezTo>
                <a:cubicBezTo>
                  <a:pt x="41" y="1427"/>
                  <a:pt x="42" y="1426"/>
                  <a:pt x="43" y="1424"/>
                </a:cubicBezTo>
                <a:cubicBezTo>
                  <a:pt x="49" y="1419"/>
                  <a:pt x="56" y="1415"/>
                  <a:pt x="63" y="1414"/>
                </a:cubicBezTo>
                <a:cubicBezTo>
                  <a:pt x="77" y="1416"/>
                  <a:pt x="90" y="1417"/>
                  <a:pt x="103" y="1412"/>
                </a:cubicBezTo>
                <a:cubicBezTo>
                  <a:pt x="103" y="1412"/>
                  <a:pt x="103" y="1412"/>
                  <a:pt x="103" y="1412"/>
                </a:cubicBezTo>
                <a:cubicBezTo>
                  <a:pt x="115" y="1416"/>
                  <a:pt x="128" y="1426"/>
                  <a:pt x="140" y="1413"/>
                </a:cubicBezTo>
                <a:cubicBezTo>
                  <a:pt x="140" y="1412"/>
                  <a:pt x="140" y="1412"/>
                  <a:pt x="140" y="1412"/>
                </a:cubicBezTo>
                <a:cubicBezTo>
                  <a:pt x="145" y="1410"/>
                  <a:pt x="149" y="1408"/>
                  <a:pt x="154" y="1408"/>
                </a:cubicBezTo>
                <a:cubicBezTo>
                  <a:pt x="163" y="1406"/>
                  <a:pt x="173" y="1399"/>
                  <a:pt x="180" y="1411"/>
                </a:cubicBezTo>
                <a:cubicBezTo>
                  <a:pt x="186" y="1418"/>
                  <a:pt x="195" y="1419"/>
                  <a:pt x="203" y="1424"/>
                </a:cubicBezTo>
                <a:cubicBezTo>
                  <a:pt x="207" y="1426"/>
                  <a:pt x="211" y="1428"/>
                  <a:pt x="215" y="1425"/>
                </a:cubicBezTo>
                <a:cubicBezTo>
                  <a:pt x="215" y="1424"/>
                  <a:pt x="216" y="1424"/>
                  <a:pt x="216" y="1424"/>
                </a:cubicBezTo>
                <a:cubicBezTo>
                  <a:pt x="229" y="1427"/>
                  <a:pt x="243" y="1428"/>
                  <a:pt x="256" y="1420"/>
                </a:cubicBezTo>
                <a:cubicBezTo>
                  <a:pt x="259" y="1419"/>
                  <a:pt x="263" y="1419"/>
                  <a:pt x="266" y="1419"/>
                </a:cubicBezTo>
                <a:cubicBezTo>
                  <a:pt x="266" y="1419"/>
                  <a:pt x="266" y="1419"/>
                  <a:pt x="266" y="1419"/>
                </a:cubicBezTo>
                <a:cubicBezTo>
                  <a:pt x="267" y="1421"/>
                  <a:pt x="268" y="1422"/>
                  <a:pt x="268" y="1424"/>
                </a:cubicBezTo>
                <a:cubicBezTo>
                  <a:pt x="268" y="1424"/>
                  <a:pt x="268" y="1424"/>
                  <a:pt x="268" y="1424"/>
                </a:cubicBezTo>
                <a:cubicBezTo>
                  <a:pt x="276" y="1429"/>
                  <a:pt x="283" y="1431"/>
                  <a:pt x="289" y="1430"/>
                </a:cubicBezTo>
                <a:cubicBezTo>
                  <a:pt x="291" y="1430"/>
                  <a:pt x="294" y="1430"/>
                  <a:pt x="295" y="1428"/>
                </a:cubicBezTo>
                <a:cubicBezTo>
                  <a:pt x="297" y="1427"/>
                  <a:pt x="299" y="1426"/>
                  <a:pt x="301" y="1424"/>
                </a:cubicBezTo>
                <a:cubicBezTo>
                  <a:pt x="308" y="1419"/>
                  <a:pt x="315" y="1421"/>
                  <a:pt x="323" y="1424"/>
                </a:cubicBezTo>
                <a:cubicBezTo>
                  <a:pt x="323" y="1424"/>
                  <a:pt x="323" y="1424"/>
                  <a:pt x="323" y="1424"/>
                </a:cubicBezTo>
                <a:cubicBezTo>
                  <a:pt x="341" y="1433"/>
                  <a:pt x="360" y="1441"/>
                  <a:pt x="380" y="1444"/>
                </a:cubicBezTo>
                <a:cubicBezTo>
                  <a:pt x="400" y="1446"/>
                  <a:pt x="419" y="1454"/>
                  <a:pt x="437" y="1461"/>
                </a:cubicBezTo>
                <a:cubicBezTo>
                  <a:pt x="441" y="1463"/>
                  <a:pt x="444" y="1465"/>
                  <a:pt x="445" y="1470"/>
                </a:cubicBezTo>
                <a:cubicBezTo>
                  <a:pt x="449" y="1471"/>
                  <a:pt x="453" y="1470"/>
                  <a:pt x="456" y="1467"/>
                </a:cubicBezTo>
                <a:cubicBezTo>
                  <a:pt x="459" y="1465"/>
                  <a:pt x="461" y="1465"/>
                  <a:pt x="464" y="1467"/>
                </a:cubicBezTo>
                <a:cubicBezTo>
                  <a:pt x="473" y="1475"/>
                  <a:pt x="483" y="1473"/>
                  <a:pt x="493" y="1470"/>
                </a:cubicBezTo>
                <a:cubicBezTo>
                  <a:pt x="493" y="1471"/>
                  <a:pt x="493" y="1471"/>
                  <a:pt x="493" y="1471"/>
                </a:cubicBezTo>
                <a:cubicBezTo>
                  <a:pt x="495" y="1472"/>
                  <a:pt x="497" y="1471"/>
                  <a:pt x="498" y="1470"/>
                </a:cubicBezTo>
                <a:cubicBezTo>
                  <a:pt x="503" y="1469"/>
                  <a:pt x="506" y="1465"/>
                  <a:pt x="510" y="1462"/>
                </a:cubicBezTo>
                <a:cubicBezTo>
                  <a:pt x="510" y="1453"/>
                  <a:pt x="518" y="1450"/>
                  <a:pt x="524" y="1446"/>
                </a:cubicBezTo>
                <a:cubicBezTo>
                  <a:pt x="527" y="1445"/>
                  <a:pt x="531" y="1444"/>
                  <a:pt x="532" y="1442"/>
                </a:cubicBezTo>
                <a:cubicBezTo>
                  <a:pt x="536" y="1427"/>
                  <a:pt x="549" y="1418"/>
                  <a:pt x="557" y="1407"/>
                </a:cubicBezTo>
                <a:cubicBezTo>
                  <a:pt x="561" y="1403"/>
                  <a:pt x="565" y="1400"/>
                  <a:pt x="569" y="1397"/>
                </a:cubicBezTo>
                <a:cubicBezTo>
                  <a:pt x="570" y="1395"/>
                  <a:pt x="571" y="1394"/>
                  <a:pt x="572" y="1392"/>
                </a:cubicBezTo>
                <a:cubicBezTo>
                  <a:pt x="572" y="1392"/>
                  <a:pt x="572" y="1392"/>
                  <a:pt x="572" y="1392"/>
                </a:cubicBezTo>
                <a:cubicBezTo>
                  <a:pt x="572" y="1392"/>
                  <a:pt x="572" y="1392"/>
                  <a:pt x="572" y="1392"/>
                </a:cubicBezTo>
                <a:cubicBezTo>
                  <a:pt x="576" y="1391"/>
                  <a:pt x="578" y="1389"/>
                  <a:pt x="579" y="1385"/>
                </a:cubicBezTo>
                <a:cubicBezTo>
                  <a:pt x="579" y="1385"/>
                  <a:pt x="579" y="1385"/>
                  <a:pt x="579" y="1385"/>
                </a:cubicBezTo>
                <a:cubicBezTo>
                  <a:pt x="579" y="1384"/>
                  <a:pt x="580" y="1383"/>
                  <a:pt x="581" y="1382"/>
                </a:cubicBezTo>
                <a:cubicBezTo>
                  <a:pt x="582" y="1382"/>
                  <a:pt x="583" y="1381"/>
                  <a:pt x="583" y="1380"/>
                </a:cubicBezTo>
                <a:cubicBezTo>
                  <a:pt x="583" y="1374"/>
                  <a:pt x="586" y="1370"/>
                  <a:pt x="591" y="1367"/>
                </a:cubicBezTo>
                <a:cubicBezTo>
                  <a:pt x="595" y="1360"/>
                  <a:pt x="604" y="1363"/>
                  <a:pt x="608" y="1358"/>
                </a:cubicBezTo>
                <a:cubicBezTo>
                  <a:pt x="609" y="1356"/>
                  <a:pt x="610" y="1355"/>
                  <a:pt x="611" y="1354"/>
                </a:cubicBezTo>
                <a:cubicBezTo>
                  <a:pt x="617" y="1351"/>
                  <a:pt x="621" y="1347"/>
                  <a:pt x="623" y="1341"/>
                </a:cubicBezTo>
                <a:cubicBezTo>
                  <a:pt x="625" y="1341"/>
                  <a:pt x="630" y="1341"/>
                  <a:pt x="631" y="1342"/>
                </a:cubicBezTo>
                <a:cubicBezTo>
                  <a:pt x="637" y="1354"/>
                  <a:pt x="648" y="1348"/>
                  <a:pt x="657" y="1348"/>
                </a:cubicBezTo>
                <a:cubicBezTo>
                  <a:pt x="657" y="1348"/>
                  <a:pt x="657" y="1348"/>
                  <a:pt x="657" y="1348"/>
                </a:cubicBezTo>
                <a:cubicBezTo>
                  <a:pt x="669" y="1355"/>
                  <a:pt x="683" y="1349"/>
                  <a:pt x="695" y="1355"/>
                </a:cubicBezTo>
                <a:cubicBezTo>
                  <a:pt x="699" y="1356"/>
                  <a:pt x="702" y="1357"/>
                  <a:pt x="704" y="1360"/>
                </a:cubicBezTo>
                <a:cubicBezTo>
                  <a:pt x="720" y="1379"/>
                  <a:pt x="736" y="1381"/>
                  <a:pt x="755" y="1366"/>
                </a:cubicBezTo>
                <a:cubicBezTo>
                  <a:pt x="755" y="1365"/>
                  <a:pt x="755" y="1365"/>
                  <a:pt x="756" y="1364"/>
                </a:cubicBezTo>
                <a:cubicBezTo>
                  <a:pt x="756" y="1364"/>
                  <a:pt x="756" y="1364"/>
                  <a:pt x="756" y="1364"/>
                </a:cubicBezTo>
                <a:cubicBezTo>
                  <a:pt x="757" y="1363"/>
                  <a:pt x="757" y="1363"/>
                  <a:pt x="757" y="1363"/>
                </a:cubicBezTo>
                <a:cubicBezTo>
                  <a:pt x="764" y="1362"/>
                  <a:pt x="765" y="1356"/>
                  <a:pt x="768" y="1352"/>
                </a:cubicBezTo>
                <a:cubicBezTo>
                  <a:pt x="773" y="1343"/>
                  <a:pt x="779" y="1340"/>
                  <a:pt x="790" y="1343"/>
                </a:cubicBezTo>
                <a:cubicBezTo>
                  <a:pt x="798" y="1346"/>
                  <a:pt x="806" y="1350"/>
                  <a:pt x="815" y="1348"/>
                </a:cubicBezTo>
                <a:cubicBezTo>
                  <a:pt x="821" y="1343"/>
                  <a:pt x="825" y="1348"/>
                  <a:pt x="830" y="1350"/>
                </a:cubicBezTo>
                <a:cubicBezTo>
                  <a:pt x="832" y="1350"/>
                  <a:pt x="835" y="1351"/>
                  <a:pt x="837" y="1350"/>
                </a:cubicBezTo>
                <a:cubicBezTo>
                  <a:pt x="849" y="1341"/>
                  <a:pt x="855" y="1346"/>
                  <a:pt x="859" y="1359"/>
                </a:cubicBezTo>
                <a:cubicBezTo>
                  <a:pt x="873" y="1378"/>
                  <a:pt x="885" y="1380"/>
                  <a:pt x="900" y="1358"/>
                </a:cubicBezTo>
                <a:cubicBezTo>
                  <a:pt x="903" y="1350"/>
                  <a:pt x="906" y="1343"/>
                  <a:pt x="915" y="1342"/>
                </a:cubicBezTo>
                <a:cubicBezTo>
                  <a:pt x="918" y="1341"/>
                  <a:pt x="918" y="1338"/>
                  <a:pt x="920" y="1336"/>
                </a:cubicBezTo>
                <a:cubicBezTo>
                  <a:pt x="920" y="1336"/>
                  <a:pt x="920" y="1336"/>
                  <a:pt x="920" y="1336"/>
                </a:cubicBezTo>
                <a:cubicBezTo>
                  <a:pt x="923" y="1333"/>
                  <a:pt x="927" y="1337"/>
                  <a:pt x="930" y="1334"/>
                </a:cubicBezTo>
                <a:cubicBezTo>
                  <a:pt x="931" y="1333"/>
                  <a:pt x="931" y="1333"/>
                  <a:pt x="932" y="1333"/>
                </a:cubicBezTo>
                <a:cubicBezTo>
                  <a:pt x="936" y="1334"/>
                  <a:pt x="938" y="1331"/>
                  <a:pt x="940" y="1329"/>
                </a:cubicBezTo>
                <a:cubicBezTo>
                  <a:pt x="955" y="1323"/>
                  <a:pt x="968" y="1328"/>
                  <a:pt x="981" y="1336"/>
                </a:cubicBezTo>
                <a:cubicBezTo>
                  <a:pt x="983" y="1336"/>
                  <a:pt x="984" y="1336"/>
                  <a:pt x="986" y="1336"/>
                </a:cubicBezTo>
                <a:cubicBezTo>
                  <a:pt x="986" y="1336"/>
                  <a:pt x="986" y="1336"/>
                  <a:pt x="986" y="1336"/>
                </a:cubicBezTo>
                <a:cubicBezTo>
                  <a:pt x="986" y="1335"/>
                  <a:pt x="986" y="1335"/>
                  <a:pt x="986" y="1335"/>
                </a:cubicBezTo>
                <a:cubicBezTo>
                  <a:pt x="986" y="1336"/>
                  <a:pt x="986" y="1336"/>
                  <a:pt x="986" y="1336"/>
                </a:cubicBezTo>
                <a:cubicBezTo>
                  <a:pt x="986" y="1336"/>
                  <a:pt x="986" y="1336"/>
                  <a:pt x="986" y="1336"/>
                </a:cubicBezTo>
                <a:cubicBezTo>
                  <a:pt x="993" y="1338"/>
                  <a:pt x="997" y="1345"/>
                  <a:pt x="1003" y="1348"/>
                </a:cubicBezTo>
                <a:cubicBezTo>
                  <a:pt x="1010" y="1352"/>
                  <a:pt x="1018" y="1356"/>
                  <a:pt x="1026" y="1356"/>
                </a:cubicBezTo>
                <a:cubicBezTo>
                  <a:pt x="1031" y="1355"/>
                  <a:pt x="1034" y="1358"/>
                  <a:pt x="1037" y="1361"/>
                </a:cubicBezTo>
                <a:cubicBezTo>
                  <a:pt x="1042" y="1365"/>
                  <a:pt x="1048" y="1367"/>
                  <a:pt x="1054" y="1362"/>
                </a:cubicBezTo>
                <a:cubicBezTo>
                  <a:pt x="1058" y="1358"/>
                  <a:pt x="1065" y="1358"/>
                  <a:pt x="1069" y="1353"/>
                </a:cubicBezTo>
                <a:cubicBezTo>
                  <a:pt x="1071" y="1352"/>
                  <a:pt x="1074" y="1350"/>
                  <a:pt x="1076" y="1349"/>
                </a:cubicBezTo>
                <a:cubicBezTo>
                  <a:pt x="1085" y="1342"/>
                  <a:pt x="1094" y="1333"/>
                  <a:pt x="1106" y="1331"/>
                </a:cubicBezTo>
                <a:cubicBezTo>
                  <a:pt x="1106" y="1331"/>
                  <a:pt x="1106" y="1330"/>
                  <a:pt x="1106" y="1329"/>
                </a:cubicBezTo>
                <a:cubicBezTo>
                  <a:pt x="1107" y="1329"/>
                  <a:pt x="1109" y="1329"/>
                  <a:pt x="1110" y="1329"/>
                </a:cubicBezTo>
                <a:cubicBezTo>
                  <a:pt x="1111" y="1328"/>
                  <a:pt x="1112" y="1327"/>
                  <a:pt x="1112" y="1327"/>
                </a:cubicBezTo>
                <a:cubicBezTo>
                  <a:pt x="1114" y="1330"/>
                  <a:pt x="1118" y="1332"/>
                  <a:pt x="1121" y="1330"/>
                </a:cubicBezTo>
                <a:cubicBezTo>
                  <a:pt x="1136" y="1324"/>
                  <a:pt x="1147" y="1328"/>
                  <a:pt x="1158" y="1338"/>
                </a:cubicBezTo>
                <a:cubicBezTo>
                  <a:pt x="1162" y="1342"/>
                  <a:pt x="1167" y="1347"/>
                  <a:pt x="1173" y="1347"/>
                </a:cubicBezTo>
                <a:cubicBezTo>
                  <a:pt x="1172" y="1348"/>
                  <a:pt x="1172" y="1349"/>
                  <a:pt x="1174" y="1351"/>
                </a:cubicBezTo>
                <a:cubicBezTo>
                  <a:pt x="1174" y="1351"/>
                  <a:pt x="1175" y="1351"/>
                  <a:pt x="1175" y="1351"/>
                </a:cubicBezTo>
                <a:cubicBezTo>
                  <a:pt x="1175" y="1351"/>
                  <a:pt x="1175" y="1351"/>
                  <a:pt x="1175" y="1351"/>
                </a:cubicBezTo>
                <a:cubicBezTo>
                  <a:pt x="1173" y="1356"/>
                  <a:pt x="1175" y="1361"/>
                  <a:pt x="1180" y="1360"/>
                </a:cubicBezTo>
                <a:cubicBezTo>
                  <a:pt x="1190" y="1359"/>
                  <a:pt x="1200" y="1359"/>
                  <a:pt x="1210" y="1361"/>
                </a:cubicBezTo>
                <a:cubicBezTo>
                  <a:pt x="1211" y="1360"/>
                  <a:pt x="1212" y="1359"/>
                  <a:pt x="1213" y="1358"/>
                </a:cubicBezTo>
                <a:cubicBezTo>
                  <a:pt x="1214" y="1354"/>
                  <a:pt x="1219" y="1355"/>
                  <a:pt x="1220" y="1350"/>
                </a:cubicBezTo>
                <a:cubicBezTo>
                  <a:pt x="1221" y="1348"/>
                  <a:pt x="1223" y="1345"/>
                  <a:pt x="1225" y="1344"/>
                </a:cubicBezTo>
                <a:cubicBezTo>
                  <a:pt x="1237" y="1341"/>
                  <a:pt x="1241" y="1331"/>
                  <a:pt x="1247" y="1321"/>
                </a:cubicBezTo>
                <a:cubicBezTo>
                  <a:pt x="1247" y="1321"/>
                  <a:pt x="1247" y="1321"/>
                  <a:pt x="1247" y="1321"/>
                </a:cubicBezTo>
                <a:cubicBezTo>
                  <a:pt x="1260" y="1316"/>
                  <a:pt x="1270" y="1326"/>
                  <a:pt x="1281" y="1332"/>
                </a:cubicBezTo>
                <a:cubicBezTo>
                  <a:pt x="1285" y="1336"/>
                  <a:pt x="1287" y="1338"/>
                  <a:pt x="1295" y="1333"/>
                </a:cubicBezTo>
                <a:cubicBezTo>
                  <a:pt x="1304" y="1328"/>
                  <a:pt x="1317" y="1318"/>
                  <a:pt x="1330" y="1329"/>
                </a:cubicBezTo>
                <a:cubicBezTo>
                  <a:pt x="1334" y="1334"/>
                  <a:pt x="1340" y="1326"/>
                  <a:pt x="1344" y="1331"/>
                </a:cubicBezTo>
                <a:cubicBezTo>
                  <a:pt x="1352" y="1338"/>
                  <a:pt x="1360" y="1337"/>
                  <a:pt x="1369" y="1334"/>
                </a:cubicBezTo>
                <a:cubicBezTo>
                  <a:pt x="1369" y="1333"/>
                  <a:pt x="1369" y="1332"/>
                  <a:pt x="1369" y="1331"/>
                </a:cubicBezTo>
                <a:cubicBezTo>
                  <a:pt x="1372" y="1328"/>
                  <a:pt x="1373" y="1321"/>
                  <a:pt x="1379" y="1323"/>
                </a:cubicBezTo>
                <a:cubicBezTo>
                  <a:pt x="1383" y="1324"/>
                  <a:pt x="1386" y="1327"/>
                  <a:pt x="1387" y="1330"/>
                </a:cubicBezTo>
                <a:cubicBezTo>
                  <a:pt x="1387" y="1333"/>
                  <a:pt x="1387" y="1335"/>
                  <a:pt x="1387" y="1336"/>
                </a:cubicBezTo>
                <a:cubicBezTo>
                  <a:pt x="1387" y="1336"/>
                  <a:pt x="1387" y="1336"/>
                  <a:pt x="1387" y="1336"/>
                </a:cubicBezTo>
                <a:cubicBezTo>
                  <a:pt x="1384" y="1343"/>
                  <a:pt x="1391" y="1346"/>
                  <a:pt x="1391" y="1351"/>
                </a:cubicBezTo>
                <a:cubicBezTo>
                  <a:pt x="1393" y="1355"/>
                  <a:pt x="1395" y="1355"/>
                  <a:pt x="1399" y="1355"/>
                </a:cubicBezTo>
                <a:cubicBezTo>
                  <a:pt x="1415" y="1348"/>
                  <a:pt x="1424" y="1361"/>
                  <a:pt x="1435" y="1367"/>
                </a:cubicBezTo>
                <a:cubicBezTo>
                  <a:pt x="1438" y="1367"/>
                  <a:pt x="1440" y="1366"/>
                  <a:pt x="1441" y="1363"/>
                </a:cubicBezTo>
                <a:cubicBezTo>
                  <a:pt x="1447" y="1356"/>
                  <a:pt x="1449" y="1355"/>
                  <a:pt x="1452" y="1360"/>
                </a:cubicBezTo>
                <a:cubicBezTo>
                  <a:pt x="1456" y="1368"/>
                  <a:pt x="1463" y="1369"/>
                  <a:pt x="1469" y="1373"/>
                </a:cubicBezTo>
                <a:cubicBezTo>
                  <a:pt x="1472" y="1377"/>
                  <a:pt x="1476" y="1379"/>
                  <a:pt x="1481" y="1377"/>
                </a:cubicBezTo>
                <a:cubicBezTo>
                  <a:pt x="1481" y="1377"/>
                  <a:pt x="1481" y="1377"/>
                  <a:pt x="1481" y="1377"/>
                </a:cubicBezTo>
                <a:cubicBezTo>
                  <a:pt x="1482" y="1377"/>
                  <a:pt x="1482" y="1377"/>
                  <a:pt x="1483" y="1377"/>
                </a:cubicBezTo>
                <a:cubicBezTo>
                  <a:pt x="1486" y="1374"/>
                  <a:pt x="1488" y="1371"/>
                  <a:pt x="1491" y="1368"/>
                </a:cubicBezTo>
                <a:cubicBezTo>
                  <a:pt x="1491" y="1368"/>
                  <a:pt x="1491" y="1368"/>
                  <a:pt x="1491" y="1368"/>
                </a:cubicBezTo>
                <a:cubicBezTo>
                  <a:pt x="1491" y="1368"/>
                  <a:pt x="1491" y="1368"/>
                  <a:pt x="1491" y="1368"/>
                </a:cubicBezTo>
                <a:cubicBezTo>
                  <a:pt x="1500" y="1367"/>
                  <a:pt x="1504" y="1358"/>
                  <a:pt x="1510" y="1353"/>
                </a:cubicBezTo>
                <a:cubicBezTo>
                  <a:pt x="1510" y="1353"/>
                  <a:pt x="1510" y="1353"/>
                  <a:pt x="1510" y="1353"/>
                </a:cubicBezTo>
                <a:cubicBezTo>
                  <a:pt x="1512" y="1354"/>
                  <a:pt x="1514" y="1353"/>
                  <a:pt x="1515" y="1351"/>
                </a:cubicBezTo>
                <a:cubicBezTo>
                  <a:pt x="1516" y="1350"/>
                  <a:pt x="1517" y="1349"/>
                  <a:pt x="1517" y="1348"/>
                </a:cubicBezTo>
                <a:cubicBezTo>
                  <a:pt x="1520" y="1341"/>
                  <a:pt x="1526" y="1335"/>
                  <a:pt x="1529" y="1328"/>
                </a:cubicBezTo>
                <a:cubicBezTo>
                  <a:pt x="1529" y="1321"/>
                  <a:pt x="1539" y="1319"/>
                  <a:pt x="1537" y="1311"/>
                </a:cubicBezTo>
                <a:cubicBezTo>
                  <a:pt x="1537" y="1311"/>
                  <a:pt x="1537" y="1311"/>
                  <a:pt x="1537" y="1311"/>
                </a:cubicBezTo>
                <a:cubicBezTo>
                  <a:pt x="1539" y="1310"/>
                  <a:pt x="1540" y="1308"/>
                  <a:pt x="1542" y="1307"/>
                </a:cubicBezTo>
                <a:cubicBezTo>
                  <a:pt x="1542" y="1307"/>
                  <a:pt x="1542" y="1307"/>
                  <a:pt x="1542" y="1307"/>
                </a:cubicBezTo>
                <a:cubicBezTo>
                  <a:pt x="1543" y="1307"/>
                  <a:pt x="1543" y="1307"/>
                  <a:pt x="1544" y="1306"/>
                </a:cubicBezTo>
                <a:cubicBezTo>
                  <a:pt x="1545" y="1303"/>
                  <a:pt x="1546" y="1299"/>
                  <a:pt x="1548" y="1295"/>
                </a:cubicBezTo>
                <a:cubicBezTo>
                  <a:pt x="1553" y="1281"/>
                  <a:pt x="1559" y="1278"/>
                  <a:pt x="1573" y="1285"/>
                </a:cubicBezTo>
                <a:cubicBezTo>
                  <a:pt x="1575" y="1284"/>
                  <a:pt x="1575" y="1282"/>
                  <a:pt x="1576" y="1281"/>
                </a:cubicBezTo>
                <a:cubicBezTo>
                  <a:pt x="1576" y="1280"/>
                  <a:pt x="1577" y="1279"/>
                  <a:pt x="1577" y="1278"/>
                </a:cubicBezTo>
                <a:cubicBezTo>
                  <a:pt x="1586" y="1273"/>
                  <a:pt x="1592" y="1264"/>
                  <a:pt x="1601" y="1258"/>
                </a:cubicBezTo>
                <a:cubicBezTo>
                  <a:pt x="1603" y="1258"/>
                  <a:pt x="1605" y="1260"/>
                  <a:pt x="1606" y="1262"/>
                </a:cubicBezTo>
                <a:cubicBezTo>
                  <a:pt x="1609" y="1262"/>
                  <a:pt x="1613" y="1262"/>
                  <a:pt x="1615" y="1265"/>
                </a:cubicBezTo>
                <a:cubicBezTo>
                  <a:pt x="1615" y="1265"/>
                  <a:pt x="1615" y="1265"/>
                  <a:pt x="1615" y="1265"/>
                </a:cubicBezTo>
                <a:cubicBezTo>
                  <a:pt x="1618" y="1265"/>
                  <a:pt x="1620" y="1265"/>
                  <a:pt x="1622" y="1265"/>
                </a:cubicBezTo>
                <a:cubicBezTo>
                  <a:pt x="1623" y="1266"/>
                  <a:pt x="1624" y="1266"/>
                  <a:pt x="1625" y="1267"/>
                </a:cubicBezTo>
                <a:cubicBezTo>
                  <a:pt x="1634" y="1271"/>
                  <a:pt x="1643" y="1275"/>
                  <a:pt x="1652" y="1280"/>
                </a:cubicBezTo>
                <a:cubicBezTo>
                  <a:pt x="1656" y="1280"/>
                  <a:pt x="1660" y="1282"/>
                  <a:pt x="1664" y="1285"/>
                </a:cubicBezTo>
                <a:cubicBezTo>
                  <a:pt x="1664" y="1285"/>
                  <a:pt x="1664" y="1285"/>
                  <a:pt x="1664" y="1285"/>
                </a:cubicBezTo>
                <a:cubicBezTo>
                  <a:pt x="1667" y="1292"/>
                  <a:pt x="1670" y="1298"/>
                  <a:pt x="1679" y="1299"/>
                </a:cubicBezTo>
                <a:cubicBezTo>
                  <a:pt x="1686" y="1300"/>
                  <a:pt x="1689" y="1307"/>
                  <a:pt x="1691" y="1314"/>
                </a:cubicBezTo>
                <a:cubicBezTo>
                  <a:pt x="1692" y="1314"/>
                  <a:pt x="1692" y="1314"/>
                  <a:pt x="1693" y="1314"/>
                </a:cubicBezTo>
                <a:cubicBezTo>
                  <a:pt x="1693" y="1314"/>
                  <a:pt x="1693" y="1314"/>
                  <a:pt x="1693" y="1314"/>
                </a:cubicBezTo>
                <a:cubicBezTo>
                  <a:pt x="1694" y="1318"/>
                  <a:pt x="1695" y="1323"/>
                  <a:pt x="1700" y="1319"/>
                </a:cubicBezTo>
                <a:cubicBezTo>
                  <a:pt x="1710" y="1317"/>
                  <a:pt x="1720" y="1310"/>
                  <a:pt x="1724" y="1326"/>
                </a:cubicBezTo>
                <a:cubicBezTo>
                  <a:pt x="1725" y="1329"/>
                  <a:pt x="1728" y="1328"/>
                  <a:pt x="1730" y="1326"/>
                </a:cubicBezTo>
                <a:cubicBezTo>
                  <a:pt x="1733" y="1321"/>
                  <a:pt x="1737" y="1320"/>
                  <a:pt x="1742" y="1324"/>
                </a:cubicBezTo>
                <a:cubicBezTo>
                  <a:pt x="1746" y="1324"/>
                  <a:pt x="1747" y="1328"/>
                  <a:pt x="1750" y="1330"/>
                </a:cubicBezTo>
                <a:cubicBezTo>
                  <a:pt x="1756" y="1332"/>
                  <a:pt x="1762" y="1331"/>
                  <a:pt x="1766" y="1325"/>
                </a:cubicBezTo>
                <a:cubicBezTo>
                  <a:pt x="1768" y="1323"/>
                  <a:pt x="1771" y="1319"/>
                  <a:pt x="1776" y="1319"/>
                </a:cubicBezTo>
                <a:cubicBezTo>
                  <a:pt x="1776" y="1319"/>
                  <a:pt x="1776" y="1319"/>
                  <a:pt x="1776" y="1319"/>
                </a:cubicBezTo>
                <a:cubicBezTo>
                  <a:pt x="1777" y="1327"/>
                  <a:pt x="1786" y="1325"/>
                  <a:pt x="1790" y="1331"/>
                </a:cubicBezTo>
                <a:cubicBezTo>
                  <a:pt x="1792" y="1334"/>
                  <a:pt x="1796" y="1336"/>
                  <a:pt x="1798" y="1341"/>
                </a:cubicBezTo>
                <a:cubicBezTo>
                  <a:pt x="1804" y="1338"/>
                  <a:pt x="1808" y="1334"/>
                  <a:pt x="1810" y="1329"/>
                </a:cubicBezTo>
                <a:cubicBezTo>
                  <a:pt x="1821" y="1327"/>
                  <a:pt x="1825" y="1335"/>
                  <a:pt x="1830" y="1341"/>
                </a:cubicBezTo>
                <a:cubicBezTo>
                  <a:pt x="1830" y="1342"/>
                  <a:pt x="1830" y="1342"/>
                  <a:pt x="1830" y="1342"/>
                </a:cubicBezTo>
                <a:cubicBezTo>
                  <a:pt x="1830" y="1343"/>
                  <a:pt x="1830" y="1343"/>
                  <a:pt x="1830" y="1343"/>
                </a:cubicBezTo>
                <a:cubicBezTo>
                  <a:pt x="1833" y="1344"/>
                  <a:pt x="1835" y="1345"/>
                  <a:pt x="1837" y="1348"/>
                </a:cubicBezTo>
                <a:cubicBezTo>
                  <a:pt x="1837" y="1348"/>
                  <a:pt x="1837" y="1348"/>
                  <a:pt x="1837" y="1348"/>
                </a:cubicBezTo>
                <a:cubicBezTo>
                  <a:pt x="1839" y="1350"/>
                  <a:pt x="1842" y="1352"/>
                  <a:pt x="1843" y="1351"/>
                </a:cubicBezTo>
                <a:cubicBezTo>
                  <a:pt x="1856" y="1343"/>
                  <a:pt x="1867" y="1352"/>
                  <a:pt x="1878" y="1352"/>
                </a:cubicBezTo>
                <a:cubicBezTo>
                  <a:pt x="1882" y="1352"/>
                  <a:pt x="1883" y="1355"/>
                  <a:pt x="1884" y="1358"/>
                </a:cubicBezTo>
                <a:cubicBezTo>
                  <a:pt x="1884" y="1358"/>
                  <a:pt x="1885" y="1358"/>
                  <a:pt x="1886" y="1358"/>
                </a:cubicBezTo>
                <a:cubicBezTo>
                  <a:pt x="1888" y="1358"/>
                  <a:pt x="1891" y="1358"/>
                  <a:pt x="1893" y="1358"/>
                </a:cubicBezTo>
                <a:cubicBezTo>
                  <a:pt x="1910" y="1351"/>
                  <a:pt x="1923" y="1357"/>
                  <a:pt x="1932" y="1372"/>
                </a:cubicBezTo>
                <a:cubicBezTo>
                  <a:pt x="1932" y="1372"/>
                  <a:pt x="1932" y="1372"/>
                  <a:pt x="1932" y="1372"/>
                </a:cubicBezTo>
                <a:cubicBezTo>
                  <a:pt x="1939" y="1372"/>
                  <a:pt x="1947" y="1368"/>
                  <a:pt x="1952" y="1377"/>
                </a:cubicBezTo>
                <a:cubicBezTo>
                  <a:pt x="1952" y="1378"/>
                  <a:pt x="1952" y="1379"/>
                  <a:pt x="1952" y="1380"/>
                </a:cubicBezTo>
                <a:cubicBezTo>
                  <a:pt x="1953" y="1380"/>
                  <a:pt x="1953" y="1380"/>
                  <a:pt x="1954" y="1380"/>
                </a:cubicBezTo>
                <a:cubicBezTo>
                  <a:pt x="1956" y="1379"/>
                  <a:pt x="1957" y="1378"/>
                  <a:pt x="1959" y="1377"/>
                </a:cubicBezTo>
                <a:cubicBezTo>
                  <a:pt x="1960" y="1376"/>
                  <a:pt x="1961" y="1374"/>
                  <a:pt x="1961" y="1373"/>
                </a:cubicBezTo>
                <a:cubicBezTo>
                  <a:pt x="1961" y="1372"/>
                  <a:pt x="1961" y="1372"/>
                  <a:pt x="1961" y="1372"/>
                </a:cubicBezTo>
                <a:cubicBezTo>
                  <a:pt x="1970" y="1366"/>
                  <a:pt x="1980" y="1365"/>
                  <a:pt x="1991" y="1368"/>
                </a:cubicBezTo>
                <a:cubicBezTo>
                  <a:pt x="1995" y="1369"/>
                  <a:pt x="1999" y="1369"/>
                  <a:pt x="2003" y="1370"/>
                </a:cubicBezTo>
                <a:cubicBezTo>
                  <a:pt x="2003" y="1370"/>
                  <a:pt x="2003" y="1370"/>
                  <a:pt x="2003" y="1370"/>
                </a:cubicBezTo>
                <a:cubicBezTo>
                  <a:pt x="2013" y="1365"/>
                  <a:pt x="2025" y="1366"/>
                  <a:pt x="2035" y="1361"/>
                </a:cubicBezTo>
                <a:cubicBezTo>
                  <a:pt x="2042" y="1357"/>
                  <a:pt x="2046" y="1360"/>
                  <a:pt x="2047" y="1367"/>
                </a:cubicBezTo>
                <a:cubicBezTo>
                  <a:pt x="2049" y="1368"/>
                  <a:pt x="2050" y="1369"/>
                  <a:pt x="2051" y="1370"/>
                </a:cubicBezTo>
                <a:cubicBezTo>
                  <a:pt x="2057" y="1377"/>
                  <a:pt x="2068" y="1373"/>
                  <a:pt x="2074" y="1380"/>
                </a:cubicBezTo>
                <a:cubicBezTo>
                  <a:pt x="2074" y="1381"/>
                  <a:pt x="2075" y="1382"/>
                  <a:pt x="2076" y="1382"/>
                </a:cubicBezTo>
                <a:cubicBezTo>
                  <a:pt x="2079" y="1386"/>
                  <a:pt x="2083" y="1388"/>
                  <a:pt x="2088" y="1389"/>
                </a:cubicBezTo>
                <a:cubicBezTo>
                  <a:pt x="2095" y="1375"/>
                  <a:pt x="2097" y="1374"/>
                  <a:pt x="2110" y="1385"/>
                </a:cubicBezTo>
                <a:cubicBezTo>
                  <a:pt x="2111" y="1389"/>
                  <a:pt x="2113" y="1393"/>
                  <a:pt x="2117" y="1394"/>
                </a:cubicBezTo>
                <a:cubicBezTo>
                  <a:pt x="2133" y="1399"/>
                  <a:pt x="2145" y="1411"/>
                  <a:pt x="2162" y="1416"/>
                </a:cubicBezTo>
                <a:cubicBezTo>
                  <a:pt x="2176" y="1419"/>
                  <a:pt x="2189" y="1420"/>
                  <a:pt x="2200" y="1409"/>
                </a:cubicBezTo>
                <a:cubicBezTo>
                  <a:pt x="2200" y="1409"/>
                  <a:pt x="2200" y="1409"/>
                  <a:pt x="2200" y="1409"/>
                </a:cubicBezTo>
                <a:cubicBezTo>
                  <a:pt x="2203" y="1408"/>
                  <a:pt x="2204" y="1403"/>
                  <a:pt x="2208" y="1407"/>
                </a:cubicBezTo>
                <a:cubicBezTo>
                  <a:pt x="2210" y="1407"/>
                  <a:pt x="2213" y="1409"/>
                  <a:pt x="2213" y="1408"/>
                </a:cubicBezTo>
                <a:cubicBezTo>
                  <a:pt x="2226" y="1397"/>
                  <a:pt x="2228" y="1409"/>
                  <a:pt x="2232" y="1416"/>
                </a:cubicBezTo>
                <a:cubicBezTo>
                  <a:pt x="2232" y="1416"/>
                  <a:pt x="2232" y="1416"/>
                  <a:pt x="2232" y="1416"/>
                </a:cubicBezTo>
                <a:cubicBezTo>
                  <a:pt x="2232" y="1418"/>
                  <a:pt x="2232" y="1420"/>
                  <a:pt x="2232" y="1421"/>
                </a:cubicBezTo>
                <a:cubicBezTo>
                  <a:pt x="2245" y="1428"/>
                  <a:pt x="2259" y="1422"/>
                  <a:pt x="2271" y="1427"/>
                </a:cubicBezTo>
                <a:cubicBezTo>
                  <a:pt x="2281" y="1431"/>
                  <a:pt x="2290" y="1436"/>
                  <a:pt x="2300" y="1441"/>
                </a:cubicBezTo>
                <a:cubicBezTo>
                  <a:pt x="2300" y="1441"/>
                  <a:pt x="2300" y="1441"/>
                  <a:pt x="2300" y="1441"/>
                </a:cubicBezTo>
                <a:cubicBezTo>
                  <a:pt x="2306" y="1450"/>
                  <a:pt x="2312" y="1445"/>
                  <a:pt x="2317" y="1441"/>
                </a:cubicBezTo>
                <a:cubicBezTo>
                  <a:pt x="2324" y="1440"/>
                  <a:pt x="2329" y="1443"/>
                  <a:pt x="2334" y="1447"/>
                </a:cubicBezTo>
                <a:cubicBezTo>
                  <a:pt x="2334" y="1445"/>
                  <a:pt x="2334" y="1445"/>
                  <a:pt x="2334" y="1445"/>
                </a:cubicBezTo>
                <a:cubicBezTo>
                  <a:pt x="2336" y="1446"/>
                  <a:pt x="2337" y="1446"/>
                  <a:pt x="2339" y="1446"/>
                </a:cubicBezTo>
                <a:cubicBezTo>
                  <a:pt x="2348" y="1449"/>
                  <a:pt x="2357" y="1444"/>
                  <a:pt x="2367" y="1446"/>
                </a:cubicBezTo>
                <a:cubicBezTo>
                  <a:pt x="2371" y="1446"/>
                  <a:pt x="2376" y="1446"/>
                  <a:pt x="2378" y="1451"/>
                </a:cubicBezTo>
                <a:cubicBezTo>
                  <a:pt x="2391" y="1452"/>
                  <a:pt x="2403" y="1446"/>
                  <a:pt x="2415" y="1451"/>
                </a:cubicBezTo>
                <a:cubicBezTo>
                  <a:pt x="2417" y="1454"/>
                  <a:pt x="2421" y="1453"/>
                  <a:pt x="2424" y="1452"/>
                </a:cubicBezTo>
                <a:cubicBezTo>
                  <a:pt x="2429" y="1442"/>
                  <a:pt x="2435" y="1437"/>
                  <a:pt x="2447" y="1441"/>
                </a:cubicBezTo>
                <a:cubicBezTo>
                  <a:pt x="2452" y="1442"/>
                  <a:pt x="2457" y="1439"/>
                  <a:pt x="2463" y="1439"/>
                </a:cubicBezTo>
                <a:cubicBezTo>
                  <a:pt x="2473" y="1438"/>
                  <a:pt x="2484" y="1437"/>
                  <a:pt x="2490" y="1449"/>
                </a:cubicBezTo>
                <a:cubicBezTo>
                  <a:pt x="2490" y="1450"/>
                  <a:pt x="2493" y="1450"/>
                  <a:pt x="2495" y="1450"/>
                </a:cubicBezTo>
                <a:cubicBezTo>
                  <a:pt x="2509" y="1445"/>
                  <a:pt x="2520" y="1433"/>
                  <a:pt x="2537" y="1436"/>
                </a:cubicBezTo>
                <a:cubicBezTo>
                  <a:pt x="2542" y="1435"/>
                  <a:pt x="2547" y="1438"/>
                  <a:pt x="2551" y="1436"/>
                </a:cubicBezTo>
                <a:cubicBezTo>
                  <a:pt x="2551" y="1436"/>
                  <a:pt x="2551" y="1436"/>
                  <a:pt x="2551" y="1436"/>
                </a:cubicBezTo>
                <a:cubicBezTo>
                  <a:pt x="2560" y="1436"/>
                  <a:pt x="2569" y="1436"/>
                  <a:pt x="2577" y="1433"/>
                </a:cubicBezTo>
                <a:cubicBezTo>
                  <a:pt x="2583" y="1431"/>
                  <a:pt x="2588" y="1429"/>
                  <a:pt x="2593" y="1433"/>
                </a:cubicBezTo>
                <a:cubicBezTo>
                  <a:pt x="2603" y="1439"/>
                  <a:pt x="2613" y="1444"/>
                  <a:pt x="2622" y="1449"/>
                </a:cubicBezTo>
                <a:cubicBezTo>
                  <a:pt x="2627" y="1452"/>
                  <a:pt x="2632" y="1453"/>
                  <a:pt x="2637" y="1449"/>
                </a:cubicBezTo>
                <a:cubicBezTo>
                  <a:pt x="2642" y="1445"/>
                  <a:pt x="2649" y="1446"/>
                  <a:pt x="2651" y="1450"/>
                </a:cubicBezTo>
                <a:cubicBezTo>
                  <a:pt x="2657" y="1458"/>
                  <a:pt x="2665" y="1461"/>
                  <a:pt x="2671" y="1467"/>
                </a:cubicBezTo>
                <a:cubicBezTo>
                  <a:pt x="2673" y="1467"/>
                  <a:pt x="2674" y="1468"/>
                  <a:pt x="2676" y="1468"/>
                </a:cubicBezTo>
                <a:cubicBezTo>
                  <a:pt x="2676" y="1468"/>
                  <a:pt x="2676" y="1468"/>
                  <a:pt x="2676" y="1468"/>
                </a:cubicBezTo>
                <a:cubicBezTo>
                  <a:pt x="2677" y="1469"/>
                  <a:pt x="2677" y="1469"/>
                  <a:pt x="2678" y="1470"/>
                </a:cubicBezTo>
                <a:cubicBezTo>
                  <a:pt x="2683" y="1476"/>
                  <a:pt x="2688" y="1470"/>
                  <a:pt x="2693" y="1470"/>
                </a:cubicBezTo>
                <a:cubicBezTo>
                  <a:pt x="2695" y="1471"/>
                  <a:pt x="2697" y="1472"/>
                  <a:pt x="2700" y="1473"/>
                </a:cubicBezTo>
                <a:cubicBezTo>
                  <a:pt x="2700" y="1473"/>
                  <a:pt x="2700" y="1473"/>
                  <a:pt x="2700" y="1473"/>
                </a:cubicBezTo>
                <a:cubicBezTo>
                  <a:pt x="2700" y="1474"/>
                  <a:pt x="2700" y="1475"/>
                  <a:pt x="2700" y="1475"/>
                </a:cubicBezTo>
                <a:cubicBezTo>
                  <a:pt x="2709" y="1481"/>
                  <a:pt x="2715" y="1478"/>
                  <a:pt x="2720" y="1470"/>
                </a:cubicBezTo>
                <a:cubicBezTo>
                  <a:pt x="2720" y="1470"/>
                  <a:pt x="2720" y="1470"/>
                  <a:pt x="2720" y="1470"/>
                </a:cubicBezTo>
                <a:cubicBezTo>
                  <a:pt x="2727" y="1464"/>
                  <a:pt x="2737" y="1460"/>
                  <a:pt x="2740" y="1451"/>
                </a:cubicBezTo>
                <a:cubicBezTo>
                  <a:pt x="2742" y="1448"/>
                  <a:pt x="2744" y="1447"/>
                  <a:pt x="2747" y="1447"/>
                </a:cubicBezTo>
                <a:cubicBezTo>
                  <a:pt x="2755" y="1448"/>
                  <a:pt x="2761" y="1444"/>
                  <a:pt x="2768" y="1443"/>
                </a:cubicBezTo>
                <a:cubicBezTo>
                  <a:pt x="2768" y="1436"/>
                  <a:pt x="2773" y="1435"/>
                  <a:pt x="2778" y="1433"/>
                </a:cubicBezTo>
                <a:cubicBezTo>
                  <a:pt x="2783" y="1434"/>
                  <a:pt x="2787" y="1432"/>
                  <a:pt x="2792" y="1435"/>
                </a:cubicBezTo>
                <a:cubicBezTo>
                  <a:pt x="2798" y="1438"/>
                  <a:pt x="2800" y="1433"/>
                  <a:pt x="2803" y="1429"/>
                </a:cubicBezTo>
                <a:cubicBezTo>
                  <a:pt x="2803" y="1429"/>
                  <a:pt x="2803" y="1429"/>
                  <a:pt x="2803" y="1429"/>
                </a:cubicBezTo>
                <a:cubicBezTo>
                  <a:pt x="2804" y="1429"/>
                  <a:pt x="2805" y="1429"/>
                  <a:pt x="2806" y="1429"/>
                </a:cubicBezTo>
                <a:cubicBezTo>
                  <a:pt x="2803" y="1417"/>
                  <a:pt x="2816" y="1422"/>
                  <a:pt x="2820" y="1417"/>
                </a:cubicBezTo>
                <a:cubicBezTo>
                  <a:pt x="2820" y="1417"/>
                  <a:pt x="2820" y="1417"/>
                  <a:pt x="2820" y="1417"/>
                </a:cubicBezTo>
                <a:cubicBezTo>
                  <a:pt x="2833" y="1405"/>
                  <a:pt x="2848" y="1408"/>
                  <a:pt x="2861" y="1414"/>
                </a:cubicBezTo>
                <a:cubicBezTo>
                  <a:pt x="2869" y="1417"/>
                  <a:pt x="2878" y="1420"/>
                  <a:pt x="2884" y="1428"/>
                </a:cubicBezTo>
                <a:cubicBezTo>
                  <a:pt x="2886" y="1430"/>
                  <a:pt x="2888" y="1432"/>
                  <a:pt x="2891" y="1431"/>
                </a:cubicBezTo>
                <a:cubicBezTo>
                  <a:pt x="2891" y="1430"/>
                  <a:pt x="2892" y="1429"/>
                  <a:pt x="2893" y="1428"/>
                </a:cubicBezTo>
                <a:cubicBezTo>
                  <a:pt x="2893" y="1428"/>
                  <a:pt x="2893" y="1428"/>
                  <a:pt x="2893" y="1428"/>
                </a:cubicBezTo>
                <a:cubicBezTo>
                  <a:pt x="2893" y="1428"/>
                  <a:pt x="2893" y="1428"/>
                  <a:pt x="2893" y="1428"/>
                </a:cubicBezTo>
                <a:cubicBezTo>
                  <a:pt x="2893" y="1428"/>
                  <a:pt x="2894" y="1428"/>
                  <a:pt x="2895" y="1428"/>
                </a:cubicBezTo>
                <a:cubicBezTo>
                  <a:pt x="2895" y="1429"/>
                  <a:pt x="2895" y="1429"/>
                  <a:pt x="2895" y="1429"/>
                </a:cubicBezTo>
                <a:cubicBezTo>
                  <a:pt x="2907" y="1433"/>
                  <a:pt x="2920" y="1428"/>
                  <a:pt x="2927" y="1416"/>
                </a:cubicBezTo>
                <a:cubicBezTo>
                  <a:pt x="2932" y="1408"/>
                  <a:pt x="2939" y="1407"/>
                  <a:pt x="2943" y="1415"/>
                </a:cubicBezTo>
                <a:cubicBezTo>
                  <a:pt x="2946" y="1420"/>
                  <a:pt x="2952" y="1421"/>
                  <a:pt x="2955" y="1426"/>
                </a:cubicBezTo>
                <a:cubicBezTo>
                  <a:pt x="2955" y="1426"/>
                  <a:pt x="2956" y="1426"/>
                  <a:pt x="2956" y="1426"/>
                </a:cubicBezTo>
                <a:cubicBezTo>
                  <a:pt x="2962" y="1430"/>
                  <a:pt x="2967" y="1434"/>
                  <a:pt x="2973" y="1427"/>
                </a:cubicBezTo>
                <a:cubicBezTo>
                  <a:pt x="2974" y="1425"/>
                  <a:pt x="2975" y="1424"/>
                  <a:pt x="2976" y="1422"/>
                </a:cubicBezTo>
                <a:cubicBezTo>
                  <a:pt x="2981" y="1419"/>
                  <a:pt x="2987" y="1417"/>
                  <a:pt x="2993" y="1417"/>
                </a:cubicBezTo>
                <a:cubicBezTo>
                  <a:pt x="2993" y="1418"/>
                  <a:pt x="2994" y="1420"/>
                  <a:pt x="2995" y="1422"/>
                </a:cubicBezTo>
                <a:cubicBezTo>
                  <a:pt x="2995" y="1422"/>
                  <a:pt x="2995" y="1423"/>
                  <a:pt x="2996" y="1424"/>
                </a:cubicBezTo>
                <a:cubicBezTo>
                  <a:pt x="2996" y="1425"/>
                  <a:pt x="2997" y="1427"/>
                  <a:pt x="2998" y="1428"/>
                </a:cubicBezTo>
                <a:cubicBezTo>
                  <a:pt x="3001" y="1434"/>
                  <a:pt x="3006" y="1437"/>
                  <a:pt x="3012" y="1438"/>
                </a:cubicBezTo>
                <a:cubicBezTo>
                  <a:pt x="3016" y="1438"/>
                  <a:pt x="3019" y="1438"/>
                  <a:pt x="3022" y="1441"/>
                </a:cubicBezTo>
                <a:cubicBezTo>
                  <a:pt x="3022" y="1442"/>
                  <a:pt x="3022" y="1442"/>
                  <a:pt x="3023" y="1443"/>
                </a:cubicBezTo>
                <a:cubicBezTo>
                  <a:pt x="3023" y="1443"/>
                  <a:pt x="3024" y="1443"/>
                  <a:pt x="3025" y="1443"/>
                </a:cubicBezTo>
                <a:cubicBezTo>
                  <a:pt x="3034" y="1444"/>
                  <a:pt x="3043" y="1441"/>
                  <a:pt x="3051" y="1436"/>
                </a:cubicBezTo>
                <a:cubicBezTo>
                  <a:pt x="3053" y="1433"/>
                  <a:pt x="3055" y="1430"/>
                  <a:pt x="3057" y="1427"/>
                </a:cubicBezTo>
                <a:cubicBezTo>
                  <a:pt x="3062" y="1417"/>
                  <a:pt x="3067" y="1407"/>
                  <a:pt x="3081" y="1416"/>
                </a:cubicBezTo>
                <a:cubicBezTo>
                  <a:pt x="3083" y="1418"/>
                  <a:pt x="3088" y="1421"/>
                  <a:pt x="3091" y="1414"/>
                </a:cubicBezTo>
                <a:cubicBezTo>
                  <a:pt x="3091" y="1414"/>
                  <a:pt x="3091" y="1414"/>
                  <a:pt x="3091" y="1414"/>
                </a:cubicBezTo>
                <a:cubicBezTo>
                  <a:pt x="3091" y="1414"/>
                  <a:pt x="3092" y="1414"/>
                  <a:pt x="3093" y="1414"/>
                </a:cubicBezTo>
                <a:cubicBezTo>
                  <a:pt x="3094" y="1413"/>
                  <a:pt x="3095" y="1411"/>
                  <a:pt x="3096" y="1410"/>
                </a:cubicBezTo>
                <a:cubicBezTo>
                  <a:pt x="3096" y="1410"/>
                  <a:pt x="3096" y="1410"/>
                  <a:pt x="3096" y="1410"/>
                </a:cubicBezTo>
                <a:cubicBezTo>
                  <a:pt x="3103" y="1406"/>
                  <a:pt x="3103" y="1398"/>
                  <a:pt x="3105" y="1392"/>
                </a:cubicBezTo>
                <a:cubicBezTo>
                  <a:pt x="3106" y="1387"/>
                  <a:pt x="3106" y="1383"/>
                  <a:pt x="3112" y="1383"/>
                </a:cubicBezTo>
                <a:cubicBezTo>
                  <a:pt x="3112" y="1383"/>
                  <a:pt x="3112" y="1383"/>
                  <a:pt x="3112" y="1383"/>
                </a:cubicBezTo>
                <a:cubicBezTo>
                  <a:pt x="3111" y="1389"/>
                  <a:pt x="3115" y="1390"/>
                  <a:pt x="3120" y="1391"/>
                </a:cubicBezTo>
                <a:cubicBezTo>
                  <a:pt x="3131" y="1393"/>
                  <a:pt x="3138" y="1399"/>
                  <a:pt x="3142" y="1409"/>
                </a:cubicBezTo>
                <a:cubicBezTo>
                  <a:pt x="3143" y="1411"/>
                  <a:pt x="3145" y="1412"/>
                  <a:pt x="3147" y="1414"/>
                </a:cubicBezTo>
                <a:cubicBezTo>
                  <a:pt x="3151" y="1414"/>
                  <a:pt x="3157" y="1413"/>
                  <a:pt x="3159" y="1416"/>
                </a:cubicBezTo>
                <a:cubicBezTo>
                  <a:pt x="3169" y="1429"/>
                  <a:pt x="3180" y="1422"/>
                  <a:pt x="3191" y="1419"/>
                </a:cubicBezTo>
                <a:cubicBezTo>
                  <a:pt x="3191" y="1419"/>
                  <a:pt x="3191" y="1419"/>
                  <a:pt x="3191" y="1419"/>
                </a:cubicBezTo>
                <a:cubicBezTo>
                  <a:pt x="3193" y="1415"/>
                  <a:pt x="3197" y="1413"/>
                  <a:pt x="3202" y="1414"/>
                </a:cubicBezTo>
                <a:cubicBezTo>
                  <a:pt x="3202" y="1414"/>
                  <a:pt x="3202" y="1414"/>
                  <a:pt x="3202" y="1414"/>
                </a:cubicBezTo>
                <a:cubicBezTo>
                  <a:pt x="3202" y="1415"/>
                  <a:pt x="3203" y="1416"/>
                  <a:pt x="3203" y="1416"/>
                </a:cubicBezTo>
                <a:cubicBezTo>
                  <a:pt x="3221" y="1414"/>
                  <a:pt x="3237" y="1419"/>
                  <a:pt x="3252" y="1428"/>
                </a:cubicBezTo>
                <a:cubicBezTo>
                  <a:pt x="3261" y="1433"/>
                  <a:pt x="3275" y="1428"/>
                  <a:pt x="3283" y="1438"/>
                </a:cubicBezTo>
                <a:cubicBezTo>
                  <a:pt x="3284" y="1441"/>
                  <a:pt x="3285" y="1443"/>
                  <a:pt x="3288" y="1444"/>
                </a:cubicBezTo>
                <a:cubicBezTo>
                  <a:pt x="3288" y="1444"/>
                  <a:pt x="3288" y="1444"/>
                  <a:pt x="3288" y="1444"/>
                </a:cubicBezTo>
                <a:cubicBezTo>
                  <a:pt x="3291" y="1453"/>
                  <a:pt x="3300" y="1458"/>
                  <a:pt x="3308" y="1459"/>
                </a:cubicBezTo>
                <a:cubicBezTo>
                  <a:pt x="3319" y="1461"/>
                  <a:pt x="3324" y="1468"/>
                  <a:pt x="3329" y="1475"/>
                </a:cubicBezTo>
                <a:cubicBezTo>
                  <a:pt x="3329" y="1477"/>
                  <a:pt x="3329" y="1478"/>
                  <a:pt x="3330" y="1480"/>
                </a:cubicBezTo>
                <a:cubicBezTo>
                  <a:pt x="3334" y="1482"/>
                  <a:pt x="3338" y="1485"/>
                  <a:pt x="3342" y="1486"/>
                </a:cubicBezTo>
                <a:cubicBezTo>
                  <a:pt x="3351" y="1488"/>
                  <a:pt x="3361" y="1492"/>
                  <a:pt x="3363" y="1477"/>
                </a:cubicBezTo>
                <a:cubicBezTo>
                  <a:pt x="3364" y="1472"/>
                  <a:pt x="3368" y="1468"/>
                  <a:pt x="3371" y="1463"/>
                </a:cubicBezTo>
                <a:cubicBezTo>
                  <a:pt x="3390" y="1445"/>
                  <a:pt x="3392" y="1442"/>
                  <a:pt x="3405" y="1448"/>
                </a:cubicBezTo>
                <a:cubicBezTo>
                  <a:pt x="3405" y="1449"/>
                  <a:pt x="3405" y="1450"/>
                  <a:pt x="3405" y="1451"/>
                </a:cubicBezTo>
                <a:cubicBezTo>
                  <a:pt x="3406" y="1453"/>
                  <a:pt x="3406" y="1456"/>
                  <a:pt x="3407" y="1458"/>
                </a:cubicBezTo>
                <a:cubicBezTo>
                  <a:pt x="3412" y="1461"/>
                  <a:pt x="3416" y="1459"/>
                  <a:pt x="3419" y="1455"/>
                </a:cubicBezTo>
                <a:cubicBezTo>
                  <a:pt x="3422" y="1451"/>
                  <a:pt x="3427" y="1450"/>
                  <a:pt x="3432" y="1450"/>
                </a:cubicBezTo>
                <a:cubicBezTo>
                  <a:pt x="3433" y="1447"/>
                  <a:pt x="3436" y="1446"/>
                  <a:pt x="3439" y="1446"/>
                </a:cubicBezTo>
                <a:cubicBezTo>
                  <a:pt x="3448" y="1452"/>
                  <a:pt x="3452" y="1462"/>
                  <a:pt x="3461" y="1469"/>
                </a:cubicBezTo>
                <a:cubicBezTo>
                  <a:pt x="3467" y="1475"/>
                  <a:pt x="3472" y="1474"/>
                  <a:pt x="3477" y="1470"/>
                </a:cubicBezTo>
                <a:cubicBezTo>
                  <a:pt x="3482" y="1467"/>
                  <a:pt x="3487" y="1465"/>
                  <a:pt x="3493" y="1465"/>
                </a:cubicBezTo>
                <a:cubicBezTo>
                  <a:pt x="3501" y="1472"/>
                  <a:pt x="3509" y="1477"/>
                  <a:pt x="3520" y="1467"/>
                </a:cubicBezTo>
                <a:cubicBezTo>
                  <a:pt x="3524" y="1464"/>
                  <a:pt x="3535" y="1464"/>
                  <a:pt x="3542" y="1470"/>
                </a:cubicBezTo>
                <a:cubicBezTo>
                  <a:pt x="3543" y="1470"/>
                  <a:pt x="3543" y="1470"/>
                  <a:pt x="3544" y="1470"/>
                </a:cubicBezTo>
                <a:cubicBezTo>
                  <a:pt x="3545" y="1471"/>
                  <a:pt x="3547" y="1471"/>
                  <a:pt x="3547" y="1471"/>
                </a:cubicBezTo>
                <a:cubicBezTo>
                  <a:pt x="3551" y="1457"/>
                  <a:pt x="3568" y="1453"/>
                  <a:pt x="3571" y="1438"/>
                </a:cubicBezTo>
                <a:cubicBezTo>
                  <a:pt x="3576" y="1433"/>
                  <a:pt x="3587" y="1434"/>
                  <a:pt x="3588" y="1424"/>
                </a:cubicBezTo>
                <a:cubicBezTo>
                  <a:pt x="3588" y="1424"/>
                  <a:pt x="3588" y="1424"/>
                  <a:pt x="3588" y="1424"/>
                </a:cubicBezTo>
                <a:cubicBezTo>
                  <a:pt x="3590" y="1422"/>
                  <a:pt x="3592" y="1420"/>
                  <a:pt x="3595" y="1419"/>
                </a:cubicBezTo>
                <a:cubicBezTo>
                  <a:pt x="3596" y="1413"/>
                  <a:pt x="3600" y="1411"/>
                  <a:pt x="3605" y="1412"/>
                </a:cubicBezTo>
                <a:cubicBezTo>
                  <a:pt x="3625" y="1418"/>
                  <a:pt x="3645" y="1413"/>
                  <a:pt x="3666" y="1414"/>
                </a:cubicBezTo>
                <a:cubicBezTo>
                  <a:pt x="3667" y="1411"/>
                  <a:pt x="3669" y="1409"/>
                  <a:pt x="3671" y="1407"/>
                </a:cubicBezTo>
                <a:cubicBezTo>
                  <a:pt x="3673" y="1406"/>
                  <a:pt x="3675" y="1403"/>
                  <a:pt x="3678" y="1407"/>
                </a:cubicBezTo>
                <a:cubicBezTo>
                  <a:pt x="3682" y="1408"/>
                  <a:pt x="3683" y="1414"/>
                  <a:pt x="3688" y="1410"/>
                </a:cubicBezTo>
                <a:cubicBezTo>
                  <a:pt x="3688" y="1410"/>
                  <a:pt x="3688" y="1410"/>
                  <a:pt x="3688" y="1410"/>
                </a:cubicBezTo>
                <a:cubicBezTo>
                  <a:pt x="3699" y="1409"/>
                  <a:pt x="3706" y="1407"/>
                  <a:pt x="3708" y="1394"/>
                </a:cubicBezTo>
                <a:cubicBezTo>
                  <a:pt x="3710" y="1382"/>
                  <a:pt x="3720" y="1380"/>
                  <a:pt x="3731" y="1380"/>
                </a:cubicBezTo>
                <a:cubicBezTo>
                  <a:pt x="3735" y="1380"/>
                  <a:pt x="3740" y="1383"/>
                  <a:pt x="3744" y="1377"/>
                </a:cubicBezTo>
                <a:cubicBezTo>
                  <a:pt x="3747" y="1375"/>
                  <a:pt x="3750" y="1374"/>
                  <a:pt x="3751" y="1370"/>
                </a:cubicBezTo>
                <a:cubicBezTo>
                  <a:pt x="3750" y="1364"/>
                  <a:pt x="3755" y="1363"/>
                  <a:pt x="3759" y="1360"/>
                </a:cubicBezTo>
                <a:cubicBezTo>
                  <a:pt x="3759" y="1360"/>
                  <a:pt x="3760" y="1360"/>
                  <a:pt x="3761" y="1360"/>
                </a:cubicBezTo>
                <a:cubicBezTo>
                  <a:pt x="3769" y="1365"/>
                  <a:pt x="3773" y="1358"/>
                  <a:pt x="3778" y="1355"/>
                </a:cubicBezTo>
                <a:cubicBezTo>
                  <a:pt x="3785" y="1354"/>
                  <a:pt x="3788" y="1354"/>
                  <a:pt x="3788" y="1351"/>
                </a:cubicBezTo>
                <a:cubicBezTo>
                  <a:pt x="3790" y="1354"/>
                  <a:pt x="3792" y="1356"/>
                  <a:pt x="3795" y="1357"/>
                </a:cubicBezTo>
                <a:cubicBezTo>
                  <a:pt x="3798" y="1359"/>
                  <a:pt x="3801" y="1359"/>
                  <a:pt x="3804" y="1359"/>
                </a:cubicBezTo>
                <a:cubicBezTo>
                  <a:pt x="3804" y="1360"/>
                  <a:pt x="3804" y="1360"/>
                  <a:pt x="3805" y="1361"/>
                </a:cubicBezTo>
                <a:cubicBezTo>
                  <a:pt x="3803" y="1362"/>
                  <a:pt x="3802" y="1363"/>
                  <a:pt x="3803" y="1365"/>
                </a:cubicBezTo>
                <a:cubicBezTo>
                  <a:pt x="3804" y="1366"/>
                  <a:pt x="3806" y="1367"/>
                  <a:pt x="3807" y="1368"/>
                </a:cubicBezTo>
                <a:cubicBezTo>
                  <a:pt x="3807" y="1368"/>
                  <a:pt x="3807" y="1369"/>
                  <a:pt x="3807" y="1370"/>
                </a:cubicBezTo>
                <a:cubicBezTo>
                  <a:pt x="3807" y="1370"/>
                  <a:pt x="3807" y="1370"/>
                  <a:pt x="3807" y="1370"/>
                </a:cubicBezTo>
                <a:cubicBezTo>
                  <a:pt x="3813" y="1372"/>
                  <a:pt x="3818" y="1376"/>
                  <a:pt x="3824" y="1373"/>
                </a:cubicBezTo>
                <a:cubicBezTo>
                  <a:pt x="3828" y="1370"/>
                  <a:pt x="3833" y="1370"/>
                  <a:pt x="3837" y="1372"/>
                </a:cubicBezTo>
                <a:cubicBezTo>
                  <a:pt x="3840" y="1372"/>
                  <a:pt x="3843" y="1372"/>
                  <a:pt x="3846" y="1372"/>
                </a:cubicBezTo>
                <a:cubicBezTo>
                  <a:pt x="3848" y="1370"/>
                  <a:pt x="3853" y="1370"/>
                  <a:pt x="3851" y="1365"/>
                </a:cubicBezTo>
                <a:cubicBezTo>
                  <a:pt x="3848" y="1363"/>
                  <a:pt x="3849" y="1359"/>
                  <a:pt x="3849" y="1356"/>
                </a:cubicBezTo>
                <a:close/>
                <a:moveTo>
                  <a:pt x="1102" y="54"/>
                </a:moveTo>
                <a:cubicBezTo>
                  <a:pt x="1102" y="54"/>
                  <a:pt x="1102" y="54"/>
                  <a:pt x="1102" y="54"/>
                </a:cubicBezTo>
                <a:cubicBezTo>
                  <a:pt x="1102" y="54"/>
                  <a:pt x="1102" y="54"/>
                  <a:pt x="1102" y="54"/>
                </a:cubicBezTo>
                <a:cubicBezTo>
                  <a:pt x="1102" y="54"/>
                  <a:pt x="1102" y="54"/>
                  <a:pt x="1102" y="54"/>
                </a:cubicBezTo>
                <a:cubicBezTo>
                  <a:pt x="1102" y="54"/>
                  <a:pt x="1102" y="54"/>
                  <a:pt x="1102" y="54"/>
                </a:cubicBezTo>
                <a:close/>
                <a:moveTo>
                  <a:pt x="2764" y="1436"/>
                </a:moveTo>
                <a:cubicBezTo>
                  <a:pt x="2764" y="1436"/>
                  <a:pt x="2764" y="1436"/>
                  <a:pt x="2764" y="1436"/>
                </a:cubicBezTo>
                <a:cubicBezTo>
                  <a:pt x="2764" y="1436"/>
                  <a:pt x="2764" y="1436"/>
                  <a:pt x="2764" y="1436"/>
                </a:cubicBezTo>
                <a:cubicBezTo>
                  <a:pt x="2764" y="1436"/>
                  <a:pt x="2764" y="1436"/>
                  <a:pt x="2764" y="1436"/>
                </a:cubicBezTo>
                <a:cubicBezTo>
                  <a:pt x="2764" y="1436"/>
                  <a:pt x="2764" y="1436"/>
                  <a:pt x="2764" y="1436"/>
                </a:cubicBezTo>
                <a:close/>
                <a:moveTo>
                  <a:pt x="2881" y="106"/>
                </a:moveTo>
                <a:cubicBezTo>
                  <a:pt x="2881" y="106"/>
                  <a:pt x="2881" y="106"/>
                  <a:pt x="2881" y="106"/>
                </a:cubicBezTo>
                <a:cubicBezTo>
                  <a:pt x="2882" y="105"/>
                  <a:pt x="2882" y="105"/>
                  <a:pt x="2882" y="105"/>
                </a:cubicBezTo>
                <a:lnTo>
                  <a:pt x="2881" y="106"/>
                </a:ln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r>
              <a:rPr lang="en-GB" sz="1100" dirty="0">
                <a:solidFill>
                  <a:schemeClr val="accent1"/>
                </a:solidFill>
                <a:latin typeface="Consolas" panose="020B0609020204030204" pitchFamily="49" charset="0"/>
              </a:rPr>
              <a:t># Main program</a:t>
            </a:r>
          </a:p>
        </p:txBody>
      </p:sp>
      <p:grpSp>
        <p:nvGrpSpPr>
          <p:cNvPr id="24" name="Group 23">
            <a:extLst>
              <a:ext uri="{FF2B5EF4-FFF2-40B4-BE49-F238E27FC236}">
                <a16:creationId xmlns:a16="http://schemas.microsoft.com/office/drawing/2014/main" id="{741F9A1D-1240-4F3C-997C-C9C7E90DFF13}"/>
              </a:ext>
            </a:extLst>
          </p:cNvPr>
          <p:cNvGrpSpPr/>
          <p:nvPr/>
        </p:nvGrpSpPr>
        <p:grpSpPr>
          <a:xfrm>
            <a:off x="3990109" y="4708724"/>
            <a:ext cx="4217720" cy="339432"/>
            <a:chOff x="6776151" y="5669482"/>
            <a:chExt cx="2359932" cy="558800"/>
          </a:xfrm>
        </p:grpSpPr>
        <p:sp>
          <p:nvSpPr>
            <p:cNvPr id="25" name="Freeform 63">
              <a:extLst>
                <a:ext uri="{FF2B5EF4-FFF2-40B4-BE49-F238E27FC236}">
                  <a16:creationId xmlns:a16="http://schemas.microsoft.com/office/drawing/2014/main" id="{0ADFECEA-EBF6-47F5-8E69-173CE8FD30B0}"/>
                </a:ext>
              </a:extLst>
            </p:cNvPr>
            <p:cNvSpPr>
              <a:spLocks noEditPoints="1"/>
            </p:cNvSpPr>
            <p:nvPr/>
          </p:nvSpPr>
          <p:spPr bwMode="auto">
            <a:xfrm flipV="1">
              <a:off x="6776151" y="5669482"/>
              <a:ext cx="2359932" cy="558800"/>
            </a:xfrm>
            <a:custGeom>
              <a:avLst/>
              <a:gdLst>
                <a:gd name="T0" fmla="*/ 34 w 3887"/>
                <a:gd name="T1" fmla="*/ 1266 h 1753"/>
                <a:gd name="T2" fmla="*/ 130 w 3887"/>
                <a:gd name="T3" fmla="*/ 1265 h 1753"/>
                <a:gd name="T4" fmla="*/ 198 w 3887"/>
                <a:gd name="T5" fmla="*/ 1292 h 1753"/>
                <a:gd name="T6" fmla="*/ 223 w 3887"/>
                <a:gd name="T7" fmla="*/ 1315 h 1753"/>
                <a:gd name="T8" fmla="*/ 257 w 3887"/>
                <a:gd name="T9" fmla="*/ 1322 h 1753"/>
                <a:gd name="T10" fmla="*/ 301 w 3887"/>
                <a:gd name="T11" fmla="*/ 1276 h 1753"/>
                <a:gd name="T12" fmla="*/ 338 w 3887"/>
                <a:gd name="T13" fmla="*/ 1333 h 1753"/>
                <a:gd name="T14" fmla="*/ 401 w 3887"/>
                <a:gd name="T15" fmla="*/ 1302 h 1753"/>
                <a:gd name="T16" fmla="*/ 477 w 3887"/>
                <a:gd name="T17" fmla="*/ 1328 h 1753"/>
                <a:gd name="T18" fmla="*/ 538 w 3887"/>
                <a:gd name="T19" fmla="*/ 1328 h 1753"/>
                <a:gd name="T20" fmla="*/ 580 w 3887"/>
                <a:gd name="T21" fmla="*/ 1357 h 1753"/>
                <a:gd name="T22" fmla="*/ 639 w 3887"/>
                <a:gd name="T23" fmla="*/ 1336 h 1753"/>
                <a:gd name="T24" fmla="*/ 691 w 3887"/>
                <a:gd name="T25" fmla="*/ 1374 h 1753"/>
                <a:gd name="T26" fmla="*/ 738 w 3887"/>
                <a:gd name="T27" fmla="*/ 1386 h 1753"/>
                <a:gd name="T28" fmla="*/ 824 w 3887"/>
                <a:gd name="T29" fmla="*/ 1401 h 1753"/>
                <a:gd name="T30" fmla="*/ 893 w 3887"/>
                <a:gd name="T31" fmla="*/ 1412 h 1753"/>
                <a:gd name="T32" fmla="*/ 991 w 3887"/>
                <a:gd name="T33" fmla="*/ 1385 h 1753"/>
                <a:gd name="T34" fmla="*/ 1043 w 3887"/>
                <a:gd name="T35" fmla="*/ 1424 h 1753"/>
                <a:gd name="T36" fmla="*/ 1106 w 3887"/>
                <a:gd name="T37" fmla="*/ 1422 h 1753"/>
                <a:gd name="T38" fmla="*/ 1164 w 3887"/>
                <a:gd name="T39" fmla="*/ 1512 h 1753"/>
                <a:gd name="T40" fmla="*/ 1244 w 3887"/>
                <a:gd name="T41" fmla="*/ 1456 h 1753"/>
                <a:gd name="T42" fmla="*/ 1334 w 3887"/>
                <a:gd name="T43" fmla="*/ 1469 h 1753"/>
                <a:gd name="T44" fmla="*/ 1401 w 3887"/>
                <a:gd name="T45" fmla="*/ 1468 h 1753"/>
                <a:gd name="T46" fmla="*/ 1461 w 3887"/>
                <a:gd name="T47" fmla="*/ 1486 h 1753"/>
                <a:gd name="T48" fmla="*/ 1520 w 3887"/>
                <a:gd name="T49" fmla="*/ 1471 h 1753"/>
                <a:gd name="T50" fmla="*/ 1565 w 3887"/>
                <a:gd name="T51" fmla="*/ 1503 h 1753"/>
                <a:gd name="T52" fmla="*/ 1632 w 3887"/>
                <a:gd name="T53" fmla="*/ 1458 h 1753"/>
                <a:gd name="T54" fmla="*/ 1694 w 3887"/>
                <a:gd name="T55" fmla="*/ 1438 h 1753"/>
                <a:gd name="T56" fmla="*/ 1735 w 3887"/>
                <a:gd name="T57" fmla="*/ 1409 h 1753"/>
                <a:gd name="T58" fmla="*/ 1837 w 3887"/>
                <a:gd name="T59" fmla="*/ 1448 h 1753"/>
                <a:gd name="T60" fmla="*/ 1872 w 3887"/>
                <a:gd name="T61" fmla="*/ 1431 h 1753"/>
                <a:gd name="T62" fmla="*/ 1901 w 3887"/>
                <a:gd name="T63" fmla="*/ 1447 h 1753"/>
                <a:gd name="T64" fmla="*/ 1937 w 3887"/>
                <a:gd name="T65" fmla="*/ 1477 h 1753"/>
                <a:gd name="T66" fmla="*/ 2020 w 3887"/>
                <a:gd name="T67" fmla="*/ 1536 h 1753"/>
                <a:gd name="T68" fmla="*/ 2053 w 3887"/>
                <a:gd name="T69" fmla="*/ 1510 h 1753"/>
                <a:gd name="T70" fmla="*/ 2104 w 3887"/>
                <a:gd name="T71" fmla="*/ 1499 h 1753"/>
                <a:gd name="T72" fmla="*/ 2189 w 3887"/>
                <a:gd name="T73" fmla="*/ 1612 h 1753"/>
                <a:gd name="T74" fmla="*/ 2291 w 3887"/>
                <a:gd name="T75" fmla="*/ 1590 h 1753"/>
                <a:gd name="T76" fmla="*/ 2338 w 3887"/>
                <a:gd name="T77" fmla="*/ 1559 h 1753"/>
                <a:gd name="T78" fmla="*/ 2397 w 3887"/>
                <a:gd name="T79" fmla="*/ 1540 h 1753"/>
                <a:gd name="T80" fmla="*/ 2463 w 3887"/>
                <a:gd name="T81" fmla="*/ 1556 h 1753"/>
                <a:gd name="T82" fmla="*/ 2521 w 3887"/>
                <a:gd name="T83" fmla="*/ 1531 h 1753"/>
                <a:gd name="T84" fmla="*/ 2589 w 3887"/>
                <a:gd name="T85" fmla="*/ 1552 h 1753"/>
                <a:gd name="T86" fmla="*/ 2655 w 3887"/>
                <a:gd name="T87" fmla="*/ 1571 h 1753"/>
                <a:gd name="T88" fmla="*/ 2690 w 3887"/>
                <a:gd name="T89" fmla="*/ 1542 h 1753"/>
                <a:gd name="T90" fmla="*/ 2726 w 3887"/>
                <a:gd name="T91" fmla="*/ 1554 h 1753"/>
                <a:gd name="T92" fmla="*/ 2802 w 3887"/>
                <a:gd name="T93" fmla="*/ 1590 h 1753"/>
                <a:gd name="T94" fmla="*/ 2870 w 3887"/>
                <a:gd name="T95" fmla="*/ 1551 h 1753"/>
                <a:gd name="T96" fmla="*/ 2918 w 3887"/>
                <a:gd name="T97" fmla="*/ 1531 h 1753"/>
                <a:gd name="T98" fmla="*/ 2969 w 3887"/>
                <a:gd name="T99" fmla="*/ 1506 h 1753"/>
                <a:gd name="T100" fmla="*/ 3030 w 3887"/>
                <a:gd name="T101" fmla="*/ 1505 h 1753"/>
                <a:gd name="T102" fmla="*/ 3140 w 3887"/>
                <a:gd name="T103" fmla="*/ 1490 h 1753"/>
                <a:gd name="T104" fmla="*/ 3180 w 3887"/>
                <a:gd name="T105" fmla="*/ 1512 h 1753"/>
                <a:gd name="T106" fmla="*/ 3225 w 3887"/>
                <a:gd name="T107" fmla="*/ 1522 h 1753"/>
                <a:gd name="T108" fmla="*/ 3316 w 3887"/>
                <a:gd name="T109" fmla="*/ 1587 h 1753"/>
                <a:gd name="T110" fmla="*/ 3379 w 3887"/>
                <a:gd name="T111" fmla="*/ 1645 h 1753"/>
                <a:gd name="T112" fmla="*/ 3470 w 3887"/>
                <a:gd name="T113" fmla="*/ 1698 h 1753"/>
                <a:gd name="T114" fmla="*/ 3553 w 3887"/>
                <a:gd name="T115" fmla="*/ 1709 h 1753"/>
                <a:gd name="T116" fmla="*/ 3666 w 3887"/>
                <a:gd name="T117" fmla="*/ 1711 h 1753"/>
                <a:gd name="T118" fmla="*/ 3738 w 3887"/>
                <a:gd name="T119" fmla="*/ 1729 h 1753"/>
                <a:gd name="T120" fmla="*/ 3821 w 3887"/>
                <a:gd name="T121" fmla="*/ 1746 h 1753"/>
                <a:gd name="T122" fmla="*/ 1107 w 3887"/>
                <a:gd name="T123" fmla="*/ 1422 h 1753"/>
                <a:gd name="T124" fmla="*/ 3712 w 3887"/>
                <a:gd name="T125" fmla="*/ 1708 h 1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87" h="1753">
                  <a:moveTo>
                    <a:pt x="0" y="0"/>
                  </a:moveTo>
                  <a:cubicBezTo>
                    <a:pt x="0" y="1241"/>
                    <a:pt x="0" y="1241"/>
                    <a:pt x="0" y="1241"/>
                  </a:cubicBezTo>
                  <a:cubicBezTo>
                    <a:pt x="3" y="1242"/>
                    <a:pt x="6" y="1242"/>
                    <a:pt x="9" y="1242"/>
                  </a:cubicBezTo>
                  <a:cubicBezTo>
                    <a:pt x="9" y="1243"/>
                    <a:pt x="9" y="1244"/>
                    <a:pt x="9" y="1245"/>
                  </a:cubicBezTo>
                  <a:cubicBezTo>
                    <a:pt x="16" y="1250"/>
                    <a:pt x="29" y="1235"/>
                    <a:pt x="31" y="1253"/>
                  </a:cubicBezTo>
                  <a:cubicBezTo>
                    <a:pt x="31" y="1253"/>
                    <a:pt x="31" y="1253"/>
                    <a:pt x="31" y="1253"/>
                  </a:cubicBezTo>
                  <a:cubicBezTo>
                    <a:pt x="28" y="1252"/>
                    <a:pt x="25" y="1249"/>
                    <a:pt x="23" y="1251"/>
                  </a:cubicBezTo>
                  <a:cubicBezTo>
                    <a:pt x="19" y="1254"/>
                    <a:pt x="24" y="1256"/>
                    <a:pt x="24" y="1259"/>
                  </a:cubicBezTo>
                  <a:cubicBezTo>
                    <a:pt x="25" y="1264"/>
                    <a:pt x="24" y="1271"/>
                    <a:pt x="34" y="1266"/>
                  </a:cubicBezTo>
                  <a:cubicBezTo>
                    <a:pt x="34" y="1266"/>
                    <a:pt x="34" y="1266"/>
                    <a:pt x="34" y="1266"/>
                  </a:cubicBezTo>
                  <a:cubicBezTo>
                    <a:pt x="41" y="1263"/>
                    <a:pt x="49" y="1264"/>
                    <a:pt x="56" y="1267"/>
                  </a:cubicBezTo>
                  <a:cubicBezTo>
                    <a:pt x="61" y="1267"/>
                    <a:pt x="67" y="1269"/>
                    <a:pt x="72" y="1265"/>
                  </a:cubicBezTo>
                  <a:cubicBezTo>
                    <a:pt x="79" y="1265"/>
                    <a:pt x="85" y="1263"/>
                    <a:pt x="89" y="1258"/>
                  </a:cubicBezTo>
                  <a:cubicBezTo>
                    <a:pt x="91" y="1261"/>
                    <a:pt x="93" y="1264"/>
                    <a:pt x="97" y="1260"/>
                  </a:cubicBezTo>
                  <a:cubicBezTo>
                    <a:pt x="100" y="1256"/>
                    <a:pt x="103" y="1252"/>
                    <a:pt x="105" y="1248"/>
                  </a:cubicBezTo>
                  <a:cubicBezTo>
                    <a:pt x="107" y="1246"/>
                    <a:pt x="110" y="1246"/>
                    <a:pt x="113" y="1244"/>
                  </a:cubicBezTo>
                  <a:cubicBezTo>
                    <a:pt x="113" y="1243"/>
                    <a:pt x="113" y="1243"/>
                    <a:pt x="113" y="1243"/>
                  </a:cubicBezTo>
                  <a:cubicBezTo>
                    <a:pt x="115" y="1244"/>
                    <a:pt x="116" y="1244"/>
                    <a:pt x="118" y="1243"/>
                  </a:cubicBezTo>
                  <a:cubicBezTo>
                    <a:pt x="130" y="1238"/>
                    <a:pt x="132" y="1244"/>
                    <a:pt x="130" y="1254"/>
                  </a:cubicBezTo>
                  <a:cubicBezTo>
                    <a:pt x="130" y="1257"/>
                    <a:pt x="130" y="1259"/>
                    <a:pt x="130" y="1265"/>
                  </a:cubicBezTo>
                  <a:cubicBezTo>
                    <a:pt x="141" y="1249"/>
                    <a:pt x="144" y="1261"/>
                    <a:pt x="149" y="1267"/>
                  </a:cubicBezTo>
                  <a:cubicBezTo>
                    <a:pt x="149" y="1268"/>
                    <a:pt x="151" y="1268"/>
                    <a:pt x="152" y="1268"/>
                  </a:cubicBezTo>
                  <a:cubicBezTo>
                    <a:pt x="152" y="1271"/>
                    <a:pt x="154" y="1272"/>
                    <a:pt x="156" y="1271"/>
                  </a:cubicBezTo>
                  <a:cubicBezTo>
                    <a:pt x="157" y="1274"/>
                    <a:pt x="159" y="1277"/>
                    <a:pt x="160" y="1281"/>
                  </a:cubicBezTo>
                  <a:cubicBezTo>
                    <a:pt x="160" y="1281"/>
                    <a:pt x="160" y="1282"/>
                    <a:pt x="161" y="1283"/>
                  </a:cubicBezTo>
                  <a:cubicBezTo>
                    <a:pt x="166" y="1283"/>
                    <a:pt x="171" y="1282"/>
                    <a:pt x="176" y="1281"/>
                  </a:cubicBezTo>
                  <a:cubicBezTo>
                    <a:pt x="176" y="1281"/>
                    <a:pt x="176" y="1281"/>
                    <a:pt x="176" y="1281"/>
                  </a:cubicBezTo>
                  <a:cubicBezTo>
                    <a:pt x="176" y="1292"/>
                    <a:pt x="185" y="1295"/>
                    <a:pt x="191" y="1301"/>
                  </a:cubicBezTo>
                  <a:cubicBezTo>
                    <a:pt x="191" y="1301"/>
                    <a:pt x="192" y="1300"/>
                    <a:pt x="192" y="1299"/>
                  </a:cubicBezTo>
                  <a:cubicBezTo>
                    <a:pt x="192" y="1295"/>
                    <a:pt x="195" y="1294"/>
                    <a:pt x="198" y="1292"/>
                  </a:cubicBezTo>
                  <a:cubicBezTo>
                    <a:pt x="198" y="1292"/>
                    <a:pt x="198" y="1292"/>
                    <a:pt x="198" y="1292"/>
                  </a:cubicBezTo>
                  <a:cubicBezTo>
                    <a:pt x="200" y="1292"/>
                    <a:pt x="202" y="1292"/>
                    <a:pt x="204" y="1292"/>
                  </a:cubicBezTo>
                  <a:cubicBezTo>
                    <a:pt x="204" y="1292"/>
                    <a:pt x="204" y="1292"/>
                    <a:pt x="204" y="1292"/>
                  </a:cubicBezTo>
                  <a:cubicBezTo>
                    <a:pt x="204" y="1292"/>
                    <a:pt x="204" y="1292"/>
                    <a:pt x="204" y="1292"/>
                  </a:cubicBezTo>
                  <a:cubicBezTo>
                    <a:pt x="207" y="1294"/>
                    <a:pt x="209" y="1295"/>
                    <a:pt x="211" y="1296"/>
                  </a:cubicBezTo>
                  <a:cubicBezTo>
                    <a:pt x="211" y="1296"/>
                    <a:pt x="211" y="1296"/>
                    <a:pt x="211" y="1296"/>
                  </a:cubicBezTo>
                  <a:cubicBezTo>
                    <a:pt x="209" y="1303"/>
                    <a:pt x="215" y="1307"/>
                    <a:pt x="216" y="1312"/>
                  </a:cubicBezTo>
                  <a:cubicBezTo>
                    <a:pt x="214" y="1314"/>
                    <a:pt x="210" y="1315"/>
                    <a:pt x="211" y="1317"/>
                  </a:cubicBezTo>
                  <a:cubicBezTo>
                    <a:pt x="213" y="1322"/>
                    <a:pt x="218" y="1318"/>
                    <a:pt x="222" y="1319"/>
                  </a:cubicBezTo>
                  <a:cubicBezTo>
                    <a:pt x="223" y="1318"/>
                    <a:pt x="224" y="1316"/>
                    <a:pt x="223" y="1315"/>
                  </a:cubicBezTo>
                  <a:cubicBezTo>
                    <a:pt x="227" y="1314"/>
                    <a:pt x="227" y="1309"/>
                    <a:pt x="229" y="1307"/>
                  </a:cubicBezTo>
                  <a:cubicBezTo>
                    <a:pt x="230" y="1306"/>
                    <a:pt x="231" y="1305"/>
                    <a:pt x="232" y="1304"/>
                  </a:cubicBezTo>
                  <a:cubicBezTo>
                    <a:pt x="232" y="1303"/>
                    <a:pt x="233" y="1302"/>
                    <a:pt x="233" y="1301"/>
                  </a:cubicBezTo>
                  <a:cubicBezTo>
                    <a:pt x="233" y="1301"/>
                    <a:pt x="233" y="1301"/>
                    <a:pt x="233" y="1301"/>
                  </a:cubicBezTo>
                  <a:cubicBezTo>
                    <a:pt x="242" y="1302"/>
                    <a:pt x="243" y="1311"/>
                    <a:pt x="247" y="1317"/>
                  </a:cubicBezTo>
                  <a:cubicBezTo>
                    <a:pt x="248" y="1318"/>
                    <a:pt x="248" y="1318"/>
                    <a:pt x="248" y="1318"/>
                  </a:cubicBezTo>
                  <a:cubicBezTo>
                    <a:pt x="248" y="1318"/>
                    <a:pt x="248" y="1318"/>
                    <a:pt x="248" y="1318"/>
                  </a:cubicBezTo>
                  <a:cubicBezTo>
                    <a:pt x="247" y="1325"/>
                    <a:pt x="243" y="1334"/>
                    <a:pt x="257" y="1331"/>
                  </a:cubicBezTo>
                  <a:cubicBezTo>
                    <a:pt x="257" y="1330"/>
                    <a:pt x="257" y="1329"/>
                    <a:pt x="257" y="1328"/>
                  </a:cubicBezTo>
                  <a:cubicBezTo>
                    <a:pt x="257" y="1326"/>
                    <a:pt x="257" y="1324"/>
                    <a:pt x="257" y="1322"/>
                  </a:cubicBezTo>
                  <a:cubicBezTo>
                    <a:pt x="257" y="1322"/>
                    <a:pt x="257" y="1322"/>
                    <a:pt x="257" y="1322"/>
                  </a:cubicBezTo>
                  <a:cubicBezTo>
                    <a:pt x="262" y="1319"/>
                    <a:pt x="265" y="1315"/>
                    <a:pt x="264" y="1309"/>
                  </a:cubicBezTo>
                  <a:cubicBezTo>
                    <a:pt x="265" y="1307"/>
                    <a:pt x="266" y="1305"/>
                    <a:pt x="268" y="1303"/>
                  </a:cubicBezTo>
                  <a:cubicBezTo>
                    <a:pt x="278" y="1302"/>
                    <a:pt x="278" y="1295"/>
                    <a:pt x="278" y="1287"/>
                  </a:cubicBezTo>
                  <a:cubicBezTo>
                    <a:pt x="278" y="1287"/>
                    <a:pt x="278" y="1287"/>
                    <a:pt x="278" y="1287"/>
                  </a:cubicBezTo>
                  <a:cubicBezTo>
                    <a:pt x="278" y="1287"/>
                    <a:pt x="278" y="1287"/>
                    <a:pt x="278" y="1287"/>
                  </a:cubicBezTo>
                  <a:cubicBezTo>
                    <a:pt x="278" y="1287"/>
                    <a:pt x="279" y="1286"/>
                    <a:pt x="279" y="1285"/>
                  </a:cubicBezTo>
                  <a:cubicBezTo>
                    <a:pt x="279" y="1285"/>
                    <a:pt x="279" y="1285"/>
                    <a:pt x="279" y="1285"/>
                  </a:cubicBezTo>
                  <a:cubicBezTo>
                    <a:pt x="284" y="1287"/>
                    <a:pt x="290" y="1288"/>
                    <a:pt x="294" y="1282"/>
                  </a:cubicBezTo>
                  <a:cubicBezTo>
                    <a:pt x="297" y="1280"/>
                    <a:pt x="299" y="1278"/>
                    <a:pt x="301" y="1276"/>
                  </a:cubicBezTo>
                  <a:cubicBezTo>
                    <a:pt x="304" y="1272"/>
                    <a:pt x="308" y="1271"/>
                    <a:pt x="314" y="1271"/>
                  </a:cubicBezTo>
                  <a:cubicBezTo>
                    <a:pt x="323" y="1270"/>
                    <a:pt x="324" y="1280"/>
                    <a:pt x="328" y="1283"/>
                  </a:cubicBezTo>
                  <a:cubicBezTo>
                    <a:pt x="326" y="1285"/>
                    <a:pt x="325" y="1288"/>
                    <a:pt x="324" y="1291"/>
                  </a:cubicBezTo>
                  <a:cubicBezTo>
                    <a:pt x="324" y="1292"/>
                    <a:pt x="324" y="1294"/>
                    <a:pt x="325" y="1295"/>
                  </a:cubicBezTo>
                  <a:cubicBezTo>
                    <a:pt x="332" y="1301"/>
                    <a:pt x="328" y="1308"/>
                    <a:pt x="329" y="1315"/>
                  </a:cubicBezTo>
                  <a:cubicBezTo>
                    <a:pt x="330" y="1322"/>
                    <a:pt x="331" y="1322"/>
                    <a:pt x="337" y="1317"/>
                  </a:cubicBezTo>
                  <a:cubicBezTo>
                    <a:pt x="337" y="1318"/>
                    <a:pt x="337" y="1318"/>
                    <a:pt x="337" y="1318"/>
                  </a:cubicBezTo>
                  <a:cubicBezTo>
                    <a:pt x="338" y="1319"/>
                    <a:pt x="338" y="1319"/>
                    <a:pt x="339" y="1320"/>
                  </a:cubicBezTo>
                  <a:cubicBezTo>
                    <a:pt x="338" y="1321"/>
                    <a:pt x="337" y="1322"/>
                    <a:pt x="337" y="1323"/>
                  </a:cubicBezTo>
                  <a:cubicBezTo>
                    <a:pt x="334" y="1327"/>
                    <a:pt x="332" y="1331"/>
                    <a:pt x="338" y="1333"/>
                  </a:cubicBezTo>
                  <a:cubicBezTo>
                    <a:pt x="338" y="1333"/>
                    <a:pt x="338" y="1333"/>
                    <a:pt x="338" y="1333"/>
                  </a:cubicBezTo>
                  <a:cubicBezTo>
                    <a:pt x="340" y="1338"/>
                    <a:pt x="345" y="1340"/>
                    <a:pt x="348" y="1344"/>
                  </a:cubicBezTo>
                  <a:cubicBezTo>
                    <a:pt x="351" y="1346"/>
                    <a:pt x="354" y="1348"/>
                    <a:pt x="358" y="1347"/>
                  </a:cubicBezTo>
                  <a:cubicBezTo>
                    <a:pt x="360" y="1344"/>
                    <a:pt x="361" y="1340"/>
                    <a:pt x="365" y="1338"/>
                  </a:cubicBezTo>
                  <a:cubicBezTo>
                    <a:pt x="367" y="1336"/>
                    <a:pt x="369" y="1334"/>
                    <a:pt x="371" y="1332"/>
                  </a:cubicBezTo>
                  <a:cubicBezTo>
                    <a:pt x="372" y="1331"/>
                    <a:pt x="373" y="1330"/>
                    <a:pt x="373" y="1329"/>
                  </a:cubicBezTo>
                  <a:cubicBezTo>
                    <a:pt x="378" y="1329"/>
                    <a:pt x="383" y="1331"/>
                    <a:pt x="387" y="1329"/>
                  </a:cubicBezTo>
                  <a:cubicBezTo>
                    <a:pt x="389" y="1327"/>
                    <a:pt x="390" y="1325"/>
                    <a:pt x="392" y="1323"/>
                  </a:cubicBezTo>
                  <a:cubicBezTo>
                    <a:pt x="395" y="1319"/>
                    <a:pt x="402" y="1317"/>
                    <a:pt x="404" y="1311"/>
                  </a:cubicBezTo>
                  <a:cubicBezTo>
                    <a:pt x="404" y="1308"/>
                    <a:pt x="403" y="1305"/>
                    <a:pt x="401" y="1302"/>
                  </a:cubicBezTo>
                  <a:cubicBezTo>
                    <a:pt x="402" y="1302"/>
                    <a:pt x="403" y="1301"/>
                    <a:pt x="404" y="1299"/>
                  </a:cubicBezTo>
                  <a:cubicBezTo>
                    <a:pt x="404" y="1299"/>
                    <a:pt x="404" y="1298"/>
                    <a:pt x="404" y="1297"/>
                  </a:cubicBezTo>
                  <a:cubicBezTo>
                    <a:pt x="406" y="1297"/>
                    <a:pt x="407" y="1296"/>
                    <a:pt x="409" y="1296"/>
                  </a:cubicBezTo>
                  <a:cubicBezTo>
                    <a:pt x="416" y="1299"/>
                    <a:pt x="418" y="1304"/>
                    <a:pt x="415" y="1312"/>
                  </a:cubicBezTo>
                  <a:cubicBezTo>
                    <a:pt x="418" y="1312"/>
                    <a:pt x="421" y="1312"/>
                    <a:pt x="424" y="1313"/>
                  </a:cubicBezTo>
                  <a:cubicBezTo>
                    <a:pt x="424" y="1313"/>
                    <a:pt x="424" y="1313"/>
                    <a:pt x="424" y="1313"/>
                  </a:cubicBezTo>
                  <a:cubicBezTo>
                    <a:pt x="426" y="1313"/>
                    <a:pt x="428" y="1313"/>
                    <a:pt x="430" y="1313"/>
                  </a:cubicBezTo>
                  <a:cubicBezTo>
                    <a:pt x="431" y="1313"/>
                    <a:pt x="432" y="1313"/>
                    <a:pt x="432" y="1313"/>
                  </a:cubicBezTo>
                  <a:cubicBezTo>
                    <a:pt x="446" y="1318"/>
                    <a:pt x="460" y="1324"/>
                    <a:pt x="474" y="1329"/>
                  </a:cubicBezTo>
                  <a:cubicBezTo>
                    <a:pt x="475" y="1329"/>
                    <a:pt x="476" y="1328"/>
                    <a:pt x="477" y="1328"/>
                  </a:cubicBezTo>
                  <a:cubicBezTo>
                    <a:pt x="478" y="1330"/>
                    <a:pt x="479" y="1331"/>
                    <a:pt x="481" y="1332"/>
                  </a:cubicBezTo>
                  <a:cubicBezTo>
                    <a:pt x="474" y="1355"/>
                    <a:pt x="491" y="1347"/>
                    <a:pt x="501" y="1349"/>
                  </a:cubicBezTo>
                  <a:cubicBezTo>
                    <a:pt x="501" y="1349"/>
                    <a:pt x="501" y="1349"/>
                    <a:pt x="501" y="1349"/>
                  </a:cubicBezTo>
                  <a:cubicBezTo>
                    <a:pt x="502" y="1349"/>
                    <a:pt x="503" y="1349"/>
                    <a:pt x="504" y="1350"/>
                  </a:cubicBezTo>
                  <a:cubicBezTo>
                    <a:pt x="509" y="1347"/>
                    <a:pt x="513" y="1344"/>
                    <a:pt x="517" y="1341"/>
                  </a:cubicBezTo>
                  <a:cubicBezTo>
                    <a:pt x="518" y="1340"/>
                    <a:pt x="518" y="1339"/>
                    <a:pt x="518" y="1338"/>
                  </a:cubicBezTo>
                  <a:cubicBezTo>
                    <a:pt x="521" y="1337"/>
                    <a:pt x="525" y="1336"/>
                    <a:pt x="528" y="1335"/>
                  </a:cubicBezTo>
                  <a:cubicBezTo>
                    <a:pt x="527" y="1334"/>
                    <a:pt x="528" y="1333"/>
                    <a:pt x="528" y="1332"/>
                  </a:cubicBezTo>
                  <a:cubicBezTo>
                    <a:pt x="528" y="1332"/>
                    <a:pt x="528" y="1332"/>
                    <a:pt x="528" y="1332"/>
                  </a:cubicBezTo>
                  <a:cubicBezTo>
                    <a:pt x="531" y="1331"/>
                    <a:pt x="535" y="1329"/>
                    <a:pt x="538" y="1328"/>
                  </a:cubicBezTo>
                  <a:cubicBezTo>
                    <a:pt x="542" y="1330"/>
                    <a:pt x="547" y="1330"/>
                    <a:pt x="547" y="1335"/>
                  </a:cubicBezTo>
                  <a:cubicBezTo>
                    <a:pt x="547" y="1348"/>
                    <a:pt x="554" y="1341"/>
                    <a:pt x="559" y="1340"/>
                  </a:cubicBezTo>
                  <a:cubicBezTo>
                    <a:pt x="559" y="1340"/>
                    <a:pt x="559" y="1340"/>
                    <a:pt x="559" y="1340"/>
                  </a:cubicBezTo>
                  <a:cubicBezTo>
                    <a:pt x="561" y="1343"/>
                    <a:pt x="563" y="1343"/>
                    <a:pt x="566" y="1341"/>
                  </a:cubicBezTo>
                  <a:cubicBezTo>
                    <a:pt x="566" y="1341"/>
                    <a:pt x="566" y="1341"/>
                    <a:pt x="566" y="1341"/>
                  </a:cubicBezTo>
                  <a:cubicBezTo>
                    <a:pt x="570" y="1344"/>
                    <a:pt x="574" y="1347"/>
                    <a:pt x="578" y="1351"/>
                  </a:cubicBezTo>
                  <a:cubicBezTo>
                    <a:pt x="578" y="1351"/>
                    <a:pt x="578" y="1351"/>
                    <a:pt x="578" y="1351"/>
                  </a:cubicBezTo>
                  <a:cubicBezTo>
                    <a:pt x="576" y="1352"/>
                    <a:pt x="573" y="1353"/>
                    <a:pt x="573" y="1353"/>
                  </a:cubicBezTo>
                  <a:cubicBezTo>
                    <a:pt x="574" y="1358"/>
                    <a:pt x="577" y="1356"/>
                    <a:pt x="580" y="1357"/>
                  </a:cubicBezTo>
                  <a:cubicBezTo>
                    <a:pt x="580" y="1357"/>
                    <a:pt x="580" y="1357"/>
                    <a:pt x="580" y="1357"/>
                  </a:cubicBezTo>
                  <a:cubicBezTo>
                    <a:pt x="590" y="1360"/>
                    <a:pt x="592" y="1350"/>
                    <a:pt x="597" y="1346"/>
                  </a:cubicBezTo>
                  <a:cubicBezTo>
                    <a:pt x="597" y="1346"/>
                    <a:pt x="597" y="1346"/>
                    <a:pt x="597" y="1346"/>
                  </a:cubicBezTo>
                  <a:cubicBezTo>
                    <a:pt x="597" y="1346"/>
                    <a:pt x="597" y="1346"/>
                    <a:pt x="597" y="1346"/>
                  </a:cubicBezTo>
                  <a:cubicBezTo>
                    <a:pt x="598" y="1346"/>
                    <a:pt x="598" y="1346"/>
                    <a:pt x="598" y="1346"/>
                  </a:cubicBezTo>
                  <a:cubicBezTo>
                    <a:pt x="599" y="1346"/>
                    <a:pt x="600" y="1347"/>
                    <a:pt x="600" y="1347"/>
                  </a:cubicBezTo>
                  <a:cubicBezTo>
                    <a:pt x="602" y="1348"/>
                    <a:pt x="603" y="1348"/>
                    <a:pt x="605" y="1347"/>
                  </a:cubicBezTo>
                  <a:cubicBezTo>
                    <a:pt x="605" y="1347"/>
                    <a:pt x="606" y="1347"/>
                    <a:pt x="607" y="1347"/>
                  </a:cubicBezTo>
                  <a:cubicBezTo>
                    <a:pt x="609" y="1346"/>
                    <a:pt x="611" y="1346"/>
                    <a:pt x="613" y="1346"/>
                  </a:cubicBezTo>
                  <a:cubicBezTo>
                    <a:pt x="616" y="1342"/>
                    <a:pt x="618" y="1337"/>
                    <a:pt x="621" y="1332"/>
                  </a:cubicBezTo>
                  <a:cubicBezTo>
                    <a:pt x="628" y="1329"/>
                    <a:pt x="634" y="1327"/>
                    <a:pt x="639" y="1336"/>
                  </a:cubicBezTo>
                  <a:cubicBezTo>
                    <a:pt x="638" y="1337"/>
                    <a:pt x="638" y="1337"/>
                    <a:pt x="638" y="1337"/>
                  </a:cubicBezTo>
                  <a:cubicBezTo>
                    <a:pt x="639" y="1339"/>
                    <a:pt x="639" y="1339"/>
                    <a:pt x="639" y="1339"/>
                  </a:cubicBezTo>
                  <a:cubicBezTo>
                    <a:pt x="638" y="1340"/>
                    <a:pt x="638" y="1340"/>
                    <a:pt x="638" y="1340"/>
                  </a:cubicBezTo>
                  <a:cubicBezTo>
                    <a:pt x="639" y="1341"/>
                    <a:pt x="639" y="1341"/>
                    <a:pt x="639" y="1341"/>
                  </a:cubicBezTo>
                  <a:cubicBezTo>
                    <a:pt x="634" y="1352"/>
                    <a:pt x="634" y="1363"/>
                    <a:pt x="636" y="1375"/>
                  </a:cubicBezTo>
                  <a:cubicBezTo>
                    <a:pt x="643" y="1370"/>
                    <a:pt x="636" y="1358"/>
                    <a:pt x="648" y="1358"/>
                  </a:cubicBezTo>
                  <a:cubicBezTo>
                    <a:pt x="656" y="1358"/>
                    <a:pt x="662" y="1354"/>
                    <a:pt x="667" y="1349"/>
                  </a:cubicBezTo>
                  <a:cubicBezTo>
                    <a:pt x="668" y="1348"/>
                    <a:pt x="669" y="1346"/>
                    <a:pt x="669" y="1345"/>
                  </a:cubicBezTo>
                  <a:cubicBezTo>
                    <a:pt x="673" y="1353"/>
                    <a:pt x="678" y="1359"/>
                    <a:pt x="683" y="1366"/>
                  </a:cubicBezTo>
                  <a:cubicBezTo>
                    <a:pt x="684" y="1370"/>
                    <a:pt x="687" y="1373"/>
                    <a:pt x="691" y="1374"/>
                  </a:cubicBezTo>
                  <a:cubicBezTo>
                    <a:pt x="693" y="1375"/>
                    <a:pt x="695" y="1375"/>
                    <a:pt x="698" y="1374"/>
                  </a:cubicBezTo>
                  <a:cubicBezTo>
                    <a:pt x="702" y="1373"/>
                    <a:pt x="704" y="1370"/>
                    <a:pt x="707" y="1368"/>
                  </a:cubicBezTo>
                  <a:cubicBezTo>
                    <a:pt x="709" y="1361"/>
                    <a:pt x="716" y="1360"/>
                    <a:pt x="720" y="1356"/>
                  </a:cubicBezTo>
                  <a:cubicBezTo>
                    <a:pt x="721" y="1356"/>
                    <a:pt x="721" y="1356"/>
                    <a:pt x="721" y="1356"/>
                  </a:cubicBezTo>
                  <a:cubicBezTo>
                    <a:pt x="722" y="1357"/>
                    <a:pt x="723" y="1358"/>
                    <a:pt x="724" y="1360"/>
                  </a:cubicBezTo>
                  <a:cubicBezTo>
                    <a:pt x="724" y="1361"/>
                    <a:pt x="724" y="1362"/>
                    <a:pt x="725" y="1363"/>
                  </a:cubicBezTo>
                  <a:cubicBezTo>
                    <a:pt x="725" y="1364"/>
                    <a:pt x="726" y="1366"/>
                    <a:pt x="727" y="1367"/>
                  </a:cubicBezTo>
                  <a:cubicBezTo>
                    <a:pt x="728" y="1368"/>
                    <a:pt x="729" y="1369"/>
                    <a:pt x="730" y="1370"/>
                  </a:cubicBezTo>
                  <a:cubicBezTo>
                    <a:pt x="731" y="1371"/>
                    <a:pt x="732" y="1373"/>
                    <a:pt x="733" y="1375"/>
                  </a:cubicBezTo>
                  <a:cubicBezTo>
                    <a:pt x="734" y="1379"/>
                    <a:pt x="736" y="1383"/>
                    <a:pt x="738" y="1386"/>
                  </a:cubicBezTo>
                  <a:cubicBezTo>
                    <a:pt x="740" y="1389"/>
                    <a:pt x="742" y="1391"/>
                    <a:pt x="744" y="1393"/>
                  </a:cubicBezTo>
                  <a:cubicBezTo>
                    <a:pt x="746" y="1394"/>
                    <a:pt x="747" y="1394"/>
                    <a:pt x="749" y="1394"/>
                  </a:cubicBezTo>
                  <a:cubicBezTo>
                    <a:pt x="755" y="1394"/>
                    <a:pt x="760" y="1391"/>
                    <a:pt x="764" y="1387"/>
                  </a:cubicBezTo>
                  <a:cubicBezTo>
                    <a:pt x="766" y="1384"/>
                    <a:pt x="767" y="1380"/>
                    <a:pt x="768" y="1377"/>
                  </a:cubicBezTo>
                  <a:cubicBezTo>
                    <a:pt x="774" y="1379"/>
                    <a:pt x="777" y="1383"/>
                    <a:pt x="781" y="1387"/>
                  </a:cubicBezTo>
                  <a:cubicBezTo>
                    <a:pt x="782" y="1389"/>
                    <a:pt x="783" y="1391"/>
                    <a:pt x="783" y="1393"/>
                  </a:cubicBezTo>
                  <a:cubicBezTo>
                    <a:pt x="785" y="1395"/>
                    <a:pt x="788" y="1396"/>
                    <a:pt x="790" y="1396"/>
                  </a:cubicBezTo>
                  <a:cubicBezTo>
                    <a:pt x="790" y="1397"/>
                    <a:pt x="790" y="1397"/>
                    <a:pt x="790" y="1397"/>
                  </a:cubicBezTo>
                  <a:cubicBezTo>
                    <a:pt x="790" y="1399"/>
                    <a:pt x="790" y="1400"/>
                    <a:pt x="791" y="1402"/>
                  </a:cubicBezTo>
                  <a:cubicBezTo>
                    <a:pt x="802" y="1413"/>
                    <a:pt x="813" y="1409"/>
                    <a:pt x="824" y="1401"/>
                  </a:cubicBezTo>
                  <a:cubicBezTo>
                    <a:pt x="826" y="1399"/>
                    <a:pt x="828" y="1397"/>
                    <a:pt x="831" y="1395"/>
                  </a:cubicBezTo>
                  <a:cubicBezTo>
                    <a:pt x="838" y="1386"/>
                    <a:pt x="846" y="1394"/>
                    <a:pt x="853" y="1394"/>
                  </a:cubicBezTo>
                  <a:cubicBezTo>
                    <a:pt x="853" y="1393"/>
                    <a:pt x="853" y="1393"/>
                    <a:pt x="853" y="1393"/>
                  </a:cubicBezTo>
                  <a:cubicBezTo>
                    <a:pt x="855" y="1392"/>
                    <a:pt x="857" y="1392"/>
                    <a:pt x="858" y="1390"/>
                  </a:cubicBezTo>
                  <a:cubicBezTo>
                    <a:pt x="865" y="1390"/>
                    <a:pt x="871" y="1394"/>
                    <a:pt x="875" y="1399"/>
                  </a:cubicBezTo>
                  <a:cubicBezTo>
                    <a:pt x="879" y="1405"/>
                    <a:pt x="883" y="1409"/>
                    <a:pt x="891" y="1408"/>
                  </a:cubicBezTo>
                  <a:cubicBezTo>
                    <a:pt x="891" y="1409"/>
                    <a:pt x="892" y="1409"/>
                    <a:pt x="893" y="1409"/>
                  </a:cubicBezTo>
                  <a:cubicBezTo>
                    <a:pt x="893" y="1409"/>
                    <a:pt x="893" y="1409"/>
                    <a:pt x="893" y="1409"/>
                  </a:cubicBezTo>
                  <a:cubicBezTo>
                    <a:pt x="893" y="1411"/>
                    <a:pt x="893" y="1411"/>
                    <a:pt x="893" y="1411"/>
                  </a:cubicBezTo>
                  <a:cubicBezTo>
                    <a:pt x="893" y="1412"/>
                    <a:pt x="893" y="1412"/>
                    <a:pt x="893" y="1412"/>
                  </a:cubicBezTo>
                  <a:cubicBezTo>
                    <a:pt x="894" y="1413"/>
                    <a:pt x="895" y="1414"/>
                    <a:pt x="896" y="1416"/>
                  </a:cubicBezTo>
                  <a:cubicBezTo>
                    <a:pt x="898" y="1417"/>
                    <a:pt x="901" y="1418"/>
                    <a:pt x="902" y="1415"/>
                  </a:cubicBezTo>
                  <a:cubicBezTo>
                    <a:pt x="905" y="1412"/>
                    <a:pt x="907" y="1410"/>
                    <a:pt x="909" y="1407"/>
                  </a:cubicBezTo>
                  <a:cubicBezTo>
                    <a:pt x="913" y="1410"/>
                    <a:pt x="918" y="1409"/>
                    <a:pt x="923" y="1408"/>
                  </a:cubicBezTo>
                  <a:cubicBezTo>
                    <a:pt x="924" y="1408"/>
                    <a:pt x="924" y="1407"/>
                    <a:pt x="925" y="1407"/>
                  </a:cubicBezTo>
                  <a:cubicBezTo>
                    <a:pt x="927" y="1400"/>
                    <a:pt x="928" y="1393"/>
                    <a:pt x="930" y="1385"/>
                  </a:cubicBezTo>
                  <a:cubicBezTo>
                    <a:pt x="934" y="1386"/>
                    <a:pt x="931" y="1400"/>
                    <a:pt x="940" y="1390"/>
                  </a:cubicBezTo>
                  <a:cubicBezTo>
                    <a:pt x="946" y="1398"/>
                    <a:pt x="952" y="1406"/>
                    <a:pt x="964" y="1400"/>
                  </a:cubicBezTo>
                  <a:cubicBezTo>
                    <a:pt x="968" y="1396"/>
                    <a:pt x="971" y="1390"/>
                    <a:pt x="978" y="1388"/>
                  </a:cubicBezTo>
                  <a:cubicBezTo>
                    <a:pt x="982" y="1387"/>
                    <a:pt x="987" y="1388"/>
                    <a:pt x="991" y="1385"/>
                  </a:cubicBezTo>
                  <a:cubicBezTo>
                    <a:pt x="991" y="1387"/>
                    <a:pt x="991" y="1390"/>
                    <a:pt x="991" y="1392"/>
                  </a:cubicBezTo>
                  <a:cubicBezTo>
                    <a:pt x="994" y="1393"/>
                    <a:pt x="998" y="1394"/>
                    <a:pt x="999" y="1396"/>
                  </a:cubicBezTo>
                  <a:cubicBezTo>
                    <a:pt x="1000" y="1401"/>
                    <a:pt x="993" y="1398"/>
                    <a:pt x="992" y="1402"/>
                  </a:cubicBezTo>
                  <a:cubicBezTo>
                    <a:pt x="993" y="1405"/>
                    <a:pt x="995" y="1409"/>
                    <a:pt x="996" y="1412"/>
                  </a:cubicBezTo>
                  <a:cubicBezTo>
                    <a:pt x="1000" y="1410"/>
                    <a:pt x="1000" y="1404"/>
                    <a:pt x="1006" y="1403"/>
                  </a:cubicBezTo>
                  <a:cubicBezTo>
                    <a:pt x="1006" y="1406"/>
                    <a:pt x="1006" y="1409"/>
                    <a:pt x="1006" y="1412"/>
                  </a:cubicBezTo>
                  <a:cubicBezTo>
                    <a:pt x="1010" y="1417"/>
                    <a:pt x="1015" y="1419"/>
                    <a:pt x="1021" y="1417"/>
                  </a:cubicBezTo>
                  <a:cubicBezTo>
                    <a:pt x="1021" y="1417"/>
                    <a:pt x="1021" y="1417"/>
                    <a:pt x="1021" y="1417"/>
                  </a:cubicBezTo>
                  <a:cubicBezTo>
                    <a:pt x="1029" y="1415"/>
                    <a:pt x="1036" y="1419"/>
                    <a:pt x="1043" y="1420"/>
                  </a:cubicBezTo>
                  <a:cubicBezTo>
                    <a:pt x="1043" y="1421"/>
                    <a:pt x="1043" y="1423"/>
                    <a:pt x="1043" y="1424"/>
                  </a:cubicBezTo>
                  <a:cubicBezTo>
                    <a:pt x="1048" y="1424"/>
                    <a:pt x="1052" y="1424"/>
                    <a:pt x="1057" y="1424"/>
                  </a:cubicBezTo>
                  <a:cubicBezTo>
                    <a:pt x="1058" y="1423"/>
                    <a:pt x="1058" y="1423"/>
                    <a:pt x="1058" y="1423"/>
                  </a:cubicBezTo>
                  <a:cubicBezTo>
                    <a:pt x="1058" y="1423"/>
                    <a:pt x="1058" y="1423"/>
                    <a:pt x="1058" y="1423"/>
                  </a:cubicBezTo>
                  <a:cubicBezTo>
                    <a:pt x="1068" y="1414"/>
                    <a:pt x="1065" y="1431"/>
                    <a:pt x="1071" y="1430"/>
                  </a:cubicBezTo>
                  <a:cubicBezTo>
                    <a:pt x="1072" y="1430"/>
                    <a:pt x="1073" y="1429"/>
                    <a:pt x="1074" y="1429"/>
                  </a:cubicBezTo>
                  <a:cubicBezTo>
                    <a:pt x="1071" y="1413"/>
                    <a:pt x="1082" y="1415"/>
                    <a:pt x="1091" y="1414"/>
                  </a:cubicBezTo>
                  <a:cubicBezTo>
                    <a:pt x="1092" y="1414"/>
                    <a:pt x="1093" y="1415"/>
                    <a:pt x="1094" y="1415"/>
                  </a:cubicBezTo>
                  <a:cubicBezTo>
                    <a:pt x="1094" y="1416"/>
                    <a:pt x="1094" y="1417"/>
                    <a:pt x="1095" y="1418"/>
                  </a:cubicBezTo>
                  <a:cubicBezTo>
                    <a:pt x="1094" y="1421"/>
                    <a:pt x="1096" y="1423"/>
                    <a:pt x="1099" y="1424"/>
                  </a:cubicBezTo>
                  <a:cubicBezTo>
                    <a:pt x="1101" y="1424"/>
                    <a:pt x="1104" y="1423"/>
                    <a:pt x="1106" y="1422"/>
                  </a:cubicBezTo>
                  <a:cubicBezTo>
                    <a:pt x="1108" y="1433"/>
                    <a:pt x="1113" y="1442"/>
                    <a:pt x="1120" y="1451"/>
                  </a:cubicBezTo>
                  <a:cubicBezTo>
                    <a:pt x="1122" y="1449"/>
                    <a:pt x="1123" y="1447"/>
                    <a:pt x="1125" y="1446"/>
                  </a:cubicBezTo>
                  <a:cubicBezTo>
                    <a:pt x="1126" y="1446"/>
                    <a:pt x="1127" y="1446"/>
                    <a:pt x="1127" y="1446"/>
                  </a:cubicBezTo>
                  <a:cubicBezTo>
                    <a:pt x="1129" y="1448"/>
                    <a:pt x="1130" y="1450"/>
                    <a:pt x="1131" y="1452"/>
                  </a:cubicBezTo>
                  <a:cubicBezTo>
                    <a:pt x="1140" y="1456"/>
                    <a:pt x="1144" y="1463"/>
                    <a:pt x="1140" y="1472"/>
                  </a:cubicBezTo>
                  <a:cubicBezTo>
                    <a:pt x="1138" y="1478"/>
                    <a:pt x="1137" y="1483"/>
                    <a:pt x="1144" y="1485"/>
                  </a:cubicBezTo>
                  <a:cubicBezTo>
                    <a:pt x="1147" y="1485"/>
                    <a:pt x="1149" y="1485"/>
                    <a:pt x="1151" y="1485"/>
                  </a:cubicBezTo>
                  <a:cubicBezTo>
                    <a:pt x="1155" y="1493"/>
                    <a:pt x="1145" y="1504"/>
                    <a:pt x="1155" y="1511"/>
                  </a:cubicBezTo>
                  <a:cubicBezTo>
                    <a:pt x="1154" y="1514"/>
                    <a:pt x="1152" y="1516"/>
                    <a:pt x="1156" y="1518"/>
                  </a:cubicBezTo>
                  <a:cubicBezTo>
                    <a:pt x="1158" y="1516"/>
                    <a:pt x="1161" y="1514"/>
                    <a:pt x="1164" y="1512"/>
                  </a:cubicBezTo>
                  <a:cubicBezTo>
                    <a:pt x="1167" y="1519"/>
                    <a:pt x="1174" y="1513"/>
                    <a:pt x="1178" y="1516"/>
                  </a:cubicBezTo>
                  <a:cubicBezTo>
                    <a:pt x="1176" y="1525"/>
                    <a:pt x="1197" y="1526"/>
                    <a:pt x="1185" y="1539"/>
                  </a:cubicBezTo>
                  <a:cubicBezTo>
                    <a:pt x="1193" y="1541"/>
                    <a:pt x="1192" y="1534"/>
                    <a:pt x="1195" y="1532"/>
                  </a:cubicBezTo>
                  <a:cubicBezTo>
                    <a:pt x="1194" y="1527"/>
                    <a:pt x="1197" y="1524"/>
                    <a:pt x="1200" y="1520"/>
                  </a:cubicBezTo>
                  <a:cubicBezTo>
                    <a:pt x="1199" y="1520"/>
                    <a:pt x="1199" y="1520"/>
                    <a:pt x="1199" y="1520"/>
                  </a:cubicBezTo>
                  <a:cubicBezTo>
                    <a:pt x="1201" y="1516"/>
                    <a:pt x="1204" y="1512"/>
                    <a:pt x="1207" y="1508"/>
                  </a:cubicBezTo>
                  <a:cubicBezTo>
                    <a:pt x="1208" y="1504"/>
                    <a:pt x="1209" y="1500"/>
                    <a:pt x="1211" y="1495"/>
                  </a:cubicBezTo>
                  <a:cubicBezTo>
                    <a:pt x="1211" y="1494"/>
                    <a:pt x="1211" y="1493"/>
                    <a:pt x="1212" y="1492"/>
                  </a:cubicBezTo>
                  <a:cubicBezTo>
                    <a:pt x="1219" y="1485"/>
                    <a:pt x="1221" y="1474"/>
                    <a:pt x="1226" y="1465"/>
                  </a:cubicBezTo>
                  <a:cubicBezTo>
                    <a:pt x="1229" y="1456"/>
                    <a:pt x="1240" y="1465"/>
                    <a:pt x="1244" y="1456"/>
                  </a:cubicBezTo>
                  <a:cubicBezTo>
                    <a:pt x="1244" y="1455"/>
                    <a:pt x="1244" y="1455"/>
                    <a:pt x="1244" y="1455"/>
                  </a:cubicBezTo>
                  <a:cubicBezTo>
                    <a:pt x="1246" y="1455"/>
                    <a:pt x="1248" y="1454"/>
                    <a:pt x="1250" y="1452"/>
                  </a:cubicBezTo>
                  <a:cubicBezTo>
                    <a:pt x="1250" y="1457"/>
                    <a:pt x="1249" y="1461"/>
                    <a:pt x="1256" y="1463"/>
                  </a:cubicBezTo>
                  <a:cubicBezTo>
                    <a:pt x="1262" y="1464"/>
                    <a:pt x="1269" y="1466"/>
                    <a:pt x="1274" y="1462"/>
                  </a:cubicBezTo>
                  <a:cubicBezTo>
                    <a:pt x="1275" y="1466"/>
                    <a:pt x="1278" y="1469"/>
                    <a:pt x="1281" y="1471"/>
                  </a:cubicBezTo>
                  <a:cubicBezTo>
                    <a:pt x="1283" y="1471"/>
                    <a:pt x="1284" y="1472"/>
                    <a:pt x="1286" y="1472"/>
                  </a:cubicBezTo>
                  <a:cubicBezTo>
                    <a:pt x="1298" y="1473"/>
                    <a:pt x="1307" y="1481"/>
                    <a:pt x="1316" y="1488"/>
                  </a:cubicBezTo>
                  <a:cubicBezTo>
                    <a:pt x="1320" y="1488"/>
                    <a:pt x="1322" y="1486"/>
                    <a:pt x="1324" y="1483"/>
                  </a:cubicBezTo>
                  <a:cubicBezTo>
                    <a:pt x="1325" y="1481"/>
                    <a:pt x="1325" y="1479"/>
                    <a:pt x="1325" y="1477"/>
                  </a:cubicBezTo>
                  <a:cubicBezTo>
                    <a:pt x="1329" y="1475"/>
                    <a:pt x="1330" y="1471"/>
                    <a:pt x="1334" y="1469"/>
                  </a:cubicBezTo>
                  <a:cubicBezTo>
                    <a:pt x="1338" y="1466"/>
                    <a:pt x="1341" y="1463"/>
                    <a:pt x="1340" y="1458"/>
                  </a:cubicBezTo>
                  <a:cubicBezTo>
                    <a:pt x="1342" y="1460"/>
                    <a:pt x="1343" y="1462"/>
                    <a:pt x="1346" y="1462"/>
                  </a:cubicBezTo>
                  <a:cubicBezTo>
                    <a:pt x="1349" y="1461"/>
                    <a:pt x="1349" y="1459"/>
                    <a:pt x="1348" y="1456"/>
                  </a:cubicBezTo>
                  <a:cubicBezTo>
                    <a:pt x="1361" y="1455"/>
                    <a:pt x="1374" y="1453"/>
                    <a:pt x="1386" y="1452"/>
                  </a:cubicBezTo>
                  <a:cubicBezTo>
                    <a:pt x="1386" y="1452"/>
                    <a:pt x="1386" y="1452"/>
                    <a:pt x="1386" y="1452"/>
                  </a:cubicBezTo>
                  <a:cubicBezTo>
                    <a:pt x="1388" y="1454"/>
                    <a:pt x="1390" y="1457"/>
                    <a:pt x="1392" y="1460"/>
                  </a:cubicBezTo>
                  <a:cubicBezTo>
                    <a:pt x="1397" y="1458"/>
                    <a:pt x="1398" y="1461"/>
                    <a:pt x="1398" y="1465"/>
                  </a:cubicBezTo>
                  <a:cubicBezTo>
                    <a:pt x="1399" y="1465"/>
                    <a:pt x="1400" y="1465"/>
                    <a:pt x="1401" y="1465"/>
                  </a:cubicBezTo>
                  <a:cubicBezTo>
                    <a:pt x="1401" y="1465"/>
                    <a:pt x="1401" y="1465"/>
                    <a:pt x="1401" y="1465"/>
                  </a:cubicBezTo>
                  <a:cubicBezTo>
                    <a:pt x="1401" y="1466"/>
                    <a:pt x="1401" y="1467"/>
                    <a:pt x="1401" y="1468"/>
                  </a:cubicBezTo>
                  <a:cubicBezTo>
                    <a:pt x="1418" y="1464"/>
                    <a:pt x="1426" y="1478"/>
                    <a:pt x="1435" y="1487"/>
                  </a:cubicBezTo>
                  <a:cubicBezTo>
                    <a:pt x="1435" y="1487"/>
                    <a:pt x="1435" y="1487"/>
                    <a:pt x="1435" y="1487"/>
                  </a:cubicBezTo>
                  <a:cubicBezTo>
                    <a:pt x="1434" y="1487"/>
                    <a:pt x="1433" y="1487"/>
                    <a:pt x="1432" y="1487"/>
                  </a:cubicBezTo>
                  <a:cubicBezTo>
                    <a:pt x="1422" y="1491"/>
                    <a:pt x="1433" y="1495"/>
                    <a:pt x="1431" y="1499"/>
                  </a:cubicBezTo>
                  <a:cubicBezTo>
                    <a:pt x="1430" y="1500"/>
                    <a:pt x="1429" y="1502"/>
                    <a:pt x="1428" y="1503"/>
                  </a:cubicBezTo>
                  <a:cubicBezTo>
                    <a:pt x="1428" y="1510"/>
                    <a:pt x="1434" y="1505"/>
                    <a:pt x="1437" y="1506"/>
                  </a:cubicBezTo>
                  <a:cubicBezTo>
                    <a:pt x="1437" y="1506"/>
                    <a:pt x="1437" y="1506"/>
                    <a:pt x="1437" y="1506"/>
                  </a:cubicBezTo>
                  <a:cubicBezTo>
                    <a:pt x="1437" y="1508"/>
                    <a:pt x="1438" y="1510"/>
                    <a:pt x="1439" y="1512"/>
                  </a:cubicBezTo>
                  <a:cubicBezTo>
                    <a:pt x="1447" y="1506"/>
                    <a:pt x="1451" y="1498"/>
                    <a:pt x="1454" y="1489"/>
                  </a:cubicBezTo>
                  <a:cubicBezTo>
                    <a:pt x="1456" y="1488"/>
                    <a:pt x="1459" y="1487"/>
                    <a:pt x="1461" y="1486"/>
                  </a:cubicBezTo>
                  <a:cubicBezTo>
                    <a:pt x="1463" y="1484"/>
                    <a:pt x="1466" y="1482"/>
                    <a:pt x="1469" y="1482"/>
                  </a:cubicBezTo>
                  <a:cubicBezTo>
                    <a:pt x="1469" y="1483"/>
                    <a:pt x="1469" y="1485"/>
                    <a:pt x="1470" y="1486"/>
                  </a:cubicBezTo>
                  <a:cubicBezTo>
                    <a:pt x="1471" y="1489"/>
                    <a:pt x="1471" y="1493"/>
                    <a:pt x="1476" y="1492"/>
                  </a:cubicBezTo>
                  <a:cubicBezTo>
                    <a:pt x="1483" y="1487"/>
                    <a:pt x="1483" y="1495"/>
                    <a:pt x="1486" y="1497"/>
                  </a:cubicBezTo>
                  <a:cubicBezTo>
                    <a:pt x="1488" y="1497"/>
                    <a:pt x="1489" y="1496"/>
                    <a:pt x="1489" y="1494"/>
                  </a:cubicBezTo>
                  <a:cubicBezTo>
                    <a:pt x="1490" y="1494"/>
                    <a:pt x="1490" y="1494"/>
                    <a:pt x="1491" y="1494"/>
                  </a:cubicBezTo>
                  <a:cubicBezTo>
                    <a:pt x="1494" y="1491"/>
                    <a:pt x="1495" y="1487"/>
                    <a:pt x="1499" y="1484"/>
                  </a:cubicBezTo>
                  <a:cubicBezTo>
                    <a:pt x="1500" y="1484"/>
                    <a:pt x="1501" y="1483"/>
                    <a:pt x="1501" y="1481"/>
                  </a:cubicBezTo>
                  <a:cubicBezTo>
                    <a:pt x="1505" y="1476"/>
                    <a:pt x="1512" y="1474"/>
                    <a:pt x="1516" y="1469"/>
                  </a:cubicBezTo>
                  <a:cubicBezTo>
                    <a:pt x="1517" y="1471"/>
                    <a:pt x="1518" y="1472"/>
                    <a:pt x="1520" y="1471"/>
                  </a:cubicBezTo>
                  <a:cubicBezTo>
                    <a:pt x="1530" y="1482"/>
                    <a:pt x="1536" y="1482"/>
                    <a:pt x="1544" y="1470"/>
                  </a:cubicBezTo>
                  <a:cubicBezTo>
                    <a:pt x="1544" y="1470"/>
                    <a:pt x="1544" y="1470"/>
                    <a:pt x="1544" y="1470"/>
                  </a:cubicBezTo>
                  <a:cubicBezTo>
                    <a:pt x="1546" y="1474"/>
                    <a:pt x="1549" y="1477"/>
                    <a:pt x="1549" y="1482"/>
                  </a:cubicBezTo>
                  <a:cubicBezTo>
                    <a:pt x="1552" y="1492"/>
                    <a:pt x="1545" y="1499"/>
                    <a:pt x="1541" y="1506"/>
                  </a:cubicBezTo>
                  <a:cubicBezTo>
                    <a:pt x="1540" y="1507"/>
                    <a:pt x="1541" y="1509"/>
                    <a:pt x="1541" y="1510"/>
                  </a:cubicBezTo>
                  <a:cubicBezTo>
                    <a:pt x="1543" y="1511"/>
                    <a:pt x="1544" y="1512"/>
                    <a:pt x="1545" y="1512"/>
                  </a:cubicBezTo>
                  <a:cubicBezTo>
                    <a:pt x="1549" y="1513"/>
                    <a:pt x="1551" y="1512"/>
                    <a:pt x="1554" y="1511"/>
                  </a:cubicBezTo>
                  <a:cubicBezTo>
                    <a:pt x="1555" y="1510"/>
                    <a:pt x="1556" y="1510"/>
                    <a:pt x="1557" y="1510"/>
                  </a:cubicBezTo>
                  <a:cubicBezTo>
                    <a:pt x="1560" y="1511"/>
                    <a:pt x="1563" y="1511"/>
                    <a:pt x="1565" y="1504"/>
                  </a:cubicBezTo>
                  <a:cubicBezTo>
                    <a:pt x="1565" y="1503"/>
                    <a:pt x="1565" y="1503"/>
                    <a:pt x="1565" y="1503"/>
                  </a:cubicBezTo>
                  <a:cubicBezTo>
                    <a:pt x="1566" y="1503"/>
                    <a:pt x="1568" y="1503"/>
                    <a:pt x="1569" y="1504"/>
                  </a:cubicBezTo>
                  <a:cubicBezTo>
                    <a:pt x="1573" y="1509"/>
                    <a:pt x="1577" y="1514"/>
                    <a:pt x="1584" y="1514"/>
                  </a:cubicBezTo>
                  <a:cubicBezTo>
                    <a:pt x="1588" y="1513"/>
                    <a:pt x="1593" y="1513"/>
                    <a:pt x="1597" y="1511"/>
                  </a:cubicBezTo>
                  <a:cubicBezTo>
                    <a:pt x="1598" y="1510"/>
                    <a:pt x="1599" y="1508"/>
                    <a:pt x="1599" y="1506"/>
                  </a:cubicBezTo>
                  <a:cubicBezTo>
                    <a:pt x="1599" y="1505"/>
                    <a:pt x="1600" y="1504"/>
                    <a:pt x="1600" y="1504"/>
                  </a:cubicBezTo>
                  <a:cubicBezTo>
                    <a:pt x="1603" y="1498"/>
                    <a:pt x="1611" y="1496"/>
                    <a:pt x="1610" y="1488"/>
                  </a:cubicBezTo>
                  <a:cubicBezTo>
                    <a:pt x="1609" y="1487"/>
                    <a:pt x="1609" y="1487"/>
                    <a:pt x="1609" y="1487"/>
                  </a:cubicBezTo>
                  <a:cubicBezTo>
                    <a:pt x="1612" y="1486"/>
                    <a:pt x="1614" y="1484"/>
                    <a:pt x="1617" y="1481"/>
                  </a:cubicBezTo>
                  <a:cubicBezTo>
                    <a:pt x="1617" y="1479"/>
                    <a:pt x="1617" y="1476"/>
                    <a:pt x="1617" y="1473"/>
                  </a:cubicBezTo>
                  <a:cubicBezTo>
                    <a:pt x="1622" y="1468"/>
                    <a:pt x="1627" y="1463"/>
                    <a:pt x="1632" y="1458"/>
                  </a:cubicBezTo>
                  <a:cubicBezTo>
                    <a:pt x="1633" y="1456"/>
                    <a:pt x="1634" y="1454"/>
                    <a:pt x="1635" y="1452"/>
                  </a:cubicBezTo>
                  <a:cubicBezTo>
                    <a:pt x="1635" y="1452"/>
                    <a:pt x="1635" y="1452"/>
                    <a:pt x="1635" y="1452"/>
                  </a:cubicBezTo>
                  <a:cubicBezTo>
                    <a:pt x="1638" y="1455"/>
                    <a:pt x="1641" y="1456"/>
                    <a:pt x="1645" y="1455"/>
                  </a:cubicBezTo>
                  <a:cubicBezTo>
                    <a:pt x="1655" y="1454"/>
                    <a:pt x="1655" y="1463"/>
                    <a:pt x="1659" y="1468"/>
                  </a:cubicBezTo>
                  <a:cubicBezTo>
                    <a:pt x="1666" y="1467"/>
                    <a:pt x="1670" y="1462"/>
                    <a:pt x="1673" y="1456"/>
                  </a:cubicBezTo>
                  <a:cubicBezTo>
                    <a:pt x="1673" y="1455"/>
                    <a:pt x="1673" y="1454"/>
                    <a:pt x="1673" y="1454"/>
                  </a:cubicBezTo>
                  <a:cubicBezTo>
                    <a:pt x="1678" y="1450"/>
                    <a:pt x="1684" y="1447"/>
                    <a:pt x="1687" y="1442"/>
                  </a:cubicBezTo>
                  <a:cubicBezTo>
                    <a:pt x="1687" y="1441"/>
                    <a:pt x="1687" y="1441"/>
                    <a:pt x="1688" y="1441"/>
                  </a:cubicBezTo>
                  <a:cubicBezTo>
                    <a:pt x="1688" y="1441"/>
                    <a:pt x="1689" y="1441"/>
                    <a:pt x="1690" y="1441"/>
                  </a:cubicBezTo>
                  <a:cubicBezTo>
                    <a:pt x="1691" y="1440"/>
                    <a:pt x="1693" y="1439"/>
                    <a:pt x="1694" y="1438"/>
                  </a:cubicBezTo>
                  <a:cubicBezTo>
                    <a:pt x="1694" y="1437"/>
                    <a:pt x="1695" y="1435"/>
                    <a:pt x="1696" y="1433"/>
                  </a:cubicBezTo>
                  <a:cubicBezTo>
                    <a:pt x="1698" y="1432"/>
                    <a:pt x="1699" y="1431"/>
                    <a:pt x="1700" y="1430"/>
                  </a:cubicBezTo>
                  <a:cubicBezTo>
                    <a:pt x="1701" y="1422"/>
                    <a:pt x="1705" y="1416"/>
                    <a:pt x="1711" y="1411"/>
                  </a:cubicBezTo>
                  <a:cubicBezTo>
                    <a:pt x="1711" y="1411"/>
                    <a:pt x="1711" y="1411"/>
                    <a:pt x="1711" y="1411"/>
                  </a:cubicBezTo>
                  <a:cubicBezTo>
                    <a:pt x="1713" y="1415"/>
                    <a:pt x="1715" y="1418"/>
                    <a:pt x="1717" y="1421"/>
                  </a:cubicBezTo>
                  <a:cubicBezTo>
                    <a:pt x="1718" y="1420"/>
                    <a:pt x="1719" y="1419"/>
                    <a:pt x="1721" y="1418"/>
                  </a:cubicBezTo>
                  <a:cubicBezTo>
                    <a:pt x="1722" y="1417"/>
                    <a:pt x="1724" y="1416"/>
                    <a:pt x="1724" y="1414"/>
                  </a:cubicBezTo>
                  <a:cubicBezTo>
                    <a:pt x="1725" y="1414"/>
                    <a:pt x="1725" y="1414"/>
                    <a:pt x="1725" y="1414"/>
                  </a:cubicBezTo>
                  <a:cubicBezTo>
                    <a:pt x="1729" y="1413"/>
                    <a:pt x="1732" y="1411"/>
                    <a:pt x="1734" y="1408"/>
                  </a:cubicBezTo>
                  <a:cubicBezTo>
                    <a:pt x="1735" y="1409"/>
                    <a:pt x="1735" y="1409"/>
                    <a:pt x="1735" y="1409"/>
                  </a:cubicBezTo>
                  <a:cubicBezTo>
                    <a:pt x="1735" y="1409"/>
                    <a:pt x="1734" y="1410"/>
                    <a:pt x="1734" y="1411"/>
                  </a:cubicBezTo>
                  <a:cubicBezTo>
                    <a:pt x="1733" y="1421"/>
                    <a:pt x="1742" y="1420"/>
                    <a:pt x="1748" y="1423"/>
                  </a:cubicBezTo>
                  <a:cubicBezTo>
                    <a:pt x="1750" y="1428"/>
                    <a:pt x="1754" y="1430"/>
                    <a:pt x="1759" y="1431"/>
                  </a:cubicBezTo>
                  <a:cubicBezTo>
                    <a:pt x="1765" y="1438"/>
                    <a:pt x="1771" y="1442"/>
                    <a:pt x="1774" y="1429"/>
                  </a:cubicBezTo>
                  <a:cubicBezTo>
                    <a:pt x="1774" y="1427"/>
                    <a:pt x="1774" y="1426"/>
                    <a:pt x="1774" y="1425"/>
                  </a:cubicBezTo>
                  <a:cubicBezTo>
                    <a:pt x="1782" y="1415"/>
                    <a:pt x="1793" y="1416"/>
                    <a:pt x="1803" y="1427"/>
                  </a:cubicBezTo>
                  <a:cubicBezTo>
                    <a:pt x="1803" y="1428"/>
                    <a:pt x="1803" y="1428"/>
                    <a:pt x="1803" y="1429"/>
                  </a:cubicBezTo>
                  <a:cubicBezTo>
                    <a:pt x="1802" y="1434"/>
                    <a:pt x="1799" y="1441"/>
                    <a:pt x="1806" y="1443"/>
                  </a:cubicBezTo>
                  <a:cubicBezTo>
                    <a:pt x="1814" y="1445"/>
                    <a:pt x="1818" y="1439"/>
                    <a:pt x="1820" y="1431"/>
                  </a:cubicBezTo>
                  <a:cubicBezTo>
                    <a:pt x="1829" y="1433"/>
                    <a:pt x="1824" y="1449"/>
                    <a:pt x="1837" y="1448"/>
                  </a:cubicBezTo>
                  <a:cubicBezTo>
                    <a:pt x="1837" y="1449"/>
                    <a:pt x="1838" y="1450"/>
                    <a:pt x="1839" y="1450"/>
                  </a:cubicBezTo>
                  <a:cubicBezTo>
                    <a:pt x="1842" y="1451"/>
                    <a:pt x="1844" y="1451"/>
                    <a:pt x="1846" y="1450"/>
                  </a:cubicBezTo>
                  <a:cubicBezTo>
                    <a:pt x="1847" y="1450"/>
                    <a:pt x="1847" y="1449"/>
                    <a:pt x="1848" y="1449"/>
                  </a:cubicBezTo>
                  <a:cubicBezTo>
                    <a:pt x="1850" y="1449"/>
                    <a:pt x="1851" y="1449"/>
                    <a:pt x="1853" y="1450"/>
                  </a:cubicBezTo>
                  <a:cubicBezTo>
                    <a:pt x="1856" y="1449"/>
                    <a:pt x="1859" y="1449"/>
                    <a:pt x="1862" y="1449"/>
                  </a:cubicBezTo>
                  <a:cubicBezTo>
                    <a:pt x="1863" y="1449"/>
                    <a:pt x="1863" y="1448"/>
                    <a:pt x="1863" y="1447"/>
                  </a:cubicBezTo>
                  <a:cubicBezTo>
                    <a:pt x="1865" y="1447"/>
                    <a:pt x="1866" y="1447"/>
                    <a:pt x="1867" y="1446"/>
                  </a:cubicBezTo>
                  <a:cubicBezTo>
                    <a:pt x="1871" y="1443"/>
                    <a:pt x="1872" y="1438"/>
                    <a:pt x="1872" y="1434"/>
                  </a:cubicBezTo>
                  <a:cubicBezTo>
                    <a:pt x="1872" y="1433"/>
                    <a:pt x="1872" y="1432"/>
                    <a:pt x="1872" y="1431"/>
                  </a:cubicBezTo>
                  <a:cubicBezTo>
                    <a:pt x="1872" y="1431"/>
                    <a:pt x="1872" y="1431"/>
                    <a:pt x="1872" y="1431"/>
                  </a:cubicBezTo>
                  <a:cubicBezTo>
                    <a:pt x="1872" y="1431"/>
                    <a:pt x="1872" y="1431"/>
                    <a:pt x="1872" y="1431"/>
                  </a:cubicBezTo>
                  <a:cubicBezTo>
                    <a:pt x="1873" y="1430"/>
                    <a:pt x="1874" y="1430"/>
                    <a:pt x="1874" y="1429"/>
                  </a:cubicBezTo>
                  <a:cubicBezTo>
                    <a:pt x="1877" y="1427"/>
                    <a:pt x="1880" y="1429"/>
                    <a:pt x="1883" y="1431"/>
                  </a:cubicBezTo>
                  <a:cubicBezTo>
                    <a:pt x="1886" y="1433"/>
                    <a:pt x="1888" y="1435"/>
                    <a:pt x="1891" y="1436"/>
                  </a:cubicBezTo>
                  <a:cubicBezTo>
                    <a:pt x="1891" y="1436"/>
                    <a:pt x="1891" y="1436"/>
                    <a:pt x="1891" y="1436"/>
                  </a:cubicBezTo>
                  <a:cubicBezTo>
                    <a:pt x="1891" y="1436"/>
                    <a:pt x="1891" y="1436"/>
                    <a:pt x="1891" y="1436"/>
                  </a:cubicBezTo>
                  <a:cubicBezTo>
                    <a:pt x="1890" y="1448"/>
                    <a:pt x="1891" y="1460"/>
                    <a:pt x="1895" y="1471"/>
                  </a:cubicBezTo>
                  <a:cubicBezTo>
                    <a:pt x="1897" y="1471"/>
                    <a:pt x="1898" y="1471"/>
                    <a:pt x="1899" y="1471"/>
                  </a:cubicBezTo>
                  <a:cubicBezTo>
                    <a:pt x="1906" y="1464"/>
                    <a:pt x="1900" y="1456"/>
                    <a:pt x="1901" y="1449"/>
                  </a:cubicBezTo>
                  <a:cubicBezTo>
                    <a:pt x="1901" y="1448"/>
                    <a:pt x="1901" y="1448"/>
                    <a:pt x="1901" y="1447"/>
                  </a:cubicBezTo>
                  <a:cubicBezTo>
                    <a:pt x="1902" y="1446"/>
                    <a:pt x="1903" y="1444"/>
                    <a:pt x="1904" y="1442"/>
                  </a:cubicBezTo>
                  <a:cubicBezTo>
                    <a:pt x="1904" y="1441"/>
                    <a:pt x="1905" y="1441"/>
                    <a:pt x="1906" y="1440"/>
                  </a:cubicBezTo>
                  <a:cubicBezTo>
                    <a:pt x="1906" y="1441"/>
                    <a:pt x="1906" y="1441"/>
                    <a:pt x="1906" y="1441"/>
                  </a:cubicBezTo>
                  <a:cubicBezTo>
                    <a:pt x="1908" y="1443"/>
                    <a:pt x="1908" y="1446"/>
                    <a:pt x="1908" y="1449"/>
                  </a:cubicBezTo>
                  <a:cubicBezTo>
                    <a:pt x="1909" y="1460"/>
                    <a:pt x="1914" y="1462"/>
                    <a:pt x="1922" y="1458"/>
                  </a:cubicBezTo>
                  <a:cubicBezTo>
                    <a:pt x="1922" y="1459"/>
                    <a:pt x="1922" y="1461"/>
                    <a:pt x="1922" y="1463"/>
                  </a:cubicBezTo>
                  <a:cubicBezTo>
                    <a:pt x="1923" y="1465"/>
                    <a:pt x="1924" y="1467"/>
                    <a:pt x="1925" y="1469"/>
                  </a:cubicBezTo>
                  <a:cubicBezTo>
                    <a:pt x="1927" y="1470"/>
                    <a:pt x="1930" y="1470"/>
                    <a:pt x="1931" y="1473"/>
                  </a:cubicBezTo>
                  <a:cubicBezTo>
                    <a:pt x="1931" y="1473"/>
                    <a:pt x="1931" y="1473"/>
                    <a:pt x="1931" y="1473"/>
                  </a:cubicBezTo>
                  <a:cubicBezTo>
                    <a:pt x="1933" y="1474"/>
                    <a:pt x="1935" y="1476"/>
                    <a:pt x="1937" y="1477"/>
                  </a:cubicBezTo>
                  <a:cubicBezTo>
                    <a:pt x="1938" y="1478"/>
                    <a:pt x="1939" y="1479"/>
                    <a:pt x="1940" y="1481"/>
                  </a:cubicBezTo>
                  <a:cubicBezTo>
                    <a:pt x="1955" y="1482"/>
                    <a:pt x="1948" y="1495"/>
                    <a:pt x="1952" y="1503"/>
                  </a:cubicBezTo>
                  <a:cubicBezTo>
                    <a:pt x="1952" y="1503"/>
                    <a:pt x="1952" y="1503"/>
                    <a:pt x="1952" y="1503"/>
                  </a:cubicBezTo>
                  <a:cubicBezTo>
                    <a:pt x="1954" y="1504"/>
                    <a:pt x="1956" y="1503"/>
                    <a:pt x="1958" y="1502"/>
                  </a:cubicBezTo>
                  <a:cubicBezTo>
                    <a:pt x="1968" y="1494"/>
                    <a:pt x="1974" y="1501"/>
                    <a:pt x="1979" y="1509"/>
                  </a:cubicBezTo>
                  <a:cubicBezTo>
                    <a:pt x="1980" y="1511"/>
                    <a:pt x="1981" y="1514"/>
                    <a:pt x="1982" y="1517"/>
                  </a:cubicBezTo>
                  <a:cubicBezTo>
                    <a:pt x="1987" y="1519"/>
                    <a:pt x="1988" y="1513"/>
                    <a:pt x="1992" y="1512"/>
                  </a:cubicBezTo>
                  <a:cubicBezTo>
                    <a:pt x="1992" y="1515"/>
                    <a:pt x="1992" y="1518"/>
                    <a:pt x="1992" y="1521"/>
                  </a:cubicBezTo>
                  <a:cubicBezTo>
                    <a:pt x="1996" y="1524"/>
                    <a:pt x="2002" y="1523"/>
                    <a:pt x="2005" y="1528"/>
                  </a:cubicBezTo>
                  <a:cubicBezTo>
                    <a:pt x="2010" y="1529"/>
                    <a:pt x="2017" y="1530"/>
                    <a:pt x="2020" y="1536"/>
                  </a:cubicBezTo>
                  <a:cubicBezTo>
                    <a:pt x="2020" y="1536"/>
                    <a:pt x="2020" y="1537"/>
                    <a:pt x="2021" y="1537"/>
                  </a:cubicBezTo>
                  <a:cubicBezTo>
                    <a:pt x="2021" y="1537"/>
                    <a:pt x="2022" y="1537"/>
                    <a:pt x="2023" y="1536"/>
                  </a:cubicBezTo>
                  <a:cubicBezTo>
                    <a:pt x="2023" y="1536"/>
                    <a:pt x="2023" y="1536"/>
                    <a:pt x="2023" y="1536"/>
                  </a:cubicBezTo>
                  <a:cubicBezTo>
                    <a:pt x="2029" y="1534"/>
                    <a:pt x="2035" y="1532"/>
                    <a:pt x="2038" y="1527"/>
                  </a:cubicBezTo>
                  <a:cubicBezTo>
                    <a:pt x="2041" y="1521"/>
                    <a:pt x="2045" y="1516"/>
                    <a:pt x="2045" y="1509"/>
                  </a:cubicBezTo>
                  <a:cubicBezTo>
                    <a:pt x="2045" y="1509"/>
                    <a:pt x="2045" y="1508"/>
                    <a:pt x="2045" y="1507"/>
                  </a:cubicBezTo>
                  <a:cubicBezTo>
                    <a:pt x="2047" y="1508"/>
                    <a:pt x="2049" y="1507"/>
                    <a:pt x="2051" y="1506"/>
                  </a:cubicBezTo>
                  <a:cubicBezTo>
                    <a:pt x="2051" y="1505"/>
                    <a:pt x="2051" y="1505"/>
                    <a:pt x="2052" y="1504"/>
                  </a:cubicBezTo>
                  <a:cubicBezTo>
                    <a:pt x="2053" y="1505"/>
                    <a:pt x="2053" y="1507"/>
                    <a:pt x="2053" y="1509"/>
                  </a:cubicBezTo>
                  <a:cubicBezTo>
                    <a:pt x="2053" y="1510"/>
                    <a:pt x="2053" y="1510"/>
                    <a:pt x="2053" y="1510"/>
                  </a:cubicBezTo>
                  <a:cubicBezTo>
                    <a:pt x="2053" y="1510"/>
                    <a:pt x="2054" y="1510"/>
                    <a:pt x="2054" y="1511"/>
                  </a:cubicBezTo>
                  <a:cubicBezTo>
                    <a:pt x="2055" y="1511"/>
                    <a:pt x="2055" y="1511"/>
                    <a:pt x="2055" y="1511"/>
                  </a:cubicBezTo>
                  <a:cubicBezTo>
                    <a:pt x="2056" y="1518"/>
                    <a:pt x="2058" y="1523"/>
                    <a:pt x="2066" y="1524"/>
                  </a:cubicBezTo>
                  <a:cubicBezTo>
                    <a:pt x="2072" y="1522"/>
                    <a:pt x="2072" y="1516"/>
                    <a:pt x="2075" y="1512"/>
                  </a:cubicBezTo>
                  <a:cubicBezTo>
                    <a:pt x="2076" y="1511"/>
                    <a:pt x="2076" y="1510"/>
                    <a:pt x="2077" y="1509"/>
                  </a:cubicBezTo>
                  <a:cubicBezTo>
                    <a:pt x="2082" y="1507"/>
                    <a:pt x="2087" y="1508"/>
                    <a:pt x="2092" y="1505"/>
                  </a:cubicBezTo>
                  <a:cubicBezTo>
                    <a:pt x="2093" y="1505"/>
                    <a:pt x="2093" y="1504"/>
                    <a:pt x="2093" y="1503"/>
                  </a:cubicBezTo>
                  <a:cubicBezTo>
                    <a:pt x="2098" y="1502"/>
                    <a:pt x="2099" y="1510"/>
                    <a:pt x="2104" y="1509"/>
                  </a:cubicBezTo>
                  <a:cubicBezTo>
                    <a:pt x="2104" y="1508"/>
                    <a:pt x="2105" y="1507"/>
                    <a:pt x="2105" y="1506"/>
                  </a:cubicBezTo>
                  <a:cubicBezTo>
                    <a:pt x="2105" y="1504"/>
                    <a:pt x="2105" y="1502"/>
                    <a:pt x="2104" y="1499"/>
                  </a:cubicBezTo>
                  <a:cubicBezTo>
                    <a:pt x="2104" y="1499"/>
                    <a:pt x="2104" y="1499"/>
                    <a:pt x="2104" y="1499"/>
                  </a:cubicBezTo>
                  <a:cubicBezTo>
                    <a:pt x="2106" y="1498"/>
                    <a:pt x="2107" y="1498"/>
                    <a:pt x="2108" y="1497"/>
                  </a:cubicBezTo>
                  <a:cubicBezTo>
                    <a:pt x="2109" y="1502"/>
                    <a:pt x="2109" y="1508"/>
                    <a:pt x="2112" y="1512"/>
                  </a:cubicBezTo>
                  <a:cubicBezTo>
                    <a:pt x="2122" y="1523"/>
                    <a:pt x="2135" y="1532"/>
                    <a:pt x="2140" y="1548"/>
                  </a:cubicBezTo>
                  <a:cubicBezTo>
                    <a:pt x="2140" y="1548"/>
                    <a:pt x="2140" y="1549"/>
                    <a:pt x="2141" y="1549"/>
                  </a:cubicBezTo>
                  <a:cubicBezTo>
                    <a:pt x="2145" y="1552"/>
                    <a:pt x="2149" y="1550"/>
                    <a:pt x="2153" y="1549"/>
                  </a:cubicBezTo>
                  <a:cubicBezTo>
                    <a:pt x="2146" y="1566"/>
                    <a:pt x="2159" y="1573"/>
                    <a:pt x="2169" y="1581"/>
                  </a:cubicBezTo>
                  <a:cubicBezTo>
                    <a:pt x="2169" y="1581"/>
                    <a:pt x="2169" y="1581"/>
                    <a:pt x="2169" y="1581"/>
                  </a:cubicBezTo>
                  <a:cubicBezTo>
                    <a:pt x="2166" y="1591"/>
                    <a:pt x="2174" y="1599"/>
                    <a:pt x="2173" y="1608"/>
                  </a:cubicBezTo>
                  <a:cubicBezTo>
                    <a:pt x="2176" y="1622"/>
                    <a:pt x="2183" y="1616"/>
                    <a:pt x="2189" y="1612"/>
                  </a:cubicBezTo>
                  <a:cubicBezTo>
                    <a:pt x="2193" y="1611"/>
                    <a:pt x="2197" y="1608"/>
                    <a:pt x="2201" y="1607"/>
                  </a:cubicBezTo>
                  <a:cubicBezTo>
                    <a:pt x="2206" y="1612"/>
                    <a:pt x="2212" y="1616"/>
                    <a:pt x="2213" y="1624"/>
                  </a:cubicBezTo>
                  <a:cubicBezTo>
                    <a:pt x="2218" y="1626"/>
                    <a:pt x="2221" y="1622"/>
                    <a:pt x="2224" y="1619"/>
                  </a:cubicBezTo>
                  <a:cubicBezTo>
                    <a:pt x="2230" y="1623"/>
                    <a:pt x="2233" y="1616"/>
                    <a:pt x="2238" y="1615"/>
                  </a:cubicBezTo>
                  <a:cubicBezTo>
                    <a:pt x="2242" y="1614"/>
                    <a:pt x="2245" y="1606"/>
                    <a:pt x="2251" y="1611"/>
                  </a:cubicBezTo>
                  <a:cubicBezTo>
                    <a:pt x="2251" y="1618"/>
                    <a:pt x="2262" y="1612"/>
                    <a:pt x="2261" y="1620"/>
                  </a:cubicBezTo>
                  <a:cubicBezTo>
                    <a:pt x="2268" y="1622"/>
                    <a:pt x="2273" y="1618"/>
                    <a:pt x="2277" y="1612"/>
                  </a:cubicBezTo>
                  <a:cubicBezTo>
                    <a:pt x="2279" y="1611"/>
                    <a:pt x="2279" y="1609"/>
                    <a:pt x="2278" y="1606"/>
                  </a:cubicBezTo>
                  <a:cubicBezTo>
                    <a:pt x="2278" y="1606"/>
                    <a:pt x="2278" y="1606"/>
                    <a:pt x="2278" y="1606"/>
                  </a:cubicBezTo>
                  <a:cubicBezTo>
                    <a:pt x="2285" y="1603"/>
                    <a:pt x="2290" y="1598"/>
                    <a:pt x="2291" y="1590"/>
                  </a:cubicBezTo>
                  <a:cubicBezTo>
                    <a:pt x="2291" y="1590"/>
                    <a:pt x="2291" y="1589"/>
                    <a:pt x="2291" y="1588"/>
                  </a:cubicBezTo>
                  <a:cubicBezTo>
                    <a:pt x="2293" y="1587"/>
                    <a:pt x="2293" y="1586"/>
                    <a:pt x="2292" y="1584"/>
                  </a:cubicBezTo>
                  <a:cubicBezTo>
                    <a:pt x="2291" y="1584"/>
                    <a:pt x="2291" y="1584"/>
                    <a:pt x="2291" y="1584"/>
                  </a:cubicBezTo>
                  <a:cubicBezTo>
                    <a:pt x="2298" y="1579"/>
                    <a:pt x="2305" y="1575"/>
                    <a:pt x="2308" y="1567"/>
                  </a:cubicBezTo>
                  <a:cubicBezTo>
                    <a:pt x="2309" y="1566"/>
                    <a:pt x="2309" y="1565"/>
                    <a:pt x="2310" y="1564"/>
                  </a:cubicBezTo>
                  <a:cubicBezTo>
                    <a:pt x="2311" y="1563"/>
                    <a:pt x="2313" y="1562"/>
                    <a:pt x="2315" y="1560"/>
                  </a:cubicBezTo>
                  <a:cubicBezTo>
                    <a:pt x="2316" y="1560"/>
                    <a:pt x="2317" y="1559"/>
                    <a:pt x="2318" y="1558"/>
                  </a:cubicBezTo>
                  <a:cubicBezTo>
                    <a:pt x="2319" y="1557"/>
                    <a:pt x="2319" y="1556"/>
                    <a:pt x="2319" y="1555"/>
                  </a:cubicBezTo>
                  <a:cubicBezTo>
                    <a:pt x="2319" y="1555"/>
                    <a:pt x="2319" y="1555"/>
                    <a:pt x="2319" y="1555"/>
                  </a:cubicBezTo>
                  <a:cubicBezTo>
                    <a:pt x="2326" y="1554"/>
                    <a:pt x="2332" y="1554"/>
                    <a:pt x="2338" y="1559"/>
                  </a:cubicBezTo>
                  <a:cubicBezTo>
                    <a:pt x="2338" y="1559"/>
                    <a:pt x="2338" y="1559"/>
                    <a:pt x="2338" y="1559"/>
                  </a:cubicBezTo>
                  <a:cubicBezTo>
                    <a:pt x="2339" y="1558"/>
                    <a:pt x="2339" y="1557"/>
                    <a:pt x="2339" y="1555"/>
                  </a:cubicBezTo>
                  <a:cubicBezTo>
                    <a:pt x="2342" y="1556"/>
                    <a:pt x="2345" y="1557"/>
                    <a:pt x="2348" y="1558"/>
                  </a:cubicBezTo>
                  <a:cubicBezTo>
                    <a:pt x="2351" y="1557"/>
                    <a:pt x="2353" y="1555"/>
                    <a:pt x="2353" y="1552"/>
                  </a:cubicBezTo>
                  <a:cubicBezTo>
                    <a:pt x="2354" y="1549"/>
                    <a:pt x="2354" y="1546"/>
                    <a:pt x="2354" y="1543"/>
                  </a:cubicBezTo>
                  <a:cubicBezTo>
                    <a:pt x="2355" y="1543"/>
                    <a:pt x="2356" y="1543"/>
                    <a:pt x="2356" y="1543"/>
                  </a:cubicBezTo>
                  <a:cubicBezTo>
                    <a:pt x="2366" y="1546"/>
                    <a:pt x="2374" y="1543"/>
                    <a:pt x="2381" y="1535"/>
                  </a:cubicBezTo>
                  <a:cubicBezTo>
                    <a:pt x="2385" y="1533"/>
                    <a:pt x="2386" y="1539"/>
                    <a:pt x="2390" y="1539"/>
                  </a:cubicBezTo>
                  <a:cubicBezTo>
                    <a:pt x="2391" y="1538"/>
                    <a:pt x="2392" y="1537"/>
                    <a:pt x="2393" y="1535"/>
                  </a:cubicBezTo>
                  <a:cubicBezTo>
                    <a:pt x="2394" y="1537"/>
                    <a:pt x="2395" y="1539"/>
                    <a:pt x="2397" y="1540"/>
                  </a:cubicBezTo>
                  <a:cubicBezTo>
                    <a:pt x="2398" y="1542"/>
                    <a:pt x="2399" y="1545"/>
                    <a:pt x="2399" y="1547"/>
                  </a:cubicBezTo>
                  <a:cubicBezTo>
                    <a:pt x="2403" y="1549"/>
                    <a:pt x="2406" y="1548"/>
                    <a:pt x="2409" y="1546"/>
                  </a:cubicBezTo>
                  <a:cubicBezTo>
                    <a:pt x="2415" y="1542"/>
                    <a:pt x="2417" y="1537"/>
                    <a:pt x="2416" y="1530"/>
                  </a:cubicBezTo>
                  <a:cubicBezTo>
                    <a:pt x="2424" y="1532"/>
                    <a:pt x="2431" y="1533"/>
                    <a:pt x="2438" y="1530"/>
                  </a:cubicBezTo>
                  <a:cubicBezTo>
                    <a:pt x="2439" y="1531"/>
                    <a:pt x="2440" y="1532"/>
                    <a:pt x="2441" y="1534"/>
                  </a:cubicBezTo>
                  <a:cubicBezTo>
                    <a:pt x="2441" y="1536"/>
                    <a:pt x="2441" y="1539"/>
                    <a:pt x="2440" y="1542"/>
                  </a:cubicBezTo>
                  <a:cubicBezTo>
                    <a:pt x="2442" y="1547"/>
                    <a:pt x="2439" y="1552"/>
                    <a:pt x="2443" y="1556"/>
                  </a:cubicBezTo>
                  <a:cubicBezTo>
                    <a:pt x="2445" y="1555"/>
                    <a:pt x="2447" y="1554"/>
                    <a:pt x="2449" y="1553"/>
                  </a:cubicBezTo>
                  <a:cubicBezTo>
                    <a:pt x="2450" y="1553"/>
                    <a:pt x="2451" y="1553"/>
                    <a:pt x="2452" y="1553"/>
                  </a:cubicBezTo>
                  <a:cubicBezTo>
                    <a:pt x="2455" y="1556"/>
                    <a:pt x="2460" y="1554"/>
                    <a:pt x="2463" y="1556"/>
                  </a:cubicBezTo>
                  <a:cubicBezTo>
                    <a:pt x="2467" y="1556"/>
                    <a:pt x="2469" y="1559"/>
                    <a:pt x="2471" y="1561"/>
                  </a:cubicBezTo>
                  <a:cubicBezTo>
                    <a:pt x="2471" y="1562"/>
                    <a:pt x="2471" y="1563"/>
                    <a:pt x="2471" y="1564"/>
                  </a:cubicBezTo>
                  <a:cubicBezTo>
                    <a:pt x="2475" y="1569"/>
                    <a:pt x="2478" y="1572"/>
                    <a:pt x="2484" y="1567"/>
                  </a:cubicBezTo>
                  <a:cubicBezTo>
                    <a:pt x="2489" y="1562"/>
                    <a:pt x="2500" y="1567"/>
                    <a:pt x="2501" y="1556"/>
                  </a:cubicBezTo>
                  <a:cubicBezTo>
                    <a:pt x="2501" y="1555"/>
                    <a:pt x="2502" y="1555"/>
                    <a:pt x="2502" y="1554"/>
                  </a:cubicBezTo>
                  <a:cubicBezTo>
                    <a:pt x="2503" y="1550"/>
                    <a:pt x="2503" y="1545"/>
                    <a:pt x="2502" y="1541"/>
                  </a:cubicBezTo>
                  <a:cubicBezTo>
                    <a:pt x="2502" y="1540"/>
                    <a:pt x="2502" y="1540"/>
                    <a:pt x="2502" y="1540"/>
                  </a:cubicBezTo>
                  <a:cubicBezTo>
                    <a:pt x="2503" y="1539"/>
                    <a:pt x="2503" y="1537"/>
                    <a:pt x="2504" y="1536"/>
                  </a:cubicBezTo>
                  <a:cubicBezTo>
                    <a:pt x="2505" y="1535"/>
                    <a:pt x="2505" y="1533"/>
                    <a:pt x="2506" y="1531"/>
                  </a:cubicBezTo>
                  <a:cubicBezTo>
                    <a:pt x="2511" y="1534"/>
                    <a:pt x="2516" y="1534"/>
                    <a:pt x="2521" y="1531"/>
                  </a:cubicBezTo>
                  <a:cubicBezTo>
                    <a:pt x="2521" y="1534"/>
                    <a:pt x="2525" y="1534"/>
                    <a:pt x="2528" y="1535"/>
                  </a:cubicBezTo>
                  <a:cubicBezTo>
                    <a:pt x="2530" y="1538"/>
                    <a:pt x="2532" y="1540"/>
                    <a:pt x="2534" y="1542"/>
                  </a:cubicBezTo>
                  <a:cubicBezTo>
                    <a:pt x="2539" y="1540"/>
                    <a:pt x="2543" y="1543"/>
                    <a:pt x="2545" y="1547"/>
                  </a:cubicBezTo>
                  <a:cubicBezTo>
                    <a:pt x="2544" y="1548"/>
                    <a:pt x="2543" y="1549"/>
                    <a:pt x="2542" y="1550"/>
                  </a:cubicBezTo>
                  <a:cubicBezTo>
                    <a:pt x="2542" y="1552"/>
                    <a:pt x="2543" y="1554"/>
                    <a:pt x="2546" y="1554"/>
                  </a:cubicBezTo>
                  <a:cubicBezTo>
                    <a:pt x="2547" y="1555"/>
                    <a:pt x="2548" y="1555"/>
                    <a:pt x="2549" y="1555"/>
                  </a:cubicBezTo>
                  <a:cubicBezTo>
                    <a:pt x="2551" y="1557"/>
                    <a:pt x="2551" y="1563"/>
                    <a:pt x="2557" y="1560"/>
                  </a:cubicBezTo>
                  <a:cubicBezTo>
                    <a:pt x="2557" y="1559"/>
                    <a:pt x="2558" y="1558"/>
                    <a:pt x="2558" y="1557"/>
                  </a:cubicBezTo>
                  <a:cubicBezTo>
                    <a:pt x="2568" y="1564"/>
                    <a:pt x="2578" y="1572"/>
                    <a:pt x="2587" y="1556"/>
                  </a:cubicBezTo>
                  <a:cubicBezTo>
                    <a:pt x="2588" y="1555"/>
                    <a:pt x="2588" y="1553"/>
                    <a:pt x="2589" y="1552"/>
                  </a:cubicBezTo>
                  <a:cubicBezTo>
                    <a:pt x="2592" y="1553"/>
                    <a:pt x="2596" y="1556"/>
                    <a:pt x="2600" y="1556"/>
                  </a:cubicBezTo>
                  <a:cubicBezTo>
                    <a:pt x="2600" y="1556"/>
                    <a:pt x="2600" y="1556"/>
                    <a:pt x="2600" y="1556"/>
                  </a:cubicBezTo>
                  <a:cubicBezTo>
                    <a:pt x="2601" y="1556"/>
                    <a:pt x="2602" y="1556"/>
                    <a:pt x="2603" y="1556"/>
                  </a:cubicBezTo>
                  <a:cubicBezTo>
                    <a:pt x="2603" y="1556"/>
                    <a:pt x="2603" y="1556"/>
                    <a:pt x="2603" y="1556"/>
                  </a:cubicBezTo>
                  <a:cubicBezTo>
                    <a:pt x="2612" y="1558"/>
                    <a:pt x="2611" y="1567"/>
                    <a:pt x="2615" y="1573"/>
                  </a:cubicBezTo>
                  <a:cubicBezTo>
                    <a:pt x="2617" y="1574"/>
                    <a:pt x="2621" y="1576"/>
                    <a:pt x="2622" y="1575"/>
                  </a:cubicBezTo>
                  <a:cubicBezTo>
                    <a:pt x="2636" y="1567"/>
                    <a:pt x="2642" y="1577"/>
                    <a:pt x="2648" y="1587"/>
                  </a:cubicBezTo>
                  <a:cubicBezTo>
                    <a:pt x="2650" y="1587"/>
                    <a:pt x="2652" y="1586"/>
                    <a:pt x="2653" y="1585"/>
                  </a:cubicBezTo>
                  <a:cubicBezTo>
                    <a:pt x="2657" y="1581"/>
                    <a:pt x="2657" y="1577"/>
                    <a:pt x="2655" y="1572"/>
                  </a:cubicBezTo>
                  <a:cubicBezTo>
                    <a:pt x="2655" y="1571"/>
                    <a:pt x="2655" y="1571"/>
                    <a:pt x="2655" y="1571"/>
                  </a:cubicBezTo>
                  <a:cubicBezTo>
                    <a:pt x="2656" y="1569"/>
                    <a:pt x="2658" y="1568"/>
                    <a:pt x="2660" y="1566"/>
                  </a:cubicBezTo>
                  <a:cubicBezTo>
                    <a:pt x="2664" y="1564"/>
                    <a:pt x="2667" y="1560"/>
                    <a:pt x="2663" y="1555"/>
                  </a:cubicBezTo>
                  <a:cubicBezTo>
                    <a:pt x="2663" y="1554"/>
                    <a:pt x="2662" y="1553"/>
                    <a:pt x="2661" y="1553"/>
                  </a:cubicBezTo>
                  <a:cubicBezTo>
                    <a:pt x="2661" y="1552"/>
                    <a:pt x="2661" y="1552"/>
                    <a:pt x="2661" y="1551"/>
                  </a:cubicBezTo>
                  <a:cubicBezTo>
                    <a:pt x="2661" y="1551"/>
                    <a:pt x="2661" y="1551"/>
                    <a:pt x="2661" y="1551"/>
                  </a:cubicBezTo>
                  <a:cubicBezTo>
                    <a:pt x="2662" y="1550"/>
                    <a:pt x="2662" y="1550"/>
                    <a:pt x="2663" y="1549"/>
                  </a:cubicBezTo>
                  <a:cubicBezTo>
                    <a:pt x="2663" y="1551"/>
                    <a:pt x="2664" y="1554"/>
                    <a:pt x="2665" y="1556"/>
                  </a:cubicBezTo>
                  <a:cubicBezTo>
                    <a:pt x="2669" y="1559"/>
                    <a:pt x="2671" y="1557"/>
                    <a:pt x="2673" y="1554"/>
                  </a:cubicBezTo>
                  <a:cubicBezTo>
                    <a:pt x="2676" y="1551"/>
                    <a:pt x="2680" y="1548"/>
                    <a:pt x="2683" y="1545"/>
                  </a:cubicBezTo>
                  <a:cubicBezTo>
                    <a:pt x="2685" y="1541"/>
                    <a:pt x="2687" y="1541"/>
                    <a:pt x="2690" y="1542"/>
                  </a:cubicBezTo>
                  <a:cubicBezTo>
                    <a:pt x="2691" y="1540"/>
                    <a:pt x="2693" y="1539"/>
                    <a:pt x="2694" y="1537"/>
                  </a:cubicBezTo>
                  <a:cubicBezTo>
                    <a:pt x="2695" y="1537"/>
                    <a:pt x="2697" y="1537"/>
                    <a:pt x="2699" y="1537"/>
                  </a:cubicBezTo>
                  <a:cubicBezTo>
                    <a:pt x="2699" y="1537"/>
                    <a:pt x="2699" y="1537"/>
                    <a:pt x="2699" y="1537"/>
                  </a:cubicBezTo>
                  <a:cubicBezTo>
                    <a:pt x="2699" y="1539"/>
                    <a:pt x="2700" y="1541"/>
                    <a:pt x="2700" y="1543"/>
                  </a:cubicBezTo>
                  <a:cubicBezTo>
                    <a:pt x="2708" y="1545"/>
                    <a:pt x="2715" y="1542"/>
                    <a:pt x="2722" y="1538"/>
                  </a:cubicBezTo>
                  <a:cubicBezTo>
                    <a:pt x="2722" y="1538"/>
                    <a:pt x="2722" y="1538"/>
                    <a:pt x="2722" y="1538"/>
                  </a:cubicBezTo>
                  <a:cubicBezTo>
                    <a:pt x="2722" y="1539"/>
                    <a:pt x="2722" y="1540"/>
                    <a:pt x="2722" y="1541"/>
                  </a:cubicBezTo>
                  <a:cubicBezTo>
                    <a:pt x="2722" y="1541"/>
                    <a:pt x="2722" y="1541"/>
                    <a:pt x="2722" y="1541"/>
                  </a:cubicBezTo>
                  <a:cubicBezTo>
                    <a:pt x="2722" y="1541"/>
                    <a:pt x="2721" y="1542"/>
                    <a:pt x="2720" y="1542"/>
                  </a:cubicBezTo>
                  <a:cubicBezTo>
                    <a:pt x="2720" y="1548"/>
                    <a:pt x="2721" y="1553"/>
                    <a:pt x="2726" y="1554"/>
                  </a:cubicBezTo>
                  <a:cubicBezTo>
                    <a:pt x="2735" y="1557"/>
                    <a:pt x="2735" y="1564"/>
                    <a:pt x="2736" y="1571"/>
                  </a:cubicBezTo>
                  <a:cubicBezTo>
                    <a:pt x="2737" y="1572"/>
                    <a:pt x="2738" y="1573"/>
                    <a:pt x="2739" y="1575"/>
                  </a:cubicBezTo>
                  <a:cubicBezTo>
                    <a:pt x="2742" y="1577"/>
                    <a:pt x="2746" y="1578"/>
                    <a:pt x="2749" y="1581"/>
                  </a:cubicBezTo>
                  <a:cubicBezTo>
                    <a:pt x="2750" y="1582"/>
                    <a:pt x="2751" y="1583"/>
                    <a:pt x="2751" y="1584"/>
                  </a:cubicBezTo>
                  <a:cubicBezTo>
                    <a:pt x="2762" y="1580"/>
                    <a:pt x="2768" y="1590"/>
                    <a:pt x="2777" y="1592"/>
                  </a:cubicBezTo>
                  <a:cubicBezTo>
                    <a:pt x="2780" y="1594"/>
                    <a:pt x="2784" y="1593"/>
                    <a:pt x="2786" y="1596"/>
                  </a:cubicBezTo>
                  <a:cubicBezTo>
                    <a:pt x="2786" y="1600"/>
                    <a:pt x="2789" y="1601"/>
                    <a:pt x="2792" y="1603"/>
                  </a:cubicBezTo>
                  <a:cubicBezTo>
                    <a:pt x="2794" y="1601"/>
                    <a:pt x="2795" y="1598"/>
                    <a:pt x="2796" y="1596"/>
                  </a:cubicBezTo>
                  <a:cubicBezTo>
                    <a:pt x="2796" y="1595"/>
                    <a:pt x="2797" y="1595"/>
                    <a:pt x="2797" y="1594"/>
                  </a:cubicBezTo>
                  <a:cubicBezTo>
                    <a:pt x="2799" y="1593"/>
                    <a:pt x="2801" y="1592"/>
                    <a:pt x="2802" y="1590"/>
                  </a:cubicBezTo>
                  <a:cubicBezTo>
                    <a:pt x="2804" y="1587"/>
                    <a:pt x="2807" y="1586"/>
                    <a:pt x="2809" y="1583"/>
                  </a:cubicBezTo>
                  <a:cubicBezTo>
                    <a:pt x="2809" y="1583"/>
                    <a:pt x="2809" y="1583"/>
                    <a:pt x="2809" y="1583"/>
                  </a:cubicBezTo>
                  <a:cubicBezTo>
                    <a:pt x="2814" y="1580"/>
                    <a:pt x="2819" y="1576"/>
                    <a:pt x="2824" y="1574"/>
                  </a:cubicBezTo>
                  <a:cubicBezTo>
                    <a:pt x="2827" y="1571"/>
                    <a:pt x="2832" y="1568"/>
                    <a:pt x="2832" y="1563"/>
                  </a:cubicBezTo>
                  <a:cubicBezTo>
                    <a:pt x="2832" y="1562"/>
                    <a:pt x="2832" y="1560"/>
                    <a:pt x="2831" y="1559"/>
                  </a:cubicBezTo>
                  <a:cubicBezTo>
                    <a:pt x="2832" y="1559"/>
                    <a:pt x="2832" y="1559"/>
                    <a:pt x="2832" y="1559"/>
                  </a:cubicBezTo>
                  <a:cubicBezTo>
                    <a:pt x="2833" y="1558"/>
                    <a:pt x="2833" y="1557"/>
                    <a:pt x="2834" y="1556"/>
                  </a:cubicBezTo>
                  <a:cubicBezTo>
                    <a:pt x="2835" y="1559"/>
                    <a:pt x="2837" y="1561"/>
                    <a:pt x="2840" y="1562"/>
                  </a:cubicBezTo>
                  <a:cubicBezTo>
                    <a:pt x="2847" y="1564"/>
                    <a:pt x="2854" y="1564"/>
                    <a:pt x="2861" y="1562"/>
                  </a:cubicBezTo>
                  <a:cubicBezTo>
                    <a:pt x="2865" y="1559"/>
                    <a:pt x="2869" y="1557"/>
                    <a:pt x="2870" y="1551"/>
                  </a:cubicBezTo>
                  <a:cubicBezTo>
                    <a:pt x="2870" y="1551"/>
                    <a:pt x="2869" y="1550"/>
                    <a:pt x="2869" y="1550"/>
                  </a:cubicBezTo>
                  <a:cubicBezTo>
                    <a:pt x="2875" y="1548"/>
                    <a:pt x="2876" y="1544"/>
                    <a:pt x="2873" y="1539"/>
                  </a:cubicBezTo>
                  <a:cubicBezTo>
                    <a:pt x="2874" y="1539"/>
                    <a:pt x="2875" y="1539"/>
                    <a:pt x="2876" y="1539"/>
                  </a:cubicBezTo>
                  <a:cubicBezTo>
                    <a:pt x="2886" y="1534"/>
                    <a:pt x="2893" y="1524"/>
                    <a:pt x="2905" y="1521"/>
                  </a:cubicBezTo>
                  <a:cubicBezTo>
                    <a:pt x="2906" y="1521"/>
                    <a:pt x="2906" y="1521"/>
                    <a:pt x="2906" y="1521"/>
                  </a:cubicBezTo>
                  <a:cubicBezTo>
                    <a:pt x="2906" y="1523"/>
                    <a:pt x="2906" y="1524"/>
                    <a:pt x="2905" y="1526"/>
                  </a:cubicBezTo>
                  <a:cubicBezTo>
                    <a:pt x="2909" y="1526"/>
                    <a:pt x="2910" y="1524"/>
                    <a:pt x="2911" y="1522"/>
                  </a:cubicBezTo>
                  <a:cubicBezTo>
                    <a:pt x="2912" y="1522"/>
                    <a:pt x="2913" y="1522"/>
                    <a:pt x="2914" y="1522"/>
                  </a:cubicBezTo>
                  <a:cubicBezTo>
                    <a:pt x="2915" y="1522"/>
                    <a:pt x="2915" y="1521"/>
                    <a:pt x="2916" y="1521"/>
                  </a:cubicBezTo>
                  <a:cubicBezTo>
                    <a:pt x="2917" y="1524"/>
                    <a:pt x="2918" y="1527"/>
                    <a:pt x="2918" y="1531"/>
                  </a:cubicBezTo>
                  <a:cubicBezTo>
                    <a:pt x="2922" y="1534"/>
                    <a:pt x="2920" y="1539"/>
                    <a:pt x="2920" y="1543"/>
                  </a:cubicBezTo>
                  <a:cubicBezTo>
                    <a:pt x="2926" y="1536"/>
                    <a:pt x="2923" y="1527"/>
                    <a:pt x="2925" y="1519"/>
                  </a:cubicBezTo>
                  <a:cubicBezTo>
                    <a:pt x="2925" y="1519"/>
                    <a:pt x="2925" y="1519"/>
                    <a:pt x="2925" y="1519"/>
                  </a:cubicBezTo>
                  <a:cubicBezTo>
                    <a:pt x="2927" y="1519"/>
                    <a:pt x="2929" y="1519"/>
                    <a:pt x="2931" y="1519"/>
                  </a:cubicBezTo>
                  <a:cubicBezTo>
                    <a:pt x="2936" y="1508"/>
                    <a:pt x="2942" y="1512"/>
                    <a:pt x="2948" y="1519"/>
                  </a:cubicBezTo>
                  <a:cubicBezTo>
                    <a:pt x="2948" y="1521"/>
                    <a:pt x="2949" y="1522"/>
                    <a:pt x="2951" y="1520"/>
                  </a:cubicBezTo>
                  <a:cubicBezTo>
                    <a:pt x="2951" y="1520"/>
                    <a:pt x="2951" y="1520"/>
                    <a:pt x="2951" y="1520"/>
                  </a:cubicBezTo>
                  <a:cubicBezTo>
                    <a:pt x="2959" y="1522"/>
                    <a:pt x="2961" y="1513"/>
                    <a:pt x="2967" y="1512"/>
                  </a:cubicBezTo>
                  <a:cubicBezTo>
                    <a:pt x="2968" y="1510"/>
                    <a:pt x="2969" y="1509"/>
                    <a:pt x="2969" y="1507"/>
                  </a:cubicBezTo>
                  <a:cubicBezTo>
                    <a:pt x="2969" y="1507"/>
                    <a:pt x="2969" y="1506"/>
                    <a:pt x="2969" y="1506"/>
                  </a:cubicBezTo>
                  <a:cubicBezTo>
                    <a:pt x="2970" y="1503"/>
                    <a:pt x="2971" y="1500"/>
                    <a:pt x="2969" y="1498"/>
                  </a:cubicBezTo>
                  <a:cubicBezTo>
                    <a:pt x="2970" y="1497"/>
                    <a:pt x="2970" y="1497"/>
                    <a:pt x="2970" y="1497"/>
                  </a:cubicBezTo>
                  <a:cubicBezTo>
                    <a:pt x="2971" y="1495"/>
                    <a:pt x="2972" y="1493"/>
                    <a:pt x="2972" y="1490"/>
                  </a:cubicBezTo>
                  <a:cubicBezTo>
                    <a:pt x="2971" y="1489"/>
                    <a:pt x="2971" y="1488"/>
                    <a:pt x="2971" y="1487"/>
                  </a:cubicBezTo>
                  <a:cubicBezTo>
                    <a:pt x="2975" y="1488"/>
                    <a:pt x="2980" y="1485"/>
                    <a:pt x="2984" y="1485"/>
                  </a:cubicBezTo>
                  <a:cubicBezTo>
                    <a:pt x="2996" y="1497"/>
                    <a:pt x="3004" y="1490"/>
                    <a:pt x="3012" y="1482"/>
                  </a:cubicBezTo>
                  <a:cubicBezTo>
                    <a:pt x="3011" y="1485"/>
                    <a:pt x="3013" y="1488"/>
                    <a:pt x="3016" y="1490"/>
                  </a:cubicBezTo>
                  <a:cubicBezTo>
                    <a:pt x="3018" y="1490"/>
                    <a:pt x="3019" y="1490"/>
                    <a:pt x="3020" y="1491"/>
                  </a:cubicBezTo>
                  <a:cubicBezTo>
                    <a:pt x="3020" y="1494"/>
                    <a:pt x="3018" y="1498"/>
                    <a:pt x="3019" y="1502"/>
                  </a:cubicBezTo>
                  <a:cubicBezTo>
                    <a:pt x="3022" y="1504"/>
                    <a:pt x="3025" y="1509"/>
                    <a:pt x="3030" y="1505"/>
                  </a:cubicBezTo>
                  <a:cubicBezTo>
                    <a:pt x="3037" y="1497"/>
                    <a:pt x="3048" y="1498"/>
                    <a:pt x="3057" y="1496"/>
                  </a:cubicBezTo>
                  <a:cubicBezTo>
                    <a:pt x="3057" y="1498"/>
                    <a:pt x="3057" y="1499"/>
                    <a:pt x="3057" y="1501"/>
                  </a:cubicBezTo>
                  <a:cubicBezTo>
                    <a:pt x="3068" y="1501"/>
                    <a:pt x="3077" y="1495"/>
                    <a:pt x="3086" y="1490"/>
                  </a:cubicBezTo>
                  <a:cubicBezTo>
                    <a:pt x="3088" y="1492"/>
                    <a:pt x="3090" y="1494"/>
                    <a:pt x="3092" y="1496"/>
                  </a:cubicBezTo>
                  <a:cubicBezTo>
                    <a:pt x="3094" y="1493"/>
                    <a:pt x="3096" y="1488"/>
                    <a:pt x="3102" y="1491"/>
                  </a:cubicBezTo>
                  <a:cubicBezTo>
                    <a:pt x="3103" y="1491"/>
                    <a:pt x="3104" y="1491"/>
                    <a:pt x="3105" y="1492"/>
                  </a:cubicBezTo>
                  <a:cubicBezTo>
                    <a:pt x="3106" y="1494"/>
                    <a:pt x="3109" y="1495"/>
                    <a:pt x="3111" y="1495"/>
                  </a:cubicBezTo>
                  <a:cubicBezTo>
                    <a:pt x="3118" y="1498"/>
                    <a:pt x="3123" y="1484"/>
                    <a:pt x="3131" y="1493"/>
                  </a:cubicBezTo>
                  <a:cubicBezTo>
                    <a:pt x="3132" y="1494"/>
                    <a:pt x="3133" y="1494"/>
                    <a:pt x="3134" y="1494"/>
                  </a:cubicBezTo>
                  <a:cubicBezTo>
                    <a:pt x="3136" y="1492"/>
                    <a:pt x="3138" y="1491"/>
                    <a:pt x="3140" y="1490"/>
                  </a:cubicBezTo>
                  <a:cubicBezTo>
                    <a:pt x="3140" y="1490"/>
                    <a:pt x="3140" y="1490"/>
                    <a:pt x="3140" y="1490"/>
                  </a:cubicBezTo>
                  <a:cubicBezTo>
                    <a:pt x="3141" y="1495"/>
                    <a:pt x="3140" y="1499"/>
                    <a:pt x="3143" y="1503"/>
                  </a:cubicBezTo>
                  <a:cubicBezTo>
                    <a:pt x="3144" y="1505"/>
                    <a:pt x="3146" y="1505"/>
                    <a:pt x="3149" y="1504"/>
                  </a:cubicBezTo>
                  <a:cubicBezTo>
                    <a:pt x="3150" y="1504"/>
                    <a:pt x="3150" y="1504"/>
                    <a:pt x="3151" y="1504"/>
                  </a:cubicBezTo>
                  <a:cubicBezTo>
                    <a:pt x="3152" y="1505"/>
                    <a:pt x="3154" y="1506"/>
                    <a:pt x="3156" y="1507"/>
                  </a:cubicBezTo>
                  <a:cubicBezTo>
                    <a:pt x="3158" y="1508"/>
                    <a:pt x="3159" y="1508"/>
                    <a:pt x="3161" y="1507"/>
                  </a:cubicBezTo>
                  <a:cubicBezTo>
                    <a:pt x="3161" y="1506"/>
                    <a:pt x="3162" y="1505"/>
                    <a:pt x="3162" y="1505"/>
                  </a:cubicBezTo>
                  <a:cubicBezTo>
                    <a:pt x="3164" y="1504"/>
                    <a:pt x="3164" y="1503"/>
                    <a:pt x="3163" y="1502"/>
                  </a:cubicBezTo>
                  <a:cubicBezTo>
                    <a:pt x="3168" y="1504"/>
                    <a:pt x="3175" y="1502"/>
                    <a:pt x="3178" y="1509"/>
                  </a:cubicBezTo>
                  <a:cubicBezTo>
                    <a:pt x="3179" y="1510"/>
                    <a:pt x="3180" y="1511"/>
                    <a:pt x="3180" y="1512"/>
                  </a:cubicBezTo>
                  <a:cubicBezTo>
                    <a:pt x="3181" y="1512"/>
                    <a:pt x="3182" y="1512"/>
                    <a:pt x="3183" y="1512"/>
                  </a:cubicBezTo>
                  <a:cubicBezTo>
                    <a:pt x="3183" y="1512"/>
                    <a:pt x="3183" y="1512"/>
                    <a:pt x="3183" y="1512"/>
                  </a:cubicBezTo>
                  <a:cubicBezTo>
                    <a:pt x="3185" y="1515"/>
                    <a:pt x="3188" y="1517"/>
                    <a:pt x="3190" y="1520"/>
                  </a:cubicBezTo>
                  <a:cubicBezTo>
                    <a:pt x="3192" y="1520"/>
                    <a:pt x="3194" y="1515"/>
                    <a:pt x="3197" y="1519"/>
                  </a:cubicBezTo>
                  <a:cubicBezTo>
                    <a:pt x="3202" y="1519"/>
                    <a:pt x="3209" y="1520"/>
                    <a:pt x="3208" y="1511"/>
                  </a:cubicBezTo>
                  <a:cubicBezTo>
                    <a:pt x="3208" y="1503"/>
                    <a:pt x="3212" y="1506"/>
                    <a:pt x="3215" y="1508"/>
                  </a:cubicBezTo>
                  <a:cubicBezTo>
                    <a:pt x="3215" y="1508"/>
                    <a:pt x="3216" y="1509"/>
                    <a:pt x="3216" y="1510"/>
                  </a:cubicBezTo>
                  <a:cubicBezTo>
                    <a:pt x="3214" y="1513"/>
                    <a:pt x="3215" y="1515"/>
                    <a:pt x="3219" y="1517"/>
                  </a:cubicBezTo>
                  <a:cubicBezTo>
                    <a:pt x="3222" y="1518"/>
                    <a:pt x="3224" y="1520"/>
                    <a:pt x="3227" y="1521"/>
                  </a:cubicBezTo>
                  <a:cubicBezTo>
                    <a:pt x="3226" y="1521"/>
                    <a:pt x="3226" y="1522"/>
                    <a:pt x="3225" y="1522"/>
                  </a:cubicBezTo>
                  <a:cubicBezTo>
                    <a:pt x="3220" y="1529"/>
                    <a:pt x="3222" y="1537"/>
                    <a:pt x="3224" y="1544"/>
                  </a:cubicBezTo>
                  <a:cubicBezTo>
                    <a:pt x="3225" y="1552"/>
                    <a:pt x="3227" y="1558"/>
                    <a:pt x="3235" y="1560"/>
                  </a:cubicBezTo>
                  <a:cubicBezTo>
                    <a:pt x="3239" y="1563"/>
                    <a:pt x="3241" y="1569"/>
                    <a:pt x="3247" y="1568"/>
                  </a:cubicBezTo>
                  <a:cubicBezTo>
                    <a:pt x="3250" y="1571"/>
                    <a:pt x="3252" y="1576"/>
                    <a:pt x="3256" y="1578"/>
                  </a:cubicBezTo>
                  <a:cubicBezTo>
                    <a:pt x="3260" y="1577"/>
                    <a:pt x="3263" y="1575"/>
                    <a:pt x="3264" y="1572"/>
                  </a:cubicBezTo>
                  <a:cubicBezTo>
                    <a:pt x="3264" y="1572"/>
                    <a:pt x="3264" y="1572"/>
                    <a:pt x="3264" y="1572"/>
                  </a:cubicBezTo>
                  <a:cubicBezTo>
                    <a:pt x="3267" y="1570"/>
                    <a:pt x="3267" y="1568"/>
                    <a:pt x="3267" y="1565"/>
                  </a:cubicBezTo>
                  <a:cubicBezTo>
                    <a:pt x="3274" y="1570"/>
                    <a:pt x="3281" y="1573"/>
                    <a:pt x="3289" y="1570"/>
                  </a:cubicBezTo>
                  <a:cubicBezTo>
                    <a:pt x="3299" y="1570"/>
                    <a:pt x="3308" y="1572"/>
                    <a:pt x="3311" y="1584"/>
                  </a:cubicBezTo>
                  <a:cubicBezTo>
                    <a:pt x="3313" y="1585"/>
                    <a:pt x="3314" y="1586"/>
                    <a:pt x="3316" y="1587"/>
                  </a:cubicBezTo>
                  <a:cubicBezTo>
                    <a:pt x="3318" y="1588"/>
                    <a:pt x="3319" y="1587"/>
                    <a:pt x="3321" y="1586"/>
                  </a:cubicBezTo>
                  <a:cubicBezTo>
                    <a:pt x="3319" y="1589"/>
                    <a:pt x="3319" y="1591"/>
                    <a:pt x="3320" y="1594"/>
                  </a:cubicBezTo>
                  <a:cubicBezTo>
                    <a:pt x="3324" y="1598"/>
                    <a:pt x="3326" y="1603"/>
                    <a:pt x="3331" y="1604"/>
                  </a:cubicBezTo>
                  <a:cubicBezTo>
                    <a:pt x="3331" y="1607"/>
                    <a:pt x="3332" y="1610"/>
                    <a:pt x="3333" y="1613"/>
                  </a:cubicBezTo>
                  <a:cubicBezTo>
                    <a:pt x="3334" y="1620"/>
                    <a:pt x="3338" y="1625"/>
                    <a:pt x="3346" y="1626"/>
                  </a:cubicBezTo>
                  <a:cubicBezTo>
                    <a:pt x="3346" y="1626"/>
                    <a:pt x="3346" y="1626"/>
                    <a:pt x="3346" y="1626"/>
                  </a:cubicBezTo>
                  <a:cubicBezTo>
                    <a:pt x="3346" y="1627"/>
                    <a:pt x="3346" y="1627"/>
                    <a:pt x="3346" y="1627"/>
                  </a:cubicBezTo>
                  <a:cubicBezTo>
                    <a:pt x="3353" y="1635"/>
                    <a:pt x="3361" y="1642"/>
                    <a:pt x="3371" y="1646"/>
                  </a:cubicBezTo>
                  <a:cubicBezTo>
                    <a:pt x="3373" y="1646"/>
                    <a:pt x="3376" y="1646"/>
                    <a:pt x="3378" y="1644"/>
                  </a:cubicBezTo>
                  <a:cubicBezTo>
                    <a:pt x="3379" y="1645"/>
                    <a:pt x="3379" y="1645"/>
                    <a:pt x="3379" y="1645"/>
                  </a:cubicBezTo>
                  <a:cubicBezTo>
                    <a:pt x="3379" y="1645"/>
                    <a:pt x="3379" y="1645"/>
                    <a:pt x="3379" y="1645"/>
                  </a:cubicBezTo>
                  <a:cubicBezTo>
                    <a:pt x="3379" y="1648"/>
                    <a:pt x="3380" y="1650"/>
                    <a:pt x="3382" y="1652"/>
                  </a:cubicBezTo>
                  <a:cubicBezTo>
                    <a:pt x="3388" y="1656"/>
                    <a:pt x="3397" y="1652"/>
                    <a:pt x="3402" y="1659"/>
                  </a:cubicBezTo>
                  <a:cubicBezTo>
                    <a:pt x="3407" y="1662"/>
                    <a:pt x="3410" y="1667"/>
                    <a:pt x="3416" y="1667"/>
                  </a:cubicBezTo>
                  <a:cubicBezTo>
                    <a:pt x="3416" y="1668"/>
                    <a:pt x="3416" y="1668"/>
                    <a:pt x="3416" y="1669"/>
                  </a:cubicBezTo>
                  <a:cubicBezTo>
                    <a:pt x="3419" y="1672"/>
                    <a:pt x="3422" y="1673"/>
                    <a:pt x="3426" y="1675"/>
                  </a:cubicBezTo>
                  <a:cubicBezTo>
                    <a:pt x="3430" y="1677"/>
                    <a:pt x="3437" y="1673"/>
                    <a:pt x="3440" y="1680"/>
                  </a:cubicBezTo>
                  <a:cubicBezTo>
                    <a:pt x="3441" y="1681"/>
                    <a:pt x="3442" y="1682"/>
                    <a:pt x="3443" y="1683"/>
                  </a:cubicBezTo>
                  <a:cubicBezTo>
                    <a:pt x="3450" y="1688"/>
                    <a:pt x="3458" y="1690"/>
                    <a:pt x="3466" y="1688"/>
                  </a:cubicBezTo>
                  <a:cubicBezTo>
                    <a:pt x="3466" y="1692"/>
                    <a:pt x="3465" y="1696"/>
                    <a:pt x="3470" y="1698"/>
                  </a:cubicBezTo>
                  <a:cubicBezTo>
                    <a:pt x="3474" y="1706"/>
                    <a:pt x="3482" y="1702"/>
                    <a:pt x="3488" y="1704"/>
                  </a:cubicBezTo>
                  <a:cubicBezTo>
                    <a:pt x="3491" y="1704"/>
                    <a:pt x="3493" y="1703"/>
                    <a:pt x="3496" y="1702"/>
                  </a:cubicBezTo>
                  <a:cubicBezTo>
                    <a:pt x="3496" y="1702"/>
                    <a:pt x="3497" y="1702"/>
                    <a:pt x="3498" y="1701"/>
                  </a:cubicBezTo>
                  <a:cubicBezTo>
                    <a:pt x="3499" y="1702"/>
                    <a:pt x="3501" y="1702"/>
                    <a:pt x="3503" y="1703"/>
                  </a:cubicBezTo>
                  <a:cubicBezTo>
                    <a:pt x="3509" y="1703"/>
                    <a:pt x="3515" y="1705"/>
                    <a:pt x="3520" y="1699"/>
                  </a:cubicBezTo>
                  <a:cubicBezTo>
                    <a:pt x="3520" y="1699"/>
                    <a:pt x="3520" y="1699"/>
                    <a:pt x="3521" y="1700"/>
                  </a:cubicBezTo>
                  <a:cubicBezTo>
                    <a:pt x="3521" y="1700"/>
                    <a:pt x="3521" y="1700"/>
                    <a:pt x="3521" y="1700"/>
                  </a:cubicBezTo>
                  <a:cubicBezTo>
                    <a:pt x="3523" y="1706"/>
                    <a:pt x="3531" y="1706"/>
                    <a:pt x="3535" y="1709"/>
                  </a:cubicBezTo>
                  <a:cubicBezTo>
                    <a:pt x="3536" y="1710"/>
                    <a:pt x="3538" y="1710"/>
                    <a:pt x="3539" y="1710"/>
                  </a:cubicBezTo>
                  <a:cubicBezTo>
                    <a:pt x="3544" y="1711"/>
                    <a:pt x="3550" y="1713"/>
                    <a:pt x="3553" y="1709"/>
                  </a:cubicBezTo>
                  <a:cubicBezTo>
                    <a:pt x="3554" y="1709"/>
                    <a:pt x="3554" y="1709"/>
                    <a:pt x="3555" y="1708"/>
                  </a:cubicBezTo>
                  <a:cubicBezTo>
                    <a:pt x="3555" y="1708"/>
                    <a:pt x="3555" y="1708"/>
                    <a:pt x="3555" y="1708"/>
                  </a:cubicBezTo>
                  <a:cubicBezTo>
                    <a:pt x="3555" y="1709"/>
                    <a:pt x="3555" y="1709"/>
                    <a:pt x="3555" y="1709"/>
                  </a:cubicBezTo>
                  <a:cubicBezTo>
                    <a:pt x="3556" y="1710"/>
                    <a:pt x="3558" y="1711"/>
                    <a:pt x="3560" y="1711"/>
                  </a:cubicBezTo>
                  <a:cubicBezTo>
                    <a:pt x="3569" y="1710"/>
                    <a:pt x="3579" y="1711"/>
                    <a:pt x="3589" y="1708"/>
                  </a:cubicBezTo>
                  <a:cubicBezTo>
                    <a:pt x="3595" y="1705"/>
                    <a:pt x="3601" y="1706"/>
                    <a:pt x="3607" y="1706"/>
                  </a:cubicBezTo>
                  <a:cubicBezTo>
                    <a:pt x="3621" y="1706"/>
                    <a:pt x="3635" y="1710"/>
                    <a:pt x="3649" y="1710"/>
                  </a:cubicBezTo>
                  <a:cubicBezTo>
                    <a:pt x="3650" y="1710"/>
                    <a:pt x="3652" y="1710"/>
                    <a:pt x="3653" y="1710"/>
                  </a:cubicBezTo>
                  <a:cubicBezTo>
                    <a:pt x="3656" y="1710"/>
                    <a:pt x="3659" y="1711"/>
                    <a:pt x="3662" y="1711"/>
                  </a:cubicBezTo>
                  <a:cubicBezTo>
                    <a:pt x="3663" y="1711"/>
                    <a:pt x="3665" y="1711"/>
                    <a:pt x="3666" y="1711"/>
                  </a:cubicBezTo>
                  <a:cubicBezTo>
                    <a:pt x="3671" y="1709"/>
                    <a:pt x="3676" y="1711"/>
                    <a:pt x="3680" y="1707"/>
                  </a:cubicBezTo>
                  <a:cubicBezTo>
                    <a:pt x="3685" y="1714"/>
                    <a:pt x="3690" y="1720"/>
                    <a:pt x="3699" y="1713"/>
                  </a:cubicBezTo>
                  <a:cubicBezTo>
                    <a:pt x="3699" y="1712"/>
                    <a:pt x="3699" y="1712"/>
                    <a:pt x="3699" y="1711"/>
                  </a:cubicBezTo>
                  <a:cubicBezTo>
                    <a:pt x="3700" y="1711"/>
                    <a:pt x="3700" y="1711"/>
                    <a:pt x="3700" y="1711"/>
                  </a:cubicBezTo>
                  <a:cubicBezTo>
                    <a:pt x="3700" y="1712"/>
                    <a:pt x="3700" y="1712"/>
                    <a:pt x="3701" y="1711"/>
                  </a:cubicBezTo>
                  <a:cubicBezTo>
                    <a:pt x="3701" y="1712"/>
                    <a:pt x="3702" y="1713"/>
                    <a:pt x="3702" y="1713"/>
                  </a:cubicBezTo>
                  <a:cubicBezTo>
                    <a:pt x="3707" y="1714"/>
                    <a:pt x="3712" y="1716"/>
                    <a:pt x="3716" y="1717"/>
                  </a:cubicBezTo>
                  <a:cubicBezTo>
                    <a:pt x="3717" y="1717"/>
                    <a:pt x="3719" y="1718"/>
                    <a:pt x="3720" y="1719"/>
                  </a:cubicBezTo>
                  <a:cubicBezTo>
                    <a:pt x="3724" y="1720"/>
                    <a:pt x="3728" y="1722"/>
                    <a:pt x="3731" y="1725"/>
                  </a:cubicBezTo>
                  <a:cubicBezTo>
                    <a:pt x="3733" y="1726"/>
                    <a:pt x="3736" y="1728"/>
                    <a:pt x="3738" y="1729"/>
                  </a:cubicBezTo>
                  <a:cubicBezTo>
                    <a:pt x="3744" y="1732"/>
                    <a:pt x="3749" y="1736"/>
                    <a:pt x="3754" y="1738"/>
                  </a:cubicBezTo>
                  <a:cubicBezTo>
                    <a:pt x="3755" y="1738"/>
                    <a:pt x="3757" y="1739"/>
                    <a:pt x="3758" y="1739"/>
                  </a:cubicBezTo>
                  <a:cubicBezTo>
                    <a:pt x="3759" y="1742"/>
                    <a:pt x="3762" y="1743"/>
                    <a:pt x="3766" y="1743"/>
                  </a:cubicBezTo>
                  <a:cubicBezTo>
                    <a:pt x="3766" y="1743"/>
                    <a:pt x="3766" y="1743"/>
                    <a:pt x="3767" y="1743"/>
                  </a:cubicBezTo>
                  <a:cubicBezTo>
                    <a:pt x="3768" y="1743"/>
                    <a:pt x="3769" y="1743"/>
                    <a:pt x="3770" y="1744"/>
                  </a:cubicBezTo>
                  <a:cubicBezTo>
                    <a:pt x="3771" y="1749"/>
                    <a:pt x="3775" y="1751"/>
                    <a:pt x="3781" y="1749"/>
                  </a:cubicBezTo>
                  <a:cubicBezTo>
                    <a:pt x="3782" y="1749"/>
                    <a:pt x="3782" y="1748"/>
                    <a:pt x="3783" y="1747"/>
                  </a:cubicBezTo>
                  <a:cubicBezTo>
                    <a:pt x="3787" y="1742"/>
                    <a:pt x="3793" y="1746"/>
                    <a:pt x="3798" y="1746"/>
                  </a:cubicBezTo>
                  <a:cubicBezTo>
                    <a:pt x="3801" y="1746"/>
                    <a:pt x="3805" y="1748"/>
                    <a:pt x="3806" y="1745"/>
                  </a:cubicBezTo>
                  <a:cubicBezTo>
                    <a:pt x="3814" y="1725"/>
                    <a:pt x="3816" y="1744"/>
                    <a:pt x="3821" y="1746"/>
                  </a:cubicBezTo>
                  <a:cubicBezTo>
                    <a:pt x="3833" y="1745"/>
                    <a:pt x="3845" y="1743"/>
                    <a:pt x="3853" y="1733"/>
                  </a:cubicBezTo>
                  <a:cubicBezTo>
                    <a:pt x="3855" y="1734"/>
                    <a:pt x="3857" y="1735"/>
                    <a:pt x="3859" y="1735"/>
                  </a:cubicBezTo>
                  <a:cubicBezTo>
                    <a:pt x="3859" y="1735"/>
                    <a:pt x="3859" y="1736"/>
                    <a:pt x="3860" y="1736"/>
                  </a:cubicBezTo>
                  <a:cubicBezTo>
                    <a:pt x="3861" y="1736"/>
                    <a:pt x="3861" y="1736"/>
                    <a:pt x="3862" y="1736"/>
                  </a:cubicBezTo>
                  <a:cubicBezTo>
                    <a:pt x="3861" y="1737"/>
                    <a:pt x="3861" y="1737"/>
                    <a:pt x="3861" y="1737"/>
                  </a:cubicBezTo>
                  <a:cubicBezTo>
                    <a:pt x="3860" y="1750"/>
                    <a:pt x="3871" y="1749"/>
                    <a:pt x="3879" y="1752"/>
                  </a:cubicBezTo>
                  <a:cubicBezTo>
                    <a:pt x="3882" y="1753"/>
                    <a:pt x="3885" y="1752"/>
                    <a:pt x="3887" y="1752"/>
                  </a:cubicBezTo>
                  <a:cubicBezTo>
                    <a:pt x="3887" y="0"/>
                    <a:pt x="3887" y="0"/>
                    <a:pt x="3887" y="0"/>
                  </a:cubicBezTo>
                  <a:lnTo>
                    <a:pt x="0" y="0"/>
                  </a:lnTo>
                  <a:close/>
                  <a:moveTo>
                    <a:pt x="1107" y="1422"/>
                  </a:moveTo>
                  <a:cubicBezTo>
                    <a:pt x="1106" y="1421"/>
                    <a:pt x="1106" y="1421"/>
                    <a:pt x="1106" y="1421"/>
                  </a:cubicBezTo>
                  <a:cubicBezTo>
                    <a:pt x="1107" y="1422"/>
                    <a:pt x="1107" y="1422"/>
                    <a:pt x="1107" y="1422"/>
                  </a:cubicBezTo>
                  <a:close/>
                  <a:moveTo>
                    <a:pt x="2406" y="1534"/>
                  </a:moveTo>
                  <a:cubicBezTo>
                    <a:pt x="2406" y="1533"/>
                    <a:pt x="2406" y="1532"/>
                    <a:pt x="2406" y="1531"/>
                  </a:cubicBezTo>
                  <a:cubicBezTo>
                    <a:pt x="2406" y="1531"/>
                    <a:pt x="2406" y="1531"/>
                    <a:pt x="2406" y="1531"/>
                  </a:cubicBezTo>
                  <a:cubicBezTo>
                    <a:pt x="2406" y="1531"/>
                    <a:pt x="2406" y="1531"/>
                    <a:pt x="2406" y="1531"/>
                  </a:cubicBezTo>
                  <a:cubicBezTo>
                    <a:pt x="2408" y="1530"/>
                    <a:pt x="2406" y="1533"/>
                    <a:pt x="2406" y="1534"/>
                  </a:cubicBezTo>
                  <a:close/>
                  <a:moveTo>
                    <a:pt x="3712" y="1708"/>
                  </a:moveTo>
                  <a:cubicBezTo>
                    <a:pt x="3712" y="1708"/>
                    <a:pt x="3712" y="1708"/>
                    <a:pt x="3712" y="1708"/>
                  </a:cubicBezTo>
                  <a:cubicBezTo>
                    <a:pt x="3712" y="1708"/>
                    <a:pt x="3712" y="1708"/>
                    <a:pt x="3712" y="1708"/>
                  </a:cubicBezTo>
                  <a:cubicBezTo>
                    <a:pt x="3712" y="1708"/>
                    <a:pt x="3712" y="1708"/>
                    <a:pt x="3712" y="1708"/>
                  </a:cubicBezTo>
                  <a:cubicBezTo>
                    <a:pt x="3712" y="1707"/>
                    <a:pt x="3712" y="1707"/>
                    <a:pt x="3712" y="1707"/>
                  </a:cubicBezTo>
                  <a:cubicBezTo>
                    <a:pt x="3712" y="1708"/>
                    <a:pt x="3712" y="1708"/>
                    <a:pt x="3712" y="1708"/>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108000" rIns="91440" bIns="45720" numCol="1" anchor="t" anchorCtr="0" compatLnSpc="1">
              <a:prstTxWarp prst="textNoShape">
                <a:avLst/>
              </a:prstTxWarp>
            </a:bodyPr>
            <a:lstStyle/>
            <a:p>
              <a:endParaRPr lang="en-GB" sz="1100" dirty="0">
                <a:solidFill>
                  <a:schemeClr val="accent1"/>
                </a:solidFill>
                <a:latin typeface="Consolas" panose="020B0609020204030204" pitchFamily="49" charset="0"/>
              </a:endParaRPr>
            </a:p>
          </p:txBody>
        </p:sp>
        <p:sp>
          <p:nvSpPr>
            <p:cNvPr id="26" name="TextBox 25">
              <a:extLst>
                <a:ext uri="{FF2B5EF4-FFF2-40B4-BE49-F238E27FC236}">
                  <a16:creationId xmlns:a16="http://schemas.microsoft.com/office/drawing/2014/main" id="{CCF9BB27-E2B6-4313-A1AD-DD84426A91CF}"/>
                </a:ext>
              </a:extLst>
            </p:cNvPr>
            <p:cNvSpPr txBox="1"/>
            <p:nvPr/>
          </p:nvSpPr>
          <p:spPr>
            <a:xfrm>
              <a:off x="6827137" y="5915357"/>
              <a:ext cx="2246444" cy="261610"/>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defRPr sz="1100">
                  <a:solidFill>
                    <a:schemeClr val="accent1"/>
                  </a:solidFill>
                  <a:latin typeface="Consolas" panose="020B0609020204030204" pitchFamily="49" charset="0"/>
                </a:defRPr>
              </a:lvl1pPr>
            </a:lstStyle>
            <a:p>
              <a:r>
                <a:rPr lang="en-GB" dirty="0"/>
                <a:t>print(</a:t>
              </a:r>
              <a:r>
                <a:rPr lang="en-GB" dirty="0" err="1"/>
                <a:t>PassFail</a:t>
              </a:r>
              <a:r>
                <a:rPr lang="en-GB" dirty="0"/>
                <a:t>(16))</a:t>
              </a:r>
            </a:p>
          </p:txBody>
        </p:sp>
      </p:grpSp>
      <p:sp>
        <p:nvSpPr>
          <p:cNvPr id="28" name="Speech Bubble: Oval 27">
            <a:extLst>
              <a:ext uri="{FF2B5EF4-FFF2-40B4-BE49-F238E27FC236}">
                <a16:creationId xmlns:a16="http://schemas.microsoft.com/office/drawing/2014/main" id="{FB69F9E1-99F8-4F46-B0E1-F0F30AB56266}"/>
              </a:ext>
            </a:extLst>
          </p:cNvPr>
          <p:cNvSpPr/>
          <p:nvPr/>
        </p:nvSpPr>
        <p:spPr>
          <a:xfrm>
            <a:off x="1742657" y="5255410"/>
            <a:ext cx="2219743" cy="1024006"/>
          </a:xfrm>
          <a:prstGeom prst="wedgeEllipseCallout">
            <a:avLst>
              <a:gd name="adj1" fmla="val 50120"/>
              <a:gd name="adj2" fmla="val -5532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bg1"/>
                </a:solidFill>
              </a:rPr>
              <a:t>To help you get started, here is all the code you need with the statements jumbled up.</a:t>
            </a:r>
          </a:p>
        </p:txBody>
      </p:sp>
      <p:sp>
        <p:nvSpPr>
          <p:cNvPr id="7" name="Rectangle 6"/>
          <p:cNvSpPr/>
          <p:nvPr/>
        </p:nvSpPr>
        <p:spPr>
          <a:xfrm>
            <a:off x="4545330" y="5444247"/>
            <a:ext cx="4953000" cy="646331"/>
          </a:xfrm>
          <a:prstGeom prst="rect">
            <a:avLst/>
          </a:prstGeom>
        </p:spPr>
        <p:txBody>
          <a:bodyPr>
            <a:spAutoFit/>
          </a:bodyPr>
          <a:lstStyle/>
          <a:p>
            <a:r>
              <a:rPr lang="en-GB" dirty="0"/>
              <a:t>https://replit.com/@JacobFlintASFC/Driving-Test-Problem#main.py</a:t>
            </a:r>
          </a:p>
        </p:txBody>
      </p:sp>
    </p:spTree>
    <p:extLst>
      <p:ext uri="{BB962C8B-B14F-4D97-AF65-F5344CB8AC3E}">
        <p14:creationId xmlns:p14="http://schemas.microsoft.com/office/powerpoint/2010/main" val="2714512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2892200-7E6B-48BF-9EB3-261A3D0136D5}"/>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640000" y="2781009"/>
            <a:ext cx="1080000" cy="1080000"/>
          </a:xfrm>
          <a:prstGeom prst="rect">
            <a:avLst/>
          </a:prstGeom>
        </p:spPr>
      </p:pic>
      <p:sp>
        <p:nvSpPr>
          <p:cNvPr id="8" name="Text Placeholder 2">
            <a:extLst>
              <a:ext uri="{FF2B5EF4-FFF2-40B4-BE49-F238E27FC236}">
                <a16:creationId xmlns:a16="http://schemas.microsoft.com/office/drawing/2014/main" id="{CD40F41E-A907-4CD7-916A-253FC8F23B24}"/>
              </a:ext>
            </a:extLst>
          </p:cNvPr>
          <p:cNvSpPr>
            <a:spLocks noGrp="1"/>
          </p:cNvSpPr>
          <p:nvPr>
            <p:ph type="body" sz="quarter" idx="10"/>
          </p:nvPr>
        </p:nvSpPr>
        <p:spPr>
          <a:xfrm>
            <a:off x="216694" y="1388917"/>
            <a:ext cx="8012906" cy="4758506"/>
          </a:xfrm>
        </p:spPr>
        <p:txBody>
          <a:bodyPr/>
          <a:lstStyle/>
          <a:p>
            <a:r>
              <a:rPr lang="en-GB" sz="1800" dirty="0">
                <a:solidFill>
                  <a:schemeClr val="accent3"/>
                </a:solidFill>
              </a:rPr>
              <a:t>Max problem:</a:t>
            </a:r>
          </a:p>
          <a:p>
            <a:r>
              <a:rPr lang="en-GB" dirty="0"/>
              <a:t>1 point.</a:t>
            </a:r>
          </a:p>
          <a:p>
            <a:r>
              <a:rPr lang="en-GB" dirty="0"/>
              <a:t>Write a function called Max that returns the highest of two number parameters. E.g. Max(50,32) would return 50.</a:t>
            </a:r>
            <a:br>
              <a:rPr lang="en-GB" dirty="0"/>
            </a:br>
            <a:r>
              <a:rPr lang="en-GB" dirty="0"/>
              <a:t>Output the returned value.</a:t>
            </a:r>
          </a:p>
          <a:p>
            <a:endParaRPr lang="en-GB" dirty="0"/>
          </a:p>
          <a:p>
            <a:r>
              <a:rPr lang="en-GB" sz="1800" dirty="0">
                <a:solidFill>
                  <a:schemeClr val="accent3"/>
                </a:solidFill>
              </a:rPr>
              <a:t>States of water problem:</a:t>
            </a:r>
          </a:p>
          <a:p>
            <a:r>
              <a:rPr lang="en-GB" dirty="0"/>
              <a:t>1 point.</a:t>
            </a:r>
          </a:p>
          <a:p>
            <a:r>
              <a:rPr lang="en-GB" dirty="0"/>
              <a:t>Write a subroutine that will output “gaseous” if the parameter is greater than or equal to 100, “liquid” if the parameter is between 1 and 99 inclusive, and “solid” if the parameter is less than 1. It should allow for decimal numbers, e.g. 37.2.</a:t>
            </a:r>
            <a:endParaRPr lang="pt-BR" dirty="0">
              <a:latin typeface="Consolas" panose="020B0609020204030204" pitchFamily="49" charset="0"/>
            </a:endParaRPr>
          </a:p>
        </p:txBody>
      </p:sp>
      <p:grpSp>
        <p:nvGrpSpPr>
          <p:cNvPr id="9" name="Group 8">
            <a:extLst>
              <a:ext uri="{FF2B5EF4-FFF2-40B4-BE49-F238E27FC236}">
                <a16:creationId xmlns:a16="http://schemas.microsoft.com/office/drawing/2014/main" id="{CB5C7685-4C7C-405E-AF44-962B1EB01355}"/>
              </a:ext>
            </a:extLst>
          </p:cNvPr>
          <p:cNvGrpSpPr/>
          <p:nvPr/>
        </p:nvGrpSpPr>
        <p:grpSpPr>
          <a:xfrm>
            <a:off x="8640000" y="1437847"/>
            <a:ext cx="1080000" cy="1080000"/>
            <a:chOff x="2275423" y="557191"/>
            <a:chExt cx="7601569" cy="6421958"/>
          </a:xfrm>
        </p:grpSpPr>
        <p:pic>
          <p:nvPicPr>
            <p:cNvPr id="10" name="Graphic 9">
              <a:extLst>
                <a:ext uri="{FF2B5EF4-FFF2-40B4-BE49-F238E27FC236}">
                  <a16:creationId xmlns:a16="http://schemas.microsoft.com/office/drawing/2014/main" id="{2E451BFA-EF8F-4390-B719-6ADF035BE122}"/>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5543117" y="2645274"/>
              <a:ext cx="4333875" cy="4333875"/>
            </a:xfrm>
            <a:prstGeom prst="rect">
              <a:avLst/>
            </a:prstGeom>
          </p:spPr>
        </p:pic>
        <p:pic>
          <p:nvPicPr>
            <p:cNvPr id="11" name="Graphic 10">
              <a:extLst>
                <a:ext uri="{FF2B5EF4-FFF2-40B4-BE49-F238E27FC236}">
                  <a16:creationId xmlns:a16="http://schemas.microsoft.com/office/drawing/2014/main" id="{015FA895-1D9F-4969-A1BB-676B977F9448}"/>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2275423" y="557191"/>
              <a:ext cx="4333875" cy="4333875"/>
            </a:xfrm>
            <a:prstGeom prst="rect">
              <a:avLst/>
            </a:prstGeom>
          </p:spPr>
        </p:pic>
      </p:grpSp>
      <p:sp>
        <p:nvSpPr>
          <p:cNvPr id="2" name="Rectangle 1"/>
          <p:cNvSpPr/>
          <p:nvPr/>
        </p:nvSpPr>
        <p:spPr>
          <a:xfrm>
            <a:off x="2967990" y="2317165"/>
            <a:ext cx="4953000" cy="646331"/>
          </a:xfrm>
          <a:prstGeom prst="rect">
            <a:avLst/>
          </a:prstGeom>
        </p:spPr>
        <p:txBody>
          <a:bodyPr>
            <a:spAutoFit/>
          </a:bodyPr>
          <a:lstStyle/>
          <a:p>
            <a:r>
              <a:rPr lang="en-GB" dirty="0"/>
              <a:t>https://replit.com/@JacobFlintASFC/Max-Problem#main.py</a:t>
            </a:r>
          </a:p>
        </p:txBody>
      </p:sp>
      <p:sp>
        <p:nvSpPr>
          <p:cNvPr id="3" name="Rectangle 2"/>
          <p:cNvSpPr/>
          <p:nvPr/>
        </p:nvSpPr>
        <p:spPr>
          <a:xfrm>
            <a:off x="2842260" y="3891744"/>
            <a:ext cx="4953000" cy="646331"/>
          </a:xfrm>
          <a:prstGeom prst="rect">
            <a:avLst/>
          </a:prstGeom>
        </p:spPr>
        <p:txBody>
          <a:bodyPr>
            <a:spAutoFit/>
          </a:bodyPr>
          <a:lstStyle/>
          <a:p>
            <a:r>
              <a:rPr lang="en-GB" dirty="0"/>
              <a:t>https://replit.com/@JacobFlintASFC/States-of-water-problem#main.py</a:t>
            </a:r>
          </a:p>
        </p:txBody>
      </p:sp>
    </p:spTree>
    <p:extLst>
      <p:ext uri="{BB962C8B-B14F-4D97-AF65-F5344CB8AC3E}">
        <p14:creationId xmlns:p14="http://schemas.microsoft.com/office/powerpoint/2010/main" val="133949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2">
            <a:extLst>
              <a:ext uri="{FF2B5EF4-FFF2-40B4-BE49-F238E27FC236}">
                <a16:creationId xmlns:a16="http://schemas.microsoft.com/office/drawing/2014/main" id="{F4D124C8-4327-4276-90F7-1D2B8FD224B7}"/>
              </a:ext>
            </a:extLst>
          </p:cNvPr>
          <p:cNvSpPr>
            <a:spLocks noGrp="1"/>
          </p:cNvSpPr>
          <p:nvPr>
            <p:ph type="body" sz="quarter" idx="10"/>
          </p:nvPr>
        </p:nvSpPr>
        <p:spPr>
          <a:xfrm>
            <a:off x="216694" y="1388917"/>
            <a:ext cx="8012906" cy="4758506"/>
          </a:xfrm>
        </p:spPr>
        <p:txBody>
          <a:bodyPr/>
          <a:lstStyle/>
          <a:p>
            <a:r>
              <a:rPr lang="en-GB" sz="1800" dirty="0">
                <a:solidFill>
                  <a:schemeClr val="accent3"/>
                </a:solidFill>
              </a:rPr>
              <a:t>Career quote problem:</a:t>
            </a:r>
          </a:p>
          <a:p>
            <a:r>
              <a:rPr lang="en-GB" dirty="0"/>
              <a:t>2 points.</a:t>
            </a:r>
          </a:p>
          <a:p>
            <a:r>
              <a:rPr lang="en-GB" dirty="0"/>
              <a:t>Write a subroutine that takes a parameter called Job. It outputs a quote as shown in the table below:</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sz="1800" dirty="0">
                <a:solidFill>
                  <a:schemeClr val="accent3"/>
                </a:solidFill>
              </a:rPr>
              <a:t>Currency converter problem:</a:t>
            </a:r>
          </a:p>
          <a:p>
            <a:r>
              <a:rPr lang="en-GB" dirty="0"/>
              <a:t>2 points.</a:t>
            </a:r>
          </a:p>
          <a:p>
            <a:r>
              <a:rPr lang="en-GB" dirty="0"/>
              <a:t>Find out the latest foreign exchange rates for GBP to USD, Euro, Yuan and Yen.</a:t>
            </a:r>
          </a:p>
          <a:p>
            <a:r>
              <a:rPr lang="en-GB" dirty="0"/>
              <a:t>Write a function that takes two parameters. Pounds and name of currency. The function should convert money based on the current values. The main program should output the result. E.g. 100 GBP = 111.15 Euro.</a:t>
            </a:r>
          </a:p>
          <a:p>
            <a:r>
              <a:rPr lang="en-GB" dirty="0"/>
              <a:t> </a:t>
            </a:r>
          </a:p>
          <a:p>
            <a:endParaRPr lang="en-GB" dirty="0"/>
          </a:p>
        </p:txBody>
      </p:sp>
      <p:graphicFrame>
        <p:nvGraphicFramePr>
          <p:cNvPr id="11" name="Table 3">
            <a:extLst>
              <a:ext uri="{FF2B5EF4-FFF2-40B4-BE49-F238E27FC236}">
                <a16:creationId xmlns:a16="http://schemas.microsoft.com/office/drawing/2014/main" id="{376D9323-0F60-480D-9A80-3E8E5C380A50}"/>
              </a:ext>
            </a:extLst>
          </p:cNvPr>
          <p:cNvGraphicFramePr>
            <a:graphicFrameLocks noGrp="1"/>
          </p:cNvGraphicFramePr>
          <p:nvPr>
            <p:extLst>
              <p:ext uri="{D42A27DB-BD31-4B8C-83A1-F6EECF244321}">
                <p14:modId xmlns:p14="http://schemas.microsoft.com/office/powerpoint/2010/main" val="3759933073"/>
              </p:ext>
            </p:extLst>
          </p:nvPr>
        </p:nvGraphicFramePr>
        <p:xfrm>
          <a:off x="311298" y="2343734"/>
          <a:ext cx="5834321" cy="1854200"/>
        </p:xfrm>
        <a:graphic>
          <a:graphicData uri="http://schemas.openxmlformats.org/drawingml/2006/table">
            <a:tbl>
              <a:tblPr firstRow="1" bandRow="1">
                <a:tableStyleId>{00A15C55-8517-42AA-B614-E9B94910E393}</a:tableStyleId>
              </a:tblPr>
              <a:tblGrid>
                <a:gridCol w="1249176">
                  <a:extLst>
                    <a:ext uri="{9D8B030D-6E8A-4147-A177-3AD203B41FA5}">
                      <a16:colId xmlns:a16="http://schemas.microsoft.com/office/drawing/2014/main" val="1361074762"/>
                    </a:ext>
                  </a:extLst>
                </a:gridCol>
                <a:gridCol w="4585145">
                  <a:extLst>
                    <a:ext uri="{9D8B030D-6E8A-4147-A177-3AD203B41FA5}">
                      <a16:colId xmlns:a16="http://schemas.microsoft.com/office/drawing/2014/main" val="1048701107"/>
                    </a:ext>
                  </a:extLst>
                </a:gridCol>
              </a:tblGrid>
              <a:tr h="370840">
                <a:tc>
                  <a:txBody>
                    <a:bodyPr/>
                    <a:lstStyle/>
                    <a:p>
                      <a:r>
                        <a:rPr lang="en-GB" sz="1100" dirty="0"/>
                        <a:t>Job</a:t>
                      </a:r>
                    </a:p>
                  </a:txBody>
                  <a:tcPr anchor="ctr"/>
                </a:tc>
                <a:tc>
                  <a:txBody>
                    <a:bodyPr/>
                    <a:lstStyle/>
                    <a:p>
                      <a:r>
                        <a:rPr lang="en-GB" sz="1100" dirty="0"/>
                        <a:t>Quote</a:t>
                      </a:r>
                    </a:p>
                  </a:txBody>
                  <a:tcPr anchor="ctr"/>
                </a:tc>
                <a:extLst>
                  <a:ext uri="{0D108BD9-81ED-4DB2-BD59-A6C34878D82A}">
                    <a16:rowId xmlns:a16="http://schemas.microsoft.com/office/drawing/2014/main" val="4235674836"/>
                  </a:ext>
                </a:extLst>
              </a:tr>
              <a:tr h="370840">
                <a:tc>
                  <a:txBody>
                    <a:bodyPr/>
                    <a:lstStyle/>
                    <a:p>
                      <a:r>
                        <a:rPr lang="en-GB" sz="1100" dirty="0">
                          <a:solidFill>
                            <a:srgbClr val="595959"/>
                          </a:solidFill>
                        </a:rPr>
                        <a:t>Engineer</a:t>
                      </a:r>
                    </a:p>
                  </a:txBody>
                  <a:tcPr anchor="ctr"/>
                </a:tc>
                <a:tc>
                  <a:txBody>
                    <a:bodyPr/>
                    <a:lstStyle/>
                    <a:p>
                      <a:r>
                        <a:rPr lang="en-GB" sz="1100" kern="1200" dirty="0">
                          <a:solidFill>
                            <a:srgbClr val="595959"/>
                          </a:solidFill>
                          <a:effectLst/>
                        </a:rPr>
                        <a:t>The engineer has been, and is, a maker of history.</a:t>
                      </a:r>
                      <a:endParaRPr lang="en-GB" sz="1100" dirty="0">
                        <a:solidFill>
                          <a:srgbClr val="595959"/>
                        </a:solidFill>
                      </a:endParaRPr>
                    </a:p>
                  </a:txBody>
                  <a:tcPr anchor="ctr"/>
                </a:tc>
                <a:extLst>
                  <a:ext uri="{0D108BD9-81ED-4DB2-BD59-A6C34878D82A}">
                    <a16:rowId xmlns:a16="http://schemas.microsoft.com/office/drawing/2014/main" val="750772158"/>
                  </a:ext>
                </a:extLst>
              </a:tr>
              <a:tr h="370840">
                <a:tc>
                  <a:txBody>
                    <a:bodyPr/>
                    <a:lstStyle/>
                    <a:p>
                      <a:r>
                        <a:rPr lang="en-GB" sz="1100" dirty="0">
                          <a:solidFill>
                            <a:srgbClr val="595959"/>
                          </a:solidFill>
                        </a:rPr>
                        <a:t>Developer</a:t>
                      </a:r>
                    </a:p>
                  </a:txBody>
                  <a:tcPr anchor="ctr"/>
                </a:tc>
                <a:tc>
                  <a:txBody>
                    <a:bodyPr/>
                    <a:lstStyle/>
                    <a:p>
                      <a:r>
                        <a:rPr lang="en-GB" sz="1100" kern="1200" dirty="0">
                          <a:solidFill>
                            <a:srgbClr val="595959"/>
                          </a:solidFill>
                          <a:effectLst/>
                        </a:rPr>
                        <a:t>Logical thinking, passion and perseverance is the paint on your palette.</a:t>
                      </a:r>
                      <a:endParaRPr lang="en-GB" sz="1100" dirty="0">
                        <a:solidFill>
                          <a:srgbClr val="595959"/>
                        </a:solidFill>
                      </a:endParaRPr>
                    </a:p>
                  </a:txBody>
                  <a:tcPr anchor="ctr"/>
                </a:tc>
                <a:extLst>
                  <a:ext uri="{0D108BD9-81ED-4DB2-BD59-A6C34878D82A}">
                    <a16:rowId xmlns:a16="http://schemas.microsoft.com/office/drawing/2014/main" val="967127092"/>
                  </a:ext>
                </a:extLst>
              </a:tr>
              <a:tr h="370840">
                <a:tc>
                  <a:txBody>
                    <a:bodyPr/>
                    <a:lstStyle/>
                    <a:p>
                      <a:r>
                        <a:rPr lang="en-GB" sz="1100" dirty="0">
                          <a:solidFill>
                            <a:srgbClr val="595959"/>
                          </a:solidFill>
                        </a:rPr>
                        <a:t>Analyst</a:t>
                      </a:r>
                    </a:p>
                  </a:txBody>
                  <a:tcPr anchor="ctr"/>
                </a:tc>
                <a:tc>
                  <a:txBody>
                    <a:bodyPr/>
                    <a:lstStyle/>
                    <a:p>
                      <a:r>
                        <a:rPr lang="en-GB" sz="1100" kern="1200" dirty="0">
                          <a:solidFill>
                            <a:srgbClr val="595959"/>
                          </a:solidFill>
                          <a:effectLst/>
                        </a:rPr>
                        <a:t>Seeing what other people can’t see gives you great vision.</a:t>
                      </a:r>
                      <a:endParaRPr lang="en-GB" sz="1100" dirty="0">
                        <a:solidFill>
                          <a:srgbClr val="595959"/>
                        </a:solidFill>
                      </a:endParaRPr>
                    </a:p>
                  </a:txBody>
                  <a:tcPr anchor="ctr"/>
                </a:tc>
                <a:extLst>
                  <a:ext uri="{0D108BD9-81ED-4DB2-BD59-A6C34878D82A}">
                    <a16:rowId xmlns:a16="http://schemas.microsoft.com/office/drawing/2014/main" val="3780042906"/>
                  </a:ext>
                </a:extLst>
              </a:tr>
              <a:tr h="370840">
                <a:tc>
                  <a:txBody>
                    <a:bodyPr/>
                    <a:lstStyle/>
                    <a:p>
                      <a:r>
                        <a:rPr lang="en-GB" sz="1100" i="1" dirty="0">
                          <a:solidFill>
                            <a:srgbClr val="595959"/>
                          </a:solidFill>
                        </a:rPr>
                        <a:t>None of the above</a:t>
                      </a:r>
                    </a:p>
                  </a:txBody>
                  <a:tcPr anchor="ctr"/>
                </a:tc>
                <a:tc>
                  <a:txBody>
                    <a:bodyPr/>
                    <a:lstStyle/>
                    <a:p>
                      <a:r>
                        <a:rPr lang="en-GB" sz="1100" kern="1200" dirty="0">
                          <a:solidFill>
                            <a:srgbClr val="595959"/>
                          </a:solidFill>
                          <a:effectLst/>
                        </a:rPr>
                        <a:t>I'm sorry. We could not find a quote for your job.</a:t>
                      </a:r>
                      <a:endParaRPr lang="en-GB" sz="1100" dirty="0">
                        <a:solidFill>
                          <a:srgbClr val="595959"/>
                        </a:solidFill>
                      </a:endParaRPr>
                    </a:p>
                  </a:txBody>
                  <a:tcPr anchor="ctr"/>
                </a:tc>
                <a:extLst>
                  <a:ext uri="{0D108BD9-81ED-4DB2-BD59-A6C34878D82A}">
                    <a16:rowId xmlns:a16="http://schemas.microsoft.com/office/drawing/2014/main" val="4219201497"/>
                  </a:ext>
                </a:extLst>
              </a:tr>
            </a:tbl>
          </a:graphicData>
        </a:graphic>
      </p:graphicFrame>
      <p:grpSp>
        <p:nvGrpSpPr>
          <p:cNvPr id="12" name="Graphic 5">
            <a:extLst>
              <a:ext uri="{FF2B5EF4-FFF2-40B4-BE49-F238E27FC236}">
                <a16:creationId xmlns:a16="http://schemas.microsoft.com/office/drawing/2014/main" id="{5833AC6E-C735-4531-9665-407B9810BD5B}"/>
              </a:ext>
            </a:extLst>
          </p:cNvPr>
          <p:cNvGrpSpPr/>
          <p:nvPr/>
        </p:nvGrpSpPr>
        <p:grpSpPr>
          <a:xfrm>
            <a:off x="8658000" y="1255746"/>
            <a:ext cx="1042496" cy="1043997"/>
            <a:chOff x="8658000" y="1255746"/>
            <a:chExt cx="1042496" cy="1043997"/>
          </a:xfrm>
        </p:grpSpPr>
        <p:sp>
          <p:nvSpPr>
            <p:cNvPr id="13" name="Freeform: Shape 12">
              <a:extLst>
                <a:ext uri="{FF2B5EF4-FFF2-40B4-BE49-F238E27FC236}">
                  <a16:creationId xmlns:a16="http://schemas.microsoft.com/office/drawing/2014/main" id="{A8A67226-279C-4DDA-9EED-261D22399F5A}"/>
                </a:ext>
              </a:extLst>
            </p:cNvPr>
            <p:cNvSpPr/>
            <p:nvPr/>
          </p:nvSpPr>
          <p:spPr>
            <a:xfrm>
              <a:off x="8675935" y="1255746"/>
              <a:ext cx="612126" cy="643496"/>
            </a:xfrm>
            <a:custGeom>
              <a:avLst/>
              <a:gdLst>
                <a:gd name="connsiteX0" fmla="*/ 549065 w 612126"/>
                <a:gd name="connsiteY0" fmla="*/ 643497 h 643496"/>
                <a:gd name="connsiteX1" fmla="*/ 606485 w 612126"/>
                <a:gd name="connsiteY1" fmla="*/ 605877 h 643496"/>
                <a:gd name="connsiteX2" fmla="*/ 609073 w 612126"/>
                <a:gd name="connsiteY2" fmla="*/ 585446 h 643496"/>
                <a:gd name="connsiteX3" fmla="*/ 603425 w 612126"/>
                <a:gd name="connsiteY3" fmla="*/ 581037 h 643496"/>
                <a:gd name="connsiteX4" fmla="*/ 540065 w 612126"/>
                <a:gd name="connsiteY4" fmla="*/ 467997 h 643496"/>
                <a:gd name="connsiteX5" fmla="*/ 540065 w 612126"/>
                <a:gd name="connsiteY5" fmla="*/ 235617 h 643496"/>
                <a:gd name="connsiteX6" fmla="*/ 471665 w 612126"/>
                <a:gd name="connsiteY6" fmla="*/ 68937 h 643496"/>
                <a:gd name="connsiteX7" fmla="*/ 140995 w 612126"/>
                <a:gd name="connsiteY7" fmla="*/ 68033 h 643496"/>
                <a:gd name="connsiteX8" fmla="*/ 72065 w 612126"/>
                <a:gd name="connsiteY8" fmla="*/ 235617 h 643496"/>
                <a:gd name="connsiteX9" fmla="*/ 72065 w 612126"/>
                <a:gd name="connsiteY9" fmla="*/ 467997 h 643496"/>
                <a:gd name="connsiteX10" fmla="*/ 8705 w 612126"/>
                <a:gd name="connsiteY10" fmla="*/ 581037 h 643496"/>
                <a:gd name="connsiteX11" fmla="*/ 1235 w 612126"/>
                <a:gd name="connsiteY11" fmla="*/ 600228 h 643496"/>
                <a:gd name="connsiteX12" fmla="*/ 5645 w 612126"/>
                <a:gd name="connsiteY12" fmla="*/ 605877 h 643496"/>
                <a:gd name="connsiteX13" fmla="*/ 63065 w 612126"/>
                <a:gd name="connsiteY13" fmla="*/ 643497 h 643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2126" h="643496">
                  <a:moveTo>
                    <a:pt x="549065" y="643497"/>
                  </a:moveTo>
                  <a:cubicBezTo>
                    <a:pt x="569228" y="632593"/>
                    <a:pt x="588436" y="620009"/>
                    <a:pt x="606485" y="605877"/>
                  </a:cubicBezTo>
                  <a:cubicBezTo>
                    <a:pt x="612841" y="600950"/>
                    <a:pt x="614000" y="591803"/>
                    <a:pt x="609073" y="585446"/>
                  </a:cubicBezTo>
                  <a:cubicBezTo>
                    <a:pt x="607587" y="583529"/>
                    <a:pt x="605646" y="582013"/>
                    <a:pt x="603425" y="581037"/>
                  </a:cubicBezTo>
                  <a:cubicBezTo>
                    <a:pt x="569945" y="567357"/>
                    <a:pt x="540065" y="527397"/>
                    <a:pt x="540065" y="467997"/>
                  </a:cubicBezTo>
                  <a:lnTo>
                    <a:pt x="540065" y="235617"/>
                  </a:lnTo>
                  <a:cubicBezTo>
                    <a:pt x="540226" y="173193"/>
                    <a:pt x="515629" y="113253"/>
                    <a:pt x="471665" y="68937"/>
                  </a:cubicBezTo>
                  <a:cubicBezTo>
                    <a:pt x="380602" y="-22625"/>
                    <a:pt x="232556" y="-23029"/>
                    <a:pt x="140995" y="68033"/>
                  </a:cubicBezTo>
                  <a:cubicBezTo>
                    <a:pt x="96426" y="112358"/>
                    <a:pt x="71582" y="172761"/>
                    <a:pt x="72065" y="235617"/>
                  </a:cubicBezTo>
                  <a:lnTo>
                    <a:pt x="72065" y="467997"/>
                  </a:lnTo>
                  <a:cubicBezTo>
                    <a:pt x="72065" y="527397"/>
                    <a:pt x="42185" y="567357"/>
                    <a:pt x="8705" y="581037"/>
                  </a:cubicBezTo>
                  <a:cubicBezTo>
                    <a:pt x="1343" y="584274"/>
                    <a:pt x="-2002" y="592866"/>
                    <a:pt x="1235" y="600228"/>
                  </a:cubicBezTo>
                  <a:cubicBezTo>
                    <a:pt x="2212" y="602449"/>
                    <a:pt x="3727" y="604391"/>
                    <a:pt x="5645" y="605877"/>
                  </a:cubicBezTo>
                  <a:cubicBezTo>
                    <a:pt x="23693" y="620009"/>
                    <a:pt x="42901" y="632593"/>
                    <a:pt x="63065" y="643497"/>
                  </a:cubicBezTo>
                  <a:close/>
                </a:path>
              </a:pathLst>
            </a:custGeom>
            <a:solidFill>
              <a:srgbClr val="80624B"/>
            </a:solidFill>
            <a:ln w="17939"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497D7AD6-08E4-4E63-9AB6-45C81CC22B9D}"/>
                </a:ext>
              </a:extLst>
            </p:cNvPr>
            <p:cNvSpPr/>
            <p:nvPr/>
          </p:nvSpPr>
          <p:spPr>
            <a:xfrm>
              <a:off x="8658000" y="1885743"/>
              <a:ext cx="666000" cy="414000"/>
            </a:xfrm>
            <a:custGeom>
              <a:avLst/>
              <a:gdLst>
                <a:gd name="connsiteX0" fmla="*/ 486000 w 666000"/>
                <a:gd name="connsiteY0" fmla="*/ 0 h 414000"/>
                <a:gd name="connsiteX1" fmla="*/ 500760 w 666000"/>
                <a:gd name="connsiteY1" fmla="*/ 0 h 414000"/>
                <a:gd name="connsiteX2" fmla="*/ 648000 w 666000"/>
                <a:gd name="connsiteY2" fmla="*/ 150480 h 414000"/>
                <a:gd name="connsiteX3" fmla="*/ 648000 w 666000"/>
                <a:gd name="connsiteY3" fmla="*/ 197640 h 414000"/>
                <a:gd name="connsiteX4" fmla="*/ 666000 w 666000"/>
                <a:gd name="connsiteY4" fmla="*/ 414000 h 414000"/>
                <a:gd name="connsiteX5" fmla="*/ 36000 w 666000"/>
                <a:gd name="connsiteY5" fmla="*/ 414000 h 414000"/>
                <a:gd name="connsiteX6" fmla="*/ 0 w 666000"/>
                <a:gd name="connsiteY6" fmla="*/ 378000 h 414000"/>
                <a:gd name="connsiteX7" fmla="*/ 0 w 666000"/>
                <a:gd name="connsiteY7" fmla="*/ 150552 h 414000"/>
                <a:gd name="connsiteX8" fmla="*/ 147276 w 666000"/>
                <a:gd name="connsiteY8" fmla="*/ 0 h 41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000" h="414000">
                  <a:moveTo>
                    <a:pt x="486000" y="0"/>
                  </a:moveTo>
                  <a:lnTo>
                    <a:pt x="500760" y="0"/>
                  </a:lnTo>
                  <a:cubicBezTo>
                    <a:pt x="590220" y="0"/>
                    <a:pt x="648000" y="61020"/>
                    <a:pt x="648000" y="150480"/>
                  </a:cubicBezTo>
                  <a:lnTo>
                    <a:pt x="648000" y="197640"/>
                  </a:lnTo>
                  <a:lnTo>
                    <a:pt x="666000" y="414000"/>
                  </a:lnTo>
                  <a:lnTo>
                    <a:pt x="36000" y="414000"/>
                  </a:lnTo>
                  <a:cubicBezTo>
                    <a:pt x="16118" y="414000"/>
                    <a:pt x="0" y="397882"/>
                    <a:pt x="0" y="378000"/>
                  </a:cubicBezTo>
                  <a:lnTo>
                    <a:pt x="0" y="150552"/>
                  </a:lnTo>
                  <a:cubicBezTo>
                    <a:pt x="0" y="61074"/>
                    <a:pt x="57798" y="0"/>
                    <a:pt x="147276" y="0"/>
                  </a:cubicBezTo>
                  <a:close/>
                </a:path>
              </a:pathLst>
            </a:custGeom>
            <a:solidFill>
              <a:srgbClr val="4C4C4C"/>
            </a:solidFill>
            <a:ln w="17939"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199B03FF-B281-4AC0-A644-494572C23D82}"/>
                </a:ext>
              </a:extLst>
            </p:cNvPr>
            <p:cNvSpPr/>
            <p:nvPr/>
          </p:nvSpPr>
          <p:spPr>
            <a:xfrm>
              <a:off x="8892000" y="1781882"/>
              <a:ext cx="180000" cy="373860"/>
            </a:xfrm>
            <a:custGeom>
              <a:avLst/>
              <a:gdLst>
                <a:gd name="connsiteX0" fmla="*/ 180000 w 180000"/>
                <a:gd name="connsiteY0" fmla="*/ 0 h 373860"/>
                <a:gd name="connsiteX1" fmla="*/ 180000 w 180000"/>
                <a:gd name="connsiteY1" fmla="*/ 85860 h 373860"/>
                <a:gd name="connsiteX2" fmla="*/ 90000 w 180000"/>
                <a:gd name="connsiteY2" fmla="*/ 373860 h 373860"/>
                <a:gd name="connsiteX3" fmla="*/ 0 w 180000"/>
                <a:gd name="connsiteY3" fmla="*/ 85860 h 373860"/>
                <a:gd name="connsiteX4" fmla="*/ 0 w 180000"/>
                <a:gd name="connsiteY4" fmla="*/ 0 h 373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000" h="373860">
                  <a:moveTo>
                    <a:pt x="180000" y="0"/>
                  </a:moveTo>
                  <a:lnTo>
                    <a:pt x="180000" y="85860"/>
                  </a:lnTo>
                  <a:lnTo>
                    <a:pt x="90000" y="373860"/>
                  </a:lnTo>
                  <a:lnTo>
                    <a:pt x="0" y="85860"/>
                  </a:lnTo>
                  <a:lnTo>
                    <a:pt x="0" y="0"/>
                  </a:lnTo>
                  <a:close/>
                </a:path>
              </a:pathLst>
            </a:custGeom>
            <a:solidFill>
              <a:srgbClr val="E2AC7F"/>
            </a:solidFill>
            <a:ln w="17939"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0BA2D524-E0D7-46D4-A3F2-624AC522C98C}"/>
                </a:ext>
              </a:extLst>
            </p:cNvPr>
            <p:cNvSpPr/>
            <p:nvPr/>
          </p:nvSpPr>
          <p:spPr>
            <a:xfrm>
              <a:off x="8747257" y="1417687"/>
              <a:ext cx="468742" cy="414054"/>
            </a:xfrm>
            <a:custGeom>
              <a:avLst/>
              <a:gdLst>
                <a:gd name="connsiteX0" fmla="*/ 421042 w 468742"/>
                <a:gd name="connsiteY0" fmla="*/ 203185 h 414054"/>
                <a:gd name="connsiteX1" fmla="*/ 409828 w 468742"/>
                <a:gd name="connsiteY1" fmla="*/ 217099 h 414054"/>
                <a:gd name="connsiteX2" fmla="*/ 344434 w 468742"/>
                <a:gd name="connsiteY2" fmla="*/ 348247 h 414054"/>
                <a:gd name="connsiteX3" fmla="*/ 286834 w 468742"/>
                <a:gd name="connsiteY3" fmla="*/ 395353 h 414054"/>
                <a:gd name="connsiteX4" fmla="*/ 182704 w 468742"/>
                <a:gd name="connsiteY4" fmla="*/ 395353 h 414054"/>
                <a:gd name="connsiteX5" fmla="*/ 125104 w 468742"/>
                <a:gd name="connsiteY5" fmla="*/ 348247 h 414054"/>
                <a:gd name="connsiteX6" fmla="*/ 59710 w 468742"/>
                <a:gd name="connsiteY6" fmla="*/ 217099 h 414054"/>
                <a:gd name="connsiteX7" fmla="*/ 48496 w 468742"/>
                <a:gd name="connsiteY7" fmla="*/ 203185 h 414054"/>
                <a:gd name="connsiteX8" fmla="*/ 15412 w 468742"/>
                <a:gd name="connsiteY8" fmla="*/ 180163 h 414054"/>
                <a:gd name="connsiteX9" fmla="*/ 742 w 468742"/>
                <a:gd name="connsiteY9" fmla="*/ 95851 h 414054"/>
                <a:gd name="connsiteX10" fmla="*/ 31919 w 468742"/>
                <a:gd name="connsiteY10" fmla="*/ 70280 h 414054"/>
                <a:gd name="connsiteX11" fmla="*/ 42430 w 468742"/>
                <a:gd name="connsiteY11" fmla="*/ 73441 h 414054"/>
                <a:gd name="connsiteX12" fmla="*/ 64030 w 468742"/>
                <a:gd name="connsiteY12" fmla="*/ 107875 h 414054"/>
                <a:gd name="connsiteX13" fmla="*/ 72130 w 468742"/>
                <a:gd name="connsiteY13" fmla="*/ 113905 h 414054"/>
                <a:gd name="connsiteX14" fmla="*/ 226930 w 468742"/>
                <a:gd name="connsiteY14" fmla="*/ 16345 h 414054"/>
                <a:gd name="connsiteX15" fmla="*/ 260986 w 468742"/>
                <a:gd name="connsiteY15" fmla="*/ 991 h 414054"/>
                <a:gd name="connsiteX16" fmla="*/ 399928 w 468742"/>
                <a:gd name="connsiteY16" fmla="*/ 88237 h 414054"/>
                <a:gd name="connsiteX17" fmla="*/ 409112 w 468742"/>
                <a:gd name="connsiteY17" fmla="*/ 92205 h 414054"/>
                <a:gd name="connsiteX18" fmla="*/ 412636 w 468742"/>
                <a:gd name="connsiteY18" fmla="*/ 89155 h 414054"/>
                <a:gd name="connsiteX19" fmla="*/ 427720 w 468742"/>
                <a:gd name="connsiteY19" fmla="*/ 73441 h 414054"/>
                <a:gd name="connsiteX20" fmla="*/ 465633 w 468742"/>
                <a:gd name="connsiteY20" fmla="*/ 85256 h 414054"/>
                <a:gd name="connsiteX21" fmla="*/ 468742 w 468742"/>
                <a:gd name="connsiteY21" fmla="*/ 95851 h 414054"/>
                <a:gd name="connsiteX22" fmla="*/ 454108 w 468742"/>
                <a:gd name="connsiteY22" fmla="*/ 180163 h 414054"/>
                <a:gd name="connsiteX23" fmla="*/ 421042 w 468742"/>
                <a:gd name="connsiteY23" fmla="*/ 203185 h 41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68742" h="414054">
                  <a:moveTo>
                    <a:pt x="421042" y="203185"/>
                  </a:moveTo>
                  <a:cubicBezTo>
                    <a:pt x="414630" y="204820"/>
                    <a:pt x="410063" y="210486"/>
                    <a:pt x="409828" y="217099"/>
                  </a:cubicBezTo>
                  <a:cubicBezTo>
                    <a:pt x="406746" y="267882"/>
                    <a:pt x="383139" y="315227"/>
                    <a:pt x="344434" y="348247"/>
                  </a:cubicBezTo>
                  <a:lnTo>
                    <a:pt x="286834" y="395353"/>
                  </a:lnTo>
                  <a:cubicBezTo>
                    <a:pt x="256602" y="420288"/>
                    <a:pt x="212936" y="420288"/>
                    <a:pt x="182704" y="395353"/>
                  </a:cubicBezTo>
                  <a:lnTo>
                    <a:pt x="125104" y="348247"/>
                  </a:lnTo>
                  <a:cubicBezTo>
                    <a:pt x="86400" y="315227"/>
                    <a:pt x="62793" y="267882"/>
                    <a:pt x="59710" y="217099"/>
                  </a:cubicBezTo>
                  <a:cubicBezTo>
                    <a:pt x="59476" y="210486"/>
                    <a:pt x="54909" y="204820"/>
                    <a:pt x="48496" y="203185"/>
                  </a:cubicBezTo>
                  <a:cubicBezTo>
                    <a:pt x="34776" y="200376"/>
                    <a:pt x="22814" y="192052"/>
                    <a:pt x="15412" y="180163"/>
                  </a:cubicBezTo>
                  <a:cubicBezTo>
                    <a:pt x="3029" y="153890"/>
                    <a:pt x="-2039" y="124763"/>
                    <a:pt x="742" y="95851"/>
                  </a:cubicBezTo>
                  <a:cubicBezTo>
                    <a:pt x="2290" y="80181"/>
                    <a:pt x="16248" y="68732"/>
                    <a:pt x="31919" y="70280"/>
                  </a:cubicBezTo>
                  <a:cubicBezTo>
                    <a:pt x="35594" y="70643"/>
                    <a:pt x="39164" y="71717"/>
                    <a:pt x="42430" y="73441"/>
                  </a:cubicBezTo>
                  <a:cubicBezTo>
                    <a:pt x="54299" y="81228"/>
                    <a:pt x="62186" y="93801"/>
                    <a:pt x="64030" y="107875"/>
                  </a:cubicBezTo>
                  <a:cubicBezTo>
                    <a:pt x="64632" y="111759"/>
                    <a:pt x="68237" y="114443"/>
                    <a:pt x="72130" y="113905"/>
                  </a:cubicBezTo>
                  <a:cubicBezTo>
                    <a:pt x="99724" y="109585"/>
                    <a:pt x="191452" y="89515"/>
                    <a:pt x="226930" y="16345"/>
                  </a:cubicBezTo>
                  <a:cubicBezTo>
                    <a:pt x="233214" y="3809"/>
                    <a:pt x="247431" y="-2601"/>
                    <a:pt x="260986" y="991"/>
                  </a:cubicBezTo>
                  <a:cubicBezTo>
                    <a:pt x="302998" y="11611"/>
                    <a:pt x="378220" y="37945"/>
                    <a:pt x="399928" y="88237"/>
                  </a:cubicBezTo>
                  <a:cubicBezTo>
                    <a:pt x="401369" y="91869"/>
                    <a:pt x="405481" y="93645"/>
                    <a:pt x="409112" y="92205"/>
                  </a:cubicBezTo>
                  <a:cubicBezTo>
                    <a:pt x="410598" y="91615"/>
                    <a:pt x="411840" y="90541"/>
                    <a:pt x="412636" y="89155"/>
                  </a:cubicBezTo>
                  <a:cubicBezTo>
                    <a:pt x="416225" y="82704"/>
                    <a:pt x="421421" y="77291"/>
                    <a:pt x="427720" y="73441"/>
                  </a:cubicBezTo>
                  <a:cubicBezTo>
                    <a:pt x="441452" y="66234"/>
                    <a:pt x="458426" y="71524"/>
                    <a:pt x="465633" y="85256"/>
                  </a:cubicBezTo>
                  <a:cubicBezTo>
                    <a:pt x="467361" y="88547"/>
                    <a:pt x="468418" y="92148"/>
                    <a:pt x="468742" y="95851"/>
                  </a:cubicBezTo>
                  <a:cubicBezTo>
                    <a:pt x="468742" y="140581"/>
                    <a:pt x="468742" y="155683"/>
                    <a:pt x="454108" y="180163"/>
                  </a:cubicBezTo>
                  <a:cubicBezTo>
                    <a:pt x="446715" y="192052"/>
                    <a:pt x="434758" y="200378"/>
                    <a:pt x="421042" y="203185"/>
                  </a:cubicBezTo>
                  <a:close/>
                </a:path>
              </a:pathLst>
            </a:custGeom>
            <a:solidFill>
              <a:srgbClr val="EEBD91"/>
            </a:solidFill>
            <a:ln w="17939"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2A5C858C-D5C2-4F29-AA58-2E02E7632FB7}"/>
                </a:ext>
              </a:extLst>
            </p:cNvPr>
            <p:cNvSpPr/>
            <p:nvPr/>
          </p:nvSpPr>
          <p:spPr>
            <a:xfrm>
              <a:off x="9180000" y="2209743"/>
              <a:ext cx="126000" cy="90000"/>
            </a:xfrm>
            <a:custGeom>
              <a:avLst/>
              <a:gdLst>
                <a:gd name="connsiteX0" fmla="*/ 126000 w 126000"/>
                <a:gd name="connsiteY0" fmla="*/ 0 h 90000"/>
                <a:gd name="connsiteX1" fmla="*/ 18000 w 126000"/>
                <a:gd name="connsiteY1" fmla="*/ 0 h 90000"/>
                <a:gd name="connsiteX2" fmla="*/ 0 w 126000"/>
                <a:gd name="connsiteY2" fmla="*/ 18000 h 90000"/>
                <a:gd name="connsiteX3" fmla="*/ 0 w 126000"/>
                <a:gd name="connsiteY3" fmla="*/ 72000 h 90000"/>
                <a:gd name="connsiteX4" fmla="*/ 18000 w 126000"/>
                <a:gd name="connsiteY4" fmla="*/ 90000 h 90000"/>
                <a:gd name="connsiteX5" fmla="*/ 126000 w 126000"/>
                <a:gd name="connsiteY5" fmla="*/ 90000 h 9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6000" h="90000">
                  <a:moveTo>
                    <a:pt x="126000" y="0"/>
                  </a:moveTo>
                  <a:lnTo>
                    <a:pt x="18000" y="0"/>
                  </a:lnTo>
                  <a:cubicBezTo>
                    <a:pt x="8059" y="0"/>
                    <a:pt x="0" y="8059"/>
                    <a:pt x="0" y="18000"/>
                  </a:cubicBezTo>
                  <a:lnTo>
                    <a:pt x="0" y="72000"/>
                  </a:lnTo>
                  <a:cubicBezTo>
                    <a:pt x="0" y="81941"/>
                    <a:pt x="8059" y="90000"/>
                    <a:pt x="18000" y="90000"/>
                  </a:cubicBezTo>
                  <a:lnTo>
                    <a:pt x="126000" y="90000"/>
                  </a:lnTo>
                  <a:close/>
                </a:path>
              </a:pathLst>
            </a:custGeom>
            <a:solidFill>
              <a:srgbClr val="DBDBDB"/>
            </a:solidFill>
            <a:ln w="17939"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9AF1913F-2F90-4B5D-8B03-D83AC16436DD}"/>
                </a:ext>
              </a:extLst>
            </p:cNvPr>
            <p:cNvSpPr/>
            <p:nvPr/>
          </p:nvSpPr>
          <p:spPr>
            <a:xfrm>
              <a:off x="9288000" y="1867742"/>
              <a:ext cx="412496" cy="432000"/>
            </a:xfrm>
            <a:custGeom>
              <a:avLst/>
              <a:gdLst>
                <a:gd name="connsiteX0" fmla="*/ 378000 w 412496"/>
                <a:gd name="connsiteY0" fmla="*/ 432000 h 432000"/>
                <a:gd name="connsiteX1" fmla="*/ 0 w 412496"/>
                <a:gd name="connsiteY1" fmla="*/ 432000 h 432000"/>
                <a:gd name="connsiteX2" fmla="*/ 34632 w 412496"/>
                <a:gd name="connsiteY2" fmla="*/ 16506 h 432000"/>
                <a:gd name="connsiteX3" fmla="*/ 52632 w 412496"/>
                <a:gd name="connsiteY3" fmla="*/ 0 h 432000"/>
                <a:gd name="connsiteX4" fmla="*/ 394434 w 412496"/>
                <a:gd name="connsiteY4" fmla="*/ 0 h 432000"/>
                <a:gd name="connsiteX5" fmla="*/ 412496 w 412496"/>
                <a:gd name="connsiteY5" fmla="*/ 17938 h 432000"/>
                <a:gd name="connsiteX6" fmla="*/ 412434 w 412496"/>
                <a:gd name="connsiteY6" fmla="*/ 19494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2496" h="432000">
                  <a:moveTo>
                    <a:pt x="378000" y="432000"/>
                  </a:moveTo>
                  <a:lnTo>
                    <a:pt x="0" y="432000"/>
                  </a:lnTo>
                  <a:lnTo>
                    <a:pt x="34632" y="16506"/>
                  </a:lnTo>
                  <a:cubicBezTo>
                    <a:pt x="35411" y="7153"/>
                    <a:pt x="43246" y="-32"/>
                    <a:pt x="52632" y="0"/>
                  </a:cubicBezTo>
                  <a:lnTo>
                    <a:pt x="394434" y="0"/>
                  </a:lnTo>
                  <a:cubicBezTo>
                    <a:pt x="404375" y="-34"/>
                    <a:pt x="412462" y="7997"/>
                    <a:pt x="412496" y="17938"/>
                  </a:cubicBezTo>
                  <a:cubicBezTo>
                    <a:pt x="412498" y="18457"/>
                    <a:pt x="412477" y="18977"/>
                    <a:pt x="412434" y="19494"/>
                  </a:cubicBezTo>
                  <a:close/>
                </a:path>
              </a:pathLst>
            </a:custGeom>
            <a:solidFill>
              <a:srgbClr val="C1C1C1"/>
            </a:solidFill>
            <a:ln w="17939"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BE48F96F-1CCC-4B8F-B938-2C5444B67E78}"/>
                </a:ext>
              </a:extLst>
            </p:cNvPr>
            <p:cNvSpPr/>
            <p:nvPr/>
          </p:nvSpPr>
          <p:spPr>
            <a:xfrm rot="-2546826">
              <a:off x="9445168" y="1998992"/>
              <a:ext cx="117951" cy="98905"/>
            </a:xfrm>
            <a:custGeom>
              <a:avLst/>
              <a:gdLst>
                <a:gd name="connsiteX0" fmla="*/ 117952 w 117951"/>
                <a:gd name="connsiteY0" fmla="*/ 49453 h 98905"/>
                <a:gd name="connsiteX1" fmla="*/ 58976 w 117951"/>
                <a:gd name="connsiteY1" fmla="*/ 98905 h 98905"/>
                <a:gd name="connsiteX2" fmla="*/ 0 w 117951"/>
                <a:gd name="connsiteY2" fmla="*/ 49453 h 98905"/>
                <a:gd name="connsiteX3" fmla="*/ 58976 w 117951"/>
                <a:gd name="connsiteY3" fmla="*/ 0 h 98905"/>
                <a:gd name="connsiteX4" fmla="*/ 117952 w 117951"/>
                <a:gd name="connsiteY4" fmla="*/ 49453 h 989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951" h="98905">
                  <a:moveTo>
                    <a:pt x="117952" y="49453"/>
                  </a:moveTo>
                  <a:cubicBezTo>
                    <a:pt x="117952" y="76765"/>
                    <a:pt x="91547" y="98905"/>
                    <a:pt x="58976" y="98905"/>
                  </a:cubicBezTo>
                  <a:cubicBezTo>
                    <a:pt x="26404" y="98905"/>
                    <a:pt x="0" y="76765"/>
                    <a:pt x="0" y="49453"/>
                  </a:cubicBezTo>
                  <a:cubicBezTo>
                    <a:pt x="0" y="22141"/>
                    <a:pt x="26404" y="0"/>
                    <a:pt x="58976" y="0"/>
                  </a:cubicBezTo>
                  <a:cubicBezTo>
                    <a:pt x="91547" y="0"/>
                    <a:pt x="117952" y="22141"/>
                    <a:pt x="117952" y="49453"/>
                  </a:cubicBezTo>
                  <a:close/>
                </a:path>
              </a:pathLst>
            </a:custGeom>
            <a:solidFill>
              <a:srgbClr val="DBDBDB"/>
            </a:solidFill>
            <a:ln w="17941"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5B3BA70F-D147-4708-B186-071E536A6F5B}"/>
                </a:ext>
              </a:extLst>
            </p:cNvPr>
            <p:cNvSpPr/>
            <p:nvPr/>
          </p:nvSpPr>
          <p:spPr>
            <a:xfrm>
              <a:off x="8784052" y="1849743"/>
              <a:ext cx="197947" cy="450000"/>
            </a:xfrm>
            <a:custGeom>
              <a:avLst/>
              <a:gdLst>
                <a:gd name="connsiteX0" fmla="*/ 175807 w 197947"/>
                <a:gd name="connsiteY0" fmla="*/ 450000 h 450000"/>
                <a:gd name="connsiteX1" fmla="*/ 78787 w 197947"/>
                <a:gd name="connsiteY1" fmla="*/ 135540 h 450000"/>
                <a:gd name="connsiteX2" fmla="*/ 65107 w 197947"/>
                <a:gd name="connsiteY2" fmla="*/ 126000 h 450000"/>
                <a:gd name="connsiteX3" fmla="*/ 14707 w 197947"/>
                <a:gd name="connsiteY3" fmla="*/ 126000 h 450000"/>
                <a:gd name="connsiteX4" fmla="*/ 0 w 197947"/>
                <a:gd name="connsiteY4" fmla="*/ 111331 h 450000"/>
                <a:gd name="connsiteX5" fmla="*/ 1207 w 197947"/>
                <a:gd name="connsiteY5" fmla="*/ 105480 h 450000"/>
                <a:gd name="connsiteX6" fmla="*/ 35947 w 197947"/>
                <a:gd name="connsiteY6" fmla="*/ 36000 h 450000"/>
                <a:gd name="connsiteX7" fmla="*/ 107947 w 197947"/>
                <a:gd name="connsiteY7" fmla="*/ 0 h 450000"/>
                <a:gd name="connsiteX8" fmla="*/ 197947 w 197947"/>
                <a:gd name="connsiteY8" fmla="*/ 288000 h 450000"/>
                <a:gd name="connsiteX9" fmla="*/ 197947 w 197947"/>
                <a:gd name="connsiteY9" fmla="*/ 45000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947" h="450000">
                  <a:moveTo>
                    <a:pt x="175807" y="450000"/>
                  </a:moveTo>
                  <a:lnTo>
                    <a:pt x="78787" y="135540"/>
                  </a:lnTo>
                  <a:cubicBezTo>
                    <a:pt x="76617" y="129855"/>
                    <a:pt x="71193" y="126072"/>
                    <a:pt x="65107" y="126000"/>
                  </a:cubicBezTo>
                  <a:lnTo>
                    <a:pt x="14707" y="126000"/>
                  </a:lnTo>
                  <a:cubicBezTo>
                    <a:pt x="6596" y="126011"/>
                    <a:pt x="11" y="119443"/>
                    <a:pt x="0" y="111331"/>
                  </a:cubicBezTo>
                  <a:cubicBezTo>
                    <a:pt x="-3" y="109319"/>
                    <a:pt x="408" y="107327"/>
                    <a:pt x="1207" y="105480"/>
                  </a:cubicBezTo>
                  <a:lnTo>
                    <a:pt x="35947" y="36000"/>
                  </a:lnTo>
                  <a:lnTo>
                    <a:pt x="107947" y="0"/>
                  </a:lnTo>
                  <a:lnTo>
                    <a:pt x="197947" y="288000"/>
                  </a:lnTo>
                  <a:lnTo>
                    <a:pt x="197947" y="450000"/>
                  </a:lnTo>
                </a:path>
              </a:pathLst>
            </a:custGeom>
            <a:solidFill>
              <a:srgbClr val="F0F2F5"/>
            </a:solidFill>
            <a:ln w="17939"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80B21A6A-330C-4EE9-9DA7-EC9E9C298B2F}"/>
                </a:ext>
              </a:extLst>
            </p:cNvPr>
            <p:cNvSpPr/>
            <p:nvPr/>
          </p:nvSpPr>
          <p:spPr>
            <a:xfrm>
              <a:off x="8982000" y="1849743"/>
              <a:ext cx="197951" cy="450000"/>
            </a:xfrm>
            <a:custGeom>
              <a:avLst/>
              <a:gdLst>
                <a:gd name="connsiteX0" fmla="*/ 0 w 197951"/>
                <a:gd name="connsiteY0" fmla="*/ 450000 h 450000"/>
                <a:gd name="connsiteX1" fmla="*/ 0 w 197951"/>
                <a:gd name="connsiteY1" fmla="*/ 288000 h 450000"/>
                <a:gd name="connsiteX2" fmla="*/ 90000 w 197951"/>
                <a:gd name="connsiteY2" fmla="*/ 0 h 450000"/>
                <a:gd name="connsiteX3" fmla="*/ 162000 w 197951"/>
                <a:gd name="connsiteY3" fmla="*/ 36000 h 450000"/>
                <a:gd name="connsiteX4" fmla="*/ 196740 w 197951"/>
                <a:gd name="connsiteY4" fmla="*/ 105480 h 450000"/>
                <a:gd name="connsiteX5" fmla="*/ 189091 w 197951"/>
                <a:gd name="connsiteY5" fmla="*/ 124793 h 450000"/>
                <a:gd name="connsiteX6" fmla="*/ 183240 w 197951"/>
                <a:gd name="connsiteY6" fmla="*/ 126000 h 450000"/>
                <a:gd name="connsiteX7" fmla="*/ 132840 w 197951"/>
                <a:gd name="connsiteY7" fmla="*/ 126000 h 450000"/>
                <a:gd name="connsiteX8" fmla="*/ 119160 w 197951"/>
                <a:gd name="connsiteY8" fmla="*/ 135540 h 450000"/>
                <a:gd name="connsiteX9" fmla="*/ 22140 w 197951"/>
                <a:gd name="connsiteY9" fmla="*/ 450000 h 4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951" h="450000">
                  <a:moveTo>
                    <a:pt x="0" y="450000"/>
                  </a:moveTo>
                  <a:lnTo>
                    <a:pt x="0" y="288000"/>
                  </a:lnTo>
                  <a:lnTo>
                    <a:pt x="90000" y="0"/>
                  </a:lnTo>
                  <a:lnTo>
                    <a:pt x="162000" y="36000"/>
                  </a:lnTo>
                  <a:lnTo>
                    <a:pt x="196740" y="105480"/>
                  </a:lnTo>
                  <a:cubicBezTo>
                    <a:pt x="199961" y="112925"/>
                    <a:pt x="196537" y="121572"/>
                    <a:pt x="189091" y="124793"/>
                  </a:cubicBezTo>
                  <a:cubicBezTo>
                    <a:pt x="187244" y="125592"/>
                    <a:pt x="185253" y="126003"/>
                    <a:pt x="183240" y="126000"/>
                  </a:cubicBezTo>
                  <a:lnTo>
                    <a:pt x="132840" y="126000"/>
                  </a:lnTo>
                  <a:cubicBezTo>
                    <a:pt x="126755" y="126072"/>
                    <a:pt x="121331" y="129855"/>
                    <a:pt x="119160" y="135540"/>
                  </a:cubicBezTo>
                  <a:lnTo>
                    <a:pt x="22140" y="450000"/>
                  </a:lnTo>
                </a:path>
              </a:pathLst>
            </a:custGeom>
            <a:solidFill>
              <a:srgbClr val="F0F2F5"/>
            </a:solidFill>
            <a:ln w="17939"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681A33A4-FBB9-44B5-ACB7-3D295ED63EDC}"/>
                </a:ext>
              </a:extLst>
            </p:cNvPr>
            <p:cNvSpPr/>
            <p:nvPr/>
          </p:nvSpPr>
          <p:spPr>
            <a:xfrm>
              <a:off x="9432000" y="2155743"/>
              <a:ext cx="108000" cy="36000"/>
            </a:xfrm>
            <a:custGeom>
              <a:avLst/>
              <a:gdLst>
                <a:gd name="connsiteX0" fmla="*/ 90000 w 108000"/>
                <a:gd name="connsiteY0" fmla="*/ 36000 h 36000"/>
                <a:gd name="connsiteX1" fmla="*/ 18000 w 108000"/>
                <a:gd name="connsiteY1" fmla="*/ 36000 h 36000"/>
                <a:gd name="connsiteX2" fmla="*/ 0 w 108000"/>
                <a:gd name="connsiteY2" fmla="*/ 18000 h 36000"/>
                <a:gd name="connsiteX3" fmla="*/ 18000 w 108000"/>
                <a:gd name="connsiteY3" fmla="*/ 0 h 36000"/>
                <a:gd name="connsiteX4" fmla="*/ 90000 w 108000"/>
                <a:gd name="connsiteY4" fmla="*/ 0 h 36000"/>
                <a:gd name="connsiteX5" fmla="*/ 108000 w 108000"/>
                <a:gd name="connsiteY5" fmla="*/ 18000 h 36000"/>
                <a:gd name="connsiteX6" fmla="*/ 90000 w 108000"/>
                <a:gd name="connsiteY6" fmla="*/ 36000 h 3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000" h="36000">
                  <a:moveTo>
                    <a:pt x="90000" y="36000"/>
                  </a:moveTo>
                  <a:lnTo>
                    <a:pt x="18000" y="36000"/>
                  </a:lnTo>
                  <a:cubicBezTo>
                    <a:pt x="8059" y="36000"/>
                    <a:pt x="0" y="27941"/>
                    <a:pt x="0" y="18000"/>
                  </a:cubicBezTo>
                  <a:cubicBezTo>
                    <a:pt x="0" y="8059"/>
                    <a:pt x="8059" y="0"/>
                    <a:pt x="18000" y="0"/>
                  </a:cubicBezTo>
                  <a:lnTo>
                    <a:pt x="90000" y="0"/>
                  </a:lnTo>
                  <a:cubicBezTo>
                    <a:pt x="99941" y="0"/>
                    <a:pt x="108000" y="8059"/>
                    <a:pt x="108000" y="18000"/>
                  </a:cubicBezTo>
                  <a:cubicBezTo>
                    <a:pt x="108000" y="27941"/>
                    <a:pt x="99941" y="36000"/>
                    <a:pt x="90000" y="36000"/>
                  </a:cubicBezTo>
                  <a:close/>
                </a:path>
              </a:pathLst>
            </a:custGeom>
            <a:solidFill>
              <a:srgbClr val="AFAFAF"/>
            </a:solidFill>
            <a:ln w="17939" cap="flat">
              <a:noFill/>
              <a:prstDash val="solid"/>
              <a:miter/>
            </a:ln>
          </p:spPr>
          <p:txBody>
            <a:bodyPr rtlCol="0" anchor="ctr"/>
            <a:lstStyle/>
            <a:p>
              <a:endParaRPr lang="en-GB"/>
            </a:p>
          </p:txBody>
        </p:sp>
      </p:grpSp>
      <p:pic>
        <p:nvPicPr>
          <p:cNvPr id="23" name="Graphic 22">
            <a:extLst>
              <a:ext uri="{FF2B5EF4-FFF2-40B4-BE49-F238E27FC236}">
                <a16:creationId xmlns:a16="http://schemas.microsoft.com/office/drawing/2014/main" id="{82D2FAE8-4238-4A3C-8DC0-02C8048B9741}"/>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640000" y="4403659"/>
            <a:ext cx="1080000" cy="1080000"/>
          </a:xfrm>
          <a:prstGeom prst="rect">
            <a:avLst/>
          </a:prstGeom>
        </p:spPr>
      </p:pic>
      <p:sp>
        <p:nvSpPr>
          <p:cNvPr id="2" name="Rectangle 1"/>
          <p:cNvSpPr/>
          <p:nvPr/>
        </p:nvSpPr>
        <p:spPr>
          <a:xfrm>
            <a:off x="3128010" y="4197934"/>
            <a:ext cx="4953000" cy="646331"/>
          </a:xfrm>
          <a:prstGeom prst="rect">
            <a:avLst/>
          </a:prstGeom>
        </p:spPr>
        <p:txBody>
          <a:bodyPr>
            <a:spAutoFit/>
          </a:bodyPr>
          <a:lstStyle/>
          <a:p>
            <a:r>
              <a:rPr lang="en-GB" dirty="0"/>
              <a:t>https://replit.com/@JacobFlintASFC/Career-quote-problem#main.py</a:t>
            </a:r>
          </a:p>
        </p:txBody>
      </p:sp>
      <p:sp>
        <p:nvSpPr>
          <p:cNvPr id="3" name="Rectangle 2"/>
          <p:cNvSpPr/>
          <p:nvPr/>
        </p:nvSpPr>
        <p:spPr>
          <a:xfrm>
            <a:off x="1493520" y="5871495"/>
            <a:ext cx="4953000" cy="646331"/>
          </a:xfrm>
          <a:prstGeom prst="rect">
            <a:avLst/>
          </a:prstGeom>
        </p:spPr>
        <p:txBody>
          <a:bodyPr>
            <a:spAutoFit/>
          </a:bodyPr>
          <a:lstStyle/>
          <a:p>
            <a:r>
              <a:rPr lang="en-GB" dirty="0"/>
              <a:t>https://replit.com/@JacobFlintASFC/Currency-converter-problem#main.py</a:t>
            </a:r>
          </a:p>
        </p:txBody>
      </p:sp>
    </p:spTree>
    <p:extLst>
      <p:ext uri="{BB962C8B-B14F-4D97-AF65-F5344CB8AC3E}">
        <p14:creationId xmlns:p14="http://schemas.microsoft.com/office/powerpoint/2010/main" val="4189004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
            <a:extLst>
              <a:ext uri="{FF2B5EF4-FFF2-40B4-BE49-F238E27FC236}">
                <a16:creationId xmlns:a16="http://schemas.microsoft.com/office/drawing/2014/main" id="{59CE5F38-2C15-4292-A1B2-A52EFCC6CA8B}"/>
              </a:ext>
            </a:extLst>
          </p:cNvPr>
          <p:cNvSpPr>
            <a:spLocks noGrp="1"/>
          </p:cNvSpPr>
          <p:nvPr>
            <p:ph type="body" sz="quarter" idx="10"/>
          </p:nvPr>
        </p:nvSpPr>
        <p:spPr>
          <a:xfrm>
            <a:off x="216695" y="1388917"/>
            <a:ext cx="2542948" cy="4758506"/>
          </a:xfrm>
        </p:spPr>
        <p:txBody>
          <a:bodyPr/>
          <a:lstStyle/>
          <a:p>
            <a:r>
              <a:rPr lang="en-GB" sz="1800" dirty="0">
                <a:solidFill>
                  <a:schemeClr val="accent3"/>
                </a:solidFill>
              </a:rPr>
              <a:t>Nitrate problem:</a:t>
            </a:r>
          </a:p>
          <a:p>
            <a:r>
              <a:rPr lang="en-GB" dirty="0"/>
              <a:t>2 points.</a:t>
            </a:r>
          </a:p>
          <a:p>
            <a:r>
              <a:rPr lang="en-GB" dirty="0"/>
              <a:t>When keeping fish, one of the goals to reduce algae is to keep nitrates to a minimum. One way of doing this is to dose a carbon source which nitrifying bacteria within an aquarium consume together with nitrates. The carbon source must be dosed very precisely.</a:t>
            </a:r>
          </a:p>
          <a:p>
            <a:r>
              <a:rPr lang="en-GB" dirty="0"/>
              <a:t>Write this function to determine and return the dose.</a:t>
            </a:r>
          </a:p>
          <a:p>
            <a:r>
              <a:rPr lang="en-GB" dirty="0"/>
              <a:t>The program should output:</a:t>
            </a:r>
            <a:br>
              <a:rPr lang="en-GB" dirty="0"/>
            </a:br>
            <a:r>
              <a:rPr lang="en-GB" dirty="0"/>
              <a:t>“For x nitrate dose y ml”</a:t>
            </a:r>
          </a:p>
          <a:p>
            <a:r>
              <a:rPr lang="en-GB" dirty="0"/>
              <a:t>Where x is the parameter and y is the returned value.</a:t>
            </a:r>
          </a:p>
        </p:txBody>
      </p:sp>
      <p:pic>
        <p:nvPicPr>
          <p:cNvPr id="26" name="Graphic 25">
            <a:extLst>
              <a:ext uri="{FF2B5EF4-FFF2-40B4-BE49-F238E27FC236}">
                <a16:creationId xmlns:a16="http://schemas.microsoft.com/office/drawing/2014/main" id="{A034DEF0-EEF7-4AC0-89BE-FF9B334DDFD7}"/>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640000" y="1394644"/>
            <a:ext cx="1080000" cy="1080000"/>
          </a:xfrm>
          <a:prstGeom prst="rect">
            <a:avLst/>
          </a:prstGeom>
        </p:spPr>
      </p:pic>
      <p:sp>
        <p:nvSpPr>
          <p:cNvPr id="27" name="Flowchart: Terminator 26">
            <a:extLst>
              <a:ext uri="{FF2B5EF4-FFF2-40B4-BE49-F238E27FC236}">
                <a16:creationId xmlns:a16="http://schemas.microsoft.com/office/drawing/2014/main" id="{3982DB01-8DED-44A0-A144-2B5B27398B9C}"/>
              </a:ext>
            </a:extLst>
          </p:cNvPr>
          <p:cNvSpPr/>
          <p:nvPr/>
        </p:nvSpPr>
        <p:spPr>
          <a:xfrm>
            <a:off x="4576026" y="917062"/>
            <a:ext cx="1498224" cy="494414"/>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595959"/>
                </a:solidFill>
              </a:rPr>
              <a:t>Function Dose</a:t>
            </a:r>
          </a:p>
        </p:txBody>
      </p:sp>
      <p:sp>
        <p:nvSpPr>
          <p:cNvPr id="28" name="Flowchart: Decision 27">
            <a:extLst>
              <a:ext uri="{FF2B5EF4-FFF2-40B4-BE49-F238E27FC236}">
                <a16:creationId xmlns:a16="http://schemas.microsoft.com/office/drawing/2014/main" id="{D5CD3CF0-9BD1-4405-B6FD-77C49458C984}"/>
              </a:ext>
            </a:extLst>
          </p:cNvPr>
          <p:cNvSpPr/>
          <p:nvPr/>
        </p:nvSpPr>
        <p:spPr>
          <a:xfrm>
            <a:off x="4475017" y="1663996"/>
            <a:ext cx="1700242" cy="94098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595959"/>
                </a:solidFill>
              </a:rPr>
              <a:t>Is nitrate above 10?</a:t>
            </a:r>
          </a:p>
        </p:txBody>
      </p:sp>
      <p:sp>
        <p:nvSpPr>
          <p:cNvPr id="29" name="Flowchart: Decision 28">
            <a:extLst>
              <a:ext uri="{FF2B5EF4-FFF2-40B4-BE49-F238E27FC236}">
                <a16:creationId xmlns:a16="http://schemas.microsoft.com/office/drawing/2014/main" id="{9B9978DE-7331-4486-8E09-D5C2ABDD13C6}"/>
              </a:ext>
            </a:extLst>
          </p:cNvPr>
          <p:cNvSpPr/>
          <p:nvPr/>
        </p:nvSpPr>
        <p:spPr>
          <a:xfrm>
            <a:off x="6588885" y="2371061"/>
            <a:ext cx="1700242" cy="94098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595959"/>
                </a:solidFill>
              </a:rPr>
              <a:t>Is nitrate above 2.5?</a:t>
            </a:r>
          </a:p>
        </p:txBody>
      </p:sp>
      <p:sp>
        <p:nvSpPr>
          <p:cNvPr id="30" name="Flowchart: Decision 29">
            <a:extLst>
              <a:ext uri="{FF2B5EF4-FFF2-40B4-BE49-F238E27FC236}">
                <a16:creationId xmlns:a16="http://schemas.microsoft.com/office/drawing/2014/main" id="{DC2E2EB7-802D-40A4-9C2E-E15FA2515B67}"/>
              </a:ext>
            </a:extLst>
          </p:cNvPr>
          <p:cNvSpPr/>
          <p:nvPr/>
        </p:nvSpPr>
        <p:spPr>
          <a:xfrm>
            <a:off x="6588885" y="3651211"/>
            <a:ext cx="1700242" cy="94098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595959"/>
                </a:solidFill>
              </a:rPr>
              <a:t>Is nitrate above 1?</a:t>
            </a:r>
          </a:p>
        </p:txBody>
      </p:sp>
      <p:sp>
        <p:nvSpPr>
          <p:cNvPr id="31" name="Flowchart: Data 30">
            <a:extLst>
              <a:ext uri="{FF2B5EF4-FFF2-40B4-BE49-F238E27FC236}">
                <a16:creationId xmlns:a16="http://schemas.microsoft.com/office/drawing/2014/main" id="{5B47DC26-CA95-49F9-95DF-2F760202AB7A}"/>
              </a:ext>
            </a:extLst>
          </p:cNvPr>
          <p:cNvSpPr/>
          <p:nvPr/>
        </p:nvSpPr>
        <p:spPr>
          <a:xfrm>
            <a:off x="2737319" y="3910634"/>
            <a:ext cx="1562986" cy="681557"/>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595959"/>
                </a:solidFill>
              </a:rPr>
              <a:t>Return</a:t>
            </a:r>
            <a:br>
              <a:rPr lang="en-GB" sz="1100" dirty="0">
                <a:solidFill>
                  <a:srgbClr val="595959"/>
                </a:solidFill>
              </a:rPr>
            </a:br>
            <a:r>
              <a:rPr lang="en-GB" sz="1100" dirty="0">
                <a:solidFill>
                  <a:srgbClr val="595959"/>
                </a:solidFill>
              </a:rPr>
              <a:t>3</a:t>
            </a:r>
          </a:p>
        </p:txBody>
      </p:sp>
      <p:sp>
        <p:nvSpPr>
          <p:cNvPr id="32" name="Flowchart: Data 31">
            <a:extLst>
              <a:ext uri="{FF2B5EF4-FFF2-40B4-BE49-F238E27FC236}">
                <a16:creationId xmlns:a16="http://schemas.microsoft.com/office/drawing/2014/main" id="{D37A9DDE-4986-43D4-8A69-F1D211BB8AF9}"/>
              </a:ext>
            </a:extLst>
          </p:cNvPr>
          <p:cNvSpPr/>
          <p:nvPr/>
        </p:nvSpPr>
        <p:spPr>
          <a:xfrm>
            <a:off x="4543146" y="3910634"/>
            <a:ext cx="1562986" cy="681557"/>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595959"/>
                </a:solidFill>
              </a:rPr>
              <a:t>Return</a:t>
            </a:r>
            <a:br>
              <a:rPr lang="en-GB" sz="1100" dirty="0">
                <a:solidFill>
                  <a:srgbClr val="595959"/>
                </a:solidFill>
              </a:rPr>
            </a:br>
            <a:r>
              <a:rPr lang="en-GB" sz="1100" dirty="0">
                <a:solidFill>
                  <a:srgbClr val="595959"/>
                </a:solidFill>
              </a:rPr>
              <a:t>2</a:t>
            </a:r>
          </a:p>
        </p:txBody>
      </p:sp>
      <p:sp>
        <p:nvSpPr>
          <p:cNvPr id="33" name="Flowchart: Data 32">
            <a:extLst>
              <a:ext uri="{FF2B5EF4-FFF2-40B4-BE49-F238E27FC236}">
                <a16:creationId xmlns:a16="http://schemas.microsoft.com/office/drawing/2014/main" id="{9F9C4373-DCCE-4CB4-8607-49B11C2DC074}"/>
              </a:ext>
            </a:extLst>
          </p:cNvPr>
          <p:cNvSpPr/>
          <p:nvPr/>
        </p:nvSpPr>
        <p:spPr>
          <a:xfrm>
            <a:off x="5728228" y="4775642"/>
            <a:ext cx="1562986" cy="681557"/>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595959"/>
                </a:solidFill>
              </a:rPr>
              <a:t>Return</a:t>
            </a:r>
            <a:br>
              <a:rPr lang="en-GB" sz="1100" dirty="0">
                <a:solidFill>
                  <a:srgbClr val="595959"/>
                </a:solidFill>
              </a:rPr>
            </a:br>
            <a:r>
              <a:rPr lang="en-GB" sz="1100" dirty="0">
                <a:solidFill>
                  <a:srgbClr val="595959"/>
                </a:solidFill>
              </a:rPr>
              <a:t>1</a:t>
            </a:r>
          </a:p>
        </p:txBody>
      </p:sp>
      <p:sp>
        <p:nvSpPr>
          <p:cNvPr id="34" name="Flowchart: Data 33">
            <a:extLst>
              <a:ext uri="{FF2B5EF4-FFF2-40B4-BE49-F238E27FC236}">
                <a16:creationId xmlns:a16="http://schemas.microsoft.com/office/drawing/2014/main" id="{3E73BF2A-BE26-4AF2-A4CC-D2C741876BA5}"/>
              </a:ext>
            </a:extLst>
          </p:cNvPr>
          <p:cNvSpPr/>
          <p:nvPr/>
        </p:nvSpPr>
        <p:spPr>
          <a:xfrm>
            <a:off x="7597014" y="4775641"/>
            <a:ext cx="1562986" cy="681557"/>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595959"/>
                </a:solidFill>
              </a:rPr>
              <a:t>Return</a:t>
            </a:r>
            <a:br>
              <a:rPr lang="en-GB" sz="1100" dirty="0">
                <a:solidFill>
                  <a:srgbClr val="595959"/>
                </a:solidFill>
              </a:rPr>
            </a:br>
            <a:r>
              <a:rPr lang="en-GB" sz="1100" dirty="0">
                <a:solidFill>
                  <a:srgbClr val="595959"/>
                </a:solidFill>
              </a:rPr>
              <a:t>0.5</a:t>
            </a:r>
          </a:p>
        </p:txBody>
      </p:sp>
      <p:sp>
        <p:nvSpPr>
          <p:cNvPr id="35" name="Flowchart: Terminator 34">
            <a:extLst>
              <a:ext uri="{FF2B5EF4-FFF2-40B4-BE49-F238E27FC236}">
                <a16:creationId xmlns:a16="http://schemas.microsoft.com/office/drawing/2014/main" id="{48C74F27-A60D-400C-B05E-8D5842E0C4E7}"/>
              </a:ext>
            </a:extLst>
          </p:cNvPr>
          <p:cNvSpPr/>
          <p:nvPr/>
        </p:nvSpPr>
        <p:spPr>
          <a:xfrm>
            <a:off x="4576026" y="5762541"/>
            <a:ext cx="1498224" cy="494414"/>
          </a:xfrm>
          <a:prstGeom prst="flowChartTerminato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595959"/>
                </a:solidFill>
              </a:rPr>
              <a:t>End Function</a:t>
            </a:r>
          </a:p>
        </p:txBody>
      </p:sp>
      <p:cxnSp>
        <p:nvCxnSpPr>
          <p:cNvPr id="36" name="Straight Arrow Connector 35">
            <a:extLst>
              <a:ext uri="{FF2B5EF4-FFF2-40B4-BE49-F238E27FC236}">
                <a16:creationId xmlns:a16="http://schemas.microsoft.com/office/drawing/2014/main" id="{96ACF300-BF8C-402F-891B-5980803B1A26}"/>
              </a:ext>
            </a:extLst>
          </p:cNvPr>
          <p:cNvCxnSpPr>
            <a:cxnSpLocks/>
            <a:stCxn id="27" idx="2"/>
            <a:endCxn id="28" idx="0"/>
          </p:cNvCxnSpPr>
          <p:nvPr/>
        </p:nvCxnSpPr>
        <p:spPr>
          <a:xfrm>
            <a:off x="5325138" y="1411476"/>
            <a:ext cx="0" cy="252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6B6CB83E-4C4E-4247-B2B9-88B471180A76}"/>
              </a:ext>
            </a:extLst>
          </p:cNvPr>
          <p:cNvCxnSpPr>
            <a:stCxn id="28" idx="3"/>
            <a:endCxn id="29" idx="0"/>
          </p:cNvCxnSpPr>
          <p:nvPr/>
        </p:nvCxnSpPr>
        <p:spPr>
          <a:xfrm>
            <a:off x="6175259" y="2134486"/>
            <a:ext cx="1263747" cy="2365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FC6781F-59D3-4E0D-B18A-FFF4BBB32625}"/>
              </a:ext>
            </a:extLst>
          </p:cNvPr>
          <p:cNvCxnSpPr>
            <a:stCxn id="29" idx="2"/>
            <a:endCxn id="30" idx="0"/>
          </p:cNvCxnSpPr>
          <p:nvPr/>
        </p:nvCxnSpPr>
        <p:spPr>
          <a:xfrm>
            <a:off x="7439006" y="3312041"/>
            <a:ext cx="0" cy="339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46BD3218-49A9-4C19-8989-BBAC13A4DA1C}"/>
              </a:ext>
            </a:extLst>
          </p:cNvPr>
          <p:cNvCxnSpPr>
            <a:stCxn id="29" idx="1"/>
            <a:endCxn id="32" idx="1"/>
          </p:cNvCxnSpPr>
          <p:nvPr/>
        </p:nvCxnSpPr>
        <p:spPr>
          <a:xfrm rot="10800000" flipV="1">
            <a:off x="5324639" y="2841550"/>
            <a:ext cx="1264246" cy="10690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05CDCE89-74F8-49F6-8EEA-2FFB64650E13}"/>
              </a:ext>
            </a:extLst>
          </p:cNvPr>
          <p:cNvCxnSpPr>
            <a:cxnSpLocks/>
            <a:stCxn id="28" idx="1"/>
            <a:endCxn id="31" idx="1"/>
          </p:cNvCxnSpPr>
          <p:nvPr/>
        </p:nvCxnSpPr>
        <p:spPr>
          <a:xfrm rot="10800000" flipV="1">
            <a:off x="3518813" y="2134486"/>
            <a:ext cx="956205" cy="177614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60087848-D001-4D7D-8FCB-B2418D072A62}"/>
              </a:ext>
            </a:extLst>
          </p:cNvPr>
          <p:cNvCxnSpPr>
            <a:cxnSpLocks/>
            <a:stCxn id="30" idx="3"/>
            <a:endCxn id="34" idx="1"/>
          </p:cNvCxnSpPr>
          <p:nvPr/>
        </p:nvCxnSpPr>
        <p:spPr>
          <a:xfrm>
            <a:off x="8289127" y="4121701"/>
            <a:ext cx="89380" cy="6539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C3DBBAEA-D814-4AD5-8278-65B1B03E9802}"/>
              </a:ext>
            </a:extLst>
          </p:cNvPr>
          <p:cNvCxnSpPr>
            <a:cxnSpLocks/>
            <a:stCxn id="30" idx="1"/>
            <a:endCxn id="33" idx="1"/>
          </p:cNvCxnSpPr>
          <p:nvPr/>
        </p:nvCxnSpPr>
        <p:spPr>
          <a:xfrm rot="10800000" flipV="1">
            <a:off x="6509721" y="4121700"/>
            <a:ext cx="79164" cy="6539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0C494D58-A868-44CC-8CBD-081991D97087}"/>
              </a:ext>
            </a:extLst>
          </p:cNvPr>
          <p:cNvCxnSpPr>
            <a:stCxn id="31" idx="4"/>
            <a:endCxn id="35" idx="1"/>
          </p:cNvCxnSpPr>
          <p:nvPr/>
        </p:nvCxnSpPr>
        <p:spPr>
          <a:xfrm rot="16200000" flipH="1">
            <a:off x="3338641" y="4772362"/>
            <a:ext cx="1417557" cy="105721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E611546D-F40C-4C93-996F-647EB04D4BEF}"/>
              </a:ext>
            </a:extLst>
          </p:cNvPr>
          <p:cNvCxnSpPr>
            <a:stCxn id="33" idx="4"/>
            <a:endCxn id="35" idx="3"/>
          </p:cNvCxnSpPr>
          <p:nvPr/>
        </p:nvCxnSpPr>
        <p:spPr>
          <a:xfrm rot="5400000">
            <a:off x="6015712" y="5515738"/>
            <a:ext cx="552549" cy="4354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7321598C-8BBC-47FE-A819-0789A09B9072}"/>
              </a:ext>
            </a:extLst>
          </p:cNvPr>
          <p:cNvCxnSpPr>
            <a:stCxn id="34" idx="4"/>
            <a:endCxn id="35" idx="3"/>
          </p:cNvCxnSpPr>
          <p:nvPr/>
        </p:nvCxnSpPr>
        <p:spPr>
          <a:xfrm rot="5400000">
            <a:off x="6950104" y="4581345"/>
            <a:ext cx="552550" cy="23042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E8E3658-FB88-47E6-995A-7FAA7B107901}"/>
              </a:ext>
            </a:extLst>
          </p:cNvPr>
          <p:cNvSpPr txBox="1"/>
          <p:nvPr/>
        </p:nvSpPr>
        <p:spPr>
          <a:xfrm>
            <a:off x="4096386" y="1858509"/>
            <a:ext cx="378630" cy="261610"/>
          </a:xfrm>
          <a:prstGeom prst="rect">
            <a:avLst/>
          </a:prstGeom>
          <a:noFill/>
        </p:spPr>
        <p:txBody>
          <a:bodyPr wrap="none" rtlCol="0">
            <a:spAutoFit/>
          </a:bodyPr>
          <a:lstStyle/>
          <a:p>
            <a:pPr algn="ctr"/>
            <a:r>
              <a:rPr lang="en-GB" sz="1100" dirty="0">
                <a:solidFill>
                  <a:schemeClr val="accent1"/>
                </a:solidFill>
              </a:rPr>
              <a:t>Yes</a:t>
            </a:r>
          </a:p>
        </p:txBody>
      </p:sp>
      <p:sp>
        <p:nvSpPr>
          <p:cNvPr id="47" name="TextBox 46">
            <a:extLst>
              <a:ext uri="{FF2B5EF4-FFF2-40B4-BE49-F238E27FC236}">
                <a16:creationId xmlns:a16="http://schemas.microsoft.com/office/drawing/2014/main" id="{4F0E40D0-819B-47F1-B392-CF8FC0EE5AE9}"/>
              </a:ext>
            </a:extLst>
          </p:cNvPr>
          <p:cNvSpPr txBox="1"/>
          <p:nvPr/>
        </p:nvSpPr>
        <p:spPr>
          <a:xfrm>
            <a:off x="6153731" y="1853474"/>
            <a:ext cx="349776" cy="261610"/>
          </a:xfrm>
          <a:prstGeom prst="rect">
            <a:avLst/>
          </a:prstGeom>
          <a:noFill/>
        </p:spPr>
        <p:txBody>
          <a:bodyPr wrap="none" rtlCol="0">
            <a:spAutoFit/>
          </a:bodyPr>
          <a:lstStyle/>
          <a:p>
            <a:pPr algn="ctr"/>
            <a:r>
              <a:rPr lang="en-GB" sz="1100" dirty="0">
                <a:solidFill>
                  <a:schemeClr val="accent1"/>
                </a:solidFill>
              </a:rPr>
              <a:t>No</a:t>
            </a:r>
          </a:p>
        </p:txBody>
      </p:sp>
      <p:sp>
        <p:nvSpPr>
          <p:cNvPr id="48" name="TextBox 47">
            <a:extLst>
              <a:ext uri="{FF2B5EF4-FFF2-40B4-BE49-F238E27FC236}">
                <a16:creationId xmlns:a16="http://schemas.microsoft.com/office/drawing/2014/main" id="{BFCA0FAB-D5A2-4062-A0D8-EB23F1536190}"/>
              </a:ext>
            </a:extLst>
          </p:cNvPr>
          <p:cNvSpPr txBox="1"/>
          <p:nvPr/>
        </p:nvSpPr>
        <p:spPr>
          <a:xfrm>
            <a:off x="6202237" y="2560537"/>
            <a:ext cx="378630" cy="261610"/>
          </a:xfrm>
          <a:prstGeom prst="rect">
            <a:avLst/>
          </a:prstGeom>
          <a:noFill/>
        </p:spPr>
        <p:txBody>
          <a:bodyPr wrap="none" rtlCol="0">
            <a:spAutoFit/>
          </a:bodyPr>
          <a:lstStyle/>
          <a:p>
            <a:pPr algn="ctr"/>
            <a:r>
              <a:rPr lang="en-GB" sz="1100" dirty="0">
                <a:solidFill>
                  <a:schemeClr val="accent1"/>
                </a:solidFill>
              </a:rPr>
              <a:t>Yes</a:t>
            </a:r>
          </a:p>
        </p:txBody>
      </p:sp>
      <p:sp>
        <p:nvSpPr>
          <p:cNvPr id="49" name="TextBox 48">
            <a:extLst>
              <a:ext uri="{FF2B5EF4-FFF2-40B4-BE49-F238E27FC236}">
                <a16:creationId xmlns:a16="http://schemas.microsoft.com/office/drawing/2014/main" id="{3CF81AF4-0319-4D5F-A68D-5B51FB1D32BB}"/>
              </a:ext>
            </a:extLst>
          </p:cNvPr>
          <p:cNvSpPr txBox="1"/>
          <p:nvPr/>
        </p:nvSpPr>
        <p:spPr>
          <a:xfrm>
            <a:off x="7432759" y="3258797"/>
            <a:ext cx="349776" cy="261610"/>
          </a:xfrm>
          <a:prstGeom prst="rect">
            <a:avLst/>
          </a:prstGeom>
          <a:noFill/>
        </p:spPr>
        <p:txBody>
          <a:bodyPr wrap="none" rtlCol="0">
            <a:spAutoFit/>
          </a:bodyPr>
          <a:lstStyle/>
          <a:p>
            <a:pPr algn="ctr"/>
            <a:r>
              <a:rPr lang="en-GB" sz="1100" dirty="0">
                <a:solidFill>
                  <a:schemeClr val="accent1"/>
                </a:solidFill>
              </a:rPr>
              <a:t>No</a:t>
            </a:r>
          </a:p>
        </p:txBody>
      </p:sp>
      <p:sp>
        <p:nvSpPr>
          <p:cNvPr id="50" name="TextBox 49">
            <a:extLst>
              <a:ext uri="{FF2B5EF4-FFF2-40B4-BE49-F238E27FC236}">
                <a16:creationId xmlns:a16="http://schemas.microsoft.com/office/drawing/2014/main" id="{55D5ECAE-BD69-42C7-AA68-219B1EA790A8}"/>
              </a:ext>
            </a:extLst>
          </p:cNvPr>
          <p:cNvSpPr txBox="1"/>
          <p:nvPr/>
        </p:nvSpPr>
        <p:spPr>
          <a:xfrm>
            <a:off x="6124877" y="4080242"/>
            <a:ext cx="378630" cy="261610"/>
          </a:xfrm>
          <a:prstGeom prst="rect">
            <a:avLst/>
          </a:prstGeom>
          <a:noFill/>
        </p:spPr>
        <p:txBody>
          <a:bodyPr wrap="none" rtlCol="0">
            <a:spAutoFit/>
          </a:bodyPr>
          <a:lstStyle/>
          <a:p>
            <a:pPr algn="ctr"/>
            <a:r>
              <a:rPr lang="en-GB" sz="1100" dirty="0">
                <a:solidFill>
                  <a:schemeClr val="accent1"/>
                </a:solidFill>
              </a:rPr>
              <a:t>Yes</a:t>
            </a:r>
          </a:p>
        </p:txBody>
      </p:sp>
      <p:sp>
        <p:nvSpPr>
          <p:cNvPr id="51" name="TextBox 50">
            <a:extLst>
              <a:ext uri="{FF2B5EF4-FFF2-40B4-BE49-F238E27FC236}">
                <a16:creationId xmlns:a16="http://schemas.microsoft.com/office/drawing/2014/main" id="{2C0B0C11-8713-411A-B2E4-F691F26C2D8F}"/>
              </a:ext>
            </a:extLst>
          </p:cNvPr>
          <p:cNvSpPr txBox="1"/>
          <p:nvPr/>
        </p:nvSpPr>
        <p:spPr>
          <a:xfrm>
            <a:off x="8388362" y="4080242"/>
            <a:ext cx="349776" cy="261610"/>
          </a:xfrm>
          <a:prstGeom prst="rect">
            <a:avLst/>
          </a:prstGeom>
          <a:noFill/>
        </p:spPr>
        <p:txBody>
          <a:bodyPr wrap="none" rtlCol="0">
            <a:spAutoFit/>
          </a:bodyPr>
          <a:lstStyle/>
          <a:p>
            <a:pPr algn="ctr"/>
            <a:r>
              <a:rPr lang="en-GB" sz="1100" dirty="0">
                <a:solidFill>
                  <a:schemeClr val="accent1"/>
                </a:solidFill>
              </a:rPr>
              <a:t>No</a:t>
            </a:r>
          </a:p>
        </p:txBody>
      </p:sp>
      <p:cxnSp>
        <p:nvCxnSpPr>
          <p:cNvPr id="52" name="Straight Arrow Connector 51">
            <a:extLst>
              <a:ext uri="{FF2B5EF4-FFF2-40B4-BE49-F238E27FC236}">
                <a16:creationId xmlns:a16="http://schemas.microsoft.com/office/drawing/2014/main" id="{2B61ABAF-68CC-463C-A288-F8D8B4F5655E}"/>
              </a:ext>
            </a:extLst>
          </p:cNvPr>
          <p:cNvCxnSpPr>
            <a:stCxn id="32" idx="4"/>
            <a:endCxn id="35" idx="0"/>
          </p:cNvCxnSpPr>
          <p:nvPr/>
        </p:nvCxnSpPr>
        <p:spPr>
          <a:xfrm>
            <a:off x="5324639" y="4592191"/>
            <a:ext cx="499" cy="1170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099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 Placeholder 2">
            <a:extLst>
              <a:ext uri="{FF2B5EF4-FFF2-40B4-BE49-F238E27FC236}">
                <a16:creationId xmlns:a16="http://schemas.microsoft.com/office/drawing/2014/main" id="{22F926BF-181B-49D1-ADBF-0B4B43AF7DC0}"/>
              </a:ext>
            </a:extLst>
          </p:cNvPr>
          <p:cNvSpPr>
            <a:spLocks noGrp="1"/>
          </p:cNvSpPr>
          <p:nvPr>
            <p:ph type="body" sz="quarter" idx="10"/>
          </p:nvPr>
        </p:nvSpPr>
        <p:spPr>
          <a:xfrm>
            <a:off x="216694" y="1388917"/>
            <a:ext cx="8002273" cy="4758506"/>
          </a:xfrm>
        </p:spPr>
        <p:txBody>
          <a:bodyPr/>
          <a:lstStyle/>
          <a:p>
            <a:r>
              <a:rPr lang="en-GB" sz="1800" dirty="0">
                <a:solidFill>
                  <a:schemeClr val="accent3"/>
                </a:solidFill>
              </a:rPr>
              <a:t>Exam grade problem:</a:t>
            </a:r>
          </a:p>
          <a:p>
            <a:r>
              <a:rPr lang="en-GB" dirty="0"/>
              <a:t>3 points.</a:t>
            </a:r>
          </a:p>
          <a:p>
            <a:r>
              <a:rPr lang="en-GB" dirty="0"/>
              <a:t>Write a function that returns the grade and the number of marks to the next grade from an exam result using the data below. The main program should output a suitable message to the student. E.g. A mark of 59 is grade 7. You needed 8 more marks for the next grade.</a:t>
            </a:r>
          </a:p>
          <a:p>
            <a:endParaRPr lang="en-GB" dirty="0"/>
          </a:p>
          <a:p>
            <a:endParaRPr lang="en-GB" dirty="0"/>
          </a:p>
          <a:p>
            <a:endParaRPr lang="pt-BR" dirty="0"/>
          </a:p>
          <a:p>
            <a:endParaRPr lang="en-GB" dirty="0"/>
          </a:p>
          <a:p>
            <a:r>
              <a:rPr lang="en-GB" sz="1800" dirty="0">
                <a:solidFill>
                  <a:schemeClr val="accent3"/>
                </a:solidFill>
              </a:rPr>
              <a:t>Periodic table problem:</a:t>
            </a:r>
          </a:p>
          <a:p>
            <a:r>
              <a:rPr lang="en-GB" dirty="0"/>
              <a:t>3 points.</a:t>
            </a:r>
          </a:p>
          <a:p>
            <a:r>
              <a:rPr lang="en-GB" dirty="0"/>
              <a:t>Find a copy of the periodic table. Write a function that takes a single parameter which could be the name of an element, the symbol or group it belongs to.  The function should output the name of the element, its atomic weight and the group it belongs to.  E.g. for the parameter “Li” the program would output:</a:t>
            </a:r>
            <a:br>
              <a:rPr lang="en-GB" dirty="0"/>
            </a:br>
            <a:r>
              <a:rPr lang="en-GB" dirty="0"/>
              <a:t/>
            </a:r>
            <a:br>
              <a:rPr lang="en-GB" dirty="0"/>
            </a:br>
            <a:r>
              <a:rPr lang="en-GB" dirty="0"/>
              <a:t>Element: Lithium</a:t>
            </a:r>
            <a:br>
              <a:rPr lang="en-GB" dirty="0"/>
            </a:br>
            <a:r>
              <a:rPr lang="en-GB" dirty="0"/>
              <a:t>Atomic weight: 6.94</a:t>
            </a:r>
            <a:br>
              <a:rPr lang="en-GB" dirty="0"/>
            </a:br>
            <a:r>
              <a:rPr lang="en-GB" dirty="0"/>
              <a:t>Group: Alkali metals</a:t>
            </a:r>
          </a:p>
          <a:p>
            <a:r>
              <a:rPr lang="en-GB" dirty="0"/>
              <a:t>You only need to use six elements from two different groups.</a:t>
            </a:r>
          </a:p>
        </p:txBody>
      </p:sp>
      <p:graphicFrame>
        <p:nvGraphicFramePr>
          <p:cNvPr id="54" name="Table 3">
            <a:extLst>
              <a:ext uri="{FF2B5EF4-FFF2-40B4-BE49-F238E27FC236}">
                <a16:creationId xmlns:a16="http://schemas.microsoft.com/office/drawing/2014/main" id="{03931F37-EA7A-47B7-8248-BC99CEE3D029}"/>
              </a:ext>
            </a:extLst>
          </p:cNvPr>
          <p:cNvGraphicFramePr>
            <a:graphicFrameLocks noGrp="1"/>
          </p:cNvGraphicFramePr>
          <p:nvPr>
            <p:extLst>
              <p:ext uri="{D42A27DB-BD31-4B8C-83A1-F6EECF244321}">
                <p14:modId xmlns:p14="http://schemas.microsoft.com/office/powerpoint/2010/main" val="1728144083"/>
              </p:ext>
            </p:extLst>
          </p:nvPr>
        </p:nvGraphicFramePr>
        <p:xfrm>
          <a:off x="311297" y="2450061"/>
          <a:ext cx="7705654" cy="741680"/>
        </p:xfrm>
        <a:graphic>
          <a:graphicData uri="http://schemas.openxmlformats.org/drawingml/2006/table">
            <a:tbl>
              <a:tblPr firstCol="1" bandRow="1">
                <a:tableStyleId>{00A15C55-8517-42AA-B614-E9B94910E393}</a:tableStyleId>
              </a:tblPr>
              <a:tblGrid>
                <a:gridCol w="547554">
                  <a:extLst>
                    <a:ext uri="{9D8B030D-6E8A-4147-A177-3AD203B41FA5}">
                      <a16:colId xmlns:a16="http://schemas.microsoft.com/office/drawing/2014/main" val="1361074762"/>
                    </a:ext>
                  </a:extLst>
                </a:gridCol>
                <a:gridCol w="715810">
                  <a:extLst>
                    <a:ext uri="{9D8B030D-6E8A-4147-A177-3AD203B41FA5}">
                      <a16:colId xmlns:a16="http://schemas.microsoft.com/office/drawing/2014/main" val="1048701107"/>
                    </a:ext>
                  </a:extLst>
                </a:gridCol>
                <a:gridCol w="715810">
                  <a:extLst>
                    <a:ext uri="{9D8B030D-6E8A-4147-A177-3AD203B41FA5}">
                      <a16:colId xmlns:a16="http://schemas.microsoft.com/office/drawing/2014/main" val="931376738"/>
                    </a:ext>
                  </a:extLst>
                </a:gridCol>
                <a:gridCol w="715810">
                  <a:extLst>
                    <a:ext uri="{9D8B030D-6E8A-4147-A177-3AD203B41FA5}">
                      <a16:colId xmlns:a16="http://schemas.microsoft.com/office/drawing/2014/main" val="967089754"/>
                    </a:ext>
                  </a:extLst>
                </a:gridCol>
                <a:gridCol w="715810">
                  <a:extLst>
                    <a:ext uri="{9D8B030D-6E8A-4147-A177-3AD203B41FA5}">
                      <a16:colId xmlns:a16="http://schemas.microsoft.com/office/drawing/2014/main" val="2153653546"/>
                    </a:ext>
                  </a:extLst>
                </a:gridCol>
                <a:gridCol w="715810">
                  <a:extLst>
                    <a:ext uri="{9D8B030D-6E8A-4147-A177-3AD203B41FA5}">
                      <a16:colId xmlns:a16="http://schemas.microsoft.com/office/drawing/2014/main" val="623126231"/>
                    </a:ext>
                  </a:extLst>
                </a:gridCol>
                <a:gridCol w="715810">
                  <a:extLst>
                    <a:ext uri="{9D8B030D-6E8A-4147-A177-3AD203B41FA5}">
                      <a16:colId xmlns:a16="http://schemas.microsoft.com/office/drawing/2014/main" val="1455770619"/>
                    </a:ext>
                  </a:extLst>
                </a:gridCol>
                <a:gridCol w="715810">
                  <a:extLst>
                    <a:ext uri="{9D8B030D-6E8A-4147-A177-3AD203B41FA5}">
                      <a16:colId xmlns:a16="http://schemas.microsoft.com/office/drawing/2014/main" val="4078878830"/>
                    </a:ext>
                  </a:extLst>
                </a:gridCol>
                <a:gridCol w="715810">
                  <a:extLst>
                    <a:ext uri="{9D8B030D-6E8A-4147-A177-3AD203B41FA5}">
                      <a16:colId xmlns:a16="http://schemas.microsoft.com/office/drawing/2014/main" val="3930477031"/>
                    </a:ext>
                  </a:extLst>
                </a:gridCol>
                <a:gridCol w="715810">
                  <a:extLst>
                    <a:ext uri="{9D8B030D-6E8A-4147-A177-3AD203B41FA5}">
                      <a16:colId xmlns:a16="http://schemas.microsoft.com/office/drawing/2014/main" val="986571664"/>
                    </a:ext>
                  </a:extLst>
                </a:gridCol>
                <a:gridCol w="715810">
                  <a:extLst>
                    <a:ext uri="{9D8B030D-6E8A-4147-A177-3AD203B41FA5}">
                      <a16:colId xmlns:a16="http://schemas.microsoft.com/office/drawing/2014/main" val="3040314480"/>
                    </a:ext>
                  </a:extLst>
                </a:gridCol>
              </a:tblGrid>
              <a:tr h="370840">
                <a:tc>
                  <a:txBody>
                    <a:bodyPr/>
                    <a:lstStyle/>
                    <a:p>
                      <a:pPr algn="ctr"/>
                      <a:r>
                        <a:rPr lang="en-GB" sz="1100" dirty="0"/>
                        <a:t>Mark</a:t>
                      </a:r>
                    </a:p>
                  </a:txBody>
                  <a:tcPr anchor="ctr"/>
                </a:tc>
                <a:tc>
                  <a:txBody>
                    <a:bodyPr/>
                    <a:lstStyle/>
                    <a:p>
                      <a:pPr algn="ctr"/>
                      <a:r>
                        <a:rPr lang="en-GB" sz="1100" dirty="0">
                          <a:solidFill>
                            <a:srgbClr val="595959"/>
                          </a:solidFill>
                        </a:rPr>
                        <a:t>&lt;2</a:t>
                      </a:r>
                    </a:p>
                  </a:txBody>
                  <a:tcPr anchor="ctr"/>
                </a:tc>
                <a:tc>
                  <a:txBody>
                    <a:bodyPr/>
                    <a:lstStyle/>
                    <a:p>
                      <a:pPr algn="ctr"/>
                      <a:r>
                        <a:rPr lang="en-GB" sz="1100" dirty="0">
                          <a:solidFill>
                            <a:srgbClr val="595959"/>
                          </a:solidFill>
                        </a:rPr>
                        <a:t>2</a:t>
                      </a:r>
                    </a:p>
                  </a:txBody>
                  <a:tcPr anchor="ctr"/>
                </a:tc>
                <a:tc>
                  <a:txBody>
                    <a:bodyPr/>
                    <a:lstStyle/>
                    <a:p>
                      <a:pPr algn="ctr"/>
                      <a:r>
                        <a:rPr lang="en-GB" sz="1100" dirty="0">
                          <a:solidFill>
                            <a:srgbClr val="595959"/>
                          </a:solidFill>
                        </a:rPr>
                        <a:t>4</a:t>
                      </a:r>
                    </a:p>
                  </a:txBody>
                  <a:tcPr anchor="ctr"/>
                </a:tc>
                <a:tc>
                  <a:txBody>
                    <a:bodyPr/>
                    <a:lstStyle/>
                    <a:p>
                      <a:pPr algn="ctr"/>
                      <a:r>
                        <a:rPr lang="en-GB" sz="1100" dirty="0">
                          <a:solidFill>
                            <a:srgbClr val="595959"/>
                          </a:solidFill>
                        </a:rPr>
                        <a:t>13</a:t>
                      </a:r>
                    </a:p>
                  </a:txBody>
                  <a:tcPr anchor="ctr"/>
                </a:tc>
                <a:tc>
                  <a:txBody>
                    <a:bodyPr/>
                    <a:lstStyle/>
                    <a:p>
                      <a:pPr algn="ctr"/>
                      <a:r>
                        <a:rPr lang="en-GB" sz="1100" dirty="0">
                          <a:solidFill>
                            <a:srgbClr val="595959"/>
                          </a:solidFill>
                        </a:rPr>
                        <a:t>22</a:t>
                      </a:r>
                    </a:p>
                  </a:txBody>
                  <a:tcPr anchor="ctr"/>
                </a:tc>
                <a:tc>
                  <a:txBody>
                    <a:bodyPr/>
                    <a:lstStyle/>
                    <a:p>
                      <a:pPr algn="ctr"/>
                      <a:r>
                        <a:rPr lang="en-GB" sz="1100" dirty="0">
                          <a:solidFill>
                            <a:srgbClr val="595959"/>
                          </a:solidFill>
                        </a:rPr>
                        <a:t>31</a:t>
                      </a:r>
                    </a:p>
                  </a:txBody>
                  <a:tcPr anchor="ctr"/>
                </a:tc>
                <a:tc>
                  <a:txBody>
                    <a:bodyPr/>
                    <a:lstStyle/>
                    <a:p>
                      <a:pPr algn="ctr"/>
                      <a:r>
                        <a:rPr lang="en-GB" sz="1100" dirty="0">
                          <a:solidFill>
                            <a:srgbClr val="595959"/>
                          </a:solidFill>
                        </a:rPr>
                        <a:t>41</a:t>
                      </a:r>
                    </a:p>
                  </a:txBody>
                  <a:tcPr anchor="ctr"/>
                </a:tc>
                <a:tc>
                  <a:txBody>
                    <a:bodyPr/>
                    <a:lstStyle/>
                    <a:p>
                      <a:pPr algn="ctr"/>
                      <a:r>
                        <a:rPr lang="en-GB" sz="1100" dirty="0">
                          <a:solidFill>
                            <a:srgbClr val="595959"/>
                          </a:solidFill>
                        </a:rPr>
                        <a:t>54</a:t>
                      </a:r>
                    </a:p>
                  </a:txBody>
                  <a:tcPr anchor="ctr"/>
                </a:tc>
                <a:tc>
                  <a:txBody>
                    <a:bodyPr/>
                    <a:lstStyle/>
                    <a:p>
                      <a:pPr algn="ctr"/>
                      <a:r>
                        <a:rPr lang="en-GB" sz="1100" dirty="0">
                          <a:solidFill>
                            <a:srgbClr val="595959"/>
                          </a:solidFill>
                        </a:rPr>
                        <a:t>67</a:t>
                      </a:r>
                    </a:p>
                  </a:txBody>
                  <a:tcPr anchor="ctr"/>
                </a:tc>
                <a:tc>
                  <a:txBody>
                    <a:bodyPr/>
                    <a:lstStyle/>
                    <a:p>
                      <a:pPr algn="ctr"/>
                      <a:r>
                        <a:rPr lang="en-GB" sz="1100" dirty="0">
                          <a:solidFill>
                            <a:srgbClr val="595959"/>
                          </a:solidFill>
                        </a:rPr>
                        <a:t>80</a:t>
                      </a:r>
                    </a:p>
                  </a:txBody>
                  <a:tcPr anchor="ctr"/>
                </a:tc>
                <a:extLst>
                  <a:ext uri="{0D108BD9-81ED-4DB2-BD59-A6C34878D82A}">
                    <a16:rowId xmlns:a16="http://schemas.microsoft.com/office/drawing/2014/main" val="4235674836"/>
                  </a:ext>
                </a:extLst>
              </a:tr>
              <a:tr h="370840">
                <a:tc>
                  <a:txBody>
                    <a:bodyPr/>
                    <a:lstStyle/>
                    <a:p>
                      <a:pPr algn="ctr"/>
                      <a:r>
                        <a:rPr lang="en-GB" sz="1100" dirty="0">
                          <a:solidFill>
                            <a:schemeClr val="bg1"/>
                          </a:solidFill>
                        </a:rPr>
                        <a:t>Grade</a:t>
                      </a:r>
                    </a:p>
                  </a:txBody>
                  <a:tcPr anchor="ctr"/>
                </a:tc>
                <a:tc>
                  <a:txBody>
                    <a:bodyPr/>
                    <a:lstStyle/>
                    <a:p>
                      <a:pPr algn="ctr"/>
                      <a:r>
                        <a:rPr lang="en-GB" sz="1100" dirty="0">
                          <a:solidFill>
                            <a:srgbClr val="595959"/>
                          </a:solidFill>
                        </a:rPr>
                        <a:t>U</a:t>
                      </a:r>
                    </a:p>
                  </a:txBody>
                  <a:tcPr anchor="ctr"/>
                </a:tc>
                <a:tc>
                  <a:txBody>
                    <a:bodyPr/>
                    <a:lstStyle/>
                    <a:p>
                      <a:pPr algn="ctr"/>
                      <a:r>
                        <a:rPr lang="en-GB" sz="1100" dirty="0">
                          <a:solidFill>
                            <a:srgbClr val="595959"/>
                          </a:solidFill>
                        </a:rPr>
                        <a:t>1</a:t>
                      </a:r>
                    </a:p>
                  </a:txBody>
                  <a:tcPr anchor="ctr"/>
                </a:tc>
                <a:tc>
                  <a:txBody>
                    <a:bodyPr/>
                    <a:lstStyle/>
                    <a:p>
                      <a:pPr algn="ctr"/>
                      <a:r>
                        <a:rPr lang="en-GB" sz="1100" dirty="0">
                          <a:solidFill>
                            <a:srgbClr val="595959"/>
                          </a:solidFill>
                        </a:rPr>
                        <a:t>2</a:t>
                      </a:r>
                    </a:p>
                  </a:txBody>
                  <a:tcPr anchor="ctr"/>
                </a:tc>
                <a:tc>
                  <a:txBody>
                    <a:bodyPr/>
                    <a:lstStyle/>
                    <a:p>
                      <a:pPr algn="ctr"/>
                      <a:r>
                        <a:rPr lang="en-GB" sz="1100" dirty="0">
                          <a:solidFill>
                            <a:srgbClr val="595959"/>
                          </a:solidFill>
                        </a:rPr>
                        <a:t>3</a:t>
                      </a:r>
                    </a:p>
                  </a:txBody>
                  <a:tcPr anchor="ctr"/>
                </a:tc>
                <a:tc>
                  <a:txBody>
                    <a:bodyPr/>
                    <a:lstStyle/>
                    <a:p>
                      <a:pPr algn="ctr"/>
                      <a:r>
                        <a:rPr lang="en-GB" sz="1100" dirty="0">
                          <a:solidFill>
                            <a:srgbClr val="595959"/>
                          </a:solidFill>
                        </a:rPr>
                        <a:t>4</a:t>
                      </a:r>
                    </a:p>
                  </a:txBody>
                  <a:tcPr anchor="ctr"/>
                </a:tc>
                <a:tc>
                  <a:txBody>
                    <a:bodyPr/>
                    <a:lstStyle/>
                    <a:p>
                      <a:pPr algn="ctr"/>
                      <a:r>
                        <a:rPr lang="en-GB" sz="1100" dirty="0">
                          <a:solidFill>
                            <a:srgbClr val="595959"/>
                          </a:solidFill>
                        </a:rPr>
                        <a:t>5</a:t>
                      </a:r>
                    </a:p>
                  </a:txBody>
                  <a:tcPr anchor="ctr"/>
                </a:tc>
                <a:tc>
                  <a:txBody>
                    <a:bodyPr/>
                    <a:lstStyle/>
                    <a:p>
                      <a:pPr algn="ctr"/>
                      <a:r>
                        <a:rPr lang="en-GB" sz="1100" dirty="0">
                          <a:solidFill>
                            <a:srgbClr val="595959"/>
                          </a:solidFill>
                        </a:rPr>
                        <a:t>6</a:t>
                      </a:r>
                    </a:p>
                  </a:txBody>
                  <a:tcPr anchor="ctr"/>
                </a:tc>
                <a:tc>
                  <a:txBody>
                    <a:bodyPr/>
                    <a:lstStyle/>
                    <a:p>
                      <a:pPr algn="ctr"/>
                      <a:r>
                        <a:rPr lang="en-GB" sz="1100" dirty="0">
                          <a:solidFill>
                            <a:srgbClr val="595959"/>
                          </a:solidFill>
                        </a:rPr>
                        <a:t>7</a:t>
                      </a:r>
                    </a:p>
                  </a:txBody>
                  <a:tcPr anchor="ctr"/>
                </a:tc>
                <a:tc>
                  <a:txBody>
                    <a:bodyPr/>
                    <a:lstStyle/>
                    <a:p>
                      <a:pPr algn="ctr"/>
                      <a:r>
                        <a:rPr lang="en-GB" sz="1100" dirty="0">
                          <a:solidFill>
                            <a:srgbClr val="595959"/>
                          </a:solidFill>
                        </a:rPr>
                        <a:t>8</a:t>
                      </a:r>
                    </a:p>
                  </a:txBody>
                  <a:tcPr anchor="ctr"/>
                </a:tc>
                <a:tc>
                  <a:txBody>
                    <a:bodyPr/>
                    <a:lstStyle/>
                    <a:p>
                      <a:pPr algn="ctr"/>
                      <a:r>
                        <a:rPr lang="en-GB" sz="1100" dirty="0">
                          <a:solidFill>
                            <a:srgbClr val="595959"/>
                          </a:solidFill>
                        </a:rPr>
                        <a:t>9</a:t>
                      </a:r>
                    </a:p>
                  </a:txBody>
                  <a:tcPr anchor="ctr"/>
                </a:tc>
                <a:extLst>
                  <a:ext uri="{0D108BD9-81ED-4DB2-BD59-A6C34878D82A}">
                    <a16:rowId xmlns:a16="http://schemas.microsoft.com/office/drawing/2014/main" val="750772158"/>
                  </a:ext>
                </a:extLst>
              </a:tr>
            </a:tbl>
          </a:graphicData>
        </a:graphic>
      </p:graphicFrame>
      <p:pic>
        <p:nvPicPr>
          <p:cNvPr id="55" name="Graphic 54">
            <a:extLst>
              <a:ext uri="{FF2B5EF4-FFF2-40B4-BE49-F238E27FC236}">
                <a16:creationId xmlns:a16="http://schemas.microsoft.com/office/drawing/2014/main" id="{8E180A65-8726-4058-ADEF-7A8F4F8D077E}"/>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640000" y="1354881"/>
            <a:ext cx="1080000" cy="1080000"/>
          </a:xfrm>
          <a:prstGeom prst="rect">
            <a:avLst/>
          </a:prstGeom>
        </p:spPr>
      </p:pic>
      <p:pic>
        <p:nvPicPr>
          <p:cNvPr id="56" name="Graphic 55">
            <a:extLst>
              <a:ext uri="{FF2B5EF4-FFF2-40B4-BE49-F238E27FC236}">
                <a16:creationId xmlns:a16="http://schemas.microsoft.com/office/drawing/2014/main" id="{157841C4-613F-4A1E-92ED-16F69A8831AC}"/>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8640000" y="3542423"/>
            <a:ext cx="1080000" cy="1080000"/>
          </a:xfrm>
          <a:prstGeom prst="rect">
            <a:avLst/>
          </a:prstGeom>
        </p:spPr>
      </p:pic>
    </p:spTree>
    <p:extLst>
      <p:ext uri="{BB962C8B-B14F-4D97-AF65-F5344CB8AC3E}">
        <p14:creationId xmlns:p14="http://schemas.microsoft.com/office/powerpoint/2010/main" val="586147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F41D18C6-E2D6-458A-AA3B-3248B3107766}"/>
              </a:ext>
            </a:extLst>
          </p:cNvPr>
          <p:cNvSpPr>
            <a:spLocks noGrp="1"/>
          </p:cNvSpPr>
          <p:nvPr>
            <p:ph type="body" sz="quarter" idx="10"/>
          </p:nvPr>
        </p:nvSpPr>
        <p:spPr>
          <a:xfrm>
            <a:off x="216694" y="1388917"/>
            <a:ext cx="8002273" cy="4758506"/>
          </a:xfrm>
        </p:spPr>
        <p:txBody>
          <a:bodyPr/>
          <a:lstStyle/>
          <a:p>
            <a:r>
              <a:rPr lang="en-GB" sz="1800" dirty="0">
                <a:solidFill>
                  <a:schemeClr val="accent3"/>
                </a:solidFill>
              </a:rPr>
              <a:t>Day format problem:</a:t>
            </a:r>
          </a:p>
          <a:p>
            <a:r>
              <a:rPr lang="en-GB" dirty="0"/>
              <a:t>3 points.</a:t>
            </a:r>
          </a:p>
          <a:p>
            <a:r>
              <a:rPr lang="en-GB" dirty="0"/>
              <a:t>Write a function called </a:t>
            </a:r>
            <a:r>
              <a:rPr lang="en-GB" dirty="0" err="1"/>
              <a:t>DayFormat</a:t>
            </a:r>
            <a:r>
              <a:rPr lang="en-GB" dirty="0"/>
              <a:t> that takes two parameters, the day as a number (e.g. Monday is 1, Tuesday is 2) and the output format required. The function should return the day formatted as shown:</a:t>
            </a:r>
          </a:p>
          <a:p>
            <a:endParaRPr lang="en-GB" dirty="0"/>
          </a:p>
          <a:p>
            <a:endParaRPr lang="en-GB" dirty="0"/>
          </a:p>
          <a:p>
            <a:endParaRPr lang="en-GB" dirty="0"/>
          </a:p>
          <a:p>
            <a:endParaRPr lang="en-GB" dirty="0"/>
          </a:p>
          <a:p>
            <a:endParaRPr lang="en-GB" dirty="0"/>
          </a:p>
          <a:p>
            <a:endParaRPr lang="en-GB" dirty="0"/>
          </a:p>
          <a:p>
            <a:endParaRPr lang="en-GB" dirty="0"/>
          </a:p>
          <a:p>
            <a:r>
              <a:rPr lang="en-GB" dirty="0"/>
              <a:t>E.g. </a:t>
            </a:r>
            <a:r>
              <a:rPr lang="en-GB" dirty="0" err="1"/>
              <a:t>DayFormat</a:t>
            </a:r>
            <a:r>
              <a:rPr lang="en-GB" dirty="0"/>
              <a:t>(2, "day") would return Tuesday.</a:t>
            </a:r>
          </a:p>
        </p:txBody>
      </p:sp>
      <p:graphicFrame>
        <p:nvGraphicFramePr>
          <p:cNvPr id="9" name="Table 8">
            <a:extLst>
              <a:ext uri="{FF2B5EF4-FFF2-40B4-BE49-F238E27FC236}">
                <a16:creationId xmlns:a16="http://schemas.microsoft.com/office/drawing/2014/main" id="{E2A68DE0-306B-4214-8368-30E85B28317B}"/>
              </a:ext>
            </a:extLst>
          </p:cNvPr>
          <p:cNvGraphicFramePr>
            <a:graphicFrameLocks noGrp="1"/>
          </p:cNvGraphicFramePr>
          <p:nvPr>
            <p:extLst>
              <p:ext uri="{D42A27DB-BD31-4B8C-83A1-F6EECF244321}">
                <p14:modId xmlns:p14="http://schemas.microsoft.com/office/powerpoint/2010/main" val="4290470537"/>
              </p:ext>
            </p:extLst>
          </p:nvPr>
        </p:nvGraphicFramePr>
        <p:xfrm>
          <a:off x="311298" y="2428796"/>
          <a:ext cx="5834321" cy="1483360"/>
        </p:xfrm>
        <a:graphic>
          <a:graphicData uri="http://schemas.openxmlformats.org/drawingml/2006/table">
            <a:tbl>
              <a:tblPr firstRow="1" bandRow="1">
                <a:tableStyleId>{00A15C55-8517-42AA-B614-E9B94910E393}</a:tableStyleId>
              </a:tblPr>
              <a:tblGrid>
                <a:gridCol w="1249176">
                  <a:extLst>
                    <a:ext uri="{9D8B030D-6E8A-4147-A177-3AD203B41FA5}">
                      <a16:colId xmlns:a16="http://schemas.microsoft.com/office/drawing/2014/main" val="1361074762"/>
                    </a:ext>
                  </a:extLst>
                </a:gridCol>
                <a:gridCol w="4585145">
                  <a:extLst>
                    <a:ext uri="{9D8B030D-6E8A-4147-A177-3AD203B41FA5}">
                      <a16:colId xmlns:a16="http://schemas.microsoft.com/office/drawing/2014/main" val="1048701107"/>
                    </a:ext>
                  </a:extLst>
                </a:gridCol>
              </a:tblGrid>
              <a:tr h="370840">
                <a:tc>
                  <a:txBody>
                    <a:bodyPr/>
                    <a:lstStyle/>
                    <a:p>
                      <a:r>
                        <a:rPr lang="en-GB" sz="1100" dirty="0"/>
                        <a:t>Parameter</a:t>
                      </a:r>
                    </a:p>
                  </a:txBody>
                  <a:tcPr anchor="ctr"/>
                </a:tc>
                <a:tc>
                  <a:txBody>
                    <a:bodyPr/>
                    <a:lstStyle/>
                    <a:p>
                      <a:r>
                        <a:rPr lang="en-GB" sz="1100" dirty="0"/>
                        <a:t>Format returned</a:t>
                      </a:r>
                    </a:p>
                  </a:txBody>
                  <a:tcPr anchor="ctr"/>
                </a:tc>
                <a:extLst>
                  <a:ext uri="{0D108BD9-81ED-4DB2-BD59-A6C34878D82A}">
                    <a16:rowId xmlns:a16="http://schemas.microsoft.com/office/drawing/2014/main" val="4235674836"/>
                  </a:ext>
                </a:extLst>
              </a:tr>
              <a:tr h="370840">
                <a:tc>
                  <a:txBody>
                    <a:bodyPr/>
                    <a:lstStyle/>
                    <a:p>
                      <a:r>
                        <a:rPr lang="en-GB" sz="1100" dirty="0">
                          <a:solidFill>
                            <a:srgbClr val="595959"/>
                          </a:solidFill>
                        </a:rPr>
                        <a:t>day</a:t>
                      </a:r>
                    </a:p>
                  </a:txBody>
                  <a:tcPr anchor="ctr"/>
                </a:tc>
                <a:tc>
                  <a:txBody>
                    <a:bodyPr/>
                    <a:lstStyle/>
                    <a:p>
                      <a:r>
                        <a:rPr lang="en-GB" sz="1100" kern="1200" dirty="0">
                          <a:solidFill>
                            <a:srgbClr val="595959"/>
                          </a:solidFill>
                          <a:effectLst/>
                        </a:rPr>
                        <a:t>Monday, Tuesday, Wednesday, Thursday, Friday, Saturday, Sunday</a:t>
                      </a:r>
                      <a:endParaRPr lang="en-GB" sz="1100" dirty="0">
                        <a:solidFill>
                          <a:srgbClr val="595959"/>
                        </a:solidFill>
                      </a:endParaRPr>
                    </a:p>
                  </a:txBody>
                  <a:tcPr anchor="ctr"/>
                </a:tc>
                <a:extLst>
                  <a:ext uri="{0D108BD9-81ED-4DB2-BD59-A6C34878D82A}">
                    <a16:rowId xmlns:a16="http://schemas.microsoft.com/office/drawing/2014/main" val="750772158"/>
                  </a:ext>
                </a:extLst>
              </a:tr>
              <a:tr h="370840">
                <a:tc>
                  <a:txBody>
                    <a:bodyPr/>
                    <a:lstStyle/>
                    <a:p>
                      <a:r>
                        <a:rPr lang="en-GB" sz="1100" dirty="0" err="1">
                          <a:solidFill>
                            <a:srgbClr val="595959"/>
                          </a:solidFill>
                        </a:rPr>
                        <a:t>shortday</a:t>
                      </a:r>
                      <a:endParaRPr lang="en-GB" sz="1100" dirty="0">
                        <a:solidFill>
                          <a:srgbClr val="595959"/>
                        </a:solidFill>
                      </a:endParaRPr>
                    </a:p>
                  </a:txBody>
                  <a:tcPr anchor="ctr"/>
                </a:tc>
                <a:tc>
                  <a:txBody>
                    <a:bodyPr/>
                    <a:lstStyle/>
                    <a:p>
                      <a:r>
                        <a:rPr lang="en-GB" sz="1100" kern="1200" dirty="0">
                          <a:solidFill>
                            <a:srgbClr val="595959"/>
                          </a:solidFill>
                          <a:effectLst/>
                        </a:rPr>
                        <a:t>Mon, Tue, Wed, Thu, Fri, Sat, Sun</a:t>
                      </a:r>
                      <a:endParaRPr lang="en-GB" sz="1100" dirty="0">
                        <a:solidFill>
                          <a:srgbClr val="595959"/>
                        </a:solidFill>
                      </a:endParaRPr>
                    </a:p>
                  </a:txBody>
                  <a:tcPr anchor="ctr"/>
                </a:tc>
                <a:extLst>
                  <a:ext uri="{0D108BD9-81ED-4DB2-BD59-A6C34878D82A}">
                    <a16:rowId xmlns:a16="http://schemas.microsoft.com/office/drawing/2014/main" val="967127092"/>
                  </a:ext>
                </a:extLst>
              </a:tr>
              <a:tr h="370840">
                <a:tc>
                  <a:txBody>
                    <a:bodyPr/>
                    <a:lstStyle/>
                    <a:p>
                      <a:r>
                        <a:rPr lang="en-GB" sz="1100" dirty="0">
                          <a:solidFill>
                            <a:srgbClr val="595959"/>
                          </a:solidFill>
                        </a:rPr>
                        <a:t>char</a:t>
                      </a:r>
                    </a:p>
                  </a:txBody>
                  <a:tcPr anchor="ctr"/>
                </a:tc>
                <a:tc>
                  <a:txBody>
                    <a:bodyPr/>
                    <a:lstStyle/>
                    <a:p>
                      <a:r>
                        <a:rPr lang="en-GB" sz="1100" kern="1200" dirty="0">
                          <a:solidFill>
                            <a:srgbClr val="595959"/>
                          </a:solidFill>
                          <a:effectLst/>
                        </a:rPr>
                        <a:t>M, Tu, W, Th, F, Sa, </a:t>
                      </a:r>
                      <a:r>
                        <a:rPr lang="en-GB" sz="1100" kern="1200" dirty="0" err="1">
                          <a:solidFill>
                            <a:srgbClr val="595959"/>
                          </a:solidFill>
                          <a:effectLst/>
                        </a:rPr>
                        <a:t>Su</a:t>
                      </a:r>
                      <a:endParaRPr lang="en-GB" sz="1100" dirty="0">
                        <a:solidFill>
                          <a:srgbClr val="595959"/>
                        </a:solidFill>
                      </a:endParaRPr>
                    </a:p>
                  </a:txBody>
                  <a:tcPr anchor="ctr"/>
                </a:tc>
                <a:extLst>
                  <a:ext uri="{0D108BD9-81ED-4DB2-BD59-A6C34878D82A}">
                    <a16:rowId xmlns:a16="http://schemas.microsoft.com/office/drawing/2014/main" val="3780042906"/>
                  </a:ext>
                </a:extLst>
              </a:tr>
            </a:tbl>
          </a:graphicData>
        </a:graphic>
      </p:graphicFrame>
      <p:pic>
        <p:nvPicPr>
          <p:cNvPr id="10" name="Graphic 9">
            <a:extLst>
              <a:ext uri="{FF2B5EF4-FFF2-40B4-BE49-F238E27FC236}">
                <a16:creationId xmlns:a16="http://schemas.microsoft.com/office/drawing/2014/main" id="{8EB7DD4A-3519-4EB7-A5B4-770B347F8BE5}"/>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640000" y="1356432"/>
            <a:ext cx="1080000" cy="1080000"/>
          </a:xfrm>
          <a:prstGeom prst="rect">
            <a:avLst/>
          </a:prstGeom>
        </p:spPr>
      </p:pic>
    </p:spTree>
    <p:extLst>
      <p:ext uri="{BB962C8B-B14F-4D97-AF65-F5344CB8AC3E}">
        <p14:creationId xmlns:p14="http://schemas.microsoft.com/office/powerpoint/2010/main" val="3506465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AA3DCD6-EA57-44AA-A10A-169977277CBF}"/>
              </a:ext>
            </a:extLst>
          </p:cNvPr>
          <p:cNvGraphicFramePr>
            <a:graphicFrameLocks noGrp="1"/>
          </p:cNvGraphicFramePr>
          <p:nvPr/>
        </p:nvGraphicFramePr>
        <p:xfrm>
          <a:off x="311299" y="2248707"/>
          <a:ext cx="6344682" cy="1554480"/>
        </p:xfrm>
        <a:graphic>
          <a:graphicData uri="http://schemas.openxmlformats.org/drawingml/2006/table">
            <a:tbl>
              <a:tblPr firstRow="1" bandRow="1">
                <a:tableStyleId>{00A15C55-8517-42AA-B614-E9B94910E393}</a:tableStyleId>
              </a:tblPr>
              <a:tblGrid>
                <a:gridCol w="930593">
                  <a:extLst>
                    <a:ext uri="{9D8B030D-6E8A-4147-A177-3AD203B41FA5}">
                      <a16:colId xmlns:a16="http://schemas.microsoft.com/office/drawing/2014/main" val="1361074762"/>
                    </a:ext>
                  </a:extLst>
                </a:gridCol>
                <a:gridCol w="930593">
                  <a:extLst>
                    <a:ext uri="{9D8B030D-6E8A-4147-A177-3AD203B41FA5}">
                      <a16:colId xmlns:a16="http://schemas.microsoft.com/office/drawing/2014/main" val="1048701107"/>
                    </a:ext>
                  </a:extLst>
                </a:gridCol>
                <a:gridCol w="3429318">
                  <a:extLst>
                    <a:ext uri="{9D8B030D-6E8A-4147-A177-3AD203B41FA5}">
                      <a16:colId xmlns:a16="http://schemas.microsoft.com/office/drawing/2014/main" val="477024362"/>
                    </a:ext>
                  </a:extLst>
                </a:gridCol>
                <a:gridCol w="1054178">
                  <a:extLst>
                    <a:ext uri="{9D8B030D-6E8A-4147-A177-3AD203B41FA5}">
                      <a16:colId xmlns:a16="http://schemas.microsoft.com/office/drawing/2014/main" val="710548072"/>
                    </a:ext>
                  </a:extLst>
                </a:gridCol>
              </a:tblGrid>
              <a:tr h="197712">
                <a:tc>
                  <a:txBody>
                    <a:bodyPr/>
                    <a:lstStyle/>
                    <a:p>
                      <a:pPr algn="ctr"/>
                      <a:r>
                        <a:rPr lang="en-GB" sz="1100" dirty="0"/>
                        <a:t>Parameter 1</a:t>
                      </a:r>
                    </a:p>
                  </a:txBody>
                  <a:tcPr anchor="ctr"/>
                </a:tc>
                <a:tc>
                  <a:txBody>
                    <a:bodyPr/>
                    <a:lstStyle/>
                    <a:p>
                      <a:pPr algn="ctr"/>
                      <a:r>
                        <a:rPr lang="en-GB" sz="1100" dirty="0"/>
                        <a:t>Parameter 2</a:t>
                      </a:r>
                    </a:p>
                  </a:txBody>
                  <a:tcPr anchor="ctr"/>
                </a:tc>
                <a:tc>
                  <a:txBody>
                    <a:bodyPr/>
                    <a:lstStyle/>
                    <a:p>
                      <a:r>
                        <a:rPr lang="en-GB" sz="1100" dirty="0"/>
                        <a:t>Expected output</a:t>
                      </a:r>
                    </a:p>
                  </a:txBody>
                  <a:tcPr anchor="ctr"/>
                </a:tc>
                <a:tc>
                  <a:txBody>
                    <a:bodyPr/>
                    <a:lstStyle/>
                    <a:p>
                      <a:pPr algn="ctr"/>
                      <a:r>
                        <a:rPr lang="en-GB" sz="1100" dirty="0"/>
                        <a:t>Pass/Fail Test</a:t>
                      </a:r>
                    </a:p>
                  </a:txBody>
                  <a:tcPr anchor="ctr"/>
                </a:tc>
                <a:extLst>
                  <a:ext uri="{0D108BD9-81ED-4DB2-BD59-A6C34878D82A}">
                    <a16:rowId xmlns:a16="http://schemas.microsoft.com/office/drawing/2014/main" val="4235674836"/>
                  </a:ext>
                </a:extLst>
              </a:tr>
              <a:tr h="197712">
                <a:tc>
                  <a:txBody>
                    <a:bodyPr/>
                    <a:lstStyle/>
                    <a:p>
                      <a:pPr algn="ctr"/>
                      <a:endParaRPr lang="en-GB" sz="1100" dirty="0">
                        <a:solidFill>
                          <a:srgbClr val="595959"/>
                        </a:solidFill>
                      </a:endParaRPr>
                    </a:p>
                  </a:txBody>
                  <a:tcPr anchor="ctr"/>
                </a:tc>
                <a:tc>
                  <a:txBody>
                    <a:bodyPr/>
                    <a:lstStyle/>
                    <a:p>
                      <a:pPr algn="ctr"/>
                      <a:endParaRPr lang="en-GB" sz="1100" dirty="0">
                        <a:solidFill>
                          <a:srgbClr val="595959"/>
                        </a:solidFill>
                      </a:endParaRPr>
                    </a:p>
                  </a:txBody>
                  <a:tcPr anchor="ctr"/>
                </a:tc>
                <a:tc>
                  <a:txBody>
                    <a:bodyPr/>
                    <a:lstStyle/>
                    <a:p>
                      <a:endParaRPr lang="en-GB" sz="1100" dirty="0">
                        <a:solidFill>
                          <a:srgbClr val="595959"/>
                        </a:solidFill>
                      </a:endParaRPr>
                    </a:p>
                  </a:txBody>
                  <a:tcPr anchor="ctr"/>
                </a:tc>
                <a:tc>
                  <a:txBody>
                    <a:bodyPr/>
                    <a:lstStyle/>
                    <a:p>
                      <a:pPr algn="ctr"/>
                      <a:endParaRPr lang="en-GB" sz="1100" dirty="0">
                        <a:solidFill>
                          <a:srgbClr val="595959"/>
                        </a:solidFill>
                      </a:endParaRPr>
                    </a:p>
                  </a:txBody>
                  <a:tcPr anchor="ctr"/>
                </a:tc>
                <a:extLst>
                  <a:ext uri="{0D108BD9-81ED-4DB2-BD59-A6C34878D82A}">
                    <a16:rowId xmlns:a16="http://schemas.microsoft.com/office/drawing/2014/main" val="750772158"/>
                  </a:ext>
                </a:extLst>
              </a:tr>
              <a:tr h="197712">
                <a:tc>
                  <a:txBody>
                    <a:bodyPr/>
                    <a:lstStyle/>
                    <a:p>
                      <a:pPr algn="ctr"/>
                      <a:endParaRPr lang="en-GB" sz="1100" dirty="0">
                        <a:solidFill>
                          <a:srgbClr val="595959"/>
                        </a:solidFill>
                      </a:endParaRPr>
                    </a:p>
                  </a:txBody>
                  <a:tcPr anchor="ctr"/>
                </a:tc>
                <a:tc>
                  <a:txBody>
                    <a:bodyPr/>
                    <a:lstStyle/>
                    <a:p>
                      <a:pPr algn="ctr"/>
                      <a:endParaRPr lang="en-GB" sz="1100" dirty="0">
                        <a:solidFill>
                          <a:srgbClr val="595959"/>
                        </a:solidFill>
                      </a:endParaRPr>
                    </a:p>
                  </a:txBody>
                  <a:tcPr anchor="ctr"/>
                </a:tc>
                <a:tc>
                  <a:txBody>
                    <a:bodyPr/>
                    <a:lstStyle/>
                    <a:p>
                      <a:endParaRPr lang="en-GB" sz="1100" dirty="0">
                        <a:solidFill>
                          <a:srgbClr val="595959"/>
                        </a:solidFill>
                      </a:endParaRPr>
                    </a:p>
                  </a:txBody>
                  <a:tcPr anchor="ctr"/>
                </a:tc>
                <a:tc>
                  <a:txBody>
                    <a:bodyPr/>
                    <a:lstStyle/>
                    <a:p>
                      <a:pPr algn="ctr"/>
                      <a:endParaRPr lang="en-GB" sz="1100" dirty="0">
                        <a:solidFill>
                          <a:srgbClr val="595959"/>
                        </a:solidFill>
                      </a:endParaRPr>
                    </a:p>
                  </a:txBody>
                  <a:tcPr anchor="ctr"/>
                </a:tc>
                <a:extLst>
                  <a:ext uri="{0D108BD9-81ED-4DB2-BD59-A6C34878D82A}">
                    <a16:rowId xmlns:a16="http://schemas.microsoft.com/office/drawing/2014/main" val="967127092"/>
                  </a:ext>
                </a:extLst>
              </a:tr>
              <a:tr h="197712">
                <a:tc>
                  <a:txBody>
                    <a:bodyPr/>
                    <a:lstStyle/>
                    <a:p>
                      <a:pPr algn="ctr"/>
                      <a:endParaRPr lang="en-GB" sz="1100" dirty="0">
                        <a:solidFill>
                          <a:srgbClr val="595959"/>
                        </a:solidFill>
                      </a:endParaRPr>
                    </a:p>
                  </a:txBody>
                  <a:tcPr anchor="ctr"/>
                </a:tc>
                <a:tc>
                  <a:txBody>
                    <a:bodyPr/>
                    <a:lstStyle/>
                    <a:p>
                      <a:pPr algn="ctr"/>
                      <a:endParaRPr lang="en-GB" sz="1100" dirty="0">
                        <a:solidFill>
                          <a:srgbClr val="595959"/>
                        </a:solidFill>
                      </a:endParaRPr>
                    </a:p>
                  </a:txBody>
                  <a:tcPr anchor="ctr"/>
                </a:tc>
                <a:tc>
                  <a:txBody>
                    <a:bodyPr/>
                    <a:lstStyle/>
                    <a:p>
                      <a:endParaRPr lang="en-GB" sz="1100" dirty="0">
                        <a:solidFill>
                          <a:srgbClr val="595959"/>
                        </a:solidFill>
                      </a:endParaRPr>
                    </a:p>
                  </a:txBody>
                  <a:tcPr anchor="ctr"/>
                </a:tc>
                <a:tc>
                  <a:txBody>
                    <a:bodyPr/>
                    <a:lstStyle/>
                    <a:p>
                      <a:pPr algn="ctr"/>
                      <a:endParaRPr lang="en-GB" sz="1100" dirty="0">
                        <a:solidFill>
                          <a:srgbClr val="595959"/>
                        </a:solidFill>
                      </a:endParaRPr>
                    </a:p>
                  </a:txBody>
                  <a:tcPr anchor="ctr"/>
                </a:tc>
                <a:extLst>
                  <a:ext uri="{0D108BD9-81ED-4DB2-BD59-A6C34878D82A}">
                    <a16:rowId xmlns:a16="http://schemas.microsoft.com/office/drawing/2014/main" val="3780042906"/>
                  </a:ext>
                </a:extLst>
              </a:tr>
              <a:tr h="197712">
                <a:tc>
                  <a:txBody>
                    <a:bodyPr/>
                    <a:lstStyle/>
                    <a:p>
                      <a:pPr algn="ctr"/>
                      <a:endParaRPr lang="en-GB" sz="1100" dirty="0">
                        <a:solidFill>
                          <a:srgbClr val="595959"/>
                        </a:solidFill>
                      </a:endParaRPr>
                    </a:p>
                  </a:txBody>
                  <a:tcPr anchor="ctr"/>
                </a:tc>
                <a:tc>
                  <a:txBody>
                    <a:bodyPr/>
                    <a:lstStyle/>
                    <a:p>
                      <a:pPr algn="ctr"/>
                      <a:endParaRPr lang="en-GB" sz="1100" dirty="0">
                        <a:solidFill>
                          <a:srgbClr val="595959"/>
                        </a:solidFill>
                      </a:endParaRPr>
                    </a:p>
                  </a:txBody>
                  <a:tcPr anchor="ctr"/>
                </a:tc>
                <a:tc>
                  <a:txBody>
                    <a:bodyPr/>
                    <a:lstStyle/>
                    <a:p>
                      <a:endParaRPr lang="en-GB" sz="1100" dirty="0">
                        <a:solidFill>
                          <a:srgbClr val="595959"/>
                        </a:solidFill>
                      </a:endParaRPr>
                    </a:p>
                  </a:txBody>
                  <a:tcPr anchor="ctr"/>
                </a:tc>
                <a:tc>
                  <a:txBody>
                    <a:bodyPr/>
                    <a:lstStyle/>
                    <a:p>
                      <a:pPr algn="ctr"/>
                      <a:endParaRPr lang="en-GB" sz="1100" dirty="0">
                        <a:solidFill>
                          <a:srgbClr val="595959"/>
                        </a:solidFill>
                      </a:endParaRPr>
                    </a:p>
                  </a:txBody>
                  <a:tcPr anchor="ctr"/>
                </a:tc>
                <a:extLst>
                  <a:ext uri="{0D108BD9-81ED-4DB2-BD59-A6C34878D82A}">
                    <a16:rowId xmlns:a16="http://schemas.microsoft.com/office/drawing/2014/main" val="2962784495"/>
                  </a:ext>
                </a:extLst>
              </a:tr>
              <a:tr h="197712">
                <a:tc>
                  <a:txBody>
                    <a:bodyPr/>
                    <a:lstStyle/>
                    <a:p>
                      <a:pPr algn="ctr"/>
                      <a:endParaRPr lang="en-GB" sz="1100" dirty="0">
                        <a:solidFill>
                          <a:srgbClr val="595959"/>
                        </a:solidFill>
                      </a:endParaRPr>
                    </a:p>
                  </a:txBody>
                  <a:tcPr anchor="ctr"/>
                </a:tc>
                <a:tc>
                  <a:txBody>
                    <a:bodyPr/>
                    <a:lstStyle/>
                    <a:p>
                      <a:pPr algn="ctr"/>
                      <a:endParaRPr lang="en-GB" sz="1100" dirty="0">
                        <a:solidFill>
                          <a:srgbClr val="595959"/>
                        </a:solidFill>
                      </a:endParaRPr>
                    </a:p>
                  </a:txBody>
                  <a:tcPr anchor="ctr"/>
                </a:tc>
                <a:tc>
                  <a:txBody>
                    <a:bodyPr/>
                    <a:lstStyle/>
                    <a:p>
                      <a:endParaRPr lang="en-GB" sz="1100" dirty="0">
                        <a:solidFill>
                          <a:srgbClr val="595959"/>
                        </a:solidFill>
                      </a:endParaRPr>
                    </a:p>
                  </a:txBody>
                  <a:tcPr anchor="ctr"/>
                </a:tc>
                <a:tc>
                  <a:txBody>
                    <a:bodyPr/>
                    <a:lstStyle/>
                    <a:p>
                      <a:pPr algn="ctr"/>
                      <a:endParaRPr lang="en-GB" sz="1100" dirty="0">
                        <a:solidFill>
                          <a:srgbClr val="595959"/>
                        </a:solidFill>
                      </a:endParaRPr>
                    </a:p>
                  </a:txBody>
                  <a:tcPr anchor="ctr"/>
                </a:tc>
                <a:extLst>
                  <a:ext uri="{0D108BD9-81ED-4DB2-BD59-A6C34878D82A}">
                    <a16:rowId xmlns:a16="http://schemas.microsoft.com/office/drawing/2014/main" val="3434869026"/>
                  </a:ext>
                </a:extLst>
              </a:tr>
            </a:tbl>
          </a:graphicData>
        </a:graphic>
      </p:graphicFrame>
      <p:sp>
        <p:nvSpPr>
          <p:cNvPr id="8" name="Text Placeholder 2">
            <a:extLst>
              <a:ext uri="{FF2B5EF4-FFF2-40B4-BE49-F238E27FC236}">
                <a16:creationId xmlns:a16="http://schemas.microsoft.com/office/drawing/2014/main" id="{CEF4051C-04FE-42EE-9620-42B5BAE4522C}"/>
              </a:ext>
            </a:extLst>
          </p:cNvPr>
          <p:cNvSpPr>
            <a:spLocks noGrp="1"/>
          </p:cNvSpPr>
          <p:nvPr>
            <p:ph type="body" sz="quarter" idx="10"/>
          </p:nvPr>
        </p:nvSpPr>
        <p:spPr>
          <a:xfrm>
            <a:off x="216694" y="1388917"/>
            <a:ext cx="8002273" cy="380506"/>
          </a:xfrm>
        </p:spPr>
        <p:txBody>
          <a:bodyPr/>
          <a:lstStyle/>
          <a:p>
            <a:r>
              <a:rPr lang="en-GB" sz="1800">
                <a:solidFill>
                  <a:schemeClr val="accent3"/>
                </a:solidFill>
              </a:rPr>
              <a:t>Test tables:</a:t>
            </a:r>
            <a:endParaRPr lang="en-GB" sz="1800" dirty="0">
              <a:solidFill>
                <a:schemeClr val="accent3"/>
              </a:solidFill>
            </a:endParaRPr>
          </a:p>
        </p:txBody>
      </p:sp>
      <p:sp>
        <p:nvSpPr>
          <p:cNvPr id="10" name="TextBox 9">
            <a:extLst>
              <a:ext uri="{FF2B5EF4-FFF2-40B4-BE49-F238E27FC236}">
                <a16:creationId xmlns:a16="http://schemas.microsoft.com/office/drawing/2014/main" id="{9B9498B9-38E9-4948-B080-83DF6ACDE5F7}"/>
              </a:ext>
            </a:extLst>
          </p:cNvPr>
          <p:cNvSpPr txBox="1"/>
          <p:nvPr/>
        </p:nvSpPr>
        <p:spPr>
          <a:xfrm>
            <a:off x="216694" y="1828798"/>
            <a:ext cx="1015206" cy="261610"/>
          </a:xfrm>
          <a:prstGeom prst="rect">
            <a:avLst/>
          </a:prstGeom>
          <a:noFill/>
        </p:spPr>
        <p:txBody>
          <a:bodyPr wrap="square">
            <a:spAutoFit/>
          </a:bodyPr>
          <a:lstStyle/>
          <a:p>
            <a:r>
              <a:rPr lang="en-GB" sz="1100" dirty="0">
                <a:solidFill>
                  <a:srgbClr val="595959"/>
                </a:solidFill>
              </a:rPr>
              <a:t>Problem:</a:t>
            </a:r>
          </a:p>
        </p:txBody>
      </p:sp>
      <p:sp>
        <p:nvSpPr>
          <p:cNvPr id="15" name="Rectangle 14">
            <a:extLst>
              <a:ext uri="{FF2B5EF4-FFF2-40B4-BE49-F238E27FC236}">
                <a16:creationId xmlns:a16="http://schemas.microsoft.com/office/drawing/2014/main" id="{56955228-9709-45E5-8F9F-7D5A30610166}"/>
              </a:ext>
            </a:extLst>
          </p:cNvPr>
          <p:cNvSpPr/>
          <p:nvPr/>
        </p:nvSpPr>
        <p:spPr>
          <a:xfrm>
            <a:off x="1231900" y="1755327"/>
            <a:ext cx="5424081" cy="380506"/>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dirty="0">
              <a:solidFill>
                <a:srgbClr val="595959"/>
              </a:solidFill>
            </a:endParaRPr>
          </a:p>
        </p:txBody>
      </p:sp>
      <p:graphicFrame>
        <p:nvGraphicFramePr>
          <p:cNvPr id="2" name="Table 1">
            <a:extLst>
              <a:ext uri="{FF2B5EF4-FFF2-40B4-BE49-F238E27FC236}">
                <a16:creationId xmlns:a16="http://schemas.microsoft.com/office/drawing/2014/main" id="{3E967A83-151D-4DBF-B096-136DD1C1DDA8}"/>
              </a:ext>
            </a:extLst>
          </p:cNvPr>
          <p:cNvGraphicFramePr>
            <a:graphicFrameLocks noGrp="1"/>
          </p:cNvGraphicFramePr>
          <p:nvPr/>
        </p:nvGraphicFramePr>
        <p:xfrm>
          <a:off x="311299" y="4454866"/>
          <a:ext cx="6344682" cy="1554480"/>
        </p:xfrm>
        <a:graphic>
          <a:graphicData uri="http://schemas.openxmlformats.org/drawingml/2006/table">
            <a:tbl>
              <a:tblPr firstRow="1" bandRow="1">
                <a:tableStyleId>{00A15C55-8517-42AA-B614-E9B94910E393}</a:tableStyleId>
              </a:tblPr>
              <a:tblGrid>
                <a:gridCol w="930593">
                  <a:extLst>
                    <a:ext uri="{9D8B030D-6E8A-4147-A177-3AD203B41FA5}">
                      <a16:colId xmlns:a16="http://schemas.microsoft.com/office/drawing/2014/main" val="1361074762"/>
                    </a:ext>
                  </a:extLst>
                </a:gridCol>
                <a:gridCol w="930593">
                  <a:extLst>
                    <a:ext uri="{9D8B030D-6E8A-4147-A177-3AD203B41FA5}">
                      <a16:colId xmlns:a16="http://schemas.microsoft.com/office/drawing/2014/main" val="1048701107"/>
                    </a:ext>
                  </a:extLst>
                </a:gridCol>
                <a:gridCol w="3429318">
                  <a:extLst>
                    <a:ext uri="{9D8B030D-6E8A-4147-A177-3AD203B41FA5}">
                      <a16:colId xmlns:a16="http://schemas.microsoft.com/office/drawing/2014/main" val="477024362"/>
                    </a:ext>
                  </a:extLst>
                </a:gridCol>
                <a:gridCol w="1054178">
                  <a:extLst>
                    <a:ext uri="{9D8B030D-6E8A-4147-A177-3AD203B41FA5}">
                      <a16:colId xmlns:a16="http://schemas.microsoft.com/office/drawing/2014/main" val="710548072"/>
                    </a:ext>
                  </a:extLst>
                </a:gridCol>
              </a:tblGrid>
              <a:tr h="197712">
                <a:tc>
                  <a:txBody>
                    <a:bodyPr/>
                    <a:lstStyle/>
                    <a:p>
                      <a:pPr algn="ctr"/>
                      <a:r>
                        <a:rPr lang="en-GB" sz="1100" dirty="0"/>
                        <a:t>Parameter 1</a:t>
                      </a:r>
                    </a:p>
                  </a:txBody>
                  <a:tcPr anchor="ctr"/>
                </a:tc>
                <a:tc>
                  <a:txBody>
                    <a:bodyPr/>
                    <a:lstStyle/>
                    <a:p>
                      <a:pPr algn="ctr"/>
                      <a:r>
                        <a:rPr lang="en-GB" sz="1100" dirty="0"/>
                        <a:t>Parameter 2</a:t>
                      </a:r>
                    </a:p>
                  </a:txBody>
                  <a:tcPr anchor="ctr"/>
                </a:tc>
                <a:tc>
                  <a:txBody>
                    <a:bodyPr/>
                    <a:lstStyle/>
                    <a:p>
                      <a:r>
                        <a:rPr lang="en-GB" sz="1100" dirty="0"/>
                        <a:t>Expected output</a:t>
                      </a:r>
                    </a:p>
                  </a:txBody>
                  <a:tcPr anchor="ctr"/>
                </a:tc>
                <a:tc>
                  <a:txBody>
                    <a:bodyPr/>
                    <a:lstStyle/>
                    <a:p>
                      <a:pPr algn="ctr"/>
                      <a:r>
                        <a:rPr lang="en-GB" sz="1100" dirty="0"/>
                        <a:t>Pass/Fail Test</a:t>
                      </a:r>
                    </a:p>
                  </a:txBody>
                  <a:tcPr anchor="ctr"/>
                </a:tc>
                <a:extLst>
                  <a:ext uri="{0D108BD9-81ED-4DB2-BD59-A6C34878D82A}">
                    <a16:rowId xmlns:a16="http://schemas.microsoft.com/office/drawing/2014/main" val="4235674836"/>
                  </a:ext>
                </a:extLst>
              </a:tr>
              <a:tr h="197712">
                <a:tc>
                  <a:txBody>
                    <a:bodyPr/>
                    <a:lstStyle/>
                    <a:p>
                      <a:pPr algn="ctr"/>
                      <a:endParaRPr lang="en-GB" sz="1100" dirty="0">
                        <a:solidFill>
                          <a:srgbClr val="595959"/>
                        </a:solidFill>
                      </a:endParaRPr>
                    </a:p>
                  </a:txBody>
                  <a:tcPr anchor="ctr"/>
                </a:tc>
                <a:tc>
                  <a:txBody>
                    <a:bodyPr/>
                    <a:lstStyle/>
                    <a:p>
                      <a:pPr algn="ctr"/>
                      <a:endParaRPr lang="en-GB" sz="1100" dirty="0">
                        <a:solidFill>
                          <a:srgbClr val="595959"/>
                        </a:solidFill>
                      </a:endParaRPr>
                    </a:p>
                  </a:txBody>
                  <a:tcPr anchor="ctr"/>
                </a:tc>
                <a:tc>
                  <a:txBody>
                    <a:bodyPr/>
                    <a:lstStyle/>
                    <a:p>
                      <a:endParaRPr lang="en-GB" sz="1100" dirty="0">
                        <a:solidFill>
                          <a:srgbClr val="595959"/>
                        </a:solidFill>
                      </a:endParaRPr>
                    </a:p>
                  </a:txBody>
                  <a:tcPr anchor="ctr"/>
                </a:tc>
                <a:tc>
                  <a:txBody>
                    <a:bodyPr/>
                    <a:lstStyle/>
                    <a:p>
                      <a:pPr algn="ctr"/>
                      <a:endParaRPr lang="en-GB" sz="1100" dirty="0">
                        <a:solidFill>
                          <a:srgbClr val="595959"/>
                        </a:solidFill>
                      </a:endParaRPr>
                    </a:p>
                  </a:txBody>
                  <a:tcPr anchor="ctr"/>
                </a:tc>
                <a:extLst>
                  <a:ext uri="{0D108BD9-81ED-4DB2-BD59-A6C34878D82A}">
                    <a16:rowId xmlns:a16="http://schemas.microsoft.com/office/drawing/2014/main" val="750772158"/>
                  </a:ext>
                </a:extLst>
              </a:tr>
              <a:tr h="197712">
                <a:tc>
                  <a:txBody>
                    <a:bodyPr/>
                    <a:lstStyle/>
                    <a:p>
                      <a:pPr algn="ctr"/>
                      <a:endParaRPr lang="en-GB" sz="1100" dirty="0">
                        <a:solidFill>
                          <a:srgbClr val="595959"/>
                        </a:solidFill>
                      </a:endParaRPr>
                    </a:p>
                  </a:txBody>
                  <a:tcPr anchor="ctr"/>
                </a:tc>
                <a:tc>
                  <a:txBody>
                    <a:bodyPr/>
                    <a:lstStyle/>
                    <a:p>
                      <a:pPr algn="ctr"/>
                      <a:endParaRPr lang="en-GB" sz="1100" dirty="0">
                        <a:solidFill>
                          <a:srgbClr val="595959"/>
                        </a:solidFill>
                      </a:endParaRPr>
                    </a:p>
                  </a:txBody>
                  <a:tcPr anchor="ctr"/>
                </a:tc>
                <a:tc>
                  <a:txBody>
                    <a:bodyPr/>
                    <a:lstStyle/>
                    <a:p>
                      <a:endParaRPr lang="en-GB" sz="1100" dirty="0">
                        <a:solidFill>
                          <a:srgbClr val="595959"/>
                        </a:solidFill>
                      </a:endParaRPr>
                    </a:p>
                  </a:txBody>
                  <a:tcPr anchor="ctr"/>
                </a:tc>
                <a:tc>
                  <a:txBody>
                    <a:bodyPr/>
                    <a:lstStyle/>
                    <a:p>
                      <a:pPr algn="ctr"/>
                      <a:endParaRPr lang="en-GB" sz="1100" dirty="0">
                        <a:solidFill>
                          <a:srgbClr val="595959"/>
                        </a:solidFill>
                      </a:endParaRPr>
                    </a:p>
                  </a:txBody>
                  <a:tcPr anchor="ctr"/>
                </a:tc>
                <a:extLst>
                  <a:ext uri="{0D108BD9-81ED-4DB2-BD59-A6C34878D82A}">
                    <a16:rowId xmlns:a16="http://schemas.microsoft.com/office/drawing/2014/main" val="967127092"/>
                  </a:ext>
                </a:extLst>
              </a:tr>
              <a:tr h="197712">
                <a:tc>
                  <a:txBody>
                    <a:bodyPr/>
                    <a:lstStyle/>
                    <a:p>
                      <a:pPr algn="ctr"/>
                      <a:endParaRPr lang="en-GB" sz="1100" dirty="0">
                        <a:solidFill>
                          <a:srgbClr val="595959"/>
                        </a:solidFill>
                      </a:endParaRPr>
                    </a:p>
                  </a:txBody>
                  <a:tcPr anchor="ctr"/>
                </a:tc>
                <a:tc>
                  <a:txBody>
                    <a:bodyPr/>
                    <a:lstStyle/>
                    <a:p>
                      <a:pPr algn="ctr"/>
                      <a:endParaRPr lang="en-GB" sz="1100" dirty="0">
                        <a:solidFill>
                          <a:srgbClr val="595959"/>
                        </a:solidFill>
                      </a:endParaRPr>
                    </a:p>
                  </a:txBody>
                  <a:tcPr anchor="ctr"/>
                </a:tc>
                <a:tc>
                  <a:txBody>
                    <a:bodyPr/>
                    <a:lstStyle/>
                    <a:p>
                      <a:endParaRPr lang="en-GB" sz="1100" dirty="0">
                        <a:solidFill>
                          <a:srgbClr val="595959"/>
                        </a:solidFill>
                      </a:endParaRPr>
                    </a:p>
                  </a:txBody>
                  <a:tcPr anchor="ctr"/>
                </a:tc>
                <a:tc>
                  <a:txBody>
                    <a:bodyPr/>
                    <a:lstStyle/>
                    <a:p>
                      <a:pPr algn="ctr"/>
                      <a:endParaRPr lang="en-GB" sz="1100" dirty="0">
                        <a:solidFill>
                          <a:srgbClr val="595959"/>
                        </a:solidFill>
                      </a:endParaRPr>
                    </a:p>
                  </a:txBody>
                  <a:tcPr anchor="ctr"/>
                </a:tc>
                <a:extLst>
                  <a:ext uri="{0D108BD9-81ED-4DB2-BD59-A6C34878D82A}">
                    <a16:rowId xmlns:a16="http://schemas.microsoft.com/office/drawing/2014/main" val="3780042906"/>
                  </a:ext>
                </a:extLst>
              </a:tr>
              <a:tr h="197712">
                <a:tc>
                  <a:txBody>
                    <a:bodyPr/>
                    <a:lstStyle/>
                    <a:p>
                      <a:pPr algn="ctr"/>
                      <a:endParaRPr lang="en-GB" sz="1100" dirty="0">
                        <a:solidFill>
                          <a:srgbClr val="595959"/>
                        </a:solidFill>
                      </a:endParaRPr>
                    </a:p>
                  </a:txBody>
                  <a:tcPr anchor="ctr"/>
                </a:tc>
                <a:tc>
                  <a:txBody>
                    <a:bodyPr/>
                    <a:lstStyle/>
                    <a:p>
                      <a:pPr algn="ctr"/>
                      <a:endParaRPr lang="en-GB" sz="1100" dirty="0">
                        <a:solidFill>
                          <a:srgbClr val="595959"/>
                        </a:solidFill>
                      </a:endParaRPr>
                    </a:p>
                  </a:txBody>
                  <a:tcPr anchor="ctr"/>
                </a:tc>
                <a:tc>
                  <a:txBody>
                    <a:bodyPr/>
                    <a:lstStyle/>
                    <a:p>
                      <a:endParaRPr lang="en-GB" sz="1100" dirty="0">
                        <a:solidFill>
                          <a:srgbClr val="595959"/>
                        </a:solidFill>
                      </a:endParaRPr>
                    </a:p>
                  </a:txBody>
                  <a:tcPr anchor="ctr"/>
                </a:tc>
                <a:tc>
                  <a:txBody>
                    <a:bodyPr/>
                    <a:lstStyle/>
                    <a:p>
                      <a:pPr algn="ctr"/>
                      <a:endParaRPr lang="en-GB" sz="1100" dirty="0">
                        <a:solidFill>
                          <a:srgbClr val="595959"/>
                        </a:solidFill>
                      </a:endParaRPr>
                    </a:p>
                  </a:txBody>
                  <a:tcPr anchor="ctr"/>
                </a:tc>
                <a:extLst>
                  <a:ext uri="{0D108BD9-81ED-4DB2-BD59-A6C34878D82A}">
                    <a16:rowId xmlns:a16="http://schemas.microsoft.com/office/drawing/2014/main" val="2962784495"/>
                  </a:ext>
                </a:extLst>
              </a:tr>
              <a:tr h="197712">
                <a:tc>
                  <a:txBody>
                    <a:bodyPr/>
                    <a:lstStyle/>
                    <a:p>
                      <a:pPr algn="ctr"/>
                      <a:endParaRPr lang="en-GB" sz="1100" dirty="0">
                        <a:solidFill>
                          <a:srgbClr val="595959"/>
                        </a:solidFill>
                      </a:endParaRPr>
                    </a:p>
                  </a:txBody>
                  <a:tcPr anchor="ctr"/>
                </a:tc>
                <a:tc>
                  <a:txBody>
                    <a:bodyPr/>
                    <a:lstStyle/>
                    <a:p>
                      <a:pPr algn="ctr"/>
                      <a:endParaRPr lang="en-GB" sz="1100" dirty="0">
                        <a:solidFill>
                          <a:srgbClr val="595959"/>
                        </a:solidFill>
                      </a:endParaRPr>
                    </a:p>
                  </a:txBody>
                  <a:tcPr anchor="ctr"/>
                </a:tc>
                <a:tc>
                  <a:txBody>
                    <a:bodyPr/>
                    <a:lstStyle/>
                    <a:p>
                      <a:endParaRPr lang="en-GB" sz="1100" dirty="0">
                        <a:solidFill>
                          <a:srgbClr val="595959"/>
                        </a:solidFill>
                      </a:endParaRPr>
                    </a:p>
                  </a:txBody>
                  <a:tcPr anchor="ctr"/>
                </a:tc>
                <a:tc>
                  <a:txBody>
                    <a:bodyPr/>
                    <a:lstStyle/>
                    <a:p>
                      <a:pPr algn="ctr"/>
                      <a:endParaRPr lang="en-GB" sz="1100" dirty="0">
                        <a:solidFill>
                          <a:srgbClr val="595959"/>
                        </a:solidFill>
                      </a:endParaRPr>
                    </a:p>
                  </a:txBody>
                  <a:tcPr anchor="ctr"/>
                </a:tc>
                <a:extLst>
                  <a:ext uri="{0D108BD9-81ED-4DB2-BD59-A6C34878D82A}">
                    <a16:rowId xmlns:a16="http://schemas.microsoft.com/office/drawing/2014/main" val="3434869026"/>
                  </a:ext>
                </a:extLst>
              </a:tr>
            </a:tbl>
          </a:graphicData>
        </a:graphic>
      </p:graphicFrame>
      <p:sp>
        <p:nvSpPr>
          <p:cNvPr id="3" name="TextBox 2">
            <a:extLst>
              <a:ext uri="{FF2B5EF4-FFF2-40B4-BE49-F238E27FC236}">
                <a16:creationId xmlns:a16="http://schemas.microsoft.com/office/drawing/2014/main" id="{30B9B4E3-9C13-4515-881B-2B212A395191}"/>
              </a:ext>
            </a:extLst>
          </p:cNvPr>
          <p:cNvSpPr txBox="1"/>
          <p:nvPr/>
        </p:nvSpPr>
        <p:spPr>
          <a:xfrm>
            <a:off x="216694" y="4034957"/>
            <a:ext cx="1015206" cy="261610"/>
          </a:xfrm>
          <a:prstGeom prst="rect">
            <a:avLst/>
          </a:prstGeom>
          <a:noFill/>
        </p:spPr>
        <p:txBody>
          <a:bodyPr wrap="square">
            <a:spAutoFit/>
          </a:bodyPr>
          <a:lstStyle/>
          <a:p>
            <a:r>
              <a:rPr lang="en-GB" sz="1100" dirty="0">
                <a:solidFill>
                  <a:srgbClr val="595959"/>
                </a:solidFill>
              </a:rPr>
              <a:t>Problem:</a:t>
            </a:r>
          </a:p>
        </p:txBody>
      </p:sp>
      <p:sp>
        <p:nvSpPr>
          <p:cNvPr id="4" name="Rectangle 3">
            <a:extLst>
              <a:ext uri="{FF2B5EF4-FFF2-40B4-BE49-F238E27FC236}">
                <a16:creationId xmlns:a16="http://schemas.microsoft.com/office/drawing/2014/main" id="{9E7912DE-AB3A-4982-959F-1705C531B761}"/>
              </a:ext>
            </a:extLst>
          </p:cNvPr>
          <p:cNvSpPr/>
          <p:nvPr/>
        </p:nvSpPr>
        <p:spPr>
          <a:xfrm>
            <a:off x="1231900" y="3961486"/>
            <a:ext cx="5424081" cy="380506"/>
          </a:xfrm>
          <a:prstGeom prst="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100" dirty="0">
              <a:solidFill>
                <a:srgbClr val="595959"/>
              </a:solidFill>
            </a:endParaRPr>
          </a:p>
        </p:txBody>
      </p:sp>
    </p:spTree>
    <p:extLst>
      <p:ext uri="{BB962C8B-B14F-4D97-AF65-F5344CB8AC3E}">
        <p14:creationId xmlns:p14="http://schemas.microsoft.com/office/powerpoint/2010/main" val="4075379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BD0B03-9594-45F9-9C8A-1E6A68C4A8C0}"/>
              </a:ext>
            </a:extLst>
          </p:cNvPr>
          <p:cNvSpPr>
            <a:spLocks noGrp="1"/>
          </p:cNvSpPr>
          <p:nvPr>
            <p:ph type="body" sz="quarter" idx="10"/>
          </p:nvPr>
        </p:nvSpPr>
        <p:spPr>
          <a:xfrm>
            <a:off x="216694" y="1388917"/>
            <a:ext cx="9436952" cy="322791"/>
          </a:xfrm>
        </p:spPr>
        <p:txBody>
          <a:bodyPr/>
          <a:lstStyle/>
          <a:p>
            <a:r>
              <a:rPr lang="en-GB" sz="1800" dirty="0">
                <a:solidFill>
                  <a:schemeClr val="accent3"/>
                </a:solidFill>
              </a:rPr>
              <a:t>Review your solutions:</a:t>
            </a:r>
          </a:p>
        </p:txBody>
      </p:sp>
      <p:graphicFrame>
        <p:nvGraphicFramePr>
          <p:cNvPr id="2" name="Table 5">
            <a:extLst>
              <a:ext uri="{FF2B5EF4-FFF2-40B4-BE49-F238E27FC236}">
                <a16:creationId xmlns:a16="http://schemas.microsoft.com/office/drawing/2014/main" id="{1CDE0AC9-87E3-4CA2-B1D8-866C93737F8F}"/>
              </a:ext>
            </a:extLst>
          </p:cNvPr>
          <p:cNvGraphicFramePr>
            <a:graphicFrameLocks noGrp="1"/>
          </p:cNvGraphicFramePr>
          <p:nvPr/>
        </p:nvGraphicFramePr>
        <p:xfrm>
          <a:off x="252353" y="1733550"/>
          <a:ext cx="9401293" cy="2595880"/>
        </p:xfrm>
        <a:graphic>
          <a:graphicData uri="http://schemas.openxmlformats.org/drawingml/2006/table">
            <a:tbl>
              <a:tblPr bandRow="1">
                <a:tableStyleId>{00A15C55-8517-42AA-B614-E9B94910E393}</a:tableStyleId>
              </a:tblPr>
              <a:tblGrid>
                <a:gridCol w="8004038">
                  <a:extLst>
                    <a:ext uri="{9D8B030D-6E8A-4147-A177-3AD203B41FA5}">
                      <a16:colId xmlns:a16="http://schemas.microsoft.com/office/drawing/2014/main" val="1464303887"/>
                    </a:ext>
                  </a:extLst>
                </a:gridCol>
                <a:gridCol w="1397255">
                  <a:extLst>
                    <a:ext uri="{9D8B030D-6E8A-4147-A177-3AD203B41FA5}">
                      <a16:colId xmlns:a16="http://schemas.microsoft.com/office/drawing/2014/main" val="2688058739"/>
                    </a:ext>
                  </a:extLst>
                </a:gridCol>
              </a:tblGrid>
              <a:tr h="370840">
                <a:tc>
                  <a:txBody>
                    <a:bodyPr/>
                    <a:lstStyle/>
                    <a:p>
                      <a:r>
                        <a:rPr lang="en-GB" sz="1100" b="1" dirty="0">
                          <a:solidFill>
                            <a:srgbClr val="595959"/>
                          </a:solidFill>
                        </a:rPr>
                        <a:t>Did you:</a:t>
                      </a:r>
                    </a:p>
                  </a:txBody>
                  <a:tcPr anchor="ctr"/>
                </a:tc>
                <a:tc>
                  <a:txBody>
                    <a:bodyPr/>
                    <a:lstStyle/>
                    <a:p>
                      <a:pPr algn="ctr"/>
                      <a:r>
                        <a:rPr lang="en-GB" sz="1100" b="1" dirty="0">
                          <a:solidFill>
                            <a:srgbClr val="595959"/>
                          </a:solidFill>
                        </a:rPr>
                        <a:t>Self-assess: Yes/No</a:t>
                      </a:r>
                    </a:p>
                  </a:txBody>
                  <a:tcPr anchor="ctr"/>
                </a:tc>
                <a:extLst>
                  <a:ext uri="{0D108BD9-81ED-4DB2-BD59-A6C34878D82A}">
                    <a16:rowId xmlns:a16="http://schemas.microsoft.com/office/drawing/2014/main" val="1408720081"/>
                  </a:ext>
                </a:extLst>
              </a:tr>
              <a:tr h="370840">
                <a:tc>
                  <a:txBody>
                    <a:bodyPr/>
                    <a:lstStyle/>
                    <a:p>
                      <a:r>
                        <a:rPr lang="en-GB" sz="1100" dirty="0">
                          <a:solidFill>
                            <a:srgbClr val="595959"/>
                          </a:solidFill>
                        </a:rPr>
                        <a:t>Complete all the requirements for the problems you solved?</a:t>
                      </a:r>
                    </a:p>
                  </a:txBody>
                  <a:tcPr anchor="ctr"/>
                </a:tc>
                <a:tc>
                  <a:txBody>
                    <a:bodyPr/>
                    <a:lstStyle/>
                    <a:p>
                      <a:pPr algn="ctr"/>
                      <a:endParaRPr lang="en-GB" sz="1100" dirty="0">
                        <a:solidFill>
                          <a:srgbClr val="595959"/>
                        </a:solidFill>
                      </a:endParaRPr>
                    </a:p>
                  </a:txBody>
                  <a:tcPr anchor="ctr"/>
                </a:tc>
                <a:extLst>
                  <a:ext uri="{0D108BD9-81ED-4DB2-BD59-A6C34878D82A}">
                    <a16:rowId xmlns:a16="http://schemas.microsoft.com/office/drawing/2014/main" val="2705630206"/>
                  </a:ext>
                </a:extLst>
              </a:tr>
              <a:tr h="370840">
                <a:tc>
                  <a:txBody>
                    <a:bodyPr/>
                    <a:lstStyle/>
                    <a:p>
                      <a:r>
                        <a:rPr lang="en-GB" sz="1100" dirty="0">
                          <a:solidFill>
                            <a:srgbClr val="595959"/>
                          </a:solidFill>
                        </a:rPr>
                        <a:t>Start your programs with a comment to describe what they do?</a:t>
                      </a:r>
                    </a:p>
                  </a:txBody>
                  <a:tcPr anchor="ctr"/>
                </a:tc>
                <a:tc>
                  <a:txBody>
                    <a:bodyPr/>
                    <a:lstStyle/>
                    <a:p>
                      <a:pPr algn="ctr"/>
                      <a:endParaRPr lang="en-GB" sz="1100">
                        <a:solidFill>
                          <a:srgbClr val="595959"/>
                        </a:solidFill>
                      </a:endParaRPr>
                    </a:p>
                  </a:txBody>
                  <a:tcPr anchor="ctr"/>
                </a:tc>
                <a:extLst>
                  <a:ext uri="{0D108BD9-81ED-4DB2-BD59-A6C34878D82A}">
                    <a16:rowId xmlns:a16="http://schemas.microsoft.com/office/drawing/2014/main" val="3527782377"/>
                  </a:ext>
                </a:extLst>
              </a:tr>
              <a:tr h="370840">
                <a:tc>
                  <a:txBody>
                    <a:bodyPr/>
                    <a:lstStyle/>
                    <a:p>
                      <a:r>
                        <a:rPr lang="en-GB" sz="1100" dirty="0">
                          <a:solidFill>
                            <a:srgbClr val="595959"/>
                          </a:solidFill>
                        </a:rPr>
                        <a:t>Use a subroutine for the main algorithm in your code?</a:t>
                      </a:r>
                    </a:p>
                  </a:txBody>
                  <a:tcPr anchor="ctr"/>
                </a:tc>
                <a:tc>
                  <a:txBody>
                    <a:bodyPr/>
                    <a:lstStyle/>
                    <a:p>
                      <a:pPr algn="ctr"/>
                      <a:endParaRPr lang="en-GB" sz="1100">
                        <a:solidFill>
                          <a:srgbClr val="595959"/>
                        </a:solidFill>
                      </a:endParaRPr>
                    </a:p>
                  </a:txBody>
                  <a:tcPr anchor="ctr"/>
                </a:tc>
                <a:extLst>
                  <a:ext uri="{0D108BD9-81ED-4DB2-BD59-A6C34878D82A}">
                    <a16:rowId xmlns:a16="http://schemas.microsoft.com/office/drawing/2014/main" val="3128378555"/>
                  </a:ext>
                </a:extLst>
              </a:tr>
              <a:tr h="370840">
                <a:tc>
                  <a:txBody>
                    <a:bodyPr/>
                    <a:lstStyle/>
                    <a:p>
                      <a:r>
                        <a:rPr lang="en-GB" sz="1100" dirty="0">
                          <a:solidFill>
                            <a:srgbClr val="595959"/>
                          </a:solidFill>
                        </a:rPr>
                        <a:t>Use a comment to describe what the subroutine does?</a:t>
                      </a:r>
                    </a:p>
                  </a:txBody>
                  <a:tcPr anchor="ctr"/>
                </a:tc>
                <a:tc>
                  <a:txBody>
                    <a:bodyPr/>
                    <a:lstStyle/>
                    <a:p>
                      <a:pPr algn="ctr"/>
                      <a:endParaRPr lang="en-GB" sz="1100" dirty="0">
                        <a:solidFill>
                          <a:srgbClr val="595959"/>
                        </a:solidFill>
                      </a:endParaRPr>
                    </a:p>
                  </a:txBody>
                  <a:tcPr anchor="ctr"/>
                </a:tc>
                <a:extLst>
                  <a:ext uri="{0D108BD9-81ED-4DB2-BD59-A6C34878D82A}">
                    <a16:rowId xmlns:a16="http://schemas.microsoft.com/office/drawing/2014/main" val="66189188"/>
                  </a:ext>
                </a:extLst>
              </a:tr>
              <a:tr h="370840">
                <a:tc>
                  <a:txBody>
                    <a:bodyPr/>
                    <a:lstStyle/>
                    <a:p>
                      <a:r>
                        <a:rPr lang="en-GB" sz="1100" dirty="0">
                          <a:solidFill>
                            <a:srgbClr val="595959"/>
                          </a:solidFill>
                        </a:rPr>
                        <a:t>Use a comment after each program branch to explain the purpose of the section?</a:t>
                      </a:r>
                    </a:p>
                  </a:txBody>
                  <a:tcPr anchor="ctr"/>
                </a:tc>
                <a:tc>
                  <a:txBody>
                    <a:bodyPr/>
                    <a:lstStyle/>
                    <a:p>
                      <a:pPr algn="ctr"/>
                      <a:endParaRPr lang="en-GB" sz="1100" dirty="0">
                        <a:solidFill>
                          <a:srgbClr val="595959"/>
                        </a:solidFill>
                      </a:endParaRPr>
                    </a:p>
                  </a:txBody>
                  <a:tcPr anchor="ctr"/>
                </a:tc>
                <a:extLst>
                  <a:ext uri="{0D108BD9-81ED-4DB2-BD59-A6C34878D82A}">
                    <a16:rowId xmlns:a16="http://schemas.microsoft.com/office/drawing/2014/main" val="3514976910"/>
                  </a:ext>
                </a:extLst>
              </a:tr>
              <a:tr h="370840">
                <a:tc>
                  <a:txBody>
                    <a:bodyPr/>
                    <a:lstStyle/>
                    <a:p>
                      <a:r>
                        <a:rPr lang="en-GB" sz="1100" dirty="0">
                          <a:solidFill>
                            <a:srgbClr val="595959"/>
                          </a:solidFill>
                        </a:rPr>
                        <a:t>Use variable names that describe the data they hold?</a:t>
                      </a:r>
                    </a:p>
                  </a:txBody>
                  <a:tcPr anchor="ctr"/>
                </a:tc>
                <a:tc>
                  <a:txBody>
                    <a:bodyPr/>
                    <a:lstStyle/>
                    <a:p>
                      <a:pPr algn="ctr"/>
                      <a:endParaRPr lang="en-GB" sz="1100" dirty="0">
                        <a:solidFill>
                          <a:srgbClr val="595959"/>
                        </a:solidFill>
                      </a:endParaRPr>
                    </a:p>
                  </a:txBody>
                  <a:tcPr anchor="ctr"/>
                </a:tc>
                <a:extLst>
                  <a:ext uri="{0D108BD9-81ED-4DB2-BD59-A6C34878D82A}">
                    <a16:rowId xmlns:a16="http://schemas.microsoft.com/office/drawing/2014/main" val="1619168858"/>
                  </a:ext>
                </a:extLst>
              </a:tr>
            </a:tbl>
          </a:graphicData>
        </a:graphic>
      </p:graphicFrame>
    </p:spTree>
    <p:extLst>
      <p:ext uri="{BB962C8B-B14F-4D97-AF65-F5344CB8AC3E}">
        <p14:creationId xmlns:p14="http://schemas.microsoft.com/office/powerpoint/2010/main" val="3601080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906080-BFB5-4F1D-A406-ED82F687255B}"/>
              </a:ext>
            </a:extLst>
          </p:cNvPr>
          <p:cNvSpPr>
            <a:spLocks noGrp="1"/>
          </p:cNvSpPr>
          <p:nvPr>
            <p:ph type="body" sz="quarter" idx="10"/>
          </p:nvPr>
        </p:nvSpPr>
        <p:spPr/>
        <p:txBody>
          <a:bodyPr/>
          <a:lstStyle/>
          <a:p>
            <a:pPr>
              <a:lnSpc>
                <a:spcPct val="100000"/>
              </a:lnSpc>
              <a:spcBef>
                <a:spcPts val="0"/>
              </a:spcBef>
            </a:pPr>
            <a:r>
              <a:rPr lang="en-GB" sz="1800" dirty="0">
                <a:solidFill>
                  <a:schemeClr val="accent3"/>
                </a:solidFill>
              </a:rPr>
              <a:t>Understand how the code works:</a:t>
            </a:r>
          </a:p>
          <a:p>
            <a:pPr>
              <a:lnSpc>
                <a:spcPct val="100000"/>
              </a:lnSpc>
              <a:spcBef>
                <a:spcPts val="0"/>
              </a:spcBef>
            </a:pPr>
            <a:endParaRPr lang="en-GB" dirty="0">
              <a:solidFill>
                <a:schemeClr val="accent3"/>
              </a:solidFill>
              <a:latin typeface="Consolas" panose="020B0609020204030204" pitchFamily="49" charset="0"/>
            </a:endParaRPr>
          </a:p>
          <a:p>
            <a:pPr>
              <a:lnSpc>
                <a:spcPct val="100000"/>
              </a:lnSpc>
              <a:spcBef>
                <a:spcPts val="0"/>
              </a:spcBef>
            </a:pPr>
            <a:r>
              <a:rPr lang="en-GB" dirty="0">
                <a:solidFill>
                  <a:schemeClr val="accent1"/>
                </a:solidFill>
                <a:latin typeface="Consolas" panose="020B0609020204030204" pitchFamily="49" charset="0"/>
              </a:rPr>
              <a:t># Selection commands</a:t>
            </a:r>
          </a:p>
          <a:p>
            <a:pPr>
              <a:lnSpc>
                <a:spcPct val="100000"/>
              </a:lnSpc>
              <a:spcBef>
                <a:spcPts val="0"/>
              </a:spcBef>
            </a:pPr>
            <a:endParaRPr lang="en-GB" dirty="0">
              <a:solidFill>
                <a:schemeClr val="accent1"/>
              </a:solidFill>
              <a:latin typeface="Consolas" panose="020B0609020204030204" pitchFamily="49" charset="0"/>
            </a:endParaRPr>
          </a:p>
          <a:p>
            <a:pPr>
              <a:lnSpc>
                <a:spcPct val="100000"/>
              </a:lnSpc>
              <a:spcBef>
                <a:spcPts val="0"/>
              </a:spcBef>
            </a:pPr>
            <a:r>
              <a:rPr lang="en-GB" dirty="0">
                <a:solidFill>
                  <a:schemeClr val="accent1"/>
                </a:solidFill>
                <a:latin typeface="Consolas" panose="020B0609020204030204" pitchFamily="49" charset="0"/>
              </a:rPr>
              <a:t># Subroutine to return eligibility to drive</a:t>
            </a:r>
          </a:p>
          <a:p>
            <a:pPr>
              <a:lnSpc>
                <a:spcPct val="100000"/>
              </a:lnSpc>
              <a:spcBef>
                <a:spcPts val="0"/>
              </a:spcBef>
            </a:pPr>
            <a:r>
              <a:rPr lang="en-GB" dirty="0">
                <a:solidFill>
                  <a:schemeClr val="accent1"/>
                </a:solidFill>
                <a:latin typeface="Consolas" panose="020B0609020204030204" pitchFamily="49" charset="0"/>
              </a:rPr>
              <a:t>def </a:t>
            </a:r>
            <a:r>
              <a:rPr lang="en-GB" dirty="0" err="1">
                <a:solidFill>
                  <a:schemeClr val="accent1"/>
                </a:solidFill>
                <a:latin typeface="Consolas" panose="020B0609020204030204" pitchFamily="49" charset="0"/>
              </a:rPr>
              <a:t>CheckAge</a:t>
            </a:r>
            <a:r>
              <a:rPr lang="en-GB" dirty="0">
                <a:solidFill>
                  <a:schemeClr val="accent1"/>
                </a:solidFill>
                <a:latin typeface="Consolas" panose="020B0609020204030204" pitchFamily="49" charset="0"/>
              </a:rPr>
              <a:t>(Age):</a:t>
            </a:r>
          </a:p>
          <a:p>
            <a:pPr>
              <a:lnSpc>
                <a:spcPct val="100000"/>
              </a:lnSpc>
              <a:spcBef>
                <a:spcPts val="0"/>
              </a:spcBef>
            </a:pPr>
            <a:r>
              <a:rPr lang="en-GB" dirty="0">
                <a:solidFill>
                  <a:schemeClr val="accent1"/>
                </a:solidFill>
                <a:latin typeface="Consolas" panose="020B0609020204030204" pitchFamily="49" charset="0"/>
              </a:rPr>
              <a:t>    if Age &gt; 17:</a:t>
            </a:r>
          </a:p>
          <a:p>
            <a:pPr>
              <a:lnSpc>
                <a:spcPct val="100000"/>
              </a:lnSpc>
              <a:spcBef>
                <a:spcPts val="0"/>
              </a:spcBef>
            </a:pPr>
            <a:r>
              <a:rPr lang="en-GB" dirty="0">
                <a:solidFill>
                  <a:schemeClr val="accent1"/>
                </a:solidFill>
                <a:latin typeface="Consolas" panose="020B0609020204030204" pitchFamily="49" charset="0"/>
              </a:rPr>
              <a:t>        print("You are old enough to learn to drive a car.")</a:t>
            </a:r>
          </a:p>
          <a:p>
            <a:pPr>
              <a:lnSpc>
                <a:spcPct val="100000"/>
              </a:lnSpc>
              <a:spcBef>
                <a:spcPts val="0"/>
              </a:spcBef>
            </a:pPr>
            <a:r>
              <a:rPr lang="en-GB" dirty="0">
                <a:solidFill>
                  <a:schemeClr val="accent1"/>
                </a:solidFill>
                <a:latin typeface="Consolas" panose="020B0609020204030204" pitchFamily="49" charset="0"/>
              </a:rPr>
              <a:t>    else:</a:t>
            </a:r>
          </a:p>
          <a:p>
            <a:pPr>
              <a:lnSpc>
                <a:spcPct val="100000"/>
              </a:lnSpc>
              <a:spcBef>
                <a:spcPts val="0"/>
              </a:spcBef>
            </a:pPr>
            <a:r>
              <a:rPr lang="en-GB" dirty="0">
                <a:solidFill>
                  <a:schemeClr val="accent1"/>
                </a:solidFill>
                <a:latin typeface="Consolas" panose="020B0609020204030204" pitchFamily="49" charset="0"/>
              </a:rPr>
              <a:t>        print("You are not old enough to learn to drive a car.") </a:t>
            </a:r>
          </a:p>
          <a:p>
            <a:pPr>
              <a:lnSpc>
                <a:spcPct val="100000"/>
              </a:lnSpc>
              <a:spcBef>
                <a:spcPts val="0"/>
              </a:spcBef>
            </a:pPr>
            <a:endParaRPr lang="en-GB" dirty="0">
              <a:solidFill>
                <a:schemeClr val="accent1"/>
              </a:solidFill>
              <a:latin typeface="Consolas" panose="020B0609020204030204" pitchFamily="49" charset="0"/>
            </a:endParaRPr>
          </a:p>
          <a:p>
            <a:pPr>
              <a:lnSpc>
                <a:spcPct val="100000"/>
              </a:lnSpc>
              <a:spcBef>
                <a:spcPts val="0"/>
              </a:spcBef>
            </a:pPr>
            <a:r>
              <a:rPr lang="en-GB" dirty="0">
                <a:solidFill>
                  <a:schemeClr val="accent1"/>
                </a:solidFill>
                <a:latin typeface="Consolas" panose="020B0609020204030204" pitchFamily="49" charset="0"/>
              </a:rPr>
              <a:t># Main program</a:t>
            </a:r>
          </a:p>
          <a:p>
            <a:pPr>
              <a:lnSpc>
                <a:spcPct val="100000"/>
              </a:lnSpc>
              <a:spcBef>
                <a:spcPts val="0"/>
              </a:spcBef>
            </a:pPr>
            <a:r>
              <a:rPr lang="en-GB" dirty="0" err="1">
                <a:solidFill>
                  <a:schemeClr val="accent1"/>
                </a:solidFill>
                <a:latin typeface="Consolas" panose="020B0609020204030204" pitchFamily="49" charset="0"/>
              </a:rPr>
              <a:t>CheckAge</a:t>
            </a:r>
            <a:r>
              <a:rPr lang="en-GB" dirty="0">
                <a:solidFill>
                  <a:schemeClr val="accent1"/>
                </a:solidFill>
                <a:latin typeface="Consolas" panose="020B0609020204030204" pitchFamily="49" charset="0"/>
              </a:rPr>
              <a:t>(14)</a:t>
            </a:r>
          </a:p>
        </p:txBody>
      </p:sp>
      <p:sp>
        <p:nvSpPr>
          <p:cNvPr id="4" name="Rectangle: Rounded Corners 3">
            <a:extLst>
              <a:ext uri="{FF2B5EF4-FFF2-40B4-BE49-F238E27FC236}">
                <a16:creationId xmlns:a16="http://schemas.microsoft.com/office/drawing/2014/main" id="{85E85744-56CB-4502-90BD-773D163C3CA0}"/>
              </a:ext>
            </a:extLst>
          </p:cNvPr>
          <p:cNvSpPr/>
          <p:nvPr/>
        </p:nvSpPr>
        <p:spPr>
          <a:xfrm>
            <a:off x="5550195" y="954701"/>
            <a:ext cx="4103451" cy="434216"/>
          </a:xfrm>
          <a:prstGeom prst="roundRect">
            <a:avLst/>
          </a:prstGeom>
          <a:solidFill>
            <a:schemeClr val="bg1"/>
          </a:solid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b="1" dirty="0">
                <a:solidFill>
                  <a:srgbClr val="595959"/>
                </a:solidFill>
              </a:rPr>
              <a:t>This program outputs you are old enough to drive a car if Age is greater than or equal to 17.</a:t>
            </a:r>
          </a:p>
        </p:txBody>
      </p:sp>
      <p:sp>
        <p:nvSpPr>
          <p:cNvPr id="7" name="Speech Bubble: Rectangle with Corners Rounded 6">
            <a:extLst>
              <a:ext uri="{FF2B5EF4-FFF2-40B4-BE49-F238E27FC236}">
                <a16:creationId xmlns:a16="http://schemas.microsoft.com/office/drawing/2014/main" id="{0DC779F6-B285-4E11-BEDB-18E0C6A5FF9C}"/>
              </a:ext>
            </a:extLst>
          </p:cNvPr>
          <p:cNvSpPr/>
          <p:nvPr/>
        </p:nvSpPr>
        <p:spPr>
          <a:xfrm>
            <a:off x="3285863" y="3334870"/>
            <a:ext cx="5517360" cy="654413"/>
          </a:xfrm>
          <a:prstGeom prst="wedgeRoundRectCallout">
            <a:avLst>
              <a:gd name="adj1" fmla="val -58884"/>
              <a:gd name="adj2" fmla="val -52234"/>
              <a:gd name="adj3" fmla="val 16667"/>
            </a:avLst>
          </a:prstGeom>
          <a:solidFill>
            <a:schemeClr val="bg1"/>
          </a:solid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GB" sz="1100" dirty="0">
                <a:solidFill>
                  <a:srgbClr val="595959"/>
                </a:solidFill>
              </a:rPr>
              <a:t>Tabs are used to indicate which sections of code to execute.</a:t>
            </a:r>
          </a:p>
          <a:p>
            <a:pPr marL="171450" indent="-171450">
              <a:buFont typeface="Arial" panose="020B0604020202020204" pitchFamily="34" charset="0"/>
              <a:buChar char="•"/>
            </a:pPr>
            <a:r>
              <a:rPr lang="en-GB" sz="1100" dirty="0">
                <a:solidFill>
                  <a:srgbClr val="595959"/>
                </a:solidFill>
              </a:rPr>
              <a:t>Code in the “else” section is only executed if Age was less than 17.</a:t>
            </a:r>
          </a:p>
        </p:txBody>
      </p:sp>
      <p:sp>
        <p:nvSpPr>
          <p:cNvPr id="13" name="Speech Bubble: Rectangle with Corners Rounded 12">
            <a:extLst>
              <a:ext uri="{FF2B5EF4-FFF2-40B4-BE49-F238E27FC236}">
                <a16:creationId xmlns:a16="http://schemas.microsoft.com/office/drawing/2014/main" id="{0CD5F70C-7ADA-4BBA-9C31-950E698B7EC7}"/>
              </a:ext>
            </a:extLst>
          </p:cNvPr>
          <p:cNvSpPr/>
          <p:nvPr/>
        </p:nvSpPr>
        <p:spPr>
          <a:xfrm>
            <a:off x="2507423" y="1784970"/>
            <a:ext cx="5910202" cy="700586"/>
          </a:xfrm>
          <a:prstGeom prst="wedgeRoundRectCallout">
            <a:avLst>
              <a:gd name="adj1" fmla="val -62827"/>
              <a:gd name="adj2" fmla="val 46711"/>
              <a:gd name="adj3" fmla="val 16667"/>
            </a:avLst>
          </a:prstGeom>
          <a:solidFill>
            <a:schemeClr val="bg1"/>
          </a:solid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GB" sz="1100" dirty="0" err="1">
                <a:solidFill>
                  <a:srgbClr val="595959"/>
                </a:solidFill>
              </a:rPr>
              <a:t>CheckAge</a:t>
            </a:r>
            <a:r>
              <a:rPr lang="en-GB" sz="1100" dirty="0">
                <a:solidFill>
                  <a:srgbClr val="595959"/>
                </a:solidFill>
              </a:rPr>
              <a:t> is a subroutine. Because it doesn’t return any values it is also known as a procedure.</a:t>
            </a:r>
          </a:p>
          <a:p>
            <a:pPr marL="171450" indent="-171450">
              <a:buFont typeface="Arial" panose="020B0604020202020204" pitchFamily="34" charset="0"/>
              <a:buChar char="•"/>
            </a:pPr>
            <a:r>
              <a:rPr lang="en-GB" sz="1100" dirty="0">
                <a:solidFill>
                  <a:srgbClr val="595959"/>
                </a:solidFill>
              </a:rPr>
              <a:t>Age is a parameter holding the number 14 that was passed into the </a:t>
            </a:r>
            <a:r>
              <a:rPr lang="en-GB" sz="1100" dirty="0" err="1">
                <a:solidFill>
                  <a:srgbClr val="595959"/>
                </a:solidFill>
              </a:rPr>
              <a:t>CheckAge</a:t>
            </a:r>
            <a:r>
              <a:rPr lang="en-GB" sz="1100" dirty="0">
                <a:solidFill>
                  <a:srgbClr val="595959"/>
                </a:solidFill>
              </a:rPr>
              <a:t> subroutine.</a:t>
            </a:r>
          </a:p>
          <a:p>
            <a:pPr marL="171450" indent="-171450">
              <a:buFont typeface="Arial" panose="020B0604020202020204" pitchFamily="34" charset="0"/>
              <a:buChar char="•"/>
            </a:pPr>
            <a:r>
              <a:rPr lang="en-GB" sz="1100" dirty="0">
                <a:solidFill>
                  <a:srgbClr val="595959"/>
                </a:solidFill>
              </a:rPr>
              <a:t>Age is a whole number, known as an integer.</a:t>
            </a:r>
          </a:p>
        </p:txBody>
      </p:sp>
      <p:sp>
        <p:nvSpPr>
          <p:cNvPr id="5" name="Speech Bubble: Rectangle with Corners Rounded 4">
            <a:extLst>
              <a:ext uri="{FF2B5EF4-FFF2-40B4-BE49-F238E27FC236}">
                <a16:creationId xmlns:a16="http://schemas.microsoft.com/office/drawing/2014/main" id="{3CA85858-D864-4D36-AD73-87C6BBFEDE7C}"/>
              </a:ext>
            </a:extLst>
          </p:cNvPr>
          <p:cNvSpPr/>
          <p:nvPr/>
        </p:nvSpPr>
        <p:spPr>
          <a:xfrm>
            <a:off x="3285863" y="2592565"/>
            <a:ext cx="6178772" cy="654413"/>
          </a:xfrm>
          <a:prstGeom prst="wedgeRoundRectCallout">
            <a:avLst>
              <a:gd name="adj1" fmla="val -74576"/>
              <a:gd name="adj2" fmla="val -39723"/>
              <a:gd name="adj3" fmla="val 16667"/>
            </a:avLst>
          </a:prstGeom>
          <a:solidFill>
            <a:schemeClr val="bg1"/>
          </a:solid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GB" sz="1100" dirty="0">
                <a:solidFill>
                  <a:srgbClr val="595959"/>
                </a:solidFill>
              </a:rPr>
              <a:t>The decision about the next section of code to execute is determined by the “if” selection command.</a:t>
            </a:r>
          </a:p>
          <a:p>
            <a:pPr marL="171450" indent="-171450">
              <a:buFont typeface="Arial" panose="020B0604020202020204" pitchFamily="34" charset="0"/>
              <a:buChar char="•"/>
            </a:pPr>
            <a:r>
              <a:rPr lang="en-GB" sz="1100" dirty="0">
                <a:solidFill>
                  <a:srgbClr val="595959"/>
                </a:solidFill>
              </a:rPr>
              <a:t>The logical check if Age is greater or equal to 17 performed by the ALU is known as a condition.</a:t>
            </a:r>
          </a:p>
          <a:p>
            <a:pPr marL="171450" indent="-171450">
              <a:buFont typeface="Arial" panose="020B0604020202020204" pitchFamily="34" charset="0"/>
              <a:buChar char="•"/>
            </a:pPr>
            <a:r>
              <a:rPr lang="en-GB" sz="1100" dirty="0">
                <a:solidFill>
                  <a:srgbClr val="595959"/>
                </a:solidFill>
              </a:rPr>
              <a:t>Note there is no ≥ symbol in programming. That’s maths! Use &gt;= instead.</a:t>
            </a:r>
          </a:p>
        </p:txBody>
      </p:sp>
      <p:sp>
        <p:nvSpPr>
          <p:cNvPr id="2" name="Rectangle 1"/>
          <p:cNvSpPr/>
          <p:nvPr/>
        </p:nvSpPr>
        <p:spPr>
          <a:xfrm>
            <a:off x="597195" y="5311825"/>
            <a:ext cx="4953000" cy="646331"/>
          </a:xfrm>
          <a:prstGeom prst="rect">
            <a:avLst/>
          </a:prstGeom>
        </p:spPr>
        <p:txBody>
          <a:bodyPr>
            <a:spAutoFit/>
          </a:bodyPr>
          <a:lstStyle/>
          <a:p>
            <a:r>
              <a:rPr lang="en-GB" dirty="0"/>
              <a:t>https://replit.com/@JacobFlintASFC/Check-Height#main.py</a:t>
            </a:r>
          </a:p>
        </p:txBody>
      </p:sp>
    </p:spTree>
    <p:extLst>
      <p:ext uri="{BB962C8B-B14F-4D97-AF65-F5344CB8AC3E}">
        <p14:creationId xmlns:p14="http://schemas.microsoft.com/office/powerpoint/2010/main" val="281938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A474136-DF66-482D-939C-DB22B91435AC}"/>
              </a:ext>
            </a:extLst>
          </p:cNvPr>
          <p:cNvSpPr>
            <a:spLocks noGrp="1"/>
          </p:cNvSpPr>
          <p:nvPr>
            <p:ph type="body" sz="quarter" idx="10"/>
          </p:nvPr>
        </p:nvSpPr>
        <p:spPr/>
        <p:txBody>
          <a:bodyPr/>
          <a:lstStyle/>
          <a:p>
            <a:pPr>
              <a:lnSpc>
                <a:spcPct val="100000"/>
              </a:lnSpc>
              <a:spcBef>
                <a:spcPts val="0"/>
              </a:spcBef>
            </a:pPr>
            <a:r>
              <a:rPr lang="en-GB" sz="1800" dirty="0">
                <a:solidFill>
                  <a:schemeClr val="accent3"/>
                </a:solidFill>
              </a:rPr>
              <a:t>Sample program:</a:t>
            </a:r>
          </a:p>
          <a:p>
            <a:pPr>
              <a:lnSpc>
                <a:spcPct val="100000"/>
              </a:lnSpc>
              <a:spcBef>
                <a:spcPts val="0"/>
              </a:spcBef>
            </a:pPr>
            <a:endParaRPr lang="en-GB" dirty="0">
              <a:solidFill>
                <a:schemeClr val="accent3"/>
              </a:solidFill>
              <a:latin typeface="Consolas" panose="020B0609020204030204" pitchFamily="49" charset="0"/>
            </a:endParaRPr>
          </a:p>
          <a:p>
            <a:pPr>
              <a:lnSpc>
                <a:spcPct val="100000"/>
              </a:lnSpc>
              <a:spcBef>
                <a:spcPts val="0"/>
              </a:spcBef>
            </a:pPr>
            <a:r>
              <a:rPr lang="en-GB" dirty="0">
                <a:solidFill>
                  <a:schemeClr val="accent1"/>
                </a:solidFill>
                <a:latin typeface="Consolas" panose="020B0609020204030204" pitchFamily="49" charset="0"/>
              </a:rPr>
              <a:t># Selection commands</a:t>
            </a:r>
          </a:p>
          <a:p>
            <a:pPr>
              <a:lnSpc>
                <a:spcPct val="100000"/>
              </a:lnSpc>
              <a:spcBef>
                <a:spcPts val="0"/>
              </a:spcBef>
            </a:pPr>
            <a:endParaRPr lang="en-GB" dirty="0">
              <a:solidFill>
                <a:schemeClr val="accent1"/>
              </a:solidFill>
              <a:latin typeface="Consolas" panose="020B0609020204030204" pitchFamily="49" charset="0"/>
            </a:endParaRPr>
          </a:p>
          <a:p>
            <a:pPr>
              <a:lnSpc>
                <a:spcPct val="100000"/>
              </a:lnSpc>
              <a:spcBef>
                <a:spcPts val="0"/>
              </a:spcBef>
            </a:pPr>
            <a:r>
              <a:rPr lang="en-GB" dirty="0">
                <a:solidFill>
                  <a:schemeClr val="accent1"/>
                </a:solidFill>
                <a:latin typeface="Consolas" panose="020B0609020204030204" pitchFamily="49" charset="0"/>
              </a:rPr>
              <a:t># Subroutine to validate month</a:t>
            </a:r>
          </a:p>
          <a:p>
            <a:pPr>
              <a:lnSpc>
                <a:spcPct val="100000"/>
              </a:lnSpc>
              <a:spcBef>
                <a:spcPts val="0"/>
              </a:spcBef>
            </a:pPr>
            <a:r>
              <a:rPr lang="en-GB" dirty="0">
                <a:solidFill>
                  <a:schemeClr val="accent1"/>
                </a:solidFill>
                <a:latin typeface="Consolas" panose="020B0609020204030204" pitchFamily="49" charset="0"/>
              </a:rPr>
              <a:t>def </a:t>
            </a:r>
            <a:r>
              <a:rPr lang="en-GB" dirty="0" err="1">
                <a:solidFill>
                  <a:schemeClr val="accent1"/>
                </a:solidFill>
                <a:latin typeface="Consolas" panose="020B0609020204030204" pitchFamily="49" charset="0"/>
              </a:rPr>
              <a:t>ValidMonth</a:t>
            </a:r>
            <a:r>
              <a:rPr lang="en-GB" dirty="0">
                <a:solidFill>
                  <a:schemeClr val="accent1"/>
                </a:solidFill>
                <a:latin typeface="Consolas" panose="020B0609020204030204" pitchFamily="49" charset="0"/>
              </a:rPr>
              <a:t>(Month):</a:t>
            </a:r>
          </a:p>
          <a:p>
            <a:pPr>
              <a:lnSpc>
                <a:spcPct val="100000"/>
              </a:lnSpc>
              <a:spcBef>
                <a:spcPts val="0"/>
              </a:spcBef>
            </a:pPr>
            <a:r>
              <a:rPr lang="en-GB" dirty="0">
                <a:solidFill>
                  <a:schemeClr val="accent1"/>
                </a:solidFill>
                <a:latin typeface="Consolas" panose="020B0609020204030204" pitchFamily="49" charset="0"/>
              </a:rPr>
              <a:t>    if Month &gt; 0 and Month &lt; 13:</a:t>
            </a:r>
          </a:p>
          <a:p>
            <a:pPr>
              <a:lnSpc>
                <a:spcPct val="100000"/>
              </a:lnSpc>
              <a:spcBef>
                <a:spcPts val="0"/>
              </a:spcBef>
            </a:pPr>
            <a:r>
              <a:rPr lang="en-GB" dirty="0">
                <a:solidFill>
                  <a:schemeClr val="accent1"/>
                </a:solidFill>
                <a:latin typeface="Consolas" panose="020B0609020204030204" pitchFamily="49" charset="0"/>
              </a:rPr>
              <a:t>        print("Valid month")</a:t>
            </a:r>
          </a:p>
          <a:p>
            <a:pPr>
              <a:lnSpc>
                <a:spcPct val="100000"/>
              </a:lnSpc>
              <a:spcBef>
                <a:spcPts val="0"/>
              </a:spcBef>
            </a:pPr>
            <a:r>
              <a:rPr lang="en-GB" dirty="0">
                <a:solidFill>
                  <a:schemeClr val="accent1"/>
                </a:solidFill>
                <a:latin typeface="Consolas" panose="020B0609020204030204" pitchFamily="49" charset="0"/>
              </a:rPr>
              <a:t>    else:</a:t>
            </a:r>
          </a:p>
          <a:p>
            <a:pPr>
              <a:lnSpc>
                <a:spcPct val="100000"/>
              </a:lnSpc>
              <a:spcBef>
                <a:spcPts val="0"/>
              </a:spcBef>
            </a:pPr>
            <a:r>
              <a:rPr lang="en-GB" dirty="0">
                <a:solidFill>
                  <a:schemeClr val="accent1"/>
                </a:solidFill>
                <a:latin typeface="Consolas" panose="020B0609020204030204" pitchFamily="49" charset="0"/>
              </a:rPr>
              <a:t>        print("Invalid month") </a:t>
            </a:r>
          </a:p>
          <a:p>
            <a:pPr>
              <a:lnSpc>
                <a:spcPct val="100000"/>
              </a:lnSpc>
              <a:spcBef>
                <a:spcPts val="0"/>
              </a:spcBef>
            </a:pPr>
            <a:endParaRPr lang="en-GB" dirty="0">
              <a:solidFill>
                <a:schemeClr val="accent1"/>
              </a:solidFill>
              <a:latin typeface="Consolas" panose="020B0609020204030204" pitchFamily="49" charset="0"/>
            </a:endParaRPr>
          </a:p>
          <a:p>
            <a:pPr>
              <a:lnSpc>
                <a:spcPct val="100000"/>
              </a:lnSpc>
              <a:spcBef>
                <a:spcPts val="0"/>
              </a:spcBef>
            </a:pPr>
            <a:r>
              <a:rPr lang="en-GB" dirty="0">
                <a:solidFill>
                  <a:schemeClr val="accent1"/>
                </a:solidFill>
                <a:latin typeface="Consolas" panose="020B0609020204030204" pitchFamily="49" charset="0"/>
              </a:rPr>
              <a:t># Main program</a:t>
            </a:r>
          </a:p>
          <a:p>
            <a:pPr>
              <a:lnSpc>
                <a:spcPct val="100000"/>
              </a:lnSpc>
              <a:spcBef>
                <a:spcPts val="0"/>
              </a:spcBef>
            </a:pPr>
            <a:r>
              <a:rPr lang="en-GB" dirty="0" err="1">
                <a:solidFill>
                  <a:schemeClr val="accent1"/>
                </a:solidFill>
                <a:latin typeface="Consolas" panose="020B0609020204030204" pitchFamily="49" charset="0"/>
              </a:rPr>
              <a:t>ValidMonth</a:t>
            </a:r>
            <a:r>
              <a:rPr lang="en-GB" dirty="0">
                <a:solidFill>
                  <a:schemeClr val="accent1"/>
                </a:solidFill>
                <a:latin typeface="Consolas" panose="020B0609020204030204" pitchFamily="49" charset="0"/>
              </a:rPr>
              <a:t>(9)</a:t>
            </a:r>
          </a:p>
        </p:txBody>
      </p:sp>
      <p:sp>
        <p:nvSpPr>
          <p:cNvPr id="2" name="Rectangle 1"/>
          <p:cNvSpPr/>
          <p:nvPr/>
        </p:nvSpPr>
        <p:spPr>
          <a:xfrm>
            <a:off x="4110990" y="1528495"/>
            <a:ext cx="4953000" cy="646331"/>
          </a:xfrm>
          <a:prstGeom prst="rect">
            <a:avLst/>
          </a:prstGeom>
        </p:spPr>
        <p:txBody>
          <a:bodyPr>
            <a:spAutoFit/>
          </a:bodyPr>
          <a:lstStyle/>
          <a:p>
            <a:r>
              <a:rPr lang="en-GB" dirty="0"/>
              <a:t>https://replit.com/@JacobFlintASFC/Check-Month#main.py</a:t>
            </a:r>
          </a:p>
        </p:txBody>
      </p:sp>
    </p:spTree>
    <p:extLst>
      <p:ext uri="{BB962C8B-B14F-4D97-AF65-F5344CB8AC3E}">
        <p14:creationId xmlns:p14="http://schemas.microsoft.com/office/powerpoint/2010/main" val="2846191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906080-BFB5-4F1D-A406-ED82F687255B}"/>
              </a:ext>
            </a:extLst>
          </p:cNvPr>
          <p:cNvSpPr>
            <a:spLocks noGrp="1"/>
          </p:cNvSpPr>
          <p:nvPr>
            <p:ph type="body" sz="quarter" idx="10"/>
          </p:nvPr>
        </p:nvSpPr>
        <p:spPr/>
        <p:txBody>
          <a:bodyPr/>
          <a:lstStyle/>
          <a:p>
            <a:pPr>
              <a:lnSpc>
                <a:spcPct val="100000"/>
              </a:lnSpc>
              <a:spcBef>
                <a:spcPts val="0"/>
              </a:spcBef>
            </a:pPr>
            <a:r>
              <a:rPr lang="en-GB" sz="1800" dirty="0">
                <a:solidFill>
                  <a:schemeClr val="accent3"/>
                </a:solidFill>
              </a:rPr>
              <a:t>Understand how the code works:</a:t>
            </a:r>
          </a:p>
          <a:p>
            <a:pPr>
              <a:lnSpc>
                <a:spcPct val="100000"/>
              </a:lnSpc>
              <a:spcBef>
                <a:spcPts val="0"/>
              </a:spcBef>
            </a:pPr>
            <a:endParaRPr lang="en-GB" dirty="0">
              <a:solidFill>
                <a:schemeClr val="accent3"/>
              </a:solidFill>
              <a:latin typeface="Consolas" panose="020B0609020204030204" pitchFamily="49" charset="0"/>
            </a:endParaRPr>
          </a:p>
          <a:p>
            <a:pPr>
              <a:lnSpc>
                <a:spcPct val="100000"/>
              </a:lnSpc>
              <a:spcBef>
                <a:spcPts val="0"/>
              </a:spcBef>
            </a:pPr>
            <a:r>
              <a:rPr lang="en-GB" dirty="0">
                <a:solidFill>
                  <a:schemeClr val="accent1"/>
                </a:solidFill>
                <a:latin typeface="Consolas" panose="020B0609020204030204" pitchFamily="49" charset="0"/>
              </a:rPr>
              <a:t># Selection commands</a:t>
            </a:r>
          </a:p>
          <a:p>
            <a:pPr>
              <a:lnSpc>
                <a:spcPct val="100000"/>
              </a:lnSpc>
              <a:spcBef>
                <a:spcPts val="0"/>
              </a:spcBef>
            </a:pPr>
            <a:endParaRPr lang="en-GB" dirty="0">
              <a:solidFill>
                <a:schemeClr val="accent1"/>
              </a:solidFill>
              <a:latin typeface="Consolas" panose="020B0609020204030204" pitchFamily="49" charset="0"/>
            </a:endParaRPr>
          </a:p>
          <a:p>
            <a:pPr>
              <a:lnSpc>
                <a:spcPct val="100000"/>
              </a:lnSpc>
              <a:spcBef>
                <a:spcPts val="0"/>
              </a:spcBef>
            </a:pPr>
            <a:r>
              <a:rPr lang="en-GB" dirty="0">
                <a:solidFill>
                  <a:schemeClr val="accent1"/>
                </a:solidFill>
                <a:latin typeface="Consolas" panose="020B0609020204030204" pitchFamily="49" charset="0"/>
              </a:rPr>
              <a:t># Subroutine to validate month</a:t>
            </a:r>
          </a:p>
          <a:p>
            <a:pPr>
              <a:lnSpc>
                <a:spcPct val="100000"/>
              </a:lnSpc>
              <a:spcBef>
                <a:spcPts val="0"/>
              </a:spcBef>
            </a:pPr>
            <a:r>
              <a:rPr lang="en-GB" dirty="0">
                <a:solidFill>
                  <a:schemeClr val="accent1"/>
                </a:solidFill>
                <a:latin typeface="Consolas" panose="020B0609020204030204" pitchFamily="49" charset="0"/>
              </a:rPr>
              <a:t>def </a:t>
            </a:r>
            <a:r>
              <a:rPr lang="en-GB" dirty="0" err="1">
                <a:solidFill>
                  <a:schemeClr val="accent1"/>
                </a:solidFill>
                <a:latin typeface="Consolas" panose="020B0609020204030204" pitchFamily="49" charset="0"/>
              </a:rPr>
              <a:t>ValidMonth</a:t>
            </a:r>
            <a:r>
              <a:rPr lang="en-GB" dirty="0">
                <a:solidFill>
                  <a:schemeClr val="accent1"/>
                </a:solidFill>
                <a:latin typeface="Consolas" panose="020B0609020204030204" pitchFamily="49" charset="0"/>
              </a:rPr>
              <a:t>(Month):</a:t>
            </a:r>
          </a:p>
          <a:p>
            <a:pPr>
              <a:lnSpc>
                <a:spcPct val="100000"/>
              </a:lnSpc>
              <a:spcBef>
                <a:spcPts val="0"/>
              </a:spcBef>
            </a:pPr>
            <a:r>
              <a:rPr lang="en-GB" dirty="0">
                <a:solidFill>
                  <a:schemeClr val="accent1"/>
                </a:solidFill>
                <a:latin typeface="Consolas" panose="020B0609020204030204" pitchFamily="49" charset="0"/>
              </a:rPr>
              <a:t>    if Month &gt; 0 and Month &lt; 13:</a:t>
            </a:r>
          </a:p>
          <a:p>
            <a:pPr>
              <a:lnSpc>
                <a:spcPct val="100000"/>
              </a:lnSpc>
              <a:spcBef>
                <a:spcPts val="0"/>
              </a:spcBef>
            </a:pPr>
            <a:r>
              <a:rPr lang="en-GB" dirty="0">
                <a:solidFill>
                  <a:schemeClr val="accent1"/>
                </a:solidFill>
                <a:latin typeface="Consolas" panose="020B0609020204030204" pitchFamily="49" charset="0"/>
              </a:rPr>
              <a:t>        print("Valid month")</a:t>
            </a:r>
          </a:p>
          <a:p>
            <a:pPr>
              <a:lnSpc>
                <a:spcPct val="100000"/>
              </a:lnSpc>
              <a:spcBef>
                <a:spcPts val="0"/>
              </a:spcBef>
            </a:pPr>
            <a:r>
              <a:rPr lang="en-GB" dirty="0">
                <a:solidFill>
                  <a:schemeClr val="accent1"/>
                </a:solidFill>
                <a:latin typeface="Consolas" panose="020B0609020204030204" pitchFamily="49" charset="0"/>
              </a:rPr>
              <a:t>    else:</a:t>
            </a:r>
          </a:p>
          <a:p>
            <a:pPr>
              <a:lnSpc>
                <a:spcPct val="100000"/>
              </a:lnSpc>
              <a:spcBef>
                <a:spcPts val="0"/>
              </a:spcBef>
            </a:pPr>
            <a:r>
              <a:rPr lang="en-GB" dirty="0">
                <a:solidFill>
                  <a:schemeClr val="accent1"/>
                </a:solidFill>
                <a:latin typeface="Consolas" panose="020B0609020204030204" pitchFamily="49" charset="0"/>
              </a:rPr>
              <a:t>        print("Invalid month") </a:t>
            </a:r>
          </a:p>
          <a:p>
            <a:pPr>
              <a:lnSpc>
                <a:spcPct val="100000"/>
              </a:lnSpc>
              <a:spcBef>
                <a:spcPts val="0"/>
              </a:spcBef>
            </a:pPr>
            <a:endParaRPr lang="en-GB" dirty="0">
              <a:solidFill>
                <a:schemeClr val="accent1"/>
              </a:solidFill>
              <a:latin typeface="Consolas" panose="020B0609020204030204" pitchFamily="49" charset="0"/>
            </a:endParaRPr>
          </a:p>
          <a:p>
            <a:pPr>
              <a:lnSpc>
                <a:spcPct val="100000"/>
              </a:lnSpc>
              <a:spcBef>
                <a:spcPts val="0"/>
              </a:spcBef>
            </a:pPr>
            <a:r>
              <a:rPr lang="en-GB" dirty="0">
                <a:solidFill>
                  <a:schemeClr val="accent1"/>
                </a:solidFill>
                <a:latin typeface="Consolas" panose="020B0609020204030204" pitchFamily="49" charset="0"/>
              </a:rPr>
              <a:t># Main program</a:t>
            </a:r>
          </a:p>
          <a:p>
            <a:pPr>
              <a:lnSpc>
                <a:spcPct val="100000"/>
              </a:lnSpc>
              <a:spcBef>
                <a:spcPts val="0"/>
              </a:spcBef>
            </a:pPr>
            <a:r>
              <a:rPr lang="en-GB" dirty="0" err="1">
                <a:solidFill>
                  <a:schemeClr val="accent1"/>
                </a:solidFill>
                <a:latin typeface="Consolas" panose="020B0609020204030204" pitchFamily="49" charset="0"/>
              </a:rPr>
              <a:t>ValidMonth</a:t>
            </a:r>
            <a:r>
              <a:rPr lang="en-GB" dirty="0">
                <a:solidFill>
                  <a:schemeClr val="accent1"/>
                </a:solidFill>
                <a:latin typeface="Consolas" panose="020B0609020204030204" pitchFamily="49" charset="0"/>
              </a:rPr>
              <a:t>(9)</a:t>
            </a:r>
          </a:p>
        </p:txBody>
      </p:sp>
      <p:sp>
        <p:nvSpPr>
          <p:cNvPr id="2" name="Rectangle: Rounded Corners 1">
            <a:extLst>
              <a:ext uri="{FF2B5EF4-FFF2-40B4-BE49-F238E27FC236}">
                <a16:creationId xmlns:a16="http://schemas.microsoft.com/office/drawing/2014/main" id="{7CE9240E-FF78-42DA-B1C9-6811FF67FCB8}"/>
              </a:ext>
            </a:extLst>
          </p:cNvPr>
          <p:cNvSpPr/>
          <p:nvPr/>
        </p:nvSpPr>
        <p:spPr>
          <a:xfrm>
            <a:off x="5902036" y="954701"/>
            <a:ext cx="3751610" cy="434216"/>
          </a:xfrm>
          <a:prstGeom prst="roundRect">
            <a:avLst/>
          </a:prstGeom>
          <a:solidFill>
            <a:schemeClr val="bg1"/>
          </a:solid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b="1" dirty="0">
                <a:solidFill>
                  <a:srgbClr val="595959"/>
                </a:solidFill>
              </a:rPr>
              <a:t>This program determines whether a month number is valid.</a:t>
            </a:r>
          </a:p>
        </p:txBody>
      </p:sp>
      <p:sp>
        <p:nvSpPr>
          <p:cNvPr id="6" name="Speech Bubble: Rectangle with Corners Rounded 5">
            <a:extLst>
              <a:ext uri="{FF2B5EF4-FFF2-40B4-BE49-F238E27FC236}">
                <a16:creationId xmlns:a16="http://schemas.microsoft.com/office/drawing/2014/main" id="{43C13F99-C7AB-4E1B-8365-24EB55B94432}"/>
              </a:ext>
            </a:extLst>
          </p:cNvPr>
          <p:cNvSpPr/>
          <p:nvPr/>
        </p:nvSpPr>
        <p:spPr>
          <a:xfrm>
            <a:off x="578406" y="4242375"/>
            <a:ext cx="6263690" cy="516188"/>
          </a:xfrm>
          <a:prstGeom prst="wedgeRoundRectCallout">
            <a:avLst>
              <a:gd name="adj1" fmla="val -40452"/>
              <a:gd name="adj2" fmla="val -133825"/>
              <a:gd name="adj3" fmla="val 16667"/>
            </a:avLst>
          </a:prstGeom>
          <a:solidFill>
            <a:schemeClr val="bg1"/>
          </a:solid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a:pPr>
            <a:r>
              <a:rPr lang="en-GB" sz="1100" dirty="0">
                <a:solidFill>
                  <a:srgbClr val="595959"/>
                </a:solidFill>
              </a:rPr>
              <a:t>The program starts here by running the subroutine called </a:t>
            </a:r>
            <a:r>
              <a:rPr lang="en-GB" sz="1100" dirty="0" err="1">
                <a:solidFill>
                  <a:srgbClr val="595959"/>
                </a:solidFill>
              </a:rPr>
              <a:t>ValidMonth</a:t>
            </a:r>
            <a:r>
              <a:rPr lang="en-GB" sz="1100" dirty="0">
                <a:solidFill>
                  <a:srgbClr val="595959"/>
                </a:solidFill>
              </a:rPr>
              <a:t>, passing the number 9.</a:t>
            </a:r>
          </a:p>
        </p:txBody>
      </p:sp>
      <p:sp>
        <p:nvSpPr>
          <p:cNvPr id="8" name="Speech Bubble: Rectangle with Corners Rounded 7">
            <a:extLst>
              <a:ext uri="{FF2B5EF4-FFF2-40B4-BE49-F238E27FC236}">
                <a16:creationId xmlns:a16="http://schemas.microsoft.com/office/drawing/2014/main" id="{A0353873-6E23-4F7C-8A8E-300D7C01DEC4}"/>
              </a:ext>
            </a:extLst>
          </p:cNvPr>
          <p:cNvSpPr/>
          <p:nvPr/>
        </p:nvSpPr>
        <p:spPr>
          <a:xfrm>
            <a:off x="3108184" y="2168271"/>
            <a:ext cx="3862631" cy="434216"/>
          </a:xfrm>
          <a:prstGeom prst="wedgeRoundRectCallout">
            <a:avLst>
              <a:gd name="adj1" fmla="val -56461"/>
              <a:gd name="adj2" fmla="val 48119"/>
              <a:gd name="adj3" fmla="val 16667"/>
            </a:avLst>
          </a:prstGeom>
          <a:solidFill>
            <a:schemeClr val="bg1"/>
          </a:solid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startAt="2"/>
            </a:pPr>
            <a:r>
              <a:rPr lang="en-GB" sz="1100" dirty="0">
                <a:solidFill>
                  <a:srgbClr val="595959"/>
                </a:solidFill>
              </a:rPr>
              <a:t>If Month is greater than zero AND Month is less than 13...</a:t>
            </a:r>
          </a:p>
        </p:txBody>
      </p:sp>
      <p:sp>
        <p:nvSpPr>
          <p:cNvPr id="10" name="Speech Bubble: Rectangle with Corners Rounded 9">
            <a:extLst>
              <a:ext uri="{FF2B5EF4-FFF2-40B4-BE49-F238E27FC236}">
                <a16:creationId xmlns:a16="http://schemas.microsoft.com/office/drawing/2014/main" id="{C52A48C1-CBA1-43DF-9825-AD2A64A1C2DF}"/>
              </a:ext>
            </a:extLst>
          </p:cNvPr>
          <p:cNvSpPr/>
          <p:nvPr/>
        </p:nvSpPr>
        <p:spPr>
          <a:xfrm>
            <a:off x="3108184" y="2662256"/>
            <a:ext cx="4174359" cy="434216"/>
          </a:xfrm>
          <a:prstGeom prst="wedgeRoundRectCallout">
            <a:avLst>
              <a:gd name="adj1" fmla="val -54549"/>
              <a:gd name="adj2" fmla="val -19306"/>
              <a:gd name="adj3" fmla="val 16667"/>
            </a:avLst>
          </a:prstGeom>
          <a:solidFill>
            <a:schemeClr val="bg1"/>
          </a:solid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startAt="3"/>
            </a:pPr>
            <a:r>
              <a:rPr lang="en-GB" sz="1100" dirty="0">
                <a:solidFill>
                  <a:srgbClr val="595959"/>
                </a:solidFill>
              </a:rPr>
              <a:t>…then this line of code inside the tabulated indent is executed.</a:t>
            </a:r>
          </a:p>
        </p:txBody>
      </p:sp>
      <p:sp>
        <p:nvSpPr>
          <p:cNvPr id="12" name="Speech Bubble: Rectangle with Corners Rounded 11">
            <a:extLst>
              <a:ext uri="{FF2B5EF4-FFF2-40B4-BE49-F238E27FC236}">
                <a16:creationId xmlns:a16="http://schemas.microsoft.com/office/drawing/2014/main" id="{2F89B463-E506-4EFF-9C42-804E7A733320}"/>
              </a:ext>
            </a:extLst>
          </p:cNvPr>
          <p:cNvSpPr/>
          <p:nvPr/>
        </p:nvSpPr>
        <p:spPr>
          <a:xfrm>
            <a:off x="3108184" y="3170906"/>
            <a:ext cx="4849273" cy="516188"/>
          </a:xfrm>
          <a:prstGeom prst="wedgeRoundRectCallout">
            <a:avLst>
              <a:gd name="adj1" fmla="val -54902"/>
              <a:gd name="adj2" fmla="val -46672"/>
              <a:gd name="adj3" fmla="val 16667"/>
            </a:avLst>
          </a:prstGeom>
          <a:solidFill>
            <a:schemeClr val="bg1"/>
          </a:solid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startAt="4"/>
            </a:pPr>
            <a:r>
              <a:rPr lang="en-GB" sz="1100" dirty="0">
                <a:solidFill>
                  <a:srgbClr val="595959"/>
                </a:solidFill>
              </a:rPr>
              <a:t>…otherwise this line of code inside the tabulated indent is executed instead.</a:t>
            </a:r>
          </a:p>
        </p:txBody>
      </p:sp>
      <p:sp>
        <p:nvSpPr>
          <p:cNvPr id="20" name="Star: 10 Points 19">
            <a:extLst>
              <a:ext uri="{FF2B5EF4-FFF2-40B4-BE49-F238E27FC236}">
                <a16:creationId xmlns:a16="http://schemas.microsoft.com/office/drawing/2014/main" id="{A291181E-A7FF-4929-A80C-63B75EFABF71}"/>
              </a:ext>
            </a:extLst>
          </p:cNvPr>
          <p:cNvSpPr/>
          <p:nvPr/>
        </p:nvSpPr>
        <p:spPr>
          <a:xfrm>
            <a:off x="6448691" y="3835013"/>
            <a:ext cx="786809" cy="786809"/>
          </a:xfrm>
          <a:prstGeom prst="star1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bg1"/>
                </a:solidFill>
              </a:rPr>
              <a:t>START HERE</a:t>
            </a:r>
          </a:p>
        </p:txBody>
      </p:sp>
      <p:sp>
        <p:nvSpPr>
          <p:cNvPr id="4" name="Rectangle 3"/>
          <p:cNvSpPr/>
          <p:nvPr/>
        </p:nvSpPr>
        <p:spPr>
          <a:xfrm>
            <a:off x="2017815" y="4878461"/>
            <a:ext cx="4953000" cy="646331"/>
          </a:xfrm>
          <a:prstGeom prst="rect">
            <a:avLst/>
          </a:prstGeom>
        </p:spPr>
        <p:txBody>
          <a:bodyPr>
            <a:spAutoFit/>
          </a:bodyPr>
          <a:lstStyle/>
          <a:p>
            <a:r>
              <a:rPr lang="en-GB" dirty="0"/>
              <a:t>https://replit.com/@JacobFlintASFC/Check-preschool#main.py</a:t>
            </a:r>
          </a:p>
        </p:txBody>
      </p:sp>
    </p:spTree>
    <p:extLst>
      <p:ext uri="{BB962C8B-B14F-4D97-AF65-F5344CB8AC3E}">
        <p14:creationId xmlns:p14="http://schemas.microsoft.com/office/powerpoint/2010/main" val="3838531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A474136-DF66-482D-939C-DB22B91435AC}"/>
              </a:ext>
            </a:extLst>
          </p:cNvPr>
          <p:cNvSpPr>
            <a:spLocks noGrp="1"/>
          </p:cNvSpPr>
          <p:nvPr>
            <p:ph type="body" sz="quarter" idx="10"/>
          </p:nvPr>
        </p:nvSpPr>
        <p:spPr/>
        <p:txBody>
          <a:bodyPr/>
          <a:lstStyle/>
          <a:p>
            <a:pPr>
              <a:lnSpc>
                <a:spcPct val="100000"/>
              </a:lnSpc>
              <a:spcBef>
                <a:spcPts val="0"/>
              </a:spcBef>
            </a:pPr>
            <a:r>
              <a:rPr lang="en-GB" sz="1800" dirty="0">
                <a:solidFill>
                  <a:schemeClr val="accent3"/>
                </a:solidFill>
              </a:rPr>
              <a:t>Sample program:</a:t>
            </a:r>
          </a:p>
          <a:p>
            <a:pPr>
              <a:lnSpc>
                <a:spcPct val="100000"/>
              </a:lnSpc>
              <a:spcBef>
                <a:spcPts val="0"/>
              </a:spcBef>
            </a:pPr>
            <a:endParaRPr lang="en-GB" dirty="0">
              <a:solidFill>
                <a:schemeClr val="accent3"/>
              </a:solidFill>
              <a:latin typeface="Consolas" panose="020B0609020204030204" pitchFamily="49" charset="0"/>
            </a:endParaRPr>
          </a:p>
          <a:p>
            <a:pPr>
              <a:lnSpc>
                <a:spcPct val="100000"/>
              </a:lnSpc>
              <a:spcBef>
                <a:spcPts val="0"/>
              </a:spcBef>
            </a:pPr>
            <a:r>
              <a:rPr lang="en-GB" dirty="0">
                <a:solidFill>
                  <a:schemeClr val="accent1"/>
                </a:solidFill>
                <a:latin typeface="Consolas" panose="020B0609020204030204" pitchFamily="49" charset="0"/>
              </a:rPr>
              <a:t># Selection commands</a:t>
            </a:r>
          </a:p>
          <a:p>
            <a:pPr>
              <a:lnSpc>
                <a:spcPct val="100000"/>
              </a:lnSpc>
              <a:spcBef>
                <a:spcPts val="0"/>
              </a:spcBef>
            </a:pPr>
            <a:endParaRPr lang="en-GB" dirty="0">
              <a:solidFill>
                <a:schemeClr val="accent1"/>
              </a:solidFill>
              <a:latin typeface="Consolas" panose="020B0609020204030204" pitchFamily="49" charset="0"/>
            </a:endParaRPr>
          </a:p>
          <a:p>
            <a:pPr>
              <a:lnSpc>
                <a:spcPct val="100000"/>
              </a:lnSpc>
              <a:spcBef>
                <a:spcPts val="0"/>
              </a:spcBef>
            </a:pPr>
            <a:r>
              <a:rPr lang="en-GB" dirty="0">
                <a:solidFill>
                  <a:schemeClr val="accent1"/>
                </a:solidFill>
                <a:latin typeface="Consolas" panose="020B0609020204030204" pitchFamily="49" charset="0"/>
              </a:rPr>
              <a:t># Subroutine to output Key Stage</a:t>
            </a:r>
          </a:p>
          <a:p>
            <a:pPr>
              <a:lnSpc>
                <a:spcPct val="100000"/>
              </a:lnSpc>
              <a:spcBef>
                <a:spcPts val="0"/>
              </a:spcBef>
            </a:pPr>
            <a:r>
              <a:rPr lang="en-GB" dirty="0">
                <a:solidFill>
                  <a:schemeClr val="accent1"/>
                </a:solidFill>
                <a:latin typeface="Consolas" panose="020B0609020204030204" pitchFamily="49" charset="0"/>
              </a:rPr>
              <a:t>def </a:t>
            </a:r>
            <a:r>
              <a:rPr lang="en-GB" dirty="0" err="1">
                <a:solidFill>
                  <a:schemeClr val="accent1"/>
                </a:solidFill>
                <a:latin typeface="Consolas" panose="020B0609020204030204" pitchFamily="49" charset="0"/>
              </a:rPr>
              <a:t>YearGroup</a:t>
            </a:r>
            <a:r>
              <a:rPr lang="en-GB" dirty="0">
                <a:solidFill>
                  <a:schemeClr val="accent1"/>
                </a:solidFill>
                <a:latin typeface="Consolas" panose="020B0609020204030204" pitchFamily="49" charset="0"/>
              </a:rPr>
              <a:t>(Year):</a:t>
            </a:r>
          </a:p>
          <a:p>
            <a:pPr>
              <a:lnSpc>
                <a:spcPct val="100000"/>
              </a:lnSpc>
              <a:spcBef>
                <a:spcPts val="0"/>
              </a:spcBef>
            </a:pPr>
            <a:r>
              <a:rPr lang="en-GB" dirty="0">
                <a:solidFill>
                  <a:schemeClr val="accent1"/>
                </a:solidFill>
                <a:latin typeface="Consolas" panose="020B0609020204030204" pitchFamily="49" charset="0"/>
              </a:rPr>
              <a:t>    if Year &gt;= 7 and Year &lt;10:</a:t>
            </a:r>
          </a:p>
          <a:p>
            <a:pPr>
              <a:lnSpc>
                <a:spcPct val="100000"/>
              </a:lnSpc>
              <a:spcBef>
                <a:spcPts val="0"/>
              </a:spcBef>
            </a:pPr>
            <a:r>
              <a:rPr lang="en-GB" dirty="0">
                <a:solidFill>
                  <a:schemeClr val="accent1"/>
                </a:solidFill>
                <a:latin typeface="Consolas" panose="020B0609020204030204" pitchFamily="49" charset="0"/>
              </a:rPr>
              <a:t>        print("Key Stage 3")</a:t>
            </a:r>
          </a:p>
          <a:p>
            <a:pPr>
              <a:lnSpc>
                <a:spcPct val="100000"/>
              </a:lnSpc>
              <a:spcBef>
                <a:spcPts val="0"/>
              </a:spcBef>
            </a:pPr>
            <a:r>
              <a:rPr lang="en-GB" dirty="0">
                <a:solidFill>
                  <a:schemeClr val="accent1"/>
                </a:solidFill>
                <a:latin typeface="Consolas" panose="020B0609020204030204" pitchFamily="49" charset="0"/>
              </a:rPr>
              <a:t>    </a:t>
            </a:r>
            <a:r>
              <a:rPr lang="en-GB" dirty="0" err="1">
                <a:solidFill>
                  <a:schemeClr val="accent1"/>
                </a:solidFill>
                <a:latin typeface="Consolas" panose="020B0609020204030204" pitchFamily="49" charset="0"/>
              </a:rPr>
              <a:t>elif</a:t>
            </a:r>
            <a:r>
              <a:rPr lang="en-GB" dirty="0">
                <a:solidFill>
                  <a:schemeClr val="accent1"/>
                </a:solidFill>
                <a:latin typeface="Consolas" panose="020B0609020204030204" pitchFamily="49" charset="0"/>
              </a:rPr>
              <a:t> Year &gt;=10 and Year &lt;12:</a:t>
            </a:r>
          </a:p>
          <a:p>
            <a:pPr>
              <a:lnSpc>
                <a:spcPct val="100000"/>
              </a:lnSpc>
              <a:spcBef>
                <a:spcPts val="0"/>
              </a:spcBef>
            </a:pPr>
            <a:r>
              <a:rPr lang="en-GB" dirty="0">
                <a:solidFill>
                  <a:schemeClr val="accent1"/>
                </a:solidFill>
                <a:latin typeface="Consolas" panose="020B0609020204030204" pitchFamily="49" charset="0"/>
              </a:rPr>
              <a:t>        print("Key Stage 4") </a:t>
            </a:r>
          </a:p>
          <a:p>
            <a:pPr>
              <a:lnSpc>
                <a:spcPct val="100000"/>
              </a:lnSpc>
              <a:spcBef>
                <a:spcPts val="0"/>
              </a:spcBef>
            </a:pPr>
            <a:endParaRPr lang="en-GB" dirty="0">
              <a:solidFill>
                <a:schemeClr val="accent1"/>
              </a:solidFill>
              <a:latin typeface="Consolas" panose="020B0609020204030204" pitchFamily="49" charset="0"/>
            </a:endParaRPr>
          </a:p>
          <a:p>
            <a:pPr>
              <a:lnSpc>
                <a:spcPct val="100000"/>
              </a:lnSpc>
              <a:spcBef>
                <a:spcPts val="0"/>
              </a:spcBef>
            </a:pPr>
            <a:r>
              <a:rPr lang="en-GB" dirty="0">
                <a:solidFill>
                  <a:schemeClr val="accent1"/>
                </a:solidFill>
                <a:latin typeface="Consolas" panose="020B0609020204030204" pitchFamily="49" charset="0"/>
              </a:rPr>
              <a:t># Main program</a:t>
            </a:r>
          </a:p>
          <a:p>
            <a:pPr>
              <a:lnSpc>
                <a:spcPct val="100000"/>
              </a:lnSpc>
              <a:spcBef>
                <a:spcPts val="0"/>
              </a:spcBef>
            </a:pPr>
            <a:r>
              <a:rPr lang="en-GB" dirty="0" err="1">
                <a:solidFill>
                  <a:schemeClr val="accent1"/>
                </a:solidFill>
                <a:latin typeface="Consolas" panose="020B0609020204030204" pitchFamily="49" charset="0"/>
              </a:rPr>
              <a:t>YearGroup</a:t>
            </a:r>
            <a:r>
              <a:rPr lang="en-GB" dirty="0">
                <a:solidFill>
                  <a:schemeClr val="accent1"/>
                </a:solidFill>
                <a:latin typeface="Consolas" panose="020B0609020204030204" pitchFamily="49" charset="0"/>
              </a:rPr>
              <a:t>(10)</a:t>
            </a:r>
          </a:p>
        </p:txBody>
      </p:sp>
      <p:sp>
        <p:nvSpPr>
          <p:cNvPr id="2" name="Rectangle 1"/>
          <p:cNvSpPr/>
          <p:nvPr/>
        </p:nvSpPr>
        <p:spPr>
          <a:xfrm>
            <a:off x="2458670" y="3963085"/>
            <a:ext cx="4953000" cy="646331"/>
          </a:xfrm>
          <a:prstGeom prst="rect">
            <a:avLst/>
          </a:prstGeom>
        </p:spPr>
        <p:txBody>
          <a:bodyPr>
            <a:spAutoFit/>
          </a:bodyPr>
          <a:lstStyle/>
          <a:p>
            <a:r>
              <a:rPr lang="en-GB" dirty="0"/>
              <a:t>https://replit.com/@JacobFlintASFC/Key-Stage-Finder#main.py</a:t>
            </a:r>
          </a:p>
        </p:txBody>
      </p:sp>
    </p:spTree>
    <p:extLst>
      <p:ext uri="{BB962C8B-B14F-4D97-AF65-F5344CB8AC3E}">
        <p14:creationId xmlns:p14="http://schemas.microsoft.com/office/powerpoint/2010/main" val="3166360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906080-BFB5-4F1D-A406-ED82F687255B}"/>
              </a:ext>
            </a:extLst>
          </p:cNvPr>
          <p:cNvSpPr>
            <a:spLocks noGrp="1"/>
          </p:cNvSpPr>
          <p:nvPr>
            <p:ph type="body" sz="quarter" idx="10"/>
          </p:nvPr>
        </p:nvSpPr>
        <p:spPr/>
        <p:txBody>
          <a:bodyPr/>
          <a:lstStyle/>
          <a:p>
            <a:pPr>
              <a:lnSpc>
                <a:spcPct val="100000"/>
              </a:lnSpc>
              <a:spcBef>
                <a:spcPts val="0"/>
              </a:spcBef>
            </a:pPr>
            <a:r>
              <a:rPr lang="en-GB" sz="1800" dirty="0">
                <a:solidFill>
                  <a:schemeClr val="accent3"/>
                </a:solidFill>
              </a:rPr>
              <a:t>Understand how the code works:</a:t>
            </a:r>
          </a:p>
          <a:p>
            <a:pPr>
              <a:lnSpc>
                <a:spcPct val="100000"/>
              </a:lnSpc>
              <a:spcBef>
                <a:spcPts val="0"/>
              </a:spcBef>
            </a:pPr>
            <a:endParaRPr lang="en-GB" dirty="0">
              <a:solidFill>
                <a:schemeClr val="accent3"/>
              </a:solidFill>
              <a:latin typeface="Consolas" panose="020B0609020204030204" pitchFamily="49" charset="0"/>
            </a:endParaRPr>
          </a:p>
          <a:p>
            <a:pPr>
              <a:lnSpc>
                <a:spcPct val="100000"/>
              </a:lnSpc>
              <a:spcBef>
                <a:spcPts val="0"/>
              </a:spcBef>
            </a:pPr>
            <a:r>
              <a:rPr lang="en-GB" dirty="0">
                <a:solidFill>
                  <a:schemeClr val="accent1"/>
                </a:solidFill>
                <a:latin typeface="Consolas" panose="020B0609020204030204" pitchFamily="49" charset="0"/>
              </a:rPr>
              <a:t># Selection commands</a:t>
            </a:r>
          </a:p>
          <a:p>
            <a:pPr>
              <a:lnSpc>
                <a:spcPct val="100000"/>
              </a:lnSpc>
              <a:spcBef>
                <a:spcPts val="0"/>
              </a:spcBef>
            </a:pPr>
            <a:endParaRPr lang="en-GB" dirty="0">
              <a:solidFill>
                <a:schemeClr val="accent1"/>
              </a:solidFill>
              <a:latin typeface="Consolas" panose="020B0609020204030204" pitchFamily="49" charset="0"/>
            </a:endParaRPr>
          </a:p>
          <a:p>
            <a:pPr>
              <a:lnSpc>
                <a:spcPct val="100000"/>
              </a:lnSpc>
              <a:spcBef>
                <a:spcPts val="0"/>
              </a:spcBef>
            </a:pPr>
            <a:r>
              <a:rPr lang="en-GB" dirty="0">
                <a:solidFill>
                  <a:schemeClr val="accent1"/>
                </a:solidFill>
                <a:latin typeface="Consolas" panose="020B0609020204030204" pitchFamily="49" charset="0"/>
              </a:rPr>
              <a:t># Subroutine to output Key Stage</a:t>
            </a:r>
          </a:p>
          <a:p>
            <a:pPr>
              <a:lnSpc>
                <a:spcPct val="100000"/>
              </a:lnSpc>
              <a:spcBef>
                <a:spcPts val="0"/>
              </a:spcBef>
            </a:pPr>
            <a:r>
              <a:rPr lang="en-GB" dirty="0">
                <a:solidFill>
                  <a:schemeClr val="accent1"/>
                </a:solidFill>
                <a:latin typeface="Consolas" panose="020B0609020204030204" pitchFamily="49" charset="0"/>
              </a:rPr>
              <a:t>def </a:t>
            </a:r>
            <a:r>
              <a:rPr lang="en-GB" dirty="0" err="1">
                <a:solidFill>
                  <a:schemeClr val="accent1"/>
                </a:solidFill>
                <a:latin typeface="Consolas" panose="020B0609020204030204" pitchFamily="49" charset="0"/>
              </a:rPr>
              <a:t>YearGroup</a:t>
            </a:r>
            <a:r>
              <a:rPr lang="en-GB" dirty="0">
                <a:solidFill>
                  <a:schemeClr val="accent1"/>
                </a:solidFill>
                <a:latin typeface="Consolas" panose="020B0609020204030204" pitchFamily="49" charset="0"/>
              </a:rPr>
              <a:t>(Year):</a:t>
            </a:r>
          </a:p>
          <a:p>
            <a:pPr>
              <a:lnSpc>
                <a:spcPct val="100000"/>
              </a:lnSpc>
              <a:spcBef>
                <a:spcPts val="0"/>
              </a:spcBef>
            </a:pPr>
            <a:r>
              <a:rPr lang="en-GB" dirty="0">
                <a:solidFill>
                  <a:schemeClr val="accent1"/>
                </a:solidFill>
                <a:latin typeface="Consolas" panose="020B0609020204030204" pitchFamily="49" charset="0"/>
              </a:rPr>
              <a:t>    if Year &gt;= 7 and Year &lt;10:</a:t>
            </a:r>
          </a:p>
          <a:p>
            <a:pPr>
              <a:lnSpc>
                <a:spcPct val="100000"/>
              </a:lnSpc>
              <a:spcBef>
                <a:spcPts val="0"/>
              </a:spcBef>
            </a:pPr>
            <a:r>
              <a:rPr lang="en-GB" dirty="0">
                <a:solidFill>
                  <a:schemeClr val="accent1"/>
                </a:solidFill>
                <a:latin typeface="Consolas" panose="020B0609020204030204" pitchFamily="49" charset="0"/>
              </a:rPr>
              <a:t>        print("Key Stage 3")</a:t>
            </a:r>
          </a:p>
          <a:p>
            <a:pPr>
              <a:lnSpc>
                <a:spcPct val="100000"/>
              </a:lnSpc>
              <a:spcBef>
                <a:spcPts val="0"/>
              </a:spcBef>
            </a:pPr>
            <a:r>
              <a:rPr lang="en-GB" dirty="0">
                <a:solidFill>
                  <a:schemeClr val="accent1"/>
                </a:solidFill>
                <a:latin typeface="Consolas" panose="020B0609020204030204" pitchFamily="49" charset="0"/>
              </a:rPr>
              <a:t>    </a:t>
            </a:r>
            <a:r>
              <a:rPr lang="en-GB" dirty="0" err="1">
                <a:solidFill>
                  <a:schemeClr val="accent1"/>
                </a:solidFill>
                <a:latin typeface="Consolas" panose="020B0609020204030204" pitchFamily="49" charset="0"/>
              </a:rPr>
              <a:t>elif</a:t>
            </a:r>
            <a:r>
              <a:rPr lang="en-GB" dirty="0">
                <a:solidFill>
                  <a:schemeClr val="accent1"/>
                </a:solidFill>
                <a:latin typeface="Consolas" panose="020B0609020204030204" pitchFamily="49" charset="0"/>
              </a:rPr>
              <a:t> Year &gt;=10 and Year &lt;12:</a:t>
            </a:r>
          </a:p>
          <a:p>
            <a:pPr>
              <a:lnSpc>
                <a:spcPct val="100000"/>
              </a:lnSpc>
              <a:spcBef>
                <a:spcPts val="0"/>
              </a:spcBef>
            </a:pPr>
            <a:r>
              <a:rPr lang="en-GB" dirty="0">
                <a:solidFill>
                  <a:schemeClr val="accent1"/>
                </a:solidFill>
                <a:latin typeface="Consolas" panose="020B0609020204030204" pitchFamily="49" charset="0"/>
              </a:rPr>
              <a:t>        print("Key Stage 4") </a:t>
            </a:r>
          </a:p>
          <a:p>
            <a:pPr>
              <a:lnSpc>
                <a:spcPct val="100000"/>
              </a:lnSpc>
              <a:spcBef>
                <a:spcPts val="0"/>
              </a:spcBef>
            </a:pPr>
            <a:endParaRPr lang="en-GB" dirty="0">
              <a:solidFill>
                <a:schemeClr val="accent1"/>
              </a:solidFill>
              <a:latin typeface="Consolas" panose="020B0609020204030204" pitchFamily="49" charset="0"/>
            </a:endParaRPr>
          </a:p>
          <a:p>
            <a:pPr>
              <a:lnSpc>
                <a:spcPct val="100000"/>
              </a:lnSpc>
              <a:spcBef>
                <a:spcPts val="0"/>
              </a:spcBef>
            </a:pPr>
            <a:r>
              <a:rPr lang="en-GB" dirty="0">
                <a:solidFill>
                  <a:schemeClr val="accent1"/>
                </a:solidFill>
                <a:latin typeface="Consolas" panose="020B0609020204030204" pitchFamily="49" charset="0"/>
              </a:rPr>
              <a:t># Main program</a:t>
            </a:r>
          </a:p>
          <a:p>
            <a:pPr>
              <a:lnSpc>
                <a:spcPct val="100000"/>
              </a:lnSpc>
              <a:spcBef>
                <a:spcPts val="0"/>
              </a:spcBef>
            </a:pPr>
            <a:r>
              <a:rPr lang="en-GB" dirty="0" err="1">
                <a:solidFill>
                  <a:schemeClr val="accent1"/>
                </a:solidFill>
                <a:latin typeface="Consolas" panose="020B0609020204030204" pitchFamily="49" charset="0"/>
              </a:rPr>
              <a:t>YearGroup</a:t>
            </a:r>
            <a:r>
              <a:rPr lang="en-GB" dirty="0">
                <a:solidFill>
                  <a:schemeClr val="accent1"/>
                </a:solidFill>
                <a:latin typeface="Consolas" panose="020B0609020204030204" pitchFamily="49" charset="0"/>
              </a:rPr>
              <a:t>(10)</a:t>
            </a:r>
          </a:p>
        </p:txBody>
      </p:sp>
      <p:sp>
        <p:nvSpPr>
          <p:cNvPr id="4" name="Speech Bubble: Rectangle with Corners Rounded 3">
            <a:extLst>
              <a:ext uri="{FF2B5EF4-FFF2-40B4-BE49-F238E27FC236}">
                <a16:creationId xmlns:a16="http://schemas.microsoft.com/office/drawing/2014/main" id="{8E195409-6819-43B8-87CB-8B4F9A7A36FA}"/>
              </a:ext>
            </a:extLst>
          </p:cNvPr>
          <p:cNvSpPr/>
          <p:nvPr/>
        </p:nvSpPr>
        <p:spPr>
          <a:xfrm>
            <a:off x="3192231" y="2547087"/>
            <a:ext cx="3891399" cy="589977"/>
          </a:xfrm>
          <a:prstGeom prst="wedgeRoundRectCallout">
            <a:avLst>
              <a:gd name="adj1" fmla="val -56944"/>
              <a:gd name="adj2" fmla="val 20570"/>
              <a:gd name="adj3" fmla="val 16667"/>
            </a:avLst>
          </a:prstGeom>
          <a:solidFill>
            <a:schemeClr val="bg1"/>
          </a:solid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GB" sz="1100" dirty="0">
                <a:solidFill>
                  <a:srgbClr val="595959"/>
                </a:solidFill>
              </a:rPr>
              <a:t>It is possible to combine multiple if statements using </a:t>
            </a:r>
            <a:r>
              <a:rPr lang="en-GB" sz="1100" dirty="0" err="1">
                <a:solidFill>
                  <a:srgbClr val="595959"/>
                </a:solidFill>
              </a:rPr>
              <a:t>elif</a:t>
            </a:r>
            <a:r>
              <a:rPr lang="en-GB" sz="1100" dirty="0">
                <a:solidFill>
                  <a:srgbClr val="595959"/>
                </a:solidFill>
              </a:rPr>
              <a:t>.</a:t>
            </a:r>
          </a:p>
        </p:txBody>
      </p:sp>
      <p:sp>
        <p:nvSpPr>
          <p:cNvPr id="5" name="Rectangle: Rounded Corners 4">
            <a:extLst>
              <a:ext uri="{FF2B5EF4-FFF2-40B4-BE49-F238E27FC236}">
                <a16:creationId xmlns:a16="http://schemas.microsoft.com/office/drawing/2014/main" id="{6C3D6236-73AC-4837-879C-C687187DF2E5}"/>
              </a:ext>
            </a:extLst>
          </p:cNvPr>
          <p:cNvSpPr/>
          <p:nvPr/>
        </p:nvSpPr>
        <p:spPr>
          <a:xfrm>
            <a:off x="6329548" y="954701"/>
            <a:ext cx="3324098" cy="434216"/>
          </a:xfrm>
          <a:prstGeom prst="roundRect">
            <a:avLst/>
          </a:prstGeom>
          <a:solidFill>
            <a:schemeClr val="bg1"/>
          </a:solid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b="1" dirty="0">
                <a:solidFill>
                  <a:srgbClr val="595959"/>
                </a:solidFill>
              </a:rPr>
              <a:t>This program outputs the Key Stage a student is in.</a:t>
            </a:r>
          </a:p>
        </p:txBody>
      </p:sp>
      <p:sp>
        <p:nvSpPr>
          <p:cNvPr id="2" name="Rectangle 1"/>
          <p:cNvSpPr/>
          <p:nvPr/>
        </p:nvSpPr>
        <p:spPr>
          <a:xfrm>
            <a:off x="2458670" y="4088815"/>
            <a:ext cx="4953000" cy="646331"/>
          </a:xfrm>
          <a:prstGeom prst="rect">
            <a:avLst/>
          </a:prstGeom>
        </p:spPr>
        <p:txBody>
          <a:bodyPr>
            <a:spAutoFit/>
          </a:bodyPr>
          <a:lstStyle/>
          <a:p>
            <a:r>
              <a:rPr lang="en-GB" dirty="0"/>
              <a:t>https://replit.com/@JacobFlintASFC/Key-Stage-Finder#main.py</a:t>
            </a:r>
          </a:p>
        </p:txBody>
      </p:sp>
      <p:sp>
        <p:nvSpPr>
          <p:cNvPr id="6" name="Rectangle 5"/>
          <p:cNvSpPr/>
          <p:nvPr/>
        </p:nvSpPr>
        <p:spPr>
          <a:xfrm>
            <a:off x="2458670" y="5040566"/>
            <a:ext cx="4953000" cy="646331"/>
          </a:xfrm>
          <a:prstGeom prst="rect">
            <a:avLst/>
          </a:prstGeom>
        </p:spPr>
        <p:txBody>
          <a:bodyPr>
            <a:spAutoFit/>
          </a:bodyPr>
          <a:lstStyle/>
          <a:p>
            <a:r>
              <a:rPr lang="en-GB" dirty="0"/>
              <a:t>https://replit.com/@JacobFlintASFC/Key-Stage-Finder-2</a:t>
            </a:r>
          </a:p>
        </p:txBody>
      </p:sp>
    </p:spTree>
    <p:extLst>
      <p:ext uri="{BB962C8B-B14F-4D97-AF65-F5344CB8AC3E}">
        <p14:creationId xmlns:p14="http://schemas.microsoft.com/office/powerpoint/2010/main" val="1448893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19E018-7BBB-4C02-9DD8-797C60A1F921}"/>
              </a:ext>
            </a:extLst>
          </p:cNvPr>
          <p:cNvSpPr>
            <a:spLocks noGrp="1"/>
          </p:cNvSpPr>
          <p:nvPr>
            <p:ph type="body" sz="quarter" idx="10"/>
          </p:nvPr>
        </p:nvSpPr>
        <p:spPr>
          <a:xfrm>
            <a:off x="216694" y="1388916"/>
            <a:ext cx="9436952" cy="5098969"/>
          </a:xfrm>
        </p:spPr>
        <p:txBody>
          <a:bodyPr/>
          <a:lstStyle/>
          <a:p>
            <a:r>
              <a:rPr lang="en-GB" sz="1800" dirty="0">
                <a:solidFill>
                  <a:schemeClr val="accent3"/>
                </a:solidFill>
              </a:rPr>
              <a:t>Learning points from this objective:</a:t>
            </a:r>
          </a:p>
          <a:p>
            <a:pPr marL="171450" indent="-171450">
              <a:buFont typeface="Arial" panose="020B0604020202020204" pitchFamily="34" charset="0"/>
              <a:buChar char="•"/>
            </a:pPr>
            <a:r>
              <a:rPr lang="en-GB" dirty="0"/>
              <a:t>Checking the value of a variable and executing instructions depending on the outcome of the check is known as a </a:t>
            </a:r>
            <a:r>
              <a:rPr lang="en-GB" b="1" dirty="0"/>
              <a:t>selection</a:t>
            </a:r>
            <a:r>
              <a:rPr lang="en-GB" dirty="0"/>
              <a:t>.</a:t>
            </a:r>
          </a:p>
          <a:p>
            <a:pPr marL="171450" indent="-171450">
              <a:buFont typeface="Arial" panose="020B0604020202020204" pitchFamily="34" charset="0"/>
              <a:buChar char="•"/>
            </a:pPr>
            <a:r>
              <a:rPr lang="en-GB" dirty="0"/>
              <a:t>The instructions that are executed as a result of a selection is known as a </a:t>
            </a:r>
            <a:r>
              <a:rPr lang="en-GB" b="1" dirty="0"/>
              <a:t>program branch</a:t>
            </a:r>
            <a:r>
              <a:rPr lang="en-GB" dirty="0"/>
              <a:t>.</a:t>
            </a:r>
          </a:p>
          <a:p>
            <a:pPr marL="171450" indent="-171450">
              <a:buFont typeface="Arial" panose="020B0604020202020204" pitchFamily="34" charset="0"/>
              <a:buChar char="•"/>
            </a:pPr>
            <a:r>
              <a:rPr lang="en-GB" dirty="0"/>
              <a:t>The logical checking of a variable against another value is known as a </a:t>
            </a:r>
            <a:r>
              <a:rPr lang="en-GB" b="1" dirty="0"/>
              <a:t>condition</a:t>
            </a:r>
            <a:r>
              <a:rPr lang="en-GB" dirty="0"/>
              <a:t>.</a:t>
            </a:r>
          </a:p>
          <a:p>
            <a:pPr marL="171450" indent="-171450">
              <a:buFont typeface="Arial" panose="020B0604020202020204" pitchFamily="34" charset="0"/>
              <a:buChar char="•"/>
            </a:pPr>
            <a:r>
              <a:rPr lang="en-GB"/>
              <a:t>A Boolean variable used in condition is also known as a </a:t>
            </a:r>
            <a:r>
              <a:rPr lang="en-GB" b="1"/>
              <a:t>flag</a:t>
            </a:r>
            <a:r>
              <a:rPr lang="en-GB"/>
              <a:t>.</a:t>
            </a:r>
            <a:endParaRPr lang="en-GB" dirty="0"/>
          </a:p>
          <a:p>
            <a:pPr marL="171450" indent="-171450">
              <a:buFont typeface="Arial" panose="020B0604020202020204" pitchFamily="34" charset="0"/>
              <a:buChar char="•"/>
            </a:pPr>
            <a:r>
              <a:rPr lang="en-GB" dirty="0"/>
              <a:t>Conditions can be enclosed in brackets if you want to combine multiple conditions together into a single expression.</a:t>
            </a:r>
          </a:p>
          <a:p>
            <a:pPr marL="171450" indent="-171450">
              <a:buFont typeface="Arial" panose="020B0604020202020204" pitchFamily="34" charset="0"/>
              <a:buChar char="•"/>
            </a:pPr>
            <a:r>
              <a:rPr lang="en-GB" dirty="0"/>
              <a:t>Code for each program branch must be indented with a tab. This also makes it easier to read where a program branch begins and ends.</a:t>
            </a:r>
          </a:p>
          <a:p>
            <a:pPr marL="171450" indent="-171450">
              <a:buFont typeface="Arial" panose="020B0604020202020204" pitchFamily="34" charset="0"/>
              <a:buChar char="•"/>
            </a:pPr>
            <a:r>
              <a:rPr lang="en-GB" dirty="0"/>
              <a:t>It is good practice to comment a selection to explain its purpose.</a:t>
            </a:r>
          </a:p>
          <a:p>
            <a:pPr marL="171450" indent="-171450">
              <a:buFont typeface="Arial" panose="020B0604020202020204" pitchFamily="34" charset="0"/>
              <a:buChar char="•"/>
            </a:pPr>
            <a:r>
              <a:rPr lang="en-GB" dirty="0"/>
              <a:t>One “if” construct can also be placed inside another “if” construct, this is known as </a:t>
            </a:r>
            <a:r>
              <a:rPr lang="en-GB" b="1" dirty="0"/>
              <a:t>nesting</a:t>
            </a:r>
            <a:r>
              <a:rPr lang="en-GB" dirty="0"/>
              <a:t>.</a:t>
            </a:r>
          </a:p>
          <a:p>
            <a:pPr marL="171450" indent="-171450">
              <a:buFont typeface="Arial" panose="020B0604020202020204" pitchFamily="34" charset="0"/>
              <a:buChar char="•"/>
            </a:pPr>
            <a:r>
              <a:rPr lang="en-GB" dirty="0"/>
              <a:t>The condition is either true or false. E.g. X = 6 : If X &gt; 8 returns false.</a:t>
            </a:r>
          </a:p>
          <a:p>
            <a:pPr marL="171450" indent="-171450">
              <a:buFont typeface="Arial" panose="020B0604020202020204" pitchFamily="34" charset="0"/>
              <a:buChar char="•"/>
            </a:pPr>
            <a:r>
              <a:rPr lang="en-GB" b="1" dirty="0"/>
              <a:t>Logical operators </a:t>
            </a:r>
            <a:r>
              <a:rPr lang="en-GB" dirty="0"/>
              <a:t>are used in conditions:</a:t>
            </a:r>
          </a:p>
          <a:p>
            <a:pPr marL="542925" lvl="1" indent="-171450">
              <a:buFont typeface="Arial" panose="020B0604020202020204" pitchFamily="34" charset="0"/>
              <a:buChar char="•"/>
            </a:pPr>
            <a:r>
              <a:rPr lang="en-GB" dirty="0"/>
              <a:t>and	- And</a:t>
            </a:r>
          </a:p>
          <a:p>
            <a:pPr marL="542925" lvl="1" indent="-171450">
              <a:buFont typeface="Arial" panose="020B0604020202020204" pitchFamily="34" charset="0"/>
              <a:buChar char="•"/>
            </a:pPr>
            <a:r>
              <a:rPr lang="en-GB" dirty="0"/>
              <a:t>or		- Or</a:t>
            </a:r>
          </a:p>
          <a:p>
            <a:pPr marL="542925" lvl="1" indent="-171450">
              <a:buFont typeface="Arial" panose="020B0604020202020204" pitchFamily="34" charset="0"/>
              <a:buChar char="•"/>
            </a:pPr>
            <a:r>
              <a:rPr lang="en-GB" dirty="0"/>
              <a:t>not		- Not</a:t>
            </a:r>
          </a:p>
          <a:p>
            <a:pPr marL="542925" lvl="1" indent="-171450">
              <a:buFont typeface="Arial" panose="020B0604020202020204" pitchFamily="34" charset="0"/>
              <a:buChar char="•"/>
            </a:pPr>
            <a:r>
              <a:rPr lang="en-GB" dirty="0"/>
              <a:t>==		- Equal to</a:t>
            </a:r>
          </a:p>
          <a:p>
            <a:pPr marL="542925" lvl="1" indent="-171450">
              <a:buFont typeface="Arial" panose="020B0604020202020204" pitchFamily="34" charset="0"/>
              <a:buChar char="•"/>
            </a:pPr>
            <a:r>
              <a:rPr lang="en-GB" dirty="0"/>
              <a:t>!=		- Not equal to</a:t>
            </a:r>
          </a:p>
          <a:p>
            <a:pPr marL="542925" lvl="1" indent="-171450">
              <a:buFont typeface="Arial" panose="020B0604020202020204" pitchFamily="34" charset="0"/>
              <a:buChar char="•"/>
            </a:pPr>
            <a:r>
              <a:rPr lang="en-GB" dirty="0"/>
              <a:t>&lt;		- Less than</a:t>
            </a:r>
          </a:p>
          <a:p>
            <a:pPr marL="542925" lvl="1" indent="-171450">
              <a:buFont typeface="Arial" panose="020B0604020202020204" pitchFamily="34" charset="0"/>
              <a:buChar char="•"/>
            </a:pPr>
            <a:r>
              <a:rPr lang="en-GB" dirty="0"/>
              <a:t>&lt;=		- Less than or equal to</a:t>
            </a:r>
          </a:p>
          <a:p>
            <a:pPr marL="542925" lvl="1" indent="-171450">
              <a:buFont typeface="Arial" panose="020B0604020202020204" pitchFamily="34" charset="0"/>
              <a:buChar char="•"/>
            </a:pPr>
            <a:r>
              <a:rPr lang="en-GB" dirty="0"/>
              <a:t>&gt;		- Greater than</a:t>
            </a:r>
          </a:p>
          <a:p>
            <a:pPr marL="542925" lvl="1" indent="-171450">
              <a:buFont typeface="Arial" panose="020B0604020202020204" pitchFamily="34" charset="0"/>
              <a:buChar char="•"/>
            </a:pPr>
            <a:r>
              <a:rPr lang="en-GB" dirty="0"/>
              <a:t>&gt;=		- Greater than or equal to</a:t>
            </a:r>
          </a:p>
          <a:p>
            <a:endParaRPr lang="en-GB" dirty="0"/>
          </a:p>
        </p:txBody>
      </p:sp>
    </p:spTree>
    <p:extLst>
      <p:ext uri="{BB962C8B-B14F-4D97-AF65-F5344CB8AC3E}">
        <p14:creationId xmlns:p14="http://schemas.microsoft.com/office/powerpoint/2010/main" val="756264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D88486-D1FC-440C-BBB1-CEB8874ACD42}"/>
              </a:ext>
            </a:extLst>
          </p:cNvPr>
          <p:cNvSpPr>
            <a:spLocks noGrp="1"/>
          </p:cNvSpPr>
          <p:nvPr>
            <p:ph type="body" sz="quarter" idx="10"/>
          </p:nvPr>
        </p:nvSpPr>
        <p:spPr/>
        <p:txBody>
          <a:bodyPr/>
          <a:lstStyle/>
          <a:p>
            <a:pPr>
              <a:lnSpc>
                <a:spcPct val="100000"/>
              </a:lnSpc>
              <a:spcBef>
                <a:spcPts val="0"/>
              </a:spcBef>
            </a:pPr>
            <a:r>
              <a:rPr lang="en-GB" sz="1800" dirty="0">
                <a:solidFill>
                  <a:schemeClr val="accent3"/>
                </a:solidFill>
              </a:rPr>
              <a:t>Program comprehension:</a:t>
            </a:r>
          </a:p>
          <a:p>
            <a:pPr>
              <a:lnSpc>
                <a:spcPct val="100000"/>
              </a:lnSpc>
              <a:spcBef>
                <a:spcPts val="0"/>
              </a:spcBef>
            </a:pPr>
            <a:endParaRPr lang="en-GB" dirty="0">
              <a:solidFill>
                <a:schemeClr val="accent3"/>
              </a:solidFill>
              <a:latin typeface="Consolas" panose="020B0609020204030204" pitchFamily="49" charset="0"/>
            </a:endParaRP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def Sample(Hz):</a:t>
            </a: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    </a:t>
            </a:r>
            <a:r>
              <a:rPr lang="en-GB" dirty="0">
                <a:solidFill>
                  <a:srgbClr val="002060"/>
                </a:solidFill>
                <a:latin typeface="Consolas" panose="020B0609020204030204" pitchFamily="49" charset="0"/>
              </a:rPr>
              <a:t>if Hz == 44100:</a:t>
            </a: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        print("CD quality")</a:t>
            </a: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    if Hz </a:t>
            </a:r>
            <a:r>
              <a:rPr lang="en-GB" dirty="0">
                <a:solidFill>
                  <a:srgbClr val="002060"/>
                </a:solidFill>
                <a:latin typeface="Consolas" panose="020B0609020204030204" pitchFamily="49" charset="0"/>
              </a:rPr>
              <a:t>&lt;</a:t>
            </a:r>
            <a:r>
              <a:rPr lang="en-GB" dirty="0">
                <a:solidFill>
                  <a:schemeClr val="accent1"/>
                </a:solidFill>
                <a:latin typeface="Consolas" panose="020B0609020204030204" pitchFamily="49" charset="0"/>
              </a:rPr>
              <a:t> 44100:</a:t>
            </a: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        print("Low quality")</a:t>
            </a: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    if Hz &gt; 44100:</a:t>
            </a: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        </a:t>
            </a:r>
            <a:r>
              <a:rPr lang="en-GB" dirty="0">
                <a:solidFill>
                  <a:srgbClr val="FF0000"/>
                </a:solidFill>
                <a:latin typeface="Consolas" panose="020B0609020204030204" pitchFamily="49" charset="0"/>
              </a:rPr>
              <a:t>print("Compress")</a:t>
            </a: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        </a:t>
            </a: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Sample(48000)</a:t>
            </a:r>
          </a:p>
        </p:txBody>
      </p:sp>
      <p:graphicFrame>
        <p:nvGraphicFramePr>
          <p:cNvPr id="21" name="Table 3">
            <a:extLst>
              <a:ext uri="{FF2B5EF4-FFF2-40B4-BE49-F238E27FC236}">
                <a16:creationId xmlns:a16="http://schemas.microsoft.com/office/drawing/2014/main" id="{5EABECB0-84E2-40FB-B2DF-AE034F425F4A}"/>
              </a:ext>
            </a:extLst>
          </p:cNvPr>
          <p:cNvGraphicFramePr>
            <a:graphicFrameLocks noGrp="1"/>
          </p:cNvGraphicFramePr>
          <p:nvPr>
            <p:extLst>
              <p:ext uri="{D42A27DB-BD31-4B8C-83A1-F6EECF244321}">
                <p14:modId xmlns:p14="http://schemas.microsoft.com/office/powerpoint/2010/main" val="3278699329"/>
              </p:ext>
            </p:extLst>
          </p:nvPr>
        </p:nvGraphicFramePr>
        <p:xfrm>
          <a:off x="5001583" y="1388917"/>
          <a:ext cx="4694866" cy="2225040"/>
        </p:xfrm>
        <a:graphic>
          <a:graphicData uri="http://schemas.openxmlformats.org/drawingml/2006/table">
            <a:tbl>
              <a:tblPr bandRow="1">
                <a:tableStyleId>{7DF18680-E054-41AD-8BC1-D1AEF772440D}</a:tableStyleId>
              </a:tblPr>
              <a:tblGrid>
                <a:gridCol w="903917">
                  <a:extLst>
                    <a:ext uri="{9D8B030D-6E8A-4147-A177-3AD203B41FA5}">
                      <a16:colId xmlns:a16="http://schemas.microsoft.com/office/drawing/2014/main" val="310575128"/>
                    </a:ext>
                  </a:extLst>
                </a:gridCol>
                <a:gridCol w="3790949">
                  <a:extLst>
                    <a:ext uri="{9D8B030D-6E8A-4147-A177-3AD203B41FA5}">
                      <a16:colId xmlns:a16="http://schemas.microsoft.com/office/drawing/2014/main" val="3128593494"/>
                    </a:ext>
                  </a:extLst>
                </a:gridCol>
              </a:tblGrid>
              <a:tr h="370840">
                <a:tc>
                  <a:txBody>
                    <a:bodyPr/>
                    <a:lstStyle/>
                    <a:p>
                      <a:pPr algn="ctr"/>
                      <a:r>
                        <a:rPr lang="en-GB" sz="1100" b="1" dirty="0">
                          <a:solidFill>
                            <a:srgbClr val="52647F"/>
                          </a:solidFill>
                        </a:rPr>
                        <a:t>ITEM</a:t>
                      </a:r>
                    </a:p>
                  </a:txBody>
                  <a:tcPr anchor="ctr"/>
                </a:tc>
                <a:tc>
                  <a:txBody>
                    <a:bodyPr/>
                    <a:lstStyle/>
                    <a:p>
                      <a:r>
                        <a:rPr lang="en-GB" sz="1100" dirty="0">
                          <a:solidFill>
                            <a:srgbClr val="595959"/>
                          </a:solidFill>
                        </a:rPr>
                        <a:t>Identify a selection statement in the program.</a:t>
                      </a:r>
                    </a:p>
                  </a:txBody>
                  <a:tcPr anchor="ctr"/>
                </a:tc>
                <a:extLst>
                  <a:ext uri="{0D108BD9-81ED-4DB2-BD59-A6C34878D82A}">
                    <a16:rowId xmlns:a16="http://schemas.microsoft.com/office/drawing/2014/main" val="2913547773"/>
                  </a:ext>
                </a:extLst>
              </a:tr>
              <a:tr h="370840">
                <a:tc rowSpan="5">
                  <a:txBody>
                    <a:bodyPr/>
                    <a:lstStyle/>
                    <a:p>
                      <a:pPr algn="ctr"/>
                      <a:endParaRPr lang="en-GB" sz="1100" dirty="0">
                        <a:solidFill>
                          <a:srgbClr val="52647F"/>
                        </a:solidFill>
                      </a:endParaRPr>
                    </a:p>
                  </a:txBody>
                  <a:tcPr anchor="ctr"/>
                </a:tc>
                <a:tc>
                  <a:txBody>
                    <a:bodyPr/>
                    <a:lstStyle/>
                    <a:p>
                      <a:endParaRPr lang="en-GB" sz="1100" i="0" dirty="0">
                        <a:solidFill>
                          <a:srgbClr val="595959"/>
                        </a:solidFill>
                      </a:endParaRPr>
                    </a:p>
                  </a:txBody>
                  <a:tcPr anchor="ctr"/>
                </a:tc>
                <a:extLst>
                  <a:ext uri="{0D108BD9-81ED-4DB2-BD59-A6C34878D82A}">
                    <a16:rowId xmlns:a16="http://schemas.microsoft.com/office/drawing/2014/main" val="2293633670"/>
                  </a:ext>
                </a:extLst>
              </a:tr>
              <a:tr h="370840">
                <a:tc vMerge="1">
                  <a:txBody>
                    <a:bodyPr/>
                    <a:lstStyle/>
                    <a:p>
                      <a:endParaRPr lang="en-GB" sz="1100" dirty="0">
                        <a:solidFill>
                          <a:srgbClr val="52647F"/>
                        </a:solidFill>
                      </a:endParaRPr>
                    </a:p>
                  </a:txBody>
                  <a:tcPr anchor="ctr"/>
                </a:tc>
                <a:tc>
                  <a:txBody>
                    <a:bodyPr/>
                    <a:lstStyle/>
                    <a:p>
                      <a:r>
                        <a:rPr lang="en-GB" sz="1100" dirty="0">
                          <a:solidFill>
                            <a:srgbClr val="595959"/>
                          </a:solidFill>
                        </a:rPr>
                        <a:t>Identify a condition in the program.</a:t>
                      </a:r>
                    </a:p>
                  </a:txBody>
                  <a:tcPr anchor="ctr"/>
                </a:tc>
                <a:extLst>
                  <a:ext uri="{0D108BD9-81ED-4DB2-BD59-A6C34878D82A}">
                    <a16:rowId xmlns:a16="http://schemas.microsoft.com/office/drawing/2014/main" val="2838044706"/>
                  </a:ext>
                </a:extLst>
              </a:tr>
              <a:tr h="370840">
                <a:tc vMerge="1">
                  <a:txBody>
                    <a:bodyPr/>
                    <a:lstStyle/>
                    <a:p>
                      <a:endParaRPr lang="en-GB" sz="1100" dirty="0">
                        <a:solidFill>
                          <a:srgbClr val="52647F"/>
                        </a:solidFill>
                      </a:endParaRPr>
                    </a:p>
                  </a:txBody>
                  <a:tcPr anchor="ctr"/>
                </a:tc>
                <a:tc>
                  <a:txBody>
                    <a:bodyPr/>
                    <a:lstStyle/>
                    <a:p>
                      <a:endParaRPr lang="en-GB" sz="1100" dirty="0">
                        <a:solidFill>
                          <a:srgbClr val="595959"/>
                        </a:solidFill>
                      </a:endParaRPr>
                    </a:p>
                  </a:txBody>
                  <a:tcPr anchor="ctr"/>
                </a:tc>
                <a:extLst>
                  <a:ext uri="{0D108BD9-81ED-4DB2-BD59-A6C34878D82A}">
                    <a16:rowId xmlns:a16="http://schemas.microsoft.com/office/drawing/2014/main" val="12313685"/>
                  </a:ext>
                </a:extLst>
              </a:tr>
              <a:tr h="370840">
                <a:tc vMerge="1">
                  <a:txBody>
                    <a:bodyPr/>
                    <a:lstStyle/>
                    <a:p>
                      <a:endParaRPr lang="en-GB" sz="1100" dirty="0">
                        <a:solidFill>
                          <a:srgbClr val="52647F"/>
                        </a:solidFill>
                      </a:endParaRPr>
                    </a:p>
                  </a:txBody>
                  <a:tcPr anchor="ctr"/>
                </a:tc>
                <a:tc>
                  <a:txBody>
                    <a:bodyPr/>
                    <a:lstStyle/>
                    <a:p>
                      <a:r>
                        <a:rPr lang="en-GB" sz="1100" dirty="0">
                          <a:solidFill>
                            <a:srgbClr val="595959"/>
                          </a:solidFill>
                        </a:rPr>
                        <a:t>Identify a logical operator in the program.</a:t>
                      </a:r>
                    </a:p>
                  </a:txBody>
                  <a:tcPr anchor="ctr"/>
                </a:tc>
                <a:extLst>
                  <a:ext uri="{0D108BD9-81ED-4DB2-BD59-A6C34878D82A}">
                    <a16:rowId xmlns:a16="http://schemas.microsoft.com/office/drawing/2014/main" val="2737538228"/>
                  </a:ext>
                </a:extLst>
              </a:tr>
              <a:tr h="370840">
                <a:tc vMerge="1">
                  <a:txBody>
                    <a:bodyPr/>
                    <a:lstStyle/>
                    <a:p>
                      <a:endParaRPr lang="en-GB" sz="1100" dirty="0">
                        <a:solidFill>
                          <a:srgbClr val="52647F"/>
                        </a:solidFill>
                      </a:endParaRPr>
                    </a:p>
                  </a:txBody>
                  <a:tcPr anchor="ctr"/>
                </a:tc>
                <a:tc>
                  <a:txBody>
                    <a:bodyPr/>
                    <a:lstStyle/>
                    <a:p>
                      <a:endParaRPr lang="en-GB" sz="1100" dirty="0">
                        <a:solidFill>
                          <a:srgbClr val="595959"/>
                        </a:solidFill>
                      </a:endParaRPr>
                    </a:p>
                  </a:txBody>
                  <a:tcPr anchor="ctr"/>
                </a:tc>
                <a:extLst>
                  <a:ext uri="{0D108BD9-81ED-4DB2-BD59-A6C34878D82A}">
                    <a16:rowId xmlns:a16="http://schemas.microsoft.com/office/drawing/2014/main" val="1536024738"/>
                  </a:ext>
                </a:extLst>
              </a:tr>
            </a:tbl>
          </a:graphicData>
        </a:graphic>
      </p:graphicFrame>
      <p:grpSp>
        <p:nvGrpSpPr>
          <p:cNvPr id="22" name="Group 21">
            <a:extLst>
              <a:ext uri="{FF2B5EF4-FFF2-40B4-BE49-F238E27FC236}">
                <a16:creationId xmlns:a16="http://schemas.microsoft.com/office/drawing/2014/main" id="{465BB010-E120-4F71-A9CB-FE8AF31E7BA8}"/>
              </a:ext>
            </a:extLst>
          </p:cNvPr>
          <p:cNvGrpSpPr/>
          <p:nvPr/>
        </p:nvGrpSpPr>
        <p:grpSpPr>
          <a:xfrm>
            <a:off x="5070475" y="1845785"/>
            <a:ext cx="782293" cy="586596"/>
            <a:chOff x="1161909" y="2594055"/>
            <a:chExt cx="782293" cy="586596"/>
          </a:xfrm>
        </p:grpSpPr>
        <p:sp>
          <p:nvSpPr>
            <p:cNvPr id="23" name="Freeform 78">
              <a:extLst>
                <a:ext uri="{FF2B5EF4-FFF2-40B4-BE49-F238E27FC236}">
                  <a16:creationId xmlns:a16="http://schemas.microsoft.com/office/drawing/2014/main" id="{38EEFEFF-B900-4E1B-BB50-06DE22B64C06}"/>
                </a:ext>
              </a:extLst>
            </p:cNvPr>
            <p:cNvSpPr>
              <a:spLocks noChangeArrowheads="1"/>
            </p:cNvSpPr>
            <p:nvPr/>
          </p:nvSpPr>
          <p:spPr bwMode="auto">
            <a:xfrm>
              <a:off x="1168886" y="2858073"/>
              <a:ext cx="324184" cy="227077"/>
            </a:xfrm>
            <a:custGeom>
              <a:avLst/>
              <a:gdLst>
                <a:gd name="connsiteX0" fmla="*/ 0 w 3081600"/>
                <a:gd name="connsiteY0" fmla="*/ 0 h 2158531"/>
                <a:gd name="connsiteX1" fmla="*/ 734914 w 3081600"/>
                <a:gd name="connsiteY1" fmla="*/ 0 h 2158531"/>
                <a:gd name="connsiteX2" fmla="*/ 621127 w 3081600"/>
                <a:gd name="connsiteY2" fmla="*/ 243129 h 2158531"/>
                <a:gd name="connsiteX3" fmla="*/ 1091026 w 3081600"/>
                <a:gd name="connsiteY3" fmla="*/ 615551 h 2158531"/>
                <a:gd name="connsiteX4" fmla="*/ 1560223 w 3081600"/>
                <a:gd name="connsiteY4" fmla="*/ 243129 h 2158531"/>
                <a:gd name="connsiteX5" fmla="*/ 1445733 w 3081600"/>
                <a:gd name="connsiteY5" fmla="*/ 0 h 2158531"/>
                <a:gd name="connsiteX6" fmla="*/ 2450152 w 3081600"/>
                <a:gd name="connsiteY6" fmla="*/ 0 h 2158531"/>
                <a:gd name="connsiteX7" fmla="*/ 2450152 w 3081600"/>
                <a:gd name="connsiteY7" fmla="*/ 974622 h 2158531"/>
                <a:gd name="connsiteX8" fmla="*/ 2459985 w 3081600"/>
                <a:gd name="connsiteY8" fmla="*/ 963379 h 2158531"/>
                <a:gd name="connsiteX9" fmla="*/ 2709334 w 3081600"/>
                <a:gd name="connsiteY9" fmla="*/ 842518 h 2158531"/>
                <a:gd name="connsiteX10" fmla="*/ 3081600 w 3081600"/>
                <a:gd name="connsiteY10" fmla="*/ 1311910 h 2158531"/>
                <a:gd name="connsiteX11" fmla="*/ 2709334 w 3081600"/>
                <a:gd name="connsiteY11" fmla="*/ 1782005 h 2158531"/>
                <a:gd name="connsiteX12" fmla="*/ 2459985 w 3081600"/>
                <a:gd name="connsiteY12" fmla="*/ 1660441 h 2158531"/>
                <a:gd name="connsiteX13" fmla="*/ 2450152 w 3081600"/>
                <a:gd name="connsiteY13" fmla="*/ 1649198 h 2158531"/>
                <a:gd name="connsiteX14" fmla="*/ 2450152 w 3081600"/>
                <a:gd name="connsiteY14" fmla="*/ 2158531 h 2158531"/>
                <a:gd name="connsiteX15" fmla="*/ 2420529 w 3081600"/>
                <a:gd name="connsiteY15" fmla="*/ 2152181 h 2158531"/>
                <a:gd name="connsiteX16" fmla="*/ 2158580 w 3081600"/>
                <a:gd name="connsiteY16" fmla="*/ 2049442 h 2158531"/>
                <a:gd name="connsiteX17" fmla="*/ 1521459 w 3081600"/>
                <a:gd name="connsiteY17" fmla="*/ 1356691 h 2158531"/>
                <a:gd name="connsiteX18" fmla="*/ 261364 w 3081600"/>
                <a:gd name="connsiteY18" fmla="*/ 679063 h 2158531"/>
                <a:gd name="connsiteX19" fmla="*/ 39884 w 3081600"/>
                <a:gd name="connsiteY19" fmla="*/ 97543 h 2158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081600" h="2158531">
                  <a:moveTo>
                    <a:pt x="0" y="0"/>
                  </a:moveTo>
                  <a:lnTo>
                    <a:pt x="734914" y="0"/>
                  </a:lnTo>
                  <a:cubicBezTo>
                    <a:pt x="663973" y="65350"/>
                    <a:pt x="621127" y="150374"/>
                    <a:pt x="621127" y="243129"/>
                  </a:cubicBezTo>
                  <a:cubicBezTo>
                    <a:pt x="621127" y="448312"/>
                    <a:pt x="831142" y="615551"/>
                    <a:pt x="1091026" y="615551"/>
                  </a:cubicBezTo>
                  <a:cubicBezTo>
                    <a:pt x="1349506" y="615551"/>
                    <a:pt x="1560223" y="448312"/>
                    <a:pt x="1560223" y="243129"/>
                  </a:cubicBezTo>
                  <a:cubicBezTo>
                    <a:pt x="1560223" y="150374"/>
                    <a:pt x="1517377" y="65350"/>
                    <a:pt x="1445733" y="0"/>
                  </a:cubicBezTo>
                  <a:lnTo>
                    <a:pt x="2450152" y="0"/>
                  </a:lnTo>
                  <a:lnTo>
                    <a:pt x="2450152" y="974622"/>
                  </a:lnTo>
                  <a:cubicBezTo>
                    <a:pt x="2453664" y="970406"/>
                    <a:pt x="2457176" y="966893"/>
                    <a:pt x="2459985" y="963379"/>
                  </a:cubicBezTo>
                  <a:cubicBezTo>
                    <a:pt x="2526010" y="888192"/>
                    <a:pt x="2613106" y="842518"/>
                    <a:pt x="2709334" y="842518"/>
                  </a:cubicBezTo>
                  <a:cubicBezTo>
                    <a:pt x="2914432" y="842518"/>
                    <a:pt x="3081600" y="1052620"/>
                    <a:pt x="3081600" y="1311910"/>
                  </a:cubicBezTo>
                  <a:cubicBezTo>
                    <a:pt x="3081600" y="1571200"/>
                    <a:pt x="2914432" y="1782005"/>
                    <a:pt x="2709334" y="1782005"/>
                  </a:cubicBezTo>
                  <a:cubicBezTo>
                    <a:pt x="2613106" y="1782005"/>
                    <a:pt x="2526010" y="1735628"/>
                    <a:pt x="2459985" y="1660441"/>
                  </a:cubicBezTo>
                  <a:cubicBezTo>
                    <a:pt x="2457176" y="1656928"/>
                    <a:pt x="2453664" y="1652712"/>
                    <a:pt x="2450152" y="1649198"/>
                  </a:cubicBezTo>
                  <a:lnTo>
                    <a:pt x="2450152" y="2158531"/>
                  </a:lnTo>
                  <a:lnTo>
                    <a:pt x="2420529" y="2152181"/>
                  </a:lnTo>
                  <a:cubicBezTo>
                    <a:pt x="2251303" y="2110325"/>
                    <a:pt x="2158580" y="2049442"/>
                    <a:pt x="2158580" y="2049442"/>
                  </a:cubicBezTo>
                  <a:cubicBezTo>
                    <a:pt x="1438526" y="2007486"/>
                    <a:pt x="1521459" y="1356691"/>
                    <a:pt x="1521459" y="1356691"/>
                  </a:cubicBezTo>
                  <a:cubicBezTo>
                    <a:pt x="178431" y="1440114"/>
                    <a:pt x="261364" y="679063"/>
                    <a:pt x="261364" y="679063"/>
                  </a:cubicBezTo>
                  <a:cubicBezTo>
                    <a:pt x="-112323" y="484898"/>
                    <a:pt x="39884" y="97543"/>
                    <a:pt x="39884" y="97543"/>
                  </a:cubicBezTo>
                  <a:close/>
                </a:path>
              </a:pathLst>
            </a:custGeom>
            <a:solidFill>
              <a:srgbClr val="52647F"/>
            </a:solidFill>
            <a:ln w="12700">
              <a:solidFill>
                <a:schemeClr val="bg1"/>
              </a:solidFill>
            </a:ln>
            <a:effectLst/>
          </p:spPr>
          <p:txBody>
            <a:bodyPr wrap="square" anchor="ctr">
              <a:noAutofit/>
            </a:bodyPr>
            <a:lstStyle/>
            <a:p>
              <a:endParaRPr lang="en-US"/>
            </a:p>
          </p:txBody>
        </p:sp>
        <p:sp>
          <p:nvSpPr>
            <p:cNvPr id="24" name="Freeform 76">
              <a:extLst>
                <a:ext uri="{FF2B5EF4-FFF2-40B4-BE49-F238E27FC236}">
                  <a16:creationId xmlns:a16="http://schemas.microsoft.com/office/drawing/2014/main" id="{F37C2F3E-16FA-4481-9CCE-DA555C4ED1F5}"/>
                </a:ext>
              </a:extLst>
            </p:cNvPr>
            <p:cNvSpPr>
              <a:spLocks noChangeArrowheads="1"/>
            </p:cNvSpPr>
            <p:nvPr/>
          </p:nvSpPr>
          <p:spPr bwMode="auto">
            <a:xfrm>
              <a:off x="1704346" y="2608108"/>
              <a:ext cx="214226" cy="314751"/>
            </a:xfrm>
            <a:custGeom>
              <a:avLst/>
              <a:gdLst>
                <a:gd name="connsiteX0" fmla="*/ 0 w 2036369"/>
                <a:gd name="connsiteY0" fmla="*/ 0 h 2991932"/>
                <a:gd name="connsiteX1" fmla="*/ 12922 w 2036369"/>
                <a:gd name="connsiteY1" fmla="*/ 3469 h 2991932"/>
                <a:gd name="connsiteX2" fmla="*/ 958695 w 2036369"/>
                <a:gd name="connsiteY2" fmla="*/ 839331 h 2991932"/>
                <a:gd name="connsiteX3" fmla="*/ 1498736 w 2036369"/>
                <a:gd name="connsiteY3" fmla="*/ 1600869 h 2991932"/>
                <a:gd name="connsiteX4" fmla="*/ 2028623 w 2036369"/>
                <a:gd name="connsiteY4" fmla="*/ 2342894 h 2991932"/>
                <a:gd name="connsiteX5" fmla="*/ 2036369 w 2036369"/>
                <a:gd name="connsiteY5" fmla="*/ 2376382 h 2991932"/>
                <a:gd name="connsiteX6" fmla="*/ 1722231 w 2036369"/>
                <a:gd name="connsiteY6" fmla="*/ 2376382 h 2991932"/>
                <a:gd name="connsiteX7" fmla="*/ 1836017 w 2036369"/>
                <a:gd name="connsiteY7" fmla="*/ 2619510 h 2991932"/>
                <a:gd name="connsiteX8" fmla="*/ 1366126 w 2036369"/>
                <a:gd name="connsiteY8" fmla="*/ 2991932 h 2991932"/>
                <a:gd name="connsiteX9" fmla="*/ 896937 w 2036369"/>
                <a:gd name="connsiteY9" fmla="*/ 2619510 h 2991932"/>
                <a:gd name="connsiteX10" fmla="*/ 1010722 w 2036369"/>
                <a:gd name="connsiteY10" fmla="*/ 2376382 h 2991932"/>
                <a:gd name="connsiteX11" fmla="*/ 0 w 2036369"/>
                <a:gd name="connsiteY11" fmla="*/ 2376382 h 2991932"/>
                <a:gd name="connsiteX12" fmla="*/ 0 w 2036369"/>
                <a:gd name="connsiteY12" fmla="*/ 1381382 h 2991932"/>
                <a:gd name="connsiteX13" fmla="*/ 217035 w 2036369"/>
                <a:gd name="connsiteY13" fmla="*/ 1469920 h 2991932"/>
                <a:gd name="connsiteX14" fmla="*/ 589998 w 2036369"/>
                <a:gd name="connsiteY14" fmla="*/ 999825 h 2991932"/>
                <a:gd name="connsiteX15" fmla="*/ 217035 w 2036369"/>
                <a:gd name="connsiteY15" fmla="*/ 530433 h 2991932"/>
                <a:gd name="connsiteX16" fmla="*/ 0 w 2036369"/>
                <a:gd name="connsiteY16" fmla="*/ 618268 h 299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36369" h="2991932">
                  <a:moveTo>
                    <a:pt x="0" y="0"/>
                  </a:moveTo>
                  <a:lnTo>
                    <a:pt x="12922" y="3469"/>
                  </a:lnTo>
                  <a:cubicBezTo>
                    <a:pt x="684073" y="230813"/>
                    <a:pt x="958695" y="839331"/>
                    <a:pt x="958695" y="839331"/>
                  </a:cubicBezTo>
                  <a:cubicBezTo>
                    <a:pt x="1457269" y="839331"/>
                    <a:pt x="1498736" y="1600869"/>
                    <a:pt x="1498736" y="1600869"/>
                  </a:cubicBezTo>
                  <a:cubicBezTo>
                    <a:pt x="1830956" y="1694538"/>
                    <a:pt x="1976577" y="2130678"/>
                    <a:pt x="2028623" y="2342894"/>
                  </a:cubicBezTo>
                  <a:lnTo>
                    <a:pt x="2036369" y="2376382"/>
                  </a:lnTo>
                  <a:lnTo>
                    <a:pt x="1722231" y="2376382"/>
                  </a:lnTo>
                  <a:cubicBezTo>
                    <a:pt x="1793172" y="2441731"/>
                    <a:pt x="1836017" y="2526756"/>
                    <a:pt x="1836017" y="2619510"/>
                  </a:cubicBezTo>
                  <a:cubicBezTo>
                    <a:pt x="1836017" y="2824694"/>
                    <a:pt x="1626006" y="2991932"/>
                    <a:pt x="1366126" y="2991932"/>
                  </a:cubicBezTo>
                  <a:cubicBezTo>
                    <a:pt x="1107651" y="2991932"/>
                    <a:pt x="896937" y="2824694"/>
                    <a:pt x="896937" y="2619510"/>
                  </a:cubicBezTo>
                  <a:cubicBezTo>
                    <a:pt x="896937" y="2526756"/>
                    <a:pt x="939782" y="2441731"/>
                    <a:pt x="1010722" y="2376382"/>
                  </a:cubicBezTo>
                  <a:lnTo>
                    <a:pt x="0" y="2376382"/>
                  </a:lnTo>
                  <a:lnTo>
                    <a:pt x="0" y="1381382"/>
                  </a:lnTo>
                  <a:cubicBezTo>
                    <a:pt x="61107" y="1436894"/>
                    <a:pt x="136261" y="1469920"/>
                    <a:pt x="217035" y="1469920"/>
                  </a:cubicBezTo>
                  <a:cubicBezTo>
                    <a:pt x="422832" y="1469920"/>
                    <a:pt x="589998" y="1259115"/>
                    <a:pt x="589998" y="999825"/>
                  </a:cubicBezTo>
                  <a:cubicBezTo>
                    <a:pt x="589998" y="740535"/>
                    <a:pt x="422832" y="530433"/>
                    <a:pt x="217035" y="530433"/>
                  </a:cubicBezTo>
                  <a:cubicBezTo>
                    <a:pt x="136261" y="530433"/>
                    <a:pt x="61107" y="562756"/>
                    <a:pt x="0" y="618268"/>
                  </a:cubicBezTo>
                  <a:close/>
                </a:path>
              </a:pathLst>
            </a:custGeom>
            <a:solidFill>
              <a:schemeClr val="bg2"/>
            </a:solidFill>
            <a:ln w="12700">
              <a:solidFill>
                <a:schemeClr val="bg1"/>
              </a:solidFill>
            </a:ln>
            <a:effectLst/>
          </p:spPr>
          <p:txBody>
            <a:bodyPr wrap="square" anchor="ctr">
              <a:noAutofit/>
            </a:bodyPr>
            <a:lstStyle/>
            <a:p>
              <a:endParaRPr lang="en-US"/>
            </a:p>
          </p:txBody>
        </p:sp>
        <p:sp>
          <p:nvSpPr>
            <p:cNvPr id="25" name="Freeform 73">
              <a:extLst>
                <a:ext uri="{FF2B5EF4-FFF2-40B4-BE49-F238E27FC236}">
                  <a16:creationId xmlns:a16="http://schemas.microsoft.com/office/drawing/2014/main" id="{17DB40B5-032E-4CEA-84E9-849C2817E7AD}"/>
                </a:ext>
              </a:extLst>
            </p:cNvPr>
            <p:cNvSpPr>
              <a:spLocks noChangeArrowheads="1"/>
            </p:cNvSpPr>
            <p:nvPr/>
          </p:nvSpPr>
          <p:spPr bwMode="auto">
            <a:xfrm>
              <a:off x="1362446" y="2594055"/>
              <a:ext cx="405382" cy="263944"/>
            </a:xfrm>
            <a:custGeom>
              <a:avLst/>
              <a:gdLst>
                <a:gd name="connsiteX0" fmla="*/ 1670189 w 3853452"/>
                <a:gd name="connsiteY0" fmla="*/ 3 h 2508981"/>
                <a:gd name="connsiteX1" fmla="*/ 2090495 w 3853452"/>
                <a:gd name="connsiteY1" fmla="*/ 156254 h 2508981"/>
                <a:gd name="connsiteX2" fmla="*/ 3069967 w 3853452"/>
                <a:gd name="connsiteY2" fmla="*/ 85249 h 2508981"/>
                <a:gd name="connsiteX3" fmla="*/ 3254183 w 3853452"/>
                <a:gd name="connsiteY3" fmla="*/ 134709 h 2508981"/>
                <a:gd name="connsiteX4" fmla="*/ 3254183 w 3853452"/>
                <a:gd name="connsiteY4" fmla="*/ 760653 h 2508981"/>
                <a:gd name="connsiteX5" fmla="*/ 3264018 w 3853452"/>
                <a:gd name="connsiteY5" fmla="*/ 751522 h 2508981"/>
                <a:gd name="connsiteX6" fmla="*/ 3480402 w 3853452"/>
                <a:gd name="connsiteY6" fmla="*/ 663719 h 2508981"/>
                <a:gd name="connsiteX7" fmla="*/ 3853452 w 3853452"/>
                <a:gd name="connsiteY7" fmla="*/ 1132937 h 2508981"/>
                <a:gd name="connsiteX8" fmla="*/ 3480402 w 3853452"/>
                <a:gd name="connsiteY8" fmla="*/ 1602857 h 2508981"/>
                <a:gd name="connsiteX9" fmla="*/ 3264018 w 3853452"/>
                <a:gd name="connsiteY9" fmla="*/ 1514352 h 2508981"/>
                <a:gd name="connsiteX10" fmla="*/ 3254183 w 3853452"/>
                <a:gd name="connsiteY10" fmla="*/ 1505220 h 2508981"/>
                <a:gd name="connsiteX11" fmla="*/ 3254183 w 3853452"/>
                <a:gd name="connsiteY11" fmla="*/ 2508981 h 2508981"/>
                <a:gd name="connsiteX12" fmla="*/ 2292400 w 3853452"/>
                <a:gd name="connsiteY12" fmla="*/ 2508981 h 2508981"/>
                <a:gd name="connsiteX13" fmla="*/ 2406212 w 3853452"/>
                <a:gd name="connsiteY13" fmla="*/ 2266645 h 2508981"/>
                <a:gd name="connsiteX14" fmla="*/ 1936211 w 3853452"/>
                <a:gd name="connsiteY14" fmla="*/ 1893659 h 2508981"/>
                <a:gd name="connsiteX15" fmla="*/ 1466911 w 3853452"/>
                <a:gd name="connsiteY15" fmla="*/ 2266645 h 2508981"/>
                <a:gd name="connsiteX16" fmla="*/ 1581426 w 3853452"/>
                <a:gd name="connsiteY16" fmla="*/ 2508981 h 2508981"/>
                <a:gd name="connsiteX17" fmla="*/ 609105 w 3853452"/>
                <a:gd name="connsiteY17" fmla="*/ 2508981 h 2508981"/>
                <a:gd name="connsiteX18" fmla="*/ 609105 w 3853452"/>
                <a:gd name="connsiteY18" fmla="*/ 1496089 h 2508981"/>
                <a:gd name="connsiteX19" fmla="*/ 599270 w 3853452"/>
                <a:gd name="connsiteY19" fmla="*/ 1505220 h 2508981"/>
                <a:gd name="connsiteX20" fmla="*/ 373051 w 3853452"/>
                <a:gd name="connsiteY20" fmla="*/ 1602857 h 2508981"/>
                <a:gd name="connsiteX21" fmla="*/ 0 w 3853452"/>
                <a:gd name="connsiteY21" fmla="*/ 1132937 h 2508981"/>
                <a:gd name="connsiteX22" fmla="*/ 373051 w 3853452"/>
                <a:gd name="connsiteY22" fmla="*/ 663719 h 2508981"/>
                <a:gd name="connsiteX23" fmla="*/ 599270 w 3853452"/>
                <a:gd name="connsiteY23" fmla="*/ 760653 h 2508981"/>
                <a:gd name="connsiteX24" fmla="*/ 609105 w 3853452"/>
                <a:gd name="connsiteY24" fmla="*/ 770487 h 2508981"/>
                <a:gd name="connsiteX25" fmla="*/ 609105 w 3853452"/>
                <a:gd name="connsiteY25" fmla="*/ 268384 h 2508981"/>
                <a:gd name="connsiteX26" fmla="*/ 633107 w 3853452"/>
                <a:gd name="connsiteY26" fmla="*/ 221786 h 2508981"/>
                <a:gd name="connsiteX27" fmla="*/ 1287996 w 3853452"/>
                <a:gd name="connsiteY27" fmla="*/ 128446 h 2508981"/>
                <a:gd name="connsiteX28" fmla="*/ 1670189 w 3853452"/>
                <a:gd name="connsiteY28" fmla="*/ 3 h 2508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853452" h="2508981">
                  <a:moveTo>
                    <a:pt x="1670189" y="3"/>
                  </a:moveTo>
                  <a:cubicBezTo>
                    <a:pt x="1920326" y="-775"/>
                    <a:pt x="2090495" y="156254"/>
                    <a:pt x="2090495" y="156254"/>
                  </a:cubicBezTo>
                  <a:cubicBezTo>
                    <a:pt x="2474792" y="38560"/>
                    <a:pt x="2799329" y="30754"/>
                    <a:pt x="3069967" y="85249"/>
                  </a:cubicBezTo>
                  <a:lnTo>
                    <a:pt x="3254183" y="134709"/>
                  </a:lnTo>
                  <a:lnTo>
                    <a:pt x="3254183" y="760653"/>
                  </a:lnTo>
                  <a:cubicBezTo>
                    <a:pt x="3256993" y="757141"/>
                    <a:pt x="3260506" y="754331"/>
                    <a:pt x="3264018" y="751522"/>
                  </a:cubicBezTo>
                  <a:cubicBezTo>
                    <a:pt x="3324437" y="696030"/>
                    <a:pt x="3399609" y="663719"/>
                    <a:pt x="3480402" y="663719"/>
                  </a:cubicBezTo>
                  <a:cubicBezTo>
                    <a:pt x="3686247" y="663719"/>
                    <a:pt x="3853452" y="873743"/>
                    <a:pt x="3853452" y="1132937"/>
                  </a:cubicBezTo>
                  <a:cubicBezTo>
                    <a:pt x="3853452" y="1392130"/>
                    <a:pt x="3686247" y="1602857"/>
                    <a:pt x="3480402" y="1602857"/>
                  </a:cubicBezTo>
                  <a:cubicBezTo>
                    <a:pt x="3399609" y="1602857"/>
                    <a:pt x="3324437" y="1569843"/>
                    <a:pt x="3264018" y="1514352"/>
                  </a:cubicBezTo>
                  <a:cubicBezTo>
                    <a:pt x="3260506" y="1511542"/>
                    <a:pt x="3256993" y="1508732"/>
                    <a:pt x="3254183" y="1505220"/>
                  </a:cubicBezTo>
                  <a:lnTo>
                    <a:pt x="3254183" y="2508981"/>
                  </a:lnTo>
                  <a:lnTo>
                    <a:pt x="2292400" y="2508981"/>
                  </a:lnTo>
                  <a:cubicBezTo>
                    <a:pt x="2363357" y="2443655"/>
                    <a:pt x="2406212" y="2359365"/>
                    <a:pt x="2406212" y="2266645"/>
                  </a:cubicBezTo>
                  <a:cubicBezTo>
                    <a:pt x="2406212" y="2060836"/>
                    <a:pt x="2196152" y="1893659"/>
                    <a:pt x="1936211" y="1893659"/>
                  </a:cubicBezTo>
                  <a:cubicBezTo>
                    <a:pt x="1677674" y="1893659"/>
                    <a:pt x="1466911" y="2060836"/>
                    <a:pt x="1466911" y="2266645"/>
                  </a:cubicBezTo>
                  <a:cubicBezTo>
                    <a:pt x="1466911" y="2359365"/>
                    <a:pt x="1509766" y="2443655"/>
                    <a:pt x="1581426" y="2508981"/>
                  </a:cubicBezTo>
                  <a:lnTo>
                    <a:pt x="609105" y="2508981"/>
                  </a:lnTo>
                  <a:lnTo>
                    <a:pt x="609105" y="1496089"/>
                  </a:lnTo>
                  <a:lnTo>
                    <a:pt x="599270" y="1505220"/>
                  </a:lnTo>
                  <a:cubicBezTo>
                    <a:pt x="536743" y="1566331"/>
                    <a:pt x="458059" y="1602857"/>
                    <a:pt x="373051" y="1602857"/>
                  </a:cubicBezTo>
                  <a:cubicBezTo>
                    <a:pt x="166503" y="1602857"/>
                    <a:pt x="0" y="1392130"/>
                    <a:pt x="0" y="1132937"/>
                  </a:cubicBezTo>
                  <a:cubicBezTo>
                    <a:pt x="0" y="873743"/>
                    <a:pt x="166503" y="663719"/>
                    <a:pt x="373051" y="663719"/>
                  </a:cubicBezTo>
                  <a:cubicBezTo>
                    <a:pt x="458059" y="663719"/>
                    <a:pt x="536743" y="700245"/>
                    <a:pt x="599270" y="760653"/>
                  </a:cubicBezTo>
                  <a:cubicBezTo>
                    <a:pt x="602783" y="764165"/>
                    <a:pt x="605593" y="766975"/>
                    <a:pt x="609105" y="770487"/>
                  </a:cubicBezTo>
                  <a:lnTo>
                    <a:pt x="609105" y="268384"/>
                  </a:lnTo>
                  <a:lnTo>
                    <a:pt x="633107" y="221786"/>
                  </a:lnTo>
                  <a:cubicBezTo>
                    <a:pt x="837362" y="-102664"/>
                    <a:pt x="1287996" y="128446"/>
                    <a:pt x="1287996" y="128446"/>
                  </a:cubicBezTo>
                  <a:cubicBezTo>
                    <a:pt x="1426269" y="33315"/>
                    <a:pt x="1556490" y="357"/>
                    <a:pt x="1670189" y="3"/>
                  </a:cubicBezTo>
                  <a:close/>
                </a:path>
              </a:pathLst>
            </a:custGeom>
            <a:solidFill>
              <a:schemeClr val="bg2"/>
            </a:solidFill>
            <a:ln w="12700">
              <a:solidFill>
                <a:schemeClr val="bg1"/>
              </a:solidFill>
            </a:ln>
            <a:effectLst/>
          </p:spPr>
          <p:txBody>
            <a:bodyPr wrap="square" anchor="ctr">
              <a:noAutofit/>
            </a:bodyPr>
            <a:lstStyle/>
            <a:p>
              <a:endParaRPr lang="en-US"/>
            </a:p>
          </p:txBody>
        </p:sp>
        <p:sp>
          <p:nvSpPr>
            <p:cNvPr id="26" name="Freeform 71">
              <a:extLst>
                <a:ext uri="{FF2B5EF4-FFF2-40B4-BE49-F238E27FC236}">
                  <a16:creationId xmlns:a16="http://schemas.microsoft.com/office/drawing/2014/main" id="{D72AD670-5CCD-447D-A042-CA168A2758A4}"/>
                </a:ext>
              </a:extLst>
            </p:cNvPr>
            <p:cNvSpPr>
              <a:spLocks noChangeArrowheads="1"/>
            </p:cNvSpPr>
            <p:nvPr/>
          </p:nvSpPr>
          <p:spPr bwMode="auto">
            <a:xfrm>
              <a:off x="1161909" y="2616203"/>
              <a:ext cx="264671" cy="306656"/>
            </a:xfrm>
            <a:custGeom>
              <a:avLst/>
              <a:gdLst>
                <a:gd name="connsiteX0" fmla="*/ 2177256 w 2515893"/>
                <a:gd name="connsiteY0" fmla="*/ 602 h 2914988"/>
                <a:gd name="connsiteX1" fmla="*/ 2501999 w 2515893"/>
                <a:gd name="connsiteY1" fmla="*/ 83784 h 2914988"/>
                <a:gd name="connsiteX2" fmla="*/ 2515893 w 2515893"/>
                <a:gd name="connsiteY2" fmla="*/ 56810 h 2914988"/>
                <a:gd name="connsiteX3" fmla="*/ 2515893 w 2515893"/>
                <a:gd name="connsiteY3" fmla="*/ 550459 h 2914988"/>
                <a:gd name="connsiteX4" fmla="*/ 2289071 w 2515893"/>
                <a:gd name="connsiteY4" fmla="*/ 453489 h 2914988"/>
                <a:gd name="connsiteX5" fmla="*/ 1916885 w 2515893"/>
                <a:gd name="connsiteY5" fmla="*/ 922881 h 2914988"/>
                <a:gd name="connsiteX6" fmla="*/ 2289071 w 2515893"/>
                <a:gd name="connsiteY6" fmla="*/ 1392976 h 2914988"/>
                <a:gd name="connsiteX7" fmla="*/ 2515893 w 2515893"/>
                <a:gd name="connsiteY7" fmla="*/ 1295303 h 2914988"/>
                <a:gd name="connsiteX8" fmla="*/ 2515893 w 2515893"/>
                <a:gd name="connsiteY8" fmla="*/ 2299438 h 2914988"/>
                <a:gd name="connsiteX9" fmla="*/ 1511695 w 2515893"/>
                <a:gd name="connsiteY9" fmla="*/ 2299438 h 2914988"/>
                <a:gd name="connsiteX10" fmla="*/ 1625458 w 2515893"/>
                <a:gd name="connsiteY10" fmla="*/ 2542566 h 2914988"/>
                <a:gd name="connsiteX11" fmla="*/ 1155662 w 2515893"/>
                <a:gd name="connsiteY11" fmla="*/ 2914988 h 2914988"/>
                <a:gd name="connsiteX12" fmla="*/ 686568 w 2515893"/>
                <a:gd name="connsiteY12" fmla="*/ 2542566 h 2914988"/>
                <a:gd name="connsiteX13" fmla="*/ 801033 w 2515893"/>
                <a:gd name="connsiteY13" fmla="*/ 2299438 h 2914988"/>
                <a:gd name="connsiteX14" fmla="*/ 66442 w 2515893"/>
                <a:gd name="connsiteY14" fmla="*/ 2299438 h 2914988"/>
                <a:gd name="connsiteX15" fmla="*/ 41993 w 2515893"/>
                <a:gd name="connsiteY15" fmla="*/ 2239644 h 2914988"/>
                <a:gd name="connsiteX16" fmla="*/ 687716 w 2515893"/>
                <a:gd name="connsiteY16" fmla="*/ 1011680 h 2914988"/>
                <a:gd name="connsiteX17" fmla="*/ 1227757 w 2515893"/>
                <a:gd name="connsiteY17" fmla="*/ 513095 h 2914988"/>
                <a:gd name="connsiteX18" fmla="*/ 1920004 w 2515893"/>
                <a:gd name="connsiteY18" fmla="*/ 167207 h 2914988"/>
                <a:gd name="connsiteX19" fmla="*/ 2177256 w 2515893"/>
                <a:gd name="connsiteY19" fmla="*/ 602 h 2914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15893" h="2914988">
                  <a:moveTo>
                    <a:pt x="2177256" y="602"/>
                  </a:moveTo>
                  <a:cubicBezTo>
                    <a:pt x="2339639" y="-8260"/>
                    <a:pt x="2501999" y="83784"/>
                    <a:pt x="2501999" y="83784"/>
                  </a:cubicBezTo>
                  <a:lnTo>
                    <a:pt x="2515893" y="56810"/>
                  </a:lnTo>
                  <a:lnTo>
                    <a:pt x="2515893" y="550459"/>
                  </a:lnTo>
                  <a:cubicBezTo>
                    <a:pt x="2452691" y="490028"/>
                    <a:pt x="2374743" y="453489"/>
                    <a:pt x="2289071" y="453489"/>
                  </a:cubicBezTo>
                  <a:cubicBezTo>
                    <a:pt x="2083315" y="453489"/>
                    <a:pt x="1916885" y="663591"/>
                    <a:pt x="1916885" y="922881"/>
                  </a:cubicBezTo>
                  <a:cubicBezTo>
                    <a:pt x="1916885" y="1182171"/>
                    <a:pt x="2083315" y="1392976"/>
                    <a:pt x="2289071" y="1392976"/>
                  </a:cubicBezTo>
                  <a:cubicBezTo>
                    <a:pt x="2374743" y="1392976"/>
                    <a:pt x="2452691" y="1356437"/>
                    <a:pt x="2515893" y="1295303"/>
                  </a:cubicBezTo>
                  <a:lnTo>
                    <a:pt x="2515893" y="2299438"/>
                  </a:lnTo>
                  <a:lnTo>
                    <a:pt x="1511695" y="2299438"/>
                  </a:lnTo>
                  <a:cubicBezTo>
                    <a:pt x="1582621" y="2364787"/>
                    <a:pt x="1625458" y="2449812"/>
                    <a:pt x="1625458" y="2542566"/>
                  </a:cubicBezTo>
                  <a:cubicBezTo>
                    <a:pt x="1625458" y="2747750"/>
                    <a:pt x="1415489" y="2914988"/>
                    <a:pt x="1155662" y="2914988"/>
                  </a:cubicBezTo>
                  <a:cubicBezTo>
                    <a:pt x="896537" y="2914988"/>
                    <a:pt x="686568" y="2747750"/>
                    <a:pt x="686568" y="2542566"/>
                  </a:cubicBezTo>
                  <a:cubicBezTo>
                    <a:pt x="686568" y="2449812"/>
                    <a:pt x="729405" y="2364787"/>
                    <a:pt x="801033" y="2299438"/>
                  </a:cubicBezTo>
                  <a:lnTo>
                    <a:pt x="66442" y="2299438"/>
                  </a:lnTo>
                  <a:lnTo>
                    <a:pt x="41993" y="2239644"/>
                  </a:lnTo>
                  <a:cubicBezTo>
                    <a:pt x="-200690" y="1474330"/>
                    <a:pt x="687716" y="1011680"/>
                    <a:pt x="687716" y="1011680"/>
                  </a:cubicBezTo>
                  <a:cubicBezTo>
                    <a:pt x="701376" y="457967"/>
                    <a:pt x="1227757" y="513095"/>
                    <a:pt x="1227757" y="513095"/>
                  </a:cubicBezTo>
                  <a:cubicBezTo>
                    <a:pt x="1393623" y="14997"/>
                    <a:pt x="1920004" y="167207"/>
                    <a:pt x="1920004" y="167207"/>
                  </a:cubicBezTo>
                  <a:cubicBezTo>
                    <a:pt x="1982387" y="47561"/>
                    <a:pt x="2079826" y="5918"/>
                    <a:pt x="2177256" y="602"/>
                  </a:cubicBezTo>
                  <a:close/>
                </a:path>
              </a:pathLst>
            </a:custGeom>
            <a:solidFill>
              <a:schemeClr val="bg2"/>
            </a:solidFill>
            <a:ln w="12700">
              <a:solidFill>
                <a:schemeClr val="bg1"/>
              </a:solidFill>
            </a:ln>
            <a:effectLst/>
          </p:spPr>
          <p:txBody>
            <a:bodyPr wrap="square" anchor="ctr">
              <a:noAutofit/>
            </a:bodyPr>
            <a:lstStyle/>
            <a:p>
              <a:endParaRPr lang="en-US" dirty="0"/>
            </a:p>
          </p:txBody>
        </p:sp>
        <p:sp>
          <p:nvSpPr>
            <p:cNvPr id="27" name="Freeform 132">
              <a:extLst>
                <a:ext uri="{FF2B5EF4-FFF2-40B4-BE49-F238E27FC236}">
                  <a16:creationId xmlns:a16="http://schemas.microsoft.com/office/drawing/2014/main" id="{27358889-FC75-4028-BC04-C2A03A09EDC5}"/>
                </a:ext>
              </a:extLst>
            </p:cNvPr>
            <p:cNvSpPr>
              <a:spLocks noChangeArrowheads="1"/>
            </p:cNvSpPr>
            <p:nvPr/>
          </p:nvSpPr>
          <p:spPr bwMode="auto">
            <a:xfrm>
              <a:off x="1426655" y="2793213"/>
              <a:ext cx="278270" cy="387438"/>
            </a:xfrm>
            <a:custGeom>
              <a:avLst/>
              <a:gdLst>
                <a:gd name="connsiteX0" fmla="*/ 1480544 w 2950116"/>
                <a:gd name="connsiteY0" fmla="*/ 0 h 7407439"/>
                <a:gd name="connsiteX1" fmla="*/ 2004888 w 2950116"/>
                <a:gd name="connsiteY1" fmla="*/ 416249 h 7407439"/>
                <a:gd name="connsiteX2" fmla="*/ 1877133 w 2950116"/>
                <a:gd name="connsiteY2" fmla="*/ 686693 h 7407439"/>
                <a:gd name="connsiteX3" fmla="*/ 2950116 w 2950116"/>
                <a:gd name="connsiteY3" fmla="*/ 686693 h 7407439"/>
                <a:gd name="connsiteX4" fmla="*/ 2950116 w 2950116"/>
                <a:gd name="connsiteY4" fmla="*/ 1773956 h 7407439"/>
                <a:gd name="connsiteX5" fmla="*/ 2661689 w 2950116"/>
                <a:gd name="connsiteY5" fmla="*/ 1626584 h 7407439"/>
                <a:gd name="connsiteX6" fmla="*/ 2245506 w 2950116"/>
                <a:gd name="connsiteY6" fmla="*/ 2150226 h 7407439"/>
                <a:gd name="connsiteX7" fmla="*/ 2661689 w 2950116"/>
                <a:gd name="connsiteY7" fmla="*/ 2673869 h 7407439"/>
                <a:gd name="connsiteX8" fmla="*/ 2950116 w 2950116"/>
                <a:gd name="connsiteY8" fmla="*/ 2526496 h 7407439"/>
                <a:gd name="connsiteX9" fmla="*/ 2950116 w 2950116"/>
                <a:gd name="connsiteY9" fmla="*/ 3648887 h 7407439"/>
                <a:gd name="connsiteX10" fmla="*/ 2950116 w 2950116"/>
                <a:gd name="connsiteY10" fmla="*/ 3649034 h 7407439"/>
                <a:gd name="connsiteX11" fmla="*/ 2950116 w 2950116"/>
                <a:gd name="connsiteY11" fmla="*/ 4079420 h 7407439"/>
                <a:gd name="connsiteX12" fmla="*/ 2907059 w 2950116"/>
                <a:gd name="connsiteY12" fmla="*/ 4094923 h 7407439"/>
                <a:gd name="connsiteX13" fmla="*/ 2623619 w 2950116"/>
                <a:gd name="connsiteY13" fmla="*/ 4084934 h 7407439"/>
                <a:gd name="connsiteX14" fmla="*/ 2700623 w 2950116"/>
                <a:gd name="connsiteY14" fmla="*/ 4194239 h 7407439"/>
                <a:gd name="connsiteX15" fmla="*/ 2712563 w 2950116"/>
                <a:gd name="connsiteY15" fmla="*/ 4219405 h 7407439"/>
                <a:gd name="connsiteX16" fmla="*/ 2715838 w 2950116"/>
                <a:gd name="connsiteY16" fmla="*/ 4221231 h 7407439"/>
                <a:gd name="connsiteX17" fmla="*/ 2919703 w 2950116"/>
                <a:gd name="connsiteY17" fmla="*/ 5478203 h 7407439"/>
                <a:gd name="connsiteX18" fmla="*/ 2924786 w 2950116"/>
                <a:gd name="connsiteY18" fmla="*/ 5796942 h 7407439"/>
                <a:gd name="connsiteX19" fmla="*/ 2924863 w 2950116"/>
                <a:gd name="connsiteY19" fmla="*/ 5796942 h 7407439"/>
                <a:gd name="connsiteX20" fmla="*/ 2924863 w 2950116"/>
                <a:gd name="connsiteY20" fmla="*/ 5801796 h 7407439"/>
                <a:gd name="connsiteX21" fmla="*/ 2924863 w 2950116"/>
                <a:gd name="connsiteY21" fmla="*/ 7407439 h 7407439"/>
                <a:gd name="connsiteX22" fmla="*/ 2670878 w 2950116"/>
                <a:gd name="connsiteY22" fmla="*/ 7407439 h 7407439"/>
                <a:gd name="connsiteX23" fmla="*/ 2416893 w 2950116"/>
                <a:gd name="connsiteY23" fmla="*/ 7407439 h 7407439"/>
                <a:gd name="connsiteX24" fmla="*/ 2416893 w 2950116"/>
                <a:gd name="connsiteY24" fmla="*/ 5801796 h 7407439"/>
                <a:gd name="connsiteX25" fmla="*/ 2416893 w 2950116"/>
                <a:gd name="connsiteY25" fmla="*/ 5796942 h 7407439"/>
                <a:gd name="connsiteX26" fmla="*/ 2416970 w 2950116"/>
                <a:gd name="connsiteY26" fmla="*/ 5796942 h 7407439"/>
                <a:gd name="connsiteX27" fmla="*/ 2422053 w 2950116"/>
                <a:gd name="connsiteY27" fmla="*/ 5478203 h 7407439"/>
                <a:gd name="connsiteX28" fmla="*/ 2451970 w 2950116"/>
                <a:gd name="connsiteY28" fmla="*/ 4996471 h 7407439"/>
                <a:gd name="connsiteX29" fmla="*/ 2435825 w 2950116"/>
                <a:gd name="connsiteY29" fmla="*/ 4867539 h 7407439"/>
                <a:gd name="connsiteX30" fmla="*/ 2384023 w 2950116"/>
                <a:gd name="connsiteY30" fmla="*/ 4747345 h 7407439"/>
                <a:gd name="connsiteX31" fmla="*/ 2384023 w 2950116"/>
                <a:gd name="connsiteY31" fmla="*/ 4747343 h 7407439"/>
                <a:gd name="connsiteX32" fmla="*/ 2322701 w 2950116"/>
                <a:gd name="connsiteY32" fmla="*/ 4605061 h 7407439"/>
                <a:gd name="connsiteX33" fmla="*/ 2021085 w 2950116"/>
                <a:gd name="connsiteY33" fmla="*/ 4081129 h 7407439"/>
                <a:gd name="connsiteX34" fmla="*/ 1984288 w 2950116"/>
                <a:gd name="connsiteY34" fmla="*/ 4029127 h 7407439"/>
                <a:gd name="connsiteX35" fmla="*/ 1965208 w 2950116"/>
                <a:gd name="connsiteY35" fmla="*/ 4002163 h 7407439"/>
                <a:gd name="connsiteX36" fmla="*/ 1712277 w 2950116"/>
                <a:gd name="connsiteY36" fmla="*/ 3699169 h 7407439"/>
                <a:gd name="connsiteX37" fmla="*/ 1079506 w 2950116"/>
                <a:gd name="connsiteY37" fmla="*/ 2973343 h 7407439"/>
                <a:gd name="connsiteX38" fmla="*/ 52886 w 2950116"/>
                <a:gd name="connsiteY38" fmla="*/ 3106375 h 7407439"/>
                <a:gd name="connsiteX39" fmla="*/ 0 w 2950116"/>
                <a:gd name="connsiteY39" fmla="*/ 3095038 h 7407439"/>
                <a:gd name="connsiteX40" fmla="*/ 0 w 2950116"/>
                <a:gd name="connsiteY40" fmla="*/ 2539038 h 7407439"/>
                <a:gd name="connsiteX41" fmla="*/ 277455 w 2950116"/>
                <a:gd name="connsiteY41" fmla="*/ 2673869 h 7407439"/>
                <a:gd name="connsiteX42" fmla="*/ 693638 w 2950116"/>
                <a:gd name="connsiteY42" fmla="*/ 2150226 h 7407439"/>
                <a:gd name="connsiteX43" fmla="*/ 277455 w 2950116"/>
                <a:gd name="connsiteY43" fmla="*/ 1626584 h 7407439"/>
                <a:gd name="connsiteX44" fmla="*/ 0 w 2950116"/>
                <a:gd name="connsiteY44" fmla="*/ 1761413 h 7407439"/>
                <a:gd name="connsiteX45" fmla="*/ 0 w 2950116"/>
                <a:gd name="connsiteY45" fmla="*/ 686693 h 7407439"/>
                <a:gd name="connsiteX46" fmla="*/ 1083956 w 2950116"/>
                <a:gd name="connsiteY46" fmla="*/ 686693 h 7407439"/>
                <a:gd name="connsiteX47" fmla="*/ 956985 w 2950116"/>
                <a:gd name="connsiteY47" fmla="*/ 416249 h 7407439"/>
                <a:gd name="connsiteX48" fmla="*/ 1480544 w 2950116"/>
                <a:gd name="connsiteY48" fmla="*/ 0 h 7407439"/>
                <a:gd name="connsiteX0" fmla="*/ 1480544 w 2950116"/>
                <a:gd name="connsiteY0" fmla="*/ 0 h 7407439"/>
                <a:gd name="connsiteX1" fmla="*/ 2004888 w 2950116"/>
                <a:gd name="connsiteY1" fmla="*/ 416249 h 7407439"/>
                <a:gd name="connsiteX2" fmla="*/ 1877133 w 2950116"/>
                <a:gd name="connsiteY2" fmla="*/ 686693 h 7407439"/>
                <a:gd name="connsiteX3" fmla="*/ 2950116 w 2950116"/>
                <a:gd name="connsiteY3" fmla="*/ 686693 h 7407439"/>
                <a:gd name="connsiteX4" fmla="*/ 2950116 w 2950116"/>
                <a:gd name="connsiteY4" fmla="*/ 1773956 h 7407439"/>
                <a:gd name="connsiteX5" fmla="*/ 2661689 w 2950116"/>
                <a:gd name="connsiteY5" fmla="*/ 1626584 h 7407439"/>
                <a:gd name="connsiteX6" fmla="*/ 2245506 w 2950116"/>
                <a:gd name="connsiteY6" fmla="*/ 2150226 h 7407439"/>
                <a:gd name="connsiteX7" fmla="*/ 2661689 w 2950116"/>
                <a:gd name="connsiteY7" fmla="*/ 2673869 h 7407439"/>
                <a:gd name="connsiteX8" fmla="*/ 2950116 w 2950116"/>
                <a:gd name="connsiteY8" fmla="*/ 2526496 h 7407439"/>
                <a:gd name="connsiteX9" fmla="*/ 2950116 w 2950116"/>
                <a:gd name="connsiteY9" fmla="*/ 3648887 h 7407439"/>
                <a:gd name="connsiteX10" fmla="*/ 2950116 w 2950116"/>
                <a:gd name="connsiteY10" fmla="*/ 3649034 h 7407439"/>
                <a:gd name="connsiteX11" fmla="*/ 2950116 w 2950116"/>
                <a:gd name="connsiteY11" fmla="*/ 4079420 h 7407439"/>
                <a:gd name="connsiteX12" fmla="*/ 2907059 w 2950116"/>
                <a:gd name="connsiteY12" fmla="*/ 4094923 h 7407439"/>
                <a:gd name="connsiteX13" fmla="*/ 2623619 w 2950116"/>
                <a:gd name="connsiteY13" fmla="*/ 4084934 h 7407439"/>
                <a:gd name="connsiteX14" fmla="*/ 2700623 w 2950116"/>
                <a:gd name="connsiteY14" fmla="*/ 4194239 h 7407439"/>
                <a:gd name="connsiteX15" fmla="*/ 2712563 w 2950116"/>
                <a:gd name="connsiteY15" fmla="*/ 4219405 h 7407439"/>
                <a:gd name="connsiteX16" fmla="*/ 2715838 w 2950116"/>
                <a:gd name="connsiteY16" fmla="*/ 4221231 h 7407439"/>
                <a:gd name="connsiteX17" fmla="*/ 2919703 w 2950116"/>
                <a:gd name="connsiteY17" fmla="*/ 5478203 h 7407439"/>
                <a:gd name="connsiteX18" fmla="*/ 2924786 w 2950116"/>
                <a:gd name="connsiteY18" fmla="*/ 5796942 h 7407439"/>
                <a:gd name="connsiteX19" fmla="*/ 2924863 w 2950116"/>
                <a:gd name="connsiteY19" fmla="*/ 5796942 h 7407439"/>
                <a:gd name="connsiteX20" fmla="*/ 2924863 w 2950116"/>
                <a:gd name="connsiteY20" fmla="*/ 5801796 h 7407439"/>
                <a:gd name="connsiteX21" fmla="*/ 2670878 w 2950116"/>
                <a:gd name="connsiteY21" fmla="*/ 7407439 h 7407439"/>
                <a:gd name="connsiteX22" fmla="*/ 2416893 w 2950116"/>
                <a:gd name="connsiteY22" fmla="*/ 7407439 h 7407439"/>
                <a:gd name="connsiteX23" fmla="*/ 2416893 w 2950116"/>
                <a:gd name="connsiteY23" fmla="*/ 5801796 h 7407439"/>
                <a:gd name="connsiteX24" fmla="*/ 2416893 w 2950116"/>
                <a:gd name="connsiteY24" fmla="*/ 5796942 h 7407439"/>
                <a:gd name="connsiteX25" fmla="*/ 2416970 w 2950116"/>
                <a:gd name="connsiteY25" fmla="*/ 5796942 h 7407439"/>
                <a:gd name="connsiteX26" fmla="*/ 2422053 w 2950116"/>
                <a:gd name="connsiteY26" fmla="*/ 5478203 h 7407439"/>
                <a:gd name="connsiteX27" fmla="*/ 2451970 w 2950116"/>
                <a:gd name="connsiteY27" fmla="*/ 4996471 h 7407439"/>
                <a:gd name="connsiteX28" fmla="*/ 2435825 w 2950116"/>
                <a:gd name="connsiteY28" fmla="*/ 4867539 h 7407439"/>
                <a:gd name="connsiteX29" fmla="*/ 2384023 w 2950116"/>
                <a:gd name="connsiteY29" fmla="*/ 4747345 h 7407439"/>
                <a:gd name="connsiteX30" fmla="*/ 2384023 w 2950116"/>
                <a:gd name="connsiteY30" fmla="*/ 4747343 h 7407439"/>
                <a:gd name="connsiteX31" fmla="*/ 2322701 w 2950116"/>
                <a:gd name="connsiteY31" fmla="*/ 4605061 h 7407439"/>
                <a:gd name="connsiteX32" fmla="*/ 2021085 w 2950116"/>
                <a:gd name="connsiteY32" fmla="*/ 4081129 h 7407439"/>
                <a:gd name="connsiteX33" fmla="*/ 1984288 w 2950116"/>
                <a:gd name="connsiteY33" fmla="*/ 4029127 h 7407439"/>
                <a:gd name="connsiteX34" fmla="*/ 1965208 w 2950116"/>
                <a:gd name="connsiteY34" fmla="*/ 4002163 h 7407439"/>
                <a:gd name="connsiteX35" fmla="*/ 1712277 w 2950116"/>
                <a:gd name="connsiteY35" fmla="*/ 3699169 h 7407439"/>
                <a:gd name="connsiteX36" fmla="*/ 1079506 w 2950116"/>
                <a:gd name="connsiteY36" fmla="*/ 2973343 h 7407439"/>
                <a:gd name="connsiteX37" fmla="*/ 52886 w 2950116"/>
                <a:gd name="connsiteY37" fmla="*/ 3106375 h 7407439"/>
                <a:gd name="connsiteX38" fmla="*/ 0 w 2950116"/>
                <a:gd name="connsiteY38" fmla="*/ 3095038 h 7407439"/>
                <a:gd name="connsiteX39" fmla="*/ 0 w 2950116"/>
                <a:gd name="connsiteY39" fmla="*/ 2539038 h 7407439"/>
                <a:gd name="connsiteX40" fmla="*/ 277455 w 2950116"/>
                <a:gd name="connsiteY40" fmla="*/ 2673869 h 7407439"/>
                <a:gd name="connsiteX41" fmla="*/ 693638 w 2950116"/>
                <a:gd name="connsiteY41" fmla="*/ 2150226 h 7407439"/>
                <a:gd name="connsiteX42" fmla="*/ 277455 w 2950116"/>
                <a:gd name="connsiteY42" fmla="*/ 1626584 h 7407439"/>
                <a:gd name="connsiteX43" fmla="*/ 0 w 2950116"/>
                <a:gd name="connsiteY43" fmla="*/ 1761413 h 7407439"/>
                <a:gd name="connsiteX44" fmla="*/ 0 w 2950116"/>
                <a:gd name="connsiteY44" fmla="*/ 686693 h 7407439"/>
                <a:gd name="connsiteX45" fmla="*/ 1083956 w 2950116"/>
                <a:gd name="connsiteY45" fmla="*/ 686693 h 7407439"/>
                <a:gd name="connsiteX46" fmla="*/ 956985 w 2950116"/>
                <a:gd name="connsiteY46" fmla="*/ 416249 h 7407439"/>
                <a:gd name="connsiteX47" fmla="*/ 1480544 w 2950116"/>
                <a:gd name="connsiteY47" fmla="*/ 0 h 7407439"/>
                <a:gd name="connsiteX0" fmla="*/ 1480544 w 2950116"/>
                <a:gd name="connsiteY0" fmla="*/ 0 h 7407439"/>
                <a:gd name="connsiteX1" fmla="*/ 2004888 w 2950116"/>
                <a:gd name="connsiteY1" fmla="*/ 416249 h 7407439"/>
                <a:gd name="connsiteX2" fmla="*/ 1877133 w 2950116"/>
                <a:gd name="connsiteY2" fmla="*/ 686693 h 7407439"/>
                <a:gd name="connsiteX3" fmla="*/ 2950116 w 2950116"/>
                <a:gd name="connsiteY3" fmla="*/ 686693 h 7407439"/>
                <a:gd name="connsiteX4" fmla="*/ 2950116 w 2950116"/>
                <a:gd name="connsiteY4" fmla="*/ 1773956 h 7407439"/>
                <a:gd name="connsiteX5" fmla="*/ 2661689 w 2950116"/>
                <a:gd name="connsiteY5" fmla="*/ 1626584 h 7407439"/>
                <a:gd name="connsiteX6" fmla="*/ 2245506 w 2950116"/>
                <a:gd name="connsiteY6" fmla="*/ 2150226 h 7407439"/>
                <a:gd name="connsiteX7" fmla="*/ 2661689 w 2950116"/>
                <a:gd name="connsiteY7" fmla="*/ 2673869 h 7407439"/>
                <a:gd name="connsiteX8" fmla="*/ 2950116 w 2950116"/>
                <a:gd name="connsiteY8" fmla="*/ 2526496 h 7407439"/>
                <a:gd name="connsiteX9" fmla="*/ 2950116 w 2950116"/>
                <a:gd name="connsiteY9" fmla="*/ 3648887 h 7407439"/>
                <a:gd name="connsiteX10" fmla="*/ 2950116 w 2950116"/>
                <a:gd name="connsiteY10" fmla="*/ 3649034 h 7407439"/>
                <a:gd name="connsiteX11" fmla="*/ 2950116 w 2950116"/>
                <a:gd name="connsiteY11" fmla="*/ 4079420 h 7407439"/>
                <a:gd name="connsiteX12" fmla="*/ 2907059 w 2950116"/>
                <a:gd name="connsiteY12" fmla="*/ 4094923 h 7407439"/>
                <a:gd name="connsiteX13" fmla="*/ 2623619 w 2950116"/>
                <a:gd name="connsiteY13" fmla="*/ 4084934 h 7407439"/>
                <a:gd name="connsiteX14" fmla="*/ 2700623 w 2950116"/>
                <a:gd name="connsiteY14" fmla="*/ 4194239 h 7407439"/>
                <a:gd name="connsiteX15" fmla="*/ 2712563 w 2950116"/>
                <a:gd name="connsiteY15" fmla="*/ 4219405 h 7407439"/>
                <a:gd name="connsiteX16" fmla="*/ 2715838 w 2950116"/>
                <a:gd name="connsiteY16" fmla="*/ 4221231 h 7407439"/>
                <a:gd name="connsiteX17" fmla="*/ 2919703 w 2950116"/>
                <a:gd name="connsiteY17" fmla="*/ 5478203 h 7407439"/>
                <a:gd name="connsiteX18" fmla="*/ 2924786 w 2950116"/>
                <a:gd name="connsiteY18" fmla="*/ 5796942 h 7407439"/>
                <a:gd name="connsiteX19" fmla="*/ 2924863 w 2950116"/>
                <a:gd name="connsiteY19" fmla="*/ 5796942 h 7407439"/>
                <a:gd name="connsiteX20" fmla="*/ 2924863 w 2950116"/>
                <a:gd name="connsiteY20" fmla="*/ 5801796 h 7407439"/>
                <a:gd name="connsiteX21" fmla="*/ 2416893 w 2950116"/>
                <a:gd name="connsiteY21" fmla="*/ 7407439 h 7407439"/>
                <a:gd name="connsiteX22" fmla="*/ 2416893 w 2950116"/>
                <a:gd name="connsiteY22" fmla="*/ 5801796 h 7407439"/>
                <a:gd name="connsiteX23" fmla="*/ 2416893 w 2950116"/>
                <a:gd name="connsiteY23" fmla="*/ 5796942 h 7407439"/>
                <a:gd name="connsiteX24" fmla="*/ 2416970 w 2950116"/>
                <a:gd name="connsiteY24" fmla="*/ 5796942 h 7407439"/>
                <a:gd name="connsiteX25" fmla="*/ 2422053 w 2950116"/>
                <a:gd name="connsiteY25" fmla="*/ 5478203 h 7407439"/>
                <a:gd name="connsiteX26" fmla="*/ 2451970 w 2950116"/>
                <a:gd name="connsiteY26" fmla="*/ 4996471 h 7407439"/>
                <a:gd name="connsiteX27" fmla="*/ 2435825 w 2950116"/>
                <a:gd name="connsiteY27" fmla="*/ 4867539 h 7407439"/>
                <a:gd name="connsiteX28" fmla="*/ 2384023 w 2950116"/>
                <a:gd name="connsiteY28" fmla="*/ 4747345 h 7407439"/>
                <a:gd name="connsiteX29" fmla="*/ 2384023 w 2950116"/>
                <a:gd name="connsiteY29" fmla="*/ 4747343 h 7407439"/>
                <a:gd name="connsiteX30" fmla="*/ 2322701 w 2950116"/>
                <a:gd name="connsiteY30" fmla="*/ 4605061 h 7407439"/>
                <a:gd name="connsiteX31" fmla="*/ 2021085 w 2950116"/>
                <a:gd name="connsiteY31" fmla="*/ 4081129 h 7407439"/>
                <a:gd name="connsiteX32" fmla="*/ 1984288 w 2950116"/>
                <a:gd name="connsiteY32" fmla="*/ 4029127 h 7407439"/>
                <a:gd name="connsiteX33" fmla="*/ 1965208 w 2950116"/>
                <a:gd name="connsiteY33" fmla="*/ 4002163 h 7407439"/>
                <a:gd name="connsiteX34" fmla="*/ 1712277 w 2950116"/>
                <a:gd name="connsiteY34" fmla="*/ 3699169 h 7407439"/>
                <a:gd name="connsiteX35" fmla="*/ 1079506 w 2950116"/>
                <a:gd name="connsiteY35" fmla="*/ 2973343 h 7407439"/>
                <a:gd name="connsiteX36" fmla="*/ 52886 w 2950116"/>
                <a:gd name="connsiteY36" fmla="*/ 3106375 h 7407439"/>
                <a:gd name="connsiteX37" fmla="*/ 0 w 2950116"/>
                <a:gd name="connsiteY37" fmla="*/ 3095038 h 7407439"/>
                <a:gd name="connsiteX38" fmla="*/ 0 w 2950116"/>
                <a:gd name="connsiteY38" fmla="*/ 2539038 h 7407439"/>
                <a:gd name="connsiteX39" fmla="*/ 277455 w 2950116"/>
                <a:gd name="connsiteY39" fmla="*/ 2673869 h 7407439"/>
                <a:gd name="connsiteX40" fmla="*/ 693638 w 2950116"/>
                <a:gd name="connsiteY40" fmla="*/ 2150226 h 7407439"/>
                <a:gd name="connsiteX41" fmla="*/ 277455 w 2950116"/>
                <a:gd name="connsiteY41" fmla="*/ 1626584 h 7407439"/>
                <a:gd name="connsiteX42" fmla="*/ 0 w 2950116"/>
                <a:gd name="connsiteY42" fmla="*/ 1761413 h 7407439"/>
                <a:gd name="connsiteX43" fmla="*/ 0 w 2950116"/>
                <a:gd name="connsiteY43" fmla="*/ 686693 h 7407439"/>
                <a:gd name="connsiteX44" fmla="*/ 1083956 w 2950116"/>
                <a:gd name="connsiteY44" fmla="*/ 686693 h 7407439"/>
                <a:gd name="connsiteX45" fmla="*/ 956985 w 2950116"/>
                <a:gd name="connsiteY45" fmla="*/ 416249 h 7407439"/>
                <a:gd name="connsiteX46" fmla="*/ 1480544 w 2950116"/>
                <a:gd name="connsiteY46" fmla="*/ 0 h 7407439"/>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19703 w 2950116"/>
                <a:gd name="connsiteY17" fmla="*/ 5478203 h 5801796"/>
                <a:gd name="connsiteX18" fmla="*/ 2924786 w 2950116"/>
                <a:gd name="connsiteY18" fmla="*/ 5796942 h 5801796"/>
                <a:gd name="connsiteX19" fmla="*/ 2924863 w 2950116"/>
                <a:gd name="connsiteY19" fmla="*/ 5796942 h 5801796"/>
                <a:gd name="connsiteX20" fmla="*/ 2924863 w 2950116"/>
                <a:gd name="connsiteY20" fmla="*/ 5801796 h 5801796"/>
                <a:gd name="connsiteX21" fmla="*/ 2416893 w 2950116"/>
                <a:gd name="connsiteY21" fmla="*/ 5801796 h 5801796"/>
                <a:gd name="connsiteX22" fmla="*/ 2416893 w 2950116"/>
                <a:gd name="connsiteY22" fmla="*/ 5796942 h 5801796"/>
                <a:gd name="connsiteX23" fmla="*/ 2416970 w 2950116"/>
                <a:gd name="connsiteY23" fmla="*/ 5796942 h 5801796"/>
                <a:gd name="connsiteX24" fmla="*/ 2422053 w 2950116"/>
                <a:gd name="connsiteY24" fmla="*/ 5478203 h 5801796"/>
                <a:gd name="connsiteX25" fmla="*/ 2451970 w 2950116"/>
                <a:gd name="connsiteY25" fmla="*/ 4996471 h 5801796"/>
                <a:gd name="connsiteX26" fmla="*/ 2435825 w 2950116"/>
                <a:gd name="connsiteY26" fmla="*/ 4867539 h 5801796"/>
                <a:gd name="connsiteX27" fmla="*/ 2384023 w 2950116"/>
                <a:gd name="connsiteY27" fmla="*/ 4747345 h 5801796"/>
                <a:gd name="connsiteX28" fmla="*/ 2384023 w 2950116"/>
                <a:gd name="connsiteY28" fmla="*/ 4747343 h 5801796"/>
                <a:gd name="connsiteX29" fmla="*/ 2322701 w 2950116"/>
                <a:gd name="connsiteY29" fmla="*/ 4605061 h 5801796"/>
                <a:gd name="connsiteX30" fmla="*/ 2021085 w 2950116"/>
                <a:gd name="connsiteY30" fmla="*/ 4081129 h 5801796"/>
                <a:gd name="connsiteX31" fmla="*/ 1984288 w 2950116"/>
                <a:gd name="connsiteY31" fmla="*/ 4029127 h 5801796"/>
                <a:gd name="connsiteX32" fmla="*/ 1965208 w 2950116"/>
                <a:gd name="connsiteY32" fmla="*/ 4002163 h 5801796"/>
                <a:gd name="connsiteX33" fmla="*/ 1712277 w 2950116"/>
                <a:gd name="connsiteY33" fmla="*/ 3699169 h 5801796"/>
                <a:gd name="connsiteX34" fmla="*/ 1079506 w 2950116"/>
                <a:gd name="connsiteY34" fmla="*/ 2973343 h 5801796"/>
                <a:gd name="connsiteX35" fmla="*/ 52886 w 2950116"/>
                <a:gd name="connsiteY35" fmla="*/ 3106375 h 5801796"/>
                <a:gd name="connsiteX36" fmla="*/ 0 w 2950116"/>
                <a:gd name="connsiteY36" fmla="*/ 3095038 h 5801796"/>
                <a:gd name="connsiteX37" fmla="*/ 0 w 2950116"/>
                <a:gd name="connsiteY37" fmla="*/ 2539038 h 5801796"/>
                <a:gd name="connsiteX38" fmla="*/ 277455 w 2950116"/>
                <a:gd name="connsiteY38" fmla="*/ 2673869 h 5801796"/>
                <a:gd name="connsiteX39" fmla="*/ 693638 w 2950116"/>
                <a:gd name="connsiteY39" fmla="*/ 2150226 h 5801796"/>
                <a:gd name="connsiteX40" fmla="*/ 277455 w 2950116"/>
                <a:gd name="connsiteY40" fmla="*/ 1626584 h 5801796"/>
                <a:gd name="connsiteX41" fmla="*/ 0 w 2950116"/>
                <a:gd name="connsiteY41" fmla="*/ 1761413 h 5801796"/>
                <a:gd name="connsiteX42" fmla="*/ 0 w 2950116"/>
                <a:gd name="connsiteY42" fmla="*/ 686693 h 5801796"/>
                <a:gd name="connsiteX43" fmla="*/ 1083956 w 2950116"/>
                <a:gd name="connsiteY43" fmla="*/ 686693 h 5801796"/>
                <a:gd name="connsiteX44" fmla="*/ 956985 w 2950116"/>
                <a:gd name="connsiteY44" fmla="*/ 416249 h 5801796"/>
                <a:gd name="connsiteX45" fmla="*/ 1480544 w 2950116"/>
                <a:gd name="connsiteY45"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19703 w 2950116"/>
                <a:gd name="connsiteY17" fmla="*/ 5478203 h 5801796"/>
                <a:gd name="connsiteX18" fmla="*/ 2924786 w 2950116"/>
                <a:gd name="connsiteY18" fmla="*/ 5796942 h 5801796"/>
                <a:gd name="connsiteX19" fmla="*/ 2924863 w 2950116"/>
                <a:gd name="connsiteY19" fmla="*/ 5796942 h 5801796"/>
                <a:gd name="connsiteX20" fmla="*/ 2416893 w 2950116"/>
                <a:gd name="connsiteY20" fmla="*/ 5801796 h 5801796"/>
                <a:gd name="connsiteX21" fmla="*/ 2416893 w 2950116"/>
                <a:gd name="connsiteY21" fmla="*/ 5796942 h 5801796"/>
                <a:gd name="connsiteX22" fmla="*/ 2416970 w 2950116"/>
                <a:gd name="connsiteY22" fmla="*/ 5796942 h 5801796"/>
                <a:gd name="connsiteX23" fmla="*/ 2422053 w 2950116"/>
                <a:gd name="connsiteY23" fmla="*/ 5478203 h 5801796"/>
                <a:gd name="connsiteX24" fmla="*/ 2451970 w 2950116"/>
                <a:gd name="connsiteY24" fmla="*/ 4996471 h 5801796"/>
                <a:gd name="connsiteX25" fmla="*/ 2435825 w 2950116"/>
                <a:gd name="connsiteY25" fmla="*/ 4867539 h 5801796"/>
                <a:gd name="connsiteX26" fmla="*/ 2384023 w 2950116"/>
                <a:gd name="connsiteY26" fmla="*/ 4747345 h 5801796"/>
                <a:gd name="connsiteX27" fmla="*/ 2384023 w 2950116"/>
                <a:gd name="connsiteY27" fmla="*/ 4747343 h 5801796"/>
                <a:gd name="connsiteX28" fmla="*/ 2322701 w 2950116"/>
                <a:gd name="connsiteY28" fmla="*/ 4605061 h 5801796"/>
                <a:gd name="connsiteX29" fmla="*/ 2021085 w 2950116"/>
                <a:gd name="connsiteY29" fmla="*/ 4081129 h 5801796"/>
                <a:gd name="connsiteX30" fmla="*/ 1984288 w 2950116"/>
                <a:gd name="connsiteY30" fmla="*/ 4029127 h 5801796"/>
                <a:gd name="connsiteX31" fmla="*/ 1965208 w 2950116"/>
                <a:gd name="connsiteY31" fmla="*/ 4002163 h 5801796"/>
                <a:gd name="connsiteX32" fmla="*/ 1712277 w 2950116"/>
                <a:gd name="connsiteY32" fmla="*/ 3699169 h 5801796"/>
                <a:gd name="connsiteX33" fmla="*/ 1079506 w 2950116"/>
                <a:gd name="connsiteY33" fmla="*/ 2973343 h 5801796"/>
                <a:gd name="connsiteX34" fmla="*/ 52886 w 2950116"/>
                <a:gd name="connsiteY34" fmla="*/ 3106375 h 5801796"/>
                <a:gd name="connsiteX35" fmla="*/ 0 w 2950116"/>
                <a:gd name="connsiteY35" fmla="*/ 3095038 h 5801796"/>
                <a:gd name="connsiteX36" fmla="*/ 0 w 2950116"/>
                <a:gd name="connsiteY36" fmla="*/ 2539038 h 5801796"/>
                <a:gd name="connsiteX37" fmla="*/ 277455 w 2950116"/>
                <a:gd name="connsiteY37" fmla="*/ 2673869 h 5801796"/>
                <a:gd name="connsiteX38" fmla="*/ 693638 w 2950116"/>
                <a:gd name="connsiteY38" fmla="*/ 2150226 h 5801796"/>
                <a:gd name="connsiteX39" fmla="*/ 277455 w 2950116"/>
                <a:gd name="connsiteY39" fmla="*/ 1626584 h 5801796"/>
                <a:gd name="connsiteX40" fmla="*/ 0 w 2950116"/>
                <a:gd name="connsiteY40" fmla="*/ 1761413 h 5801796"/>
                <a:gd name="connsiteX41" fmla="*/ 0 w 2950116"/>
                <a:gd name="connsiteY41" fmla="*/ 686693 h 5801796"/>
                <a:gd name="connsiteX42" fmla="*/ 1083956 w 2950116"/>
                <a:gd name="connsiteY42" fmla="*/ 686693 h 5801796"/>
                <a:gd name="connsiteX43" fmla="*/ 956985 w 2950116"/>
                <a:gd name="connsiteY43" fmla="*/ 416249 h 5801796"/>
                <a:gd name="connsiteX44" fmla="*/ 1480544 w 2950116"/>
                <a:gd name="connsiteY44"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19703 w 2950116"/>
                <a:gd name="connsiteY17" fmla="*/ 5478203 h 5801796"/>
                <a:gd name="connsiteX18" fmla="*/ 2924786 w 2950116"/>
                <a:gd name="connsiteY18" fmla="*/ 5796942 h 5801796"/>
                <a:gd name="connsiteX19" fmla="*/ 2416893 w 2950116"/>
                <a:gd name="connsiteY19" fmla="*/ 5801796 h 5801796"/>
                <a:gd name="connsiteX20" fmla="*/ 2416893 w 2950116"/>
                <a:gd name="connsiteY20" fmla="*/ 5796942 h 5801796"/>
                <a:gd name="connsiteX21" fmla="*/ 2416970 w 2950116"/>
                <a:gd name="connsiteY21" fmla="*/ 5796942 h 5801796"/>
                <a:gd name="connsiteX22" fmla="*/ 2422053 w 2950116"/>
                <a:gd name="connsiteY22" fmla="*/ 5478203 h 5801796"/>
                <a:gd name="connsiteX23" fmla="*/ 2451970 w 2950116"/>
                <a:gd name="connsiteY23" fmla="*/ 4996471 h 5801796"/>
                <a:gd name="connsiteX24" fmla="*/ 2435825 w 2950116"/>
                <a:gd name="connsiteY24" fmla="*/ 4867539 h 5801796"/>
                <a:gd name="connsiteX25" fmla="*/ 2384023 w 2950116"/>
                <a:gd name="connsiteY25" fmla="*/ 4747345 h 5801796"/>
                <a:gd name="connsiteX26" fmla="*/ 2384023 w 2950116"/>
                <a:gd name="connsiteY26" fmla="*/ 4747343 h 5801796"/>
                <a:gd name="connsiteX27" fmla="*/ 2322701 w 2950116"/>
                <a:gd name="connsiteY27" fmla="*/ 4605061 h 5801796"/>
                <a:gd name="connsiteX28" fmla="*/ 2021085 w 2950116"/>
                <a:gd name="connsiteY28" fmla="*/ 4081129 h 5801796"/>
                <a:gd name="connsiteX29" fmla="*/ 1984288 w 2950116"/>
                <a:gd name="connsiteY29" fmla="*/ 4029127 h 5801796"/>
                <a:gd name="connsiteX30" fmla="*/ 1965208 w 2950116"/>
                <a:gd name="connsiteY30" fmla="*/ 4002163 h 5801796"/>
                <a:gd name="connsiteX31" fmla="*/ 1712277 w 2950116"/>
                <a:gd name="connsiteY31" fmla="*/ 3699169 h 5801796"/>
                <a:gd name="connsiteX32" fmla="*/ 1079506 w 2950116"/>
                <a:gd name="connsiteY32" fmla="*/ 2973343 h 5801796"/>
                <a:gd name="connsiteX33" fmla="*/ 52886 w 2950116"/>
                <a:gd name="connsiteY33" fmla="*/ 3106375 h 5801796"/>
                <a:gd name="connsiteX34" fmla="*/ 0 w 2950116"/>
                <a:gd name="connsiteY34" fmla="*/ 3095038 h 5801796"/>
                <a:gd name="connsiteX35" fmla="*/ 0 w 2950116"/>
                <a:gd name="connsiteY35" fmla="*/ 2539038 h 5801796"/>
                <a:gd name="connsiteX36" fmla="*/ 277455 w 2950116"/>
                <a:gd name="connsiteY36" fmla="*/ 2673869 h 5801796"/>
                <a:gd name="connsiteX37" fmla="*/ 693638 w 2950116"/>
                <a:gd name="connsiteY37" fmla="*/ 2150226 h 5801796"/>
                <a:gd name="connsiteX38" fmla="*/ 277455 w 2950116"/>
                <a:gd name="connsiteY38" fmla="*/ 1626584 h 5801796"/>
                <a:gd name="connsiteX39" fmla="*/ 0 w 2950116"/>
                <a:gd name="connsiteY39" fmla="*/ 1761413 h 5801796"/>
                <a:gd name="connsiteX40" fmla="*/ 0 w 2950116"/>
                <a:gd name="connsiteY40" fmla="*/ 686693 h 5801796"/>
                <a:gd name="connsiteX41" fmla="*/ 1083956 w 2950116"/>
                <a:gd name="connsiteY41" fmla="*/ 686693 h 5801796"/>
                <a:gd name="connsiteX42" fmla="*/ 956985 w 2950116"/>
                <a:gd name="connsiteY42" fmla="*/ 416249 h 5801796"/>
                <a:gd name="connsiteX43" fmla="*/ 1480544 w 2950116"/>
                <a:gd name="connsiteY43"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16970 w 2950116"/>
                <a:gd name="connsiteY20" fmla="*/ 5796942 h 5801796"/>
                <a:gd name="connsiteX21" fmla="*/ 2422053 w 2950116"/>
                <a:gd name="connsiteY21" fmla="*/ 5478203 h 5801796"/>
                <a:gd name="connsiteX22" fmla="*/ 2451970 w 2950116"/>
                <a:gd name="connsiteY22" fmla="*/ 4996471 h 5801796"/>
                <a:gd name="connsiteX23" fmla="*/ 2435825 w 2950116"/>
                <a:gd name="connsiteY23" fmla="*/ 4867539 h 5801796"/>
                <a:gd name="connsiteX24" fmla="*/ 2384023 w 2950116"/>
                <a:gd name="connsiteY24" fmla="*/ 4747345 h 5801796"/>
                <a:gd name="connsiteX25" fmla="*/ 2384023 w 2950116"/>
                <a:gd name="connsiteY25" fmla="*/ 4747343 h 5801796"/>
                <a:gd name="connsiteX26" fmla="*/ 2322701 w 2950116"/>
                <a:gd name="connsiteY26" fmla="*/ 4605061 h 5801796"/>
                <a:gd name="connsiteX27" fmla="*/ 2021085 w 2950116"/>
                <a:gd name="connsiteY27" fmla="*/ 4081129 h 5801796"/>
                <a:gd name="connsiteX28" fmla="*/ 1984288 w 2950116"/>
                <a:gd name="connsiteY28" fmla="*/ 4029127 h 5801796"/>
                <a:gd name="connsiteX29" fmla="*/ 1965208 w 2950116"/>
                <a:gd name="connsiteY29" fmla="*/ 4002163 h 5801796"/>
                <a:gd name="connsiteX30" fmla="*/ 1712277 w 2950116"/>
                <a:gd name="connsiteY30" fmla="*/ 3699169 h 5801796"/>
                <a:gd name="connsiteX31" fmla="*/ 1079506 w 2950116"/>
                <a:gd name="connsiteY31" fmla="*/ 2973343 h 5801796"/>
                <a:gd name="connsiteX32" fmla="*/ 52886 w 2950116"/>
                <a:gd name="connsiteY32" fmla="*/ 3106375 h 5801796"/>
                <a:gd name="connsiteX33" fmla="*/ 0 w 2950116"/>
                <a:gd name="connsiteY33" fmla="*/ 3095038 h 5801796"/>
                <a:gd name="connsiteX34" fmla="*/ 0 w 2950116"/>
                <a:gd name="connsiteY34" fmla="*/ 2539038 h 5801796"/>
                <a:gd name="connsiteX35" fmla="*/ 277455 w 2950116"/>
                <a:gd name="connsiteY35" fmla="*/ 2673869 h 5801796"/>
                <a:gd name="connsiteX36" fmla="*/ 693638 w 2950116"/>
                <a:gd name="connsiteY36" fmla="*/ 2150226 h 5801796"/>
                <a:gd name="connsiteX37" fmla="*/ 277455 w 2950116"/>
                <a:gd name="connsiteY37" fmla="*/ 1626584 h 5801796"/>
                <a:gd name="connsiteX38" fmla="*/ 0 w 2950116"/>
                <a:gd name="connsiteY38" fmla="*/ 1761413 h 5801796"/>
                <a:gd name="connsiteX39" fmla="*/ 0 w 2950116"/>
                <a:gd name="connsiteY39" fmla="*/ 686693 h 5801796"/>
                <a:gd name="connsiteX40" fmla="*/ 1083956 w 2950116"/>
                <a:gd name="connsiteY40" fmla="*/ 686693 h 5801796"/>
                <a:gd name="connsiteX41" fmla="*/ 956985 w 2950116"/>
                <a:gd name="connsiteY41" fmla="*/ 416249 h 5801796"/>
                <a:gd name="connsiteX42" fmla="*/ 1480544 w 2950116"/>
                <a:gd name="connsiteY42"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16970 w 2950116"/>
                <a:gd name="connsiteY20" fmla="*/ 5796942 h 5801796"/>
                <a:gd name="connsiteX21" fmla="*/ 2422053 w 2950116"/>
                <a:gd name="connsiteY21" fmla="*/ 5478203 h 5801796"/>
                <a:gd name="connsiteX22" fmla="*/ 2451970 w 2950116"/>
                <a:gd name="connsiteY22" fmla="*/ 4996471 h 5801796"/>
                <a:gd name="connsiteX23" fmla="*/ 2435825 w 2950116"/>
                <a:gd name="connsiteY23" fmla="*/ 4867539 h 5801796"/>
                <a:gd name="connsiteX24" fmla="*/ 2384023 w 2950116"/>
                <a:gd name="connsiteY24" fmla="*/ 4747345 h 5801796"/>
                <a:gd name="connsiteX25" fmla="*/ 2384023 w 2950116"/>
                <a:gd name="connsiteY25" fmla="*/ 4747343 h 5801796"/>
                <a:gd name="connsiteX26" fmla="*/ 2021085 w 2950116"/>
                <a:gd name="connsiteY26" fmla="*/ 4081129 h 5801796"/>
                <a:gd name="connsiteX27" fmla="*/ 1984288 w 2950116"/>
                <a:gd name="connsiteY27" fmla="*/ 4029127 h 5801796"/>
                <a:gd name="connsiteX28" fmla="*/ 1965208 w 2950116"/>
                <a:gd name="connsiteY28" fmla="*/ 4002163 h 5801796"/>
                <a:gd name="connsiteX29" fmla="*/ 1712277 w 2950116"/>
                <a:gd name="connsiteY29" fmla="*/ 3699169 h 5801796"/>
                <a:gd name="connsiteX30" fmla="*/ 1079506 w 2950116"/>
                <a:gd name="connsiteY30" fmla="*/ 2973343 h 5801796"/>
                <a:gd name="connsiteX31" fmla="*/ 52886 w 2950116"/>
                <a:gd name="connsiteY31" fmla="*/ 3106375 h 5801796"/>
                <a:gd name="connsiteX32" fmla="*/ 0 w 2950116"/>
                <a:gd name="connsiteY32" fmla="*/ 3095038 h 5801796"/>
                <a:gd name="connsiteX33" fmla="*/ 0 w 2950116"/>
                <a:gd name="connsiteY33" fmla="*/ 2539038 h 5801796"/>
                <a:gd name="connsiteX34" fmla="*/ 277455 w 2950116"/>
                <a:gd name="connsiteY34" fmla="*/ 2673869 h 5801796"/>
                <a:gd name="connsiteX35" fmla="*/ 693638 w 2950116"/>
                <a:gd name="connsiteY35" fmla="*/ 2150226 h 5801796"/>
                <a:gd name="connsiteX36" fmla="*/ 277455 w 2950116"/>
                <a:gd name="connsiteY36" fmla="*/ 1626584 h 5801796"/>
                <a:gd name="connsiteX37" fmla="*/ 0 w 2950116"/>
                <a:gd name="connsiteY37" fmla="*/ 1761413 h 5801796"/>
                <a:gd name="connsiteX38" fmla="*/ 0 w 2950116"/>
                <a:gd name="connsiteY38" fmla="*/ 686693 h 5801796"/>
                <a:gd name="connsiteX39" fmla="*/ 1083956 w 2950116"/>
                <a:gd name="connsiteY39" fmla="*/ 686693 h 5801796"/>
                <a:gd name="connsiteX40" fmla="*/ 956985 w 2950116"/>
                <a:gd name="connsiteY40" fmla="*/ 416249 h 5801796"/>
                <a:gd name="connsiteX41" fmla="*/ 1480544 w 2950116"/>
                <a:gd name="connsiteY41"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16970 w 2950116"/>
                <a:gd name="connsiteY20" fmla="*/ 5796942 h 5801796"/>
                <a:gd name="connsiteX21" fmla="*/ 2422053 w 2950116"/>
                <a:gd name="connsiteY21" fmla="*/ 5478203 h 5801796"/>
                <a:gd name="connsiteX22" fmla="*/ 2451970 w 2950116"/>
                <a:gd name="connsiteY22" fmla="*/ 4996471 h 5801796"/>
                <a:gd name="connsiteX23" fmla="*/ 2435825 w 2950116"/>
                <a:gd name="connsiteY23" fmla="*/ 4867539 h 5801796"/>
                <a:gd name="connsiteX24" fmla="*/ 2384023 w 2950116"/>
                <a:gd name="connsiteY24" fmla="*/ 4747345 h 5801796"/>
                <a:gd name="connsiteX25" fmla="*/ 2021085 w 2950116"/>
                <a:gd name="connsiteY25" fmla="*/ 4081129 h 5801796"/>
                <a:gd name="connsiteX26" fmla="*/ 1984288 w 2950116"/>
                <a:gd name="connsiteY26" fmla="*/ 4029127 h 5801796"/>
                <a:gd name="connsiteX27" fmla="*/ 1965208 w 2950116"/>
                <a:gd name="connsiteY27" fmla="*/ 4002163 h 5801796"/>
                <a:gd name="connsiteX28" fmla="*/ 1712277 w 2950116"/>
                <a:gd name="connsiteY28" fmla="*/ 3699169 h 5801796"/>
                <a:gd name="connsiteX29" fmla="*/ 1079506 w 2950116"/>
                <a:gd name="connsiteY29" fmla="*/ 2973343 h 5801796"/>
                <a:gd name="connsiteX30" fmla="*/ 52886 w 2950116"/>
                <a:gd name="connsiteY30" fmla="*/ 3106375 h 5801796"/>
                <a:gd name="connsiteX31" fmla="*/ 0 w 2950116"/>
                <a:gd name="connsiteY31" fmla="*/ 3095038 h 5801796"/>
                <a:gd name="connsiteX32" fmla="*/ 0 w 2950116"/>
                <a:gd name="connsiteY32" fmla="*/ 2539038 h 5801796"/>
                <a:gd name="connsiteX33" fmla="*/ 277455 w 2950116"/>
                <a:gd name="connsiteY33" fmla="*/ 2673869 h 5801796"/>
                <a:gd name="connsiteX34" fmla="*/ 693638 w 2950116"/>
                <a:gd name="connsiteY34" fmla="*/ 2150226 h 5801796"/>
                <a:gd name="connsiteX35" fmla="*/ 277455 w 2950116"/>
                <a:gd name="connsiteY35" fmla="*/ 1626584 h 5801796"/>
                <a:gd name="connsiteX36" fmla="*/ 0 w 2950116"/>
                <a:gd name="connsiteY36" fmla="*/ 1761413 h 5801796"/>
                <a:gd name="connsiteX37" fmla="*/ 0 w 2950116"/>
                <a:gd name="connsiteY37" fmla="*/ 686693 h 5801796"/>
                <a:gd name="connsiteX38" fmla="*/ 1083956 w 2950116"/>
                <a:gd name="connsiteY38" fmla="*/ 686693 h 5801796"/>
                <a:gd name="connsiteX39" fmla="*/ 956985 w 2950116"/>
                <a:gd name="connsiteY39" fmla="*/ 416249 h 5801796"/>
                <a:gd name="connsiteX40" fmla="*/ 1480544 w 2950116"/>
                <a:gd name="connsiteY40"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16970 w 2950116"/>
                <a:gd name="connsiteY20" fmla="*/ 5796942 h 5801796"/>
                <a:gd name="connsiteX21" fmla="*/ 2422053 w 2950116"/>
                <a:gd name="connsiteY21" fmla="*/ 5478203 h 5801796"/>
                <a:gd name="connsiteX22" fmla="*/ 2451970 w 2950116"/>
                <a:gd name="connsiteY22" fmla="*/ 4996471 h 5801796"/>
                <a:gd name="connsiteX23" fmla="*/ 2435825 w 2950116"/>
                <a:gd name="connsiteY23" fmla="*/ 4867539 h 5801796"/>
                <a:gd name="connsiteX24" fmla="*/ 2021085 w 2950116"/>
                <a:gd name="connsiteY24" fmla="*/ 4081129 h 5801796"/>
                <a:gd name="connsiteX25" fmla="*/ 1984288 w 2950116"/>
                <a:gd name="connsiteY25" fmla="*/ 4029127 h 5801796"/>
                <a:gd name="connsiteX26" fmla="*/ 1965208 w 2950116"/>
                <a:gd name="connsiteY26" fmla="*/ 4002163 h 5801796"/>
                <a:gd name="connsiteX27" fmla="*/ 1712277 w 2950116"/>
                <a:gd name="connsiteY27" fmla="*/ 3699169 h 5801796"/>
                <a:gd name="connsiteX28" fmla="*/ 1079506 w 2950116"/>
                <a:gd name="connsiteY28" fmla="*/ 2973343 h 5801796"/>
                <a:gd name="connsiteX29" fmla="*/ 52886 w 2950116"/>
                <a:gd name="connsiteY29" fmla="*/ 3106375 h 5801796"/>
                <a:gd name="connsiteX30" fmla="*/ 0 w 2950116"/>
                <a:gd name="connsiteY30" fmla="*/ 3095038 h 5801796"/>
                <a:gd name="connsiteX31" fmla="*/ 0 w 2950116"/>
                <a:gd name="connsiteY31" fmla="*/ 2539038 h 5801796"/>
                <a:gd name="connsiteX32" fmla="*/ 277455 w 2950116"/>
                <a:gd name="connsiteY32" fmla="*/ 2673869 h 5801796"/>
                <a:gd name="connsiteX33" fmla="*/ 693638 w 2950116"/>
                <a:gd name="connsiteY33" fmla="*/ 2150226 h 5801796"/>
                <a:gd name="connsiteX34" fmla="*/ 277455 w 2950116"/>
                <a:gd name="connsiteY34" fmla="*/ 1626584 h 5801796"/>
                <a:gd name="connsiteX35" fmla="*/ 0 w 2950116"/>
                <a:gd name="connsiteY35" fmla="*/ 1761413 h 5801796"/>
                <a:gd name="connsiteX36" fmla="*/ 0 w 2950116"/>
                <a:gd name="connsiteY36" fmla="*/ 686693 h 5801796"/>
                <a:gd name="connsiteX37" fmla="*/ 1083956 w 2950116"/>
                <a:gd name="connsiteY37" fmla="*/ 686693 h 5801796"/>
                <a:gd name="connsiteX38" fmla="*/ 956985 w 2950116"/>
                <a:gd name="connsiteY38" fmla="*/ 416249 h 5801796"/>
                <a:gd name="connsiteX39" fmla="*/ 1480544 w 2950116"/>
                <a:gd name="connsiteY39"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22053 w 2950116"/>
                <a:gd name="connsiteY20" fmla="*/ 5478203 h 5801796"/>
                <a:gd name="connsiteX21" fmla="*/ 2451970 w 2950116"/>
                <a:gd name="connsiteY21" fmla="*/ 4996471 h 5801796"/>
                <a:gd name="connsiteX22" fmla="*/ 2435825 w 2950116"/>
                <a:gd name="connsiteY22" fmla="*/ 4867539 h 5801796"/>
                <a:gd name="connsiteX23" fmla="*/ 2021085 w 2950116"/>
                <a:gd name="connsiteY23" fmla="*/ 4081129 h 5801796"/>
                <a:gd name="connsiteX24" fmla="*/ 1984288 w 2950116"/>
                <a:gd name="connsiteY24" fmla="*/ 4029127 h 5801796"/>
                <a:gd name="connsiteX25" fmla="*/ 1965208 w 2950116"/>
                <a:gd name="connsiteY25" fmla="*/ 4002163 h 5801796"/>
                <a:gd name="connsiteX26" fmla="*/ 1712277 w 2950116"/>
                <a:gd name="connsiteY26" fmla="*/ 3699169 h 5801796"/>
                <a:gd name="connsiteX27" fmla="*/ 1079506 w 2950116"/>
                <a:gd name="connsiteY27" fmla="*/ 2973343 h 5801796"/>
                <a:gd name="connsiteX28" fmla="*/ 52886 w 2950116"/>
                <a:gd name="connsiteY28" fmla="*/ 3106375 h 5801796"/>
                <a:gd name="connsiteX29" fmla="*/ 0 w 2950116"/>
                <a:gd name="connsiteY29" fmla="*/ 3095038 h 5801796"/>
                <a:gd name="connsiteX30" fmla="*/ 0 w 2950116"/>
                <a:gd name="connsiteY30" fmla="*/ 2539038 h 5801796"/>
                <a:gd name="connsiteX31" fmla="*/ 277455 w 2950116"/>
                <a:gd name="connsiteY31" fmla="*/ 2673869 h 5801796"/>
                <a:gd name="connsiteX32" fmla="*/ 693638 w 2950116"/>
                <a:gd name="connsiteY32" fmla="*/ 2150226 h 5801796"/>
                <a:gd name="connsiteX33" fmla="*/ 277455 w 2950116"/>
                <a:gd name="connsiteY33" fmla="*/ 1626584 h 5801796"/>
                <a:gd name="connsiteX34" fmla="*/ 0 w 2950116"/>
                <a:gd name="connsiteY34" fmla="*/ 1761413 h 5801796"/>
                <a:gd name="connsiteX35" fmla="*/ 0 w 2950116"/>
                <a:gd name="connsiteY35" fmla="*/ 686693 h 5801796"/>
                <a:gd name="connsiteX36" fmla="*/ 1083956 w 2950116"/>
                <a:gd name="connsiteY36" fmla="*/ 686693 h 5801796"/>
                <a:gd name="connsiteX37" fmla="*/ 956985 w 2950116"/>
                <a:gd name="connsiteY37" fmla="*/ 416249 h 5801796"/>
                <a:gd name="connsiteX38" fmla="*/ 1480544 w 2950116"/>
                <a:gd name="connsiteY38"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51970 w 2950116"/>
                <a:gd name="connsiteY20" fmla="*/ 4996471 h 5801796"/>
                <a:gd name="connsiteX21" fmla="*/ 2435825 w 2950116"/>
                <a:gd name="connsiteY21" fmla="*/ 4867539 h 5801796"/>
                <a:gd name="connsiteX22" fmla="*/ 2021085 w 2950116"/>
                <a:gd name="connsiteY22" fmla="*/ 4081129 h 5801796"/>
                <a:gd name="connsiteX23" fmla="*/ 1984288 w 2950116"/>
                <a:gd name="connsiteY23" fmla="*/ 4029127 h 5801796"/>
                <a:gd name="connsiteX24" fmla="*/ 1965208 w 2950116"/>
                <a:gd name="connsiteY24" fmla="*/ 4002163 h 5801796"/>
                <a:gd name="connsiteX25" fmla="*/ 1712277 w 2950116"/>
                <a:gd name="connsiteY25" fmla="*/ 3699169 h 5801796"/>
                <a:gd name="connsiteX26" fmla="*/ 1079506 w 2950116"/>
                <a:gd name="connsiteY26" fmla="*/ 2973343 h 5801796"/>
                <a:gd name="connsiteX27" fmla="*/ 52886 w 2950116"/>
                <a:gd name="connsiteY27" fmla="*/ 3106375 h 5801796"/>
                <a:gd name="connsiteX28" fmla="*/ 0 w 2950116"/>
                <a:gd name="connsiteY28" fmla="*/ 3095038 h 5801796"/>
                <a:gd name="connsiteX29" fmla="*/ 0 w 2950116"/>
                <a:gd name="connsiteY29" fmla="*/ 2539038 h 5801796"/>
                <a:gd name="connsiteX30" fmla="*/ 277455 w 2950116"/>
                <a:gd name="connsiteY30" fmla="*/ 2673869 h 5801796"/>
                <a:gd name="connsiteX31" fmla="*/ 693638 w 2950116"/>
                <a:gd name="connsiteY31" fmla="*/ 2150226 h 5801796"/>
                <a:gd name="connsiteX32" fmla="*/ 277455 w 2950116"/>
                <a:gd name="connsiteY32" fmla="*/ 1626584 h 5801796"/>
                <a:gd name="connsiteX33" fmla="*/ 0 w 2950116"/>
                <a:gd name="connsiteY33" fmla="*/ 1761413 h 5801796"/>
                <a:gd name="connsiteX34" fmla="*/ 0 w 2950116"/>
                <a:gd name="connsiteY34" fmla="*/ 686693 h 5801796"/>
                <a:gd name="connsiteX35" fmla="*/ 1083956 w 2950116"/>
                <a:gd name="connsiteY35" fmla="*/ 686693 h 5801796"/>
                <a:gd name="connsiteX36" fmla="*/ 956985 w 2950116"/>
                <a:gd name="connsiteY36" fmla="*/ 416249 h 5801796"/>
                <a:gd name="connsiteX37" fmla="*/ 1480544 w 2950116"/>
                <a:gd name="connsiteY37"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35825 w 2950116"/>
                <a:gd name="connsiteY20" fmla="*/ 4867539 h 5801796"/>
                <a:gd name="connsiteX21" fmla="*/ 2021085 w 2950116"/>
                <a:gd name="connsiteY21" fmla="*/ 4081129 h 5801796"/>
                <a:gd name="connsiteX22" fmla="*/ 1984288 w 2950116"/>
                <a:gd name="connsiteY22" fmla="*/ 4029127 h 5801796"/>
                <a:gd name="connsiteX23" fmla="*/ 1965208 w 2950116"/>
                <a:gd name="connsiteY23" fmla="*/ 4002163 h 5801796"/>
                <a:gd name="connsiteX24" fmla="*/ 1712277 w 2950116"/>
                <a:gd name="connsiteY24" fmla="*/ 3699169 h 5801796"/>
                <a:gd name="connsiteX25" fmla="*/ 1079506 w 2950116"/>
                <a:gd name="connsiteY25" fmla="*/ 2973343 h 5801796"/>
                <a:gd name="connsiteX26" fmla="*/ 52886 w 2950116"/>
                <a:gd name="connsiteY26" fmla="*/ 3106375 h 5801796"/>
                <a:gd name="connsiteX27" fmla="*/ 0 w 2950116"/>
                <a:gd name="connsiteY27" fmla="*/ 3095038 h 5801796"/>
                <a:gd name="connsiteX28" fmla="*/ 0 w 2950116"/>
                <a:gd name="connsiteY28" fmla="*/ 2539038 h 5801796"/>
                <a:gd name="connsiteX29" fmla="*/ 277455 w 2950116"/>
                <a:gd name="connsiteY29" fmla="*/ 2673869 h 5801796"/>
                <a:gd name="connsiteX30" fmla="*/ 693638 w 2950116"/>
                <a:gd name="connsiteY30" fmla="*/ 2150226 h 5801796"/>
                <a:gd name="connsiteX31" fmla="*/ 277455 w 2950116"/>
                <a:gd name="connsiteY31" fmla="*/ 1626584 h 5801796"/>
                <a:gd name="connsiteX32" fmla="*/ 0 w 2950116"/>
                <a:gd name="connsiteY32" fmla="*/ 1761413 h 5801796"/>
                <a:gd name="connsiteX33" fmla="*/ 0 w 2950116"/>
                <a:gd name="connsiteY33" fmla="*/ 686693 h 5801796"/>
                <a:gd name="connsiteX34" fmla="*/ 1083956 w 2950116"/>
                <a:gd name="connsiteY34" fmla="*/ 686693 h 5801796"/>
                <a:gd name="connsiteX35" fmla="*/ 956985 w 2950116"/>
                <a:gd name="connsiteY35" fmla="*/ 416249 h 5801796"/>
                <a:gd name="connsiteX36" fmla="*/ 1480544 w 2950116"/>
                <a:gd name="connsiteY36"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021085 w 2950116"/>
                <a:gd name="connsiteY20" fmla="*/ 4081129 h 5801796"/>
                <a:gd name="connsiteX21" fmla="*/ 1984288 w 2950116"/>
                <a:gd name="connsiteY21" fmla="*/ 4029127 h 5801796"/>
                <a:gd name="connsiteX22" fmla="*/ 1965208 w 2950116"/>
                <a:gd name="connsiteY22" fmla="*/ 4002163 h 5801796"/>
                <a:gd name="connsiteX23" fmla="*/ 1712277 w 2950116"/>
                <a:gd name="connsiteY23" fmla="*/ 3699169 h 5801796"/>
                <a:gd name="connsiteX24" fmla="*/ 1079506 w 2950116"/>
                <a:gd name="connsiteY24" fmla="*/ 2973343 h 5801796"/>
                <a:gd name="connsiteX25" fmla="*/ 52886 w 2950116"/>
                <a:gd name="connsiteY25" fmla="*/ 3106375 h 5801796"/>
                <a:gd name="connsiteX26" fmla="*/ 0 w 2950116"/>
                <a:gd name="connsiteY26" fmla="*/ 3095038 h 5801796"/>
                <a:gd name="connsiteX27" fmla="*/ 0 w 2950116"/>
                <a:gd name="connsiteY27" fmla="*/ 2539038 h 5801796"/>
                <a:gd name="connsiteX28" fmla="*/ 277455 w 2950116"/>
                <a:gd name="connsiteY28" fmla="*/ 2673869 h 5801796"/>
                <a:gd name="connsiteX29" fmla="*/ 693638 w 2950116"/>
                <a:gd name="connsiteY29" fmla="*/ 2150226 h 5801796"/>
                <a:gd name="connsiteX30" fmla="*/ 277455 w 2950116"/>
                <a:gd name="connsiteY30" fmla="*/ 1626584 h 5801796"/>
                <a:gd name="connsiteX31" fmla="*/ 0 w 2950116"/>
                <a:gd name="connsiteY31" fmla="*/ 1761413 h 5801796"/>
                <a:gd name="connsiteX32" fmla="*/ 0 w 2950116"/>
                <a:gd name="connsiteY32" fmla="*/ 686693 h 5801796"/>
                <a:gd name="connsiteX33" fmla="*/ 1083956 w 2950116"/>
                <a:gd name="connsiteY33" fmla="*/ 686693 h 5801796"/>
                <a:gd name="connsiteX34" fmla="*/ 956985 w 2950116"/>
                <a:gd name="connsiteY34" fmla="*/ 416249 h 5801796"/>
                <a:gd name="connsiteX35" fmla="*/ 1480544 w 2950116"/>
                <a:gd name="connsiteY35"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924786 w 2950116"/>
                <a:gd name="connsiteY16" fmla="*/ 5796942 h 5801796"/>
                <a:gd name="connsiteX17" fmla="*/ 2416893 w 2950116"/>
                <a:gd name="connsiteY17" fmla="*/ 5801796 h 5801796"/>
                <a:gd name="connsiteX18" fmla="*/ 2416893 w 2950116"/>
                <a:gd name="connsiteY18" fmla="*/ 5796942 h 5801796"/>
                <a:gd name="connsiteX19" fmla="*/ 2021085 w 2950116"/>
                <a:gd name="connsiteY19" fmla="*/ 4081129 h 5801796"/>
                <a:gd name="connsiteX20" fmla="*/ 1984288 w 2950116"/>
                <a:gd name="connsiteY20" fmla="*/ 4029127 h 5801796"/>
                <a:gd name="connsiteX21" fmla="*/ 1965208 w 2950116"/>
                <a:gd name="connsiteY21" fmla="*/ 4002163 h 5801796"/>
                <a:gd name="connsiteX22" fmla="*/ 1712277 w 2950116"/>
                <a:gd name="connsiteY22" fmla="*/ 3699169 h 5801796"/>
                <a:gd name="connsiteX23" fmla="*/ 1079506 w 2950116"/>
                <a:gd name="connsiteY23" fmla="*/ 2973343 h 5801796"/>
                <a:gd name="connsiteX24" fmla="*/ 52886 w 2950116"/>
                <a:gd name="connsiteY24" fmla="*/ 3106375 h 5801796"/>
                <a:gd name="connsiteX25" fmla="*/ 0 w 2950116"/>
                <a:gd name="connsiteY25" fmla="*/ 3095038 h 5801796"/>
                <a:gd name="connsiteX26" fmla="*/ 0 w 2950116"/>
                <a:gd name="connsiteY26" fmla="*/ 2539038 h 5801796"/>
                <a:gd name="connsiteX27" fmla="*/ 277455 w 2950116"/>
                <a:gd name="connsiteY27" fmla="*/ 2673869 h 5801796"/>
                <a:gd name="connsiteX28" fmla="*/ 693638 w 2950116"/>
                <a:gd name="connsiteY28" fmla="*/ 2150226 h 5801796"/>
                <a:gd name="connsiteX29" fmla="*/ 277455 w 2950116"/>
                <a:gd name="connsiteY29" fmla="*/ 1626584 h 5801796"/>
                <a:gd name="connsiteX30" fmla="*/ 0 w 2950116"/>
                <a:gd name="connsiteY30" fmla="*/ 1761413 h 5801796"/>
                <a:gd name="connsiteX31" fmla="*/ 0 w 2950116"/>
                <a:gd name="connsiteY31" fmla="*/ 686693 h 5801796"/>
                <a:gd name="connsiteX32" fmla="*/ 1083956 w 2950116"/>
                <a:gd name="connsiteY32" fmla="*/ 686693 h 5801796"/>
                <a:gd name="connsiteX33" fmla="*/ 956985 w 2950116"/>
                <a:gd name="connsiteY33" fmla="*/ 416249 h 5801796"/>
                <a:gd name="connsiteX34" fmla="*/ 1480544 w 2950116"/>
                <a:gd name="connsiteY34"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924786 w 2950116"/>
                <a:gd name="connsiteY15" fmla="*/ 5796942 h 5801796"/>
                <a:gd name="connsiteX16" fmla="*/ 2416893 w 2950116"/>
                <a:gd name="connsiteY16" fmla="*/ 5801796 h 5801796"/>
                <a:gd name="connsiteX17" fmla="*/ 2416893 w 2950116"/>
                <a:gd name="connsiteY17" fmla="*/ 5796942 h 5801796"/>
                <a:gd name="connsiteX18" fmla="*/ 2021085 w 2950116"/>
                <a:gd name="connsiteY18" fmla="*/ 4081129 h 5801796"/>
                <a:gd name="connsiteX19" fmla="*/ 1984288 w 2950116"/>
                <a:gd name="connsiteY19" fmla="*/ 4029127 h 5801796"/>
                <a:gd name="connsiteX20" fmla="*/ 1965208 w 2950116"/>
                <a:gd name="connsiteY20" fmla="*/ 4002163 h 5801796"/>
                <a:gd name="connsiteX21" fmla="*/ 1712277 w 2950116"/>
                <a:gd name="connsiteY21" fmla="*/ 3699169 h 5801796"/>
                <a:gd name="connsiteX22" fmla="*/ 1079506 w 2950116"/>
                <a:gd name="connsiteY22" fmla="*/ 2973343 h 5801796"/>
                <a:gd name="connsiteX23" fmla="*/ 52886 w 2950116"/>
                <a:gd name="connsiteY23" fmla="*/ 3106375 h 5801796"/>
                <a:gd name="connsiteX24" fmla="*/ 0 w 2950116"/>
                <a:gd name="connsiteY24" fmla="*/ 3095038 h 5801796"/>
                <a:gd name="connsiteX25" fmla="*/ 0 w 2950116"/>
                <a:gd name="connsiteY25" fmla="*/ 2539038 h 5801796"/>
                <a:gd name="connsiteX26" fmla="*/ 277455 w 2950116"/>
                <a:gd name="connsiteY26" fmla="*/ 2673869 h 5801796"/>
                <a:gd name="connsiteX27" fmla="*/ 693638 w 2950116"/>
                <a:gd name="connsiteY27" fmla="*/ 2150226 h 5801796"/>
                <a:gd name="connsiteX28" fmla="*/ 277455 w 2950116"/>
                <a:gd name="connsiteY28" fmla="*/ 1626584 h 5801796"/>
                <a:gd name="connsiteX29" fmla="*/ 0 w 2950116"/>
                <a:gd name="connsiteY29" fmla="*/ 1761413 h 5801796"/>
                <a:gd name="connsiteX30" fmla="*/ 0 w 2950116"/>
                <a:gd name="connsiteY30" fmla="*/ 686693 h 5801796"/>
                <a:gd name="connsiteX31" fmla="*/ 1083956 w 2950116"/>
                <a:gd name="connsiteY31" fmla="*/ 686693 h 5801796"/>
                <a:gd name="connsiteX32" fmla="*/ 956985 w 2950116"/>
                <a:gd name="connsiteY32" fmla="*/ 416249 h 5801796"/>
                <a:gd name="connsiteX33" fmla="*/ 1480544 w 2950116"/>
                <a:gd name="connsiteY33"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924786 w 2950116"/>
                <a:gd name="connsiteY14" fmla="*/ 5796942 h 5801796"/>
                <a:gd name="connsiteX15" fmla="*/ 2416893 w 2950116"/>
                <a:gd name="connsiteY15" fmla="*/ 5801796 h 5801796"/>
                <a:gd name="connsiteX16" fmla="*/ 2416893 w 2950116"/>
                <a:gd name="connsiteY16" fmla="*/ 5796942 h 5801796"/>
                <a:gd name="connsiteX17" fmla="*/ 2021085 w 2950116"/>
                <a:gd name="connsiteY17" fmla="*/ 4081129 h 5801796"/>
                <a:gd name="connsiteX18" fmla="*/ 1984288 w 2950116"/>
                <a:gd name="connsiteY18" fmla="*/ 4029127 h 5801796"/>
                <a:gd name="connsiteX19" fmla="*/ 1965208 w 2950116"/>
                <a:gd name="connsiteY19" fmla="*/ 4002163 h 5801796"/>
                <a:gd name="connsiteX20" fmla="*/ 1712277 w 2950116"/>
                <a:gd name="connsiteY20" fmla="*/ 3699169 h 5801796"/>
                <a:gd name="connsiteX21" fmla="*/ 1079506 w 2950116"/>
                <a:gd name="connsiteY21" fmla="*/ 2973343 h 5801796"/>
                <a:gd name="connsiteX22" fmla="*/ 52886 w 2950116"/>
                <a:gd name="connsiteY22" fmla="*/ 3106375 h 5801796"/>
                <a:gd name="connsiteX23" fmla="*/ 0 w 2950116"/>
                <a:gd name="connsiteY23" fmla="*/ 3095038 h 5801796"/>
                <a:gd name="connsiteX24" fmla="*/ 0 w 2950116"/>
                <a:gd name="connsiteY24" fmla="*/ 2539038 h 5801796"/>
                <a:gd name="connsiteX25" fmla="*/ 277455 w 2950116"/>
                <a:gd name="connsiteY25" fmla="*/ 2673869 h 5801796"/>
                <a:gd name="connsiteX26" fmla="*/ 693638 w 2950116"/>
                <a:gd name="connsiteY26" fmla="*/ 2150226 h 5801796"/>
                <a:gd name="connsiteX27" fmla="*/ 277455 w 2950116"/>
                <a:gd name="connsiteY27" fmla="*/ 1626584 h 5801796"/>
                <a:gd name="connsiteX28" fmla="*/ 0 w 2950116"/>
                <a:gd name="connsiteY28" fmla="*/ 1761413 h 5801796"/>
                <a:gd name="connsiteX29" fmla="*/ 0 w 2950116"/>
                <a:gd name="connsiteY29" fmla="*/ 686693 h 5801796"/>
                <a:gd name="connsiteX30" fmla="*/ 1083956 w 2950116"/>
                <a:gd name="connsiteY30" fmla="*/ 686693 h 5801796"/>
                <a:gd name="connsiteX31" fmla="*/ 956985 w 2950116"/>
                <a:gd name="connsiteY31" fmla="*/ 416249 h 5801796"/>
                <a:gd name="connsiteX32" fmla="*/ 1480544 w 2950116"/>
                <a:gd name="connsiteY32"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416893 w 2950116"/>
                <a:gd name="connsiteY14" fmla="*/ 5801796 h 5801796"/>
                <a:gd name="connsiteX15" fmla="*/ 2416893 w 2950116"/>
                <a:gd name="connsiteY15" fmla="*/ 5796942 h 5801796"/>
                <a:gd name="connsiteX16" fmla="*/ 2021085 w 2950116"/>
                <a:gd name="connsiteY16" fmla="*/ 4081129 h 5801796"/>
                <a:gd name="connsiteX17" fmla="*/ 1984288 w 2950116"/>
                <a:gd name="connsiteY17" fmla="*/ 4029127 h 5801796"/>
                <a:gd name="connsiteX18" fmla="*/ 1965208 w 2950116"/>
                <a:gd name="connsiteY18" fmla="*/ 4002163 h 5801796"/>
                <a:gd name="connsiteX19" fmla="*/ 1712277 w 2950116"/>
                <a:gd name="connsiteY19" fmla="*/ 3699169 h 5801796"/>
                <a:gd name="connsiteX20" fmla="*/ 1079506 w 2950116"/>
                <a:gd name="connsiteY20" fmla="*/ 2973343 h 5801796"/>
                <a:gd name="connsiteX21" fmla="*/ 52886 w 2950116"/>
                <a:gd name="connsiteY21" fmla="*/ 3106375 h 5801796"/>
                <a:gd name="connsiteX22" fmla="*/ 0 w 2950116"/>
                <a:gd name="connsiteY22" fmla="*/ 3095038 h 5801796"/>
                <a:gd name="connsiteX23" fmla="*/ 0 w 2950116"/>
                <a:gd name="connsiteY23" fmla="*/ 2539038 h 5801796"/>
                <a:gd name="connsiteX24" fmla="*/ 277455 w 2950116"/>
                <a:gd name="connsiteY24" fmla="*/ 2673869 h 5801796"/>
                <a:gd name="connsiteX25" fmla="*/ 693638 w 2950116"/>
                <a:gd name="connsiteY25" fmla="*/ 2150226 h 5801796"/>
                <a:gd name="connsiteX26" fmla="*/ 277455 w 2950116"/>
                <a:gd name="connsiteY26" fmla="*/ 1626584 h 5801796"/>
                <a:gd name="connsiteX27" fmla="*/ 0 w 2950116"/>
                <a:gd name="connsiteY27" fmla="*/ 1761413 h 5801796"/>
                <a:gd name="connsiteX28" fmla="*/ 0 w 2950116"/>
                <a:gd name="connsiteY28" fmla="*/ 686693 h 5801796"/>
                <a:gd name="connsiteX29" fmla="*/ 1083956 w 2950116"/>
                <a:gd name="connsiteY29" fmla="*/ 686693 h 5801796"/>
                <a:gd name="connsiteX30" fmla="*/ 956985 w 2950116"/>
                <a:gd name="connsiteY30" fmla="*/ 416249 h 5801796"/>
                <a:gd name="connsiteX31" fmla="*/ 1480544 w 2950116"/>
                <a:gd name="connsiteY31"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416893 w 2950116"/>
                <a:gd name="connsiteY14" fmla="*/ 5801796 h 5801796"/>
                <a:gd name="connsiteX15" fmla="*/ 2021085 w 2950116"/>
                <a:gd name="connsiteY15" fmla="*/ 4081129 h 5801796"/>
                <a:gd name="connsiteX16" fmla="*/ 1984288 w 2950116"/>
                <a:gd name="connsiteY16" fmla="*/ 4029127 h 5801796"/>
                <a:gd name="connsiteX17" fmla="*/ 1965208 w 2950116"/>
                <a:gd name="connsiteY17" fmla="*/ 4002163 h 5801796"/>
                <a:gd name="connsiteX18" fmla="*/ 1712277 w 2950116"/>
                <a:gd name="connsiteY18" fmla="*/ 3699169 h 5801796"/>
                <a:gd name="connsiteX19" fmla="*/ 1079506 w 2950116"/>
                <a:gd name="connsiteY19" fmla="*/ 2973343 h 5801796"/>
                <a:gd name="connsiteX20" fmla="*/ 52886 w 2950116"/>
                <a:gd name="connsiteY20" fmla="*/ 3106375 h 5801796"/>
                <a:gd name="connsiteX21" fmla="*/ 0 w 2950116"/>
                <a:gd name="connsiteY21" fmla="*/ 3095038 h 5801796"/>
                <a:gd name="connsiteX22" fmla="*/ 0 w 2950116"/>
                <a:gd name="connsiteY22" fmla="*/ 2539038 h 5801796"/>
                <a:gd name="connsiteX23" fmla="*/ 277455 w 2950116"/>
                <a:gd name="connsiteY23" fmla="*/ 2673869 h 5801796"/>
                <a:gd name="connsiteX24" fmla="*/ 693638 w 2950116"/>
                <a:gd name="connsiteY24" fmla="*/ 2150226 h 5801796"/>
                <a:gd name="connsiteX25" fmla="*/ 277455 w 2950116"/>
                <a:gd name="connsiteY25" fmla="*/ 1626584 h 5801796"/>
                <a:gd name="connsiteX26" fmla="*/ 0 w 2950116"/>
                <a:gd name="connsiteY26" fmla="*/ 1761413 h 5801796"/>
                <a:gd name="connsiteX27" fmla="*/ 0 w 2950116"/>
                <a:gd name="connsiteY27" fmla="*/ 686693 h 5801796"/>
                <a:gd name="connsiteX28" fmla="*/ 1083956 w 2950116"/>
                <a:gd name="connsiteY28" fmla="*/ 686693 h 5801796"/>
                <a:gd name="connsiteX29" fmla="*/ 956985 w 2950116"/>
                <a:gd name="connsiteY29" fmla="*/ 416249 h 5801796"/>
                <a:gd name="connsiteX30" fmla="*/ 1480544 w 2950116"/>
                <a:gd name="connsiteY30" fmla="*/ 0 h 5801796"/>
                <a:gd name="connsiteX0" fmla="*/ 1480544 w 2950116"/>
                <a:gd name="connsiteY0" fmla="*/ 0 h 4107472"/>
                <a:gd name="connsiteX1" fmla="*/ 2004888 w 2950116"/>
                <a:gd name="connsiteY1" fmla="*/ 416249 h 4107472"/>
                <a:gd name="connsiteX2" fmla="*/ 1877133 w 2950116"/>
                <a:gd name="connsiteY2" fmla="*/ 686693 h 4107472"/>
                <a:gd name="connsiteX3" fmla="*/ 2950116 w 2950116"/>
                <a:gd name="connsiteY3" fmla="*/ 686693 h 4107472"/>
                <a:gd name="connsiteX4" fmla="*/ 2950116 w 2950116"/>
                <a:gd name="connsiteY4" fmla="*/ 1773956 h 4107472"/>
                <a:gd name="connsiteX5" fmla="*/ 2661689 w 2950116"/>
                <a:gd name="connsiteY5" fmla="*/ 1626584 h 4107472"/>
                <a:gd name="connsiteX6" fmla="*/ 2245506 w 2950116"/>
                <a:gd name="connsiteY6" fmla="*/ 2150226 h 4107472"/>
                <a:gd name="connsiteX7" fmla="*/ 2661689 w 2950116"/>
                <a:gd name="connsiteY7" fmla="*/ 2673869 h 4107472"/>
                <a:gd name="connsiteX8" fmla="*/ 2950116 w 2950116"/>
                <a:gd name="connsiteY8" fmla="*/ 2526496 h 4107472"/>
                <a:gd name="connsiteX9" fmla="*/ 2950116 w 2950116"/>
                <a:gd name="connsiteY9" fmla="*/ 3648887 h 4107472"/>
                <a:gd name="connsiteX10" fmla="*/ 2950116 w 2950116"/>
                <a:gd name="connsiteY10" fmla="*/ 3649034 h 4107472"/>
                <a:gd name="connsiteX11" fmla="*/ 2950116 w 2950116"/>
                <a:gd name="connsiteY11" fmla="*/ 4079420 h 4107472"/>
                <a:gd name="connsiteX12" fmla="*/ 2907059 w 2950116"/>
                <a:gd name="connsiteY12" fmla="*/ 4094923 h 4107472"/>
                <a:gd name="connsiteX13" fmla="*/ 2623619 w 2950116"/>
                <a:gd name="connsiteY13" fmla="*/ 4084934 h 4107472"/>
                <a:gd name="connsiteX14" fmla="*/ 2021085 w 2950116"/>
                <a:gd name="connsiteY14" fmla="*/ 4081129 h 4107472"/>
                <a:gd name="connsiteX15" fmla="*/ 1984288 w 2950116"/>
                <a:gd name="connsiteY15" fmla="*/ 4029127 h 4107472"/>
                <a:gd name="connsiteX16" fmla="*/ 1965208 w 2950116"/>
                <a:gd name="connsiteY16" fmla="*/ 4002163 h 4107472"/>
                <a:gd name="connsiteX17" fmla="*/ 1712277 w 2950116"/>
                <a:gd name="connsiteY17" fmla="*/ 3699169 h 4107472"/>
                <a:gd name="connsiteX18" fmla="*/ 1079506 w 2950116"/>
                <a:gd name="connsiteY18" fmla="*/ 2973343 h 4107472"/>
                <a:gd name="connsiteX19" fmla="*/ 52886 w 2950116"/>
                <a:gd name="connsiteY19" fmla="*/ 3106375 h 4107472"/>
                <a:gd name="connsiteX20" fmla="*/ 0 w 2950116"/>
                <a:gd name="connsiteY20" fmla="*/ 3095038 h 4107472"/>
                <a:gd name="connsiteX21" fmla="*/ 0 w 2950116"/>
                <a:gd name="connsiteY21" fmla="*/ 2539038 h 4107472"/>
                <a:gd name="connsiteX22" fmla="*/ 277455 w 2950116"/>
                <a:gd name="connsiteY22" fmla="*/ 2673869 h 4107472"/>
                <a:gd name="connsiteX23" fmla="*/ 693638 w 2950116"/>
                <a:gd name="connsiteY23" fmla="*/ 2150226 h 4107472"/>
                <a:gd name="connsiteX24" fmla="*/ 277455 w 2950116"/>
                <a:gd name="connsiteY24" fmla="*/ 1626584 h 4107472"/>
                <a:gd name="connsiteX25" fmla="*/ 0 w 2950116"/>
                <a:gd name="connsiteY25" fmla="*/ 1761413 h 4107472"/>
                <a:gd name="connsiteX26" fmla="*/ 0 w 2950116"/>
                <a:gd name="connsiteY26" fmla="*/ 686693 h 4107472"/>
                <a:gd name="connsiteX27" fmla="*/ 1083956 w 2950116"/>
                <a:gd name="connsiteY27" fmla="*/ 686693 h 4107472"/>
                <a:gd name="connsiteX28" fmla="*/ 956985 w 2950116"/>
                <a:gd name="connsiteY28" fmla="*/ 416249 h 4107472"/>
                <a:gd name="connsiteX29" fmla="*/ 1480544 w 2950116"/>
                <a:gd name="connsiteY29" fmla="*/ 0 h 410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950116" h="4107472">
                  <a:moveTo>
                    <a:pt x="1480544" y="0"/>
                  </a:moveTo>
                  <a:cubicBezTo>
                    <a:pt x="1769757" y="0"/>
                    <a:pt x="2004888" y="185784"/>
                    <a:pt x="2004888" y="416249"/>
                  </a:cubicBezTo>
                  <a:cubicBezTo>
                    <a:pt x="2004888" y="519723"/>
                    <a:pt x="1957077" y="614575"/>
                    <a:pt x="1877133" y="686693"/>
                  </a:cubicBezTo>
                  <a:lnTo>
                    <a:pt x="2950116" y="686693"/>
                  </a:lnTo>
                  <a:lnTo>
                    <a:pt x="2950116" y="1773956"/>
                  </a:lnTo>
                  <a:cubicBezTo>
                    <a:pt x="2875658" y="1682240"/>
                    <a:pt x="2773767" y="1626584"/>
                    <a:pt x="2661689" y="1626584"/>
                  </a:cubicBezTo>
                  <a:cubicBezTo>
                    <a:pt x="2432044" y="1626584"/>
                    <a:pt x="2245506" y="1860969"/>
                    <a:pt x="2245506" y="2150226"/>
                  </a:cubicBezTo>
                  <a:cubicBezTo>
                    <a:pt x="2245506" y="2440267"/>
                    <a:pt x="2432044" y="2673869"/>
                    <a:pt x="2661689" y="2673869"/>
                  </a:cubicBezTo>
                  <a:cubicBezTo>
                    <a:pt x="2773767" y="2673869"/>
                    <a:pt x="2875658" y="2618212"/>
                    <a:pt x="2950116" y="2526496"/>
                  </a:cubicBezTo>
                  <a:lnTo>
                    <a:pt x="2950116" y="3648887"/>
                  </a:lnTo>
                  <a:lnTo>
                    <a:pt x="2950116" y="3649034"/>
                  </a:lnTo>
                  <a:lnTo>
                    <a:pt x="2950116" y="4079420"/>
                  </a:lnTo>
                  <a:lnTo>
                    <a:pt x="2907059" y="4094923"/>
                  </a:lnTo>
                  <a:cubicBezTo>
                    <a:pt x="2768355" y="4127229"/>
                    <a:pt x="2771281" y="4087233"/>
                    <a:pt x="2623619" y="4084934"/>
                  </a:cubicBezTo>
                  <a:lnTo>
                    <a:pt x="2021085" y="4081129"/>
                  </a:lnTo>
                  <a:lnTo>
                    <a:pt x="1984288" y="4029127"/>
                  </a:lnTo>
                  <a:lnTo>
                    <a:pt x="1965208" y="4002163"/>
                  </a:lnTo>
                  <a:cubicBezTo>
                    <a:pt x="1820414" y="3803363"/>
                    <a:pt x="1712277" y="3699169"/>
                    <a:pt x="1712277" y="3699169"/>
                  </a:cubicBezTo>
                  <a:cubicBezTo>
                    <a:pt x="940765" y="3390121"/>
                    <a:pt x="1079506" y="2973343"/>
                    <a:pt x="1079506" y="2973343"/>
                  </a:cubicBezTo>
                  <a:cubicBezTo>
                    <a:pt x="647231" y="3150719"/>
                    <a:pt x="296024" y="3150719"/>
                    <a:pt x="52886" y="3106375"/>
                  </a:cubicBezTo>
                  <a:lnTo>
                    <a:pt x="0" y="3095038"/>
                  </a:lnTo>
                  <a:lnTo>
                    <a:pt x="0" y="2539038"/>
                  </a:lnTo>
                  <a:cubicBezTo>
                    <a:pt x="72891" y="2622915"/>
                    <a:pt x="170078" y="2673869"/>
                    <a:pt x="277455" y="2673869"/>
                  </a:cubicBezTo>
                  <a:cubicBezTo>
                    <a:pt x="507100" y="2673869"/>
                    <a:pt x="693638" y="2440267"/>
                    <a:pt x="693638" y="2150226"/>
                  </a:cubicBezTo>
                  <a:cubicBezTo>
                    <a:pt x="693638" y="1860969"/>
                    <a:pt x="507100" y="1626584"/>
                    <a:pt x="277455" y="1626584"/>
                  </a:cubicBezTo>
                  <a:cubicBezTo>
                    <a:pt x="170078" y="1626584"/>
                    <a:pt x="72891" y="1677537"/>
                    <a:pt x="0" y="1761413"/>
                  </a:cubicBezTo>
                  <a:lnTo>
                    <a:pt x="0" y="686693"/>
                  </a:lnTo>
                  <a:lnTo>
                    <a:pt x="1083956" y="686693"/>
                  </a:lnTo>
                  <a:cubicBezTo>
                    <a:pt x="1004795" y="614575"/>
                    <a:pt x="956985" y="519723"/>
                    <a:pt x="956985" y="416249"/>
                  </a:cubicBezTo>
                  <a:cubicBezTo>
                    <a:pt x="956985" y="185784"/>
                    <a:pt x="1191333" y="0"/>
                    <a:pt x="1480544" y="0"/>
                  </a:cubicBezTo>
                  <a:close/>
                </a:path>
              </a:pathLst>
            </a:custGeom>
            <a:solidFill>
              <a:schemeClr val="bg2"/>
            </a:solidFill>
            <a:ln w="12700">
              <a:solidFill>
                <a:schemeClr val="bg1"/>
              </a:solidFill>
            </a:ln>
            <a:effectLst/>
          </p:spPr>
          <p:txBody>
            <a:bodyPr wrap="square" anchor="ctr">
              <a:noAutofit/>
            </a:bodyPr>
            <a:lstStyle/>
            <a:p>
              <a:endParaRPr lang="en-US" dirty="0"/>
            </a:p>
          </p:txBody>
        </p:sp>
        <p:sp>
          <p:nvSpPr>
            <p:cNvPr id="28" name="Freeform 93">
              <a:extLst>
                <a:ext uri="{FF2B5EF4-FFF2-40B4-BE49-F238E27FC236}">
                  <a16:creationId xmlns:a16="http://schemas.microsoft.com/office/drawing/2014/main" id="{C00248FA-B233-4A9F-A7F6-A06315F23247}"/>
                </a:ext>
              </a:extLst>
            </p:cNvPr>
            <p:cNvSpPr/>
            <p:nvPr/>
          </p:nvSpPr>
          <p:spPr>
            <a:xfrm>
              <a:off x="1636879" y="2858073"/>
              <a:ext cx="307323" cy="320087"/>
            </a:xfrm>
            <a:custGeom>
              <a:avLst/>
              <a:gdLst>
                <a:gd name="connsiteX0" fmla="*/ 640717 w 2921329"/>
                <a:gd name="connsiteY0" fmla="*/ 0 h 3042653"/>
                <a:gd name="connsiteX1" fmla="*/ 1651673 w 2921329"/>
                <a:gd name="connsiteY1" fmla="*/ 0 h 3042653"/>
                <a:gd name="connsiteX2" fmla="*/ 1537861 w 2921329"/>
                <a:gd name="connsiteY2" fmla="*/ 243129 h 3042653"/>
                <a:gd name="connsiteX3" fmla="*/ 2007158 w 2921329"/>
                <a:gd name="connsiteY3" fmla="*/ 615551 h 3042653"/>
                <a:gd name="connsiteX4" fmla="*/ 2477158 w 2921329"/>
                <a:gd name="connsiteY4" fmla="*/ 243129 h 3042653"/>
                <a:gd name="connsiteX5" fmla="*/ 2363346 w 2921329"/>
                <a:gd name="connsiteY5" fmla="*/ 0 h 3042653"/>
                <a:gd name="connsiteX6" fmla="*/ 2677633 w 2921329"/>
                <a:gd name="connsiteY6" fmla="*/ 0 h 3042653"/>
                <a:gd name="connsiteX7" fmla="*/ 2681069 w 2921329"/>
                <a:gd name="connsiteY7" fmla="*/ 14860 h 3042653"/>
                <a:gd name="connsiteX8" fmla="*/ 2694254 w 2921329"/>
                <a:gd name="connsiteY8" fmla="*/ 83395 h 3042653"/>
                <a:gd name="connsiteX9" fmla="*/ 2804994 w 2921329"/>
                <a:gd name="connsiteY9" fmla="*/ 706383 h 3042653"/>
                <a:gd name="connsiteX10" fmla="*/ 2652300 w 2921329"/>
                <a:gd name="connsiteY10" fmla="*/ 1578664 h 3042653"/>
                <a:gd name="connsiteX11" fmla="*/ 1987859 w 2921329"/>
                <a:gd name="connsiteY11" fmla="*/ 1993826 h 3042653"/>
                <a:gd name="connsiteX12" fmla="*/ 1794186 w 2921329"/>
                <a:gd name="connsiteY12" fmla="*/ 2561687 h 3042653"/>
                <a:gd name="connsiteX13" fmla="*/ 1575019 w 2921329"/>
                <a:gd name="connsiteY13" fmla="*/ 2893650 h 3042653"/>
                <a:gd name="connsiteX14" fmla="*/ 1538809 w 2921329"/>
                <a:gd name="connsiteY14" fmla="*/ 2905321 h 3042653"/>
                <a:gd name="connsiteX15" fmla="*/ 1538809 w 2921329"/>
                <a:gd name="connsiteY15" fmla="*/ 2905320 h 3042653"/>
                <a:gd name="connsiteX16" fmla="*/ 1490688 w 2921329"/>
                <a:gd name="connsiteY16" fmla="*/ 2920829 h 3042653"/>
                <a:gd name="connsiteX17" fmla="*/ 797038 w 2921329"/>
                <a:gd name="connsiteY17" fmla="*/ 2908061 h 3042653"/>
                <a:gd name="connsiteX18" fmla="*/ 681107 w 2921329"/>
                <a:gd name="connsiteY18" fmla="*/ 3028835 h 3042653"/>
                <a:gd name="connsiteX19" fmla="*/ 642730 w 2921329"/>
                <a:gd name="connsiteY19" fmla="*/ 3042653 h 3042653"/>
                <a:gd name="connsiteX20" fmla="*/ 642730 w 2921329"/>
                <a:gd name="connsiteY20" fmla="*/ 2655441 h 3042653"/>
                <a:gd name="connsiteX21" fmla="*/ 640717 w 2921329"/>
                <a:gd name="connsiteY21" fmla="*/ 2655441 h 3042653"/>
                <a:gd name="connsiteX22" fmla="*/ 640717 w 2921329"/>
                <a:gd name="connsiteY22" fmla="*/ 1636550 h 3042653"/>
                <a:gd name="connsiteX23" fmla="*/ 631584 w 2921329"/>
                <a:gd name="connsiteY23" fmla="*/ 1649198 h 3042653"/>
                <a:gd name="connsiteX24" fmla="*/ 372346 w 2921329"/>
                <a:gd name="connsiteY24" fmla="*/ 1782005 h 3042653"/>
                <a:gd name="connsiteX25" fmla="*/ 0 w 2921329"/>
                <a:gd name="connsiteY25" fmla="*/ 1311910 h 3042653"/>
                <a:gd name="connsiteX26" fmla="*/ 372346 w 2921329"/>
                <a:gd name="connsiteY26" fmla="*/ 842518 h 3042653"/>
                <a:gd name="connsiteX27" fmla="*/ 631584 w 2921329"/>
                <a:gd name="connsiteY27" fmla="*/ 974622 h 3042653"/>
                <a:gd name="connsiteX28" fmla="*/ 640717 w 2921329"/>
                <a:gd name="connsiteY28" fmla="*/ 987270 h 3042653"/>
                <a:gd name="connsiteX29" fmla="*/ 640717 w 2921329"/>
                <a:gd name="connsiteY29" fmla="*/ 0 h 304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921329" h="3042653">
                  <a:moveTo>
                    <a:pt x="640717" y="0"/>
                  </a:moveTo>
                  <a:lnTo>
                    <a:pt x="1651673" y="0"/>
                  </a:lnTo>
                  <a:cubicBezTo>
                    <a:pt x="1580716" y="65350"/>
                    <a:pt x="1537861" y="150374"/>
                    <a:pt x="1537861" y="243129"/>
                  </a:cubicBezTo>
                  <a:cubicBezTo>
                    <a:pt x="1537861" y="448312"/>
                    <a:pt x="1748623" y="615551"/>
                    <a:pt x="2007158" y="615551"/>
                  </a:cubicBezTo>
                  <a:cubicBezTo>
                    <a:pt x="2267098" y="615551"/>
                    <a:pt x="2477158" y="448312"/>
                    <a:pt x="2477158" y="243129"/>
                  </a:cubicBezTo>
                  <a:cubicBezTo>
                    <a:pt x="2477158" y="150374"/>
                    <a:pt x="2434303" y="65350"/>
                    <a:pt x="2363346" y="0"/>
                  </a:cubicBezTo>
                  <a:lnTo>
                    <a:pt x="2677633" y="0"/>
                  </a:lnTo>
                  <a:lnTo>
                    <a:pt x="2681069" y="14860"/>
                  </a:lnTo>
                  <a:cubicBezTo>
                    <a:pt x="2690344" y="57600"/>
                    <a:pt x="2694254" y="83395"/>
                    <a:pt x="2694254" y="83395"/>
                  </a:cubicBezTo>
                  <a:cubicBezTo>
                    <a:pt x="3040134" y="277561"/>
                    <a:pt x="2804994" y="706383"/>
                    <a:pt x="2804994" y="706383"/>
                  </a:cubicBezTo>
                  <a:cubicBezTo>
                    <a:pt x="3137214" y="1357179"/>
                    <a:pt x="2652300" y="1578664"/>
                    <a:pt x="2652300" y="1578664"/>
                  </a:cubicBezTo>
                  <a:cubicBezTo>
                    <a:pt x="2652300" y="2215799"/>
                    <a:pt x="1987859" y="1993826"/>
                    <a:pt x="1987859" y="1993826"/>
                  </a:cubicBezTo>
                  <a:cubicBezTo>
                    <a:pt x="2195680" y="2409477"/>
                    <a:pt x="1794186" y="2561687"/>
                    <a:pt x="1794186" y="2561687"/>
                  </a:cubicBezTo>
                  <a:cubicBezTo>
                    <a:pt x="1802723" y="2739143"/>
                    <a:pt x="1708547" y="2839515"/>
                    <a:pt x="1575019" y="2893650"/>
                  </a:cubicBezTo>
                  <a:lnTo>
                    <a:pt x="1538809" y="2905321"/>
                  </a:lnTo>
                  <a:lnTo>
                    <a:pt x="1538809" y="2905320"/>
                  </a:lnTo>
                  <a:lnTo>
                    <a:pt x="1490688" y="2920829"/>
                  </a:lnTo>
                  <a:cubicBezTo>
                    <a:pt x="1197220" y="2994579"/>
                    <a:pt x="797038" y="2908061"/>
                    <a:pt x="797038" y="2908061"/>
                  </a:cubicBezTo>
                  <a:cubicBezTo>
                    <a:pt x="769353" y="2966847"/>
                    <a:pt x="727825" y="3004869"/>
                    <a:pt x="681107" y="3028835"/>
                  </a:cubicBezTo>
                  <a:lnTo>
                    <a:pt x="642730" y="3042653"/>
                  </a:lnTo>
                  <a:lnTo>
                    <a:pt x="642730" y="2655441"/>
                  </a:lnTo>
                  <a:lnTo>
                    <a:pt x="640717" y="2655441"/>
                  </a:lnTo>
                  <a:lnTo>
                    <a:pt x="640717" y="1636550"/>
                  </a:lnTo>
                  <a:cubicBezTo>
                    <a:pt x="637907" y="1640766"/>
                    <a:pt x="634394" y="1644982"/>
                    <a:pt x="631584" y="1649198"/>
                  </a:cubicBezTo>
                  <a:cubicBezTo>
                    <a:pt x="564140" y="1731412"/>
                    <a:pt x="472810" y="1782005"/>
                    <a:pt x="372346" y="1782005"/>
                  </a:cubicBezTo>
                  <a:cubicBezTo>
                    <a:pt x="166502" y="1782005"/>
                    <a:pt x="0" y="1571200"/>
                    <a:pt x="0" y="1311910"/>
                  </a:cubicBezTo>
                  <a:cubicBezTo>
                    <a:pt x="0" y="1052620"/>
                    <a:pt x="166502" y="842518"/>
                    <a:pt x="372346" y="842518"/>
                  </a:cubicBezTo>
                  <a:cubicBezTo>
                    <a:pt x="472810" y="842518"/>
                    <a:pt x="564140" y="892408"/>
                    <a:pt x="631584" y="974622"/>
                  </a:cubicBezTo>
                  <a:cubicBezTo>
                    <a:pt x="634394" y="978838"/>
                    <a:pt x="637907" y="982352"/>
                    <a:pt x="640717" y="987270"/>
                  </a:cubicBezTo>
                  <a:lnTo>
                    <a:pt x="640717" y="0"/>
                  </a:lnTo>
                  <a:close/>
                </a:path>
              </a:pathLst>
            </a:custGeom>
            <a:solidFill>
              <a:schemeClr val="bg2"/>
            </a:solidFill>
            <a:ln w="12700">
              <a:solidFill>
                <a:schemeClr val="bg1"/>
              </a:solidFill>
            </a:ln>
            <a:effectLst/>
          </p:spPr>
          <p:txBody>
            <a:bodyPr wrap="square" anchor="ctr">
              <a:noAutofit/>
            </a:bodyPr>
            <a:lstStyle/>
            <a:p>
              <a:endParaRPr lang="en-US" dirty="0">
                <a:solidFill>
                  <a:schemeClr val="tx1"/>
                </a:solidFill>
              </a:endParaRPr>
            </a:p>
          </p:txBody>
        </p:sp>
      </p:grpSp>
      <p:graphicFrame>
        <p:nvGraphicFramePr>
          <p:cNvPr id="29" name="Table 3">
            <a:extLst>
              <a:ext uri="{FF2B5EF4-FFF2-40B4-BE49-F238E27FC236}">
                <a16:creationId xmlns:a16="http://schemas.microsoft.com/office/drawing/2014/main" id="{05C61B1F-7479-43D3-9EEC-9961752DCD66}"/>
              </a:ext>
            </a:extLst>
          </p:cNvPr>
          <p:cNvGraphicFramePr>
            <a:graphicFrameLocks noGrp="1"/>
          </p:cNvGraphicFramePr>
          <p:nvPr>
            <p:extLst>
              <p:ext uri="{D42A27DB-BD31-4B8C-83A1-F6EECF244321}">
                <p14:modId xmlns:p14="http://schemas.microsoft.com/office/powerpoint/2010/main" val="2545731357"/>
              </p:ext>
            </p:extLst>
          </p:nvPr>
        </p:nvGraphicFramePr>
        <p:xfrm>
          <a:off x="5001583" y="3790967"/>
          <a:ext cx="4725511" cy="2336800"/>
        </p:xfrm>
        <a:graphic>
          <a:graphicData uri="http://schemas.openxmlformats.org/drawingml/2006/table">
            <a:tbl>
              <a:tblPr bandRow="1">
                <a:tableStyleId>{7DF18680-E054-41AD-8BC1-D1AEF772440D}</a:tableStyleId>
              </a:tblPr>
              <a:tblGrid>
                <a:gridCol w="903605">
                  <a:extLst>
                    <a:ext uri="{9D8B030D-6E8A-4147-A177-3AD203B41FA5}">
                      <a16:colId xmlns:a16="http://schemas.microsoft.com/office/drawing/2014/main" val="310575128"/>
                    </a:ext>
                  </a:extLst>
                </a:gridCol>
                <a:gridCol w="3821906">
                  <a:extLst>
                    <a:ext uri="{9D8B030D-6E8A-4147-A177-3AD203B41FA5}">
                      <a16:colId xmlns:a16="http://schemas.microsoft.com/office/drawing/2014/main" val="3128593494"/>
                    </a:ext>
                  </a:extLst>
                </a:gridCol>
              </a:tblGrid>
              <a:tr h="370840">
                <a:tc>
                  <a:txBody>
                    <a:bodyPr/>
                    <a:lstStyle/>
                    <a:p>
                      <a:pPr algn="ctr"/>
                      <a:r>
                        <a:rPr lang="en-GB" sz="1100" b="1" dirty="0">
                          <a:solidFill>
                            <a:srgbClr val="EA5362"/>
                          </a:solidFill>
                        </a:rPr>
                        <a:t>STRUCTURE</a:t>
                      </a:r>
                    </a:p>
                  </a:txBody>
                  <a:tcPr anchor="ctr"/>
                </a:tc>
                <a:tc>
                  <a:txBody>
                    <a:bodyPr/>
                    <a:lstStyle/>
                    <a:p>
                      <a:r>
                        <a:rPr lang="en-GB" sz="1100" dirty="0">
                          <a:solidFill>
                            <a:srgbClr val="595959"/>
                          </a:solidFill>
                        </a:rPr>
                        <a:t>When Hz is 64000, which line is executed after line 2?</a:t>
                      </a:r>
                    </a:p>
                  </a:txBody>
                  <a:tcPr anchor="ctr"/>
                </a:tc>
                <a:extLst>
                  <a:ext uri="{0D108BD9-81ED-4DB2-BD59-A6C34878D82A}">
                    <a16:rowId xmlns:a16="http://schemas.microsoft.com/office/drawing/2014/main" val="2913547773"/>
                  </a:ext>
                </a:extLst>
              </a:tr>
              <a:tr h="370840">
                <a:tc rowSpan="5">
                  <a:txBody>
                    <a:bodyPr/>
                    <a:lstStyle/>
                    <a:p>
                      <a:pPr algn="ctr"/>
                      <a:endParaRPr lang="en-GB" sz="1100" dirty="0">
                        <a:solidFill>
                          <a:srgbClr val="EA5362"/>
                        </a:solidFill>
                      </a:endParaRPr>
                    </a:p>
                  </a:txBody>
                  <a:tcPr anchor="ctr"/>
                </a:tc>
                <a:tc>
                  <a:txBody>
                    <a:bodyPr/>
                    <a:lstStyle/>
                    <a:p>
                      <a:endParaRPr lang="en-GB" sz="1100" i="0" dirty="0">
                        <a:solidFill>
                          <a:srgbClr val="595959"/>
                        </a:solidFill>
                      </a:endParaRPr>
                    </a:p>
                  </a:txBody>
                  <a:tcPr anchor="ctr"/>
                </a:tc>
                <a:extLst>
                  <a:ext uri="{0D108BD9-81ED-4DB2-BD59-A6C34878D82A}">
                    <a16:rowId xmlns:a16="http://schemas.microsoft.com/office/drawing/2014/main" val="2293633670"/>
                  </a:ext>
                </a:extLst>
              </a:tr>
              <a:tr h="370840">
                <a:tc vMerge="1">
                  <a:txBody>
                    <a:bodyPr/>
                    <a:lstStyle/>
                    <a:p>
                      <a:pPr algn="ctr"/>
                      <a:endParaRPr lang="en-GB" sz="1100" dirty="0">
                        <a:solidFill>
                          <a:srgbClr val="EA5362"/>
                        </a:solidFill>
                      </a:endParaRPr>
                    </a:p>
                  </a:txBody>
                  <a:tcPr anchor="ctr"/>
                </a:tc>
                <a:tc>
                  <a:txBody>
                    <a:bodyPr/>
                    <a:lstStyle/>
                    <a:p>
                      <a:r>
                        <a:rPr lang="en-GB" sz="1100" dirty="0">
                          <a:solidFill>
                            <a:srgbClr val="595959"/>
                          </a:solidFill>
                        </a:rPr>
                        <a:t>What must be used to indicate program statements are part of a program branch in Python?</a:t>
                      </a:r>
                      <a:endParaRPr lang="en-GB" sz="1100" i="0" dirty="0">
                        <a:solidFill>
                          <a:srgbClr val="595959"/>
                        </a:solidFill>
                      </a:endParaRPr>
                    </a:p>
                  </a:txBody>
                  <a:tcPr anchor="ctr"/>
                </a:tc>
                <a:extLst>
                  <a:ext uri="{0D108BD9-81ED-4DB2-BD59-A6C34878D82A}">
                    <a16:rowId xmlns:a16="http://schemas.microsoft.com/office/drawing/2014/main" val="2987107061"/>
                  </a:ext>
                </a:extLst>
              </a:tr>
              <a:tr h="370840">
                <a:tc vMerge="1">
                  <a:txBody>
                    <a:bodyPr/>
                    <a:lstStyle/>
                    <a:p>
                      <a:pPr algn="ctr"/>
                      <a:endParaRPr lang="en-GB" sz="1100" dirty="0">
                        <a:solidFill>
                          <a:srgbClr val="EA5362"/>
                        </a:solidFill>
                      </a:endParaRPr>
                    </a:p>
                  </a:txBody>
                  <a:tcPr anchor="ctr"/>
                </a:tc>
                <a:tc>
                  <a:txBody>
                    <a:bodyPr/>
                    <a:lstStyle/>
                    <a:p>
                      <a:endParaRPr lang="en-GB" sz="1100" i="0" dirty="0">
                        <a:solidFill>
                          <a:srgbClr val="595959"/>
                        </a:solidFill>
                      </a:endParaRPr>
                    </a:p>
                  </a:txBody>
                  <a:tcPr anchor="ctr"/>
                </a:tc>
                <a:extLst>
                  <a:ext uri="{0D108BD9-81ED-4DB2-BD59-A6C34878D82A}">
                    <a16:rowId xmlns:a16="http://schemas.microsoft.com/office/drawing/2014/main" val="3104920499"/>
                  </a:ext>
                </a:extLst>
              </a:tr>
              <a:tr h="370840">
                <a:tc vMerge="1">
                  <a:txBody>
                    <a:bodyPr/>
                    <a:lstStyle/>
                    <a:p>
                      <a:pPr algn="ctr"/>
                      <a:endParaRPr lang="en-GB" sz="1100" dirty="0">
                        <a:solidFill>
                          <a:srgbClr val="EA5362"/>
                        </a:solidFill>
                      </a:endParaRPr>
                    </a:p>
                  </a:txBody>
                  <a:tcPr anchor="ctr"/>
                </a:tc>
                <a:tc>
                  <a:txBody>
                    <a:bodyPr/>
                    <a:lstStyle/>
                    <a:p>
                      <a:r>
                        <a:rPr lang="en-GB" sz="1100" i="0" dirty="0">
                          <a:solidFill>
                            <a:srgbClr val="595959"/>
                          </a:solidFill>
                        </a:rPr>
                        <a:t>If Sample returned the string instead of outputting it, what would line 3 be changed to?</a:t>
                      </a:r>
                    </a:p>
                  </a:txBody>
                  <a:tcPr anchor="ctr"/>
                </a:tc>
                <a:extLst>
                  <a:ext uri="{0D108BD9-81ED-4DB2-BD59-A6C34878D82A}">
                    <a16:rowId xmlns:a16="http://schemas.microsoft.com/office/drawing/2014/main" val="738435122"/>
                  </a:ext>
                </a:extLst>
              </a:tr>
              <a:tr h="370840">
                <a:tc vMerge="1">
                  <a:txBody>
                    <a:bodyPr/>
                    <a:lstStyle/>
                    <a:p>
                      <a:pPr algn="ctr"/>
                      <a:endParaRPr lang="en-GB" sz="1100" dirty="0">
                        <a:solidFill>
                          <a:srgbClr val="EA5362"/>
                        </a:solidFill>
                      </a:endParaRPr>
                    </a:p>
                  </a:txBody>
                  <a:tcPr anchor="ctr"/>
                </a:tc>
                <a:tc>
                  <a:txBody>
                    <a:bodyPr/>
                    <a:lstStyle/>
                    <a:p>
                      <a:r>
                        <a:rPr lang="en-GB" sz="1100" i="0" dirty="0" smtClean="0">
                          <a:solidFill>
                            <a:srgbClr val="595959"/>
                          </a:solidFill>
                        </a:rPr>
                        <a:t>return</a:t>
                      </a:r>
                      <a:r>
                        <a:rPr lang="en-GB" sz="1100" i="0" baseline="0" dirty="0" smtClean="0">
                          <a:solidFill>
                            <a:srgbClr val="595959"/>
                          </a:solidFill>
                        </a:rPr>
                        <a:t> “CD quality”</a:t>
                      </a:r>
                      <a:endParaRPr lang="en-GB" sz="1100" i="0" dirty="0">
                        <a:solidFill>
                          <a:srgbClr val="595959"/>
                        </a:solidFill>
                      </a:endParaRPr>
                    </a:p>
                  </a:txBody>
                  <a:tcPr anchor="ctr"/>
                </a:tc>
                <a:extLst>
                  <a:ext uri="{0D108BD9-81ED-4DB2-BD59-A6C34878D82A}">
                    <a16:rowId xmlns:a16="http://schemas.microsoft.com/office/drawing/2014/main" val="3137656249"/>
                  </a:ext>
                </a:extLst>
              </a:tr>
            </a:tbl>
          </a:graphicData>
        </a:graphic>
      </p:graphicFrame>
      <p:grpSp>
        <p:nvGrpSpPr>
          <p:cNvPr id="30" name="Group 29">
            <a:extLst>
              <a:ext uri="{FF2B5EF4-FFF2-40B4-BE49-F238E27FC236}">
                <a16:creationId xmlns:a16="http://schemas.microsoft.com/office/drawing/2014/main" id="{08E23B73-DF86-473F-AB3D-978159246D2C}"/>
              </a:ext>
            </a:extLst>
          </p:cNvPr>
          <p:cNvGrpSpPr/>
          <p:nvPr/>
        </p:nvGrpSpPr>
        <p:grpSpPr>
          <a:xfrm>
            <a:off x="5070475" y="4318080"/>
            <a:ext cx="782293" cy="586596"/>
            <a:chOff x="2618060" y="2594055"/>
            <a:chExt cx="782293" cy="586596"/>
          </a:xfrm>
        </p:grpSpPr>
        <p:sp>
          <p:nvSpPr>
            <p:cNvPr id="31" name="Freeform 78">
              <a:extLst>
                <a:ext uri="{FF2B5EF4-FFF2-40B4-BE49-F238E27FC236}">
                  <a16:creationId xmlns:a16="http://schemas.microsoft.com/office/drawing/2014/main" id="{E01FFC11-9152-4FB5-8DD5-A6701BFA8D02}"/>
                </a:ext>
              </a:extLst>
            </p:cNvPr>
            <p:cNvSpPr>
              <a:spLocks noChangeArrowheads="1"/>
            </p:cNvSpPr>
            <p:nvPr/>
          </p:nvSpPr>
          <p:spPr bwMode="auto">
            <a:xfrm>
              <a:off x="2625037" y="2858073"/>
              <a:ext cx="324184" cy="227077"/>
            </a:xfrm>
            <a:custGeom>
              <a:avLst/>
              <a:gdLst>
                <a:gd name="connsiteX0" fmla="*/ 0 w 3081600"/>
                <a:gd name="connsiteY0" fmla="*/ 0 h 2158531"/>
                <a:gd name="connsiteX1" fmla="*/ 734914 w 3081600"/>
                <a:gd name="connsiteY1" fmla="*/ 0 h 2158531"/>
                <a:gd name="connsiteX2" fmla="*/ 621127 w 3081600"/>
                <a:gd name="connsiteY2" fmla="*/ 243129 h 2158531"/>
                <a:gd name="connsiteX3" fmla="*/ 1091026 w 3081600"/>
                <a:gd name="connsiteY3" fmla="*/ 615551 h 2158531"/>
                <a:gd name="connsiteX4" fmla="*/ 1560223 w 3081600"/>
                <a:gd name="connsiteY4" fmla="*/ 243129 h 2158531"/>
                <a:gd name="connsiteX5" fmla="*/ 1445733 w 3081600"/>
                <a:gd name="connsiteY5" fmla="*/ 0 h 2158531"/>
                <a:gd name="connsiteX6" fmla="*/ 2450152 w 3081600"/>
                <a:gd name="connsiteY6" fmla="*/ 0 h 2158531"/>
                <a:gd name="connsiteX7" fmla="*/ 2450152 w 3081600"/>
                <a:gd name="connsiteY7" fmla="*/ 974622 h 2158531"/>
                <a:gd name="connsiteX8" fmla="*/ 2459985 w 3081600"/>
                <a:gd name="connsiteY8" fmla="*/ 963379 h 2158531"/>
                <a:gd name="connsiteX9" fmla="*/ 2709334 w 3081600"/>
                <a:gd name="connsiteY9" fmla="*/ 842518 h 2158531"/>
                <a:gd name="connsiteX10" fmla="*/ 3081600 w 3081600"/>
                <a:gd name="connsiteY10" fmla="*/ 1311910 h 2158531"/>
                <a:gd name="connsiteX11" fmla="*/ 2709334 w 3081600"/>
                <a:gd name="connsiteY11" fmla="*/ 1782005 h 2158531"/>
                <a:gd name="connsiteX12" fmla="*/ 2459985 w 3081600"/>
                <a:gd name="connsiteY12" fmla="*/ 1660441 h 2158531"/>
                <a:gd name="connsiteX13" fmla="*/ 2450152 w 3081600"/>
                <a:gd name="connsiteY13" fmla="*/ 1649198 h 2158531"/>
                <a:gd name="connsiteX14" fmla="*/ 2450152 w 3081600"/>
                <a:gd name="connsiteY14" fmla="*/ 2158531 h 2158531"/>
                <a:gd name="connsiteX15" fmla="*/ 2420529 w 3081600"/>
                <a:gd name="connsiteY15" fmla="*/ 2152181 h 2158531"/>
                <a:gd name="connsiteX16" fmla="*/ 2158580 w 3081600"/>
                <a:gd name="connsiteY16" fmla="*/ 2049442 h 2158531"/>
                <a:gd name="connsiteX17" fmla="*/ 1521459 w 3081600"/>
                <a:gd name="connsiteY17" fmla="*/ 1356691 h 2158531"/>
                <a:gd name="connsiteX18" fmla="*/ 261364 w 3081600"/>
                <a:gd name="connsiteY18" fmla="*/ 679063 h 2158531"/>
                <a:gd name="connsiteX19" fmla="*/ 39884 w 3081600"/>
                <a:gd name="connsiteY19" fmla="*/ 97543 h 2158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081600" h="2158531">
                  <a:moveTo>
                    <a:pt x="0" y="0"/>
                  </a:moveTo>
                  <a:lnTo>
                    <a:pt x="734914" y="0"/>
                  </a:lnTo>
                  <a:cubicBezTo>
                    <a:pt x="663973" y="65350"/>
                    <a:pt x="621127" y="150374"/>
                    <a:pt x="621127" y="243129"/>
                  </a:cubicBezTo>
                  <a:cubicBezTo>
                    <a:pt x="621127" y="448312"/>
                    <a:pt x="831142" y="615551"/>
                    <a:pt x="1091026" y="615551"/>
                  </a:cubicBezTo>
                  <a:cubicBezTo>
                    <a:pt x="1349506" y="615551"/>
                    <a:pt x="1560223" y="448312"/>
                    <a:pt x="1560223" y="243129"/>
                  </a:cubicBezTo>
                  <a:cubicBezTo>
                    <a:pt x="1560223" y="150374"/>
                    <a:pt x="1517377" y="65350"/>
                    <a:pt x="1445733" y="0"/>
                  </a:cubicBezTo>
                  <a:lnTo>
                    <a:pt x="2450152" y="0"/>
                  </a:lnTo>
                  <a:lnTo>
                    <a:pt x="2450152" y="974622"/>
                  </a:lnTo>
                  <a:cubicBezTo>
                    <a:pt x="2453664" y="970406"/>
                    <a:pt x="2457176" y="966893"/>
                    <a:pt x="2459985" y="963379"/>
                  </a:cubicBezTo>
                  <a:cubicBezTo>
                    <a:pt x="2526010" y="888192"/>
                    <a:pt x="2613106" y="842518"/>
                    <a:pt x="2709334" y="842518"/>
                  </a:cubicBezTo>
                  <a:cubicBezTo>
                    <a:pt x="2914432" y="842518"/>
                    <a:pt x="3081600" y="1052620"/>
                    <a:pt x="3081600" y="1311910"/>
                  </a:cubicBezTo>
                  <a:cubicBezTo>
                    <a:pt x="3081600" y="1571200"/>
                    <a:pt x="2914432" y="1782005"/>
                    <a:pt x="2709334" y="1782005"/>
                  </a:cubicBezTo>
                  <a:cubicBezTo>
                    <a:pt x="2613106" y="1782005"/>
                    <a:pt x="2526010" y="1735628"/>
                    <a:pt x="2459985" y="1660441"/>
                  </a:cubicBezTo>
                  <a:cubicBezTo>
                    <a:pt x="2457176" y="1656928"/>
                    <a:pt x="2453664" y="1652712"/>
                    <a:pt x="2450152" y="1649198"/>
                  </a:cubicBezTo>
                  <a:lnTo>
                    <a:pt x="2450152" y="2158531"/>
                  </a:lnTo>
                  <a:lnTo>
                    <a:pt x="2420529" y="2152181"/>
                  </a:lnTo>
                  <a:cubicBezTo>
                    <a:pt x="2251303" y="2110325"/>
                    <a:pt x="2158580" y="2049442"/>
                    <a:pt x="2158580" y="2049442"/>
                  </a:cubicBezTo>
                  <a:cubicBezTo>
                    <a:pt x="1438526" y="2007486"/>
                    <a:pt x="1521459" y="1356691"/>
                    <a:pt x="1521459" y="1356691"/>
                  </a:cubicBezTo>
                  <a:cubicBezTo>
                    <a:pt x="178431" y="1440114"/>
                    <a:pt x="261364" y="679063"/>
                    <a:pt x="261364" y="679063"/>
                  </a:cubicBezTo>
                  <a:cubicBezTo>
                    <a:pt x="-112323" y="484898"/>
                    <a:pt x="39884" y="97543"/>
                    <a:pt x="39884" y="97543"/>
                  </a:cubicBezTo>
                  <a:close/>
                </a:path>
              </a:pathLst>
            </a:custGeom>
            <a:solidFill>
              <a:schemeClr val="bg2"/>
            </a:solidFill>
            <a:ln w="12700">
              <a:solidFill>
                <a:schemeClr val="bg1"/>
              </a:solidFill>
            </a:ln>
            <a:effectLst/>
          </p:spPr>
          <p:txBody>
            <a:bodyPr wrap="square" anchor="ctr">
              <a:noAutofit/>
            </a:bodyPr>
            <a:lstStyle/>
            <a:p>
              <a:endParaRPr lang="en-US"/>
            </a:p>
          </p:txBody>
        </p:sp>
        <p:sp>
          <p:nvSpPr>
            <p:cNvPr id="32" name="Freeform 76">
              <a:extLst>
                <a:ext uri="{FF2B5EF4-FFF2-40B4-BE49-F238E27FC236}">
                  <a16:creationId xmlns:a16="http://schemas.microsoft.com/office/drawing/2014/main" id="{971B1F11-8BAB-466F-A5EA-FF6CD96E13B2}"/>
                </a:ext>
              </a:extLst>
            </p:cNvPr>
            <p:cNvSpPr>
              <a:spLocks noChangeArrowheads="1"/>
            </p:cNvSpPr>
            <p:nvPr/>
          </p:nvSpPr>
          <p:spPr bwMode="auto">
            <a:xfrm>
              <a:off x="3160497" y="2608108"/>
              <a:ext cx="214226" cy="314751"/>
            </a:xfrm>
            <a:custGeom>
              <a:avLst/>
              <a:gdLst>
                <a:gd name="connsiteX0" fmla="*/ 0 w 2036369"/>
                <a:gd name="connsiteY0" fmla="*/ 0 h 2991932"/>
                <a:gd name="connsiteX1" fmla="*/ 12922 w 2036369"/>
                <a:gd name="connsiteY1" fmla="*/ 3469 h 2991932"/>
                <a:gd name="connsiteX2" fmla="*/ 958695 w 2036369"/>
                <a:gd name="connsiteY2" fmla="*/ 839331 h 2991932"/>
                <a:gd name="connsiteX3" fmla="*/ 1498736 w 2036369"/>
                <a:gd name="connsiteY3" fmla="*/ 1600869 h 2991932"/>
                <a:gd name="connsiteX4" fmla="*/ 2028623 w 2036369"/>
                <a:gd name="connsiteY4" fmla="*/ 2342894 h 2991932"/>
                <a:gd name="connsiteX5" fmla="*/ 2036369 w 2036369"/>
                <a:gd name="connsiteY5" fmla="*/ 2376382 h 2991932"/>
                <a:gd name="connsiteX6" fmla="*/ 1722231 w 2036369"/>
                <a:gd name="connsiteY6" fmla="*/ 2376382 h 2991932"/>
                <a:gd name="connsiteX7" fmla="*/ 1836017 w 2036369"/>
                <a:gd name="connsiteY7" fmla="*/ 2619510 h 2991932"/>
                <a:gd name="connsiteX8" fmla="*/ 1366126 w 2036369"/>
                <a:gd name="connsiteY8" fmla="*/ 2991932 h 2991932"/>
                <a:gd name="connsiteX9" fmla="*/ 896937 w 2036369"/>
                <a:gd name="connsiteY9" fmla="*/ 2619510 h 2991932"/>
                <a:gd name="connsiteX10" fmla="*/ 1010722 w 2036369"/>
                <a:gd name="connsiteY10" fmla="*/ 2376382 h 2991932"/>
                <a:gd name="connsiteX11" fmla="*/ 0 w 2036369"/>
                <a:gd name="connsiteY11" fmla="*/ 2376382 h 2991932"/>
                <a:gd name="connsiteX12" fmla="*/ 0 w 2036369"/>
                <a:gd name="connsiteY12" fmla="*/ 1381382 h 2991932"/>
                <a:gd name="connsiteX13" fmla="*/ 217035 w 2036369"/>
                <a:gd name="connsiteY13" fmla="*/ 1469920 h 2991932"/>
                <a:gd name="connsiteX14" fmla="*/ 589998 w 2036369"/>
                <a:gd name="connsiteY14" fmla="*/ 999825 h 2991932"/>
                <a:gd name="connsiteX15" fmla="*/ 217035 w 2036369"/>
                <a:gd name="connsiteY15" fmla="*/ 530433 h 2991932"/>
                <a:gd name="connsiteX16" fmla="*/ 0 w 2036369"/>
                <a:gd name="connsiteY16" fmla="*/ 618268 h 299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36369" h="2991932">
                  <a:moveTo>
                    <a:pt x="0" y="0"/>
                  </a:moveTo>
                  <a:lnTo>
                    <a:pt x="12922" y="3469"/>
                  </a:lnTo>
                  <a:cubicBezTo>
                    <a:pt x="684073" y="230813"/>
                    <a:pt x="958695" y="839331"/>
                    <a:pt x="958695" y="839331"/>
                  </a:cubicBezTo>
                  <a:cubicBezTo>
                    <a:pt x="1457269" y="839331"/>
                    <a:pt x="1498736" y="1600869"/>
                    <a:pt x="1498736" y="1600869"/>
                  </a:cubicBezTo>
                  <a:cubicBezTo>
                    <a:pt x="1830956" y="1694538"/>
                    <a:pt x="1976577" y="2130678"/>
                    <a:pt x="2028623" y="2342894"/>
                  </a:cubicBezTo>
                  <a:lnTo>
                    <a:pt x="2036369" y="2376382"/>
                  </a:lnTo>
                  <a:lnTo>
                    <a:pt x="1722231" y="2376382"/>
                  </a:lnTo>
                  <a:cubicBezTo>
                    <a:pt x="1793172" y="2441731"/>
                    <a:pt x="1836017" y="2526756"/>
                    <a:pt x="1836017" y="2619510"/>
                  </a:cubicBezTo>
                  <a:cubicBezTo>
                    <a:pt x="1836017" y="2824694"/>
                    <a:pt x="1626006" y="2991932"/>
                    <a:pt x="1366126" y="2991932"/>
                  </a:cubicBezTo>
                  <a:cubicBezTo>
                    <a:pt x="1107651" y="2991932"/>
                    <a:pt x="896937" y="2824694"/>
                    <a:pt x="896937" y="2619510"/>
                  </a:cubicBezTo>
                  <a:cubicBezTo>
                    <a:pt x="896937" y="2526756"/>
                    <a:pt x="939782" y="2441731"/>
                    <a:pt x="1010722" y="2376382"/>
                  </a:cubicBezTo>
                  <a:lnTo>
                    <a:pt x="0" y="2376382"/>
                  </a:lnTo>
                  <a:lnTo>
                    <a:pt x="0" y="1381382"/>
                  </a:lnTo>
                  <a:cubicBezTo>
                    <a:pt x="61107" y="1436894"/>
                    <a:pt x="136261" y="1469920"/>
                    <a:pt x="217035" y="1469920"/>
                  </a:cubicBezTo>
                  <a:cubicBezTo>
                    <a:pt x="422832" y="1469920"/>
                    <a:pt x="589998" y="1259115"/>
                    <a:pt x="589998" y="999825"/>
                  </a:cubicBezTo>
                  <a:cubicBezTo>
                    <a:pt x="589998" y="740535"/>
                    <a:pt x="422832" y="530433"/>
                    <a:pt x="217035" y="530433"/>
                  </a:cubicBezTo>
                  <a:cubicBezTo>
                    <a:pt x="136261" y="530433"/>
                    <a:pt x="61107" y="562756"/>
                    <a:pt x="0" y="618268"/>
                  </a:cubicBezTo>
                  <a:close/>
                </a:path>
              </a:pathLst>
            </a:custGeom>
            <a:solidFill>
              <a:schemeClr val="bg2"/>
            </a:solidFill>
            <a:ln w="12700">
              <a:solidFill>
                <a:schemeClr val="bg1"/>
              </a:solidFill>
            </a:ln>
            <a:effectLst/>
          </p:spPr>
          <p:txBody>
            <a:bodyPr wrap="square" anchor="ctr">
              <a:noAutofit/>
            </a:bodyPr>
            <a:lstStyle/>
            <a:p>
              <a:endParaRPr lang="en-US"/>
            </a:p>
          </p:txBody>
        </p:sp>
        <p:sp>
          <p:nvSpPr>
            <p:cNvPr id="33" name="Freeform 73">
              <a:extLst>
                <a:ext uri="{FF2B5EF4-FFF2-40B4-BE49-F238E27FC236}">
                  <a16:creationId xmlns:a16="http://schemas.microsoft.com/office/drawing/2014/main" id="{68822119-5F0F-44A4-9DD9-E9C2C08399D1}"/>
                </a:ext>
              </a:extLst>
            </p:cNvPr>
            <p:cNvSpPr>
              <a:spLocks noChangeArrowheads="1"/>
            </p:cNvSpPr>
            <p:nvPr/>
          </p:nvSpPr>
          <p:spPr bwMode="auto">
            <a:xfrm>
              <a:off x="2818597" y="2594055"/>
              <a:ext cx="405382" cy="263944"/>
            </a:xfrm>
            <a:custGeom>
              <a:avLst/>
              <a:gdLst>
                <a:gd name="connsiteX0" fmla="*/ 1670189 w 3853452"/>
                <a:gd name="connsiteY0" fmla="*/ 3 h 2508981"/>
                <a:gd name="connsiteX1" fmla="*/ 2090495 w 3853452"/>
                <a:gd name="connsiteY1" fmla="*/ 156254 h 2508981"/>
                <a:gd name="connsiteX2" fmla="*/ 3069967 w 3853452"/>
                <a:gd name="connsiteY2" fmla="*/ 85249 h 2508981"/>
                <a:gd name="connsiteX3" fmla="*/ 3254183 w 3853452"/>
                <a:gd name="connsiteY3" fmla="*/ 134709 h 2508981"/>
                <a:gd name="connsiteX4" fmla="*/ 3254183 w 3853452"/>
                <a:gd name="connsiteY4" fmla="*/ 760653 h 2508981"/>
                <a:gd name="connsiteX5" fmla="*/ 3264018 w 3853452"/>
                <a:gd name="connsiteY5" fmla="*/ 751522 h 2508981"/>
                <a:gd name="connsiteX6" fmla="*/ 3480402 w 3853452"/>
                <a:gd name="connsiteY6" fmla="*/ 663719 h 2508981"/>
                <a:gd name="connsiteX7" fmla="*/ 3853452 w 3853452"/>
                <a:gd name="connsiteY7" fmla="*/ 1132937 h 2508981"/>
                <a:gd name="connsiteX8" fmla="*/ 3480402 w 3853452"/>
                <a:gd name="connsiteY8" fmla="*/ 1602857 h 2508981"/>
                <a:gd name="connsiteX9" fmla="*/ 3264018 w 3853452"/>
                <a:gd name="connsiteY9" fmla="*/ 1514352 h 2508981"/>
                <a:gd name="connsiteX10" fmla="*/ 3254183 w 3853452"/>
                <a:gd name="connsiteY10" fmla="*/ 1505220 h 2508981"/>
                <a:gd name="connsiteX11" fmla="*/ 3254183 w 3853452"/>
                <a:gd name="connsiteY11" fmla="*/ 2508981 h 2508981"/>
                <a:gd name="connsiteX12" fmla="*/ 2292400 w 3853452"/>
                <a:gd name="connsiteY12" fmla="*/ 2508981 h 2508981"/>
                <a:gd name="connsiteX13" fmla="*/ 2406212 w 3853452"/>
                <a:gd name="connsiteY13" fmla="*/ 2266645 h 2508981"/>
                <a:gd name="connsiteX14" fmla="*/ 1936211 w 3853452"/>
                <a:gd name="connsiteY14" fmla="*/ 1893659 h 2508981"/>
                <a:gd name="connsiteX15" fmla="*/ 1466911 w 3853452"/>
                <a:gd name="connsiteY15" fmla="*/ 2266645 h 2508981"/>
                <a:gd name="connsiteX16" fmla="*/ 1581426 w 3853452"/>
                <a:gd name="connsiteY16" fmla="*/ 2508981 h 2508981"/>
                <a:gd name="connsiteX17" fmla="*/ 609105 w 3853452"/>
                <a:gd name="connsiteY17" fmla="*/ 2508981 h 2508981"/>
                <a:gd name="connsiteX18" fmla="*/ 609105 w 3853452"/>
                <a:gd name="connsiteY18" fmla="*/ 1496089 h 2508981"/>
                <a:gd name="connsiteX19" fmla="*/ 599270 w 3853452"/>
                <a:gd name="connsiteY19" fmla="*/ 1505220 h 2508981"/>
                <a:gd name="connsiteX20" fmla="*/ 373051 w 3853452"/>
                <a:gd name="connsiteY20" fmla="*/ 1602857 h 2508981"/>
                <a:gd name="connsiteX21" fmla="*/ 0 w 3853452"/>
                <a:gd name="connsiteY21" fmla="*/ 1132937 h 2508981"/>
                <a:gd name="connsiteX22" fmla="*/ 373051 w 3853452"/>
                <a:gd name="connsiteY22" fmla="*/ 663719 h 2508981"/>
                <a:gd name="connsiteX23" fmla="*/ 599270 w 3853452"/>
                <a:gd name="connsiteY23" fmla="*/ 760653 h 2508981"/>
                <a:gd name="connsiteX24" fmla="*/ 609105 w 3853452"/>
                <a:gd name="connsiteY24" fmla="*/ 770487 h 2508981"/>
                <a:gd name="connsiteX25" fmla="*/ 609105 w 3853452"/>
                <a:gd name="connsiteY25" fmla="*/ 268384 h 2508981"/>
                <a:gd name="connsiteX26" fmla="*/ 633107 w 3853452"/>
                <a:gd name="connsiteY26" fmla="*/ 221786 h 2508981"/>
                <a:gd name="connsiteX27" fmla="*/ 1287996 w 3853452"/>
                <a:gd name="connsiteY27" fmla="*/ 128446 h 2508981"/>
                <a:gd name="connsiteX28" fmla="*/ 1670189 w 3853452"/>
                <a:gd name="connsiteY28" fmla="*/ 3 h 2508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853452" h="2508981">
                  <a:moveTo>
                    <a:pt x="1670189" y="3"/>
                  </a:moveTo>
                  <a:cubicBezTo>
                    <a:pt x="1920326" y="-775"/>
                    <a:pt x="2090495" y="156254"/>
                    <a:pt x="2090495" y="156254"/>
                  </a:cubicBezTo>
                  <a:cubicBezTo>
                    <a:pt x="2474792" y="38560"/>
                    <a:pt x="2799329" y="30754"/>
                    <a:pt x="3069967" y="85249"/>
                  </a:cubicBezTo>
                  <a:lnTo>
                    <a:pt x="3254183" y="134709"/>
                  </a:lnTo>
                  <a:lnTo>
                    <a:pt x="3254183" y="760653"/>
                  </a:lnTo>
                  <a:cubicBezTo>
                    <a:pt x="3256993" y="757141"/>
                    <a:pt x="3260506" y="754331"/>
                    <a:pt x="3264018" y="751522"/>
                  </a:cubicBezTo>
                  <a:cubicBezTo>
                    <a:pt x="3324437" y="696030"/>
                    <a:pt x="3399609" y="663719"/>
                    <a:pt x="3480402" y="663719"/>
                  </a:cubicBezTo>
                  <a:cubicBezTo>
                    <a:pt x="3686247" y="663719"/>
                    <a:pt x="3853452" y="873743"/>
                    <a:pt x="3853452" y="1132937"/>
                  </a:cubicBezTo>
                  <a:cubicBezTo>
                    <a:pt x="3853452" y="1392130"/>
                    <a:pt x="3686247" y="1602857"/>
                    <a:pt x="3480402" y="1602857"/>
                  </a:cubicBezTo>
                  <a:cubicBezTo>
                    <a:pt x="3399609" y="1602857"/>
                    <a:pt x="3324437" y="1569843"/>
                    <a:pt x="3264018" y="1514352"/>
                  </a:cubicBezTo>
                  <a:cubicBezTo>
                    <a:pt x="3260506" y="1511542"/>
                    <a:pt x="3256993" y="1508732"/>
                    <a:pt x="3254183" y="1505220"/>
                  </a:cubicBezTo>
                  <a:lnTo>
                    <a:pt x="3254183" y="2508981"/>
                  </a:lnTo>
                  <a:lnTo>
                    <a:pt x="2292400" y="2508981"/>
                  </a:lnTo>
                  <a:cubicBezTo>
                    <a:pt x="2363357" y="2443655"/>
                    <a:pt x="2406212" y="2359365"/>
                    <a:pt x="2406212" y="2266645"/>
                  </a:cubicBezTo>
                  <a:cubicBezTo>
                    <a:pt x="2406212" y="2060836"/>
                    <a:pt x="2196152" y="1893659"/>
                    <a:pt x="1936211" y="1893659"/>
                  </a:cubicBezTo>
                  <a:cubicBezTo>
                    <a:pt x="1677674" y="1893659"/>
                    <a:pt x="1466911" y="2060836"/>
                    <a:pt x="1466911" y="2266645"/>
                  </a:cubicBezTo>
                  <a:cubicBezTo>
                    <a:pt x="1466911" y="2359365"/>
                    <a:pt x="1509766" y="2443655"/>
                    <a:pt x="1581426" y="2508981"/>
                  </a:cubicBezTo>
                  <a:lnTo>
                    <a:pt x="609105" y="2508981"/>
                  </a:lnTo>
                  <a:lnTo>
                    <a:pt x="609105" y="1496089"/>
                  </a:lnTo>
                  <a:lnTo>
                    <a:pt x="599270" y="1505220"/>
                  </a:lnTo>
                  <a:cubicBezTo>
                    <a:pt x="536743" y="1566331"/>
                    <a:pt x="458059" y="1602857"/>
                    <a:pt x="373051" y="1602857"/>
                  </a:cubicBezTo>
                  <a:cubicBezTo>
                    <a:pt x="166503" y="1602857"/>
                    <a:pt x="0" y="1392130"/>
                    <a:pt x="0" y="1132937"/>
                  </a:cubicBezTo>
                  <a:cubicBezTo>
                    <a:pt x="0" y="873743"/>
                    <a:pt x="166503" y="663719"/>
                    <a:pt x="373051" y="663719"/>
                  </a:cubicBezTo>
                  <a:cubicBezTo>
                    <a:pt x="458059" y="663719"/>
                    <a:pt x="536743" y="700245"/>
                    <a:pt x="599270" y="760653"/>
                  </a:cubicBezTo>
                  <a:cubicBezTo>
                    <a:pt x="602783" y="764165"/>
                    <a:pt x="605593" y="766975"/>
                    <a:pt x="609105" y="770487"/>
                  </a:cubicBezTo>
                  <a:lnTo>
                    <a:pt x="609105" y="268384"/>
                  </a:lnTo>
                  <a:lnTo>
                    <a:pt x="633107" y="221786"/>
                  </a:lnTo>
                  <a:cubicBezTo>
                    <a:pt x="837362" y="-102664"/>
                    <a:pt x="1287996" y="128446"/>
                    <a:pt x="1287996" y="128446"/>
                  </a:cubicBezTo>
                  <a:cubicBezTo>
                    <a:pt x="1426269" y="33315"/>
                    <a:pt x="1556490" y="357"/>
                    <a:pt x="1670189" y="3"/>
                  </a:cubicBezTo>
                  <a:close/>
                </a:path>
              </a:pathLst>
            </a:custGeom>
            <a:solidFill>
              <a:schemeClr val="bg2"/>
            </a:solidFill>
            <a:ln w="12700">
              <a:solidFill>
                <a:schemeClr val="bg1"/>
              </a:solidFill>
            </a:ln>
            <a:effectLst/>
          </p:spPr>
          <p:txBody>
            <a:bodyPr wrap="square" anchor="ctr">
              <a:noAutofit/>
            </a:bodyPr>
            <a:lstStyle/>
            <a:p>
              <a:endParaRPr lang="en-US"/>
            </a:p>
          </p:txBody>
        </p:sp>
        <p:sp>
          <p:nvSpPr>
            <p:cNvPr id="34" name="Freeform 71">
              <a:extLst>
                <a:ext uri="{FF2B5EF4-FFF2-40B4-BE49-F238E27FC236}">
                  <a16:creationId xmlns:a16="http://schemas.microsoft.com/office/drawing/2014/main" id="{7D31FD53-E457-4506-8E77-8E9FA02639EA}"/>
                </a:ext>
              </a:extLst>
            </p:cNvPr>
            <p:cNvSpPr>
              <a:spLocks noChangeArrowheads="1"/>
            </p:cNvSpPr>
            <p:nvPr/>
          </p:nvSpPr>
          <p:spPr bwMode="auto">
            <a:xfrm>
              <a:off x="2618060" y="2616203"/>
              <a:ext cx="264671" cy="306656"/>
            </a:xfrm>
            <a:custGeom>
              <a:avLst/>
              <a:gdLst>
                <a:gd name="connsiteX0" fmla="*/ 2177256 w 2515893"/>
                <a:gd name="connsiteY0" fmla="*/ 602 h 2914988"/>
                <a:gd name="connsiteX1" fmla="*/ 2501999 w 2515893"/>
                <a:gd name="connsiteY1" fmla="*/ 83784 h 2914988"/>
                <a:gd name="connsiteX2" fmla="*/ 2515893 w 2515893"/>
                <a:gd name="connsiteY2" fmla="*/ 56810 h 2914988"/>
                <a:gd name="connsiteX3" fmla="*/ 2515893 w 2515893"/>
                <a:gd name="connsiteY3" fmla="*/ 550459 h 2914988"/>
                <a:gd name="connsiteX4" fmla="*/ 2289071 w 2515893"/>
                <a:gd name="connsiteY4" fmla="*/ 453489 h 2914988"/>
                <a:gd name="connsiteX5" fmla="*/ 1916885 w 2515893"/>
                <a:gd name="connsiteY5" fmla="*/ 922881 h 2914988"/>
                <a:gd name="connsiteX6" fmla="*/ 2289071 w 2515893"/>
                <a:gd name="connsiteY6" fmla="*/ 1392976 h 2914988"/>
                <a:gd name="connsiteX7" fmla="*/ 2515893 w 2515893"/>
                <a:gd name="connsiteY7" fmla="*/ 1295303 h 2914988"/>
                <a:gd name="connsiteX8" fmla="*/ 2515893 w 2515893"/>
                <a:gd name="connsiteY8" fmla="*/ 2299438 h 2914988"/>
                <a:gd name="connsiteX9" fmla="*/ 1511695 w 2515893"/>
                <a:gd name="connsiteY9" fmla="*/ 2299438 h 2914988"/>
                <a:gd name="connsiteX10" fmla="*/ 1625458 w 2515893"/>
                <a:gd name="connsiteY10" fmla="*/ 2542566 h 2914988"/>
                <a:gd name="connsiteX11" fmla="*/ 1155662 w 2515893"/>
                <a:gd name="connsiteY11" fmla="*/ 2914988 h 2914988"/>
                <a:gd name="connsiteX12" fmla="*/ 686568 w 2515893"/>
                <a:gd name="connsiteY12" fmla="*/ 2542566 h 2914988"/>
                <a:gd name="connsiteX13" fmla="*/ 801033 w 2515893"/>
                <a:gd name="connsiteY13" fmla="*/ 2299438 h 2914988"/>
                <a:gd name="connsiteX14" fmla="*/ 66442 w 2515893"/>
                <a:gd name="connsiteY14" fmla="*/ 2299438 h 2914988"/>
                <a:gd name="connsiteX15" fmla="*/ 41993 w 2515893"/>
                <a:gd name="connsiteY15" fmla="*/ 2239644 h 2914988"/>
                <a:gd name="connsiteX16" fmla="*/ 687716 w 2515893"/>
                <a:gd name="connsiteY16" fmla="*/ 1011680 h 2914988"/>
                <a:gd name="connsiteX17" fmla="*/ 1227757 w 2515893"/>
                <a:gd name="connsiteY17" fmla="*/ 513095 h 2914988"/>
                <a:gd name="connsiteX18" fmla="*/ 1920004 w 2515893"/>
                <a:gd name="connsiteY18" fmla="*/ 167207 h 2914988"/>
                <a:gd name="connsiteX19" fmla="*/ 2177256 w 2515893"/>
                <a:gd name="connsiteY19" fmla="*/ 602 h 2914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15893" h="2914988">
                  <a:moveTo>
                    <a:pt x="2177256" y="602"/>
                  </a:moveTo>
                  <a:cubicBezTo>
                    <a:pt x="2339639" y="-8260"/>
                    <a:pt x="2501999" y="83784"/>
                    <a:pt x="2501999" y="83784"/>
                  </a:cubicBezTo>
                  <a:lnTo>
                    <a:pt x="2515893" y="56810"/>
                  </a:lnTo>
                  <a:lnTo>
                    <a:pt x="2515893" y="550459"/>
                  </a:lnTo>
                  <a:cubicBezTo>
                    <a:pt x="2452691" y="490028"/>
                    <a:pt x="2374743" y="453489"/>
                    <a:pt x="2289071" y="453489"/>
                  </a:cubicBezTo>
                  <a:cubicBezTo>
                    <a:pt x="2083315" y="453489"/>
                    <a:pt x="1916885" y="663591"/>
                    <a:pt x="1916885" y="922881"/>
                  </a:cubicBezTo>
                  <a:cubicBezTo>
                    <a:pt x="1916885" y="1182171"/>
                    <a:pt x="2083315" y="1392976"/>
                    <a:pt x="2289071" y="1392976"/>
                  </a:cubicBezTo>
                  <a:cubicBezTo>
                    <a:pt x="2374743" y="1392976"/>
                    <a:pt x="2452691" y="1356437"/>
                    <a:pt x="2515893" y="1295303"/>
                  </a:cubicBezTo>
                  <a:lnTo>
                    <a:pt x="2515893" y="2299438"/>
                  </a:lnTo>
                  <a:lnTo>
                    <a:pt x="1511695" y="2299438"/>
                  </a:lnTo>
                  <a:cubicBezTo>
                    <a:pt x="1582621" y="2364787"/>
                    <a:pt x="1625458" y="2449812"/>
                    <a:pt x="1625458" y="2542566"/>
                  </a:cubicBezTo>
                  <a:cubicBezTo>
                    <a:pt x="1625458" y="2747750"/>
                    <a:pt x="1415489" y="2914988"/>
                    <a:pt x="1155662" y="2914988"/>
                  </a:cubicBezTo>
                  <a:cubicBezTo>
                    <a:pt x="896537" y="2914988"/>
                    <a:pt x="686568" y="2747750"/>
                    <a:pt x="686568" y="2542566"/>
                  </a:cubicBezTo>
                  <a:cubicBezTo>
                    <a:pt x="686568" y="2449812"/>
                    <a:pt x="729405" y="2364787"/>
                    <a:pt x="801033" y="2299438"/>
                  </a:cubicBezTo>
                  <a:lnTo>
                    <a:pt x="66442" y="2299438"/>
                  </a:lnTo>
                  <a:lnTo>
                    <a:pt x="41993" y="2239644"/>
                  </a:lnTo>
                  <a:cubicBezTo>
                    <a:pt x="-200690" y="1474330"/>
                    <a:pt x="687716" y="1011680"/>
                    <a:pt x="687716" y="1011680"/>
                  </a:cubicBezTo>
                  <a:cubicBezTo>
                    <a:pt x="701376" y="457967"/>
                    <a:pt x="1227757" y="513095"/>
                    <a:pt x="1227757" y="513095"/>
                  </a:cubicBezTo>
                  <a:cubicBezTo>
                    <a:pt x="1393623" y="14997"/>
                    <a:pt x="1920004" y="167207"/>
                    <a:pt x="1920004" y="167207"/>
                  </a:cubicBezTo>
                  <a:cubicBezTo>
                    <a:pt x="1982387" y="47561"/>
                    <a:pt x="2079826" y="5918"/>
                    <a:pt x="2177256" y="602"/>
                  </a:cubicBezTo>
                  <a:close/>
                </a:path>
              </a:pathLst>
            </a:custGeom>
            <a:solidFill>
              <a:schemeClr val="bg2"/>
            </a:solidFill>
            <a:ln w="12700">
              <a:solidFill>
                <a:schemeClr val="bg1"/>
              </a:solidFill>
            </a:ln>
            <a:effectLst/>
          </p:spPr>
          <p:txBody>
            <a:bodyPr wrap="square" anchor="ctr">
              <a:noAutofit/>
            </a:bodyPr>
            <a:lstStyle/>
            <a:p>
              <a:endParaRPr lang="en-US" dirty="0"/>
            </a:p>
          </p:txBody>
        </p:sp>
        <p:sp>
          <p:nvSpPr>
            <p:cNvPr id="35" name="Freeform 132">
              <a:extLst>
                <a:ext uri="{FF2B5EF4-FFF2-40B4-BE49-F238E27FC236}">
                  <a16:creationId xmlns:a16="http://schemas.microsoft.com/office/drawing/2014/main" id="{990727BC-0396-4B09-912F-48F5EB814AA3}"/>
                </a:ext>
              </a:extLst>
            </p:cNvPr>
            <p:cNvSpPr>
              <a:spLocks noChangeArrowheads="1"/>
            </p:cNvSpPr>
            <p:nvPr/>
          </p:nvSpPr>
          <p:spPr bwMode="auto">
            <a:xfrm>
              <a:off x="2882806" y="2793213"/>
              <a:ext cx="278270" cy="387438"/>
            </a:xfrm>
            <a:custGeom>
              <a:avLst/>
              <a:gdLst>
                <a:gd name="connsiteX0" fmla="*/ 1480544 w 2950116"/>
                <a:gd name="connsiteY0" fmla="*/ 0 h 7407439"/>
                <a:gd name="connsiteX1" fmla="*/ 2004888 w 2950116"/>
                <a:gd name="connsiteY1" fmla="*/ 416249 h 7407439"/>
                <a:gd name="connsiteX2" fmla="*/ 1877133 w 2950116"/>
                <a:gd name="connsiteY2" fmla="*/ 686693 h 7407439"/>
                <a:gd name="connsiteX3" fmla="*/ 2950116 w 2950116"/>
                <a:gd name="connsiteY3" fmla="*/ 686693 h 7407439"/>
                <a:gd name="connsiteX4" fmla="*/ 2950116 w 2950116"/>
                <a:gd name="connsiteY4" fmla="*/ 1773956 h 7407439"/>
                <a:gd name="connsiteX5" fmla="*/ 2661689 w 2950116"/>
                <a:gd name="connsiteY5" fmla="*/ 1626584 h 7407439"/>
                <a:gd name="connsiteX6" fmla="*/ 2245506 w 2950116"/>
                <a:gd name="connsiteY6" fmla="*/ 2150226 h 7407439"/>
                <a:gd name="connsiteX7" fmla="*/ 2661689 w 2950116"/>
                <a:gd name="connsiteY7" fmla="*/ 2673869 h 7407439"/>
                <a:gd name="connsiteX8" fmla="*/ 2950116 w 2950116"/>
                <a:gd name="connsiteY8" fmla="*/ 2526496 h 7407439"/>
                <a:gd name="connsiteX9" fmla="*/ 2950116 w 2950116"/>
                <a:gd name="connsiteY9" fmla="*/ 3648887 h 7407439"/>
                <a:gd name="connsiteX10" fmla="*/ 2950116 w 2950116"/>
                <a:gd name="connsiteY10" fmla="*/ 3649034 h 7407439"/>
                <a:gd name="connsiteX11" fmla="*/ 2950116 w 2950116"/>
                <a:gd name="connsiteY11" fmla="*/ 4079420 h 7407439"/>
                <a:gd name="connsiteX12" fmla="*/ 2907059 w 2950116"/>
                <a:gd name="connsiteY12" fmla="*/ 4094923 h 7407439"/>
                <a:gd name="connsiteX13" fmla="*/ 2623619 w 2950116"/>
                <a:gd name="connsiteY13" fmla="*/ 4084934 h 7407439"/>
                <a:gd name="connsiteX14" fmla="*/ 2700623 w 2950116"/>
                <a:gd name="connsiteY14" fmla="*/ 4194239 h 7407439"/>
                <a:gd name="connsiteX15" fmla="*/ 2712563 w 2950116"/>
                <a:gd name="connsiteY15" fmla="*/ 4219405 h 7407439"/>
                <a:gd name="connsiteX16" fmla="*/ 2715838 w 2950116"/>
                <a:gd name="connsiteY16" fmla="*/ 4221231 h 7407439"/>
                <a:gd name="connsiteX17" fmla="*/ 2919703 w 2950116"/>
                <a:gd name="connsiteY17" fmla="*/ 5478203 h 7407439"/>
                <a:gd name="connsiteX18" fmla="*/ 2924786 w 2950116"/>
                <a:gd name="connsiteY18" fmla="*/ 5796942 h 7407439"/>
                <a:gd name="connsiteX19" fmla="*/ 2924863 w 2950116"/>
                <a:gd name="connsiteY19" fmla="*/ 5796942 h 7407439"/>
                <a:gd name="connsiteX20" fmla="*/ 2924863 w 2950116"/>
                <a:gd name="connsiteY20" fmla="*/ 5801796 h 7407439"/>
                <a:gd name="connsiteX21" fmla="*/ 2924863 w 2950116"/>
                <a:gd name="connsiteY21" fmla="*/ 7407439 h 7407439"/>
                <a:gd name="connsiteX22" fmla="*/ 2670878 w 2950116"/>
                <a:gd name="connsiteY22" fmla="*/ 7407439 h 7407439"/>
                <a:gd name="connsiteX23" fmla="*/ 2416893 w 2950116"/>
                <a:gd name="connsiteY23" fmla="*/ 7407439 h 7407439"/>
                <a:gd name="connsiteX24" fmla="*/ 2416893 w 2950116"/>
                <a:gd name="connsiteY24" fmla="*/ 5801796 h 7407439"/>
                <a:gd name="connsiteX25" fmla="*/ 2416893 w 2950116"/>
                <a:gd name="connsiteY25" fmla="*/ 5796942 h 7407439"/>
                <a:gd name="connsiteX26" fmla="*/ 2416970 w 2950116"/>
                <a:gd name="connsiteY26" fmla="*/ 5796942 h 7407439"/>
                <a:gd name="connsiteX27" fmla="*/ 2422053 w 2950116"/>
                <a:gd name="connsiteY27" fmla="*/ 5478203 h 7407439"/>
                <a:gd name="connsiteX28" fmla="*/ 2451970 w 2950116"/>
                <a:gd name="connsiteY28" fmla="*/ 4996471 h 7407439"/>
                <a:gd name="connsiteX29" fmla="*/ 2435825 w 2950116"/>
                <a:gd name="connsiteY29" fmla="*/ 4867539 h 7407439"/>
                <a:gd name="connsiteX30" fmla="*/ 2384023 w 2950116"/>
                <a:gd name="connsiteY30" fmla="*/ 4747345 h 7407439"/>
                <a:gd name="connsiteX31" fmla="*/ 2384023 w 2950116"/>
                <a:gd name="connsiteY31" fmla="*/ 4747343 h 7407439"/>
                <a:gd name="connsiteX32" fmla="*/ 2322701 w 2950116"/>
                <a:gd name="connsiteY32" fmla="*/ 4605061 h 7407439"/>
                <a:gd name="connsiteX33" fmla="*/ 2021085 w 2950116"/>
                <a:gd name="connsiteY33" fmla="*/ 4081129 h 7407439"/>
                <a:gd name="connsiteX34" fmla="*/ 1984288 w 2950116"/>
                <a:gd name="connsiteY34" fmla="*/ 4029127 h 7407439"/>
                <a:gd name="connsiteX35" fmla="*/ 1965208 w 2950116"/>
                <a:gd name="connsiteY35" fmla="*/ 4002163 h 7407439"/>
                <a:gd name="connsiteX36" fmla="*/ 1712277 w 2950116"/>
                <a:gd name="connsiteY36" fmla="*/ 3699169 h 7407439"/>
                <a:gd name="connsiteX37" fmla="*/ 1079506 w 2950116"/>
                <a:gd name="connsiteY37" fmla="*/ 2973343 h 7407439"/>
                <a:gd name="connsiteX38" fmla="*/ 52886 w 2950116"/>
                <a:gd name="connsiteY38" fmla="*/ 3106375 h 7407439"/>
                <a:gd name="connsiteX39" fmla="*/ 0 w 2950116"/>
                <a:gd name="connsiteY39" fmla="*/ 3095038 h 7407439"/>
                <a:gd name="connsiteX40" fmla="*/ 0 w 2950116"/>
                <a:gd name="connsiteY40" fmla="*/ 2539038 h 7407439"/>
                <a:gd name="connsiteX41" fmla="*/ 277455 w 2950116"/>
                <a:gd name="connsiteY41" fmla="*/ 2673869 h 7407439"/>
                <a:gd name="connsiteX42" fmla="*/ 693638 w 2950116"/>
                <a:gd name="connsiteY42" fmla="*/ 2150226 h 7407439"/>
                <a:gd name="connsiteX43" fmla="*/ 277455 w 2950116"/>
                <a:gd name="connsiteY43" fmla="*/ 1626584 h 7407439"/>
                <a:gd name="connsiteX44" fmla="*/ 0 w 2950116"/>
                <a:gd name="connsiteY44" fmla="*/ 1761413 h 7407439"/>
                <a:gd name="connsiteX45" fmla="*/ 0 w 2950116"/>
                <a:gd name="connsiteY45" fmla="*/ 686693 h 7407439"/>
                <a:gd name="connsiteX46" fmla="*/ 1083956 w 2950116"/>
                <a:gd name="connsiteY46" fmla="*/ 686693 h 7407439"/>
                <a:gd name="connsiteX47" fmla="*/ 956985 w 2950116"/>
                <a:gd name="connsiteY47" fmla="*/ 416249 h 7407439"/>
                <a:gd name="connsiteX48" fmla="*/ 1480544 w 2950116"/>
                <a:gd name="connsiteY48" fmla="*/ 0 h 7407439"/>
                <a:gd name="connsiteX0" fmla="*/ 1480544 w 2950116"/>
                <a:gd name="connsiteY0" fmla="*/ 0 h 7407439"/>
                <a:gd name="connsiteX1" fmla="*/ 2004888 w 2950116"/>
                <a:gd name="connsiteY1" fmla="*/ 416249 h 7407439"/>
                <a:gd name="connsiteX2" fmla="*/ 1877133 w 2950116"/>
                <a:gd name="connsiteY2" fmla="*/ 686693 h 7407439"/>
                <a:gd name="connsiteX3" fmla="*/ 2950116 w 2950116"/>
                <a:gd name="connsiteY3" fmla="*/ 686693 h 7407439"/>
                <a:gd name="connsiteX4" fmla="*/ 2950116 w 2950116"/>
                <a:gd name="connsiteY4" fmla="*/ 1773956 h 7407439"/>
                <a:gd name="connsiteX5" fmla="*/ 2661689 w 2950116"/>
                <a:gd name="connsiteY5" fmla="*/ 1626584 h 7407439"/>
                <a:gd name="connsiteX6" fmla="*/ 2245506 w 2950116"/>
                <a:gd name="connsiteY6" fmla="*/ 2150226 h 7407439"/>
                <a:gd name="connsiteX7" fmla="*/ 2661689 w 2950116"/>
                <a:gd name="connsiteY7" fmla="*/ 2673869 h 7407439"/>
                <a:gd name="connsiteX8" fmla="*/ 2950116 w 2950116"/>
                <a:gd name="connsiteY8" fmla="*/ 2526496 h 7407439"/>
                <a:gd name="connsiteX9" fmla="*/ 2950116 w 2950116"/>
                <a:gd name="connsiteY9" fmla="*/ 3648887 h 7407439"/>
                <a:gd name="connsiteX10" fmla="*/ 2950116 w 2950116"/>
                <a:gd name="connsiteY10" fmla="*/ 3649034 h 7407439"/>
                <a:gd name="connsiteX11" fmla="*/ 2950116 w 2950116"/>
                <a:gd name="connsiteY11" fmla="*/ 4079420 h 7407439"/>
                <a:gd name="connsiteX12" fmla="*/ 2907059 w 2950116"/>
                <a:gd name="connsiteY12" fmla="*/ 4094923 h 7407439"/>
                <a:gd name="connsiteX13" fmla="*/ 2623619 w 2950116"/>
                <a:gd name="connsiteY13" fmla="*/ 4084934 h 7407439"/>
                <a:gd name="connsiteX14" fmla="*/ 2700623 w 2950116"/>
                <a:gd name="connsiteY14" fmla="*/ 4194239 h 7407439"/>
                <a:gd name="connsiteX15" fmla="*/ 2712563 w 2950116"/>
                <a:gd name="connsiteY15" fmla="*/ 4219405 h 7407439"/>
                <a:gd name="connsiteX16" fmla="*/ 2715838 w 2950116"/>
                <a:gd name="connsiteY16" fmla="*/ 4221231 h 7407439"/>
                <a:gd name="connsiteX17" fmla="*/ 2919703 w 2950116"/>
                <a:gd name="connsiteY17" fmla="*/ 5478203 h 7407439"/>
                <a:gd name="connsiteX18" fmla="*/ 2924786 w 2950116"/>
                <a:gd name="connsiteY18" fmla="*/ 5796942 h 7407439"/>
                <a:gd name="connsiteX19" fmla="*/ 2924863 w 2950116"/>
                <a:gd name="connsiteY19" fmla="*/ 5796942 h 7407439"/>
                <a:gd name="connsiteX20" fmla="*/ 2924863 w 2950116"/>
                <a:gd name="connsiteY20" fmla="*/ 5801796 h 7407439"/>
                <a:gd name="connsiteX21" fmla="*/ 2670878 w 2950116"/>
                <a:gd name="connsiteY21" fmla="*/ 7407439 h 7407439"/>
                <a:gd name="connsiteX22" fmla="*/ 2416893 w 2950116"/>
                <a:gd name="connsiteY22" fmla="*/ 7407439 h 7407439"/>
                <a:gd name="connsiteX23" fmla="*/ 2416893 w 2950116"/>
                <a:gd name="connsiteY23" fmla="*/ 5801796 h 7407439"/>
                <a:gd name="connsiteX24" fmla="*/ 2416893 w 2950116"/>
                <a:gd name="connsiteY24" fmla="*/ 5796942 h 7407439"/>
                <a:gd name="connsiteX25" fmla="*/ 2416970 w 2950116"/>
                <a:gd name="connsiteY25" fmla="*/ 5796942 h 7407439"/>
                <a:gd name="connsiteX26" fmla="*/ 2422053 w 2950116"/>
                <a:gd name="connsiteY26" fmla="*/ 5478203 h 7407439"/>
                <a:gd name="connsiteX27" fmla="*/ 2451970 w 2950116"/>
                <a:gd name="connsiteY27" fmla="*/ 4996471 h 7407439"/>
                <a:gd name="connsiteX28" fmla="*/ 2435825 w 2950116"/>
                <a:gd name="connsiteY28" fmla="*/ 4867539 h 7407439"/>
                <a:gd name="connsiteX29" fmla="*/ 2384023 w 2950116"/>
                <a:gd name="connsiteY29" fmla="*/ 4747345 h 7407439"/>
                <a:gd name="connsiteX30" fmla="*/ 2384023 w 2950116"/>
                <a:gd name="connsiteY30" fmla="*/ 4747343 h 7407439"/>
                <a:gd name="connsiteX31" fmla="*/ 2322701 w 2950116"/>
                <a:gd name="connsiteY31" fmla="*/ 4605061 h 7407439"/>
                <a:gd name="connsiteX32" fmla="*/ 2021085 w 2950116"/>
                <a:gd name="connsiteY32" fmla="*/ 4081129 h 7407439"/>
                <a:gd name="connsiteX33" fmla="*/ 1984288 w 2950116"/>
                <a:gd name="connsiteY33" fmla="*/ 4029127 h 7407439"/>
                <a:gd name="connsiteX34" fmla="*/ 1965208 w 2950116"/>
                <a:gd name="connsiteY34" fmla="*/ 4002163 h 7407439"/>
                <a:gd name="connsiteX35" fmla="*/ 1712277 w 2950116"/>
                <a:gd name="connsiteY35" fmla="*/ 3699169 h 7407439"/>
                <a:gd name="connsiteX36" fmla="*/ 1079506 w 2950116"/>
                <a:gd name="connsiteY36" fmla="*/ 2973343 h 7407439"/>
                <a:gd name="connsiteX37" fmla="*/ 52886 w 2950116"/>
                <a:gd name="connsiteY37" fmla="*/ 3106375 h 7407439"/>
                <a:gd name="connsiteX38" fmla="*/ 0 w 2950116"/>
                <a:gd name="connsiteY38" fmla="*/ 3095038 h 7407439"/>
                <a:gd name="connsiteX39" fmla="*/ 0 w 2950116"/>
                <a:gd name="connsiteY39" fmla="*/ 2539038 h 7407439"/>
                <a:gd name="connsiteX40" fmla="*/ 277455 w 2950116"/>
                <a:gd name="connsiteY40" fmla="*/ 2673869 h 7407439"/>
                <a:gd name="connsiteX41" fmla="*/ 693638 w 2950116"/>
                <a:gd name="connsiteY41" fmla="*/ 2150226 h 7407439"/>
                <a:gd name="connsiteX42" fmla="*/ 277455 w 2950116"/>
                <a:gd name="connsiteY42" fmla="*/ 1626584 h 7407439"/>
                <a:gd name="connsiteX43" fmla="*/ 0 w 2950116"/>
                <a:gd name="connsiteY43" fmla="*/ 1761413 h 7407439"/>
                <a:gd name="connsiteX44" fmla="*/ 0 w 2950116"/>
                <a:gd name="connsiteY44" fmla="*/ 686693 h 7407439"/>
                <a:gd name="connsiteX45" fmla="*/ 1083956 w 2950116"/>
                <a:gd name="connsiteY45" fmla="*/ 686693 h 7407439"/>
                <a:gd name="connsiteX46" fmla="*/ 956985 w 2950116"/>
                <a:gd name="connsiteY46" fmla="*/ 416249 h 7407439"/>
                <a:gd name="connsiteX47" fmla="*/ 1480544 w 2950116"/>
                <a:gd name="connsiteY47" fmla="*/ 0 h 7407439"/>
                <a:gd name="connsiteX0" fmla="*/ 1480544 w 2950116"/>
                <a:gd name="connsiteY0" fmla="*/ 0 h 7407439"/>
                <a:gd name="connsiteX1" fmla="*/ 2004888 w 2950116"/>
                <a:gd name="connsiteY1" fmla="*/ 416249 h 7407439"/>
                <a:gd name="connsiteX2" fmla="*/ 1877133 w 2950116"/>
                <a:gd name="connsiteY2" fmla="*/ 686693 h 7407439"/>
                <a:gd name="connsiteX3" fmla="*/ 2950116 w 2950116"/>
                <a:gd name="connsiteY3" fmla="*/ 686693 h 7407439"/>
                <a:gd name="connsiteX4" fmla="*/ 2950116 w 2950116"/>
                <a:gd name="connsiteY4" fmla="*/ 1773956 h 7407439"/>
                <a:gd name="connsiteX5" fmla="*/ 2661689 w 2950116"/>
                <a:gd name="connsiteY5" fmla="*/ 1626584 h 7407439"/>
                <a:gd name="connsiteX6" fmla="*/ 2245506 w 2950116"/>
                <a:gd name="connsiteY6" fmla="*/ 2150226 h 7407439"/>
                <a:gd name="connsiteX7" fmla="*/ 2661689 w 2950116"/>
                <a:gd name="connsiteY7" fmla="*/ 2673869 h 7407439"/>
                <a:gd name="connsiteX8" fmla="*/ 2950116 w 2950116"/>
                <a:gd name="connsiteY8" fmla="*/ 2526496 h 7407439"/>
                <a:gd name="connsiteX9" fmla="*/ 2950116 w 2950116"/>
                <a:gd name="connsiteY9" fmla="*/ 3648887 h 7407439"/>
                <a:gd name="connsiteX10" fmla="*/ 2950116 w 2950116"/>
                <a:gd name="connsiteY10" fmla="*/ 3649034 h 7407439"/>
                <a:gd name="connsiteX11" fmla="*/ 2950116 w 2950116"/>
                <a:gd name="connsiteY11" fmla="*/ 4079420 h 7407439"/>
                <a:gd name="connsiteX12" fmla="*/ 2907059 w 2950116"/>
                <a:gd name="connsiteY12" fmla="*/ 4094923 h 7407439"/>
                <a:gd name="connsiteX13" fmla="*/ 2623619 w 2950116"/>
                <a:gd name="connsiteY13" fmla="*/ 4084934 h 7407439"/>
                <a:gd name="connsiteX14" fmla="*/ 2700623 w 2950116"/>
                <a:gd name="connsiteY14" fmla="*/ 4194239 h 7407439"/>
                <a:gd name="connsiteX15" fmla="*/ 2712563 w 2950116"/>
                <a:gd name="connsiteY15" fmla="*/ 4219405 h 7407439"/>
                <a:gd name="connsiteX16" fmla="*/ 2715838 w 2950116"/>
                <a:gd name="connsiteY16" fmla="*/ 4221231 h 7407439"/>
                <a:gd name="connsiteX17" fmla="*/ 2919703 w 2950116"/>
                <a:gd name="connsiteY17" fmla="*/ 5478203 h 7407439"/>
                <a:gd name="connsiteX18" fmla="*/ 2924786 w 2950116"/>
                <a:gd name="connsiteY18" fmla="*/ 5796942 h 7407439"/>
                <a:gd name="connsiteX19" fmla="*/ 2924863 w 2950116"/>
                <a:gd name="connsiteY19" fmla="*/ 5796942 h 7407439"/>
                <a:gd name="connsiteX20" fmla="*/ 2924863 w 2950116"/>
                <a:gd name="connsiteY20" fmla="*/ 5801796 h 7407439"/>
                <a:gd name="connsiteX21" fmla="*/ 2416893 w 2950116"/>
                <a:gd name="connsiteY21" fmla="*/ 7407439 h 7407439"/>
                <a:gd name="connsiteX22" fmla="*/ 2416893 w 2950116"/>
                <a:gd name="connsiteY22" fmla="*/ 5801796 h 7407439"/>
                <a:gd name="connsiteX23" fmla="*/ 2416893 w 2950116"/>
                <a:gd name="connsiteY23" fmla="*/ 5796942 h 7407439"/>
                <a:gd name="connsiteX24" fmla="*/ 2416970 w 2950116"/>
                <a:gd name="connsiteY24" fmla="*/ 5796942 h 7407439"/>
                <a:gd name="connsiteX25" fmla="*/ 2422053 w 2950116"/>
                <a:gd name="connsiteY25" fmla="*/ 5478203 h 7407439"/>
                <a:gd name="connsiteX26" fmla="*/ 2451970 w 2950116"/>
                <a:gd name="connsiteY26" fmla="*/ 4996471 h 7407439"/>
                <a:gd name="connsiteX27" fmla="*/ 2435825 w 2950116"/>
                <a:gd name="connsiteY27" fmla="*/ 4867539 h 7407439"/>
                <a:gd name="connsiteX28" fmla="*/ 2384023 w 2950116"/>
                <a:gd name="connsiteY28" fmla="*/ 4747345 h 7407439"/>
                <a:gd name="connsiteX29" fmla="*/ 2384023 w 2950116"/>
                <a:gd name="connsiteY29" fmla="*/ 4747343 h 7407439"/>
                <a:gd name="connsiteX30" fmla="*/ 2322701 w 2950116"/>
                <a:gd name="connsiteY30" fmla="*/ 4605061 h 7407439"/>
                <a:gd name="connsiteX31" fmla="*/ 2021085 w 2950116"/>
                <a:gd name="connsiteY31" fmla="*/ 4081129 h 7407439"/>
                <a:gd name="connsiteX32" fmla="*/ 1984288 w 2950116"/>
                <a:gd name="connsiteY32" fmla="*/ 4029127 h 7407439"/>
                <a:gd name="connsiteX33" fmla="*/ 1965208 w 2950116"/>
                <a:gd name="connsiteY33" fmla="*/ 4002163 h 7407439"/>
                <a:gd name="connsiteX34" fmla="*/ 1712277 w 2950116"/>
                <a:gd name="connsiteY34" fmla="*/ 3699169 h 7407439"/>
                <a:gd name="connsiteX35" fmla="*/ 1079506 w 2950116"/>
                <a:gd name="connsiteY35" fmla="*/ 2973343 h 7407439"/>
                <a:gd name="connsiteX36" fmla="*/ 52886 w 2950116"/>
                <a:gd name="connsiteY36" fmla="*/ 3106375 h 7407439"/>
                <a:gd name="connsiteX37" fmla="*/ 0 w 2950116"/>
                <a:gd name="connsiteY37" fmla="*/ 3095038 h 7407439"/>
                <a:gd name="connsiteX38" fmla="*/ 0 w 2950116"/>
                <a:gd name="connsiteY38" fmla="*/ 2539038 h 7407439"/>
                <a:gd name="connsiteX39" fmla="*/ 277455 w 2950116"/>
                <a:gd name="connsiteY39" fmla="*/ 2673869 h 7407439"/>
                <a:gd name="connsiteX40" fmla="*/ 693638 w 2950116"/>
                <a:gd name="connsiteY40" fmla="*/ 2150226 h 7407439"/>
                <a:gd name="connsiteX41" fmla="*/ 277455 w 2950116"/>
                <a:gd name="connsiteY41" fmla="*/ 1626584 h 7407439"/>
                <a:gd name="connsiteX42" fmla="*/ 0 w 2950116"/>
                <a:gd name="connsiteY42" fmla="*/ 1761413 h 7407439"/>
                <a:gd name="connsiteX43" fmla="*/ 0 w 2950116"/>
                <a:gd name="connsiteY43" fmla="*/ 686693 h 7407439"/>
                <a:gd name="connsiteX44" fmla="*/ 1083956 w 2950116"/>
                <a:gd name="connsiteY44" fmla="*/ 686693 h 7407439"/>
                <a:gd name="connsiteX45" fmla="*/ 956985 w 2950116"/>
                <a:gd name="connsiteY45" fmla="*/ 416249 h 7407439"/>
                <a:gd name="connsiteX46" fmla="*/ 1480544 w 2950116"/>
                <a:gd name="connsiteY46" fmla="*/ 0 h 7407439"/>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19703 w 2950116"/>
                <a:gd name="connsiteY17" fmla="*/ 5478203 h 5801796"/>
                <a:gd name="connsiteX18" fmla="*/ 2924786 w 2950116"/>
                <a:gd name="connsiteY18" fmla="*/ 5796942 h 5801796"/>
                <a:gd name="connsiteX19" fmla="*/ 2924863 w 2950116"/>
                <a:gd name="connsiteY19" fmla="*/ 5796942 h 5801796"/>
                <a:gd name="connsiteX20" fmla="*/ 2924863 w 2950116"/>
                <a:gd name="connsiteY20" fmla="*/ 5801796 h 5801796"/>
                <a:gd name="connsiteX21" fmla="*/ 2416893 w 2950116"/>
                <a:gd name="connsiteY21" fmla="*/ 5801796 h 5801796"/>
                <a:gd name="connsiteX22" fmla="*/ 2416893 w 2950116"/>
                <a:gd name="connsiteY22" fmla="*/ 5796942 h 5801796"/>
                <a:gd name="connsiteX23" fmla="*/ 2416970 w 2950116"/>
                <a:gd name="connsiteY23" fmla="*/ 5796942 h 5801796"/>
                <a:gd name="connsiteX24" fmla="*/ 2422053 w 2950116"/>
                <a:gd name="connsiteY24" fmla="*/ 5478203 h 5801796"/>
                <a:gd name="connsiteX25" fmla="*/ 2451970 w 2950116"/>
                <a:gd name="connsiteY25" fmla="*/ 4996471 h 5801796"/>
                <a:gd name="connsiteX26" fmla="*/ 2435825 w 2950116"/>
                <a:gd name="connsiteY26" fmla="*/ 4867539 h 5801796"/>
                <a:gd name="connsiteX27" fmla="*/ 2384023 w 2950116"/>
                <a:gd name="connsiteY27" fmla="*/ 4747345 h 5801796"/>
                <a:gd name="connsiteX28" fmla="*/ 2384023 w 2950116"/>
                <a:gd name="connsiteY28" fmla="*/ 4747343 h 5801796"/>
                <a:gd name="connsiteX29" fmla="*/ 2322701 w 2950116"/>
                <a:gd name="connsiteY29" fmla="*/ 4605061 h 5801796"/>
                <a:gd name="connsiteX30" fmla="*/ 2021085 w 2950116"/>
                <a:gd name="connsiteY30" fmla="*/ 4081129 h 5801796"/>
                <a:gd name="connsiteX31" fmla="*/ 1984288 w 2950116"/>
                <a:gd name="connsiteY31" fmla="*/ 4029127 h 5801796"/>
                <a:gd name="connsiteX32" fmla="*/ 1965208 w 2950116"/>
                <a:gd name="connsiteY32" fmla="*/ 4002163 h 5801796"/>
                <a:gd name="connsiteX33" fmla="*/ 1712277 w 2950116"/>
                <a:gd name="connsiteY33" fmla="*/ 3699169 h 5801796"/>
                <a:gd name="connsiteX34" fmla="*/ 1079506 w 2950116"/>
                <a:gd name="connsiteY34" fmla="*/ 2973343 h 5801796"/>
                <a:gd name="connsiteX35" fmla="*/ 52886 w 2950116"/>
                <a:gd name="connsiteY35" fmla="*/ 3106375 h 5801796"/>
                <a:gd name="connsiteX36" fmla="*/ 0 w 2950116"/>
                <a:gd name="connsiteY36" fmla="*/ 3095038 h 5801796"/>
                <a:gd name="connsiteX37" fmla="*/ 0 w 2950116"/>
                <a:gd name="connsiteY37" fmla="*/ 2539038 h 5801796"/>
                <a:gd name="connsiteX38" fmla="*/ 277455 w 2950116"/>
                <a:gd name="connsiteY38" fmla="*/ 2673869 h 5801796"/>
                <a:gd name="connsiteX39" fmla="*/ 693638 w 2950116"/>
                <a:gd name="connsiteY39" fmla="*/ 2150226 h 5801796"/>
                <a:gd name="connsiteX40" fmla="*/ 277455 w 2950116"/>
                <a:gd name="connsiteY40" fmla="*/ 1626584 h 5801796"/>
                <a:gd name="connsiteX41" fmla="*/ 0 w 2950116"/>
                <a:gd name="connsiteY41" fmla="*/ 1761413 h 5801796"/>
                <a:gd name="connsiteX42" fmla="*/ 0 w 2950116"/>
                <a:gd name="connsiteY42" fmla="*/ 686693 h 5801796"/>
                <a:gd name="connsiteX43" fmla="*/ 1083956 w 2950116"/>
                <a:gd name="connsiteY43" fmla="*/ 686693 h 5801796"/>
                <a:gd name="connsiteX44" fmla="*/ 956985 w 2950116"/>
                <a:gd name="connsiteY44" fmla="*/ 416249 h 5801796"/>
                <a:gd name="connsiteX45" fmla="*/ 1480544 w 2950116"/>
                <a:gd name="connsiteY45"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19703 w 2950116"/>
                <a:gd name="connsiteY17" fmla="*/ 5478203 h 5801796"/>
                <a:gd name="connsiteX18" fmla="*/ 2924786 w 2950116"/>
                <a:gd name="connsiteY18" fmla="*/ 5796942 h 5801796"/>
                <a:gd name="connsiteX19" fmla="*/ 2924863 w 2950116"/>
                <a:gd name="connsiteY19" fmla="*/ 5796942 h 5801796"/>
                <a:gd name="connsiteX20" fmla="*/ 2416893 w 2950116"/>
                <a:gd name="connsiteY20" fmla="*/ 5801796 h 5801796"/>
                <a:gd name="connsiteX21" fmla="*/ 2416893 w 2950116"/>
                <a:gd name="connsiteY21" fmla="*/ 5796942 h 5801796"/>
                <a:gd name="connsiteX22" fmla="*/ 2416970 w 2950116"/>
                <a:gd name="connsiteY22" fmla="*/ 5796942 h 5801796"/>
                <a:gd name="connsiteX23" fmla="*/ 2422053 w 2950116"/>
                <a:gd name="connsiteY23" fmla="*/ 5478203 h 5801796"/>
                <a:gd name="connsiteX24" fmla="*/ 2451970 w 2950116"/>
                <a:gd name="connsiteY24" fmla="*/ 4996471 h 5801796"/>
                <a:gd name="connsiteX25" fmla="*/ 2435825 w 2950116"/>
                <a:gd name="connsiteY25" fmla="*/ 4867539 h 5801796"/>
                <a:gd name="connsiteX26" fmla="*/ 2384023 w 2950116"/>
                <a:gd name="connsiteY26" fmla="*/ 4747345 h 5801796"/>
                <a:gd name="connsiteX27" fmla="*/ 2384023 w 2950116"/>
                <a:gd name="connsiteY27" fmla="*/ 4747343 h 5801796"/>
                <a:gd name="connsiteX28" fmla="*/ 2322701 w 2950116"/>
                <a:gd name="connsiteY28" fmla="*/ 4605061 h 5801796"/>
                <a:gd name="connsiteX29" fmla="*/ 2021085 w 2950116"/>
                <a:gd name="connsiteY29" fmla="*/ 4081129 h 5801796"/>
                <a:gd name="connsiteX30" fmla="*/ 1984288 w 2950116"/>
                <a:gd name="connsiteY30" fmla="*/ 4029127 h 5801796"/>
                <a:gd name="connsiteX31" fmla="*/ 1965208 w 2950116"/>
                <a:gd name="connsiteY31" fmla="*/ 4002163 h 5801796"/>
                <a:gd name="connsiteX32" fmla="*/ 1712277 w 2950116"/>
                <a:gd name="connsiteY32" fmla="*/ 3699169 h 5801796"/>
                <a:gd name="connsiteX33" fmla="*/ 1079506 w 2950116"/>
                <a:gd name="connsiteY33" fmla="*/ 2973343 h 5801796"/>
                <a:gd name="connsiteX34" fmla="*/ 52886 w 2950116"/>
                <a:gd name="connsiteY34" fmla="*/ 3106375 h 5801796"/>
                <a:gd name="connsiteX35" fmla="*/ 0 w 2950116"/>
                <a:gd name="connsiteY35" fmla="*/ 3095038 h 5801796"/>
                <a:gd name="connsiteX36" fmla="*/ 0 w 2950116"/>
                <a:gd name="connsiteY36" fmla="*/ 2539038 h 5801796"/>
                <a:gd name="connsiteX37" fmla="*/ 277455 w 2950116"/>
                <a:gd name="connsiteY37" fmla="*/ 2673869 h 5801796"/>
                <a:gd name="connsiteX38" fmla="*/ 693638 w 2950116"/>
                <a:gd name="connsiteY38" fmla="*/ 2150226 h 5801796"/>
                <a:gd name="connsiteX39" fmla="*/ 277455 w 2950116"/>
                <a:gd name="connsiteY39" fmla="*/ 1626584 h 5801796"/>
                <a:gd name="connsiteX40" fmla="*/ 0 w 2950116"/>
                <a:gd name="connsiteY40" fmla="*/ 1761413 h 5801796"/>
                <a:gd name="connsiteX41" fmla="*/ 0 w 2950116"/>
                <a:gd name="connsiteY41" fmla="*/ 686693 h 5801796"/>
                <a:gd name="connsiteX42" fmla="*/ 1083956 w 2950116"/>
                <a:gd name="connsiteY42" fmla="*/ 686693 h 5801796"/>
                <a:gd name="connsiteX43" fmla="*/ 956985 w 2950116"/>
                <a:gd name="connsiteY43" fmla="*/ 416249 h 5801796"/>
                <a:gd name="connsiteX44" fmla="*/ 1480544 w 2950116"/>
                <a:gd name="connsiteY44"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19703 w 2950116"/>
                <a:gd name="connsiteY17" fmla="*/ 5478203 h 5801796"/>
                <a:gd name="connsiteX18" fmla="*/ 2924786 w 2950116"/>
                <a:gd name="connsiteY18" fmla="*/ 5796942 h 5801796"/>
                <a:gd name="connsiteX19" fmla="*/ 2416893 w 2950116"/>
                <a:gd name="connsiteY19" fmla="*/ 5801796 h 5801796"/>
                <a:gd name="connsiteX20" fmla="*/ 2416893 w 2950116"/>
                <a:gd name="connsiteY20" fmla="*/ 5796942 h 5801796"/>
                <a:gd name="connsiteX21" fmla="*/ 2416970 w 2950116"/>
                <a:gd name="connsiteY21" fmla="*/ 5796942 h 5801796"/>
                <a:gd name="connsiteX22" fmla="*/ 2422053 w 2950116"/>
                <a:gd name="connsiteY22" fmla="*/ 5478203 h 5801796"/>
                <a:gd name="connsiteX23" fmla="*/ 2451970 w 2950116"/>
                <a:gd name="connsiteY23" fmla="*/ 4996471 h 5801796"/>
                <a:gd name="connsiteX24" fmla="*/ 2435825 w 2950116"/>
                <a:gd name="connsiteY24" fmla="*/ 4867539 h 5801796"/>
                <a:gd name="connsiteX25" fmla="*/ 2384023 w 2950116"/>
                <a:gd name="connsiteY25" fmla="*/ 4747345 h 5801796"/>
                <a:gd name="connsiteX26" fmla="*/ 2384023 w 2950116"/>
                <a:gd name="connsiteY26" fmla="*/ 4747343 h 5801796"/>
                <a:gd name="connsiteX27" fmla="*/ 2322701 w 2950116"/>
                <a:gd name="connsiteY27" fmla="*/ 4605061 h 5801796"/>
                <a:gd name="connsiteX28" fmla="*/ 2021085 w 2950116"/>
                <a:gd name="connsiteY28" fmla="*/ 4081129 h 5801796"/>
                <a:gd name="connsiteX29" fmla="*/ 1984288 w 2950116"/>
                <a:gd name="connsiteY29" fmla="*/ 4029127 h 5801796"/>
                <a:gd name="connsiteX30" fmla="*/ 1965208 w 2950116"/>
                <a:gd name="connsiteY30" fmla="*/ 4002163 h 5801796"/>
                <a:gd name="connsiteX31" fmla="*/ 1712277 w 2950116"/>
                <a:gd name="connsiteY31" fmla="*/ 3699169 h 5801796"/>
                <a:gd name="connsiteX32" fmla="*/ 1079506 w 2950116"/>
                <a:gd name="connsiteY32" fmla="*/ 2973343 h 5801796"/>
                <a:gd name="connsiteX33" fmla="*/ 52886 w 2950116"/>
                <a:gd name="connsiteY33" fmla="*/ 3106375 h 5801796"/>
                <a:gd name="connsiteX34" fmla="*/ 0 w 2950116"/>
                <a:gd name="connsiteY34" fmla="*/ 3095038 h 5801796"/>
                <a:gd name="connsiteX35" fmla="*/ 0 w 2950116"/>
                <a:gd name="connsiteY35" fmla="*/ 2539038 h 5801796"/>
                <a:gd name="connsiteX36" fmla="*/ 277455 w 2950116"/>
                <a:gd name="connsiteY36" fmla="*/ 2673869 h 5801796"/>
                <a:gd name="connsiteX37" fmla="*/ 693638 w 2950116"/>
                <a:gd name="connsiteY37" fmla="*/ 2150226 h 5801796"/>
                <a:gd name="connsiteX38" fmla="*/ 277455 w 2950116"/>
                <a:gd name="connsiteY38" fmla="*/ 1626584 h 5801796"/>
                <a:gd name="connsiteX39" fmla="*/ 0 w 2950116"/>
                <a:gd name="connsiteY39" fmla="*/ 1761413 h 5801796"/>
                <a:gd name="connsiteX40" fmla="*/ 0 w 2950116"/>
                <a:gd name="connsiteY40" fmla="*/ 686693 h 5801796"/>
                <a:gd name="connsiteX41" fmla="*/ 1083956 w 2950116"/>
                <a:gd name="connsiteY41" fmla="*/ 686693 h 5801796"/>
                <a:gd name="connsiteX42" fmla="*/ 956985 w 2950116"/>
                <a:gd name="connsiteY42" fmla="*/ 416249 h 5801796"/>
                <a:gd name="connsiteX43" fmla="*/ 1480544 w 2950116"/>
                <a:gd name="connsiteY43"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16970 w 2950116"/>
                <a:gd name="connsiteY20" fmla="*/ 5796942 h 5801796"/>
                <a:gd name="connsiteX21" fmla="*/ 2422053 w 2950116"/>
                <a:gd name="connsiteY21" fmla="*/ 5478203 h 5801796"/>
                <a:gd name="connsiteX22" fmla="*/ 2451970 w 2950116"/>
                <a:gd name="connsiteY22" fmla="*/ 4996471 h 5801796"/>
                <a:gd name="connsiteX23" fmla="*/ 2435825 w 2950116"/>
                <a:gd name="connsiteY23" fmla="*/ 4867539 h 5801796"/>
                <a:gd name="connsiteX24" fmla="*/ 2384023 w 2950116"/>
                <a:gd name="connsiteY24" fmla="*/ 4747345 h 5801796"/>
                <a:gd name="connsiteX25" fmla="*/ 2384023 w 2950116"/>
                <a:gd name="connsiteY25" fmla="*/ 4747343 h 5801796"/>
                <a:gd name="connsiteX26" fmla="*/ 2322701 w 2950116"/>
                <a:gd name="connsiteY26" fmla="*/ 4605061 h 5801796"/>
                <a:gd name="connsiteX27" fmla="*/ 2021085 w 2950116"/>
                <a:gd name="connsiteY27" fmla="*/ 4081129 h 5801796"/>
                <a:gd name="connsiteX28" fmla="*/ 1984288 w 2950116"/>
                <a:gd name="connsiteY28" fmla="*/ 4029127 h 5801796"/>
                <a:gd name="connsiteX29" fmla="*/ 1965208 w 2950116"/>
                <a:gd name="connsiteY29" fmla="*/ 4002163 h 5801796"/>
                <a:gd name="connsiteX30" fmla="*/ 1712277 w 2950116"/>
                <a:gd name="connsiteY30" fmla="*/ 3699169 h 5801796"/>
                <a:gd name="connsiteX31" fmla="*/ 1079506 w 2950116"/>
                <a:gd name="connsiteY31" fmla="*/ 2973343 h 5801796"/>
                <a:gd name="connsiteX32" fmla="*/ 52886 w 2950116"/>
                <a:gd name="connsiteY32" fmla="*/ 3106375 h 5801796"/>
                <a:gd name="connsiteX33" fmla="*/ 0 w 2950116"/>
                <a:gd name="connsiteY33" fmla="*/ 3095038 h 5801796"/>
                <a:gd name="connsiteX34" fmla="*/ 0 w 2950116"/>
                <a:gd name="connsiteY34" fmla="*/ 2539038 h 5801796"/>
                <a:gd name="connsiteX35" fmla="*/ 277455 w 2950116"/>
                <a:gd name="connsiteY35" fmla="*/ 2673869 h 5801796"/>
                <a:gd name="connsiteX36" fmla="*/ 693638 w 2950116"/>
                <a:gd name="connsiteY36" fmla="*/ 2150226 h 5801796"/>
                <a:gd name="connsiteX37" fmla="*/ 277455 w 2950116"/>
                <a:gd name="connsiteY37" fmla="*/ 1626584 h 5801796"/>
                <a:gd name="connsiteX38" fmla="*/ 0 w 2950116"/>
                <a:gd name="connsiteY38" fmla="*/ 1761413 h 5801796"/>
                <a:gd name="connsiteX39" fmla="*/ 0 w 2950116"/>
                <a:gd name="connsiteY39" fmla="*/ 686693 h 5801796"/>
                <a:gd name="connsiteX40" fmla="*/ 1083956 w 2950116"/>
                <a:gd name="connsiteY40" fmla="*/ 686693 h 5801796"/>
                <a:gd name="connsiteX41" fmla="*/ 956985 w 2950116"/>
                <a:gd name="connsiteY41" fmla="*/ 416249 h 5801796"/>
                <a:gd name="connsiteX42" fmla="*/ 1480544 w 2950116"/>
                <a:gd name="connsiteY42"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16970 w 2950116"/>
                <a:gd name="connsiteY20" fmla="*/ 5796942 h 5801796"/>
                <a:gd name="connsiteX21" fmla="*/ 2422053 w 2950116"/>
                <a:gd name="connsiteY21" fmla="*/ 5478203 h 5801796"/>
                <a:gd name="connsiteX22" fmla="*/ 2451970 w 2950116"/>
                <a:gd name="connsiteY22" fmla="*/ 4996471 h 5801796"/>
                <a:gd name="connsiteX23" fmla="*/ 2435825 w 2950116"/>
                <a:gd name="connsiteY23" fmla="*/ 4867539 h 5801796"/>
                <a:gd name="connsiteX24" fmla="*/ 2384023 w 2950116"/>
                <a:gd name="connsiteY24" fmla="*/ 4747345 h 5801796"/>
                <a:gd name="connsiteX25" fmla="*/ 2384023 w 2950116"/>
                <a:gd name="connsiteY25" fmla="*/ 4747343 h 5801796"/>
                <a:gd name="connsiteX26" fmla="*/ 2021085 w 2950116"/>
                <a:gd name="connsiteY26" fmla="*/ 4081129 h 5801796"/>
                <a:gd name="connsiteX27" fmla="*/ 1984288 w 2950116"/>
                <a:gd name="connsiteY27" fmla="*/ 4029127 h 5801796"/>
                <a:gd name="connsiteX28" fmla="*/ 1965208 w 2950116"/>
                <a:gd name="connsiteY28" fmla="*/ 4002163 h 5801796"/>
                <a:gd name="connsiteX29" fmla="*/ 1712277 w 2950116"/>
                <a:gd name="connsiteY29" fmla="*/ 3699169 h 5801796"/>
                <a:gd name="connsiteX30" fmla="*/ 1079506 w 2950116"/>
                <a:gd name="connsiteY30" fmla="*/ 2973343 h 5801796"/>
                <a:gd name="connsiteX31" fmla="*/ 52886 w 2950116"/>
                <a:gd name="connsiteY31" fmla="*/ 3106375 h 5801796"/>
                <a:gd name="connsiteX32" fmla="*/ 0 w 2950116"/>
                <a:gd name="connsiteY32" fmla="*/ 3095038 h 5801796"/>
                <a:gd name="connsiteX33" fmla="*/ 0 w 2950116"/>
                <a:gd name="connsiteY33" fmla="*/ 2539038 h 5801796"/>
                <a:gd name="connsiteX34" fmla="*/ 277455 w 2950116"/>
                <a:gd name="connsiteY34" fmla="*/ 2673869 h 5801796"/>
                <a:gd name="connsiteX35" fmla="*/ 693638 w 2950116"/>
                <a:gd name="connsiteY35" fmla="*/ 2150226 h 5801796"/>
                <a:gd name="connsiteX36" fmla="*/ 277455 w 2950116"/>
                <a:gd name="connsiteY36" fmla="*/ 1626584 h 5801796"/>
                <a:gd name="connsiteX37" fmla="*/ 0 w 2950116"/>
                <a:gd name="connsiteY37" fmla="*/ 1761413 h 5801796"/>
                <a:gd name="connsiteX38" fmla="*/ 0 w 2950116"/>
                <a:gd name="connsiteY38" fmla="*/ 686693 h 5801796"/>
                <a:gd name="connsiteX39" fmla="*/ 1083956 w 2950116"/>
                <a:gd name="connsiteY39" fmla="*/ 686693 h 5801796"/>
                <a:gd name="connsiteX40" fmla="*/ 956985 w 2950116"/>
                <a:gd name="connsiteY40" fmla="*/ 416249 h 5801796"/>
                <a:gd name="connsiteX41" fmla="*/ 1480544 w 2950116"/>
                <a:gd name="connsiteY41"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16970 w 2950116"/>
                <a:gd name="connsiteY20" fmla="*/ 5796942 h 5801796"/>
                <a:gd name="connsiteX21" fmla="*/ 2422053 w 2950116"/>
                <a:gd name="connsiteY21" fmla="*/ 5478203 h 5801796"/>
                <a:gd name="connsiteX22" fmla="*/ 2451970 w 2950116"/>
                <a:gd name="connsiteY22" fmla="*/ 4996471 h 5801796"/>
                <a:gd name="connsiteX23" fmla="*/ 2435825 w 2950116"/>
                <a:gd name="connsiteY23" fmla="*/ 4867539 h 5801796"/>
                <a:gd name="connsiteX24" fmla="*/ 2384023 w 2950116"/>
                <a:gd name="connsiteY24" fmla="*/ 4747345 h 5801796"/>
                <a:gd name="connsiteX25" fmla="*/ 2021085 w 2950116"/>
                <a:gd name="connsiteY25" fmla="*/ 4081129 h 5801796"/>
                <a:gd name="connsiteX26" fmla="*/ 1984288 w 2950116"/>
                <a:gd name="connsiteY26" fmla="*/ 4029127 h 5801796"/>
                <a:gd name="connsiteX27" fmla="*/ 1965208 w 2950116"/>
                <a:gd name="connsiteY27" fmla="*/ 4002163 h 5801796"/>
                <a:gd name="connsiteX28" fmla="*/ 1712277 w 2950116"/>
                <a:gd name="connsiteY28" fmla="*/ 3699169 h 5801796"/>
                <a:gd name="connsiteX29" fmla="*/ 1079506 w 2950116"/>
                <a:gd name="connsiteY29" fmla="*/ 2973343 h 5801796"/>
                <a:gd name="connsiteX30" fmla="*/ 52886 w 2950116"/>
                <a:gd name="connsiteY30" fmla="*/ 3106375 h 5801796"/>
                <a:gd name="connsiteX31" fmla="*/ 0 w 2950116"/>
                <a:gd name="connsiteY31" fmla="*/ 3095038 h 5801796"/>
                <a:gd name="connsiteX32" fmla="*/ 0 w 2950116"/>
                <a:gd name="connsiteY32" fmla="*/ 2539038 h 5801796"/>
                <a:gd name="connsiteX33" fmla="*/ 277455 w 2950116"/>
                <a:gd name="connsiteY33" fmla="*/ 2673869 h 5801796"/>
                <a:gd name="connsiteX34" fmla="*/ 693638 w 2950116"/>
                <a:gd name="connsiteY34" fmla="*/ 2150226 h 5801796"/>
                <a:gd name="connsiteX35" fmla="*/ 277455 w 2950116"/>
                <a:gd name="connsiteY35" fmla="*/ 1626584 h 5801796"/>
                <a:gd name="connsiteX36" fmla="*/ 0 w 2950116"/>
                <a:gd name="connsiteY36" fmla="*/ 1761413 h 5801796"/>
                <a:gd name="connsiteX37" fmla="*/ 0 w 2950116"/>
                <a:gd name="connsiteY37" fmla="*/ 686693 h 5801796"/>
                <a:gd name="connsiteX38" fmla="*/ 1083956 w 2950116"/>
                <a:gd name="connsiteY38" fmla="*/ 686693 h 5801796"/>
                <a:gd name="connsiteX39" fmla="*/ 956985 w 2950116"/>
                <a:gd name="connsiteY39" fmla="*/ 416249 h 5801796"/>
                <a:gd name="connsiteX40" fmla="*/ 1480544 w 2950116"/>
                <a:gd name="connsiteY40"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16970 w 2950116"/>
                <a:gd name="connsiteY20" fmla="*/ 5796942 h 5801796"/>
                <a:gd name="connsiteX21" fmla="*/ 2422053 w 2950116"/>
                <a:gd name="connsiteY21" fmla="*/ 5478203 h 5801796"/>
                <a:gd name="connsiteX22" fmla="*/ 2451970 w 2950116"/>
                <a:gd name="connsiteY22" fmla="*/ 4996471 h 5801796"/>
                <a:gd name="connsiteX23" fmla="*/ 2435825 w 2950116"/>
                <a:gd name="connsiteY23" fmla="*/ 4867539 h 5801796"/>
                <a:gd name="connsiteX24" fmla="*/ 2021085 w 2950116"/>
                <a:gd name="connsiteY24" fmla="*/ 4081129 h 5801796"/>
                <a:gd name="connsiteX25" fmla="*/ 1984288 w 2950116"/>
                <a:gd name="connsiteY25" fmla="*/ 4029127 h 5801796"/>
                <a:gd name="connsiteX26" fmla="*/ 1965208 w 2950116"/>
                <a:gd name="connsiteY26" fmla="*/ 4002163 h 5801796"/>
                <a:gd name="connsiteX27" fmla="*/ 1712277 w 2950116"/>
                <a:gd name="connsiteY27" fmla="*/ 3699169 h 5801796"/>
                <a:gd name="connsiteX28" fmla="*/ 1079506 w 2950116"/>
                <a:gd name="connsiteY28" fmla="*/ 2973343 h 5801796"/>
                <a:gd name="connsiteX29" fmla="*/ 52886 w 2950116"/>
                <a:gd name="connsiteY29" fmla="*/ 3106375 h 5801796"/>
                <a:gd name="connsiteX30" fmla="*/ 0 w 2950116"/>
                <a:gd name="connsiteY30" fmla="*/ 3095038 h 5801796"/>
                <a:gd name="connsiteX31" fmla="*/ 0 w 2950116"/>
                <a:gd name="connsiteY31" fmla="*/ 2539038 h 5801796"/>
                <a:gd name="connsiteX32" fmla="*/ 277455 w 2950116"/>
                <a:gd name="connsiteY32" fmla="*/ 2673869 h 5801796"/>
                <a:gd name="connsiteX33" fmla="*/ 693638 w 2950116"/>
                <a:gd name="connsiteY33" fmla="*/ 2150226 h 5801796"/>
                <a:gd name="connsiteX34" fmla="*/ 277455 w 2950116"/>
                <a:gd name="connsiteY34" fmla="*/ 1626584 h 5801796"/>
                <a:gd name="connsiteX35" fmla="*/ 0 w 2950116"/>
                <a:gd name="connsiteY35" fmla="*/ 1761413 h 5801796"/>
                <a:gd name="connsiteX36" fmla="*/ 0 w 2950116"/>
                <a:gd name="connsiteY36" fmla="*/ 686693 h 5801796"/>
                <a:gd name="connsiteX37" fmla="*/ 1083956 w 2950116"/>
                <a:gd name="connsiteY37" fmla="*/ 686693 h 5801796"/>
                <a:gd name="connsiteX38" fmla="*/ 956985 w 2950116"/>
                <a:gd name="connsiteY38" fmla="*/ 416249 h 5801796"/>
                <a:gd name="connsiteX39" fmla="*/ 1480544 w 2950116"/>
                <a:gd name="connsiteY39"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22053 w 2950116"/>
                <a:gd name="connsiteY20" fmla="*/ 5478203 h 5801796"/>
                <a:gd name="connsiteX21" fmla="*/ 2451970 w 2950116"/>
                <a:gd name="connsiteY21" fmla="*/ 4996471 h 5801796"/>
                <a:gd name="connsiteX22" fmla="*/ 2435825 w 2950116"/>
                <a:gd name="connsiteY22" fmla="*/ 4867539 h 5801796"/>
                <a:gd name="connsiteX23" fmla="*/ 2021085 w 2950116"/>
                <a:gd name="connsiteY23" fmla="*/ 4081129 h 5801796"/>
                <a:gd name="connsiteX24" fmla="*/ 1984288 w 2950116"/>
                <a:gd name="connsiteY24" fmla="*/ 4029127 h 5801796"/>
                <a:gd name="connsiteX25" fmla="*/ 1965208 w 2950116"/>
                <a:gd name="connsiteY25" fmla="*/ 4002163 h 5801796"/>
                <a:gd name="connsiteX26" fmla="*/ 1712277 w 2950116"/>
                <a:gd name="connsiteY26" fmla="*/ 3699169 h 5801796"/>
                <a:gd name="connsiteX27" fmla="*/ 1079506 w 2950116"/>
                <a:gd name="connsiteY27" fmla="*/ 2973343 h 5801796"/>
                <a:gd name="connsiteX28" fmla="*/ 52886 w 2950116"/>
                <a:gd name="connsiteY28" fmla="*/ 3106375 h 5801796"/>
                <a:gd name="connsiteX29" fmla="*/ 0 w 2950116"/>
                <a:gd name="connsiteY29" fmla="*/ 3095038 h 5801796"/>
                <a:gd name="connsiteX30" fmla="*/ 0 w 2950116"/>
                <a:gd name="connsiteY30" fmla="*/ 2539038 h 5801796"/>
                <a:gd name="connsiteX31" fmla="*/ 277455 w 2950116"/>
                <a:gd name="connsiteY31" fmla="*/ 2673869 h 5801796"/>
                <a:gd name="connsiteX32" fmla="*/ 693638 w 2950116"/>
                <a:gd name="connsiteY32" fmla="*/ 2150226 h 5801796"/>
                <a:gd name="connsiteX33" fmla="*/ 277455 w 2950116"/>
                <a:gd name="connsiteY33" fmla="*/ 1626584 h 5801796"/>
                <a:gd name="connsiteX34" fmla="*/ 0 w 2950116"/>
                <a:gd name="connsiteY34" fmla="*/ 1761413 h 5801796"/>
                <a:gd name="connsiteX35" fmla="*/ 0 w 2950116"/>
                <a:gd name="connsiteY35" fmla="*/ 686693 h 5801796"/>
                <a:gd name="connsiteX36" fmla="*/ 1083956 w 2950116"/>
                <a:gd name="connsiteY36" fmla="*/ 686693 h 5801796"/>
                <a:gd name="connsiteX37" fmla="*/ 956985 w 2950116"/>
                <a:gd name="connsiteY37" fmla="*/ 416249 h 5801796"/>
                <a:gd name="connsiteX38" fmla="*/ 1480544 w 2950116"/>
                <a:gd name="connsiteY38"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51970 w 2950116"/>
                <a:gd name="connsiteY20" fmla="*/ 4996471 h 5801796"/>
                <a:gd name="connsiteX21" fmla="*/ 2435825 w 2950116"/>
                <a:gd name="connsiteY21" fmla="*/ 4867539 h 5801796"/>
                <a:gd name="connsiteX22" fmla="*/ 2021085 w 2950116"/>
                <a:gd name="connsiteY22" fmla="*/ 4081129 h 5801796"/>
                <a:gd name="connsiteX23" fmla="*/ 1984288 w 2950116"/>
                <a:gd name="connsiteY23" fmla="*/ 4029127 h 5801796"/>
                <a:gd name="connsiteX24" fmla="*/ 1965208 w 2950116"/>
                <a:gd name="connsiteY24" fmla="*/ 4002163 h 5801796"/>
                <a:gd name="connsiteX25" fmla="*/ 1712277 w 2950116"/>
                <a:gd name="connsiteY25" fmla="*/ 3699169 h 5801796"/>
                <a:gd name="connsiteX26" fmla="*/ 1079506 w 2950116"/>
                <a:gd name="connsiteY26" fmla="*/ 2973343 h 5801796"/>
                <a:gd name="connsiteX27" fmla="*/ 52886 w 2950116"/>
                <a:gd name="connsiteY27" fmla="*/ 3106375 h 5801796"/>
                <a:gd name="connsiteX28" fmla="*/ 0 w 2950116"/>
                <a:gd name="connsiteY28" fmla="*/ 3095038 h 5801796"/>
                <a:gd name="connsiteX29" fmla="*/ 0 w 2950116"/>
                <a:gd name="connsiteY29" fmla="*/ 2539038 h 5801796"/>
                <a:gd name="connsiteX30" fmla="*/ 277455 w 2950116"/>
                <a:gd name="connsiteY30" fmla="*/ 2673869 h 5801796"/>
                <a:gd name="connsiteX31" fmla="*/ 693638 w 2950116"/>
                <a:gd name="connsiteY31" fmla="*/ 2150226 h 5801796"/>
                <a:gd name="connsiteX32" fmla="*/ 277455 w 2950116"/>
                <a:gd name="connsiteY32" fmla="*/ 1626584 h 5801796"/>
                <a:gd name="connsiteX33" fmla="*/ 0 w 2950116"/>
                <a:gd name="connsiteY33" fmla="*/ 1761413 h 5801796"/>
                <a:gd name="connsiteX34" fmla="*/ 0 w 2950116"/>
                <a:gd name="connsiteY34" fmla="*/ 686693 h 5801796"/>
                <a:gd name="connsiteX35" fmla="*/ 1083956 w 2950116"/>
                <a:gd name="connsiteY35" fmla="*/ 686693 h 5801796"/>
                <a:gd name="connsiteX36" fmla="*/ 956985 w 2950116"/>
                <a:gd name="connsiteY36" fmla="*/ 416249 h 5801796"/>
                <a:gd name="connsiteX37" fmla="*/ 1480544 w 2950116"/>
                <a:gd name="connsiteY37"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35825 w 2950116"/>
                <a:gd name="connsiteY20" fmla="*/ 4867539 h 5801796"/>
                <a:gd name="connsiteX21" fmla="*/ 2021085 w 2950116"/>
                <a:gd name="connsiteY21" fmla="*/ 4081129 h 5801796"/>
                <a:gd name="connsiteX22" fmla="*/ 1984288 w 2950116"/>
                <a:gd name="connsiteY22" fmla="*/ 4029127 h 5801796"/>
                <a:gd name="connsiteX23" fmla="*/ 1965208 w 2950116"/>
                <a:gd name="connsiteY23" fmla="*/ 4002163 h 5801796"/>
                <a:gd name="connsiteX24" fmla="*/ 1712277 w 2950116"/>
                <a:gd name="connsiteY24" fmla="*/ 3699169 h 5801796"/>
                <a:gd name="connsiteX25" fmla="*/ 1079506 w 2950116"/>
                <a:gd name="connsiteY25" fmla="*/ 2973343 h 5801796"/>
                <a:gd name="connsiteX26" fmla="*/ 52886 w 2950116"/>
                <a:gd name="connsiteY26" fmla="*/ 3106375 h 5801796"/>
                <a:gd name="connsiteX27" fmla="*/ 0 w 2950116"/>
                <a:gd name="connsiteY27" fmla="*/ 3095038 h 5801796"/>
                <a:gd name="connsiteX28" fmla="*/ 0 w 2950116"/>
                <a:gd name="connsiteY28" fmla="*/ 2539038 h 5801796"/>
                <a:gd name="connsiteX29" fmla="*/ 277455 w 2950116"/>
                <a:gd name="connsiteY29" fmla="*/ 2673869 h 5801796"/>
                <a:gd name="connsiteX30" fmla="*/ 693638 w 2950116"/>
                <a:gd name="connsiteY30" fmla="*/ 2150226 h 5801796"/>
                <a:gd name="connsiteX31" fmla="*/ 277455 w 2950116"/>
                <a:gd name="connsiteY31" fmla="*/ 1626584 h 5801796"/>
                <a:gd name="connsiteX32" fmla="*/ 0 w 2950116"/>
                <a:gd name="connsiteY32" fmla="*/ 1761413 h 5801796"/>
                <a:gd name="connsiteX33" fmla="*/ 0 w 2950116"/>
                <a:gd name="connsiteY33" fmla="*/ 686693 h 5801796"/>
                <a:gd name="connsiteX34" fmla="*/ 1083956 w 2950116"/>
                <a:gd name="connsiteY34" fmla="*/ 686693 h 5801796"/>
                <a:gd name="connsiteX35" fmla="*/ 956985 w 2950116"/>
                <a:gd name="connsiteY35" fmla="*/ 416249 h 5801796"/>
                <a:gd name="connsiteX36" fmla="*/ 1480544 w 2950116"/>
                <a:gd name="connsiteY36"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021085 w 2950116"/>
                <a:gd name="connsiteY20" fmla="*/ 4081129 h 5801796"/>
                <a:gd name="connsiteX21" fmla="*/ 1984288 w 2950116"/>
                <a:gd name="connsiteY21" fmla="*/ 4029127 h 5801796"/>
                <a:gd name="connsiteX22" fmla="*/ 1965208 w 2950116"/>
                <a:gd name="connsiteY22" fmla="*/ 4002163 h 5801796"/>
                <a:gd name="connsiteX23" fmla="*/ 1712277 w 2950116"/>
                <a:gd name="connsiteY23" fmla="*/ 3699169 h 5801796"/>
                <a:gd name="connsiteX24" fmla="*/ 1079506 w 2950116"/>
                <a:gd name="connsiteY24" fmla="*/ 2973343 h 5801796"/>
                <a:gd name="connsiteX25" fmla="*/ 52886 w 2950116"/>
                <a:gd name="connsiteY25" fmla="*/ 3106375 h 5801796"/>
                <a:gd name="connsiteX26" fmla="*/ 0 w 2950116"/>
                <a:gd name="connsiteY26" fmla="*/ 3095038 h 5801796"/>
                <a:gd name="connsiteX27" fmla="*/ 0 w 2950116"/>
                <a:gd name="connsiteY27" fmla="*/ 2539038 h 5801796"/>
                <a:gd name="connsiteX28" fmla="*/ 277455 w 2950116"/>
                <a:gd name="connsiteY28" fmla="*/ 2673869 h 5801796"/>
                <a:gd name="connsiteX29" fmla="*/ 693638 w 2950116"/>
                <a:gd name="connsiteY29" fmla="*/ 2150226 h 5801796"/>
                <a:gd name="connsiteX30" fmla="*/ 277455 w 2950116"/>
                <a:gd name="connsiteY30" fmla="*/ 1626584 h 5801796"/>
                <a:gd name="connsiteX31" fmla="*/ 0 w 2950116"/>
                <a:gd name="connsiteY31" fmla="*/ 1761413 h 5801796"/>
                <a:gd name="connsiteX32" fmla="*/ 0 w 2950116"/>
                <a:gd name="connsiteY32" fmla="*/ 686693 h 5801796"/>
                <a:gd name="connsiteX33" fmla="*/ 1083956 w 2950116"/>
                <a:gd name="connsiteY33" fmla="*/ 686693 h 5801796"/>
                <a:gd name="connsiteX34" fmla="*/ 956985 w 2950116"/>
                <a:gd name="connsiteY34" fmla="*/ 416249 h 5801796"/>
                <a:gd name="connsiteX35" fmla="*/ 1480544 w 2950116"/>
                <a:gd name="connsiteY35"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924786 w 2950116"/>
                <a:gd name="connsiteY16" fmla="*/ 5796942 h 5801796"/>
                <a:gd name="connsiteX17" fmla="*/ 2416893 w 2950116"/>
                <a:gd name="connsiteY17" fmla="*/ 5801796 h 5801796"/>
                <a:gd name="connsiteX18" fmla="*/ 2416893 w 2950116"/>
                <a:gd name="connsiteY18" fmla="*/ 5796942 h 5801796"/>
                <a:gd name="connsiteX19" fmla="*/ 2021085 w 2950116"/>
                <a:gd name="connsiteY19" fmla="*/ 4081129 h 5801796"/>
                <a:gd name="connsiteX20" fmla="*/ 1984288 w 2950116"/>
                <a:gd name="connsiteY20" fmla="*/ 4029127 h 5801796"/>
                <a:gd name="connsiteX21" fmla="*/ 1965208 w 2950116"/>
                <a:gd name="connsiteY21" fmla="*/ 4002163 h 5801796"/>
                <a:gd name="connsiteX22" fmla="*/ 1712277 w 2950116"/>
                <a:gd name="connsiteY22" fmla="*/ 3699169 h 5801796"/>
                <a:gd name="connsiteX23" fmla="*/ 1079506 w 2950116"/>
                <a:gd name="connsiteY23" fmla="*/ 2973343 h 5801796"/>
                <a:gd name="connsiteX24" fmla="*/ 52886 w 2950116"/>
                <a:gd name="connsiteY24" fmla="*/ 3106375 h 5801796"/>
                <a:gd name="connsiteX25" fmla="*/ 0 w 2950116"/>
                <a:gd name="connsiteY25" fmla="*/ 3095038 h 5801796"/>
                <a:gd name="connsiteX26" fmla="*/ 0 w 2950116"/>
                <a:gd name="connsiteY26" fmla="*/ 2539038 h 5801796"/>
                <a:gd name="connsiteX27" fmla="*/ 277455 w 2950116"/>
                <a:gd name="connsiteY27" fmla="*/ 2673869 h 5801796"/>
                <a:gd name="connsiteX28" fmla="*/ 693638 w 2950116"/>
                <a:gd name="connsiteY28" fmla="*/ 2150226 h 5801796"/>
                <a:gd name="connsiteX29" fmla="*/ 277455 w 2950116"/>
                <a:gd name="connsiteY29" fmla="*/ 1626584 h 5801796"/>
                <a:gd name="connsiteX30" fmla="*/ 0 w 2950116"/>
                <a:gd name="connsiteY30" fmla="*/ 1761413 h 5801796"/>
                <a:gd name="connsiteX31" fmla="*/ 0 w 2950116"/>
                <a:gd name="connsiteY31" fmla="*/ 686693 h 5801796"/>
                <a:gd name="connsiteX32" fmla="*/ 1083956 w 2950116"/>
                <a:gd name="connsiteY32" fmla="*/ 686693 h 5801796"/>
                <a:gd name="connsiteX33" fmla="*/ 956985 w 2950116"/>
                <a:gd name="connsiteY33" fmla="*/ 416249 h 5801796"/>
                <a:gd name="connsiteX34" fmla="*/ 1480544 w 2950116"/>
                <a:gd name="connsiteY34"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924786 w 2950116"/>
                <a:gd name="connsiteY15" fmla="*/ 5796942 h 5801796"/>
                <a:gd name="connsiteX16" fmla="*/ 2416893 w 2950116"/>
                <a:gd name="connsiteY16" fmla="*/ 5801796 h 5801796"/>
                <a:gd name="connsiteX17" fmla="*/ 2416893 w 2950116"/>
                <a:gd name="connsiteY17" fmla="*/ 5796942 h 5801796"/>
                <a:gd name="connsiteX18" fmla="*/ 2021085 w 2950116"/>
                <a:gd name="connsiteY18" fmla="*/ 4081129 h 5801796"/>
                <a:gd name="connsiteX19" fmla="*/ 1984288 w 2950116"/>
                <a:gd name="connsiteY19" fmla="*/ 4029127 h 5801796"/>
                <a:gd name="connsiteX20" fmla="*/ 1965208 w 2950116"/>
                <a:gd name="connsiteY20" fmla="*/ 4002163 h 5801796"/>
                <a:gd name="connsiteX21" fmla="*/ 1712277 w 2950116"/>
                <a:gd name="connsiteY21" fmla="*/ 3699169 h 5801796"/>
                <a:gd name="connsiteX22" fmla="*/ 1079506 w 2950116"/>
                <a:gd name="connsiteY22" fmla="*/ 2973343 h 5801796"/>
                <a:gd name="connsiteX23" fmla="*/ 52886 w 2950116"/>
                <a:gd name="connsiteY23" fmla="*/ 3106375 h 5801796"/>
                <a:gd name="connsiteX24" fmla="*/ 0 w 2950116"/>
                <a:gd name="connsiteY24" fmla="*/ 3095038 h 5801796"/>
                <a:gd name="connsiteX25" fmla="*/ 0 w 2950116"/>
                <a:gd name="connsiteY25" fmla="*/ 2539038 h 5801796"/>
                <a:gd name="connsiteX26" fmla="*/ 277455 w 2950116"/>
                <a:gd name="connsiteY26" fmla="*/ 2673869 h 5801796"/>
                <a:gd name="connsiteX27" fmla="*/ 693638 w 2950116"/>
                <a:gd name="connsiteY27" fmla="*/ 2150226 h 5801796"/>
                <a:gd name="connsiteX28" fmla="*/ 277455 w 2950116"/>
                <a:gd name="connsiteY28" fmla="*/ 1626584 h 5801796"/>
                <a:gd name="connsiteX29" fmla="*/ 0 w 2950116"/>
                <a:gd name="connsiteY29" fmla="*/ 1761413 h 5801796"/>
                <a:gd name="connsiteX30" fmla="*/ 0 w 2950116"/>
                <a:gd name="connsiteY30" fmla="*/ 686693 h 5801796"/>
                <a:gd name="connsiteX31" fmla="*/ 1083956 w 2950116"/>
                <a:gd name="connsiteY31" fmla="*/ 686693 h 5801796"/>
                <a:gd name="connsiteX32" fmla="*/ 956985 w 2950116"/>
                <a:gd name="connsiteY32" fmla="*/ 416249 h 5801796"/>
                <a:gd name="connsiteX33" fmla="*/ 1480544 w 2950116"/>
                <a:gd name="connsiteY33"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924786 w 2950116"/>
                <a:gd name="connsiteY14" fmla="*/ 5796942 h 5801796"/>
                <a:gd name="connsiteX15" fmla="*/ 2416893 w 2950116"/>
                <a:gd name="connsiteY15" fmla="*/ 5801796 h 5801796"/>
                <a:gd name="connsiteX16" fmla="*/ 2416893 w 2950116"/>
                <a:gd name="connsiteY16" fmla="*/ 5796942 h 5801796"/>
                <a:gd name="connsiteX17" fmla="*/ 2021085 w 2950116"/>
                <a:gd name="connsiteY17" fmla="*/ 4081129 h 5801796"/>
                <a:gd name="connsiteX18" fmla="*/ 1984288 w 2950116"/>
                <a:gd name="connsiteY18" fmla="*/ 4029127 h 5801796"/>
                <a:gd name="connsiteX19" fmla="*/ 1965208 w 2950116"/>
                <a:gd name="connsiteY19" fmla="*/ 4002163 h 5801796"/>
                <a:gd name="connsiteX20" fmla="*/ 1712277 w 2950116"/>
                <a:gd name="connsiteY20" fmla="*/ 3699169 h 5801796"/>
                <a:gd name="connsiteX21" fmla="*/ 1079506 w 2950116"/>
                <a:gd name="connsiteY21" fmla="*/ 2973343 h 5801796"/>
                <a:gd name="connsiteX22" fmla="*/ 52886 w 2950116"/>
                <a:gd name="connsiteY22" fmla="*/ 3106375 h 5801796"/>
                <a:gd name="connsiteX23" fmla="*/ 0 w 2950116"/>
                <a:gd name="connsiteY23" fmla="*/ 3095038 h 5801796"/>
                <a:gd name="connsiteX24" fmla="*/ 0 w 2950116"/>
                <a:gd name="connsiteY24" fmla="*/ 2539038 h 5801796"/>
                <a:gd name="connsiteX25" fmla="*/ 277455 w 2950116"/>
                <a:gd name="connsiteY25" fmla="*/ 2673869 h 5801796"/>
                <a:gd name="connsiteX26" fmla="*/ 693638 w 2950116"/>
                <a:gd name="connsiteY26" fmla="*/ 2150226 h 5801796"/>
                <a:gd name="connsiteX27" fmla="*/ 277455 w 2950116"/>
                <a:gd name="connsiteY27" fmla="*/ 1626584 h 5801796"/>
                <a:gd name="connsiteX28" fmla="*/ 0 w 2950116"/>
                <a:gd name="connsiteY28" fmla="*/ 1761413 h 5801796"/>
                <a:gd name="connsiteX29" fmla="*/ 0 w 2950116"/>
                <a:gd name="connsiteY29" fmla="*/ 686693 h 5801796"/>
                <a:gd name="connsiteX30" fmla="*/ 1083956 w 2950116"/>
                <a:gd name="connsiteY30" fmla="*/ 686693 h 5801796"/>
                <a:gd name="connsiteX31" fmla="*/ 956985 w 2950116"/>
                <a:gd name="connsiteY31" fmla="*/ 416249 h 5801796"/>
                <a:gd name="connsiteX32" fmla="*/ 1480544 w 2950116"/>
                <a:gd name="connsiteY32"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416893 w 2950116"/>
                <a:gd name="connsiteY14" fmla="*/ 5801796 h 5801796"/>
                <a:gd name="connsiteX15" fmla="*/ 2416893 w 2950116"/>
                <a:gd name="connsiteY15" fmla="*/ 5796942 h 5801796"/>
                <a:gd name="connsiteX16" fmla="*/ 2021085 w 2950116"/>
                <a:gd name="connsiteY16" fmla="*/ 4081129 h 5801796"/>
                <a:gd name="connsiteX17" fmla="*/ 1984288 w 2950116"/>
                <a:gd name="connsiteY17" fmla="*/ 4029127 h 5801796"/>
                <a:gd name="connsiteX18" fmla="*/ 1965208 w 2950116"/>
                <a:gd name="connsiteY18" fmla="*/ 4002163 h 5801796"/>
                <a:gd name="connsiteX19" fmla="*/ 1712277 w 2950116"/>
                <a:gd name="connsiteY19" fmla="*/ 3699169 h 5801796"/>
                <a:gd name="connsiteX20" fmla="*/ 1079506 w 2950116"/>
                <a:gd name="connsiteY20" fmla="*/ 2973343 h 5801796"/>
                <a:gd name="connsiteX21" fmla="*/ 52886 w 2950116"/>
                <a:gd name="connsiteY21" fmla="*/ 3106375 h 5801796"/>
                <a:gd name="connsiteX22" fmla="*/ 0 w 2950116"/>
                <a:gd name="connsiteY22" fmla="*/ 3095038 h 5801796"/>
                <a:gd name="connsiteX23" fmla="*/ 0 w 2950116"/>
                <a:gd name="connsiteY23" fmla="*/ 2539038 h 5801796"/>
                <a:gd name="connsiteX24" fmla="*/ 277455 w 2950116"/>
                <a:gd name="connsiteY24" fmla="*/ 2673869 h 5801796"/>
                <a:gd name="connsiteX25" fmla="*/ 693638 w 2950116"/>
                <a:gd name="connsiteY25" fmla="*/ 2150226 h 5801796"/>
                <a:gd name="connsiteX26" fmla="*/ 277455 w 2950116"/>
                <a:gd name="connsiteY26" fmla="*/ 1626584 h 5801796"/>
                <a:gd name="connsiteX27" fmla="*/ 0 w 2950116"/>
                <a:gd name="connsiteY27" fmla="*/ 1761413 h 5801796"/>
                <a:gd name="connsiteX28" fmla="*/ 0 w 2950116"/>
                <a:gd name="connsiteY28" fmla="*/ 686693 h 5801796"/>
                <a:gd name="connsiteX29" fmla="*/ 1083956 w 2950116"/>
                <a:gd name="connsiteY29" fmla="*/ 686693 h 5801796"/>
                <a:gd name="connsiteX30" fmla="*/ 956985 w 2950116"/>
                <a:gd name="connsiteY30" fmla="*/ 416249 h 5801796"/>
                <a:gd name="connsiteX31" fmla="*/ 1480544 w 2950116"/>
                <a:gd name="connsiteY31"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416893 w 2950116"/>
                <a:gd name="connsiteY14" fmla="*/ 5801796 h 5801796"/>
                <a:gd name="connsiteX15" fmla="*/ 2021085 w 2950116"/>
                <a:gd name="connsiteY15" fmla="*/ 4081129 h 5801796"/>
                <a:gd name="connsiteX16" fmla="*/ 1984288 w 2950116"/>
                <a:gd name="connsiteY16" fmla="*/ 4029127 h 5801796"/>
                <a:gd name="connsiteX17" fmla="*/ 1965208 w 2950116"/>
                <a:gd name="connsiteY17" fmla="*/ 4002163 h 5801796"/>
                <a:gd name="connsiteX18" fmla="*/ 1712277 w 2950116"/>
                <a:gd name="connsiteY18" fmla="*/ 3699169 h 5801796"/>
                <a:gd name="connsiteX19" fmla="*/ 1079506 w 2950116"/>
                <a:gd name="connsiteY19" fmla="*/ 2973343 h 5801796"/>
                <a:gd name="connsiteX20" fmla="*/ 52886 w 2950116"/>
                <a:gd name="connsiteY20" fmla="*/ 3106375 h 5801796"/>
                <a:gd name="connsiteX21" fmla="*/ 0 w 2950116"/>
                <a:gd name="connsiteY21" fmla="*/ 3095038 h 5801796"/>
                <a:gd name="connsiteX22" fmla="*/ 0 w 2950116"/>
                <a:gd name="connsiteY22" fmla="*/ 2539038 h 5801796"/>
                <a:gd name="connsiteX23" fmla="*/ 277455 w 2950116"/>
                <a:gd name="connsiteY23" fmla="*/ 2673869 h 5801796"/>
                <a:gd name="connsiteX24" fmla="*/ 693638 w 2950116"/>
                <a:gd name="connsiteY24" fmla="*/ 2150226 h 5801796"/>
                <a:gd name="connsiteX25" fmla="*/ 277455 w 2950116"/>
                <a:gd name="connsiteY25" fmla="*/ 1626584 h 5801796"/>
                <a:gd name="connsiteX26" fmla="*/ 0 w 2950116"/>
                <a:gd name="connsiteY26" fmla="*/ 1761413 h 5801796"/>
                <a:gd name="connsiteX27" fmla="*/ 0 w 2950116"/>
                <a:gd name="connsiteY27" fmla="*/ 686693 h 5801796"/>
                <a:gd name="connsiteX28" fmla="*/ 1083956 w 2950116"/>
                <a:gd name="connsiteY28" fmla="*/ 686693 h 5801796"/>
                <a:gd name="connsiteX29" fmla="*/ 956985 w 2950116"/>
                <a:gd name="connsiteY29" fmla="*/ 416249 h 5801796"/>
                <a:gd name="connsiteX30" fmla="*/ 1480544 w 2950116"/>
                <a:gd name="connsiteY30" fmla="*/ 0 h 5801796"/>
                <a:gd name="connsiteX0" fmla="*/ 1480544 w 2950116"/>
                <a:gd name="connsiteY0" fmla="*/ 0 h 4107472"/>
                <a:gd name="connsiteX1" fmla="*/ 2004888 w 2950116"/>
                <a:gd name="connsiteY1" fmla="*/ 416249 h 4107472"/>
                <a:gd name="connsiteX2" fmla="*/ 1877133 w 2950116"/>
                <a:gd name="connsiteY2" fmla="*/ 686693 h 4107472"/>
                <a:gd name="connsiteX3" fmla="*/ 2950116 w 2950116"/>
                <a:gd name="connsiteY3" fmla="*/ 686693 h 4107472"/>
                <a:gd name="connsiteX4" fmla="*/ 2950116 w 2950116"/>
                <a:gd name="connsiteY4" fmla="*/ 1773956 h 4107472"/>
                <a:gd name="connsiteX5" fmla="*/ 2661689 w 2950116"/>
                <a:gd name="connsiteY5" fmla="*/ 1626584 h 4107472"/>
                <a:gd name="connsiteX6" fmla="*/ 2245506 w 2950116"/>
                <a:gd name="connsiteY6" fmla="*/ 2150226 h 4107472"/>
                <a:gd name="connsiteX7" fmla="*/ 2661689 w 2950116"/>
                <a:gd name="connsiteY7" fmla="*/ 2673869 h 4107472"/>
                <a:gd name="connsiteX8" fmla="*/ 2950116 w 2950116"/>
                <a:gd name="connsiteY8" fmla="*/ 2526496 h 4107472"/>
                <a:gd name="connsiteX9" fmla="*/ 2950116 w 2950116"/>
                <a:gd name="connsiteY9" fmla="*/ 3648887 h 4107472"/>
                <a:gd name="connsiteX10" fmla="*/ 2950116 w 2950116"/>
                <a:gd name="connsiteY10" fmla="*/ 3649034 h 4107472"/>
                <a:gd name="connsiteX11" fmla="*/ 2950116 w 2950116"/>
                <a:gd name="connsiteY11" fmla="*/ 4079420 h 4107472"/>
                <a:gd name="connsiteX12" fmla="*/ 2907059 w 2950116"/>
                <a:gd name="connsiteY12" fmla="*/ 4094923 h 4107472"/>
                <a:gd name="connsiteX13" fmla="*/ 2623619 w 2950116"/>
                <a:gd name="connsiteY13" fmla="*/ 4084934 h 4107472"/>
                <a:gd name="connsiteX14" fmla="*/ 2021085 w 2950116"/>
                <a:gd name="connsiteY14" fmla="*/ 4081129 h 4107472"/>
                <a:gd name="connsiteX15" fmla="*/ 1984288 w 2950116"/>
                <a:gd name="connsiteY15" fmla="*/ 4029127 h 4107472"/>
                <a:gd name="connsiteX16" fmla="*/ 1965208 w 2950116"/>
                <a:gd name="connsiteY16" fmla="*/ 4002163 h 4107472"/>
                <a:gd name="connsiteX17" fmla="*/ 1712277 w 2950116"/>
                <a:gd name="connsiteY17" fmla="*/ 3699169 h 4107472"/>
                <a:gd name="connsiteX18" fmla="*/ 1079506 w 2950116"/>
                <a:gd name="connsiteY18" fmla="*/ 2973343 h 4107472"/>
                <a:gd name="connsiteX19" fmla="*/ 52886 w 2950116"/>
                <a:gd name="connsiteY19" fmla="*/ 3106375 h 4107472"/>
                <a:gd name="connsiteX20" fmla="*/ 0 w 2950116"/>
                <a:gd name="connsiteY20" fmla="*/ 3095038 h 4107472"/>
                <a:gd name="connsiteX21" fmla="*/ 0 w 2950116"/>
                <a:gd name="connsiteY21" fmla="*/ 2539038 h 4107472"/>
                <a:gd name="connsiteX22" fmla="*/ 277455 w 2950116"/>
                <a:gd name="connsiteY22" fmla="*/ 2673869 h 4107472"/>
                <a:gd name="connsiteX23" fmla="*/ 693638 w 2950116"/>
                <a:gd name="connsiteY23" fmla="*/ 2150226 h 4107472"/>
                <a:gd name="connsiteX24" fmla="*/ 277455 w 2950116"/>
                <a:gd name="connsiteY24" fmla="*/ 1626584 h 4107472"/>
                <a:gd name="connsiteX25" fmla="*/ 0 w 2950116"/>
                <a:gd name="connsiteY25" fmla="*/ 1761413 h 4107472"/>
                <a:gd name="connsiteX26" fmla="*/ 0 w 2950116"/>
                <a:gd name="connsiteY26" fmla="*/ 686693 h 4107472"/>
                <a:gd name="connsiteX27" fmla="*/ 1083956 w 2950116"/>
                <a:gd name="connsiteY27" fmla="*/ 686693 h 4107472"/>
                <a:gd name="connsiteX28" fmla="*/ 956985 w 2950116"/>
                <a:gd name="connsiteY28" fmla="*/ 416249 h 4107472"/>
                <a:gd name="connsiteX29" fmla="*/ 1480544 w 2950116"/>
                <a:gd name="connsiteY29" fmla="*/ 0 h 410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950116" h="4107472">
                  <a:moveTo>
                    <a:pt x="1480544" y="0"/>
                  </a:moveTo>
                  <a:cubicBezTo>
                    <a:pt x="1769757" y="0"/>
                    <a:pt x="2004888" y="185784"/>
                    <a:pt x="2004888" y="416249"/>
                  </a:cubicBezTo>
                  <a:cubicBezTo>
                    <a:pt x="2004888" y="519723"/>
                    <a:pt x="1957077" y="614575"/>
                    <a:pt x="1877133" y="686693"/>
                  </a:cubicBezTo>
                  <a:lnTo>
                    <a:pt x="2950116" y="686693"/>
                  </a:lnTo>
                  <a:lnTo>
                    <a:pt x="2950116" y="1773956"/>
                  </a:lnTo>
                  <a:cubicBezTo>
                    <a:pt x="2875658" y="1682240"/>
                    <a:pt x="2773767" y="1626584"/>
                    <a:pt x="2661689" y="1626584"/>
                  </a:cubicBezTo>
                  <a:cubicBezTo>
                    <a:pt x="2432044" y="1626584"/>
                    <a:pt x="2245506" y="1860969"/>
                    <a:pt x="2245506" y="2150226"/>
                  </a:cubicBezTo>
                  <a:cubicBezTo>
                    <a:pt x="2245506" y="2440267"/>
                    <a:pt x="2432044" y="2673869"/>
                    <a:pt x="2661689" y="2673869"/>
                  </a:cubicBezTo>
                  <a:cubicBezTo>
                    <a:pt x="2773767" y="2673869"/>
                    <a:pt x="2875658" y="2618212"/>
                    <a:pt x="2950116" y="2526496"/>
                  </a:cubicBezTo>
                  <a:lnTo>
                    <a:pt x="2950116" y="3648887"/>
                  </a:lnTo>
                  <a:lnTo>
                    <a:pt x="2950116" y="3649034"/>
                  </a:lnTo>
                  <a:lnTo>
                    <a:pt x="2950116" y="4079420"/>
                  </a:lnTo>
                  <a:lnTo>
                    <a:pt x="2907059" y="4094923"/>
                  </a:lnTo>
                  <a:cubicBezTo>
                    <a:pt x="2768355" y="4127229"/>
                    <a:pt x="2771281" y="4087233"/>
                    <a:pt x="2623619" y="4084934"/>
                  </a:cubicBezTo>
                  <a:lnTo>
                    <a:pt x="2021085" y="4081129"/>
                  </a:lnTo>
                  <a:lnTo>
                    <a:pt x="1984288" y="4029127"/>
                  </a:lnTo>
                  <a:lnTo>
                    <a:pt x="1965208" y="4002163"/>
                  </a:lnTo>
                  <a:cubicBezTo>
                    <a:pt x="1820414" y="3803363"/>
                    <a:pt x="1712277" y="3699169"/>
                    <a:pt x="1712277" y="3699169"/>
                  </a:cubicBezTo>
                  <a:cubicBezTo>
                    <a:pt x="940765" y="3390121"/>
                    <a:pt x="1079506" y="2973343"/>
                    <a:pt x="1079506" y="2973343"/>
                  </a:cubicBezTo>
                  <a:cubicBezTo>
                    <a:pt x="647231" y="3150719"/>
                    <a:pt x="296024" y="3150719"/>
                    <a:pt x="52886" y="3106375"/>
                  </a:cubicBezTo>
                  <a:lnTo>
                    <a:pt x="0" y="3095038"/>
                  </a:lnTo>
                  <a:lnTo>
                    <a:pt x="0" y="2539038"/>
                  </a:lnTo>
                  <a:cubicBezTo>
                    <a:pt x="72891" y="2622915"/>
                    <a:pt x="170078" y="2673869"/>
                    <a:pt x="277455" y="2673869"/>
                  </a:cubicBezTo>
                  <a:cubicBezTo>
                    <a:pt x="507100" y="2673869"/>
                    <a:pt x="693638" y="2440267"/>
                    <a:pt x="693638" y="2150226"/>
                  </a:cubicBezTo>
                  <a:cubicBezTo>
                    <a:pt x="693638" y="1860969"/>
                    <a:pt x="507100" y="1626584"/>
                    <a:pt x="277455" y="1626584"/>
                  </a:cubicBezTo>
                  <a:cubicBezTo>
                    <a:pt x="170078" y="1626584"/>
                    <a:pt x="72891" y="1677537"/>
                    <a:pt x="0" y="1761413"/>
                  </a:cubicBezTo>
                  <a:lnTo>
                    <a:pt x="0" y="686693"/>
                  </a:lnTo>
                  <a:lnTo>
                    <a:pt x="1083956" y="686693"/>
                  </a:lnTo>
                  <a:cubicBezTo>
                    <a:pt x="1004795" y="614575"/>
                    <a:pt x="956985" y="519723"/>
                    <a:pt x="956985" y="416249"/>
                  </a:cubicBezTo>
                  <a:cubicBezTo>
                    <a:pt x="956985" y="185784"/>
                    <a:pt x="1191333" y="0"/>
                    <a:pt x="1480544" y="0"/>
                  </a:cubicBezTo>
                  <a:close/>
                </a:path>
              </a:pathLst>
            </a:custGeom>
            <a:solidFill>
              <a:srgbClr val="EA5362"/>
            </a:solidFill>
            <a:ln w="12700">
              <a:solidFill>
                <a:schemeClr val="bg1"/>
              </a:solidFill>
            </a:ln>
            <a:effectLst/>
          </p:spPr>
          <p:txBody>
            <a:bodyPr wrap="square" anchor="ctr">
              <a:noAutofit/>
            </a:bodyPr>
            <a:lstStyle/>
            <a:p>
              <a:endParaRPr lang="en-US" dirty="0"/>
            </a:p>
          </p:txBody>
        </p:sp>
        <p:sp>
          <p:nvSpPr>
            <p:cNvPr id="36" name="Freeform 93">
              <a:extLst>
                <a:ext uri="{FF2B5EF4-FFF2-40B4-BE49-F238E27FC236}">
                  <a16:creationId xmlns:a16="http://schemas.microsoft.com/office/drawing/2014/main" id="{6739DF7A-D143-49CD-8A71-F2F36BA392A1}"/>
                </a:ext>
              </a:extLst>
            </p:cNvPr>
            <p:cNvSpPr/>
            <p:nvPr/>
          </p:nvSpPr>
          <p:spPr>
            <a:xfrm>
              <a:off x="3093030" y="2858073"/>
              <a:ext cx="307323" cy="320087"/>
            </a:xfrm>
            <a:custGeom>
              <a:avLst/>
              <a:gdLst>
                <a:gd name="connsiteX0" fmla="*/ 640717 w 2921329"/>
                <a:gd name="connsiteY0" fmla="*/ 0 h 3042653"/>
                <a:gd name="connsiteX1" fmla="*/ 1651673 w 2921329"/>
                <a:gd name="connsiteY1" fmla="*/ 0 h 3042653"/>
                <a:gd name="connsiteX2" fmla="*/ 1537861 w 2921329"/>
                <a:gd name="connsiteY2" fmla="*/ 243129 h 3042653"/>
                <a:gd name="connsiteX3" fmla="*/ 2007158 w 2921329"/>
                <a:gd name="connsiteY3" fmla="*/ 615551 h 3042653"/>
                <a:gd name="connsiteX4" fmla="*/ 2477158 w 2921329"/>
                <a:gd name="connsiteY4" fmla="*/ 243129 h 3042653"/>
                <a:gd name="connsiteX5" fmla="*/ 2363346 w 2921329"/>
                <a:gd name="connsiteY5" fmla="*/ 0 h 3042653"/>
                <a:gd name="connsiteX6" fmla="*/ 2677633 w 2921329"/>
                <a:gd name="connsiteY6" fmla="*/ 0 h 3042653"/>
                <a:gd name="connsiteX7" fmla="*/ 2681069 w 2921329"/>
                <a:gd name="connsiteY7" fmla="*/ 14860 h 3042653"/>
                <a:gd name="connsiteX8" fmla="*/ 2694254 w 2921329"/>
                <a:gd name="connsiteY8" fmla="*/ 83395 h 3042653"/>
                <a:gd name="connsiteX9" fmla="*/ 2804994 w 2921329"/>
                <a:gd name="connsiteY9" fmla="*/ 706383 h 3042653"/>
                <a:gd name="connsiteX10" fmla="*/ 2652300 w 2921329"/>
                <a:gd name="connsiteY10" fmla="*/ 1578664 h 3042653"/>
                <a:gd name="connsiteX11" fmla="*/ 1987859 w 2921329"/>
                <a:gd name="connsiteY11" fmla="*/ 1993826 h 3042653"/>
                <a:gd name="connsiteX12" fmla="*/ 1794186 w 2921329"/>
                <a:gd name="connsiteY12" fmla="*/ 2561687 h 3042653"/>
                <a:gd name="connsiteX13" fmla="*/ 1575019 w 2921329"/>
                <a:gd name="connsiteY13" fmla="*/ 2893650 h 3042653"/>
                <a:gd name="connsiteX14" fmla="*/ 1538809 w 2921329"/>
                <a:gd name="connsiteY14" fmla="*/ 2905321 h 3042653"/>
                <a:gd name="connsiteX15" fmla="*/ 1538809 w 2921329"/>
                <a:gd name="connsiteY15" fmla="*/ 2905320 h 3042653"/>
                <a:gd name="connsiteX16" fmla="*/ 1490688 w 2921329"/>
                <a:gd name="connsiteY16" fmla="*/ 2920829 h 3042653"/>
                <a:gd name="connsiteX17" fmla="*/ 797038 w 2921329"/>
                <a:gd name="connsiteY17" fmla="*/ 2908061 h 3042653"/>
                <a:gd name="connsiteX18" fmla="*/ 681107 w 2921329"/>
                <a:gd name="connsiteY18" fmla="*/ 3028835 h 3042653"/>
                <a:gd name="connsiteX19" fmla="*/ 642730 w 2921329"/>
                <a:gd name="connsiteY19" fmla="*/ 3042653 h 3042653"/>
                <a:gd name="connsiteX20" fmla="*/ 642730 w 2921329"/>
                <a:gd name="connsiteY20" fmla="*/ 2655441 h 3042653"/>
                <a:gd name="connsiteX21" fmla="*/ 640717 w 2921329"/>
                <a:gd name="connsiteY21" fmla="*/ 2655441 h 3042653"/>
                <a:gd name="connsiteX22" fmla="*/ 640717 w 2921329"/>
                <a:gd name="connsiteY22" fmla="*/ 1636550 h 3042653"/>
                <a:gd name="connsiteX23" fmla="*/ 631584 w 2921329"/>
                <a:gd name="connsiteY23" fmla="*/ 1649198 h 3042653"/>
                <a:gd name="connsiteX24" fmla="*/ 372346 w 2921329"/>
                <a:gd name="connsiteY24" fmla="*/ 1782005 h 3042653"/>
                <a:gd name="connsiteX25" fmla="*/ 0 w 2921329"/>
                <a:gd name="connsiteY25" fmla="*/ 1311910 h 3042653"/>
                <a:gd name="connsiteX26" fmla="*/ 372346 w 2921329"/>
                <a:gd name="connsiteY26" fmla="*/ 842518 h 3042653"/>
                <a:gd name="connsiteX27" fmla="*/ 631584 w 2921329"/>
                <a:gd name="connsiteY27" fmla="*/ 974622 h 3042653"/>
                <a:gd name="connsiteX28" fmla="*/ 640717 w 2921329"/>
                <a:gd name="connsiteY28" fmla="*/ 987270 h 3042653"/>
                <a:gd name="connsiteX29" fmla="*/ 640717 w 2921329"/>
                <a:gd name="connsiteY29" fmla="*/ 0 h 304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921329" h="3042653">
                  <a:moveTo>
                    <a:pt x="640717" y="0"/>
                  </a:moveTo>
                  <a:lnTo>
                    <a:pt x="1651673" y="0"/>
                  </a:lnTo>
                  <a:cubicBezTo>
                    <a:pt x="1580716" y="65350"/>
                    <a:pt x="1537861" y="150374"/>
                    <a:pt x="1537861" y="243129"/>
                  </a:cubicBezTo>
                  <a:cubicBezTo>
                    <a:pt x="1537861" y="448312"/>
                    <a:pt x="1748623" y="615551"/>
                    <a:pt x="2007158" y="615551"/>
                  </a:cubicBezTo>
                  <a:cubicBezTo>
                    <a:pt x="2267098" y="615551"/>
                    <a:pt x="2477158" y="448312"/>
                    <a:pt x="2477158" y="243129"/>
                  </a:cubicBezTo>
                  <a:cubicBezTo>
                    <a:pt x="2477158" y="150374"/>
                    <a:pt x="2434303" y="65350"/>
                    <a:pt x="2363346" y="0"/>
                  </a:cubicBezTo>
                  <a:lnTo>
                    <a:pt x="2677633" y="0"/>
                  </a:lnTo>
                  <a:lnTo>
                    <a:pt x="2681069" y="14860"/>
                  </a:lnTo>
                  <a:cubicBezTo>
                    <a:pt x="2690344" y="57600"/>
                    <a:pt x="2694254" y="83395"/>
                    <a:pt x="2694254" y="83395"/>
                  </a:cubicBezTo>
                  <a:cubicBezTo>
                    <a:pt x="3040134" y="277561"/>
                    <a:pt x="2804994" y="706383"/>
                    <a:pt x="2804994" y="706383"/>
                  </a:cubicBezTo>
                  <a:cubicBezTo>
                    <a:pt x="3137214" y="1357179"/>
                    <a:pt x="2652300" y="1578664"/>
                    <a:pt x="2652300" y="1578664"/>
                  </a:cubicBezTo>
                  <a:cubicBezTo>
                    <a:pt x="2652300" y="2215799"/>
                    <a:pt x="1987859" y="1993826"/>
                    <a:pt x="1987859" y="1993826"/>
                  </a:cubicBezTo>
                  <a:cubicBezTo>
                    <a:pt x="2195680" y="2409477"/>
                    <a:pt x="1794186" y="2561687"/>
                    <a:pt x="1794186" y="2561687"/>
                  </a:cubicBezTo>
                  <a:cubicBezTo>
                    <a:pt x="1802723" y="2739143"/>
                    <a:pt x="1708547" y="2839515"/>
                    <a:pt x="1575019" y="2893650"/>
                  </a:cubicBezTo>
                  <a:lnTo>
                    <a:pt x="1538809" y="2905321"/>
                  </a:lnTo>
                  <a:lnTo>
                    <a:pt x="1538809" y="2905320"/>
                  </a:lnTo>
                  <a:lnTo>
                    <a:pt x="1490688" y="2920829"/>
                  </a:lnTo>
                  <a:cubicBezTo>
                    <a:pt x="1197220" y="2994579"/>
                    <a:pt x="797038" y="2908061"/>
                    <a:pt x="797038" y="2908061"/>
                  </a:cubicBezTo>
                  <a:cubicBezTo>
                    <a:pt x="769353" y="2966847"/>
                    <a:pt x="727825" y="3004869"/>
                    <a:pt x="681107" y="3028835"/>
                  </a:cubicBezTo>
                  <a:lnTo>
                    <a:pt x="642730" y="3042653"/>
                  </a:lnTo>
                  <a:lnTo>
                    <a:pt x="642730" y="2655441"/>
                  </a:lnTo>
                  <a:lnTo>
                    <a:pt x="640717" y="2655441"/>
                  </a:lnTo>
                  <a:lnTo>
                    <a:pt x="640717" y="1636550"/>
                  </a:lnTo>
                  <a:cubicBezTo>
                    <a:pt x="637907" y="1640766"/>
                    <a:pt x="634394" y="1644982"/>
                    <a:pt x="631584" y="1649198"/>
                  </a:cubicBezTo>
                  <a:cubicBezTo>
                    <a:pt x="564140" y="1731412"/>
                    <a:pt x="472810" y="1782005"/>
                    <a:pt x="372346" y="1782005"/>
                  </a:cubicBezTo>
                  <a:cubicBezTo>
                    <a:pt x="166502" y="1782005"/>
                    <a:pt x="0" y="1571200"/>
                    <a:pt x="0" y="1311910"/>
                  </a:cubicBezTo>
                  <a:cubicBezTo>
                    <a:pt x="0" y="1052620"/>
                    <a:pt x="166502" y="842518"/>
                    <a:pt x="372346" y="842518"/>
                  </a:cubicBezTo>
                  <a:cubicBezTo>
                    <a:pt x="472810" y="842518"/>
                    <a:pt x="564140" y="892408"/>
                    <a:pt x="631584" y="974622"/>
                  </a:cubicBezTo>
                  <a:cubicBezTo>
                    <a:pt x="634394" y="978838"/>
                    <a:pt x="637907" y="982352"/>
                    <a:pt x="640717" y="987270"/>
                  </a:cubicBezTo>
                  <a:lnTo>
                    <a:pt x="640717" y="0"/>
                  </a:lnTo>
                  <a:close/>
                </a:path>
              </a:pathLst>
            </a:custGeom>
            <a:solidFill>
              <a:schemeClr val="bg2"/>
            </a:solidFill>
            <a:ln w="12700">
              <a:solidFill>
                <a:schemeClr val="bg1"/>
              </a:solidFill>
            </a:ln>
            <a:effectLst/>
          </p:spPr>
          <p:txBody>
            <a:bodyPr wrap="square" anchor="ctr">
              <a:noAutofit/>
            </a:bodyPr>
            <a:lstStyle/>
            <a:p>
              <a:endParaRPr lang="en-US" dirty="0">
                <a:solidFill>
                  <a:schemeClr val="tx1"/>
                </a:solidFill>
              </a:endParaRPr>
            </a:p>
          </p:txBody>
        </p:sp>
      </p:grpSp>
    </p:spTree>
    <p:extLst>
      <p:ext uri="{BB962C8B-B14F-4D97-AF65-F5344CB8AC3E}">
        <p14:creationId xmlns:p14="http://schemas.microsoft.com/office/powerpoint/2010/main" val="2824931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D88486-D1FC-440C-BBB1-CEB8874ACD42}"/>
              </a:ext>
            </a:extLst>
          </p:cNvPr>
          <p:cNvSpPr>
            <a:spLocks noGrp="1"/>
          </p:cNvSpPr>
          <p:nvPr>
            <p:ph type="body" sz="quarter" idx="10"/>
          </p:nvPr>
        </p:nvSpPr>
        <p:spPr/>
        <p:txBody>
          <a:bodyPr/>
          <a:lstStyle/>
          <a:p>
            <a:pPr>
              <a:lnSpc>
                <a:spcPct val="100000"/>
              </a:lnSpc>
              <a:spcBef>
                <a:spcPts val="0"/>
              </a:spcBef>
            </a:pPr>
            <a:r>
              <a:rPr lang="en-GB" sz="1800" dirty="0">
                <a:solidFill>
                  <a:schemeClr val="accent3"/>
                </a:solidFill>
              </a:rPr>
              <a:t>Program comprehension:</a:t>
            </a:r>
          </a:p>
          <a:p>
            <a:pPr>
              <a:lnSpc>
                <a:spcPct val="100000"/>
              </a:lnSpc>
              <a:spcBef>
                <a:spcPts val="0"/>
              </a:spcBef>
            </a:pPr>
            <a:endParaRPr lang="en-GB" dirty="0">
              <a:solidFill>
                <a:schemeClr val="accent3"/>
              </a:solidFill>
              <a:latin typeface="Consolas" panose="020B0609020204030204" pitchFamily="49" charset="0"/>
            </a:endParaRP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def Sample(Hz):</a:t>
            </a: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    if Hz == 44100:</a:t>
            </a: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        print("CD quality")</a:t>
            </a: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    if Hz &lt; 44100:</a:t>
            </a: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        print("Low quality")</a:t>
            </a: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    if Hz &gt; 44100:</a:t>
            </a: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        print("Compress")</a:t>
            </a: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        </a:t>
            </a:r>
          </a:p>
          <a:p>
            <a:pPr marL="228600" indent="-228600">
              <a:lnSpc>
                <a:spcPct val="100000"/>
              </a:lnSpc>
              <a:spcBef>
                <a:spcPts val="0"/>
              </a:spcBef>
              <a:buClr>
                <a:srgbClr val="595959"/>
              </a:buClr>
              <a:buFont typeface="+mj-lt"/>
              <a:buAutoNum type="arabicPeriod"/>
            </a:pPr>
            <a:r>
              <a:rPr lang="en-GB" dirty="0">
                <a:solidFill>
                  <a:schemeClr val="accent1"/>
                </a:solidFill>
                <a:latin typeface="Consolas" panose="020B0609020204030204" pitchFamily="49" charset="0"/>
              </a:rPr>
              <a:t>Sample(48000)</a:t>
            </a:r>
          </a:p>
        </p:txBody>
      </p:sp>
      <p:graphicFrame>
        <p:nvGraphicFramePr>
          <p:cNvPr id="19" name="Table 3">
            <a:extLst>
              <a:ext uri="{FF2B5EF4-FFF2-40B4-BE49-F238E27FC236}">
                <a16:creationId xmlns:a16="http://schemas.microsoft.com/office/drawing/2014/main" id="{B5435128-4286-41DA-9C8B-317A1C8CCDF4}"/>
              </a:ext>
            </a:extLst>
          </p:cNvPr>
          <p:cNvGraphicFramePr>
            <a:graphicFrameLocks noGrp="1"/>
          </p:cNvGraphicFramePr>
          <p:nvPr>
            <p:extLst>
              <p:ext uri="{D42A27DB-BD31-4B8C-83A1-F6EECF244321}">
                <p14:modId xmlns:p14="http://schemas.microsoft.com/office/powerpoint/2010/main" val="1959768444"/>
              </p:ext>
            </p:extLst>
          </p:nvPr>
        </p:nvGraphicFramePr>
        <p:xfrm>
          <a:off x="5001583" y="3790967"/>
          <a:ext cx="4725511" cy="1595120"/>
        </p:xfrm>
        <a:graphic>
          <a:graphicData uri="http://schemas.openxmlformats.org/drawingml/2006/table">
            <a:tbl>
              <a:tblPr bandRow="1">
                <a:tableStyleId>{7DF18680-E054-41AD-8BC1-D1AEF772440D}</a:tableStyleId>
              </a:tblPr>
              <a:tblGrid>
                <a:gridCol w="903605">
                  <a:extLst>
                    <a:ext uri="{9D8B030D-6E8A-4147-A177-3AD203B41FA5}">
                      <a16:colId xmlns:a16="http://schemas.microsoft.com/office/drawing/2014/main" val="310575128"/>
                    </a:ext>
                  </a:extLst>
                </a:gridCol>
                <a:gridCol w="3821906">
                  <a:extLst>
                    <a:ext uri="{9D8B030D-6E8A-4147-A177-3AD203B41FA5}">
                      <a16:colId xmlns:a16="http://schemas.microsoft.com/office/drawing/2014/main" val="3128593494"/>
                    </a:ext>
                  </a:extLst>
                </a:gridCol>
              </a:tblGrid>
              <a:tr h="370840">
                <a:tc>
                  <a:txBody>
                    <a:bodyPr/>
                    <a:lstStyle/>
                    <a:p>
                      <a:pPr algn="ctr"/>
                      <a:r>
                        <a:rPr lang="en-GB" sz="1100" b="1" dirty="0">
                          <a:solidFill>
                            <a:srgbClr val="4CCCAC"/>
                          </a:solidFill>
                        </a:rPr>
                        <a:t>RELATION</a:t>
                      </a:r>
                    </a:p>
                  </a:txBody>
                  <a:tcPr anchor="ctr"/>
                </a:tc>
                <a:tc>
                  <a:txBody>
                    <a:bodyPr/>
                    <a:lstStyle/>
                    <a:p>
                      <a:r>
                        <a:rPr lang="en-GB" sz="1100" dirty="0">
                          <a:solidFill>
                            <a:srgbClr val="595959"/>
                          </a:solidFill>
                        </a:rPr>
                        <a:t>What will be the affect on the output from the program if lines 2-3 are swapped around with lines 4-5?</a:t>
                      </a:r>
                    </a:p>
                  </a:txBody>
                  <a:tcPr anchor="ctr"/>
                </a:tc>
                <a:extLst>
                  <a:ext uri="{0D108BD9-81ED-4DB2-BD59-A6C34878D82A}">
                    <a16:rowId xmlns:a16="http://schemas.microsoft.com/office/drawing/2014/main" val="2913547773"/>
                  </a:ext>
                </a:extLst>
              </a:tr>
              <a:tr h="370840">
                <a:tc rowSpan="3">
                  <a:txBody>
                    <a:bodyPr/>
                    <a:lstStyle/>
                    <a:p>
                      <a:pPr algn="ctr"/>
                      <a:endParaRPr lang="en-GB" sz="1100" dirty="0">
                        <a:solidFill>
                          <a:srgbClr val="EA5362"/>
                        </a:solidFill>
                      </a:endParaRPr>
                    </a:p>
                  </a:txBody>
                  <a:tcPr anchor="ctr"/>
                </a:tc>
                <a:tc>
                  <a:txBody>
                    <a:bodyPr/>
                    <a:lstStyle/>
                    <a:p>
                      <a:r>
                        <a:rPr lang="en-GB" sz="1100" i="0" dirty="0" smtClean="0">
                          <a:solidFill>
                            <a:srgbClr val="595959"/>
                          </a:solidFill>
                        </a:rPr>
                        <a:t>none</a:t>
                      </a:r>
                      <a:endParaRPr lang="en-GB" sz="1100" i="0" dirty="0">
                        <a:solidFill>
                          <a:srgbClr val="595959"/>
                        </a:solidFill>
                      </a:endParaRPr>
                    </a:p>
                  </a:txBody>
                  <a:tcPr anchor="ctr"/>
                </a:tc>
                <a:extLst>
                  <a:ext uri="{0D108BD9-81ED-4DB2-BD59-A6C34878D82A}">
                    <a16:rowId xmlns:a16="http://schemas.microsoft.com/office/drawing/2014/main" val="2293633670"/>
                  </a:ext>
                </a:extLst>
              </a:tr>
              <a:tr h="370840">
                <a:tc vMerge="1">
                  <a:txBody>
                    <a:bodyPr/>
                    <a:lstStyle/>
                    <a:p>
                      <a:pPr algn="ctr"/>
                      <a:endParaRPr lang="en-GB" sz="1100" dirty="0">
                        <a:solidFill>
                          <a:srgbClr val="EA5362"/>
                        </a:solidFill>
                      </a:endParaRPr>
                    </a:p>
                  </a:txBody>
                  <a:tcPr anchor="ctr"/>
                </a:tc>
                <a:tc>
                  <a:txBody>
                    <a:bodyPr/>
                    <a:lstStyle/>
                    <a:p>
                      <a:r>
                        <a:rPr lang="en-GB" sz="1100" dirty="0">
                          <a:solidFill>
                            <a:srgbClr val="595959"/>
                          </a:solidFill>
                        </a:rPr>
                        <a:t>What would be the implication of changing line 4 to be:</a:t>
                      </a:r>
                      <a:br>
                        <a:rPr lang="en-GB" sz="1100" dirty="0">
                          <a:solidFill>
                            <a:srgbClr val="595959"/>
                          </a:solidFill>
                        </a:rPr>
                      </a:br>
                      <a:r>
                        <a:rPr lang="en-GB" sz="1100" dirty="0">
                          <a:solidFill>
                            <a:srgbClr val="595959"/>
                          </a:solidFill>
                        </a:rPr>
                        <a:t>if Hz &lt;= 44100 instead?</a:t>
                      </a:r>
                      <a:endParaRPr lang="en-GB" sz="1100" i="0" dirty="0">
                        <a:solidFill>
                          <a:srgbClr val="595959"/>
                        </a:solidFill>
                      </a:endParaRPr>
                    </a:p>
                  </a:txBody>
                  <a:tcPr anchor="ctr"/>
                </a:tc>
                <a:extLst>
                  <a:ext uri="{0D108BD9-81ED-4DB2-BD59-A6C34878D82A}">
                    <a16:rowId xmlns:a16="http://schemas.microsoft.com/office/drawing/2014/main" val="2987107061"/>
                  </a:ext>
                </a:extLst>
              </a:tr>
              <a:tr h="370840">
                <a:tc vMerge="1">
                  <a:txBody>
                    <a:bodyPr/>
                    <a:lstStyle/>
                    <a:p>
                      <a:pPr algn="ctr"/>
                      <a:endParaRPr lang="en-GB" sz="1100" dirty="0">
                        <a:solidFill>
                          <a:srgbClr val="EA5362"/>
                        </a:solidFill>
                      </a:endParaRPr>
                    </a:p>
                  </a:txBody>
                  <a:tcPr anchor="ctr"/>
                </a:tc>
                <a:tc>
                  <a:txBody>
                    <a:bodyPr/>
                    <a:lstStyle/>
                    <a:p>
                      <a:r>
                        <a:rPr lang="en-GB" sz="1100" i="0" dirty="0" smtClean="0">
                          <a:solidFill>
                            <a:srgbClr val="595959"/>
                          </a:solidFill>
                        </a:rPr>
                        <a:t>If</a:t>
                      </a:r>
                      <a:r>
                        <a:rPr lang="en-GB" sz="1100" i="0" baseline="0" dirty="0" smtClean="0">
                          <a:solidFill>
                            <a:srgbClr val="595959"/>
                          </a:solidFill>
                        </a:rPr>
                        <a:t> you input 44100, lines 3 and 5 would be executed</a:t>
                      </a:r>
                      <a:endParaRPr lang="en-GB" sz="1100" i="0" dirty="0">
                        <a:solidFill>
                          <a:srgbClr val="595959"/>
                        </a:solidFill>
                      </a:endParaRPr>
                    </a:p>
                  </a:txBody>
                  <a:tcPr anchor="ctr"/>
                </a:tc>
                <a:extLst>
                  <a:ext uri="{0D108BD9-81ED-4DB2-BD59-A6C34878D82A}">
                    <a16:rowId xmlns:a16="http://schemas.microsoft.com/office/drawing/2014/main" val="3104920499"/>
                  </a:ext>
                </a:extLst>
              </a:tr>
            </a:tbl>
          </a:graphicData>
        </a:graphic>
      </p:graphicFrame>
      <p:grpSp>
        <p:nvGrpSpPr>
          <p:cNvPr id="20" name="Group 19">
            <a:extLst>
              <a:ext uri="{FF2B5EF4-FFF2-40B4-BE49-F238E27FC236}">
                <a16:creationId xmlns:a16="http://schemas.microsoft.com/office/drawing/2014/main" id="{5CB7BA27-72EC-44EE-8124-DE7609C783D9}"/>
              </a:ext>
            </a:extLst>
          </p:cNvPr>
          <p:cNvGrpSpPr/>
          <p:nvPr/>
        </p:nvGrpSpPr>
        <p:grpSpPr>
          <a:xfrm>
            <a:off x="5082481" y="4315589"/>
            <a:ext cx="782293" cy="586596"/>
            <a:chOff x="6986513" y="2594055"/>
            <a:chExt cx="782293" cy="586596"/>
          </a:xfrm>
        </p:grpSpPr>
        <p:sp>
          <p:nvSpPr>
            <p:cNvPr id="37" name="Freeform 78">
              <a:extLst>
                <a:ext uri="{FF2B5EF4-FFF2-40B4-BE49-F238E27FC236}">
                  <a16:creationId xmlns:a16="http://schemas.microsoft.com/office/drawing/2014/main" id="{4C024CA7-7F34-433A-AE7D-3CBFAB21E044}"/>
                </a:ext>
              </a:extLst>
            </p:cNvPr>
            <p:cNvSpPr>
              <a:spLocks noChangeArrowheads="1"/>
            </p:cNvSpPr>
            <p:nvPr/>
          </p:nvSpPr>
          <p:spPr bwMode="auto">
            <a:xfrm>
              <a:off x="6993490" y="2858073"/>
              <a:ext cx="324184" cy="227077"/>
            </a:xfrm>
            <a:custGeom>
              <a:avLst/>
              <a:gdLst>
                <a:gd name="connsiteX0" fmla="*/ 0 w 3081600"/>
                <a:gd name="connsiteY0" fmla="*/ 0 h 2158531"/>
                <a:gd name="connsiteX1" fmla="*/ 734914 w 3081600"/>
                <a:gd name="connsiteY1" fmla="*/ 0 h 2158531"/>
                <a:gd name="connsiteX2" fmla="*/ 621127 w 3081600"/>
                <a:gd name="connsiteY2" fmla="*/ 243129 h 2158531"/>
                <a:gd name="connsiteX3" fmla="*/ 1091026 w 3081600"/>
                <a:gd name="connsiteY3" fmla="*/ 615551 h 2158531"/>
                <a:gd name="connsiteX4" fmla="*/ 1560223 w 3081600"/>
                <a:gd name="connsiteY4" fmla="*/ 243129 h 2158531"/>
                <a:gd name="connsiteX5" fmla="*/ 1445733 w 3081600"/>
                <a:gd name="connsiteY5" fmla="*/ 0 h 2158531"/>
                <a:gd name="connsiteX6" fmla="*/ 2450152 w 3081600"/>
                <a:gd name="connsiteY6" fmla="*/ 0 h 2158531"/>
                <a:gd name="connsiteX7" fmla="*/ 2450152 w 3081600"/>
                <a:gd name="connsiteY7" fmla="*/ 974622 h 2158531"/>
                <a:gd name="connsiteX8" fmla="*/ 2459985 w 3081600"/>
                <a:gd name="connsiteY8" fmla="*/ 963379 h 2158531"/>
                <a:gd name="connsiteX9" fmla="*/ 2709334 w 3081600"/>
                <a:gd name="connsiteY9" fmla="*/ 842518 h 2158531"/>
                <a:gd name="connsiteX10" fmla="*/ 3081600 w 3081600"/>
                <a:gd name="connsiteY10" fmla="*/ 1311910 h 2158531"/>
                <a:gd name="connsiteX11" fmla="*/ 2709334 w 3081600"/>
                <a:gd name="connsiteY11" fmla="*/ 1782005 h 2158531"/>
                <a:gd name="connsiteX12" fmla="*/ 2459985 w 3081600"/>
                <a:gd name="connsiteY12" fmla="*/ 1660441 h 2158531"/>
                <a:gd name="connsiteX13" fmla="*/ 2450152 w 3081600"/>
                <a:gd name="connsiteY13" fmla="*/ 1649198 h 2158531"/>
                <a:gd name="connsiteX14" fmla="*/ 2450152 w 3081600"/>
                <a:gd name="connsiteY14" fmla="*/ 2158531 h 2158531"/>
                <a:gd name="connsiteX15" fmla="*/ 2420529 w 3081600"/>
                <a:gd name="connsiteY15" fmla="*/ 2152181 h 2158531"/>
                <a:gd name="connsiteX16" fmla="*/ 2158580 w 3081600"/>
                <a:gd name="connsiteY16" fmla="*/ 2049442 h 2158531"/>
                <a:gd name="connsiteX17" fmla="*/ 1521459 w 3081600"/>
                <a:gd name="connsiteY17" fmla="*/ 1356691 h 2158531"/>
                <a:gd name="connsiteX18" fmla="*/ 261364 w 3081600"/>
                <a:gd name="connsiteY18" fmla="*/ 679063 h 2158531"/>
                <a:gd name="connsiteX19" fmla="*/ 39884 w 3081600"/>
                <a:gd name="connsiteY19" fmla="*/ 97543 h 2158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081600" h="2158531">
                  <a:moveTo>
                    <a:pt x="0" y="0"/>
                  </a:moveTo>
                  <a:lnTo>
                    <a:pt x="734914" y="0"/>
                  </a:lnTo>
                  <a:cubicBezTo>
                    <a:pt x="663973" y="65350"/>
                    <a:pt x="621127" y="150374"/>
                    <a:pt x="621127" y="243129"/>
                  </a:cubicBezTo>
                  <a:cubicBezTo>
                    <a:pt x="621127" y="448312"/>
                    <a:pt x="831142" y="615551"/>
                    <a:pt x="1091026" y="615551"/>
                  </a:cubicBezTo>
                  <a:cubicBezTo>
                    <a:pt x="1349506" y="615551"/>
                    <a:pt x="1560223" y="448312"/>
                    <a:pt x="1560223" y="243129"/>
                  </a:cubicBezTo>
                  <a:cubicBezTo>
                    <a:pt x="1560223" y="150374"/>
                    <a:pt x="1517377" y="65350"/>
                    <a:pt x="1445733" y="0"/>
                  </a:cubicBezTo>
                  <a:lnTo>
                    <a:pt x="2450152" y="0"/>
                  </a:lnTo>
                  <a:lnTo>
                    <a:pt x="2450152" y="974622"/>
                  </a:lnTo>
                  <a:cubicBezTo>
                    <a:pt x="2453664" y="970406"/>
                    <a:pt x="2457176" y="966893"/>
                    <a:pt x="2459985" y="963379"/>
                  </a:cubicBezTo>
                  <a:cubicBezTo>
                    <a:pt x="2526010" y="888192"/>
                    <a:pt x="2613106" y="842518"/>
                    <a:pt x="2709334" y="842518"/>
                  </a:cubicBezTo>
                  <a:cubicBezTo>
                    <a:pt x="2914432" y="842518"/>
                    <a:pt x="3081600" y="1052620"/>
                    <a:pt x="3081600" y="1311910"/>
                  </a:cubicBezTo>
                  <a:cubicBezTo>
                    <a:pt x="3081600" y="1571200"/>
                    <a:pt x="2914432" y="1782005"/>
                    <a:pt x="2709334" y="1782005"/>
                  </a:cubicBezTo>
                  <a:cubicBezTo>
                    <a:pt x="2613106" y="1782005"/>
                    <a:pt x="2526010" y="1735628"/>
                    <a:pt x="2459985" y="1660441"/>
                  </a:cubicBezTo>
                  <a:cubicBezTo>
                    <a:pt x="2457176" y="1656928"/>
                    <a:pt x="2453664" y="1652712"/>
                    <a:pt x="2450152" y="1649198"/>
                  </a:cubicBezTo>
                  <a:lnTo>
                    <a:pt x="2450152" y="2158531"/>
                  </a:lnTo>
                  <a:lnTo>
                    <a:pt x="2420529" y="2152181"/>
                  </a:lnTo>
                  <a:cubicBezTo>
                    <a:pt x="2251303" y="2110325"/>
                    <a:pt x="2158580" y="2049442"/>
                    <a:pt x="2158580" y="2049442"/>
                  </a:cubicBezTo>
                  <a:cubicBezTo>
                    <a:pt x="1438526" y="2007486"/>
                    <a:pt x="1521459" y="1356691"/>
                    <a:pt x="1521459" y="1356691"/>
                  </a:cubicBezTo>
                  <a:cubicBezTo>
                    <a:pt x="178431" y="1440114"/>
                    <a:pt x="261364" y="679063"/>
                    <a:pt x="261364" y="679063"/>
                  </a:cubicBezTo>
                  <a:cubicBezTo>
                    <a:pt x="-112323" y="484898"/>
                    <a:pt x="39884" y="97543"/>
                    <a:pt x="39884" y="97543"/>
                  </a:cubicBezTo>
                  <a:close/>
                </a:path>
              </a:pathLst>
            </a:custGeom>
            <a:solidFill>
              <a:schemeClr val="bg2"/>
            </a:solidFill>
            <a:ln w="12700">
              <a:solidFill>
                <a:schemeClr val="bg1"/>
              </a:solidFill>
            </a:ln>
            <a:effectLst/>
          </p:spPr>
          <p:txBody>
            <a:bodyPr wrap="square" anchor="ctr">
              <a:noAutofit/>
            </a:bodyPr>
            <a:lstStyle/>
            <a:p>
              <a:endParaRPr lang="en-US"/>
            </a:p>
          </p:txBody>
        </p:sp>
        <p:sp>
          <p:nvSpPr>
            <p:cNvPr id="38" name="Freeform 76">
              <a:extLst>
                <a:ext uri="{FF2B5EF4-FFF2-40B4-BE49-F238E27FC236}">
                  <a16:creationId xmlns:a16="http://schemas.microsoft.com/office/drawing/2014/main" id="{B05E86B8-9569-4AA0-9218-5EEEC76AAC8D}"/>
                </a:ext>
              </a:extLst>
            </p:cNvPr>
            <p:cNvSpPr>
              <a:spLocks noChangeArrowheads="1"/>
            </p:cNvSpPr>
            <p:nvPr/>
          </p:nvSpPr>
          <p:spPr bwMode="auto">
            <a:xfrm>
              <a:off x="7528950" y="2608108"/>
              <a:ext cx="214226" cy="314751"/>
            </a:xfrm>
            <a:custGeom>
              <a:avLst/>
              <a:gdLst>
                <a:gd name="connsiteX0" fmla="*/ 0 w 2036369"/>
                <a:gd name="connsiteY0" fmla="*/ 0 h 2991932"/>
                <a:gd name="connsiteX1" fmla="*/ 12922 w 2036369"/>
                <a:gd name="connsiteY1" fmla="*/ 3469 h 2991932"/>
                <a:gd name="connsiteX2" fmla="*/ 958695 w 2036369"/>
                <a:gd name="connsiteY2" fmla="*/ 839331 h 2991932"/>
                <a:gd name="connsiteX3" fmla="*/ 1498736 w 2036369"/>
                <a:gd name="connsiteY3" fmla="*/ 1600869 h 2991932"/>
                <a:gd name="connsiteX4" fmla="*/ 2028623 w 2036369"/>
                <a:gd name="connsiteY4" fmla="*/ 2342894 h 2991932"/>
                <a:gd name="connsiteX5" fmla="*/ 2036369 w 2036369"/>
                <a:gd name="connsiteY5" fmla="*/ 2376382 h 2991932"/>
                <a:gd name="connsiteX6" fmla="*/ 1722231 w 2036369"/>
                <a:gd name="connsiteY6" fmla="*/ 2376382 h 2991932"/>
                <a:gd name="connsiteX7" fmla="*/ 1836017 w 2036369"/>
                <a:gd name="connsiteY7" fmla="*/ 2619510 h 2991932"/>
                <a:gd name="connsiteX8" fmla="*/ 1366126 w 2036369"/>
                <a:gd name="connsiteY8" fmla="*/ 2991932 h 2991932"/>
                <a:gd name="connsiteX9" fmla="*/ 896937 w 2036369"/>
                <a:gd name="connsiteY9" fmla="*/ 2619510 h 2991932"/>
                <a:gd name="connsiteX10" fmla="*/ 1010722 w 2036369"/>
                <a:gd name="connsiteY10" fmla="*/ 2376382 h 2991932"/>
                <a:gd name="connsiteX11" fmla="*/ 0 w 2036369"/>
                <a:gd name="connsiteY11" fmla="*/ 2376382 h 2991932"/>
                <a:gd name="connsiteX12" fmla="*/ 0 w 2036369"/>
                <a:gd name="connsiteY12" fmla="*/ 1381382 h 2991932"/>
                <a:gd name="connsiteX13" fmla="*/ 217035 w 2036369"/>
                <a:gd name="connsiteY13" fmla="*/ 1469920 h 2991932"/>
                <a:gd name="connsiteX14" fmla="*/ 589998 w 2036369"/>
                <a:gd name="connsiteY14" fmla="*/ 999825 h 2991932"/>
                <a:gd name="connsiteX15" fmla="*/ 217035 w 2036369"/>
                <a:gd name="connsiteY15" fmla="*/ 530433 h 2991932"/>
                <a:gd name="connsiteX16" fmla="*/ 0 w 2036369"/>
                <a:gd name="connsiteY16" fmla="*/ 618268 h 299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36369" h="2991932">
                  <a:moveTo>
                    <a:pt x="0" y="0"/>
                  </a:moveTo>
                  <a:lnTo>
                    <a:pt x="12922" y="3469"/>
                  </a:lnTo>
                  <a:cubicBezTo>
                    <a:pt x="684073" y="230813"/>
                    <a:pt x="958695" y="839331"/>
                    <a:pt x="958695" y="839331"/>
                  </a:cubicBezTo>
                  <a:cubicBezTo>
                    <a:pt x="1457269" y="839331"/>
                    <a:pt x="1498736" y="1600869"/>
                    <a:pt x="1498736" y="1600869"/>
                  </a:cubicBezTo>
                  <a:cubicBezTo>
                    <a:pt x="1830956" y="1694538"/>
                    <a:pt x="1976577" y="2130678"/>
                    <a:pt x="2028623" y="2342894"/>
                  </a:cubicBezTo>
                  <a:lnTo>
                    <a:pt x="2036369" y="2376382"/>
                  </a:lnTo>
                  <a:lnTo>
                    <a:pt x="1722231" y="2376382"/>
                  </a:lnTo>
                  <a:cubicBezTo>
                    <a:pt x="1793172" y="2441731"/>
                    <a:pt x="1836017" y="2526756"/>
                    <a:pt x="1836017" y="2619510"/>
                  </a:cubicBezTo>
                  <a:cubicBezTo>
                    <a:pt x="1836017" y="2824694"/>
                    <a:pt x="1626006" y="2991932"/>
                    <a:pt x="1366126" y="2991932"/>
                  </a:cubicBezTo>
                  <a:cubicBezTo>
                    <a:pt x="1107651" y="2991932"/>
                    <a:pt x="896937" y="2824694"/>
                    <a:pt x="896937" y="2619510"/>
                  </a:cubicBezTo>
                  <a:cubicBezTo>
                    <a:pt x="896937" y="2526756"/>
                    <a:pt x="939782" y="2441731"/>
                    <a:pt x="1010722" y="2376382"/>
                  </a:cubicBezTo>
                  <a:lnTo>
                    <a:pt x="0" y="2376382"/>
                  </a:lnTo>
                  <a:lnTo>
                    <a:pt x="0" y="1381382"/>
                  </a:lnTo>
                  <a:cubicBezTo>
                    <a:pt x="61107" y="1436894"/>
                    <a:pt x="136261" y="1469920"/>
                    <a:pt x="217035" y="1469920"/>
                  </a:cubicBezTo>
                  <a:cubicBezTo>
                    <a:pt x="422832" y="1469920"/>
                    <a:pt x="589998" y="1259115"/>
                    <a:pt x="589998" y="999825"/>
                  </a:cubicBezTo>
                  <a:cubicBezTo>
                    <a:pt x="589998" y="740535"/>
                    <a:pt x="422832" y="530433"/>
                    <a:pt x="217035" y="530433"/>
                  </a:cubicBezTo>
                  <a:cubicBezTo>
                    <a:pt x="136261" y="530433"/>
                    <a:pt x="61107" y="562756"/>
                    <a:pt x="0" y="618268"/>
                  </a:cubicBezTo>
                  <a:close/>
                </a:path>
              </a:pathLst>
            </a:custGeom>
            <a:solidFill>
              <a:schemeClr val="bg2"/>
            </a:solidFill>
            <a:ln w="12700">
              <a:solidFill>
                <a:schemeClr val="bg1"/>
              </a:solidFill>
            </a:ln>
            <a:effectLst/>
          </p:spPr>
          <p:txBody>
            <a:bodyPr wrap="square" anchor="ctr">
              <a:noAutofit/>
            </a:bodyPr>
            <a:lstStyle/>
            <a:p>
              <a:endParaRPr lang="en-US"/>
            </a:p>
          </p:txBody>
        </p:sp>
        <p:sp>
          <p:nvSpPr>
            <p:cNvPr id="39" name="Freeform 73">
              <a:extLst>
                <a:ext uri="{FF2B5EF4-FFF2-40B4-BE49-F238E27FC236}">
                  <a16:creationId xmlns:a16="http://schemas.microsoft.com/office/drawing/2014/main" id="{0BC2D41B-A45F-4AC5-BD4C-A43C936EA170}"/>
                </a:ext>
              </a:extLst>
            </p:cNvPr>
            <p:cNvSpPr>
              <a:spLocks noChangeArrowheads="1"/>
            </p:cNvSpPr>
            <p:nvPr/>
          </p:nvSpPr>
          <p:spPr bwMode="auto">
            <a:xfrm>
              <a:off x="7187050" y="2594055"/>
              <a:ext cx="405382" cy="263944"/>
            </a:xfrm>
            <a:custGeom>
              <a:avLst/>
              <a:gdLst>
                <a:gd name="connsiteX0" fmla="*/ 1670189 w 3853452"/>
                <a:gd name="connsiteY0" fmla="*/ 3 h 2508981"/>
                <a:gd name="connsiteX1" fmla="*/ 2090495 w 3853452"/>
                <a:gd name="connsiteY1" fmla="*/ 156254 h 2508981"/>
                <a:gd name="connsiteX2" fmla="*/ 3069967 w 3853452"/>
                <a:gd name="connsiteY2" fmla="*/ 85249 h 2508981"/>
                <a:gd name="connsiteX3" fmla="*/ 3254183 w 3853452"/>
                <a:gd name="connsiteY3" fmla="*/ 134709 h 2508981"/>
                <a:gd name="connsiteX4" fmla="*/ 3254183 w 3853452"/>
                <a:gd name="connsiteY4" fmla="*/ 760653 h 2508981"/>
                <a:gd name="connsiteX5" fmla="*/ 3264018 w 3853452"/>
                <a:gd name="connsiteY5" fmla="*/ 751522 h 2508981"/>
                <a:gd name="connsiteX6" fmla="*/ 3480402 w 3853452"/>
                <a:gd name="connsiteY6" fmla="*/ 663719 h 2508981"/>
                <a:gd name="connsiteX7" fmla="*/ 3853452 w 3853452"/>
                <a:gd name="connsiteY7" fmla="*/ 1132937 h 2508981"/>
                <a:gd name="connsiteX8" fmla="*/ 3480402 w 3853452"/>
                <a:gd name="connsiteY8" fmla="*/ 1602857 h 2508981"/>
                <a:gd name="connsiteX9" fmla="*/ 3264018 w 3853452"/>
                <a:gd name="connsiteY9" fmla="*/ 1514352 h 2508981"/>
                <a:gd name="connsiteX10" fmla="*/ 3254183 w 3853452"/>
                <a:gd name="connsiteY10" fmla="*/ 1505220 h 2508981"/>
                <a:gd name="connsiteX11" fmla="*/ 3254183 w 3853452"/>
                <a:gd name="connsiteY11" fmla="*/ 2508981 h 2508981"/>
                <a:gd name="connsiteX12" fmla="*/ 2292400 w 3853452"/>
                <a:gd name="connsiteY12" fmla="*/ 2508981 h 2508981"/>
                <a:gd name="connsiteX13" fmla="*/ 2406212 w 3853452"/>
                <a:gd name="connsiteY13" fmla="*/ 2266645 h 2508981"/>
                <a:gd name="connsiteX14" fmla="*/ 1936211 w 3853452"/>
                <a:gd name="connsiteY14" fmla="*/ 1893659 h 2508981"/>
                <a:gd name="connsiteX15" fmla="*/ 1466911 w 3853452"/>
                <a:gd name="connsiteY15" fmla="*/ 2266645 h 2508981"/>
                <a:gd name="connsiteX16" fmla="*/ 1581426 w 3853452"/>
                <a:gd name="connsiteY16" fmla="*/ 2508981 h 2508981"/>
                <a:gd name="connsiteX17" fmla="*/ 609105 w 3853452"/>
                <a:gd name="connsiteY17" fmla="*/ 2508981 h 2508981"/>
                <a:gd name="connsiteX18" fmla="*/ 609105 w 3853452"/>
                <a:gd name="connsiteY18" fmla="*/ 1496089 h 2508981"/>
                <a:gd name="connsiteX19" fmla="*/ 599270 w 3853452"/>
                <a:gd name="connsiteY19" fmla="*/ 1505220 h 2508981"/>
                <a:gd name="connsiteX20" fmla="*/ 373051 w 3853452"/>
                <a:gd name="connsiteY20" fmla="*/ 1602857 h 2508981"/>
                <a:gd name="connsiteX21" fmla="*/ 0 w 3853452"/>
                <a:gd name="connsiteY21" fmla="*/ 1132937 h 2508981"/>
                <a:gd name="connsiteX22" fmla="*/ 373051 w 3853452"/>
                <a:gd name="connsiteY22" fmla="*/ 663719 h 2508981"/>
                <a:gd name="connsiteX23" fmla="*/ 599270 w 3853452"/>
                <a:gd name="connsiteY23" fmla="*/ 760653 h 2508981"/>
                <a:gd name="connsiteX24" fmla="*/ 609105 w 3853452"/>
                <a:gd name="connsiteY24" fmla="*/ 770487 h 2508981"/>
                <a:gd name="connsiteX25" fmla="*/ 609105 w 3853452"/>
                <a:gd name="connsiteY25" fmla="*/ 268384 h 2508981"/>
                <a:gd name="connsiteX26" fmla="*/ 633107 w 3853452"/>
                <a:gd name="connsiteY26" fmla="*/ 221786 h 2508981"/>
                <a:gd name="connsiteX27" fmla="*/ 1287996 w 3853452"/>
                <a:gd name="connsiteY27" fmla="*/ 128446 h 2508981"/>
                <a:gd name="connsiteX28" fmla="*/ 1670189 w 3853452"/>
                <a:gd name="connsiteY28" fmla="*/ 3 h 2508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853452" h="2508981">
                  <a:moveTo>
                    <a:pt x="1670189" y="3"/>
                  </a:moveTo>
                  <a:cubicBezTo>
                    <a:pt x="1920326" y="-775"/>
                    <a:pt x="2090495" y="156254"/>
                    <a:pt x="2090495" y="156254"/>
                  </a:cubicBezTo>
                  <a:cubicBezTo>
                    <a:pt x="2474792" y="38560"/>
                    <a:pt x="2799329" y="30754"/>
                    <a:pt x="3069967" y="85249"/>
                  </a:cubicBezTo>
                  <a:lnTo>
                    <a:pt x="3254183" y="134709"/>
                  </a:lnTo>
                  <a:lnTo>
                    <a:pt x="3254183" y="760653"/>
                  </a:lnTo>
                  <a:cubicBezTo>
                    <a:pt x="3256993" y="757141"/>
                    <a:pt x="3260506" y="754331"/>
                    <a:pt x="3264018" y="751522"/>
                  </a:cubicBezTo>
                  <a:cubicBezTo>
                    <a:pt x="3324437" y="696030"/>
                    <a:pt x="3399609" y="663719"/>
                    <a:pt x="3480402" y="663719"/>
                  </a:cubicBezTo>
                  <a:cubicBezTo>
                    <a:pt x="3686247" y="663719"/>
                    <a:pt x="3853452" y="873743"/>
                    <a:pt x="3853452" y="1132937"/>
                  </a:cubicBezTo>
                  <a:cubicBezTo>
                    <a:pt x="3853452" y="1392130"/>
                    <a:pt x="3686247" y="1602857"/>
                    <a:pt x="3480402" y="1602857"/>
                  </a:cubicBezTo>
                  <a:cubicBezTo>
                    <a:pt x="3399609" y="1602857"/>
                    <a:pt x="3324437" y="1569843"/>
                    <a:pt x="3264018" y="1514352"/>
                  </a:cubicBezTo>
                  <a:cubicBezTo>
                    <a:pt x="3260506" y="1511542"/>
                    <a:pt x="3256993" y="1508732"/>
                    <a:pt x="3254183" y="1505220"/>
                  </a:cubicBezTo>
                  <a:lnTo>
                    <a:pt x="3254183" y="2508981"/>
                  </a:lnTo>
                  <a:lnTo>
                    <a:pt x="2292400" y="2508981"/>
                  </a:lnTo>
                  <a:cubicBezTo>
                    <a:pt x="2363357" y="2443655"/>
                    <a:pt x="2406212" y="2359365"/>
                    <a:pt x="2406212" y="2266645"/>
                  </a:cubicBezTo>
                  <a:cubicBezTo>
                    <a:pt x="2406212" y="2060836"/>
                    <a:pt x="2196152" y="1893659"/>
                    <a:pt x="1936211" y="1893659"/>
                  </a:cubicBezTo>
                  <a:cubicBezTo>
                    <a:pt x="1677674" y="1893659"/>
                    <a:pt x="1466911" y="2060836"/>
                    <a:pt x="1466911" y="2266645"/>
                  </a:cubicBezTo>
                  <a:cubicBezTo>
                    <a:pt x="1466911" y="2359365"/>
                    <a:pt x="1509766" y="2443655"/>
                    <a:pt x="1581426" y="2508981"/>
                  </a:cubicBezTo>
                  <a:lnTo>
                    <a:pt x="609105" y="2508981"/>
                  </a:lnTo>
                  <a:lnTo>
                    <a:pt x="609105" y="1496089"/>
                  </a:lnTo>
                  <a:lnTo>
                    <a:pt x="599270" y="1505220"/>
                  </a:lnTo>
                  <a:cubicBezTo>
                    <a:pt x="536743" y="1566331"/>
                    <a:pt x="458059" y="1602857"/>
                    <a:pt x="373051" y="1602857"/>
                  </a:cubicBezTo>
                  <a:cubicBezTo>
                    <a:pt x="166503" y="1602857"/>
                    <a:pt x="0" y="1392130"/>
                    <a:pt x="0" y="1132937"/>
                  </a:cubicBezTo>
                  <a:cubicBezTo>
                    <a:pt x="0" y="873743"/>
                    <a:pt x="166503" y="663719"/>
                    <a:pt x="373051" y="663719"/>
                  </a:cubicBezTo>
                  <a:cubicBezTo>
                    <a:pt x="458059" y="663719"/>
                    <a:pt x="536743" y="700245"/>
                    <a:pt x="599270" y="760653"/>
                  </a:cubicBezTo>
                  <a:cubicBezTo>
                    <a:pt x="602783" y="764165"/>
                    <a:pt x="605593" y="766975"/>
                    <a:pt x="609105" y="770487"/>
                  </a:cubicBezTo>
                  <a:lnTo>
                    <a:pt x="609105" y="268384"/>
                  </a:lnTo>
                  <a:lnTo>
                    <a:pt x="633107" y="221786"/>
                  </a:lnTo>
                  <a:cubicBezTo>
                    <a:pt x="837362" y="-102664"/>
                    <a:pt x="1287996" y="128446"/>
                    <a:pt x="1287996" y="128446"/>
                  </a:cubicBezTo>
                  <a:cubicBezTo>
                    <a:pt x="1426269" y="33315"/>
                    <a:pt x="1556490" y="357"/>
                    <a:pt x="1670189" y="3"/>
                  </a:cubicBezTo>
                  <a:close/>
                </a:path>
              </a:pathLst>
            </a:custGeom>
            <a:solidFill>
              <a:srgbClr val="4CCCAC"/>
            </a:solidFill>
            <a:ln w="12700">
              <a:solidFill>
                <a:schemeClr val="bg1"/>
              </a:solidFill>
            </a:ln>
            <a:effectLst/>
          </p:spPr>
          <p:txBody>
            <a:bodyPr wrap="square" anchor="ctr">
              <a:noAutofit/>
            </a:bodyPr>
            <a:lstStyle/>
            <a:p>
              <a:endParaRPr lang="en-US"/>
            </a:p>
          </p:txBody>
        </p:sp>
        <p:sp>
          <p:nvSpPr>
            <p:cNvPr id="40" name="Freeform 71">
              <a:extLst>
                <a:ext uri="{FF2B5EF4-FFF2-40B4-BE49-F238E27FC236}">
                  <a16:creationId xmlns:a16="http://schemas.microsoft.com/office/drawing/2014/main" id="{F3DC2CCC-6D77-4AAD-BFF4-543AE5A04D60}"/>
                </a:ext>
              </a:extLst>
            </p:cNvPr>
            <p:cNvSpPr>
              <a:spLocks noChangeArrowheads="1"/>
            </p:cNvSpPr>
            <p:nvPr/>
          </p:nvSpPr>
          <p:spPr bwMode="auto">
            <a:xfrm>
              <a:off x="6986513" y="2616203"/>
              <a:ext cx="264671" cy="306656"/>
            </a:xfrm>
            <a:custGeom>
              <a:avLst/>
              <a:gdLst>
                <a:gd name="connsiteX0" fmla="*/ 2177256 w 2515893"/>
                <a:gd name="connsiteY0" fmla="*/ 602 h 2914988"/>
                <a:gd name="connsiteX1" fmla="*/ 2501999 w 2515893"/>
                <a:gd name="connsiteY1" fmla="*/ 83784 h 2914988"/>
                <a:gd name="connsiteX2" fmla="*/ 2515893 w 2515893"/>
                <a:gd name="connsiteY2" fmla="*/ 56810 h 2914988"/>
                <a:gd name="connsiteX3" fmla="*/ 2515893 w 2515893"/>
                <a:gd name="connsiteY3" fmla="*/ 550459 h 2914988"/>
                <a:gd name="connsiteX4" fmla="*/ 2289071 w 2515893"/>
                <a:gd name="connsiteY4" fmla="*/ 453489 h 2914988"/>
                <a:gd name="connsiteX5" fmla="*/ 1916885 w 2515893"/>
                <a:gd name="connsiteY5" fmla="*/ 922881 h 2914988"/>
                <a:gd name="connsiteX6" fmla="*/ 2289071 w 2515893"/>
                <a:gd name="connsiteY6" fmla="*/ 1392976 h 2914988"/>
                <a:gd name="connsiteX7" fmla="*/ 2515893 w 2515893"/>
                <a:gd name="connsiteY7" fmla="*/ 1295303 h 2914988"/>
                <a:gd name="connsiteX8" fmla="*/ 2515893 w 2515893"/>
                <a:gd name="connsiteY8" fmla="*/ 2299438 h 2914988"/>
                <a:gd name="connsiteX9" fmla="*/ 1511695 w 2515893"/>
                <a:gd name="connsiteY9" fmla="*/ 2299438 h 2914988"/>
                <a:gd name="connsiteX10" fmla="*/ 1625458 w 2515893"/>
                <a:gd name="connsiteY10" fmla="*/ 2542566 h 2914988"/>
                <a:gd name="connsiteX11" fmla="*/ 1155662 w 2515893"/>
                <a:gd name="connsiteY11" fmla="*/ 2914988 h 2914988"/>
                <a:gd name="connsiteX12" fmla="*/ 686568 w 2515893"/>
                <a:gd name="connsiteY12" fmla="*/ 2542566 h 2914988"/>
                <a:gd name="connsiteX13" fmla="*/ 801033 w 2515893"/>
                <a:gd name="connsiteY13" fmla="*/ 2299438 h 2914988"/>
                <a:gd name="connsiteX14" fmla="*/ 66442 w 2515893"/>
                <a:gd name="connsiteY14" fmla="*/ 2299438 h 2914988"/>
                <a:gd name="connsiteX15" fmla="*/ 41993 w 2515893"/>
                <a:gd name="connsiteY15" fmla="*/ 2239644 h 2914988"/>
                <a:gd name="connsiteX16" fmla="*/ 687716 w 2515893"/>
                <a:gd name="connsiteY16" fmla="*/ 1011680 h 2914988"/>
                <a:gd name="connsiteX17" fmla="*/ 1227757 w 2515893"/>
                <a:gd name="connsiteY17" fmla="*/ 513095 h 2914988"/>
                <a:gd name="connsiteX18" fmla="*/ 1920004 w 2515893"/>
                <a:gd name="connsiteY18" fmla="*/ 167207 h 2914988"/>
                <a:gd name="connsiteX19" fmla="*/ 2177256 w 2515893"/>
                <a:gd name="connsiteY19" fmla="*/ 602 h 2914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15893" h="2914988">
                  <a:moveTo>
                    <a:pt x="2177256" y="602"/>
                  </a:moveTo>
                  <a:cubicBezTo>
                    <a:pt x="2339639" y="-8260"/>
                    <a:pt x="2501999" y="83784"/>
                    <a:pt x="2501999" y="83784"/>
                  </a:cubicBezTo>
                  <a:lnTo>
                    <a:pt x="2515893" y="56810"/>
                  </a:lnTo>
                  <a:lnTo>
                    <a:pt x="2515893" y="550459"/>
                  </a:lnTo>
                  <a:cubicBezTo>
                    <a:pt x="2452691" y="490028"/>
                    <a:pt x="2374743" y="453489"/>
                    <a:pt x="2289071" y="453489"/>
                  </a:cubicBezTo>
                  <a:cubicBezTo>
                    <a:pt x="2083315" y="453489"/>
                    <a:pt x="1916885" y="663591"/>
                    <a:pt x="1916885" y="922881"/>
                  </a:cubicBezTo>
                  <a:cubicBezTo>
                    <a:pt x="1916885" y="1182171"/>
                    <a:pt x="2083315" y="1392976"/>
                    <a:pt x="2289071" y="1392976"/>
                  </a:cubicBezTo>
                  <a:cubicBezTo>
                    <a:pt x="2374743" y="1392976"/>
                    <a:pt x="2452691" y="1356437"/>
                    <a:pt x="2515893" y="1295303"/>
                  </a:cubicBezTo>
                  <a:lnTo>
                    <a:pt x="2515893" y="2299438"/>
                  </a:lnTo>
                  <a:lnTo>
                    <a:pt x="1511695" y="2299438"/>
                  </a:lnTo>
                  <a:cubicBezTo>
                    <a:pt x="1582621" y="2364787"/>
                    <a:pt x="1625458" y="2449812"/>
                    <a:pt x="1625458" y="2542566"/>
                  </a:cubicBezTo>
                  <a:cubicBezTo>
                    <a:pt x="1625458" y="2747750"/>
                    <a:pt x="1415489" y="2914988"/>
                    <a:pt x="1155662" y="2914988"/>
                  </a:cubicBezTo>
                  <a:cubicBezTo>
                    <a:pt x="896537" y="2914988"/>
                    <a:pt x="686568" y="2747750"/>
                    <a:pt x="686568" y="2542566"/>
                  </a:cubicBezTo>
                  <a:cubicBezTo>
                    <a:pt x="686568" y="2449812"/>
                    <a:pt x="729405" y="2364787"/>
                    <a:pt x="801033" y="2299438"/>
                  </a:cubicBezTo>
                  <a:lnTo>
                    <a:pt x="66442" y="2299438"/>
                  </a:lnTo>
                  <a:lnTo>
                    <a:pt x="41993" y="2239644"/>
                  </a:lnTo>
                  <a:cubicBezTo>
                    <a:pt x="-200690" y="1474330"/>
                    <a:pt x="687716" y="1011680"/>
                    <a:pt x="687716" y="1011680"/>
                  </a:cubicBezTo>
                  <a:cubicBezTo>
                    <a:pt x="701376" y="457967"/>
                    <a:pt x="1227757" y="513095"/>
                    <a:pt x="1227757" y="513095"/>
                  </a:cubicBezTo>
                  <a:cubicBezTo>
                    <a:pt x="1393623" y="14997"/>
                    <a:pt x="1920004" y="167207"/>
                    <a:pt x="1920004" y="167207"/>
                  </a:cubicBezTo>
                  <a:cubicBezTo>
                    <a:pt x="1982387" y="47561"/>
                    <a:pt x="2079826" y="5918"/>
                    <a:pt x="2177256" y="602"/>
                  </a:cubicBezTo>
                  <a:close/>
                </a:path>
              </a:pathLst>
            </a:custGeom>
            <a:solidFill>
              <a:schemeClr val="bg2"/>
            </a:solidFill>
            <a:ln w="12700">
              <a:solidFill>
                <a:schemeClr val="bg1"/>
              </a:solidFill>
            </a:ln>
            <a:effectLst/>
          </p:spPr>
          <p:txBody>
            <a:bodyPr wrap="square" anchor="ctr">
              <a:noAutofit/>
            </a:bodyPr>
            <a:lstStyle/>
            <a:p>
              <a:endParaRPr lang="en-US" dirty="0"/>
            </a:p>
          </p:txBody>
        </p:sp>
        <p:sp>
          <p:nvSpPr>
            <p:cNvPr id="41" name="Freeform 132">
              <a:extLst>
                <a:ext uri="{FF2B5EF4-FFF2-40B4-BE49-F238E27FC236}">
                  <a16:creationId xmlns:a16="http://schemas.microsoft.com/office/drawing/2014/main" id="{528E64F6-512F-42AE-9C8D-E4EDE00B4433}"/>
                </a:ext>
              </a:extLst>
            </p:cNvPr>
            <p:cNvSpPr>
              <a:spLocks noChangeArrowheads="1"/>
            </p:cNvSpPr>
            <p:nvPr/>
          </p:nvSpPr>
          <p:spPr bwMode="auto">
            <a:xfrm>
              <a:off x="7251259" y="2793213"/>
              <a:ext cx="278270" cy="387438"/>
            </a:xfrm>
            <a:custGeom>
              <a:avLst/>
              <a:gdLst>
                <a:gd name="connsiteX0" fmla="*/ 1480544 w 2950116"/>
                <a:gd name="connsiteY0" fmla="*/ 0 h 7407439"/>
                <a:gd name="connsiteX1" fmla="*/ 2004888 w 2950116"/>
                <a:gd name="connsiteY1" fmla="*/ 416249 h 7407439"/>
                <a:gd name="connsiteX2" fmla="*/ 1877133 w 2950116"/>
                <a:gd name="connsiteY2" fmla="*/ 686693 h 7407439"/>
                <a:gd name="connsiteX3" fmla="*/ 2950116 w 2950116"/>
                <a:gd name="connsiteY3" fmla="*/ 686693 h 7407439"/>
                <a:gd name="connsiteX4" fmla="*/ 2950116 w 2950116"/>
                <a:gd name="connsiteY4" fmla="*/ 1773956 h 7407439"/>
                <a:gd name="connsiteX5" fmla="*/ 2661689 w 2950116"/>
                <a:gd name="connsiteY5" fmla="*/ 1626584 h 7407439"/>
                <a:gd name="connsiteX6" fmla="*/ 2245506 w 2950116"/>
                <a:gd name="connsiteY6" fmla="*/ 2150226 h 7407439"/>
                <a:gd name="connsiteX7" fmla="*/ 2661689 w 2950116"/>
                <a:gd name="connsiteY7" fmla="*/ 2673869 h 7407439"/>
                <a:gd name="connsiteX8" fmla="*/ 2950116 w 2950116"/>
                <a:gd name="connsiteY8" fmla="*/ 2526496 h 7407439"/>
                <a:gd name="connsiteX9" fmla="*/ 2950116 w 2950116"/>
                <a:gd name="connsiteY9" fmla="*/ 3648887 h 7407439"/>
                <a:gd name="connsiteX10" fmla="*/ 2950116 w 2950116"/>
                <a:gd name="connsiteY10" fmla="*/ 3649034 h 7407439"/>
                <a:gd name="connsiteX11" fmla="*/ 2950116 w 2950116"/>
                <a:gd name="connsiteY11" fmla="*/ 4079420 h 7407439"/>
                <a:gd name="connsiteX12" fmla="*/ 2907059 w 2950116"/>
                <a:gd name="connsiteY12" fmla="*/ 4094923 h 7407439"/>
                <a:gd name="connsiteX13" fmla="*/ 2623619 w 2950116"/>
                <a:gd name="connsiteY13" fmla="*/ 4084934 h 7407439"/>
                <a:gd name="connsiteX14" fmla="*/ 2700623 w 2950116"/>
                <a:gd name="connsiteY14" fmla="*/ 4194239 h 7407439"/>
                <a:gd name="connsiteX15" fmla="*/ 2712563 w 2950116"/>
                <a:gd name="connsiteY15" fmla="*/ 4219405 h 7407439"/>
                <a:gd name="connsiteX16" fmla="*/ 2715838 w 2950116"/>
                <a:gd name="connsiteY16" fmla="*/ 4221231 h 7407439"/>
                <a:gd name="connsiteX17" fmla="*/ 2919703 w 2950116"/>
                <a:gd name="connsiteY17" fmla="*/ 5478203 h 7407439"/>
                <a:gd name="connsiteX18" fmla="*/ 2924786 w 2950116"/>
                <a:gd name="connsiteY18" fmla="*/ 5796942 h 7407439"/>
                <a:gd name="connsiteX19" fmla="*/ 2924863 w 2950116"/>
                <a:gd name="connsiteY19" fmla="*/ 5796942 h 7407439"/>
                <a:gd name="connsiteX20" fmla="*/ 2924863 w 2950116"/>
                <a:gd name="connsiteY20" fmla="*/ 5801796 h 7407439"/>
                <a:gd name="connsiteX21" fmla="*/ 2924863 w 2950116"/>
                <a:gd name="connsiteY21" fmla="*/ 7407439 h 7407439"/>
                <a:gd name="connsiteX22" fmla="*/ 2670878 w 2950116"/>
                <a:gd name="connsiteY22" fmla="*/ 7407439 h 7407439"/>
                <a:gd name="connsiteX23" fmla="*/ 2416893 w 2950116"/>
                <a:gd name="connsiteY23" fmla="*/ 7407439 h 7407439"/>
                <a:gd name="connsiteX24" fmla="*/ 2416893 w 2950116"/>
                <a:gd name="connsiteY24" fmla="*/ 5801796 h 7407439"/>
                <a:gd name="connsiteX25" fmla="*/ 2416893 w 2950116"/>
                <a:gd name="connsiteY25" fmla="*/ 5796942 h 7407439"/>
                <a:gd name="connsiteX26" fmla="*/ 2416970 w 2950116"/>
                <a:gd name="connsiteY26" fmla="*/ 5796942 h 7407439"/>
                <a:gd name="connsiteX27" fmla="*/ 2422053 w 2950116"/>
                <a:gd name="connsiteY27" fmla="*/ 5478203 h 7407439"/>
                <a:gd name="connsiteX28" fmla="*/ 2451970 w 2950116"/>
                <a:gd name="connsiteY28" fmla="*/ 4996471 h 7407439"/>
                <a:gd name="connsiteX29" fmla="*/ 2435825 w 2950116"/>
                <a:gd name="connsiteY29" fmla="*/ 4867539 h 7407439"/>
                <a:gd name="connsiteX30" fmla="*/ 2384023 w 2950116"/>
                <a:gd name="connsiteY30" fmla="*/ 4747345 h 7407439"/>
                <a:gd name="connsiteX31" fmla="*/ 2384023 w 2950116"/>
                <a:gd name="connsiteY31" fmla="*/ 4747343 h 7407439"/>
                <a:gd name="connsiteX32" fmla="*/ 2322701 w 2950116"/>
                <a:gd name="connsiteY32" fmla="*/ 4605061 h 7407439"/>
                <a:gd name="connsiteX33" fmla="*/ 2021085 w 2950116"/>
                <a:gd name="connsiteY33" fmla="*/ 4081129 h 7407439"/>
                <a:gd name="connsiteX34" fmla="*/ 1984288 w 2950116"/>
                <a:gd name="connsiteY34" fmla="*/ 4029127 h 7407439"/>
                <a:gd name="connsiteX35" fmla="*/ 1965208 w 2950116"/>
                <a:gd name="connsiteY35" fmla="*/ 4002163 h 7407439"/>
                <a:gd name="connsiteX36" fmla="*/ 1712277 w 2950116"/>
                <a:gd name="connsiteY36" fmla="*/ 3699169 h 7407439"/>
                <a:gd name="connsiteX37" fmla="*/ 1079506 w 2950116"/>
                <a:gd name="connsiteY37" fmla="*/ 2973343 h 7407439"/>
                <a:gd name="connsiteX38" fmla="*/ 52886 w 2950116"/>
                <a:gd name="connsiteY38" fmla="*/ 3106375 h 7407439"/>
                <a:gd name="connsiteX39" fmla="*/ 0 w 2950116"/>
                <a:gd name="connsiteY39" fmla="*/ 3095038 h 7407439"/>
                <a:gd name="connsiteX40" fmla="*/ 0 w 2950116"/>
                <a:gd name="connsiteY40" fmla="*/ 2539038 h 7407439"/>
                <a:gd name="connsiteX41" fmla="*/ 277455 w 2950116"/>
                <a:gd name="connsiteY41" fmla="*/ 2673869 h 7407439"/>
                <a:gd name="connsiteX42" fmla="*/ 693638 w 2950116"/>
                <a:gd name="connsiteY42" fmla="*/ 2150226 h 7407439"/>
                <a:gd name="connsiteX43" fmla="*/ 277455 w 2950116"/>
                <a:gd name="connsiteY43" fmla="*/ 1626584 h 7407439"/>
                <a:gd name="connsiteX44" fmla="*/ 0 w 2950116"/>
                <a:gd name="connsiteY44" fmla="*/ 1761413 h 7407439"/>
                <a:gd name="connsiteX45" fmla="*/ 0 w 2950116"/>
                <a:gd name="connsiteY45" fmla="*/ 686693 h 7407439"/>
                <a:gd name="connsiteX46" fmla="*/ 1083956 w 2950116"/>
                <a:gd name="connsiteY46" fmla="*/ 686693 h 7407439"/>
                <a:gd name="connsiteX47" fmla="*/ 956985 w 2950116"/>
                <a:gd name="connsiteY47" fmla="*/ 416249 h 7407439"/>
                <a:gd name="connsiteX48" fmla="*/ 1480544 w 2950116"/>
                <a:gd name="connsiteY48" fmla="*/ 0 h 7407439"/>
                <a:gd name="connsiteX0" fmla="*/ 1480544 w 2950116"/>
                <a:gd name="connsiteY0" fmla="*/ 0 h 7407439"/>
                <a:gd name="connsiteX1" fmla="*/ 2004888 w 2950116"/>
                <a:gd name="connsiteY1" fmla="*/ 416249 h 7407439"/>
                <a:gd name="connsiteX2" fmla="*/ 1877133 w 2950116"/>
                <a:gd name="connsiteY2" fmla="*/ 686693 h 7407439"/>
                <a:gd name="connsiteX3" fmla="*/ 2950116 w 2950116"/>
                <a:gd name="connsiteY3" fmla="*/ 686693 h 7407439"/>
                <a:gd name="connsiteX4" fmla="*/ 2950116 w 2950116"/>
                <a:gd name="connsiteY4" fmla="*/ 1773956 h 7407439"/>
                <a:gd name="connsiteX5" fmla="*/ 2661689 w 2950116"/>
                <a:gd name="connsiteY5" fmla="*/ 1626584 h 7407439"/>
                <a:gd name="connsiteX6" fmla="*/ 2245506 w 2950116"/>
                <a:gd name="connsiteY6" fmla="*/ 2150226 h 7407439"/>
                <a:gd name="connsiteX7" fmla="*/ 2661689 w 2950116"/>
                <a:gd name="connsiteY7" fmla="*/ 2673869 h 7407439"/>
                <a:gd name="connsiteX8" fmla="*/ 2950116 w 2950116"/>
                <a:gd name="connsiteY8" fmla="*/ 2526496 h 7407439"/>
                <a:gd name="connsiteX9" fmla="*/ 2950116 w 2950116"/>
                <a:gd name="connsiteY9" fmla="*/ 3648887 h 7407439"/>
                <a:gd name="connsiteX10" fmla="*/ 2950116 w 2950116"/>
                <a:gd name="connsiteY10" fmla="*/ 3649034 h 7407439"/>
                <a:gd name="connsiteX11" fmla="*/ 2950116 w 2950116"/>
                <a:gd name="connsiteY11" fmla="*/ 4079420 h 7407439"/>
                <a:gd name="connsiteX12" fmla="*/ 2907059 w 2950116"/>
                <a:gd name="connsiteY12" fmla="*/ 4094923 h 7407439"/>
                <a:gd name="connsiteX13" fmla="*/ 2623619 w 2950116"/>
                <a:gd name="connsiteY13" fmla="*/ 4084934 h 7407439"/>
                <a:gd name="connsiteX14" fmla="*/ 2700623 w 2950116"/>
                <a:gd name="connsiteY14" fmla="*/ 4194239 h 7407439"/>
                <a:gd name="connsiteX15" fmla="*/ 2712563 w 2950116"/>
                <a:gd name="connsiteY15" fmla="*/ 4219405 h 7407439"/>
                <a:gd name="connsiteX16" fmla="*/ 2715838 w 2950116"/>
                <a:gd name="connsiteY16" fmla="*/ 4221231 h 7407439"/>
                <a:gd name="connsiteX17" fmla="*/ 2919703 w 2950116"/>
                <a:gd name="connsiteY17" fmla="*/ 5478203 h 7407439"/>
                <a:gd name="connsiteX18" fmla="*/ 2924786 w 2950116"/>
                <a:gd name="connsiteY18" fmla="*/ 5796942 h 7407439"/>
                <a:gd name="connsiteX19" fmla="*/ 2924863 w 2950116"/>
                <a:gd name="connsiteY19" fmla="*/ 5796942 h 7407439"/>
                <a:gd name="connsiteX20" fmla="*/ 2924863 w 2950116"/>
                <a:gd name="connsiteY20" fmla="*/ 5801796 h 7407439"/>
                <a:gd name="connsiteX21" fmla="*/ 2670878 w 2950116"/>
                <a:gd name="connsiteY21" fmla="*/ 7407439 h 7407439"/>
                <a:gd name="connsiteX22" fmla="*/ 2416893 w 2950116"/>
                <a:gd name="connsiteY22" fmla="*/ 7407439 h 7407439"/>
                <a:gd name="connsiteX23" fmla="*/ 2416893 w 2950116"/>
                <a:gd name="connsiteY23" fmla="*/ 5801796 h 7407439"/>
                <a:gd name="connsiteX24" fmla="*/ 2416893 w 2950116"/>
                <a:gd name="connsiteY24" fmla="*/ 5796942 h 7407439"/>
                <a:gd name="connsiteX25" fmla="*/ 2416970 w 2950116"/>
                <a:gd name="connsiteY25" fmla="*/ 5796942 h 7407439"/>
                <a:gd name="connsiteX26" fmla="*/ 2422053 w 2950116"/>
                <a:gd name="connsiteY26" fmla="*/ 5478203 h 7407439"/>
                <a:gd name="connsiteX27" fmla="*/ 2451970 w 2950116"/>
                <a:gd name="connsiteY27" fmla="*/ 4996471 h 7407439"/>
                <a:gd name="connsiteX28" fmla="*/ 2435825 w 2950116"/>
                <a:gd name="connsiteY28" fmla="*/ 4867539 h 7407439"/>
                <a:gd name="connsiteX29" fmla="*/ 2384023 w 2950116"/>
                <a:gd name="connsiteY29" fmla="*/ 4747345 h 7407439"/>
                <a:gd name="connsiteX30" fmla="*/ 2384023 w 2950116"/>
                <a:gd name="connsiteY30" fmla="*/ 4747343 h 7407439"/>
                <a:gd name="connsiteX31" fmla="*/ 2322701 w 2950116"/>
                <a:gd name="connsiteY31" fmla="*/ 4605061 h 7407439"/>
                <a:gd name="connsiteX32" fmla="*/ 2021085 w 2950116"/>
                <a:gd name="connsiteY32" fmla="*/ 4081129 h 7407439"/>
                <a:gd name="connsiteX33" fmla="*/ 1984288 w 2950116"/>
                <a:gd name="connsiteY33" fmla="*/ 4029127 h 7407439"/>
                <a:gd name="connsiteX34" fmla="*/ 1965208 w 2950116"/>
                <a:gd name="connsiteY34" fmla="*/ 4002163 h 7407439"/>
                <a:gd name="connsiteX35" fmla="*/ 1712277 w 2950116"/>
                <a:gd name="connsiteY35" fmla="*/ 3699169 h 7407439"/>
                <a:gd name="connsiteX36" fmla="*/ 1079506 w 2950116"/>
                <a:gd name="connsiteY36" fmla="*/ 2973343 h 7407439"/>
                <a:gd name="connsiteX37" fmla="*/ 52886 w 2950116"/>
                <a:gd name="connsiteY37" fmla="*/ 3106375 h 7407439"/>
                <a:gd name="connsiteX38" fmla="*/ 0 w 2950116"/>
                <a:gd name="connsiteY38" fmla="*/ 3095038 h 7407439"/>
                <a:gd name="connsiteX39" fmla="*/ 0 w 2950116"/>
                <a:gd name="connsiteY39" fmla="*/ 2539038 h 7407439"/>
                <a:gd name="connsiteX40" fmla="*/ 277455 w 2950116"/>
                <a:gd name="connsiteY40" fmla="*/ 2673869 h 7407439"/>
                <a:gd name="connsiteX41" fmla="*/ 693638 w 2950116"/>
                <a:gd name="connsiteY41" fmla="*/ 2150226 h 7407439"/>
                <a:gd name="connsiteX42" fmla="*/ 277455 w 2950116"/>
                <a:gd name="connsiteY42" fmla="*/ 1626584 h 7407439"/>
                <a:gd name="connsiteX43" fmla="*/ 0 w 2950116"/>
                <a:gd name="connsiteY43" fmla="*/ 1761413 h 7407439"/>
                <a:gd name="connsiteX44" fmla="*/ 0 w 2950116"/>
                <a:gd name="connsiteY44" fmla="*/ 686693 h 7407439"/>
                <a:gd name="connsiteX45" fmla="*/ 1083956 w 2950116"/>
                <a:gd name="connsiteY45" fmla="*/ 686693 h 7407439"/>
                <a:gd name="connsiteX46" fmla="*/ 956985 w 2950116"/>
                <a:gd name="connsiteY46" fmla="*/ 416249 h 7407439"/>
                <a:gd name="connsiteX47" fmla="*/ 1480544 w 2950116"/>
                <a:gd name="connsiteY47" fmla="*/ 0 h 7407439"/>
                <a:gd name="connsiteX0" fmla="*/ 1480544 w 2950116"/>
                <a:gd name="connsiteY0" fmla="*/ 0 h 7407439"/>
                <a:gd name="connsiteX1" fmla="*/ 2004888 w 2950116"/>
                <a:gd name="connsiteY1" fmla="*/ 416249 h 7407439"/>
                <a:gd name="connsiteX2" fmla="*/ 1877133 w 2950116"/>
                <a:gd name="connsiteY2" fmla="*/ 686693 h 7407439"/>
                <a:gd name="connsiteX3" fmla="*/ 2950116 w 2950116"/>
                <a:gd name="connsiteY3" fmla="*/ 686693 h 7407439"/>
                <a:gd name="connsiteX4" fmla="*/ 2950116 w 2950116"/>
                <a:gd name="connsiteY4" fmla="*/ 1773956 h 7407439"/>
                <a:gd name="connsiteX5" fmla="*/ 2661689 w 2950116"/>
                <a:gd name="connsiteY5" fmla="*/ 1626584 h 7407439"/>
                <a:gd name="connsiteX6" fmla="*/ 2245506 w 2950116"/>
                <a:gd name="connsiteY6" fmla="*/ 2150226 h 7407439"/>
                <a:gd name="connsiteX7" fmla="*/ 2661689 w 2950116"/>
                <a:gd name="connsiteY7" fmla="*/ 2673869 h 7407439"/>
                <a:gd name="connsiteX8" fmla="*/ 2950116 w 2950116"/>
                <a:gd name="connsiteY8" fmla="*/ 2526496 h 7407439"/>
                <a:gd name="connsiteX9" fmla="*/ 2950116 w 2950116"/>
                <a:gd name="connsiteY9" fmla="*/ 3648887 h 7407439"/>
                <a:gd name="connsiteX10" fmla="*/ 2950116 w 2950116"/>
                <a:gd name="connsiteY10" fmla="*/ 3649034 h 7407439"/>
                <a:gd name="connsiteX11" fmla="*/ 2950116 w 2950116"/>
                <a:gd name="connsiteY11" fmla="*/ 4079420 h 7407439"/>
                <a:gd name="connsiteX12" fmla="*/ 2907059 w 2950116"/>
                <a:gd name="connsiteY12" fmla="*/ 4094923 h 7407439"/>
                <a:gd name="connsiteX13" fmla="*/ 2623619 w 2950116"/>
                <a:gd name="connsiteY13" fmla="*/ 4084934 h 7407439"/>
                <a:gd name="connsiteX14" fmla="*/ 2700623 w 2950116"/>
                <a:gd name="connsiteY14" fmla="*/ 4194239 h 7407439"/>
                <a:gd name="connsiteX15" fmla="*/ 2712563 w 2950116"/>
                <a:gd name="connsiteY15" fmla="*/ 4219405 h 7407439"/>
                <a:gd name="connsiteX16" fmla="*/ 2715838 w 2950116"/>
                <a:gd name="connsiteY16" fmla="*/ 4221231 h 7407439"/>
                <a:gd name="connsiteX17" fmla="*/ 2919703 w 2950116"/>
                <a:gd name="connsiteY17" fmla="*/ 5478203 h 7407439"/>
                <a:gd name="connsiteX18" fmla="*/ 2924786 w 2950116"/>
                <a:gd name="connsiteY18" fmla="*/ 5796942 h 7407439"/>
                <a:gd name="connsiteX19" fmla="*/ 2924863 w 2950116"/>
                <a:gd name="connsiteY19" fmla="*/ 5796942 h 7407439"/>
                <a:gd name="connsiteX20" fmla="*/ 2924863 w 2950116"/>
                <a:gd name="connsiteY20" fmla="*/ 5801796 h 7407439"/>
                <a:gd name="connsiteX21" fmla="*/ 2416893 w 2950116"/>
                <a:gd name="connsiteY21" fmla="*/ 7407439 h 7407439"/>
                <a:gd name="connsiteX22" fmla="*/ 2416893 w 2950116"/>
                <a:gd name="connsiteY22" fmla="*/ 5801796 h 7407439"/>
                <a:gd name="connsiteX23" fmla="*/ 2416893 w 2950116"/>
                <a:gd name="connsiteY23" fmla="*/ 5796942 h 7407439"/>
                <a:gd name="connsiteX24" fmla="*/ 2416970 w 2950116"/>
                <a:gd name="connsiteY24" fmla="*/ 5796942 h 7407439"/>
                <a:gd name="connsiteX25" fmla="*/ 2422053 w 2950116"/>
                <a:gd name="connsiteY25" fmla="*/ 5478203 h 7407439"/>
                <a:gd name="connsiteX26" fmla="*/ 2451970 w 2950116"/>
                <a:gd name="connsiteY26" fmla="*/ 4996471 h 7407439"/>
                <a:gd name="connsiteX27" fmla="*/ 2435825 w 2950116"/>
                <a:gd name="connsiteY27" fmla="*/ 4867539 h 7407439"/>
                <a:gd name="connsiteX28" fmla="*/ 2384023 w 2950116"/>
                <a:gd name="connsiteY28" fmla="*/ 4747345 h 7407439"/>
                <a:gd name="connsiteX29" fmla="*/ 2384023 w 2950116"/>
                <a:gd name="connsiteY29" fmla="*/ 4747343 h 7407439"/>
                <a:gd name="connsiteX30" fmla="*/ 2322701 w 2950116"/>
                <a:gd name="connsiteY30" fmla="*/ 4605061 h 7407439"/>
                <a:gd name="connsiteX31" fmla="*/ 2021085 w 2950116"/>
                <a:gd name="connsiteY31" fmla="*/ 4081129 h 7407439"/>
                <a:gd name="connsiteX32" fmla="*/ 1984288 w 2950116"/>
                <a:gd name="connsiteY32" fmla="*/ 4029127 h 7407439"/>
                <a:gd name="connsiteX33" fmla="*/ 1965208 w 2950116"/>
                <a:gd name="connsiteY33" fmla="*/ 4002163 h 7407439"/>
                <a:gd name="connsiteX34" fmla="*/ 1712277 w 2950116"/>
                <a:gd name="connsiteY34" fmla="*/ 3699169 h 7407439"/>
                <a:gd name="connsiteX35" fmla="*/ 1079506 w 2950116"/>
                <a:gd name="connsiteY35" fmla="*/ 2973343 h 7407439"/>
                <a:gd name="connsiteX36" fmla="*/ 52886 w 2950116"/>
                <a:gd name="connsiteY36" fmla="*/ 3106375 h 7407439"/>
                <a:gd name="connsiteX37" fmla="*/ 0 w 2950116"/>
                <a:gd name="connsiteY37" fmla="*/ 3095038 h 7407439"/>
                <a:gd name="connsiteX38" fmla="*/ 0 w 2950116"/>
                <a:gd name="connsiteY38" fmla="*/ 2539038 h 7407439"/>
                <a:gd name="connsiteX39" fmla="*/ 277455 w 2950116"/>
                <a:gd name="connsiteY39" fmla="*/ 2673869 h 7407439"/>
                <a:gd name="connsiteX40" fmla="*/ 693638 w 2950116"/>
                <a:gd name="connsiteY40" fmla="*/ 2150226 h 7407439"/>
                <a:gd name="connsiteX41" fmla="*/ 277455 w 2950116"/>
                <a:gd name="connsiteY41" fmla="*/ 1626584 h 7407439"/>
                <a:gd name="connsiteX42" fmla="*/ 0 w 2950116"/>
                <a:gd name="connsiteY42" fmla="*/ 1761413 h 7407439"/>
                <a:gd name="connsiteX43" fmla="*/ 0 w 2950116"/>
                <a:gd name="connsiteY43" fmla="*/ 686693 h 7407439"/>
                <a:gd name="connsiteX44" fmla="*/ 1083956 w 2950116"/>
                <a:gd name="connsiteY44" fmla="*/ 686693 h 7407439"/>
                <a:gd name="connsiteX45" fmla="*/ 956985 w 2950116"/>
                <a:gd name="connsiteY45" fmla="*/ 416249 h 7407439"/>
                <a:gd name="connsiteX46" fmla="*/ 1480544 w 2950116"/>
                <a:gd name="connsiteY46" fmla="*/ 0 h 7407439"/>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19703 w 2950116"/>
                <a:gd name="connsiteY17" fmla="*/ 5478203 h 5801796"/>
                <a:gd name="connsiteX18" fmla="*/ 2924786 w 2950116"/>
                <a:gd name="connsiteY18" fmla="*/ 5796942 h 5801796"/>
                <a:gd name="connsiteX19" fmla="*/ 2924863 w 2950116"/>
                <a:gd name="connsiteY19" fmla="*/ 5796942 h 5801796"/>
                <a:gd name="connsiteX20" fmla="*/ 2924863 w 2950116"/>
                <a:gd name="connsiteY20" fmla="*/ 5801796 h 5801796"/>
                <a:gd name="connsiteX21" fmla="*/ 2416893 w 2950116"/>
                <a:gd name="connsiteY21" fmla="*/ 5801796 h 5801796"/>
                <a:gd name="connsiteX22" fmla="*/ 2416893 w 2950116"/>
                <a:gd name="connsiteY22" fmla="*/ 5796942 h 5801796"/>
                <a:gd name="connsiteX23" fmla="*/ 2416970 w 2950116"/>
                <a:gd name="connsiteY23" fmla="*/ 5796942 h 5801796"/>
                <a:gd name="connsiteX24" fmla="*/ 2422053 w 2950116"/>
                <a:gd name="connsiteY24" fmla="*/ 5478203 h 5801796"/>
                <a:gd name="connsiteX25" fmla="*/ 2451970 w 2950116"/>
                <a:gd name="connsiteY25" fmla="*/ 4996471 h 5801796"/>
                <a:gd name="connsiteX26" fmla="*/ 2435825 w 2950116"/>
                <a:gd name="connsiteY26" fmla="*/ 4867539 h 5801796"/>
                <a:gd name="connsiteX27" fmla="*/ 2384023 w 2950116"/>
                <a:gd name="connsiteY27" fmla="*/ 4747345 h 5801796"/>
                <a:gd name="connsiteX28" fmla="*/ 2384023 w 2950116"/>
                <a:gd name="connsiteY28" fmla="*/ 4747343 h 5801796"/>
                <a:gd name="connsiteX29" fmla="*/ 2322701 w 2950116"/>
                <a:gd name="connsiteY29" fmla="*/ 4605061 h 5801796"/>
                <a:gd name="connsiteX30" fmla="*/ 2021085 w 2950116"/>
                <a:gd name="connsiteY30" fmla="*/ 4081129 h 5801796"/>
                <a:gd name="connsiteX31" fmla="*/ 1984288 w 2950116"/>
                <a:gd name="connsiteY31" fmla="*/ 4029127 h 5801796"/>
                <a:gd name="connsiteX32" fmla="*/ 1965208 w 2950116"/>
                <a:gd name="connsiteY32" fmla="*/ 4002163 h 5801796"/>
                <a:gd name="connsiteX33" fmla="*/ 1712277 w 2950116"/>
                <a:gd name="connsiteY33" fmla="*/ 3699169 h 5801796"/>
                <a:gd name="connsiteX34" fmla="*/ 1079506 w 2950116"/>
                <a:gd name="connsiteY34" fmla="*/ 2973343 h 5801796"/>
                <a:gd name="connsiteX35" fmla="*/ 52886 w 2950116"/>
                <a:gd name="connsiteY35" fmla="*/ 3106375 h 5801796"/>
                <a:gd name="connsiteX36" fmla="*/ 0 w 2950116"/>
                <a:gd name="connsiteY36" fmla="*/ 3095038 h 5801796"/>
                <a:gd name="connsiteX37" fmla="*/ 0 w 2950116"/>
                <a:gd name="connsiteY37" fmla="*/ 2539038 h 5801796"/>
                <a:gd name="connsiteX38" fmla="*/ 277455 w 2950116"/>
                <a:gd name="connsiteY38" fmla="*/ 2673869 h 5801796"/>
                <a:gd name="connsiteX39" fmla="*/ 693638 w 2950116"/>
                <a:gd name="connsiteY39" fmla="*/ 2150226 h 5801796"/>
                <a:gd name="connsiteX40" fmla="*/ 277455 w 2950116"/>
                <a:gd name="connsiteY40" fmla="*/ 1626584 h 5801796"/>
                <a:gd name="connsiteX41" fmla="*/ 0 w 2950116"/>
                <a:gd name="connsiteY41" fmla="*/ 1761413 h 5801796"/>
                <a:gd name="connsiteX42" fmla="*/ 0 w 2950116"/>
                <a:gd name="connsiteY42" fmla="*/ 686693 h 5801796"/>
                <a:gd name="connsiteX43" fmla="*/ 1083956 w 2950116"/>
                <a:gd name="connsiteY43" fmla="*/ 686693 h 5801796"/>
                <a:gd name="connsiteX44" fmla="*/ 956985 w 2950116"/>
                <a:gd name="connsiteY44" fmla="*/ 416249 h 5801796"/>
                <a:gd name="connsiteX45" fmla="*/ 1480544 w 2950116"/>
                <a:gd name="connsiteY45"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19703 w 2950116"/>
                <a:gd name="connsiteY17" fmla="*/ 5478203 h 5801796"/>
                <a:gd name="connsiteX18" fmla="*/ 2924786 w 2950116"/>
                <a:gd name="connsiteY18" fmla="*/ 5796942 h 5801796"/>
                <a:gd name="connsiteX19" fmla="*/ 2924863 w 2950116"/>
                <a:gd name="connsiteY19" fmla="*/ 5796942 h 5801796"/>
                <a:gd name="connsiteX20" fmla="*/ 2416893 w 2950116"/>
                <a:gd name="connsiteY20" fmla="*/ 5801796 h 5801796"/>
                <a:gd name="connsiteX21" fmla="*/ 2416893 w 2950116"/>
                <a:gd name="connsiteY21" fmla="*/ 5796942 h 5801796"/>
                <a:gd name="connsiteX22" fmla="*/ 2416970 w 2950116"/>
                <a:gd name="connsiteY22" fmla="*/ 5796942 h 5801796"/>
                <a:gd name="connsiteX23" fmla="*/ 2422053 w 2950116"/>
                <a:gd name="connsiteY23" fmla="*/ 5478203 h 5801796"/>
                <a:gd name="connsiteX24" fmla="*/ 2451970 w 2950116"/>
                <a:gd name="connsiteY24" fmla="*/ 4996471 h 5801796"/>
                <a:gd name="connsiteX25" fmla="*/ 2435825 w 2950116"/>
                <a:gd name="connsiteY25" fmla="*/ 4867539 h 5801796"/>
                <a:gd name="connsiteX26" fmla="*/ 2384023 w 2950116"/>
                <a:gd name="connsiteY26" fmla="*/ 4747345 h 5801796"/>
                <a:gd name="connsiteX27" fmla="*/ 2384023 w 2950116"/>
                <a:gd name="connsiteY27" fmla="*/ 4747343 h 5801796"/>
                <a:gd name="connsiteX28" fmla="*/ 2322701 w 2950116"/>
                <a:gd name="connsiteY28" fmla="*/ 4605061 h 5801796"/>
                <a:gd name="connsiteX29" fmla="*/ 2021085 w 2950116"/>
                <a:gd name="connsiteY29" fmla="*/ 4081129 h 5801796"/>
                <a:gd name="connsiteX30" fmla="*/ 1984288 w 2950116"/>
                <a:gd name="connsiteY30" fmla="*/ 4029127 h 5801796"/>
                <a:gd name="connsiteX31" fmla="*/ 1965208 w 2950116"/>
                <a:gd name="connsiteY31" fmla="*/ 4002163 h 5801796"/>
                <a:gd name="connsiteX32" fmla="*/ 1712277 w 2950116"/>
                <a:gd name="connsiteY32" fmla="*/ 3699169 h 5801796"/>
                <a:gd name="connsiteX33" fmla="*/ 1079506 w 2950116"/>
                <a:gd name="connsiteY33" fmla="*/ 2973343 h 5801796"/>
                <a:gd name="connsiteX34" fmla="*/ 52886 w 2950116"/>
                <a:gd name="connsiteY34" fmla="*/ 3106375 h 5801796"/>
                <a:gd name="connsiteX35" fmla="*/ 0 w 2950116"/>
                <a:gd name="connsiteY35" fmla="*/ 3095038 h 5801796"/>
                <a:gd name="connsiteX36" fmla="*/ 0 w 2950116"/>
                <a:gd name="connsiteY36" fmla="*/ 2539038 h 5801796"/>
                <a:gd name="connsiteX37" fmla="*/ 277455 w 2950116"/>
                <a:gd name="connsiteY37" fmla="*/ 2673869 h 5801796"/>
                <a:gd name="connsiteX38" fmla="*/ 693638 w 2950116"/>
                <a:gd name="connsiteY38" fmla="*/ 2150226 h 5801796"/>
                <a:gd name="connsiteX39" fmla="*/ 277455 w 2950116"/>
                <a:gd name="connsiteY39" fmla="*/ 1626584 h 5801796"/>
                <a:gd name="connsiteX40" fmla="*/ 0 w 2950116"/>
                <a:gd name="connsiteY40" fmla="*/ 1761413 h 5801796"/>
                <a:gd name="connsiteX41" fmla="*/ 0 w 2950116"/>
                <a:gd name="connsiteY41" fmla="*/ 686693 h 5801796"/>
                <a:gd name="connsiteX42" fmla="*/ 1083956 w 2950116"/>
                <a:gd name="connsiteY42" fmla="*/ 686693 h 5801796"/>
                <a:gd name="connsiteX43" fmla="*/ 956985 w 2950116"/>
                <a:gd name="connsiteY43" fmla="*/ 416249 h 5801796"/>
                <a:gd name="connsiteX44" fmla="*/ 1480544 w 2950116"/>
                <a:gd name="connsiteY44"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19703 w 2950116"/>
                <a:gd name="connsiteY17" fmla="*/ 5478203 h 5801796"/>
                <a:gd name="connsiteX18" fmla="*/ 2924786 w 2950116"/>
                <a:gd name="connsiteY18" fmla="*/ 5796942 h 5801796"/>
                <a:gd name="connsiteX19" fmla="*/ 2416893 w 2950116"/>
                <a:gd name="connsiteY19" fmla="*/ 5801796 h 5801796"/>
                <a:gd name="connsiteX20" fmla="*/ 2416893 w 2950116"/>
                <a:gd name="connsiteY20" fmla="*/ 5796942 h 5801796"/>
                <a:gd name="connsiteX21" fmla="*/ 2416970 w 2950116"/>
                <a:gd name="connsiteY21" fmla="*/ 5796942 h 5801796"/>
                <a:gd name="connsiteX22" fmla="*/ 2422053 w 2950116"/>
                <a:gd name="connsiteY22" fmla="*/ 5478203 h 5801796"/>
                <a:gd name="connsiteX23" fmla="*/ 2451970 w 2950116"/>
                <a:gd name="connsiteY23" fmla="*/ 4996471 h 5801796"/>
                <a:gd name="connsiteX24" fmla="*/ 2435825 w 2950116"/>
                <a:gd name="connsiteY24" fmla="*/ 4867539 h 5801796"/>
                <a:gd name="connsiteX25" fmla="*/ 2384023 w 2950116"/>
                <a:gd name="connsiteY25" fmla="*/ 4747345 h 5801796"/>
                <a:gd name="connsiteX26" fmla="*/ 2384023 w 2950116"/>
                <a:gd name="connsiteY26" fmla="*/ 4747343 h 5801796"/>
                <a:gd name="connsiteX27" fmla="*/ 2322701 w 2950116"/>
                <a:gd name="connsiteY27" fmla="*/ 4605061 h 5801796"/>
                <a:gd name="connsiteX28" fmla="*/ 2021085 w 2950116"/>
                <a:gd name="connsiteY28" fmla="*/ 4081129 h 5801796"/>
                <a:gd name="connsiteX29" fmla="*/ 1984288 w 2950116"/>
                <a:gd name="connsiteY29" fmla="*/ 4029127 h 5801796"/>
                <a:gd name="connsiteX30" fmla="*/ 1965208 w 2950116"/>
                <a:gd name="connsiteY30" fmla="*/ 4002163 h 5801796"/>
                <a:gd name="connsiteX31" fmla="*/ 1712277 w 2950116"/>
                <a:gd name="connsiteY31" fmla="*/ 3699169 h 5801796"/>
                <a:gd name="connsiteX32" fmla="*/ 1079506 w 2950116"/>
                <a:gd name="connsiteY32" fmla="*/ 2973343 h 5801796"/>
                <a:gd name="connsiteX33" fmla="*/ 52886 w 2950116"/>
                <a:gd name="connsiteY33" fmla="*/ 3106375 h 5801796"/>
                <a:gd name="connsiteX34" fmla="*/ 0 w 2950116"/>
                <a:gd name="connsiteY34" fmla="*/ 3095038 h 5801796"/>
                <a:gd name="connsiteX35" fmla="*/ 0 w 2950116"/>
                <a:gd name="connsiteY35" fmla="*/ 2539038 h 5801796"/>
                <a:gd name="connsiteX36" fmla="*/ 277455 w 2950116"/>
                <a:gd name="connsiteY36" fmla="*/ 2673869 h 5801796"/>
                <a:gd name="connsiteX37" fmla="*/ 693638 w 2950116"/>
                <a:gd name="connsiteY37" fmla="*/ 2150226 h 5801796"/>
                <a:gd name="connsiteX38" fmla="*/ 277455 w 2950116"/>
                <a:gd name="connsiteY38" fmla="*/ 1626584 h 5801796"/>
                <a:gd name="connsiteX39" fmla="*/ 0 w 2950116"/>
                <a:gd name="connsiteY39" fmla="*/ 1761413 h 5801796"/>
                <a:gd name="connsiteX40" fmla="*/ 0 w 2950116"/>
                <a:gd name="connsiteY40" fmla="*/ 686693 h 5801796"/>
                <a:gd name="connsiteX41" fmla="*/ 1083956 w 2950116"/>
                <a:gd name="connsiteY41" fmla="*/ 686693 h 5801796"/>
                <a:gd name="connsiteX42" fmla="*/ 956985 w 2950116"/>
                <a:gd name="connsiteY42" fmla="*/ 416249 h 5801796"/>
                <a:gd name="connsiteX43" fmla="*/ 1480544 w 2950116"/>
                <a:gd name="connsiteY43"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16970 w 2950116"/>
                <a:gd name="connsiteY20" fmla="*/ 5796942 h 5801796"/>
                <a:gd name="connsiteX21" fmla="*/ 2422053 w 2950116"/>
                <a:gd name="connsiteY21" fmla="*/ 5478203 h 5801796"/>
                <a:gd name="connsiteX22" fmla="*/ 2451970 w 2950116"/>
                <a:gd name="connsiteY22" fmla="*/ 4996471 h 5801796"/>
                <a:gd name="connsiteX23" fmla="*/ 2435825 w 2950116"/>
                <a:gd name="connsiteY23" fmla="*/ 4867539 h 5801796"/>
                <a:gd name="connsiteX24" fmla="*/ 2384023 w 2950116"/>
                <a:gd name="connsiteY24" fmla="*/ 4747345 h 5801796"/>
                <a:gd name="connsiteX25" fmla="*/ 2384023 w 2950116"/>
                <a:gd name="connsiteY25" fmla="*/ 4747343 h 5801796"/>
                <a:gd name="connsiteX26" fmla="*/ 2322701 w 2950116"/>
                <a:gd name="connsiteY26" fmla="*/ 4605061 h 5801796"/>
                <a:gd name="connsiteX27" fmla="*/ 2021085 w 2950116"/>
                <a:gd name="connsiteY27" fmla="*/ 4081129 h 5801796"/>
                <a:gd name="connsiteX28" fmla="*/ 1984288 w 2950116"/>
                <a:gd name="connsiteY28" fmla="*/ 4029127 h 5801796"/>
                <a:gd name="connsiteX29" fmla="*/ 1965208 w 2950116"/>
                <a:gd name="connsiteY29" fmla="*/ 4002163 h 5801796"/>
                <a:gd name="connsiteX30" fmla="*/ 1712277 w 2950116"/>
                <a:gd name="connsiteY30" fmla="*/ 3699169 h 5801796"/>
                <a:gd name="connsiteX31" fmla="*/ 1079506 w 2950116"/>
                <a:gd name="connsiteY31" fmla="*/ 2973343 h 5801796"/>
                <a:gd name="connsiteX32" fmla="*/ 52886 w 2950116"/>
                <a:gd name="connsiteY32" fmla="*/ 3106375 h 5801796"/>
                <a:gd name="connsiteX33" fmla="*/ 0 w 2950116"/>
                <a:gd name="connsiteY33" fmla="*/ 3095038 h 5801796"/>
                <a:gd name="connsiteX34" fmla="*/ 0 w 2950116"/>
                <a:gd name="connsiteY34" fmla="*/ 2539038 h 5801796"/>
                <a:gd name="connsiteX35" fmla="*/ 277455 w 2950116"/>
                <a:gd name="connsiteY35" fmla="*/ 2673869 h 5801796"/>
                <a:gd name="connsiteX36" fmla="*/ 693638 w 2950116"/>
                <a:gd name="connsiteY36" fmla="*/ 2150226 h 5801796"/>
                <a:gd name="connsiteX37" fmla="*/ 277455 w 2950116"/>
                <a:gd name="connsiteY37" fmla="*/ 1626584 h 5801796"/>
                <a:gd name="connsiteX38" fmla="*/ 0 w 2950116"/>
                <a:gd name="connsiteY38" fmla="*/ 1761413 h 5801796"/>
                <a:gd name="connsiteX39" fmla="*/ 0 w 2950116"/>
                <a:gd name="connsiteY39" fmla="*/ 686693 h 5801796"/>
                <a:gd name="connsiteX40" fmla="*/ 1083956 w 2950116"/>
                <a:gd name="connsiteY40" fmla="*/ 686693 h 5801796"/>
                <a:gd name="connsiteX41" fmla="*/ 956985 w 2950116"/>
                <a:gd name="connsiteY41" fmla="*/ 416249 h 5801796"/>
                <a:gd name="connsiteX42" fmla="*/ 1480544 w 2950116"/>
                <a:gd name="connsiteY42"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16970 w 2950116"/>
                <a:gd name="connsiteY20" fmla="*/ 5796942 h 5801796"/>
                <a:gd name="connsiteX21" fmla="*/ 2422053 w 2950116"/>
                <a:gd name="connsiteY21" fmla="*/ 5478203 h 5801796"/>
                <a:gd name="connsiteX22" fmla="*/ 2451970 w 2950116"/>
                <a:gd name="connsiteY22" fmla="*/ 4996471 h 5801796"/>
                <a:gd name="connsiteX23" fmla="*/ 2435825 w 2950116"/>
                <a:gd name="connsiteY23" fmla="*/ 4867539 h 5801796"/>
                <a:gd name="connsiteX24" fmla="*/ 2384023 w 2950116"/>
                <a:gd name="connsiteY24" fmla="*/ 4747345 h 5801796"/>
                <a:gd name="connsiteX25" fmla="*/ 2384023 w 2950116"/>
                <a:gd name="connsiteY25" fmla="*/ 4747343 h 5801796"/>
                <a:gd name="connsiteX26" fmla="*/ 2021085 w 2950116"/>
                <a:gd name="connsiteY26" fmla="*/ 4081129 h 5801796"/>
                <a:gd name="connsiteX27" fmla="*/ 1984288 w 2950116"/>
                <a:gd name="connsiteY27" fmla="*/ 4029127 h 5801796"/>
                <a:gd name="connsiteX28" fmla="*/ 1965208 w 2950116"/>
                <a:gd name="connsiteY28" fmla="*/ 4002163 h 5801796"/>
                <a:gd name="connsiteX29" fmla="*/ 1712277 w 2950116"/>
                <a:gd name="connsiteY29" fmla="*/ 3699169 h 5801796"/>
                <a:gd name="connsiteX30" fmla="*/ 1079506 w 2950116"/>
                <a:gd name="connsiteY30" fmla="*/ 2973343 h 5801796"/>
                <a:gd name="connsiteX31" fmla="*/ 52886 w 2950116"/>
                <a:gd name="connsiteY31" fmla="*/ 3106375 h 5801796"/>
                <a:gd name="connsiteX32" fmla="*/ 0 w 2950116"/>
                <a:gd name="connsiteY32" fmla="*/ 3095038 h 5801796"/>
                <a:gd name="connsiteX33" fmla="*/ 0 w 2950116"/>
                <a:gd name="connsiteY33" fmla="*/ 2539038 h 5801796"/>
                <a:gd name="connsiteX34" fmla="*/ 277455 w 2950116"/>
                <a:gd name="connsiteY34" fmla="*/ 2673869 h 5801796"/>
                <a:gd name="connsiteX35" fmla="*/ 693638 w 2950116"/>
                <a:gd name="connsiteY35" fmla="*/ 2150226 h 5801796"/>
                <a:gd name="connsiteX36" fmla="*/ 277455 w 2950116"/>
                <a:gd name="connsiteY36" fmla="*/ 1626584 h 5801796"/>
                <a:gd name="connsiteX37" fmla="*/ 0 w 2950116"/>
                <a:gd name="connsiteY37" fmla="*/ 1761413 h 5801796"/>
                <a:gd name="connsiteX38" fmla="*/ 0 w 2950116"/>
                <a:gd name="connsiteY38" fmla="*/ 686693 h 5801796"/>
                <a:gd name="connsiteX39" fmla="*/ 1083956 w 2950116"/>
                <a:gd name="connsiteY39" fmla="*/ 686693 h 5801796"/>
                <a:gd name="connsiteX40" fmla="*/ 956985 w 2950116"/>
                <a:gd name="connsiteY40" fmla="*/ 416249 h 5801796"/>
                <a:gd name="connsiteX41" fmla="*/ 1480544 w 2950116"/>
                <a:gd name="connsiteY41"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16970 w 2950116"/>
                <a:gd name="connsiteY20" fmla="*/ 5796942 h 5801796"/>
                <a:gd name="connsiteX21" fmla="*/ 2422053 w 2950116"/>
                <a:gd name="connsiteY21" fmla="*/ 5478203 h 5801796"/>
                <a:gd name="connsiteX22" fmla="*/ 2451970 w 2950116"/>
                <a:gd name="connsiteY22" fmla="*/ 4996471 h 5801796"/>
                <a:gd name="connsiteX23" fmla="*/ 2435825 w 2950116"/>
                <a:gd name="connsiteY23" fmla="*/ 4867539 h 5801796"/>
                <a:gd name="connsiteX24" fmla="*/ 2384023 w 2950116"/>
                <a:gd name="connsiteY24" fmla="*/ 4747345 h 5801796"/>
                <a:gd name="connsiteX25" fmla="*/ 2021085 w 2950116"/>
                <a:gd name="connsiteY25" fmla="*/ 4081129 h 5801796"/>
                <a:gd name="connsiteX26" fmla="*/ 1984288 w 2950116"/>
                <a:gd name="connsiteY26" fmla="*/ 4029127 h 5801796"/>
                <a:gd name="connsiteX27" fmla="*/ 1965208 w 2950116"/>
                <a:gd name="connsiteY27" fmla="*/ 4002163 h 5801796"/>
                <a:gd name="connsiteX28" fmla="*/ 1712277 w 2950116"/>
                <a:gd name="connsiteY28" fmla="*/ 3699169 h 5801796"/>
                <a:gd name="connsiteX29" fmla="*/ 1079506 w 2950116"/>
                <a:gd name="connsiteY29" fmla="*/ 2973343 h 5801796"/>
                <a:gd name="connsiteX30" fmla="*/ 52886 w 2950116"/>
                <a:gd name="connsiteY30" fmla="*/ 3106375 h 5801796"/>
                <a:gd name="connsiteX31" fmla="*/ 0 w 2950116"/>
                <a:gd name="connsiteY31" fmla="*/ 3095038 h 5801796"/>
                <a:gd name="connsiteX32" fmla="*/ 0 w 2950116"/>
                <a:gd name="connsiteY32" fmla="*/ 2539038 h 5801796"/>
                <a:gd name="connsiteX33" fmla="*/ 277455 w 2950116"/>
                <a:gd name="connsiteY33" fmla="*/ 2673869 h 5801796"/>
                <a:gd name="connsiteX34" fmla="*/ 693638 w 2950116"/>
                <a:gd name="connsiteY34" fmla="*/ 2150226 h 5801796"/>
                <a:gd name="connsiteX35" fmla="*/ 277455 w 2950116"/>
                <a:gd name="connsiteY35" fmla="*/ 1626584 h 5801796"/>
                <a:gd name="connsiteX36" fmla="*/ 0 w 2950116"/>
                <a:gd name="connsiteY36" fmla="*/ 1761413 h 5801796"/>
                <a:gd name="connsiteX37" fmla="*/ 0 w 2950116"/>
                <a:gd name="connsiteY37" fmla="*/ 686693 h 5801796"/>
                <a:gd name="connsiteX38" fmla="*/ 1083956 w 2950116"/>
                <a:gd name="connsiteY38" fmla="*/ 686693 h 5801796"/>
                <a:gd name="connsiteX39" fmla="*/ 956985 w 2950116"/>
                <a:gd name="connsiteY39" fmla="*/ 416249 h 5801796"/>
                <a:gd name="connsiteX40" fmla="*/ 1480544 w 2950116"/>
                <a:gd name="connsiteY40"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16970 w 2950116"/>
                <a:gd name="connsiteY20" fmla="*/ 5796942 h 5801796"/>
                <a:gd name="connsiteX21" fmla="*/ 2422053 w 2950116"/>
                <a:gd name="connsiteY21" fmla="*/ 5478203 h 5801796"/>
                <a:gd name="connsiteX22" fmla="*/ 2451970 w 2950116"/>
                <a:gd name="connsiteY22" fmla="*/ 4996471 h 5801796"/>
                <a:gd name="connsiteX23" fmla="*/ 2435825 w 2950116"/>
                <a:gd name="connsiteY23" fmla="*/ 4867539 h 5801796"/>
                <a:gd name="connsiteX24" fmla="*/ 2021085 w 2950116"/>
                <a:gd name="connsiteY24" fmla="*/ 4081129 h 5801796"/>
                <a:gd name="connsiteX25" fmla="*/ 1984288 w 2950116"/>
                <a:gd name="connsiteY25" fmla="*/ 4029127 h 5801796"/>
                <a:gd name="connsiteX26" fmla="*/ 1965208 w 2950116"/>
                <a:gd name="connsiteY26" fmla="*/ 4002163 h 5801796"/>
                <a:gd name="connsiteX27" fmla="*/ 1712277 w 2950116"/>
                <a:gd name="connsiteY27" fmla="*/ 3699169 h 5801796"/>
                <a:gd name="connsiteX28" fmla="*/ 1079506 w 2950116"/>
                <a:gd name="connsiteY28" fmla="*/ 2973343 h 5801796"/>
                <a:gd name="connsiteX29" fmla="*/ 52886 w 2950116"/>
                <a:gd name="connsiteY29" fmla="*/ 3106375 h 5801796"/>
                <a:gd name="connsiteX30" fmla="*/ 0 w 2950116"/>
                <a:gd name="connsiteY30" fmla="*/ 3095038 h 5801796"/>
                <a:gd name="connsiteX31" fmla="*/ 0 w 2950116"/>
                <a:gd name="connsiteY31" fmla="*/ 2539038 h 5801796"/>
                <a:gd name="connsiteX32" fmla="*/ 277455 w 2950116"/>
                <a:gd name="connsiteY32" fmla="*/ 2673869 h 5801796"/>
                <a:gd name="connsiteX33" fmla="*/ 693638 w 2950116"/>
                <a:gd name="connsiteY33" fmla="*/ 2150226 h 5801796"/>
                <a:gd name="connsiteX34" fmla="*/ 277455 w 2950116"/>
                <a:gd name="connsiteY34" fmla="*/ 1626584 h 5801796"/>
                <a:gd name="connsiteX35" fmla="*/ 0 w 2950116"/>
                <a:gd name="connsiteY35" fmla="*/ 1761413 h 5801796"/>
                <a:gd name="connsiteX36" fmla="*/ 0 w 2950116"/>
                <a:gd name="connsiteY36" fmla="*/ 686693 h 5801796"/>
                <a:gd name="connsiteX37" fmla="*/ 1083956 w 2950116"/>
                <a:gd name="connsiteY37" fmla="*/ 686693 h 5801796"/>
                <a:gd name="connsiteX38" fmla="*/ 956985 w 2950116"/>
                <a:gd name="connsiteY38" fmla="*/ 416249 h 5801796"/>
                <a:gd name="connsiteX39" fmla="*/ 1480544 w 2950116"/>
                <a:gd name="connsiteY39"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22053 w 2950116"/>
                <a:gd name="connsiteY20" fmla="*/ 5478203 h 5801796"/>
                <a:gd name="connsiteX21" fmla="*/ 2451970 w 2950116"/>
                <a:gd name="connsiteY21" fmla="*/ 4996471 h 5801796"/>
                <a:gd name="connsiteX22" fmla="*/ 2435825 w 2950116"/>
                <a:gd name="connsiteY22" fmla="*/ 4867539 h 5801796"/>
                <a:gd name="connsiteX23" fmla="*/ 2021085 w 2950116"/>
                <a:gd name="connsiteY23" fmla="*/ 4081129 h 5801796"/>
                <a:gd name="connsiteX24" fmla="*/ 1984288 w 2950116"/>
                <a:gd name="connsiteY24" fmla="*/ 4029127 h 5801796"/>
                <a:gd name="connsiteX25" fmla="*/ 1965208 w 2950116"/>
                <a:gd name="connsiteY25" fmla="*/ 4002163 h 5801796"/>
                <a:gd name="connsiteX26" fmla="*/ 1712277 w 2950116"/>
                <a:gd name="connsiteY26" fmla="*/ 3699169 h 5801796"/>
                <a:gd name="connsiteX27" fmla="*/ 1079506 w 2950116"/>
                <a:gd name="connsiteY27" fmla="*/ 2973343 h 5801796"/>
                <a:gd name="connsiteX28" fmla="*/ 52886 w 2950116"/>
                <a:gd name="connsiteY28" fmla="*/ 3106375 h 5801796"/>
                <a:gd name="connsiteX29" fmla="*/ 0 w 2950116"/>
                <a:gd name="connsiteY29" fmla="*/ 3095038 h 5801796"/>
                <a:gd name="connsiteX30" fmla="*/ 0 w 2950116"/>
                <a:gd name="connsiteY30" fmla="*/ 2539038 h 5801796"/>
                <a:gd name="connsiteX31" fmla="*/ 277455 w 2950116"/>
                <a:gd name="connsiteY31" fmla="*/ 2673869 h 5801796"/>
                <a:gd name="connsiteX32" fmla="*/ 693638 w 2950116"/>
                <a:gd name="connsiteY32" fmla="*/ 2150226 h 5801796"/>
                <a:gd name="connsiteX33" fmla="*/ 277455 w 2950116"/>
                <a:gd name="connsiteY33" fmla="*/ 1626584 h 5801796"/>
                <a:gd name="connsiteX34" fmla="*/ 0 w 2950116"/>
                <a:gd name="connsiteY34" fmla="*/ 1761413 h 5801796"/>
                <a:gd name="connsiteX35" fmla="*/ 0 w 2950116"/>
                <a:gd name="connsiteY35" fmla="*/ 686693 h 5801796"/>
                <a:gd name="connsiteX36" fmla="*/ 1083956 w 2950116"/>
                <a:gd name="connsiteY36" fmla="*/ 686693 h 5801796"/>
                <a:gd name="connsiteX37" fmla="*/ 956985 w 2950116"/>
                <a:gd name="connsiteY37" fmla="*/ 416249 h 5801796"/>
                <a:gd name="connsiteX38" fmla="*/ 1480544 w 2950116"/>
                <a:gd name="connsiteY38"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51970 w 2950116"/>
                <a:gd name="connsiteY20" fmla="*/ 4996471 h 5801796"/>
                <a:gd name="connsiteX21" fmla="*/ 2435825 w 2950116"/>
                <a:gd name="connsiteY21" fmla="*/ 4867539 h 5801796"/>
                <a:gd name="connsiteX22" fmla="*/ 2021085 w 2950116"/>
                <a:gd name="connsiteY22" fmla="*/ 4081129 h 5801796"/>
                <a:gd name="connsiteX23" fmla="*/ 1984288 w 2950116"/>
                <a:gd name="connsiteY23" fmla="*/ 4029127 h 5801796"/>
                <a:gd name="connsiteX24" fmla="*/ 1965208 w 2950116"/>
                <a:gd name="connsiteY24" fmla="*/ 4002163 h 5801796"/>
                <a:gd name="connsiteX25" fmla="*/ 1712277 w 2950116"/>
                <a:gd name="connsiteY25" fmla="*/ 3699169 h 5801796"/>
                <a:gd name="connsiteX26" fmla="*/ 1079506 w 2950116"/>
                <a:gd name="connsiteY26" fmla="*/ 2973343 h 5801796"/>
                <a:gd name="connsiteX27" fmla="*/ 52886 w 2950116"/>
                <a:gd name="connsiteY27" fmla="*/ 3106375 h 5801796"/>
                <a:gd name="connsiteX28" fmla="*/ 0 w 2950116"/>
                <a:gd name="connsiteY28" fmla="*/ 3095038 h 5801796"/>
                <a:gd name="connsiteX29" fmla="*/ 0 w 2950116"/>
                <a:gd name="connsiteY29" fmla="*/ 2539038 h 5801796"/>
                <a:gd name="connsiteX30" fmla="*/ 277455 w 2950116"/>
                <a:gd name="connsiteY30" fmla="*/ 2673869 h 5801796"/>
                <a:gd name="connsiteX31" fmla="*/ 693638 w 2950116"/>
                <a:gd name="connsiteY31" fmla="*/ 2150226 h 5801796"/>
                <a:gd name="connsiteX32" fmla="*/ 277455 w 2950116"/>
                <a:gd name="connsiteY32" fmla="*/ 1626584 h 5801796"/>
                <a:gd name="connsiteX33" fmla="*/ 0 w 2950116"/>
                <a:gd name="connsiteY33" fmla="*/ 1761413 h 5801796"/>
                <a:gd name="connsiteX34" fmla="*/ 0 w 2950116"/>
                <a:gd name="connsiteY34" fmla="*/ 686693 h 5801796"/>
                <a:gd name="connsiteX35" fmla="*/ 1083956 w 2950116"/>
                <a:gd name="connsiteY35" fmla="*/ 686693 h 5801796"/>
                <a:gd name="connsiteX36" fmla="*/ 956985 w 2950116"/>
                <a:gd name="connsiteY36" fmla="*/ 416249 h 5801796"/>
                <a:gd name="connsiteX37" fmla="*/ 1480544 w 2950116"/>
                <a:gd name="connsiteY37"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35825 w 2950116"/>
                <a:gd name="connsiteY20" fmla="*/ 4867539 h 5801796"/>
                <a:gd name="connsiteX21" fmla="*/ 2021085 w 2950116"/>
                <a:gd name="connsiteY21" fmla="*/ 4081129 h 5801796"/>
                <a:gd name="connsiteX22" fmla="*/ 1984288 w 2950116"/>
                <a:gd name="connsiteY22" fmla="*/ 4029127 h 5801796"/>
                <a:gd name="connsiteX23" fmla="*/ 1965208 w 2950116"/>
                <a:gd name="connsiteY23" fmla="*/ 4002163 h 5801796"/>
                <a:gd name="connsiteX24" fmla="*/ 1712277 w 2950116"/>
                <a:gd name="connsiteY24" fmla="*/ 3699169 h 5801796"/>
                <a:gd name="connsiteX25" fmla="*/ 1079506 w 2950116"/>
                <a:gd name="connsiteY25" fmla="*/ 2973343 h 5801796"/>
                <a:gd name="connsiteX26" fmla="*/ 52886 w 2950116"/>
                <a:gd name="connsiteY26" fmla="*/ 3106375 h 5801796"/>
                <a:gd name="connsiteX27" fmla="*/ 0 w 2950116"/>
                <a:gd name="connsiteY27" fmla="*/ 3095038 h 5801796"/>
                <a:gd name="connsiteX28" fmla="*/ 0 w 2950116"/>
                <a:gd name="connsiteY28" fmla="*/ 2539038 h 5801796"/>
                <a:gd name="connsiteX29" fmla="*/ 277455 w 2950116"/>
                <a:gd name="connsiteY29" fmla="*/ 2673869 h 5801796"/>
                <a:gd name="connsiteX30" fmla="*/ 693638 w 2950116"/>
                <a:gd name="connsiteY30" fmla="*/ 2150226 h 5801796"/>
                <a:gd name="connsiteX31" fmla="*/ 277455 w 2950116"/>
                <a:gd name="connsiteY31" fmla="*/ 1626584 h 5801796"/>
                <a:gd name="connsiteX32" fmla="*/ 0 w 2950116"/>
                <a:gd name="connsiteY32" fmla="*/ 1761413 h 5801796"/>
                <a:gd name="connsiteX33" fmla="*/ 0 w 2950116"/>
                <a:gd name="connsiteY33" fmla="*/ 686693 h 5801796"/>
                <a:gd name="connsiteX34" fmla="*/ 1083956 w 2950116"/>
                <a:gd name="connsiteY34" fmla="*/ 686693 h 5801796"/>
                <a:gd name="connsiteX35" fmla="*/ 956985 w 2950116"/>
                <a:gd name="connsiteY35" fmla="*/ 416249 h 5801796"/>
                <a:gd name="connsiteX36" fmla="*/ 1480544 w 2950116"/>
                <a:gd name="connsiteY36"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021085 w 2950116"/>
                <a:gd name="connsiteY20" fmla="*/ 4081129 h 5801796"/>
                <a:gd name="connsiteX21" fmla="*/ 1984288 w 2950116"/>
                <a:gd name="connsiteY21" fmla="*/ 4029127 h 5801796"/>
                <a:gd name="connsiteX22" fmla="*/ 1965208 w 2950116"/>
                <a:gd name="connsiteY22" fmla="*/ 4002163 h 5801796"/>
                <a:gd name="connsiteX23" fmla="*/ 1712277 w 2950116"/>
                <a:gd name="connsiteY23" fmla="*/ 3699169 h 5801796"/>
                <a:gd name="connsiteX24" fmla="*/ 1079506 w 2950116"/>
                <a:gd name="connsiteY24" fmla="*/ 2973343 h 5801796"/>
                <a:gd name="connsiteX25" fmla="*/ 52886 w 2950116"/>
                <a:gd name="connsiteY25" fmla="*/ 3106375 h 5801796"/>
                <a:gd name="connsiteX26" fmla="*/ 0 w 2950116"/>
                <a:gd name="connsiteY26" fmla="*/ 3095038 h 5801796"/>
                <a:gd name="connsiteX27" fmla="*/ 0 w 2950116"/>
                <a:gd name="connsiteY27" fmla="*/ 2539038 h 5801796"/>
                <a:gd name="connsiteX28" fmla="*/ 277455 w 2950116"/>
                <a:gd name="connsiteY28" fmla="*/ 2673869 h 5801796"/>
                <a:gd name="connsiteX29" fmla="*/ 693638 w 2950116"/>
                <a:gd name="connsiteY29" fmla="*/ 2150226 h 5801796"/>
                <a:gd name="connsiteX30" fmla="*/ 277455 w 2950116"/>
                <a:gd name="connsiteY30" fmla="*/ 1626584 h 5801796"/>
                <a:gd name="connsiteX31" fmla="*/ 0 w 2950116"/>
                <a:gd name="connsiteY31" fmla="*/ 1761413 h 5801796"/>
                <a:gd name="connsiteX32" fmla="*/ 0 w 2950116"/>
                <a:gd name="connsiteY32" fmla="*/ 686693 h 5801796"/>
                <a:gd name="connsiteX33" fmla="*/ 1083956 w 2950116"/>
                <a:gd name="connsiteY33" fmla="*/ 686693 h 5801796"/>
                <a:gd name="connsiteX34" fmla="*/ 956985 w 2950116"/>
                <a:gd name="connsiteY34" fmla="*/ 416249 h 5801796"/>
                <a:gd name="connsiteX35" fmla="*/ 1480544 w 2950116"/>
                <a:gd name="connsiteY35"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924786 w 2950116"/>
                <a:gd name="connsiteY16" fmla="*/ 5796942 h 5801796"/>
                <a:gd name="connsiteX17" fmla="*/ 2416893 w 2950116"/>
                <a:gd name="connsiteY17" fmla="*/ 5801796 h 5801796"/>
                <a:gd name="connsiteX18" fmla="*/ 2416893 w 2950116"/>
                <a:gd name="connsiteY18" fmla="*/ 5796942 h 5801796"/>
                <a:gd name="connsiteX19" fmla="*/ 2021085 w 2950116"/>
                <a:gd name="connsiteY19" fmla="*/ 4081129 h 5801796"/>
                <a:gd name="connsiteX20" fmla="*/ 1984288 w 2950116"/>
                <a:gd name="connsiteY20" fmla="*/ 4029127 h 5801796"/>
                <a:gd name="connsiteX21" fmla="*/ 1965208 w 2950116"/>
                <a:gd name="connsiteY21" fmla="*/ 4002163 h 5801796"/>
                <a:gd name="connsiteX22" fmla="*/ 1712277 w 2950116"/>
                <a:gd name="connsiteY22" fmla="*/ 3699169 h 5801796"/>
                <a:gd name="connsiteX23" fmla="*/ 1079506 w 2950116"/>
                <a:gd name="connsiteY23" fmla="*/ 2973343 h 5801796"/>
                <a:gd name="connsiteX24" fmla="*/ 52886 w 2950116"/>
                <a:gd name="connsiteY24" fmla="*/ 3106375 h 5801796"/>
                <a:gd name="connsiteX25" fmla="*/ 0 w 2950116"/>
                <a:gd name="connsiteY25" fmla="*/ 3095038 h 5801796"/>
                <a:gd name="connsiteX26" fmla="*/ 0 w 2950116"/>
                <a:gd name="connsiteY26" fmla="*/ 2539038 h 5801796"/>
                <a:gd name="connsiteX27" fmla="*/ 277455 w 2950116"/>
                <a:gd name="connsiteY27" fmla="*/ 2673869 h 5801796"/>
                <a:gd name="connsiteX28" fmla="*/ 693638 w 2950116"/>
                <a:gd name="connsiteY28" fmla="*/ 2150226 h 5801796"/>
                <a:gd name="connsiteX29" fmla="*/ 277455 w 2950116"/>
                <a:gd name="connsiteY29" fmla="*/ 1626584 h 5801796"/>
                <a:gd name="connsiteX30" fmla="*/ 0 w 2950116"/>
                <a:gd name="connsiteY30" fmla="*/ 1761413 h 5801796"/>
                <a:gd name="connsiteX31" fmla="*/ 0 w 2950116"/>
                <a:gd name="connsiteY31" fmla="*/ 686693 h 5801796"/>
                <a:gd name="connsiteX32" fmla="*/ 1083956 w 2950116"/>
                <a:gd name="connsiteY32" fmla="*/ 686693 h 5801796"/>
                <a:gd name="connsiteX33" fmla="*/ 956985 w 2950116"/>
                <a:gd name="connsiteY33" fmla="*/ 416249 h 5801796"/>
                <a:gd name="connsiteX34" fmla="*/ 1480544 w 2950116"/>
                <a:gd name="connsiteY34"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924786 w 2950116"/>
                <a:gd name="connsiteY15" fmla="*/ 5796942 h 5801796"/>
                <a:gd name="connsiteX16" fmla="*/ 2416893 w 2950116"/>
                <a:gd name="connsiteY16" fmla="*/ 5801796 h 5801796"/>
                <a:gd name="connsiteX17" fmla="*/ 2416893 w 2950116"/>
                <a:gd name="connsiteY17" fmla="*/ 5796942 h 5801796"/>
                <a:gd name="connsiteX18" fmla="*/ 2021085 w 2950116"/>
                <a:gd name="connsiteY18" fmla="*/ 4081129 h 5801796"/>
                <a:gd name="connsiteX19" fmla="*/ 1984288 w 2950116"/>
                <a:gd name="connsiteY19" fmla="*/ 4029127 h 5801796"/>
                <a:gd name="connsiteX20" fmla="*/ 1965208 w 2950116"/>
                <a:gd name="connsiteY20" fmla="*/ 4002163 h 5801796"/>
                <a:gd name="connsiteX21" fmla="*/ 1712277 w 2950116"/>
                <a:gd name="connsiteY21" fmla="*/ 3699169 h 5801796"/>
                <a:gd name="connsiteX22" fmla="*/ 1079506 w 2950116"/>
                <a:gd name="connsiteY22" fmla="*/ 2973343 h 5801796"/>
                <a:gd name="connsiteX23" fmla="*/ 52886 w 2950116"/>
                <a:gd name="connsiteY23" fmla="*/ 3106375 h 5801796"/>
                <a:gd name="connsiteX24" fmla="*/ 0 w 2950116"/>
                <a:gd name="connsiteY24" fmla="*/ 3095038 h 5801796"/>
                <a:gd name="connsiteX25" fmla="*/ 0 w 2950116"/>
                <a:gd name="connsiteY25" fmla="*/ 2539038 h 5801796"/>
                <a:gd name="connsiteX26" fmla="*/ 277455 w 2950116"/>
                <a:gd name="connsiteY26" fmla="*/ 2673869 h 5801796"/>
                <a:gd name="connsiteX27" fmla="*/ 693638 w 2950116"/>
                <a:gd name="connsiteY27" fmla="*/ 2150226 h 5801796"/>
                <a:gd name="connsiteX28" fmla="*/ 277455 w 2950116"/>
                <a:gd name="connsiteY28" fmla="*/ 1626584 h 5801796"/>
                <a:gd name="connsiteX29" fmla="*/ 0 w 2950116"/>
                <a:gd name="connsiteY29" fmla="*/ 1761413 h 5801796"/>
                <a:gd name="connsiteX30" fmla="*/ 0 w 2950116"/>
                <a:gd name="connsiteY30" fmla="*/ 686693 h 5801796"/>
                <a:gd name="connsiteX31" fmla="*/ 1083956 w 2950116"/>
                <a:gd name="connsiteY31" fmla="*/ 686693 h 5801796"/>
                <a:gd name="connsiteX32" fmla="*/ 956985 w 2950116"/>
                <a:gd name="connsiteY32" fmla="*/ 416249 h 5801796"/>
                <a:gd name="connsiteX33" fmla="*/ 1480544 w 2950116"/>
                <a:gd name="connsiteY33"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924786 w 2950116"/>
                <a:gd name="connsiteY14" fmla="*/ 5796942 h 5801796"/>
                <a:gd name="connsiteX15" fmla="*/ 2416893 w 2950116"/>
                <a:gd name="connsiteY15" fmla="*/ 5801796 h 5801796"/>
                <a:gd name="connsiteX16" fmla="*/ 2416893 w 2950116"/>
                <a:gd name="connsiteY16" fmla="*/ 5796942 h 5801796"/>
                <a:gd name="connsiteX17" fmla="*/ 2021085 w 2950116"/>
                <a:gd name="connsiteY17" fmla="*/ 4081129 h 5801796"/>
                <a:gd name="connsiteX18" fmla="*/ 1984288 w 2950116"/>
                <a:gd name="connsiteY18" fmla="*/ 4029127 h 5801796"/>
                <a:gd name="connsiteX19" fmla="*/ 1965208 w 2950116"/>
                <a:gd name="connsiteY19" fmla="*/ 4002163 h 5801796"/>
                <a:gd name="connsiteX20" fmla="*/ 1712277 w 2950116"/>
                <a:gd name="connsiteY20" fmla="*/ 3699169 h 5801796"/>
                <a:gd name="connsiteX21" fmla="*/ 1079506 w 2950116"/>
                <a:gd name="connsiteY21" fmla="*/ 2973343 h 5801796"/>
                <a:gd name="connsiteX22" fmla="*/ 52886 w 2950116"/>
                <a:gd name="connsiteY22" fmla="*/ 3106375 h 5801796"/>
                <a:gd name="connsiteX23" fmla="*/ 0 w 2950116"/>
                <a:gd name="connsiteY23" fmla="*/ 3095038 h 5801796"/>
                <a:gd name="connsiteX24" fmla="*/ 0 w 2950116"/>
                <a:gd name="connsiteY24" fmla="*/ 2539038 h 5801796"/>
                <a:gd name="connsiteX25" fmla="*/ 277455 w 2950116"/>
                <a:gd name="connsiteY25" fmla="*/ 2673869 h 5801796"/>
                <a:gd name="connsiteX26" fmla="*/ 693638 w 2950116"/>
                <a:gd name="connsiteY26" fmla="*/ 2150226 h 5801796"/>
                <a:gd name="connsiteX27" fmla="*/ 277455 w 2950116"/>
                <a:gd name="connsiteY27" fmla="*/ 1626584 h 5801796"/>
                <a:gd name="connsiteX28" fmla="*/ 0 w 2950116"/>
                <a:gd name="connsiteY28" fmla="*/ 1761413 h 5801796"/>
                <a:gd name="connsiteX29" fmla="*/ 0 w 2950116"/>
                <a:gd name="connsiteY29" fmla="*/ 686693 h 5801796"/>
                <a:gd name="connsiteX30" fmla="*/ 1083956 w 2950116"/>
                <a:gd name="connsiteY30" fmla="*/ 686693 h 5801796"/>
                <a:gd name="connsiteX31" fmla="*/ 956985 w 2950116"/>
                <a:gd name="connsiteY31" fmla="*/ 416249 h 5801796"/>
                <a:gd name="connsiteX32" fmla="*/ 1480544 w 2950116"/>
                <a:gd name="connsiteY32"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416893 w 2950116"/>
                <a:gd name="connsiteY14" fmla="*/ 5801796 h 5801796"/>
                <a:gd name="connsiteX15" fmla="*/ 2416893 w 2950116"/>
                <a:gd name="connsiteY15" fmla="*/ 5796942 h 5801796"/>
                <a:gd name="connsiteX16" fmla="*/ 2021085 w 2950116"/>
                <a:gd name="connsiteY16" fmla="*/ 4081129 h 5801796"/>
                <a:gd name="connsiteX17" fmla="*/ 1984288 w 2950116"/>
                <a:gd name="connsiteY17" fmla="*/ 4029127 h 5801796"/>
                <a:gd name="connsiteX18" fmla="*/ 1965208 w 2950116"/>
                <a:gd name="connsiteY18" fmla="*/ 4002163 h 5801796"/>
                <a:gd name="connsiteX19" fmla="*/ 1712277 w 2950116"/>
                <a:gd name="connsiteY19" fmla="*/ 3699169 h 5801796"/>
                <a:gd name="connsiteX20" fmla="*/ 1079506 w 2950116"/>
                <a:gd name="connsiteY20" fmla="*/ 2973343 h 5801796"/>
                <a:gd name="connsiteX21" fmla="*/ 52886 w 2950116"/>
                <a:gd name="connsiteY21" fmla="*/ 3106375 h 5801796"/>
                <a:gd name="connsiteX22" fmla="*/ 0 w 2950116"/>
                <a:gd name="connsiteY22" fmla="*/ 3095038 h 5801796"/>
                <a:gd name="connsiteX23" fmla="*/ 0 w 2950116"/>
                <a:gd name="connsiteY23" fmla="*/ 2539038 h 5801796"/>
                <a:gd name="connsiteX24" fmla="*/ 277455 w 2950116"/>
                <a:gd name="connsiteY24" fmla="*/ 2673869 h 5801796"/>
                <a:gd name="connsiteX25" fmla="*/ 693638 w 2950116"/>
                <a:gd name="connsiteY25" fmla="*/ 2150226 h 5801796"/>
                <a:gd name="connsiteX26" fmla="*/ 277455 w 2950116"/>
                <a:gd name="connsiteY26" fmla="*/ 1626584 h 5801796"/>
                <a:gd name="connsiteX27" fmla="*/ 0 w 2950116"/>
                <a:gd name="connsiteY27" fmla="*/ 1761413 h 5801796"/>
                <a:gd name="connsiteX28" fmla="*/ 0 w 2950116"/>
                <a:gd name="connsiteY28" fmla="*/ 686693 h 5801796"/>
                <a:gd name="connsiteX29" fmla="*/ 1083956 w 2950116"/>
                <a:gd name="connsiteY29" fmla="*/ 686693 h 5801796"/>
                <a:gd name="connsiteX30" fmla="*/ 956985 w 2950116"/>
                <a:gd name="connsiteY30" fmla="*/ 416249 h 5801796"/>
                <a:gd name="connsiteX31" fmla="*/ 1480544 w 2950116"/>
                <a:gd name="connsiteY31"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416893 w 2950116"/>
                <a:gd name="connsiteY14" fmla="*/ 5801796 h 5801796"/>
                <a:gd name="connsiteX15" fmla="*/ 2021085 w 2950116"/>
                <a:gd name="connsiteY15" fmla="*/ 4081129 h 5801796"/>
                <a:gd name="connsiteX16" fmla="*/ 1984288 w 2950116"/>
                <a:gd name="connsiteY16" fmla="*/ 4029127 h 5801796"/>
                <a:gd name="connsiteX17" fmla="*/ 1965208 w 2950116"/>
                <a:gd name="connsiteY17" fmla="*/ 4002163 h 5801796"/>
                <a:gd name="connsiteX18" fmla="*/ 1712277 w 2950116"/>
                <a:gd name="connsiteY18" fmla="*/ 3699169 h 5801796"/>
                <a:gd name="connsiteX19" fmla="*/ 1079506 w 2950116"/>
                <a:gd name="connsiteY19" fmla="*/ 2973343 h 5801796"/>
                <a:gd name="connsiteX20" fmla="*/ 52886 w 2950116"/>
                <a:gd name="connsiteY20" fmla="*/ 3106375 h 5801796"/>
                <a:gd name="connsiteX21" fmla="*/ 0 w 2950116"/>
                <a:gd name="connsiteY21" fmla="*/ 3095038 h 5801796"/>
                <a:gd name="connsiteX22" fmla="*/ 0 w 2950116"/>
                <a:gd name="connsiteY22" fmla="*/ 2539038 h 5801796"/>
                <a:gd name="connsiteX23" fmla="*/ 277455 w 2950116"/>
                <a:gd name="connsiteY23" fmla="*/ 2673869 h 5801796"/>
                <a:gd name="connsiteX24" fmla="*/ 693638 w 2950116"/>
                <a:gd name="connsiteY24" fmla="*/ 2150226 h 5801796"/>
                <a:gd name="connsiteX25" fmla="*/ 277455 w 2950116"/>
                <a:gd name="connsiteY25" fmla="*/ 1626584 h 5801796"/>
                <a:gd name="connsiteX26" fmla="*/ 0 w 2950116"/>
                <a:gd name="connsiteY26" fmla="*/ 1761413 h 5801796"/>
                <a:gd name="connsiteX27" fmla="*/ 0 w 2950116"/>
                <a:gd name="connsiteY27" fmla="*/ 686693 h 5801796"/>
                <a:gd name="connsiteX28" fmla="*/ 1083956 w 2950116"/>
                <a:gd name="connsiteY28" fmla="*/ 686693 h 5801796"/>
                <a:gd name="connsiteX29" fmla="*/ 956985 w 2950116"/>
                <a:gd name="connsiteY29" fmla="*/ 416249 h 5801796"/>
                <a:gd name="connsiteX30" fmla="*/ 1480544 w 2950116"/>
                <a:gd name="connsiteY30" fmla="*/ 0 h 5801796"/>
                <a:gd name="connsiteX0" fmla="*/ 1480544 w 2950116"/>
                <a:gd name="connsiteY0" fmla="*/ 0 h 4107472"/>
                <a:gd name="connsiteX1" fmla="*/ 2004888 w 2950116"/>
                <a:gd name="connsiteY1" fmla="*/ 416249 h 4107472"/>
                <a:gd name="connsiteX2" fmla="*/ 1877133 w 2950116"/>
                <a:gd name="connsiteY2" fmla="*/ 686693 h 4107472"/>
                <a:gd name="connsiteX3" fmla="*/ 2950116 w 2950116"/>
                <a:gd name="connsiteY3" fmla="*/ 686693 h 4107472"/>
                <a:gd name="connsiteX4" fmla="*/ 2950116 w 2950116"/>
                <a:gd name="connsiteY4" fmla="*/ 1773956 h 4107472"/>
                <a:gd name="connsiteX5" fmla="*/ 2661689 w 2950116"/>
                <a:gd name="connsiteY5" fmla="*/ 1626584 h 4107472"/>
                <a:gd name="connsiteX6" fmla="*/ 2245506 w 2950116"/>
                <a:gd name="connsiteY6" fmla="*/ 2150226 h 4107472"/>
                <a:gd name="connsiteX7" fmla="*/ 2661689 w 2950116"/>
                <a:gd name="connsiteY7" fmla="*/ 2673869 h 4107472"/>
                <a:gd name="connsiteX8" fmla="*/ 2950116 w 2950116"/>
                <a:gd name="connsiteY8" fmla="*/ 2526496 h 4107472"/>
                <a:gd name="connsiteX9" fmla="*/ 2950116 w 2950116"/>
                <a:gd name="connsiteY9" fmla="*/ 3648887 h 4107472"/>
                <a:gd name="connsiteX10" fmla="*/ 2950116 w 2950116"/>
                <a:gd name="connsiteY10" fmla="*/ 3649034 h 4107472"/>
                <a:gd name="connsiteX11" fmla="*/ 2950116 w 2950116"/>
                <a:gd name="connsiteY11" fmla="*/ 4079420 h 4107472"/>
                <a:gd name="connsiteX12" fmla="*/ 2907059 w 2950116"/>
                <a:gd name="connsiteY12" fmla="*/ 4094923 h 4107472"/>
                <a:gd name="connsiteX13" fmla="*/ 2623619 w 2950116"/>
                <a:gd name="connsiteY13" fmla="*/ 4084934 h 4107472"/>
                <a:gd name="connsiteX14" fmla="*/ 2021085 w 2950116"/>
                <a:gd name="connsiteY14" fmla="*/ 4081129 h 4107472"/>
                <a:gd name="connsiteX15" fmla="*/ 1984288 w 2950116"/>
                <a:gd name="connsiteY15" fmla="*/ 4029127 h 4107472"/>
                <a:gd name="connsiteX16" fmla="*/ 1965208 w 2950116"/>
                <a:gd name="connsiteY16" fmla="*/ 4002163 h 4107472"/>
                <a:gd name="connsiteX17" fmla="*/ 1712277 w 2950116"/>
                <a:gd name="connsiteY17" fmla="*/ 3699169 h 4107472"/>
                <a:gd name="connsiteX18" fmla="*/ 1079506 w 2950116"/>
                <a:gd name="connsiteY18" fmla="*/ 2973343 h 4107472"/>
                <a:gd name="connsiteX19" fmla="*/ 52886 w 2950116"/>
                <a:gd name="connsiteY19" fmla="*/ 3106375 h 4107472"/>
                <a:gd name="connsiteX20" fmla="*/ 0 w 2950116"/>
                <a:gd name="connsiteY20" fmla="*/ 3095038 h 4107472"/>
                <a:gd name="connsiteX21" fmla="*/ 0 w 2950116"/>
                <a:gd name="connsiteY21" fmla="*/ 2539038 h 4107472"/>
                <a:gd name="connsiteX22" fmla="*/ 277455 w 2950116"/>
                <a:gd name="connsiteY22" fmla="*/ 2673869 h 4107472"/>
                <a:gd name="connsiteX23" fmla="*/ 693638 w 2950116"/>
                <a:gd name="connsiteY23" fmla="*/ 2150226 h 4107472"/>
                <a:gd name="connsiteX24" fmla="*/ 277455 w 2950116"/>
                <a:gd name="connsiteY24" fmla="*/ 1626584 h 4107472"/>
                <a:gd name="connsiteX25" fmla="*/ 0 w 2950116"/>
                <a:gd name="connsiteY25" fmla="*/ 1761413 h 4107472"/>
                <a:gd name="connsiteX26" fmla="*/ 0 w 2950116"/>
                <a:gd name="connsiteY26" fmla="*/ 686693 h 4107472"/>
                <a:gd name="connsiteX27" fmla="*/ 1083956 w 2950116"/>
                <a:gd name="connsiteY27" fmla="*/ 686693 h 4107472"/>
                <a:gd name="connsiteX28" fmla="*/ 956985 w 2950116"/>
                <a:gd name="connsiteY28" fmla="*/ 416249 h 4107472"/>
                <a:gd name="connsiteX29" fmla="*/ 1480544 w 2950116"/>
                <a:gd name="connsiteY29" fmla="*/ 0 h 410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950116" h="4107472">
                  <a:moveTo>
                    <a:pt x="1480544" y="0"/>
                  </a:moveTo>
                  <a:cubicBezTo>
                    <a:pt x="1769757" y="0"/>
                    <a:pt x="2004888" y="185784"/>
                    <a:pt x="2004888" y="416249"/>
                  </a:cubicBezTo>
                  <a:cubicBezTo>
                    <a:pt x="2004888" y="519723"/>
                    <a:pt x="1957077" y="614575"/>
                    <a:pt x="1877133" y="686693"/>
                  </a:cubicBezTo>
                  <a:lnTo>
                    <a:pt x="2950116" y="686693"/>
                  </a:lnTo>
                  <a:lnTo>
                    <a:pt x="2950116" y="1773956"/>
                  </a:lnTo>
                  <a:cubicBezTo>
                    <a:pt x="2875658" y="1682240"/>
                    <a:pt x="2773767" y="1626584"/>
                    <a:pt x="2661689" y="1626584"/>
                  </a:cubicBezTo>
                  <a:cubicBezTo>
                    <a:pt x="2432044" y="1626584"/>
                    <a:pt x="2245506" y="1860969"/>
                    <a:pt x="2245506" y="2150226"/>
                  </a:cubicBezTo>
                  <a:cubicBezTo>
                    <a:pt x="2245506" y="2440267"/>
                    <a:pt x="2432044" y="2673869"/>
                    <a:pt x="2661689" y="2673869"/>
                  </a:cubicBezTo>
                  <a:cubicBezTo>
                    <a:pt x="2773767" y="2673869"/>
                    <a:pt x="2875658" y="2618212"/>
                    <a:pt x="2950116" y="2526496"/>
                  </a:cubicBezTo>
                  <a:lnTo>
                    <a:pt x="2950116" y="3648887"/>
                  </a:lnTo>
                  <a:lnTo>
                    <a:pt x="2950116" y="3649034"/>
                  </a:lnTo>
                  <a:lnTo>
                    <a:pt x="2950116" y="4079420"/>
                  </a:lnTo>
                  <a:lnTo>
                    <a:pt x="2907059" y="4094923"/>
                  </a:lnTo>
                  <a:cubicBezTo>
                    <a:pt x="2768355" y="4127229"/>
                    <a:pt x="2771281" y="4087233"/>
                    <a:pt x="2623619" y="4084934"/>
                  </a:cubicBezTo>
                  <a:lnTo>
                    <a:pt x="2021085" y="4081129"/>
                  </a:lnTo>
                  <a:lnTo>
                    <a:pt x="1984288" y="4029127"/>
                  </a:lnTo>
                  <a:lnTo>
                    <a:pt x="1965208" y="4002163"/>
                  </a:lnTo>
                  <a:cubicBezTo>
                    <a:pt x="1820414" y="3803363"/>
                    <a:pt x="1712277" y="3699169"/>
                    <a:pt x="1712277" y="3699169"/>
                  </a:cubicBezTo>
                  <a:cubicBezTo>
                    <a:pt x="940765" y="3390121"/>
                    <a:pt x="1079506" y="2973343"/>
                    <a:pt x="1079506" y="2973343"/>
                  </a:cubicBezTo>
                  <a:cubicBezTo>
                    <a:pt x="647231" y="3150719"/>
                    <a:pt x="296024" y="3150719"/>
                    <a:pt x="52886" y="3106375"/>
                  </a:cubicBezTo>
                  <a:lnTo>
                    <a:pt x="0" y="3095038"/>
                  </a:lnTo>
                  <a:lnTo>
                    <a:pt x="0" y="2539038"/>
                  </a:lnTo>
                  <a:cubicBezTo>
                    <a:pt x="72891" y="2622915"/>
                    <a:pt x="170078" y="2673869"/>
                    <a:pt x="277455" y="2673869"/>
                  </a:cubicBezTo>
                  <a:cubicBezTo>
                    <a:pt x="507100" y="2673869"/>
                    <a:pt x="693638" y="2440267"/>
                    <a:pt x="693638" y="2150226"/>
                  </a:cubicBezTo>
                  <a:cubicBezTo>
                    <a:pt x="693638" y="1860969"/>
                    <a:pt x="507100" y="1626584"/>
                    <a:pt x="277455" y="1626584"/>
                  </a:cubicBezTo>
                  <a:cubicBezTo>
                    <a:pt x="170078" y="1626584"/>
                    <a:pt x="72891" y="1677537"/>
                    <a:pt x="0" y="1761413"/>
                  </a:cubicBezTo>
                  <a:lnTo>
                    <a:pt x="0" y="686693"/>
                  </a:lnTo>
                  <a:lnTo>
                    <a:pt x="1083956" y="686693"/>
                  </a:lnTo>
                  <a:cubicBezTo>
                    <a:pt x="1004795" y="614575"/>
                    <a:pt x="956985" y="519723"/>
                    <a:pt x="956985" y="416249"/>
                  </a:cubicBezTo>
                  <a:cubicBezTo>
                    <a:pt x="956985" y="185784"/>
                    <a:pt x="1191333" y="0"/>
                    <a:pt x="1480544" y="0"/>
                  </a:cubicBezTo>
                  <a:close/>
                </a:path>
              </a:pathLst>
            </a:custGeom>
            <a:solidFill>
              <a:schemeClr val="bg2"/>
            </a:solidFill>
            <a:ln w="12700">
              <a:solidFill>
                <a:schemeClr val="bg1"/>
              </a:solidFill>
            </a:ln>
            <a:effectLst/>
          </p:spPr>
          <p:txBody>
            <a:bodyPr wrap="square" anchor="ctr">
              <a:noAutofit/>
            </a:bodyPr>
            <a:lstStyle/>
            <a:p>
              <a:endParaRPr lang="en-US" dirty="0"/>
            </a:p>
          </p:txBody>
        </p:sp>
        <p:sp>
          <p:nvSpPr>
            <p:cNvPr id="42" name="Freeform 93">
              <a:extLst>
                <a:ext uri="{FF2B5EF4-FFF2-40B4-BE49-F238E27FC236}">
                  <a16:creationId xmlns:a16="http://schemas.microsoft.com/office/drawing/2014/main" id="{2133EFE2-86D0-4C4B-8E2A-E61D85300AA1}"/>
                </a:ext>
              </a:extLst>
            </p:cNvPr>
            <p:cNvSpPr/>
            <p:nvPr/>
          </p:nvSpPr>
          <p:spPr>
            <a:xfrm>
              <a:off x="7461483" y="2858073"/>
              <a:ext cx="307323" cy="320087"/>
            </a:xfrm>
            <a:custGeom>
              <a:avLst/>
              <a:gdLst>
                <a:gd name="connsiteX0" fmla="*/ 640717 w 2921329"/>
                <a:gd name="connsiteY0" fmla="*/ 0 h 3042653"/>
                <a:gd name="connsiteX1" fmla="*/ 1651673 w 2921329"/>
                <a:gd name="connsiteY1" fmla="*/ 0 h 3042653"/>
                <a:gd name="connsiteX2" fmla="*/ 1537861 w 2921329"/>
                <a:gd name="connsiteY2" fmla="*/ 243129 h 3042653"/>
                <a:gd name="connsiteX3" fmla="*/ 2007158 w 2921329"/>
                <a:gd name="connsiteY3" fmla="*/ 615551 h 3042653"/>
                <a:gd name="connsiteX4" fmla="*/ 2477158 w 2921329"/>
                <a:gd name="connsiteY4" fmla="*/ 243129 h 3042653"/>
                <a:gd name="connsiteX5" fmla="*/ 2363346 w 2921329"/>
                <a:gd name="connsiteY5" fmla="*/ 0 h 3042653"/>
                <a:gd name="connsiteX6" fmla="*/ 2677633 w 2921329"/>
                <a:gd name="connsiteY6" fmla="*/ 0 h 3042653"/>
                <a:gd name="connsiteX7" fmla="*/ 2681069 w 2921329"/>
                <a:gd name="connsiteY7" fmla="*/ 14860 h 3042653"/>
                <a:gd name="connsiteX8" fmla="*/ 2694254 w 2921329"/>
                <a:gd name="connsiteY8" fmla="*/ 83395 h 3042653"/>
                <a:gd name="connsiteX9" fmla="*/ 2804994 w 2921329"/>
                <a:gd name="connsiteY9" fmla="*/ 706383 h 3042653"/>
                <a:gd name="connsiteX10" fmla="*/ 2652300 w 2921329"/>
                <a:gd name="connsiteY10" fmla="*/ 1578664 h 3042653"/>
                <a:gd name="connsiteX11" fmla="*/ 1987859 w 2921329"/>
                <a:gd name="connsiteY11" fmla="*/ 1993826 h 3042653"/>
                <a:gd name="connsiteX12" fmla="*/ 1794186 w 2921329"/>
                <a:gd name="connsiteY12" fmla="*/ 2561687 h 3042653"/>
                <a:gd name="connsiteX13" fmla="*/ 1575019 w 2921329"/>
                <a:gd name="connsiteY13" fmla="*/ 2893650 h 3042653"/>
                <a:gd name="connsiteX14" fmla="*/ 1538809 w 2921329"/>
                <a:gd name="connsiteY14" fmla="*/ 2905321 h 3042653"/>
                <a:gd name="connsiteX15" fmla="*/ 1538809 w 2921329"/>
                <a:gd name="connsiteY15" fmla="*/ 2905320 h 3042653"/>
                <a:gd name="connsiteX16" fmla="*/ 1490688 w 2921329"/>
                <a:gd name="connsiteY16" fmla="*/ 2920829 h 3042653"/>
                <a:gd name="connsiteX17" fmla="*/ 797038 w 2921329"/>
                <a:gd name="connsiteY17" fmla="*/ 2908061 h 3042653"/>
                <a:gd name="connsiteX18" fmla="*/ 681107 w 2921329"/>
                <a:gd name="connsiteY18" fmla="*/ 3028835 h 3042653"/>
                <a:gd name="connsiteX19" fmla="*/ 642730 w 2921329"/>
                <a:gd name="connsiteY19" fmla="*/ 3042653 h 3042653"/>
                <a:gd name="connsiteX20" fmla="*/ 642730 w 2921329"/>
                <a:gd name="connsiteY20" fmla="*/ 2655441 h 3042653"/>
                <a:gd name="connsiteX21" fmla="*/ 640717 w 2921329"/>
                <a:gd name="connsiteY21" fmla="*/ 2655441 h 3042653"/>
                <a:gd name="connsiteX22" fmla="*/ 640717 w 2921329"/>
                <a:gd name="connsiteY22" fmla="*/ 1636550 h 3042653"/>
                <a:gd name="connsiteX23" fmla="*/ 631584 w 2921329"/>
                <a:gd name="connsiteY23" fmla="*/ 1649198 h 3042653"/>
                <a:gd name="connsiteX24" fmla="*/ 372346 w 2921329"/>
                <a:gd name="connsiteY24" fmla="*/ 1782005 h 3042653"/>
                <a:gd name="connsiteX25" fmla="*/ 0 w 2921329"/>
                <a:gd name="connsiteY25" fmla="*/ 1311910 h 3042653"/>
                <a:gd name="connsiteX26" fmla="*/ 372346 w 2921329"/>
                <a:gd name="connsiteY26" fmla="*/ 842518 h 3042653"/>
                <a:gd name="connsiteX27" fmla="*/ 631584 w 2921329"/>
                <a:gd name="connsiteY27" fmla="*/ 974622 h 3042653"/>
                <a:gd name="connsiteX28" fmla="*/ 640717 w 2921329"/>
                <a:gd name="connsiteY28" fmla="*/ 987270 h 3042653"/>
                <a:gd name="connsiteX29" fmla="*/ 640717 w 2921329"/>
                <a:gd name="connsiteY29" fmla="*/ 0 h 304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921329" h="3042653">
                  <a:moveTo>
                    <a:pt x="640717" y="0"/>
                  </a:moveTo>
                  <a:lnTo>
                    <a:pt x="1651673" y="0"/>
                  </a:lnTo>
                  <a:cubicBezTo>
                    <a:pt x="1580716" y="65350"/>
                    <a:pt x="1537861" y="150374"/>
                    <a:pt x="1537861" y="243129"/>
                  </a:cubicBezTo>
                  <a:cubicBezTo>
                    <a:pt x="1537861" y="448312"/>
                    <a:pt x="1748623" y="615551"/>
                    <a:pt x="2007158" y="615551"/>
                  </a:cubicBezTo>
                  <a:cubicBezTo>
                    <a:pt x="2267098" y="615551"/>
                    <a:pt x="2477158" y="448312"/>
                    <a:pt x="2477158" y="243129"/>
                  </a:cubicBezTo>
                  <a:cubicBezTo>
                    <a:pt x="2477158" y="150374"/>
                    <a:pt x="2434303" y="65350"/>
                    <a:pt x="2363346" y="0"/>
                  </a:cubicBezTo>
                  <a:lnTo>
                    <a:pt x="2677633" y="0"/>
                  </a:lnTo>
                  <a:lnTo>
                    <a:pt x="2681069" y="14860"/>
                  </a:lnTo>
                  <a:cubicBezTo>
                    <a:pt x="2690344" y="57600"/>
                    <a:pt x="2694254" y="83395"/>
                    <a:pt x="2694254" y="83395"/>
                  </a:cubicBezTo>
                  <a:cubicBezTo>
                    <a:pt x="3040134" y="277561"/>
                    <a:pt x="2804994" y="706383"/>
                    <a:pt x="2804994" y="706383"/>
                  </a:cubicBezTo>
                  <a:cubicBezTo>
                    <a:pt x="3137214" y="1357179"/>
                    <a:pt x="2652300" y="1578664"/>
                    <a:pt x="2652300" y="1578664"/>
                  </a:cubicBezTo>
                  <a:cubicBezTo>
                    <a:pt x="2652300" y="2215799"/>
                    <a:pt x="1987859" y="1993826"/>
                    <a:pt x="1987859" y="1993826"/>
                  </a:cubicBezTo>
                  <a:cubicBezTo>
                    <a:pt x="2195680" y="2409477"/>
                    <a:pt x="1794186" y="2561687"/>
                    <a:pt x="1794186" y="2561687"/>
                  </a:cubicBezTo>
                  <a:cubicBezTo>
                    <a:pt x="1802723" y="2739143"/>
                    <a:pt x="1708547" y="2839515"/>
                    <a:pt x="1575019" y="2893650"/>
                  </a:cubicBezTo>
                  <a:lnTo>
                    <a:pt x="1538809" y="2905321"/>
                  </a:lnTo>
                  <a:lnTo>
                    <a:pt x="1538809" y="2905320"/>
                  </a:lnTo>
                  <a:lnTo>
                    <a:pt x="1490688" y="2920829"/>
                  </a:lnTo>
                  <a:cubicBezTo>
                    <a:pt x="1197220" y="2994579"/>
                    <a:pt x="797038" y="2908061"/>
                    <a:pt x="797038" y="2908061"/>
                  </a:cubicBezTo>
                  <a:cubicBezTo>
                    <a:pt x="769353" y="2966847"/>
                    <a:pt x="727825" y="3004869"/>
                    <a:pt x="681107" y="3028835"/>
                  </a:cubicBezTo>
                  <a:lnTo>
                    <a:pt x="642730" y="3042653"/>
                  </a:lnTo>
                  <a:lnTo>
                    <a:pt x="642730" y="2655441"/>
                  </a:lnTo>
                  <a:lnTo>
                    <a:pt x="640717" y="2655441"/>
                  </a:lnTo>
                  <a:lnTo>
                    <a:pt x="640717" y="1636550"/>
                  </a:lnTo>
                  <a:cubicBezTo>
                    <a:pt x="637907" y="1640766"/>
                    <a:pt x="634394" y="1644982"/>
                    <a:pt x="631584" y="1649198"/>
                  </a:cubicBezTo>
                  <a:cubicBezTo>
                    <a:pt x="564140" y="1731412"/>
                    <a:pt x="472810" y="1782005"/>
                    <a:pt x="372346" y="1782005"/>
                  </a:cubicBezTo>
                  <a:cubicBezTo>
                    <a:pt x="166502" y="1782005"/>
                    <a:pt x="0" y="1571200"/>
                    <a:pt x="0" y="1311910"/>
                  </a:cubicBezTo>
                  <a:cubicBezTo>
                    <a:pt x="0" y="1052620"/>
                    <a:pt x="166502" y="842518"/>
                    <a:pt x="372346" y="842518"/>
                  </a:cubicBezTo>
                  <a:cubicBezTo>
                    <a:pt x="472810" y="842518"/>
                    <a:pt x="564140" y="892408"/>
                    <a:pt x="631584" y="974622"/>
                  </a:cubicBezTo>
                  <a:cubicBezTo>
                    <a:pt x="634394" y="978838"/>
                    <a:pt x="637907" y="982352"/>
                    <a:pt x="640717" y="987270"/>
                  </a:cubicBezTo>
                  <a:lnTo>
                    <a:pt x="640717" y="0"/>
                  </a:lnTo>
                  <a:close/>
                </a:path>
              </a:pathLst>
            </a:custGeom>
            <a:solidFill>
              <a:schemeClr val="bg2"/>
            </a:solidFill>
            <a:ln w="12700">
              <a:solidFill>
                <a:schemeClr val="bg1"/>
              </a:solidFill>
            </a:ln>
            <a:effectLst/>
          </p:spPr>
          <p:txBody>
            <a:bodyPr wrap="square" anchor="ctr">
              <a:noAutofit/>
            </a:bodyPr>
            <a:lstStyle/>
            <a:p>
              <a:endParaRPr lang="en-US" dirty="0">
                <a:solidFill>
                  <a:schemeClr val="tx1"/>
                </a:solidFill>
              </a:endParaRPr>
            </a:p>
          </p:txBody>
        </p:sp>
      </p:grpSp>
      <p:graphicFrame>
        <p:nvGraphicFramePr>
          <p:cNvPr id="43" name="Table 3">
            <a:extLst>
              <a:ext uri="{FF2B5EF4-FFF2-40B4-BE49-F238E27FC236}">
                <a16:creationId xmlns:a16="http://schemas.microsoft.com/office/drawing/2014/main" id="{3DA8B913-D12E-4441-BF83-D9D6705FAD5B}"/>
              </a:ext>
            </a:extLst>
          </p:cNvPr>
          <p:cNvGraphicFramePr>
            <a:graphicFrameLocks noGrp="1"/>
          </p:cNvGraphicFramePr>
          <p:nvPr>
            <p:extLst>
              <p:ext uri="{D42A27DB-BD31-4B8C-83A1-F6EECF244321}">
                <p14:modId xmlns:p14="http://schemas.microsoft.com/office/powerpoint/2010/main" val="3317207211"/>
              </p:ext>
            </p:extLst>
          </p:nvPr>
        </p:nvGraphicFramePr>
        <p:xfrm>
          <a:off x="5001583" y="1388954"/>
          <a:ext cx="4725511" cy="1651000"/>
        </p:xfrm>
        <a:graphic>
          <a:graphicData uri="http://schemas.openxmlformats.org/drawingml/2006/table">
            <a:tbl>
              <a:tblPr bandRow="1">
                <a:tableStyleId>{7DF18680-E054-41AD-8BC1-D1AEF772440D}</a:tableStyleId>
              </a:tblPr>
              <a:tblGrid>
                <a:gridCol w="903605">
                  <a:extLst>
                    <a:ext uri="{9D8B030D-6E8A-4147-A177-3AD203B41FA5}">
                      <a16:colId xmlns:a16="http://schemas.microsoft.com/office/drawing/2014/main" val="310575128"/>
                    </a:ext>
                  </a:extLst>
                </a:gridCol>
                <a:gridCol w="3821906">
                  <a:extLst>
                    <a:ext uri="{9D8B030D-6E8A-4147-A177-3AD203B41FA5}">
                      <a16:colId xmlns:a16="http://schemas.microsoft.com/office/drawing/2014/main" val="3128593494"/>
                    </a:ext>
                  </a:extLst>
                </a:gridCol>
              </a:tblGrid>
              <a:tr h="370840">
                <a:tc>
                  <a:txBody>
                    <a:bodyPr/>
                    <a:lstStyle/>
                    <a:p>
                      <a:pPr algn="ctr"/>
                      <a:r>
                        <a:rPr lang="en-GB" sz="1100" b="1" dirty="0">
                          <a:solidFill>
                            <a:srgbClr val="5C9EE6"/>
                          </a:solidFill>
                        </a:rPr>
                        <a:t>REASON</a:t>
                      </a:r>
                    </a:p>
                  </a:txBody>
                  <a:tcPr anchor="ctr"/>
                </a:tc>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GB" sz="1100" i="0" dirty="0">
                          <a:solidFill>
                            <a:srgbClr val="595959"/>
                          </a:solidFill>
                        </a:rPr>
                        <a:t>Why is == used instead of = in line 2?</a:t>
                      </a:r>
                    </a:p>
                    <a:p>
                      <a:endParaRPr lang="en-GB" sz="1100" dirty="0">
                        <a:solidFill>
                          <a:srgbClr val="595959"/>
                        </a:solidFill>
                      </a:endParaRPr>
                    </a:p>
                  </a:txBody>
                  <a:tcPr anchor="ctr"/>
                </a:tc>
                <a:extLst>
                  <a:ext uri="{0D108BD9-81ED-4DB2-BD59-A6C34878D82A}">
                    <a16:rowId xmlns:a16="http://schemas.microsoft.com/office/drawing/2014/main" val="2913547773"/>
                  </a:ext>
                </a:extLst>
              </a:tr>
              <a:tr h="370840">
                <a:tc rowSpan="3">
                  <a:txBody>
                    <a:bodyPr/>
                    <a:lstStyle/>
                    <a:p>
                      <a:pPr algn="ctr"/>
                      <a:endParaRPr lang="en-GB" sz="1100" dirty="0">
                        <a:solidFill>
                          <a:srgbClr val="EA5362"/>
                        </a:solidFill>
                      </a:endParaRPr>
                    </a:p>
                  </a:txBody>
                  <a:tcPr anchor="ctr"/>
                </a:tc>
                <a:tc>
                  <a:txBody>
                    <a:bodyPr/>
                    <a:lstStyle/>
                    <a:p>
                      <a:r>
                        <a:rPr lang="en-GB" sz="1100" i="0" dirty="0" smtClean="0">
                          <a:solidFill>
                            <a:srgbClr val="595959"/>
                          </a:solidFill>
                        </a:rPr>
                        <a:t>==</a:t>
                      </a:r>
                      <a:r>
                        <a:rPr lang="en-GB" sz="1100" i="0" baseline="0" dirty="0" smtClean="0">
                          <a:solidFill>
                            <a:srgbClr val="595959"/>
                          </a:solidFill>
                        </a:rPr>
                        <a:t> means is equal to, = means to assign a value</a:t>
                      </a:r>
                      <a:endParaRPr lang="en-GB" sz="1100" i="0" dirty="0">
                        <a:solidFill>
                          <a:srgbClr val="595959"/>
                        </a:solidFill>
                      </a:endParaRPr>
                    </a:p>
                  </a:txBody>
                  <a:tcPr anchor="ctr"/>
                </a:tc>
                <a:extLst>
                  <a:ext uri="{0D108BD9-81ED-4DB2-BD59-A6C34878D82A}">
                    <a16:rowId xmlns:a16="http://schemas.microsoft.com/office/drawing/2014/main" val="2987107061"/>
                  </a:ext>
                </a:extLst>
              </a:tr>
              <a:tr h="370840">
                <a:tc vMerge="1">
                  <a:txBody>
                    <a:bodyPr/>
                    <a:lstStyle/>
                    <a:p>
                      <a:pPr algn="ctr"/>
                      <a:endParaRPr lang="en-GB" sz="1100" dirty="0">
                        <a:solidFill>
                          <a:srgbClr val="EA5362"/>
                        </a:solidFill>
                      </a:endParaRPr>
                    </a:p>
                  </a:txBody>
                  <a:tcPr anchor="ctr"/>
                </a:tc>
                <a:tc>
                  <a:txBody>
                    <a:bodyPr/>
                    <a:lstStyle/>
                    <a:p>
                      <a:r>
                        <a:rPr lang="en-GB" sz="1100" i="0" dirty="0">
                          <a:solidFill>
                            <a:srgbClr val="595959"/>
                          </a:solidFill>
                        </a:rPr>
                        <a:t>What advantage would there be to using “</a:t>
                      </a:r>
                      <a:r>
                        <a:rPr lang="en-GB" sz="1100" i="0" dirty="0" err="1">
                          <a:solidFill>
                            <a:srgbClr val="595959"/>
                          </a:solidFill>
                        </a:rPr>
                        <a:t>elif</a:t>
                      </a:r>
                      <a:r>
                        <a:rPr lang="en-GB" sz="1100" i="0" dirty="0">
                          <a:solidFill>
                            <a:srgbClr val="595959"/>
                          </a:solidFill>
                        </a:rPr>
                        <a:t>” instead of “if” in lines 4 and 6?</a:t>
                      </a:r>
                    </a:p>
                  </a:txBody>
                  <a:tcPr anchor="ctr"/>
                </a:tc>
                <a:extLst>
                  <a:ext uri="{0D108BD9-81ED-4DB2-BD59-A6C34878D82A}">
                    <a16:rowId xmlns:a16="http://schemas.microsoft.com/office/drawing/2014/main" val="396520344"/>
                  </a:ext>
                </a:extLst>
              </a:tr>
              <a:tr h="370840">
                <a:tc vMerge="1">
                  <a:txBody>
                    <a:bodyPr/>
                    <a:lstStyle/>
                    <a:p>
                      <a:pPr algn="ctr"/>
                      <a:endParaRPr lang="en-GB" sz="1100" dirty="0">
                        <a:solidFill>
                          <a:srgbClr val="EA5362"/>
                        </a:solidFill>
                      </a:endParaRPr>
                    </a:p>
                  </a:txBody>
                  <a:tcPr anchor="ctr"/>
                </a:tc>
                <a:tc>
                  <a:txBody>
                    <a:bodyPr/>
                    <a:lstStyle/>
                    <a:p>
                      <a:r>
                        <a:rPr lang="en-GB" sz="1100" i="0" dirty="0" smtClean="0">
                          <a:solidFill>
                            <a:srgbClr val="595959"/>
                          </a:solidFill>
                        </a:rPr>
                        <a:t>The code would be more efficient as lines</a:t>
                      </a:r>
                      <a:r>
                        <a:rPr lang="en-GB" sz="1100" i="0" baseline="0" dirty="0" smtClean="0">
                          <a:solidFill>
                            <a:srgbClr val="595959"/>
                          </a:solidFill>
                        </a:rPr>
                        <a:t> 4 and 6 would not run if the statement for line 2 was false</a:t>
                      </a:r>
                      <a:endParaRPr lang="en-GB" sz="1100" i="0" dirty="0">
                        <a:solidFill>
                          <a:srgbClr val="595959"/>
                        </a:solidFill>
                      </a:endParaRPr>
                    </a:p>
                  </a:txBody>
                  <a:tcPr anchor="ctr"/>
                </a:tc>
                <a:extLst>
                  <a:ext uri="{0D108BD9-81ED-4DB2-BD59-A6C34878D82A}">
                    <a16:rowId xmlns:a16="http://schemas.microsoft.com/office/drawing/2014/main" val="1964688564"/>
                  </a:ext>
                </a:extLst>
              </a:tr>
            </a:tbl>
          </a:graphicData>
        </a:graphic>
      </p:graphicFrame>
      <p:grpSp>
        <p:nvGrpSpPr>
          <p:cNvPr id="44" name="Group 43">
            <a:extLst>
              <a:ext uri="{FF2B5EF4-FFF2-40B4-BE49-F238E27FC236}">
                <a16:creationId xmlns:a16="http://schemas.microsoft.com/office/drawing/2014/main" id="{4EB15EA8-E1D4-405B-BECE-CDCA977F23A2}"/>
              </a:ext>
            </a:extLst>
          </p:cNvPr>
          <p:cNvGrpSpPr/>
          <p:nvPr/>
        </p:nvGrpSpPr>
        <p:grpSpPr>
          <a:xfrm>
            <a:off x="5082556" y="1913576"/>
            <a:ext cx="782293" cy="586596"/>
            <a:chOff x="5530362" y="2594055"/>
            <a:chExt cx="782293" cy="586596"/>
          </a:xfrm>
        </p:grpSpPr>
        <p:sp>
          <p:nvSpPr>
            <p:cNvPr id="45" name="Freeform 78">
              <a:extLst>
                <a:ext uri="{FF2B5EF4-FFF2-40B4-BE49-F238E27FC236}">
                  <a16:creationId xmlns:a16="http://schemas.microsoft.com/office/drawing/2014/main" id="{AB3C6A06-DDE3-4AD5-AA95-19BFEEA27DAA}"/>
                </a:ext>
              </a:extLst>
            </p:cNvPr>
            <p:cNvSpPr>
              <a:spLocks noChangeArrowheads="1"/>
            </p:cNvSpPr>
            <p:nvPr/>
          </p:nvSpPr>
          <p:spPr bwMode="auto">
            <a:xfrm>
              <a:off x="5537339" y="2858073"/>
              <a:ext cx="324184" cy="227077"/>
            </a:xfrm>
            <a:custGeom>
              <a:avLst/>
              <a:gdLst>
                <a:gd name="connsiteX0" fmla="*/ 0 w 3081600"/>
                <a:gd name="connsiteY0" fmla="*/ 0 h 2158531"/>
                <a:gd name="connsiteX1" fmla="*/ 734914 w 3081600"/>
                <a:gd name="connsiteY1" fmla="*/ 0 h 2158531"/>
                <a:gd name="connsiteX2" fmla="*/ 621127 w 3081600"/>
                <a:gd name="connsiteY2" fmla="*/ 243129 h 2158531"/>
                <a:gd name="connsiteX3" fmla="*/ 1091026 w 3081600"/>
                <a:gd name="connsiteY3" fmla="*/ 615551 h 2158531"/>
                <a:gd name="connsiteX4" fmla="*/ 1560223 w 3081600"/>
                <a:gd name="connsiteY4" fmla="*/ 243129 h 2158531"/>
                <a:gd name="connsiteX5" fmla="*/ 1445733 w 3081600"/>
                <a:gd name="connsiteY5" fmla="*/ 0 h 2158531"/>
                <a:gd name="connsiteX6" fmla="*/ 2450152 w 3081600"/>
                <a:gd name="connsiteY6" fmla="*/ 0 h 2158531"/>
                <a:gd name="connsiteX7" fmla="*/ 2450152 w 3081600"/>
                <a:gd name="connsiteY7" fmla="*/ 974622 h 2158531"/>
                <a:gd name="connsiteX8" fmla="*/ 2459985 w 3081600"/>
                <a:gd name="connsiteY8" fmla="*/ 963379 h 2158531"/>
                <a:gd name="connsiteX9" fmla="*/ 2709334 w 3081600"/>
                <a:gd name="connsiteY9" fmla="*/ 842518 h 2158531"/>
                <a:gd name="connsiteX10" fmla="*/ 3081600 w 3081600"/>
                <a:gd name="connsiteY10" fmla="*/ 1311910 h 2158531"/>
                <a:gd name="connsiteX11" fmla="*/ 2709334 w 3081600"/>
                <a:gd name="connsiteY11" fmla="*/ 1782005 h 2158531"/>
                <a:gd name="connsiteX12" fmla="*/ 2459985 w 3081600"/>
                <a:gd name="connsiteY12" fmla="*/ 1660441 h 2158531"/>
                <a:gd name="connsiteX13" fmla="*/ 2450152 w 3081600"/>
                <a:gd name="connsiteY13" fmla="*/ 1649198 h 2158531"/>
                <a:gd name="connsiteX14" fmla="*/ 2450152 w 3081600"/>
                <a:gd name="connsiteY14" fmla="*/ 2158531 h 2158531"/>
                <a:gd name="connsiteX15" fmla="*/ 2420529 w 3081600"/>
                <a:gd name="connsiteY15" fmla="*/ 2152181 h 2158531"/>
                <a:gd name="connsiteX16" fmla="*/ 2158580 w 3081600"/>
                <a:gd name="connsiteY16" fmla="*/ 2049442 h 2158531"/>
                <a:gd name="connsiteX17" fmla="*/ 1521459 w 3081600"/>
                <a:gd name="connsiteY17" fmla="*/ 1356691 h 2158531"/>
                <a:gd name="connsiteX18" fmla="*/ 261364 w 3081600"/>
                <a:gd name="connsiteY18" fmla="*/ 679063 h 2158531"/>
                <a:gd name="connsiteX19" fmla="*/ 39884 w 3081600"/>
                <a:gd name="connsiteY19" fmla="*/ 97543 h 2158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081600" h="2158531">
                  <a:moveTo>
                    <a:pt x="0" y="0"/>
                  </a:moveTo>
                  <a:lnTo>
                    <a:pt x="734914" y="0"/>
                  </a:lnTo>
                  <a:cubicBezTo>
                    <a:pt x="663973" y="65350"/>
                    <a:pt x="621127" y="150374"/>
                    <a:pt x="621127" y="243129"/>
                  </a:cubicBezTo>
                  <a:cubicBezTo>
                    <a:pt x="621127" y="448312"/>
                    <a:pt x="831142" y="615551"/>
                    <a:pt x="1091026" y="615551"/>
                  </a:cubicBezTo>
                  <a:cubicBezTo>
                    <a:pt x="1349506" y="615551"/>
                    <a:pt x="1560223" y="448312"/>
                    <a:pt x="1560223" y="243129"/>
                  </a:cubicBezTo>
                  <a:cubicBezTo>
                    <a:pt x="1560223" y="150374"/>
                    <a:pt x="1517377" y="65350"/>
                    <a:pt x="1445733" y="0"/>
                  </a:cubicBezTo>
                  <a:lnTo>
                    <a:pt x="2450152" y="0"/>
                  </a:lnTo>
                  <a:lnTo>
                    <a:pt x="2450152" y="974622"/>
                  </a:lnTo>
                  <a:cubicBezTo>
                    <a:pt x="2453664" y="970406"/>
                    <a:pt x="2457176" y="966893"/>
                    <a:pt x="2459985" y="963379"/>
                  </a:cubicBezTo>
                  <a:cubicBezTo>
                    <a:pt x="2526010" y="888192"/>
                    <a:pt x="2613106" y="842518"/>
                    <a:pt x="2709334" y="842518"/>
                  </a:cubicBezTo>
                  <a:cubicBezTo>
                    <a:pt x="2914432" y="842518"/>
                    <a:pt x="3081600" y="1052620"/>
                    <a:pt x="3081600" y="1311910"/>
                  </a:cubicBezTo>
                  <a:cubicBezTo>
                    <a:pt x="3081600" y="1571200"/>
                    <a:pt x="2914432" y="1782005"/>
                    <a:pt x="2709334" y="1782005"/>
                  </a:cubicBezTo>
                  <a:cubicBezTo>
                    <a:pt x="2613106" y="1782005"/>
                    <a:pt x="2526010" y="1735628"/>
                    <a:pt x="2459985" y="1660441"/>
                  </a:cubicBezTo>
                  <a:cubicBezTo>
                    <a:pt x="2457176" y="1656928"/>
                    <a:pt x="2453664" y="1652712"/>
                    <a:pt x="2450152" y="1649198"/>
                  </a:cubicBezTo>
                  <a:lnTo>
                    <a:pt x="2450152" y="2158531"/>
                  </a:lnTo>
                  <a:lnTo>
                    <a:pt x="2420529" y="2152181"/>
                  </a:lnTo>
                  <a:cubicBezTo>
                    <a:pt x="2251303" y="2110325"/>
                    <a:pt x="2158580" y="2049442"/>
                    <a:pt x="2158580" y="2049442"/>
                  </a:cubicBezTo>
                  <a:cubicBezTo>
                    <a:pt x="1438526" y="2007486"/>
                    <a:pt x="1521459" y="1356691"/>
                    <a:pt x="1521459" y="1356691"/>
                  </a:cubicBezTo>
                  <a:cubicBezTo>
                    <a:pt x="178431" y="1440114"/>
                    <a:pt x="261364" y="679063"/>
                    <a:pt x="261364" y="679063"/>
                  </a:cubicBezTo>
                  <a:cubicBezTo>
                    <a:pt x="-112323" y="484898"/>
                    <a:pt x="39884" y="97543"/>
                    <a:pt x="39884" y="97543"/>
                  </a:cubicBezTo>
                  <a:close/>
                </a:path>
              </a:pathLst>
            </a:custGeom>
            <a:solidFill>
              <a:schemeClr val="bg2"/>
            </a:solidFill>
            <a:ln w="12700">
              <a:solidFill>
                <a:schemeClr val="bg1"/>
              </a:solidFill>
            </a:ln>
            <a:effectLst/>
          </p:spPr>
          <p:txBody>
            <a:bodyPr wrap="square" anchor="ctr">
              <a:noAutofit/>
            </a:bodyPr>
            <a:lstStyle/>
            <a:p>
              <a:endParaRPr lang="en-US"/>
            </a:p>
          </p:txBody>
        </p:sp>
        <p:sp>
          <p:nvSpPr>
            <p:cNvPr id="46" name="Freeform 76">
              <a:extLst>
                <a:ext uri="{FF2B5EF4-FFF2-40B4-BE49-F238E27FC236}">
                  <a16:creationId xmlns:a16="http://schemas.microsoft.com/office/drawing/2014/main" id="{090F7431-A7E3-4457-8086-FE9F148DD9BA}"/>
                </a:ext>
              </a:extLst>
            </p:cNvPr>
            <p:cNvSpPr>
              <a:spLocks noChangeArrowheads="1"/>
            </p:cNvSpPr>
            <p:nvPr/>
          </p:nvSpPr>
          <p:spPr bwMode="auto">
            <a:xfrm>
              <a:off x="6072799" y="2608108"/>
              <a:ext cx="214226" cy="314751"/>
            </a:xfrm>
            <a:custGeom>
              <a:avLst/>
              <a:gdLst>
                <a:gd name="connsiteX0" fmla="*/ 0 w 2036369"/>
                <a:gd name="connsiteY0" fmla="*/ 0 h 2991932"/>
                <a:gd name="connsiteX1" fmla="*/ 12922 w 2036369"/>
                <a:gd name="connsiteY1" fmla="*/ 3469 h 2991932"/>
                <a:gd name="connsiteX2" fmla="*/ 958695 w 2036369"/>
                <a:gd name="connsiteY2" fmla="*/ 839331 h 2991932"/>
                <a:gd name="connsiteX3" fmla="*/ 1498736 w 2036369"/>
                <a:gd name="connsiteY3" fmla="*/ 1600869 h 2991932"/>
                <a:gd name="connsiteX4" fmla="*/ 2028623 w 2036369"/>
                <a:gd name="connsiteY4" fmla="*/ 2342894 h 2991932"/>
                <a:gd name="connsiteX5" fmla="*/ 2036369 w 2036369"/>
                <a:gd name="connsiteY5" fmla="*/ 2376382 h 2991932"/>
                <a:gd name="connsiteX6" fmla="*/ 1722231 w 2036369"/>
                <a:gd name="connsiteY6" fmla="*/ 2376382 h 2991932"/>
                <a:gd name="connsiteX7" fmla="*/ 1836017 w 2036369"/>
                <a:gd name="connsiteY7" fmla="*/ 2619510 h 2991932"/>
                <a:gd name="connsiteX8" fmla="*/ 1366126 w 2036369"/>
                <a:gd name="connsiteY8" fmla="*/ 2991932 h 2991932"/>
                <a:gd name="connsiteX9" fmla="*/ 896937 w 2036369"/>
                <a:gd name="connsiteY9" fmla="*/ 2619510 h 2991932"/>
                <a:gd name="connsiteX10" fmla="*/ 1010722 w 2036369"/>
                <a:gd name="connsiteY10" fmla="*/ 2376382 h 2991932"/>
                <a:gd name="connsiteX11" fmla="*/ 0 w 2036369"/>
                <a:gd name="connsiteY11" fmla="*/ 2376382 h 2991932"/>
                <a:gd name="connsiteX12" fmla="*/ 0 w 2036369"/>
                <a:gd name="connsiteY12" fmla="*/ 1381382 h 2991932"/>
                <a:gd name="connsiteX13" fmla="*/ 217035 w 2036369"/>
                <a:gd name="connsiteY13" fmla="*/ 1469920 h 2991932"/>
                <a:gd name="connsiteX14" fmla="*/ 589998 w 2036369"/>
                <a:gd name="connsiteY14" fmla="*/ 999825 h 2991932"/>
                <a:gd name="connsiteX15" fmla="*/ 217035 w 2036369"/>
                <a:gd name="connsiteY15" fmla="*/ 530433 h 2991932"/>
                <a:gd name="connsiteX16" fmla="*/ 0 w 2036369"/>
                <a:gd name="connsiteY16" fmla="*/ 618268 h 299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36369" h="2991932">
                  <a:moveTo>
                    <a:pt x="0" y="0"/>
                  </a:moveTo>
                  <a:lnTo>
                    <a:pt x="12922" y="3469"/>
                  </a:lnTo>
                  <a:cubicBezTo>
                    <a:pt x="684073" y="230813"/>
                    <a:pt x="958695" y="839331"/>
                    <a:pt x="958695" y="839331"/>
                  </a:cubicBezTo>
                  <a:cubicBezTo>
                    <a:pt x="1457269" y="839331"/>
                    <a:pt x="1498736" y="1600869"/>
                    <a:pt x="1498736" y="1600869"/>
                  </a:cubicBezTo>
                  <a:cubicBezTo>
                    <a:pt x="1830956" y="1694538"/>
                    <a:pt x="1976577" y="2130678"/>
                    <a:pt x="2028623" y="2342894"/>
                  </a:cubicBezTo>
                  <a:lnTo>
                    <a:pt x="2036369" y="2376382"/>
                  </a:lnTo>
                  <a:lnTo>
                    <a:pt x="1722231" y="2376382"/>
                  </a:lnTo>
                  <a:cubicBezTo>
                    <a:pt x="1793172" y="2441731"/>
                    <a:pt x="1836017" y="2526756"/>
                    <a:pt x="1836017" y="2619510"/>
                  </a:cubicBezTo>
                  <a:cubicBezTo>
                    <a:pt x="1836017" y="2824694"/>
                    <a:pt x="1626006" y="2991932"/>
                    <a:pt x="1366126" y="2991932"/>
                  </a:cubicBezTo>
                  <a:cubicBezTo>
                    <a:pt x="1107651" y="2991932"/>
                    <a:pt x="896937" y="2824694"/>
                    <a:pt x="896937" y="2619510"/>
                  </a:cubicBezTo>
                  <a:cubicBezTo>
                    <a:pt x="896937" y="2526756"/>
                    <a:pt x="939782" y="2441731"/>
                    <a:pt x="1010722" y="2376382"/>
                  </a:cubicBezTo>
                  <a:lnTo>
                    <a:pt x="0" y="2376382"/>
                  </a:lnTo>
                  <a:lnTo>
                    <a:pt x="0" y="1381382"/>
                  </a:lnTo>
                  <a:cubicBezTo>
                    <a:pt x="61107" y="1436894"/>
                    <a:pt x="136261" y="1469920"/>
                    <a:pt x="217035" y="1469920"/>
                  </a:cubicBezTo>
                  <a:cubicBezTo>
                    <a:pt x="422832" y="1469920"/>
                    <a:pt x="589998" y="1259115"/>
                    <a:pt x="589998" y="999825"/>
                  </a:cubicBezTo>
                  <a:cubicBezTo>
                    <a:pt x="589998" y="740535"/>
                    <a:pt x="422832" y="530433"/>
                    <a:pt x="217035" y="530433"/>
                  </a:cubicBezTo>
                  <a:cubicBezTo>
                    <a:pt x="136261" y="530433"/>
                    <a:pt x="61107" y="562756"/>
                    <a:pt x="0" y="618268"/>
                  </a:cubicBezTo>
                  <a:close/>
                </a:path>
              </a:pathLst>
            </a:custGeom>
            <a:solidFill>
              <a:schemeClr val="bg2"/>
            </a:solidFill>
            <a:ln w="12700">
              <a:solidFill>
                <a:schemeClr val="bg1"/>
              </a:solidFill>
            </a:ln>
            <a:effectLst/>
          </p:spPr>
          <p:txBody>
            <a:bodyPr wrap="square" anchor="ctr">
              <a:noAutofit/>
            </a:bodyPr>
            <a:lstStyle/>
            <a:p>
              <a:endParaRPr lang="en-US"/>
            </a:p>
          </p:txBody>
        </p:sp>
        <p:sp>
          <p:nvSpPr>
            <p:cNvPr id="47" name="Freeform 73">
              <a:extLst>
                <a:ext uri="{FF2B5EF4-FFF2-40B4-BE49-F238E27FC236}">
                  <a16:creationId xmlns:a16="http://schemas.microsoft.com/office/drawing/2014/main" id="{26E7325A-732C-4D58-87EB-E202532678AF}"/>
                </a:ext>
              </a:extLst>
            </p:cNvPr>
            <p:cNvSpPr>
              <a:spLocks noChangeArrowheads="1"/>
            </p:cNvSpPr>
            <p:nvPr/>
          </p:nvSpPr>
          <p:spPr bwMode="auto">
            <a:xfrm>
              <a:off x="5730899" y="2594055"/>
              <a:ext cx="405382" cy="263944"/>
            </a:xfrm>
            <a:custGeom>
              <a:avLst/>
              <a:gdLst>
                <a:gd name="connsiteX0" fmla="*/ 1670189 w 3853452"/>
                <a:gd name="connsiteY0" fmla="*/ 3 h 2508981"/>
                <a:gd name="connsiteX1" fmla="*/ 2090495 w 3853452"/>
                <a:gd name="connsiteY1" fmla="*/ 156254 h 2508981"/>
                <a:gd name="connsiteX2" fmla="*/ 3069967 w 3853452"/>
                <a:gd name="connsiteY2" fmla="*/ 85249 h 2508981"/>
                <a:gd name="connsiteX3" fmla="*/ 3254183 w 3853452"/>
                <a:gd name="connsiteY3" fmla="*/ 134709 h 2508981"/>
                <a:gd name="connsiteX4" fmla="*/ 3254183 w 3853452"/>
                <a:gd name="connsiteY4" fmla="*/ 760653 h 2508981"/>
                <a:gd name="connsiteX5" fmla="*/ 3264018 w 3853452"/>
                <a:gd name="connsiteY5" fmla="*/ 751522 h 2508981"/>
                <a:gd name="connsiteX6" fmla="*/ 3480402 w 3853452"/>
                <a:gd name="connsiteY6" fmla="*/ 663719 h 2508981"/>
                <a:gd name="connsiteX7" fmla="*/ 3853452 w 3853452"/>
                <a:gd name="connsiteY7" fmla="*/ 1132937 h 2508981"/>
                <a:gd name="connsiteX8" fmla="*/ 3480402 w 3853452"/>
                <a:gd name="connsiteY8" fmla="*/ 1602857 h 2508981"/>
                <a:gd name="connsiteX9" fmla="*/ 3264018 w 3853452"/>
                <a:gd name="connsiteY9" fmla="*/ 1514352 h 2508981"/>
                <a:gd name="connsiteX10" fmla="*/ 3254183 w 3853452"/>
                <a:gd name="connsiteY10" fmla="*/ 1505220 h 2508981"/>
                <a:gd name="connsiteX11" fmla="*/ 3254183 w 3853452"/>
                <a:gd name="connsiteY11" fmla="*/ 2508981 h 2508981"/>
                <a:gd name="connsiteX12" fmla="*/ 2292400 w 3853452"/>
                <a:gd name="connsiteY12" fmla="*/ 2508981 h 2508981"/>
                <a:gd name="connsiteX13" fmla="*/ 2406212 w 3853452"/>
                <a:gd name="connsiteY13" fmla="*/ 2266645 h 2508981"/>
                <a:gd name="connsiteX14" fmla="*/ 1936211 w 3853452"/>
                <a:gd name="connsiteY14" fmla="*/ 1893659 h 2508981"/>
                <a:gd name="connsiteX15" fmla="*/ 1466911 w 3853452"/>
                <a:gd name="connsiteY15" fmla="*/ 2266645 h 2508981"/>
                <a:gd name="connsiteX16" fmla="*/ 1581426 w 3853452"/>
                <a:gd name="connsiteY16" fmla="*/ 2508981 h 2508981"/>
                <a:gd name="connsiteX17" fmla="*/ 609105 w 3853452"/>
                <a:gd name="connsiteY17" fmla="*/ 2508981 h 2508981"/>
                <a:gd name="connsiteX18" fmla="*/ 609105 w 3853452"/>
                <a:gd name="connsiteY18" fmla="*/ 1496089 h 2508981"/>
                <a:gd name="connsiteX19" fmla="*/ 599270 w 3853452"/>
                <a:gd name="connsiteY19" fmla="*/ 1505220 h 2508981"/>
                <a:gd name="connsiteX20" fmla="*/ 373051 w 3853452"/>
                <a:gd name="connsiteY20" fmla="*/ 1602857 h 2508981"/>
                <a:gd name="connsiteX21" fmla="*/ 0 w 3853452"/>
                <a:gd name="connsiteY21" fmla="*/ 1132937 h 2508981"/>
                <a:gd name="connsiteX22" fmla="*/ 373051 w 3853452"/>
                <a:gd name="connsiteY22" fmla="*/ 663719 h 2508981"/>
                <a:gd name="connsiteX23" fmla="*/ 599270 w 3853452"/>
                <a:gd name="connsiteY23" fmla="*/ 760653 h 2508981"/>
                <a:gd name="connsiteX24" fmla="*/ 609105 w 3853452"/>
                <a:gd name="connsiteY24" fmla="*/ 770487 h 2508981"/>
                <a:gd name="connsiteX25" fmla="*/ 609105 w 3853452"/>
                <a:gd name="connsiteY25" fmla="*/ 268384 h 2508981"/>
                <a:gd name="connsiteX26" fmla="*/ 633107 w 3853452"/>
                <a:gd name="connsiteY26" fmla="*/ 221786 h 2508981"/>
                <a:gd name="connsiteX27" fmla="*/ 1287996 w 3853452"/>
                <a:gd name="connsiteY27" fmla="*/ 128446 h 2508981"/>
                <a:gd name="connsiteX28" fmla="*/ 1670189 w 3853452"/>
                <a:gd name="connsiteY28" fmla="*/ 3 h 2508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853452" h="2508981">
                  <a:moveTo>
                    <a:pt x="1670189" y="3"/>
                  </a:moveTo>
                  <a:cubicBezTo>
                    <a:pt x="1920326" y="-775"/>
                    <a:pt x="2090495" y="156254"/>
                    <a:pt x="2090495" y="156254"/>
                  </a:cubicBezTo>
                  <a:cubicBezTo>
                    <a:pt x="2474792" y="38560"/>
                    <a:pt x="2799329" y="30754"/>
                    <a:pt x="3069967" y="85249"/>
                  </a:cubicBezTo>
                  <a:lnTo>
                    <a:pt x="3254183" y="134709"/>
                  </a:lnTo>
                  <a:lnTo>
                    <a:pt x="3254183" y="760653"/>
                  </a:lnTo>
                  <a:cubicBezTo>
                    <a:pt x="3256993" y="757141"/>
                    <a:pt x="3260506" y="754331"/>
                    <a:pt x="3264018" y="751522"/>
                  </a:cubicBezTo>
                  <a:cubicBezTo>
                    <a:pt x="3324437" y="696030"/>
                    <a:pt x="3399609" y="663719"/>
                    <a:pt x="3480402" y="663719"/>
                  </a:cubicBezTo>
                  <a:cubicBezTo>
                    <a:pt x="3686247" y="663719"/>
                    <a:pt x="3853452" y="873743"/>
                    <a:pt x="3853452" y="1132937"/>
                  </a:cubicBezTo>
                  <a:cubicBezTo>
                    <a:pt x="3853452" y="1392130"/>
                    <a:pt x="3686247" y="1602857"/>
                    <a:pt x="3480402" y="1602857"/>
                  </a:cubicBezTo>
                  <a:cubicBezTo>
                    <a:pt x="3399609" y="1602857"/>
                    <a:pt x="3324437" y="1569843"/>
                    <a:pt x="3264018" y="1514352"/>
                  </a:cubicBezTo>
                  <a:cubicBezTo>
                    <a:pt x="3260506" y="1511542"/>
                    <a:pt x="3256993" y="1508732"/>
                    <a:pt x="3254183" y="1505220"/>
                  </a:cubicBezTo>
                  <a:lnTo>
                    <a:pt x="3254183" y="2508981"/>
                  </a:lnTo>
                  <a:lnTo>
                    <a:pt x="2292400" y="2508981"/>
                  </a:lnTo>
                  <a:cubicBezTo>
                    <a:pt x="2363357" y="2443655"/>
                    <a:pt x="2406212" y="2359365"/>
                    <a:pt x="2406212" y="2266645"/>
                  </a:cubicBezTo>
                  <a:cubicBezTo>
                    <a:pt x="2406212" y="2060836"/>
                    <a:pt x="2196152" y="1893659"/>
                    <a:pt x="1936211" y="1893659"/>
                  </a:cubicBezTo>
                  <a:cubicBezTo>
                    <a:pt x="1677674" y="1893659"/>
                    <a:pt x="1466911" y="2060836"/>
                    <a:pt x="1466911" y="2266645"/>
                  </a:cubicBezTo>
                  <a:cubicBezTo>
                    <a:pt x="1466911" y="2359365"/>
                    <a:pt x="1509766" y="2443655"/>
                    <a:pt x="1581426" y="2508981"/>
                  </a:cubicBezTo>
                  <a:lnTo>
                    <a:pt x="609105" y="2508981"/>
                  </a:lnTo>
                  <a:lnTo>
                    <a:pt x="609105" y="1496089"/>
                  </a:lnTo>
                  <a:lnTo>
                    <a:pt x="599270" y="1505220"/>
                  </a:lnTo>
                  <a:cubicBezTo>
                    <a:pt x="536743" y="1566331"/>
                    <a:pt x="458059" y="1602857"/>
                    <a:pt x="373051" y="1602857"/>
                  </a:cubicBezTo>
                  <a:cubicBezTo>
                    <a:pt x="166503" y="1602857"/>
                    <a:pt x="0" y="1392130"/>
                    <a:pt x="0" y="1132937"/>
                  </a:cubicBezTo>
                  <a:cubicBezTo>
                    <a:pt x="0" y="873743"/>
                    <a:pt x="166503" y="663719"/>
                    <a:pt x="373051" y="663719"/>
                  </a:cubicBezTo>
                  <a:cubicBezTo>
                    <a:pt x="458059" y="663719"/>
                    <a:pt x="536743" y="700245"/>
                    <a:pt x="599270" y="760653"/>
                  </a:cubicBezTo>
                  <a:cubicBezTo>
                    <a:pt x="602783" y="764165"/>
                    <a:pt x="605593" y="766975"/>
                    <a:pt x="609105" y="770487"/>
                  </a:cubicBezTo>
                  <a:lnTo>
                    <a:pt x="609105" y="268384"/>
                  </a:lnTo>
                  <a:lnTo>
                    <a:pt x="633107" y="221786"/>
                  </a:lnTo>
                  <a:cubicBezTo>
                    <a:pt x="837362" y="-102664"/>
                    <a:pt x="1287996" y="128446"/>
                    <a:pt x="1287996" y="128446"/>
                  </a:cubicBezTo>
                  <a:cubicBezTo>
                    <a:pt x="1426269" y="33315"/>
                    <a:pt x="1556490" y="357"/>
                    <a:pt x="1670189" y="3"/>
                  </a:cubicBezTo>
                  <a:close/>
                </a:path>
              </a:pathLst>
            </a:custGeom>
            <a:solidFill>
              <a:schemeClr val="bg2"/>
            </a:solidFill>
            <a:ln w="12700">
              <a:solidFill>
                <a:schemeClr val="bg1"/>
              </a:solidFill>
            </a:ln>
            <a:effectLst/>
          </p:spPr>
          <p:txBody>
            <a:bodyPr wrap="square" anchor="ctr">
              <a:noAutofit/>
            </a:bodyPr>
            <a:lstStyle/>
            <a:p>
              <a:endParaRPr lang="en-US"/>
            </a:p>
          </p:txBody>
        </p:sp>
        <p:sp>
          <p:nvSpPr>
            <p:cNvPr id="48" name="Freeform 71">
              <a:extLst>
                <a:ext uri="{FF2B5EF4-FFF2-40B4-BE49-F238E27FC236}">
                  <a16:creationId xmlns:a16="http://schemas.microsoft.com/office/drawing/2014/main" id="{4E1364EA-81C7-4347-92EF-5ED88923FCBF}"/>
                </a:ext>
              </a:extLst>
            </p:cNvPr>
            <p:cNvSpPr>
              <a:spLocks noChangeArrowheads="1"/>
            </p:cNvSpPr>
            <p:nvPr/>
          </p:nvSpPr>
          <p:spPr bwMode="auto">
            <a:xfrm>
              <a:off x="5530362" y="2616203"/>
              <a:ext cx="264671" cy="306656"/>
            </a:xfrm>
            <a:custGeom>
              <a:avLst/>
              <a:gdLst>
                <a:gd name="connsiteX0" fmla="*/ 2177256 w 2515893"/>
                <a:gd name="connsiteY0" fmla="*/ 602 h 2914988"/>
                <a:gd name="connsiteX1" fmla="*/ 2501999 w 2515893"/>
                <a:gd name="connsiteY1" fmla="*/ 83784 h 2914988"/>
                <a:gd name="connsiteX2" fmla="*/ 2515893 w 2515893"/>
                <a:gd name="connsiteY2" fmla="*/ 56810 h 2914988"/>
                <a:gd name="connsiteX3" fmla="*/ 2515893 w 2515893"/>
                <a:gd name="connsiteY3" fmla="*/ 550459 h 2914988"/>
                <a:gd name="connsiteX4" fmla="*/ 2289071 w 2515893"/>
                <a:gd name="connsiteY4" fmla="*/ 453489 h 2914988"/>
                <a:gd name="connsiteX5" fmla="*/ 1916885 w 2515893"/>
                <a:gd name="connsiteY5" fmla="*/ 922881 h 2914988"/>
                <a:gd name="connsiteX6" fmla="*/ 2289071 w 2515893"/>
                <a:gd name="connsiteY6" fmla="*/ 1392976 h 2914988"/>
                <a:gd name="connsiteX7" fmla="*/ 2515893 w 2515893"/>
                <a:gd name="connsiteY7" fmla="*/ 1295303 h 2914988"/>
                <a:gd name="connsiteX8" fmla="*/ 2515893 w 2515893"/>
                <a:gd name="connsiteY8" fmla="*/ 2299438 h 2914988"/>
                <a:gd name="connsiteX9" fmla="*/ 1511695 w 2515893"/>
                <a:gd name="connsiteY9" fmla="*/ 2299438 h 2914988"/>
                <a:gd name="connsiteX10" fmla="*/ 1625458 w 2515893"/>
                <a:gd name="connsiteY10" fmla="*/ 2542566 h 2914988"/>
                <a:gd name="connsiteX11" fmla="*/ 1155662 w 2515893"/>
                <a:gd name="connsiteY11" fmla="*/ 2914988 h 2914988"/>
                <a:gd name="connsiteX12" fmla="*/ 686568 w 2515893"/>
                <a:gd name="connsiteY12" fmla="*/ 2542566 h 2914988"/>
                <a:gd name="connsiteX13" fmla="*/ 801033 w 2515893"/>
                <a:gd name="connsiteY13" fmla="*/ 2299438 h 2914988"/>
                <a:gd name="connsiteX14" fmla="*/ 66442 w 2515893"/>
                <a:gd name="connsiteY14" fmla="*/ 2299438 h 2914988"/>
                <a:gd name="connsiteX15" fmla="*/ 41993 w 2515893"/>
                <a:gd name="connsiteY15" fmla="*/ 2239644 h 2914988"/>
                <a:gd name="connsiteX16" fmla="*/ 687716 w 2515893"/>
                <a:gd name="connsiteY16" fmla="*/ 1011680 h 2914988"/>
                <a:gd name="connsiteX17" fmla="*/ 1227757 w 2515893"/>
                <a:gd name="connsiteY17" fmla="*/ 513095 h 2914988"/>
                <a:gd name="connsiteX18" fmla="*/ 1920004 w 2515893"/>
                <a:gd name="connsiteY18" fmla="*/ 167207 h 2914988"/>
                <a:gd name="connsiteX19" fmla="*/ 2177256 w 2515893"/>
                <a:gd name="connsiteY19" fmla="*/ 602 h 2914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15893" h="2914988">
                  <a:moveTo>
                    <a:pt x="2177256" y="602"/>
                  </a:moveTo>
                  <a:cubicBezTo>
                    <a:pt x="2339639" y="-8260"/>
                    <a:pt x="2501999" y="83784"/>
                    <a:pt x="2501999" y="83784"/>
                  </a:cubicBezTo>
                  <a:lnTo>
                    <a:pt x="2515893" y="56810"/>
                  </a:lnTo>
                  <a:lnTo>
                    <a:pt x="2515893" y="550459"/>
                  </a:lnTo>
                  <a:cubicBezTo>
                    <a:pt x="2452691" y="490028"/>
                    <a:pt x="2374743" y="453489"/>
                    <a:pt x="2289071" y="453489"/>
                  </a:cubicBezTo>
                  <a:cubicBezTo>
                    <a:pt x="2083315" y="453489"/>
                    <a:pt x="1916885" y="663591"/>
                    <a:pt x="1916885" y="922881"/>
                  </a:cubicBezTo>
                  <a:cubicBezTo>
                    <a:pt x="1916885" y="1182171"/>
                    <a:pt x="2083315" y="1392976"/>
                    <a:pt x="2289071" y="1392976"/>
                  </a:cubicBezTo>
                  <a:cubicBezTo>
                    <a:pt x="2374743" y="1392976"/>
                    <a:pt x="2452691" y="1356437"/>
                    <a:pt x="2515893" y="1295303"/>
                  </a:cubicBezTo>
                  <a:lnTo>
                    <a:pt x="2515893" y="2299438"/>
                  </a:lnTo>
                  <a:lnTo>
                    <a:pt x="1511695" y="2299438"/>
                  </a:lnTo>
                  <a:cubicBezTo>
                    <a:pt x="1582621" y="2364787"/>
                    <a:pt x="1625458" y="2449812"/>
                    <a:pt x="1625458" y="2542566"/>
                  </a:cubicBezTo>
                  <a:cubicBezTo>
                    <a:pt x="1625458" y="2747750"/>
                    <a:pt x="1415489" y="2914988"/>
                    <a:pt x="1155662" y="2914988"/>
                  </a:cubicBezTo>
                  <a:cubicBezTo>
                    <a:pt x="896537" y="2914988"/>
                    <a:pt x="686568" y="2747750"/>
                    <a:pt x="686568" y="2542566"/>
                  </a:cubicBezTo>
                  <a:cubicBezTo>
                    <a:pt x="686568" y="2449812"/>
                    <a:pt x="729405" y="2364787"/>
                    <a:pt x="801033" y="2299438"/>
                  </a:cubicBezTo>
                  <a:lnTo>
                    <a:pt x="66442" y="2299438"/>
                  </a:lnTo>
                  <a:lnTo>
                    <a:pt x="41993" y="2239644"/>
                  </a:lnTo>
                  <a:cubicBezTo>
                    <a:pt x="-200690" y="1474330"/>
                    <a:pt x="687716" y="1011680"/>
                    <a:pt x="687716" y="1011680"/>
                  </a:cubicBezTo>
                  <a:cubicBezTo>
                    <a:pt x="701376" y="457967"/>
                    <a:pt x="1227757" y="513095"/>
                    <a:pt x="1227757" y="513095"/>
                  </a:cubicBezTo>
                  <a:cubicBezTo>
                    <a:pt x="1393623" y="14997"/>
                    <a:pt x="1920004" y="167207"/>
                    <a:pt x="1920004" y="167207"/>
                  </a:cubicBezTo>
                  <a:cubicBezTo>
                    <a:pt x="1982387" y="47561"/>
                    <a:pt x="2079826" y="5918"/>
                    <a:pt x="2177256" y="602"/>
                  </a:cubicBezTo>
                  <a:close/>
                </a:path>
              </a:pathLst>
            </a:custGeom>
            <a:solidFill>
              <a:srgbClr val="5C9EE6"/>
            </a:solidFill>
            <a:ln w="12700">
              <a:solidFill>
                <a:schemeClr val="bg1"/>
              </a:solidFill>
            </a:ln>
            <a:effectLst/>
          </p:spPr>
          <p:txBody>
            <a:bodyPr wrap="square" anchor="ctr">
              <a:noAutofit/>
            </a:bodyPr>
            <a:lstStyle/>
            <a:p>
              <a:endParaRPr lang="en-US" dirty="0"/>
            </a:p>
          </p:txBody>
        </p:sp>
        <p:sp>
          <p:nvSpPr>
            <p:cNvPr id="49" name="Freeform 132">
              <a:extLst>
                <a:ext uri="{FF2B5EF4-FFF2-40B4-BE49-F238E27FC236}">
                  <a16:creationId xmlns:a16="http://schemas.microsoft.com/office/drawing/2014/main" id="{5A59A45F-A41F-4546-9CF6-C1F8C48D50BB}"/>
                </a:ext>
              </a:extLst>
            </p:cNvPr>
            <p:cNvSpPr>
              <a:spLocks noChangeArrowheads="1"/>
            </p:cNvSpPr>
            <p:nvPr/>
          </p:nvSpPr>
          <p:spPr bwMode="auto">
            <a:xfrm>
              <a:off x="5795108" y="2793213"/>
              <a:ext cx="278270" cy="387438"/>
            </a:xfrm>
            <a:custGeom>
              <a:avLst/>
              <a:gdLst>
                <a:gd name="connsiteX0" fmla="*/ 1480544 w 2950116"/>
                <a:gd name="connsiteY0" fmla="*/ 0 h 7407439"/>
                <a:gd name="connsiteX1" fmla="*/ 2004888 w 2950116"/>
                <a:gd name="connsiteY1" fmla="*/ 416249 h 7407439"/>
                <a:gd name="connsiteX2" fmla="*/ 1877133 w 2950116"/>
                <a:gd name="connsiteY2" fmla="*/ 686693 h 7407439"/>
                <a:gd name="connsiteX3" fmla="*/ 2950116 w 2950116"/>
                <a:gd name="connsiteY3" fmla="*/ 686693 h 7407439"/>
                <a:gd name="connsiteX4" fmla="*/ 2950116 w 2950116"/>
                <a:gd name="connsiteY4" fmla="*/ 1773956 h 7407439"/>
                <a:gd name="connsiteX5" fmla="*/ 2661689 w 2950116"/>
                <a:gd name="connsiteY5" fmla="*/ 1626584 h 7407439"/>
                <a:gd name="connsiteX6" fmla="*/ 2245506 w 2950116"/>
                <a:gd name="connsiteY6" fmla="*/ 2150226 h 7407439"/>
                <a:gd name="connsiteX7" fmla="*/ 2661689 w 2950116"/>
                <a:gd name="connsiteY7" fmla="*/ 2673869 h 7407439"/>
                <a:gd name="connsiteX8" fmla="*/ 2950116 w 2950116"/>
                <a:gd name="connsiteY8" fmla="*/ 2526496 h 7407439"/>
                <a:gd name="connsiteX9" fmla="*/ 2950116 w 2950116"/>
                <a:gd name="connsiteY9" fmla="*/ 3648887 h 7407439"/>
                <a:gd name="connsiteX10" fmla="*/ 2950116 w 2950116"/>
                <a:gd name="connsiteY10" fmla="*/ 3649034 h 7407439"/>
                <a:gd name="connsiteX11" fmla="*/ 2950116 w 2950116"/>
                <a:gd name="connsiteY11" fmla="*/ 4079420 h 7407439"/>
                <a:gd name="connsiteX12" fmla="*/ 2907059 w 2950116"/>
                <a:gd name="connsiteY12" fmla="*/ 4094923 h 7407439"/>
                <a:gd name="connsiteX13" fmla="*/ 2623619 w 2950116"/>
                <a:gd name="connsiteY13" fmla="*/ 4084934 h 7407439"/>
                <a:gd name="connsiteX14" fmla="*/ 2700623 w 2950116"/>
                <a:gd name="connsiteY14" fmla="*/ 4194239 h 7407439"/>
                <a:gd name="connsiteX15" fmla="*/ 2712563 w 2950116"/>
                <a:gd name="connsiteY15" fmla="*/ 4219405 h 7407439"/>
                <a:gd name="connsiteX16" fmla="*/ 2715838 w 2950116"/>
                <a:gd name="connsiteY16" fmla="*/ 4221231 h 7407439"/>
                <a:gd name="connsiteX17" fmla="*/ 2919703 w 2950116"/>
                <a:gd name="connsiteY17" fmla="*/ 5478203 h 7407439"/>
                <a:gd name="connsiteX18" fmla="*/ 2924786 w 2950116"/>
                <a:gd name="connsiteY18" fmla="*/ 5796942 h 7407439"/>
                <a:gd name="connsiteX19" fmla="*/ 2924863 w 2950116"/>
                <a:gd name="connsiteY19" fmla="*/ 5796942 h 7407439"/>
                <a:gd name="connsiteX20" fmla="*/ 2924863 w 2950116"/>
                <a:gd name="connsiteY20" fmla="*/ 5801796 h 7407439"/>
                <a:gd name="connsiteX21" fmla="*/ 2924863 w 2950116"/>
                <a:gd name="connsiteY21" fmla="*/ 7407439 h 7407439"/>
                <a:gd name="connsiteX22" fmla="*/ 2670878 w 2950116"/>
                <a:gd name="connsiteY22" fmla="*/ 7407439 h 7407439"/>
                <a:gd name="connsiteX23" fmla="*/ 2416893 w 2950116"/>
                <a:gd name="connsiteY23" fmla="*/ 7407439 h 7407439"/>
                <a:gd name="connsiteX24" fmla="*/ 2416893 w 2950116"/>
                <a:gd name="connsiteY24" fmla="*/ 5801796 h 7407439"/>
                <a:gd name="connsiteX25" fmla="*/ 2416893 w 2950116"/>
                <a:gd name="connsiteY25" fmla="*/ 5796942 h 7407439"/>
                <a:gd name="connsiteX26" fmla="*/ 2416970 w 2950116"/>
                <a:gd name="connsiteY26" fmla="*/ 5796942 h 7407439"/>
                <a:gd name="connsiteX27" fmla="*/ 2422053 w 2950116"/>
                <a:gd name="connsiteY27" fmla="*/ 5478203 h 7407439"/>
                <a:gd name="connsiteX28" fmla="*/ 2451970 w 2950116"/>
                <a:gd name="connsiteY28" fmla="*/ 4996471 h 7407439"/>
                <a:gd name="connsiteX29" fmla="*/ 2435825 w 2950116"/>
                <a:gd name="connsiteY29" fmla="*/ 4867539 h 7407439"/>
                <a:gd name="connsiteX30" fmla="*/ 2384023 w 2950116"/>
                <a:gd name="connsiteY30" fmla="*/ 4747345 h 7407439"/>
                <a:gd name="connsiteX31" fmla="*/ 2384023 w 2950116"/>
                <a:gd name="connsiteY31" fmla="*/ 4747343 h 7407439"/>
                <a:gd name="connsiteX32" fmla="*/ 2322701 w 2950116"/>
                <a:gd name="connsiteY32" fmla="*/ 4605061 h 7407439"/>
                <a:gd name="connsiteX33" fmla="*/ 2021085 w 2950116"/>
                <a:gd name="connsiteY33" fmla="*/ 4081129 h 7407439"/>
                <a:gd name="connsiteX34" fmla="*/ 1984288 w 2950116"/>
                <a:gd name="connsiteY34" fmla="*/ 4029127 h 7407439"/>
                <a:gd name="connsiteX35" fmla="*/ 1965208 w 2950116"/>
                <a:gd name="connsiteY35" fmla="*/ 4002163 h 7407439"/>
                <a:gd name="connsiteX36" fmla="*/ 1712277 w 2950116"/>
                <a:gd name="connsiteY36" fmla="*/ 3699169 h 7407439"/>
                <a:gd name="connsiteX37" fmla="*/ 1079506 w 2950116"/>
                <a:gd name="connsiteY37" fmla="*/ 2973343 h 7407439"/>
                <a:gd name="connsiteX38" fmla="*/ 52886 w 2950116"/>
                <a:gd name="connsiteY38" fmla="*/ 3106375 h 7407439"/>
                <a:gd name="connsiteX39" fmla="*/ 0 w 2950116"/>
                <a:gd name="connsiteY39" fmla="*/ 3095038 h 7407439"/>
                <a:gd name="connsiteX40" fmla="*/ 0 w 2950116"/>
                <a:gd name="connsiteY40" fmla="*/ 2539038 h 7407439"/>
                <a:gd name="connsiteX41" fmla="*/ 277455 w 2950116"/>
                <a:gd name="connsiteY41" fmla="*/ 2673869 h 7407439"/>
                <a:gd name="connsiteX42" fmla="*/ 693638 w 2950116"/>
                <a:gd name="connsiteY42" fmla="*/ 2150226 h 7407439"/>
                <a:gd name="connsiteX43" fmla="*/ 277455 w 2950116"/>
                <a:gd name="connsiteY43" fmla="*/ 1626584 h 7407439"/>
                <a:gd name="connsiteX44" fmla="*/ 0 w 2950116"/>
                <a:gd name="connsiteY44" fmla="*/ 1761413 h 7407439"/>
                <a:gd name="connsiteX45" fmla="*/ 0 w 2950116"/>
                <a:gd name="connsiteY45" fmla="*/ 686693 h 7407439"/>
                <a:gd name="connsiteX46" fmla="*/ 1083956 w 2950116"/>
                <a:gd name="connsiteY46" fmla="*/ 686693 h 7407439"/>
                <a:gd name="connsiteX47" fmla="*/ 956985 w 2950116"/>
                <a:gd name="connsiteY47" fmla="*/ 416249 h 7407439"/>
                <a:gd name="connsiteX48" fmla="*/ 1480544 w 2950116"/>
                <a:gd name="connsiteY48" fmla="*/ 0 h 7407439"/>
                <a:gd name="connsiteX0" fmla="*/ 1480544 w 2950116"/>
                <a:gd name="connsiteY0" fmla="*/ 0 h 7407439"/>
                <a:gd name="connsiteX1" fmla="*/ 2004888 w 2950116"/>
                <a:gd name="connsiteY1" fmla="*/ 416249 h 7407439"/>
                <a:gd name="connsiteX2" fmla="*/ 1877133 w 2950116"/>
                <a:gd name="connsiteY2" fmla="*/ 686693 h 7407439"/>
                <a:gd name="connsiteX3" fmla="*/ 2950116 w 2950116"/>
                <a:gd name="connsiteY3" fmla="*/ 686693 h 7407439"/>
                <a:gd name="connsiteX4" fmla="*/ 2950116 w 2950116"/>
                <a:gd name="connsiteY4" fmla="*/ 1773956 h 7407439"/>
                <a:gd name="connsiteX5" fmla="*/ 2661689 w 2950116"/>
                <a:gd name="connsiteY5" fmla="*/ 1626584 h 7407439"/>
                <a:gd name="connsiteX6" fmla="*/ 2245506 w 2950116"/>
                <a:gd name="connsiteY6" fmla="*/ 2150226 h 7407439"/>
                <a:gd name="connsiteX7" fmla="*/ 2661689 w 2950116"/>
                <a:gd name="connsiteY7" fmla="*/ 2673869 h 7407439"/>
                <a:gd name="connsiteX8" fmla="*/ 2950116 w 2950116"/>
                <a:gd name="connsiteY8" fmla="*/ 2526496 h 7407439"/>
                <a:gd name="connsiteX9" fmla="*/ 2950116 w 2950116"/>
                <a:gd name="connsiteY9" fmla="*/ 3648887 h 7407439"/>
                <a:gd name="connsiteX10" fmla="*/ 2950116 w 2950116"/>
                <a:gd name="connsiteY10" fmla="*/ 3649034 h 7407439"/>
                <a:gd name="connsiteX11" fmla="*/ 2950116 w 2950116"/>
                <a:gd name="connsiteY11" fmla="*/ 4079420 h 7407439"/>
                <a:gd name="connsiteX12" fmla="*/ 2907059 w 2950116"/>
                <a:gd name="connsiteY12" fmla="*/ 4094923 h 7407439"/>
                <a:gd name="connsiteX13" fmla="*/ 2623619 w 2950116"/>
                <a:gd name="connsiteY13" fmla="*/ 4084934 h 7407439"/>
                <a:gd name="connsiteX14" fmla="*/ 2700623 w 2950116"/>
                <a:gd name="connsiteY14" fmla="*/ 4194239 h 7407439"/>
                <a:gd name="connsiteX15" fmla="*/ 2712563 w 2950116"/>
                <a:gd name="connsiteY15" fmla="*/ 4219405 h 7407439"/>
                <a:gd name="connsiteX16" fmla="*/ 2715838 w 2950116"/>
                <a:gd name="connsiteY16" fmla="*/ 4221231 h 7407439"/>
                <a:gd name="connsiteX17" fmla="*/ 2919703 w 2950116"/>
                <a:gd name="connsiteY17" fmla="*/ 5478203 h 7407439"/>
                <a:gd name="connsiteX18" fmla="*/ 2924786 w 2950116"/>
                <a:gd name="connsiteY18" fmla="*/ 5796942 h 7407439"/>
                <a:gd name="connsiteX19" fmla="*/ 2924863 w 2950116"/>
                <a:gd name="connsiteY19" fmla="*/ 5796942 h 7407439"/>
                <a:gd name="connsiteX20" fmla="*/ 2924863 w 2950116"/>
                <a:gd name="connsiteY20" fmla="*/ 5801796 h 7407439"/>
                <a:gd name="connsiteX21" fmla="*/ 2670878 w 2950116"/>
                <a:gd name="connsiteY21" fmla="*/ 7407439 h 7407439"/>
                <a:gd name="connsiteX22" fmla="*/ 2416893 w 2950116"/>
                <a:gd name="connsiteY22" fmla="*/ 7407439 h 7407439"/>
                <a:gd name="connsiteX23" fmla="*/ 2416893 w 2950116"/>
                <a:gd name="connsiteY23" fmla="*/ 5801796 h 7407439"/>
                <a:gd name="connsiteX24" fmla="*/ 2416893 w 2950116"/>
                <a:gd name="connsiteY24" fmla="*/ 5796942 h 7407439"/>
                <a:gd name="connsiteX25" fmla="*/ 2416970 w 2950116"/>
                <a:gd name="connsiteY25" fmla="*/ 5796942 h 7407439"/>
                <a:gd name="connsiteX26" fmla="*/ 2422053 w 2950116"/>
                <a:gd name="connsiteY26" fmla="*/ 5478203 h 7407439"/>
                <a:gd name="connsiteX27" fmla="*/ 2451970 w 2950116"/>
                <a:gd name="connsiteY27" fmla="*/ 4996471 h 7407439"/>
                <a:gd name="connsiteX28" fmla="*/ 2435825 w 2950116"/>
                <a:gd name="connsiteY28" fmla="*/ 4867539 h 7407439"/>
                <a:gd name="connsiteX29" fmla="*/ 2384023 w 2950116"/>
                <a:gd name="connsiteY29" fmla="*/ 4747345 h 7407439"/>
                <a:gd name="connsiteX30" fmla="*/ 2384023 w 2950116"/>
                <a:gd name="connsiteY30" fmla="*/ 4747343 h 7407439"/>
                <a:gd name="connsiteX31" fmla="*/ 2322701 w 2950116"/>
                <a:gd name="connsiteY31" fmla="*/ 4605061 h 7407439"/>
                <a:gd name="connsiteX32" fmla="*/ 2021085 w 2950116"/>
                <a:gd name="connsiteY32" fmla="*/ 4081129 h 7407439"/>
                <a:gd name="connsiteX33" fmla="*/ 1984288 w 2950116"/>
                <a:gd name="connsiteY33" fmla="*/ 4029127 h 7407439"/>
                <a:gd name="connsiteX34" fmla="*/ 1965208 w 2950116"/>
                <a:gd name="connsiteY34" fmla="*/ 4002163 h 7407439"/>
                <a:gd name="connsiteX35" fmla="*/ 1712277 w 2950116"/>
                <a:gd name="connsiteY35" fmla="*/ 3699169 h 7407439"/>
                <a:gd name="connsiteX36" fmla="*/ 1079506 w 2950116"/>
                <a:gd name="connsiteY36" fmla="*/ 2973343 h 7407439"/>
                <a:gd name="connsiteX37" fmla="*/ 52886 w 2950116"/>
                <a:gd name="connsiteY37" fmla="*/ 3106375 h 7407439"/>
                <a:gd name="connsiteX38" fmla="*/ 0 w 2950116"/>
                <a:gd name="connsiteY38" fmla="*/ 3095038 h 7407439"/>
                <a:gd name="connsiteX39" fmla="*/ 0 w 2950116"/>
                <a:gd name="connsiteY39" fmla="*/ 2539038 h 7407439"/>
                <a:gd name="connsiteX40" fmla="*/ 277455 w 2950116"/>
                <a:gd name="connsiteY40" fmla="*/ 2673869 h 7407439"/>
                <a:gd name="connsiteX41" fmla="*/ 693638 w 2950116"/>
                <a:gd name="connsiteY41" fmla="*/ 2150226 h 7407439"/>
                <a:gd name="connsiteX42" fmla="*/ 277455 w 2950116"/>
                <a:gd name="connsiteY42" fmla="*/ 1626584 h 7407439"/>
                <a:gd name="connsiteX43" fmla="*/ 0 w 2950116"/>
                <a:gd name="connsiteY43" fmla="*/ 1761413 h 7407439"/>
                <a:gd name="connsiteX44" fmla="*/ 0 w 2950116"/>
                <a:gd name="connsiteY44" fmla="*/ 686693 h 7407439"/>
                <a:gd name="connsiteX45" fmla="*/ 1083956 w 2950116"/>
                <a:gd name="connsiteY45" fmla="*/ 686693 h 7407439"/>
                <a:gd name="connsiteX46" fmla="*/ 956985 w 2950116"/>
                <a:gd name="connsiteY46" fmla="*/ 416249 h 7407439"/>
                <a:gd name="connsiteX47" fmla="*/ 1480544 w 2950116"/>
                <a:gd name="connsiteY47" fmla="*/ 0 h 7407439"/>
                <a:gd name="connsiteX0" fmla="*/ 1480544 w 2950116"/>
                <a:gd name="connsiteY0" fmla="*/ 0 h 7407439"/>
                <a:gd name="connsiteX1" fmla="*/ 2004888 w 2950116"/>
                <a:gd name="connsiteY1" fmla="*/ 416249 h 7407439"/>
                <a:gd name="connsiteX2" fmla="*/ 1877133 w 2950116"/>
                <a:gd name="connsiteY2" fmla="*/ 686693 h 7407439"/>
                <a:gd name="connsiteX3" fmla="*/ 2950116 w 2950116"/>
                <a:gd name="connsiteY3" fmla="*/ 686693 h 7407439"/>
                <a:gd name="connsiteX4" fmla="*/ 2950116 w 2950116"/>
                <a:gd name="connsiteY4" fmla="*/ 1773956 h 7407439"/>
                <a:gd name="connsiteX5" fmla="*/ 2661689 w 2950116"/>
                <a:gd name="connsiteY5" fmla="*/ 1626584 h 7407439"/>
                <a:gd name="connsiteX6" fmla="*/ 2245506 w 2950116"/>
                <a:gd name="connsiteY6" fmla="*/ 2150226 h 7407439"/>
                <a:gd name="connsiteX7" fmla="*/ 2661689 w 2950116"/>
                <a:gd name="connsiteY7" fmla="*/ 2673869 h 7407439"/>
                <a:gd name="connsiteX8" fmla="*/ 2950116 w 2950116"/>
                <a:gd name="connsiteY8" fmla="*/ 2526496 h 7407439"/>
                <a:gd name="connsiteX9" fmla="*/ 2950116 w 2950116"/>
                <a:gd name="connsiteY9" fmla="*/ 3648887 h 7407439"/>
                <a:gd name="connsiteX10" fmla="*/ 2950116 w 2950116"/>
                <a:gd name="connsiteY10" fmla="*/ 3649034 h 7407439"/>
                <a:gd name="connsiteX11" fmla="*/ 2950116 w 2950116"/>
                <a:gd name="connsiteY11" fmla="*/ 4079420 h 7407439"/>
                <a:gd name="connsiteX12" fmla="*/ 2907059 w 2950116"/>
                <a:gd name="connsiteY12" fmla="*/ 4094923 h 7407439"/>
                <a:gd name="connsiteX13" fmla="*/ 2623619 w 2950116"/>
                <a:gd name="connsiteY13" fmla="*/ 4084934 h 7407439"/>
                <a:gd name="connsiteX14" fmla="*/ 2700623 w 2950116"/>
                <a:gd name="connsiteY14" fmla="*/ 4194239 h 7407439"/>
                <a:gd name="connsiteX15" fmla="*/ 2712563 w 2950116"/>
                <a:gd name="connsiteY15" fmla="*/ 4219405 h 7407439"/>
                <a:gd name="connsiteX16" fmla="*/ 2715838 w 2950116"/>
                <a:gd name="connsiteY16" fmla="*/ 4221231 h 7407439"/>
                <a:gd name="connsiteX17" fmla="*/ 2919703 w 2950116"/>
                <a:gd name="connsiteY17" fmla="*/ 5478203 h 7407439"/>
                <a:gd name="connsiteX18" fmla="*/ 2924786 w 2950116"/>
                <a:gd name="connsiteY18" fmla="*/ 5796942 h 7407439"/>
                <a:gd name="connsiteX19" fmla="*/ 2924863 w 2950116"/>
                <a:gd name="connsiteY19" fmla="*/ 5796942 h 7407439"/>
                <a:gd name="connsiteX20" fmla="*/ 2924863 w 2950116"/>
                <a:gd name="connsiteY20" fmla="*/ 5801796 h 7407439"/>
                <a:gd name="connsiteX21" fmla="*/ 2416893 w 2950116"/>
                <a:gd name="connsiteY21" fmla="*/ 7407439 h 7407439"/>
                <a:gd name="connsiteX22" fmla="*/ 2416893 w 2950116"/>
                <a:gd name="connsiteY22" fmla="*/ 5801796 h 7407439"/>
                <a:gd name="connsiteX23" fmla="*/ 2416893 w 2950116"/>
                <a:gd name="connsiteY23" fmla="*/ 5796942 h 7407439"/>
                <a:gd name="connsiteX24" fmla="*/ 2416970 w 2950116"/>
                <a:gd name="connsiteY24" fmla="*/ 5796942 h 7407439"/>
                <a:gd name="connsiteX25" fmla="*/ 2422053 w 2950116"/>
                <a:gd name="connsiteY25" fmla="*/ 5478203 h 7407439"/>
                <a:gd name="connsiteX26" fmla="*/ 2451970 w 2950116"/>
                <a:gd name="connsiteY26" fmla="*/ 4996471 h 7407439"/>
                <a:gd name="connsiteX27" fmla="*/ 2435825 w 2950116"/>
                <a:gd name="connsiteY27" fmla="*/ 4867539 h 7407439"/>
                <a:gd name="connsiteX28" fmla="*/ 2384023 w 2950116"/>
                <a:gd name="connsiteY28" fmla="*/ 4747345 h 7407439"/>
                <a:gd name="connsiteX29" fmla="*/ 2384023 w 2950116"/>
                <a:gd name="connsiteY29" fmla="*/ 4747343 h 7407439"/>
                <a:gd name="connsiteX30" fmla="*/ 2322701 w 2950116"/>
                <a:gd name="connsiteY30" fmla="*/ 4605061 h 7407439"/>
                <a:gd name="connsiteX31" fmla="*/ 2021085 w 2950116"/>
                <a:gd name="connsiteY31" fmla="*/ 4081129 h 7407439"/>
                <a:gd name="connsiteX32" fmla="*/ 1984288 w 2950116"/>
                <a:gd name="connsiteY32" fmla="*/ 4029127 h 7407439"/>
                <a:gd name="connsiteX33" fmla="*/ 1965208 w 2950116"/>
                <a:gd name="connsiteY33" fmla="*/ 4002163 h 7407439"/>
                <a:gd name="connsiteX34" fmla="*/ 1712277 w 2950116"/>
                <a:gd name="connsiteY34" fmla="*/ 3699169 h 7407439"/>
                <a:gd name="connsiteX35" fmla="*/ 1079506 w 2950116"/>
                <a:gd name="connsiteY35" fmla="*/ 2973343 h 7407439"/>
                <a:gd name="connsiteX36" fmla="*/ 52886 w 2950116"/>
                <a:gd name="connsiteY36" fmla="*/ 3106375 h 7407439"/>
                <a:gd name="connsiteX37" fmla="*/ 0 w 2950116"/>
                <a:gd name="connsiteY37" fmla="*/ 3095038 h 7407439"/>
                <a:gd name="connsiteX38" fmla="*/ 0 w 2950116"/>
                <a:gd name="connsiteY38" fmla="*/ 2539038 h 7407439"/>
                <a:gd name="connsiteX39" fmla="*/ 277455 w 2950116"/>
                <a:gd name="connsiteY39" fmla="*/ 2673869 h 7407439"/>
                <a:gd name="connsiteX40" fmla="*/ 693638 w 2950116"/>
                <a:gd name="connsiteY40" fmla="*/ 2150226 h 7407439"/>
                <a:gd name="connsiteX41" fmla="*/ 277455 w 2950116"/>
                <a:gd name="connsiteY41" fmla="*/ 1626584 h 7407439"/>
                <a:gd name="connsiteX42" fmla="*/ 0 w 2950116"/>
                <a:gd name="connsiteY42" fmla="*/ 1761413 h 7407439"/>
                <a:gd name="connsiteX43" fmla="*/ 0 w 2950116"/>
                <a:gd name="connsiteY43" fmla="*/ 686693 h 7407439"/>
                <a:gd name="connsiteX44" fmla="*/ 1083956 w 2950116"/>
                <a:gd name="connsiteY44" fmla="*/ 686693 h 7407439"/>
                <a:gd name="connsiteX45" fmla="*/ 956985 w 2950116"/>
                <a:gd name="connsiteY45" fmla="*/ 416249 h 7407439"/>
                <a:gd name="connsiteX46" fmla="*/ 1480544 w 2950116"/>
                <a:gd name="connsiteY46" fmla="*/ 0 h 7407439"/>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19703 w 2950116"/>
                <a:gd name="connsiteY17" fmla="*/ 5478203 h 5801796"/>
                <a:gd name="connsiteX18" fmla="*/ 2924786 w 2950116"/>
                <a:gd name="connsiteY18" fmla="*/ 5796942 h 5801796"/>
                <a:gd name="connsiteX19" fmla="*/ 2924863 w 2950116"/>
                <a:gd name="connsiteY19" fmla="*/ 5796942 h 5801796"/>
                <a:gd name="connsiteX20" fmla="*/ 2924863 w 2950116"/>
                <a:gd name="connsiteY20" fmla="*/ 5801796 h 5801796"/>
                <a:gd name="connsiteX21" fmla="*/ 2416893 w 2950116"/>
                <a:gd name="connsiteY21" fmla="*/ 5801796 h 5801796"/>
                <a:gd name="connsiteX22" fmla="*/ 2416893 w 2950116"/>
                <a:gd name="connsiteY22" fmla="*/ 5796942 h 5801796"/>
                <a:gd name="connsiteX23" fmla="*/ 2416970 w 2950116"/>
                <a:gd name="connsiteY23" fmla="*/ 5796942 h 5801796"/>
                <a:gd name="connsiteX24" fmla="*/ 2422053 w 2950116"/>
                <a:gd name="connsiteY24" fmla="*/ 5478203 h 5801796"/>
                <a:gd name="connsiteX25" fmla="*/ 2451970 w 2950116"/>
                <a:gd name="connsiteY25" fmla="*/ 4996471 h 5801796"/>
                <a:gd name="connsiteX26" fmla="*/ 2435825 w 2950116"/>
                <a:gd name="connsiteY26" fmla="*/ 4867539 h 5801796"/>
                <a:gd name="connsiteX27" fmla="*/ 2384023 w 2950116"/>
                <a:gd name="connsiteY27" fmla="*/ 4747345 h 5801796"/>
                <a:gd name="connsiteX28" fmla="*/ 2384023 w 2950116"/>
                <a:gd name="connsiteY28" fmla="*/ 4747343 h 5801796"/>
                <a:gd name="connsiteX29" fmla="*/ 2322701 w 2950116"/>
                <a:gd name="connsiteY29" fmla="*/ 4605061 h 5801796"/>
                <a:gd name="connsiteX30" fmla="*/ 2021085 w 2950116"/>
                <a:gd name="connsiteY30" fmla="*/ 4081129 h 5801796"/>
                <a:gd name="connsiteX31" fmla="*/ 1984288 w 2950116"/>
                <a:gd name="connsiteY31" fmla="*/ 4029127 h 5801796"/>
                <a:gd name="connsiteX32" fmla="*/ 1965208 w 2950116"/>
                <a:gd name="connsiteY32" fmla="*/ 4002163 h 5801796"/>
                <a:gd name="connsiteX33" fmla="*/ 1712277 w 2950116"/>
                <a:gd name="connsiteY33" fmla="*/ 3699169 h 5801796"/>
                <a:gd name="connsiteX34" fmla="*/ 1079506 w 2950116"/>
                <a:gd name="connsiteY34" fmla="*/ 2973343 h 5801796"/>
                <a:gd name="connsiteX35" fmla="*/ 52886 w 2950116"/>
                <a:gd name="connsiteY35" fmla="*/ 3106375 h 5801796"/>
                <a:gd name="connsiteX36" fmla="*/ 0 w 2950116"/>
                <a:gd name="connsiteY36" fmla="*/ 3095038 h 5801796"/>
                <a:gd name="connsiteX37" fmla="*/ 0 w 2950116"/>
                <a:gd name="connsiteY37" fmla="*/ 2539038 h 5801796"/>
                <a:gd name="connsiteX38" fmla="*/ 277455 w 2950116"/>
                <a:gd name="connsiteY38" fmla="*/ 2673869 h 5801796"/>
                <a:gd name="connsiteX39" fmla="*/ 693638 w 2950116"/>
                <a:gd name="connsiteY39" fmla="*/ 2150226 h 5801796"/>
                <a:gd name="connsiteX40" fmla="*/ 277455 w 2950116"/>
                <a:gd name="connsiteY40" fmla="*/ 1626584 h 5801796"/>
                <a:gd name="connsiteX41" fmla="*/ 0 w 2950116"/>
                <a:gd name="connsiteY41" fmla="*/ 1761413 h 5801796"/>
                <a:gd name="connsiteX42" fmla="*/ 0 w 2950116"/>
                <a:gd name="connsiteY42" fmla="*/ 686693 h 5801796"/>
                <a:gd name="connsiteX43" fmla="*/ 1083956 w 2950116"/>
                <a:gd name="connsiteY43" fmla="*/ 686693 h 5801796"/>
                <a:gd name="connsiteX44" fmla="*/ 956985 w 2950116"/>
                <a:gd name="connsiteY44" fmla="*/ 416249 h 5801796"/>
                <a:gd name="connsiteX45" fmla="*/ 1480544 w 2950116"/>
                <a:gd name="connsiteY45"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19703 w 2950116"/>
                <a:gd name="connsiteY17" fmla="*/ 5478203 h 5801796"/>
                <a:gd name="connsiteX18" fmla="*/ 2924786 w 2950116"/>
                <a:gd name="connsiteY18" fmla="*/ 5796942 h 5801796"/>
                <a:gd name="connsiteX19" fmla="*/ 2924863 w 2950116"/>
                <a:gd name="connsiteY19" fmla="*/ 5796942 h 5801796"/>
                <a:gd name="connsiteX20" fmla="*/ 2416893 w 2950116"/>
                <a:gd name="connsiteY20" fmla="*/ 5801796 h 5801796"/>
                <a:gd name="connsiteX21" fmla="*/ 2416893 w 2950116"/>
                <a:gd name="connsiteY21" fmla="*/ 5796942 h 5801796"/>
                <a:gd name="connsiteX22" fmla="*/ 2416970 w 2950116"/>
                <a:gd name="connsiteY22" fmla="*/ 5796942 h 5801796"/>
                <a:gd name="connsiteX23" fmla="*/ 2422053 w 2950116"/>
                <a:gd name="connsiteY23" fmla="*/ 5478203 h 5801796"/>
                <a:gd name="connsiteX24" fmla="*/ 2451970 w 2950116"/>
                <a:gd name="connsiteY24" fmla="*/ 4996471 h 5801796"/>
                <a:gd name="connsiteX25" fmla="*/ 2435825 w 2950116"/>
                <a:gd name="connsiteY25" fmla="*/ 4867539 h 5801796"/>
                <a:gd name="connsiteX26" fmla="*/ 2384023 w 2950116"/>
                <a:gd name="connsiteY26" fmla="*/ 4747345 h 5801796"/>
                <a:gd name="connsiteX27" fmla="*/ 2384023 w 2950116"/>
                <a:gd name="connsiteY27" fmla="*/ 4747343 h 5801796"/>
                <a:gd name="connsiteX28" fmla="*/ 2322701 w 2950116"/>
                <a:gd name="connsiteY28" fmla="*/ 4605061 h 5801796"/>
                <a:gd name="connsiteX29" fmla="*/ 2021085 w 2950116"/>
                <a:gd name="connsiteY29" fmla="*/ 4081129 h 5801796"/>
                <a:gd name="connsiteX30" fmla="*/ 1984288 w 2950116"/>
                <a:gd name="connsiteY30" fmla="*/ 4029127 h 5801796"/>
                <a:gd name="connsiteX31" fmla="*/ 1965208 w 2950116"/>
                <a:gd name="connsiteY31" fmla="*/ 4002163 h 5801796"/>
                <a:gd name="connsiteX32" fmla="*/ 1712277 w 2950116"/>
                <a:gd name="connsiteY32" fmla="*/ 3699169 h 5801796"/>
                <a:gd name="connsiteX33" fmla="*/ 1079506 w 2950116"/>
                <a:gd name="connsiteY33" fmla="*/ 2973343 h 5801796"/>
                <a:gd name="connsiteX34" fmla="*/ 52886 w 2950116"/>
                <a:gd name="connsiteY34" fmla="*/ 3106375 h 5801796"/>
                <a:gd name="connsiteX35" fmla="*/ 0 w 2950116"/>
                <a:gd name="connsiteY35" fmla="*/ 3095038 h 5801796"/>
                <a:gd name="connsiteX36" fmla="*/ 0 w 2950116"/>
                <a:gd name="connsiteY36" fmla="*/ 2539038 h 5801796"/>
                <a:gd name="connsiteX37" fmla="*/ 277455 w 2950116"/>
                <a:gd name="connsiteY37" fmla="*/ 2673869 h 5801796"/>
                <a:gd name="connsiteX38" fmla="*/ 693638 w 2950116"/>
                <a:gd name="connsiteY38" fmla="*/ 2150226 h 5801796"/>
                <a:gd name="connsiteX39" fmla="*/ 277455 w 2950116"/>
                <a:gd name="connsiteY39" fmla="*/ 1626584 h 5801796"/>
                <a:gd name="connsiteX40" fmla="*/ 0 w 2950116"/>
                <a:gd name="connsiteY40" fmla="*/ 1761413 h 5801796"/>
                <a:gd name="connsiteX41" fmla="*/ 0 w 2950116"/>
                <a:gd name="connsiteY41" fmla="*/ 686693 h 5801796"/>
                <a:gd name="connsiteX42" fmla="*/ 1083956 w 2950116"/>
                <a:gd name="connsiteY42" fmla="*/ 686693 h 5801796"/>
                <a:gd name="connsiteX43" fmla="*/ 956985 w 2950116"/>
                <a:gd name="connsiteY43" fmla="*/ 416249 h 5801796"/>
                <a:gd name="connsiteX44" fmla="*/ 1480544 w 2950116"/>
                <a:gd name="connsiteY44"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19703 w 2950116"/>
                <a:gd name="connsiteY17" fmla="*/ 5478203 h 5801796"/>
                <a:gd name="connsiteX18" fmla="*/ 2924786 w 2950116"/>
                <a:gd name="connsiteY18" fmla="*/ 5796942 h 5801796"/>
                <a:gd name="connsiteX19" fmla="*/ 2416893 w 2950116"/>
                <a:gd name="connsiteY19" fmla="*/ 5801796 h 5801796"/>
                <a:gd name="connsiteX20" fmla="*/ 2416893 w 2950116"/>
                <a:gd name="connsiteY20" fmla="*/ 5796942 h 5801796"/>
                <a:gd name="connsiteX21" fmla="*/ 2416970 w 2950116"/>
                <a:gd name="connsiteY21" fmla="*/ 5796942 h 5801796"/>
                <a:gd name="connsiteX22" fmla="*/ 2422053 w 2950116"/>
                <a:gd name="connsiteY22" fmla="*/ 5478203 h 5801796"/>
                <a:gd name="connsiteX23" fmla="*/ 2451970 w 2950116"/>
                <a:gd name="connsiteY23" fmla="*/ 4996471 h 5801796"/>
                <a:gd name="connsiteX24" fmla="*/ 2435825 w 2950116"/>
                <a:gd name="connsiteY24" fmla="*/ 4867539 h 5801796"/>
                <a:gd name="connsiteX25" fmla="*/ 2384023 w 2950116"/>
                <a:gd name="connsiteY25" fmla="*/ 4747345 h 5801796"/>
                <a:gd name="connsiteX26" fmla="*/ 2384023 w 2950116"/>
                <a:gd name="connsiteY26" fmla="*/ 4747343 h 5801796"/>
                <a:gd name="connsiteX27" fmla="*/ 2322701 w 2950116"/>
                <a:gd name="connsiteY27" fmla="*/ 4605061 h 5801796"/>
                <a:gd name="connsiteX28" fmla="*/ 2021085 w 2950116"/>
                <a:gd name="connsiteY28" fmla="*/ 4081129 h 5801796"/>
                <a:gd name="connsiteX29" fmla="*/ 1984288 w 2950116"/>
                <a:gd name="connsiteY29" fmla="*/ 4029127 h 5801796"/>
                <a:gd name="connsiteX30" fmla="*/ 1965208 w 2950116"/>
                <a:gd name="connsiteY30" fmla="*/ 4002163 h 5801796"/>
                <a:gd name="connsiteX31" fmla="*/ 1712277 w 2950116"/>
                <a:gd name="connsiteY31" fmla="*/ 3699169 h 5801796"/>
                <a:gd name="connsiteX32" fmla="*/ 1079506 w 2950116"/>
                <a:gd name="connsiteY32" fmla="*/ 2973343 h 5801796"/>
                <a:gd name="connsiteX33" fmla="*/ 52886 w 2950116"/>
                <a:gd name="connsiteY33" fmla="*/ 3106375 h 5801796"/>
                <a:gd name="connsiteX34" fmla="*/ 0 w 2950116"/>
                <a:gd name="connsiteY34" fmla="*/ 3095038 h 5801796"/>
                <a:gd name="connsiteX35" fmla="*/ 0 w 2950116"/>
                <a:gd name="connsiteY35" fmla="*/ 2539038 h 5801796"/>
                <a:gd name="connsiteX36" fmla="*/ 277455 w 2950116"/>
                <a:gd name="connsiteY36" fmla="*/ 2673869 h 5801796"/>
                <a:gd name="connsiteX37" fmla="*/ 693638 w 2950116"/>
                <a:gd name="connsiteY37" fmla="*/ 2150226 h 5801796"/>
                <a:gd name="connsiteX38" fmla="*/ 277455 w 2950116"/>
                <a:gd name="connsiteY38" fmla="*/ 1626584 h 5801796"/>
                <a:gd name="connsiteX39" fmla="*/ 0 w 2950116"/>
                <a:gd name="connsiteY39" fmla="*/ 1761413 h 5801796"/>
                <a:gd name="connsiteX40" fmla="*/ 0 w 2950116"/>
                <a:gd name="connsiteY40" fmla="*/ 686693 h 5801796"/>
                <a:gd name="connsiteX41" fmla="*/ 1083956 w 2950116"/>
                <a:gd name="connsiteY41" fmla="*/ 686693 h 5801796"/>
                <a:gd name="connsiteX42" fmla="*/ 956985 w 2950116"/>
                <a:gd name="connsiteY42" fmla="*/ 416249 h 5801796"/>
                <a:gd name="connsiteX43" fmla="*/ 1480544 w 2950116"/>
                <a:gd name="connsiteY43"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16970 w 2950116"/>
                <a:gd name="connsiteY20" fmla="*/ 5796942 h 5801796"/>
                <a:gd name="connsiteX21" fmla="*/ 2422053 w 2950116"/>
                <a:gd name="connsiteY21" fmla="*/ 5478203 h 5801796"/>
                <a:gd name="connsiteX22" fmla="*/ 2451970 w 2950116"/>
                <a:gd name="connsiteY22" fmla="*/ 4996471 h 5801796"/>
                <a:gd name="connsiteX23" fmla="*/ 2435825 w 2950116"/>
                <a:gd name="connsiteY23" fmla="*/ 4867539 h 5801796"/>
                <a:gd name="connsiteX24" fmla="*/ 2384023 w 2950116"/>
                <a:gd name="connsiteY24" fmla="*/ 4747345 h 5801796"/>
                <a:gd name="connsiteX25" fmla="*/ 2384023 w 2950116"/>
                <a:gd name="connsiteY25" fmla="*/ 4747343 h 5801796"/>
                <a:gd name="connsiteX26" fmla="*/ 2322701 w 2950116"/>
                <a:gd name="connsiteY26" fmla="*/ 4605061 h 5801796"/>
                <a:gd name="connsiteX27" fmla="*/ 2021085 w 2950116"/>
                <a:gd name="connsiteY27" fmla="*/ 4081129 h 5801796"/>
                <a:gd name="connsiteX28" fmla="*/ 1984288 w 2950116"/>
                <a:gd name="connsiteY28" fmla="*/ 4029127 h 5801796"/>
                <a:gd name="connsiteX29" fmla="*/ 1965208 w 2950116"/>
                <a:gd name="connsiteY29" fmla="*/ 4002163 h 5801796"/>
                <a:gd name="connsiteX30" fmla="*/ 1712277 w 2950116"/>
                <a:gd name="connsiteY30" fmla="*/ 3699169 h 5801796"/>
                <a:gd name="connsiteX31" fmla="*/ 1079506 w 2950116"/>
                <a:gd name="connsiteY31" fmla="*/ 2973343 h 5801796"/>
                <a:gd name="connsiteX32" fmla="*/ 52886 w 2950116"/>
                <a:gd name="connsiteY32" fmla="*/ 3106375 h 5801796"/>
                <a:gd name="connsiteX33" fmla="*/ 0 w 2950116"/>
                <a:gd name="connsiteY33" fmla="*/ 3095038 h 5801796"/>
                <a:gd name="connsiteX34" fmla="*/ 0 w 2950116"/>
                <a:gd name="connsiteY34" fmla="*/ 2539038 h 5801796"/>
                <a:gd name="connsiteX35" fmla="*/ 277455 w 2950116"/>
                <a:gd name="connsiteY35" fmla="*/ 2673869 h 5801796"/>
                <a:gd name="connsiteX36" fmla="*/ 693638 w 2950116"/>
                <a:gd name="connsiteY36" fmla="*/ 2150226 h 5801796"/>
                <a:gd name="connsiteX37" fmla="*/ 277455 w 2950116"/>
                <a:gd name="connsiteY37" fmla="*/ 1626584 h 5801796"/>
                <a:gd name="connsiteX38" fmla="*/ 0 w 2950116"/>
                <a:gd name="connsiteY38" fmla="*/ 1761413 h 5801796"/>
                <a:gd name="connsiteX39" fmla="*/ 0 w 2950116"/>
                <a:gd name="connsiteY39" fmla="*/ 686693 h 5801796"/>
                <a:gd name="connsiteX40" fmla="*/ 1083956 w 2950116"/>
                <a:gd name="connsiteY40" fmla="*/ 686693 h 5801796"/>
                <a:gd name="connsiteX41" fmla="*/ 956985 w 2950116"/>
                <a:gd name="connsiteY41" fmla="*/ 416249 h 5801796"/>
                <a:gd name="connsiteX42" fmla="*/ 1480544 w 2950116"/>
                <a:gd name="connsiteY42"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16970 w 2950116"/>
                <a:gd name="connsiteY20" fmla="*/ 5796942 h 5801796"/>
                <a:gd name="connsiteX21" fmla="*/ 2422053 w 2950116"/>
                <a:gd name="connsiteY21" fmla="*/ 5478203 h 5801796"/>
                <a:gd name="connsiteX22" fmla="*/ 2451970 w 2950116"/>
                <a:gd name="connsiteY22" fmla="*/ 4996471 h 5801796"/>
                <a:gd name="connsiteX23" fmla="*/ 2435825 w 2950116"/>
                <a:gd name="connsiteY23" fmla="*/ 4867539 h 5801796"/>
                <a:gd name="connsiteX24" fmla="*/ 2384023 w 2950116"/>
                <a:gd name="connsiteY24" fmla="*/ 4747345 h 5801796"/>
                <a:gd name="connsiteX25" fmla="*/ 2384023 w 2950116"/>
                <a:gd name="connsiteY25" fmla="*/ 4747343 h 5801796"/>
                <a:gd name="connsiteX26" fmla="*/ 2021085 w 2950116"/>
                <a:gd name="connsiteY26" fmla="*/ 4081129 h 5801796"/>
                <a:gd name="connsiteX27" fmla="*/ 1984288 w 2950116"/>
                <a:gd name="connsiteY27" fmla="*/ 4029127 h 5801796"/>
                <a:gd name="connsiteX28" fmla="*/ 1965208 w 2950116"/>
                <a:gd name="connsiteY28" fmla="*/ 4002163 h 5801796"/>
                <a:gd name="connsiteX29" fmla="*/ 1712277 w 2950116"/>
                <a:gd name="connsiteY29" fmla="*/ 3699169 h 5801796"/>
                <a:gd name="connsiteX30" fmla="*/ 1079506 w 2950116"/>
                <a:gd name="connsiteY30" fmla="*/ 2973343 h 5801796"/>
                <a:gd name="connsiteX31" fmla="*/ 52886 w 2950116"/>
                <a:gd name="connsiteY31" fmla="*/ 3106375 h 5801796"/>
                <a:gd name="connsiteX32" fmla="*/ 0 w 2950116"/>
                <a:gd name="connsiteY32" fmla="*/ 3095038 h 5801796"/>
                <a:gd name="connsiteX33" fmla="*/ 0 w 2950116"/>
                <a:gd name="connsiteY33" fmla="*/ 2539038 h 5801796"/>
                <a:gd name="connsiteX34" fmla="*/ 277455 w 2950116"/>
                <a:gd name="connsiteY34" fmla="*/ 2673869 h 5801796"/>
                <a:gd name="connsiteX35" fmla="*/ 693638 w 2950116"/>
                <a:gd name="connsiteY35" fmla="*/ 2150226 h 5801796"/>
                <a:gd name="connsiteX36" fmla="*/ 277455 w 2950116"/>
                <a:gd name="connsiteY36" fmla="*/ 1626584 h 5801796"/>
                <a:gd name="connsiteX37" fmla="*/ 0 w 2950116"/>
                <a:gd name="connsiteY37" fmla="*/ 1761413 h 5801796"/>
                <a:gd name="connsiteX38" fmla="*/ 0 w 2950116"/>
                <a:gd name="connsiteY38" fmla="*/ 686693 h 5801796"/>
                <a:gd name="connsiteX39" fmla="*/ 1083956 w 2950116"/>
                <a:gd name="connsiteY39" fmla="*/ 686693 h 5801796"/>
                <a:gd name="connsiteX40" fmla="*/ 956985 w 2950116"/>
                <a:gd name="connsiteY40" fmla="*/ 416249 h 5801796"/>
                <a:gd name="connsiteX41" fmla="*/ 1480544 w 2950116"/>
                <a:gd name="connsiteY41"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16970 w 2950116"/>
                <a:gd name="connsiteY20" fmla="*/ 5796942 h 5801796"/>
                <a:gd name="connsiteX21" fmla="*/ 2422053 w 2950116"/>
                <a:gd name="connsiteY21" fmla="*/ 5478203 h 5801796"/>
                <a:gd name="connsiteX22" fmla="*/ 2451970 w 2950116"/>
                <a:gd name="connsiteY22" fmla="*/ 4996471 h 5801796"/>
                <a:gd name="connsiteX23" fmla="*/ 2435825 w 2950116"/>
                <a:gd name="connsiteY23" fmla="*/ 4867539 h 5801796"/>
                <a:gd name="connsiteX24" fmla="*/ 2384023 w 2950116"/>
                <a:gd name="connsiteY24" fmla="*/ 4747345 h 5801796"/>
                <a:gd name="connsiteX25" fmla="*/ 2021085 w 2950116"/>
                <a:gd name="connsiteY25" fmla="*/ 4081129 h 5801796"/>
                <a:gd name="connsiteX26" fmla="*/ 1984288 w 2950116"/>
                <a:gd name="connsiteY26" fmla="*/ 4029127 h 5801796"/>
                <a:gd name="connsiteX27" fmla="*/ 1965208 w 2950116"/>
                <a:gd name="connsiteY27" fmla="*/ 4002163 h 5801796"/>
                <a:gd name="connsiteX28" fmla="*/ 1712277 w 2950116"/>
                <a:gd name="connsiteY28" fmla="*/ 3699169 h 5801796"/>
                <a:gd name="connsiteX29" fmla="*/ 1079506 w 2950116"/>
                <a:gd name="connsiteY29" fmla="*/ 2973343 h 5801796"/>
                <a:gd name="connsiteX30" fmla="*/ 52886 w 2950116"/>
                <a:gd name="connsiteY30" fmla="*/ 3106375 h 5801796"/>
                <a:gd name="connsiteX31" fmla="*/ 0 w 2950116"/>
                <a:gd name="connsiteY31" fmla="*/ 3095038 h 5801796"/>
                <a:gd name="connsiteX32" fmla="*/ 0 w 2950116"/>
                <a:gd name="connsiteY32" fmla="*/ 2539038 h 5801796"/>
                <a:gd name="connsiteX33" fmla="*/ 277455 w 2950116"/>
                <a:gd name="connsiteY33" fmla="*/ 2673869 h 5801796"/>
                <a:gd name="connsiteX34" fmla="*/ 693638 w 2950116"/>
                <a:gd name="connsiteY34" fmla="*/ 2150226 h 5801796"/>
                <a:gd name="connsiteX35" fmla="*/ 277455 w 2950116"/>
                <a:gd name="connsiteY35" fmla="*/ 1626584 h 5801796"/>
                <a:gd name="connsiteX36" fmla="*/ 0 w 2950116"/>
                <a:gd name="connsiteY36" fmla="*/ 1761413 h 5801796"/>
                <a:gd name="connsiteX37" fmla="*/ 0 w 2950116"/>
                <a:gd name="connsiteY37" fmla="*/ 686693 h 5801796"/>
                <a:gd name="connsiteX38" fmla="*/ 1083956 w 2950116"/>
                <a:gd name="connsiteY38" fmla="*/ 686693 h 5801796"/>
                <a:gd name="connsiteX39" fmla="*/ 956985 w 2950116"/>
                <a:gd name="connsiteY39" fmla="*/ 416249 h 5801796"/>
                <a:gd name="connsiteX40" fmla="*/ 1480544 w 2950116"/>
                <a:gd name="connsiteY40"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16970 w 2950116"/>
                <a:gd name="connsiteY20" fmla="*/ 5796942 h 5801796"/>
                <a:gd name="connsiteX21" fmla="*/ 2422053 w 2950116"/>
                <a:gd name="connsiteY21" fmla="*/ 5478203 h 5801796"/>
                <a:gd name="connsiteX22" fmla="*/ 2451970 w 2950116"/>
                <a:gd name="connsiteY22" fmla="*/ 4996471 h 5801796"/>
                <a:gd name="connsiteX23" fmla="*/ 2435825 w 2950116"/>
                <a:gd name="connsiteY23" fmla="*/ 4867539 h 5801796"/>
                <a:gd name="connsiteX24" fmla="*/ 2021085 w 2950116"/>
                <a:gd name="connsiteY24" fmla="*/ 4081129 h 5801796"/>
                <a:gd name="connsiteX25" fmla="*/ 1984288 w 2950116"/>
                <a:gd name="connsiteY25" fmla="*/ 4029127 h 5801796"/>
                <a:gd name="connsiteX26" fmla="*/ 1965208 w 2950116"/>
                <a:gd name="connsiteY26" fmla="*/ 4002163 h 5801796"/>
                <a:gd name="connsiteX27" fmla="*/ 1712277 w 2950116"/>
                <a:gd name="connsiteY27" fmla="*/ 3699169 h 5801796"/>
                <a:gd name="connsiteX28" fmla="*/ 1079506 w 2950116"/>
                <a:gd name="connsiteY28" fmla="*/ 2973343 h 5801796"/>
                <a:gd name="connsiteX29" fmla="*/ 52886 w 2950116"/>
                <a:gd name="connsiteY29" fmla="*/ 3106375 h 5801796"/>
                <a:gd name="connsiteX30" fmla="*/ 0 w 2950116"/>
                <a:gd name="connsiteY30" fmla="*/ 3095038 h 5801796"/>
                <a:gd name="connsiteX31" fmla="*/ 0 w 2950116"/>
                <a:gd name="connsiteY31" fmla="*/ 2539038 h 5801796"/>
                <a:gd name="connsiteX32" fmla="*/ 277455 w 2950116"/>
                <a:gd name="connsiteY32" fmla="*/ 2673869 h 5801796"/>
                <a:gd name="connsiteX33" fmla="*/ 693638 w 2950116"/>
                <a:gd name="connsiteY33" fmla="*/ 2150226 h 5801796"/>
                <a:gd name="connsiteX34" fmla="*/ 277455 w 2950116"/>
                <a:gd name="connsiteY34" fmla="*/ 1626584 h 5801796"/>
                <a:gd name="connsiteX35" fmla="*/ 0 w 2950116"/>
                <a:gd name="connsiteY35" fmla="*/ 1761413 h 5801796"/>
                <a:gd name="connsiteX36" fmla="*/ 0 w 2950116"/>
                <a:gd name="connsiteY36" fmla="*/ 686693 h 5801796"/>
                <a:gd name="connsiteX37" fmla="*/ 1083956 w 2950116"/>
                <a:gd name="connsiteY37" fmla="*/ 686693 h 5801796"/>
                <a:gd name="connsiteX38" fmla="*/ 956985 w 2950116"/>
                <a:gd name="connsiteY38" fmla="*/ 416249 h 5801796"/>
                <a:gd name="connsiteX39" fmla="*/ 1480544 w 2950116"/>
                <a:gd name="connsiteY39"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22053 w 2950116"/>
                <a:gd name="connsiteY20" fmla="*/ 5478203 h 5801796"/>
                <a:gd name="connsiteX21" fmla="*/ 2451970 w 2950116"/>
                <a:gd name="connsiteY21" fmla="*/ 4996471 h 5801796"/>
                <a:gd name="connsiteX22" fmla="*/ 2435825 w 2950116"/>
                <a:gd name="connsiteY22" fmla="*/ 4867539 h 5801796"/>
                <a:gd name="connsiteX23" fmla="*/ 2021085 w 2950116"/>
                <a:gd name="connsiteY23" fmla="*/ 4081129 h 5801796"/>
                <a:gd name="connsiteX24" fmla="*/ 1984288 w 2950116"/>
                <a:gd name="connsiteY24" fmla="*/ 4029127 h 5801796"/>
                <a:gd name="connsiteX25" fmla="*/ 1965208 w 2950116"/>
                <a:gd name="connsiteY25" fmla="*/ 4002163 h 5801796"/>
                <a:gd name="connsiteX26" fmla="*/ 1712277 w 2950116"/>
                <a:gd name="connsiteY26" fmla="*/ 3699169 h 5801796"/>
                <a:gd name="connsiteX27" fmla="*/ 1079506 w 2950116"/>
                <a:gd name="connsiteY27" fmla="*/ 2973343 h 5801796"/>
                <a:gd name="connsiteX28" fmla="*/ 52886 w 2950116"/>
                <a:gd name="connsiteY28" fmla="*/ 3106375 h 5801796"/>
                <a:gd name="connsiteX29" fmla="*/ 0 w 2950116"/>
                <a:gd name="connsiteY29" fmla="*/ 3095038 h 5801796"/>
                <a:gd name="connsiteX30" fmla="*/ 0 w 2950116"/>
                <a:gd name="connsiteY30" fmla="*/ 2539038 h 5801796"/>
                <a:gd name="connsiteX31" fmla="*/ 277455 w 2950116"/>
                <a:gd name="connsiteY31" fmla="*/ 2673869 h 5801796"/>
                <a:gd name="connsiteX32" fmla="*/ 693638 w 2950116"/>
                <a:gd name="connsiteY32" fmla="*/ 2150226 h 5801796"/>
                <a:gd name="connsiteX33" fmla="*/ 277455 w 2950116"/>
                <a:gd name="connsiteY33" fmla="*/ 1626584 h 5801796"/>
                <a:gd name="connsiteX34" fmla="*/ 0 w 2950116"/>
                <a:gd name="connsiteY34" fmla="*/ 1761413 h 5801796"/>
                <a:gd name="connsiteX35" fmla="*/ 0 w 2950116"/>
                <a:gd name="connsiteY35" fmla="*/ 686693 h 5801796"/>
                <a:gd name="connsiteX36" fmla="*/ 1083956 w 2950116"/>
                <a:gd name="connsiteY36" fmla="*/ 686693 h 5801796"/>
                <a:gd name="connsiteX37" fmla="*/ 956985 w 2950116"/>
                <a:gd name="connsiteY37" fmla="*/ 416249 h 5801796"/>
                <a:gd name="connsiteX38" fmla="*/ 1480544 w 2950116"/>
                <a:gd name="connsiteY38"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51970 w 2950116"/>
                <a:gd name="connsiteY20" fmla="*/ 4996471 h 5801796"/>
                <a:gd name="connsiteX21" fmla="*/ 2435825 w 2950116"/>
                <a:gd name="connsiteY21" fmla="*/ 4867539 h 5801796"/>
                <a:gd name="connsiteX22" fmla="*/ 2021085 w 2950116"/>
                <a:gd name="connsiteY22" fmla="*/ 4081129 h 5801796"/>
                <a:gd name="connsiteX23" fmla="*/ 1984288 w 2950116"/>
                <a:gd name="connsiteY23" fmla="*/ 4029127 h 5801796"/>
                <a:gd name="connsiteX24" fmla="*/ 1965208 w 2950116"/>
                <a:gd name="connsiteY24" fmla="*/ 4002163 h 5801796"/>
                <a:gd name="connsiteX25" fmla="*/ 1712277 w 2950116"/>
                <a:gd name="connsiteY25" fmla="*/ 3699169 h 5801796"/>
                <a:gd name="connsiteX26" fmla="*/ 1079506 w 2950116"/>
                <a:gd name="connsiteY26" fmla="*/ 2973343 h 5801796"/>
                <a:gd name="connsiteX27" fmla="*/ 52886 w 2950116"/>
                <a:gd name="connsiteY27" fmla="*/ 3106375 h 5801796"/>
                <a:gd name="connsiteX28" fmla="*/ 0 w 2950116"/>
                <a:gd name="connsiteY28" fmla="*/ 3095038 h 5801796"/>
                <a:gd name="connsiteX29" fmla="*/ 0 w 2950116"/>
                <a:gd name="connsiteY29" fmla="*/ 2539038 h 5801796"/>
                <a:gd name="connsiteX30" fmla="*/ 277455 w 2950116"/>
                <a:gd name="connsiteY30" fmla="*/ 2673869 h 5801796"/>
                <a:gd name="connsiteX31" fmla="*/ 693638 w 2950116"/>
                <a:gd name="connsiteY31" fmla="*/ 2150226 h 5801796"/>
                <a:gd name="connsiteX32" fmla="*/ 277455 w 2950116"/>
                <a:gd name="connsiteY32" fmla="*/ 1626584 h 5801796"/>
                <a:gd name="connsiteX33" fmla="*/ 0 w 2950116"/>
                <a:gd name="connsiteY33" fmla="*/ 1761413 h 5801796"/>
                <a:gd name="connsiteX34" fmla="*/ 0 w 2950116"/>
                <a:gd name="connsiteY34" fmla="*/ 686693 h 5801796"/>
                <a:gd name="connsiteX35" fmla="*/ 1083956 w 2950116"/>
                <a:gd name="connsiteY35" fmla="*/ 686693 h 5801796"/>
                <a:gd name="connsiteX36" fmla="*/ 956985 w 2950116"/>
                <a:gd name="connsiteY36" fmla="*/ 416249 h 5801796"/>
                <a:gd name="connsiteX37" fmla="*/ 1480544 w 2950116"/>
                <a:gd name="connsiteY37"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435825 w 2950116"/>
                <a:gd name="connsiteY20" fmla="*/ 4867539 h 5801796"/>
                <a:gd name="connsiteX21" fmla="*/ 2021085 w 2950116"/>
                <a:gd name="connsiteY21" fmla="*/ 4081129 h 5801796"/>
                <a:gd name="connsiteX22" fmla="*/ 1984288 w 2950116"/>
                <a:gd name="connsiteY22" fmla="*/ 4029127 h 5801796"/>
                <a:gd name="connsiteX23" fmla="*/ 1965208 w 2950116"/>
                <a:gd name="connsiteY23" fmla="*/ 4002163 h 5801796"/>
                <a:gd name="connsiteX24" fmla="*/ 1712277 w 2950116"/>
                <a:gd name="connsiteY24" fmla="*/ 3699169 h 5801796"/>
                <a:gd name="connsiteX25" fmla="*/ 1079506 w 2950116"/>
                <a:gd name="connsiteY25" fmla="*/ 2973343 h 5801796"/>
                <a:gd name="connsiteX26" fmla="*/ 52886 w 2950116"/>
                <a:gd name="connsiteY26" fmla="*/ 3106375 h 5801796"/>
                <a:gd name="connsiteX27" fmla="*/ 0 w 2950116"/>
                <a:gd name="connsiteY27" fmla="*/ 3095038 h 5801796"/>
                <a:gd name="connsiteX28" fmla="*/ 0 w 2950116"/>
                <a:gd name="connsiteY28" fmla="*/ 2539038 h 5801796"/>
                <a:gd name="connsiteX29" fmla="*/ 277455 w 2950116"/>
                <a:gd name="connsiteY29" fmla="*/ 2673869 h 5801796"/>
                <a:gd name="connsiteX30" fmla="*/ 693638 w 2950116"/>
                <a:gd name="connsiteY30" fmla="*/ 2150226 h 5801796"/>
                <a:gd name="connsiteX31" fmla="*/ 277455 w 2950116"/>
                <a:gd name="connsiteY31" fmla="*/ 1626584 h 5801796"/>
                <a:gd name="connsiteX32" fmla="*/ 0 w 2950116"/>
                <a:gd name="connsiteY32" fmla="*/ 1761413 h 5801796"/>
                <a:gd name="connsiteX33" fmla="*/ 0 w 2950116"/>
                <a:gd name="connsiteY33" fmla="*/ 686693 h 5801796"/>
                <a:gd name="connsiteX34" fmla="*/ 1083956 w 2950116"/>
                <a:gd name="connsiteY34" fmla="*/ 686693 h 5801796"/>
                <a:gd name="connsiteX35" fmla="*/ 956985 w 2950116"/>
                <a:gd name="connsiteY35" fmla="*/ 416249 h 5801796"/>
                <a:gd name="connsiteX36" fmla="*/ 1480544 w 2950116"/>
                <a:gd name="connsiteY36"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715838 w 2950116"/>
                <a:gd name="connsiteY16" fmla="*/ 4221231 h 5801796"/>
                <a:gd name="connsiteX17" fmla="*/ 2924786 w 2950116"/>
                <a:gd name="connsiteY17" fmla="*/ 5796942 h 5801796"/>
                <a:gd name="connsiteX18" fmla="*/ 2416893 w 2950116"/>
                <a:gd name="connsiteY18" fmla="*/ 5801796 h 5801796"/>
                <a:gd name="connsiteX19" fmla="*/ 2416893 w 2950116"/>
                <a:gd name="connsiteY19" fmla="*/ 5796942 h 5801796"/>
                <a:gd name="connsiteX20" fmla="*/ 2021085 w 2950116"/>
                <a:gd name="connsiteY20" fmla="*/ 4081129 h 5801796"/>
                <a:gd name="connsiteX21" fmla="*/ 1984288 w 2950116"/>
                <a:gd name="connsiteY21" fmla="*/ 4029127 h 5801796"/>
                <a:gd name="connsiteX22" fmla="*/ 1965208 w 2950116"/>
                <a:gd name="connsiteY22" fmla="*/ 4002163 h 5801796"/>
                <a:gd name="connsiteX23" fmla="*/ 1712277 w 2950116"/>
                <a:gd name="connsiteY23" fmla="*/ 3699169 h 5801796"/>
                <a:gd name="connsiteX24" fmla="*/ 1079506 w 2950116"/>
                <a:gd name="connsiteY24" fmla="*/ 2973343 h 5801796"/>
                <a:gd name="connsiteX25" fmla="*/ 52886 w 2950116"/>
                <a:gd name="connsiteY25" fmla="*/ 3106375 h 5801796"/>
                <a:gd name="connsiteX26" fmla="*/ 0 w 2950116"/>
                <a:gd name="connsiteY26" fmla="*/ 3095038 h 5801796"/>
                <a:gd name="connsiteX27" fmla="*/ 0 w 2950116"/>
                <a:gd name="connsiteY27" fmla="*/ 2539038 h 5801796"/>
                <a:gd name="connsiteX28" fmla="*/ 277455 w 2950116"/>
                <a:gd name="connsiteY28" fmla="*/ 2673869 h 5801796"/>
                <a:gd name="connsiteX29" fmla="*/ 693638 w 2950116"/>
                <a:gd name="connsiteY29" fmla="*/ 2150226 h 5801796"/>
                <a:gd name="connsiteX30" fmla="*/ 277455 w 2950116"/>
                <a:gd name="connsiteY30" fmla="*/ 1626584 h 5801796"/>
                <a:gd name="connsiteX31" fmla="*/ 0 w 2950116"/>
                <a:gd name="connsiteY31" fmla="*/ 1761413 h 5801796"/>
                <a:gd name="connsiteX32" fmla="*/ 0 w 2950116"/>
                <a:gd name="connsiteY32" fmla="*/ 686693 h 5801796"/>
                <a:gd name="connsiteX33" fmla="*/ 1083956 w 2950116"/>
                <a:gd name="connsiteY33" fmla="*/ 686693 h 5801796"/>
                <a:gd name="connsiteX34" fmla="*/ 956985 w 2950116"/>
                <a:gd name="connsiteY34" fmla="*/ 416249 h 5801796"/>
                <a:gd name="connsiteX35" fmla="*/ 1480544 w 2950116"/>
                <a:gd name="connsiteY35"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712563 w 2950116"/>
                <a:gd name="connsiteY15" fmla="*/ 4219405 h 5801796"/>
                <a:gd name="connsiteX16" fmla="*/ 2924786 w 2950116"/>
                <a:gd name="connsiteY16" fmla="*/ 5796942 h 5801796"/>
                <a:gd name="connsiteX17" fmla="*/ 2416893 w 2950116"/>
                <a:gd name="connsiteY17" fmla="*/ 5801796 h 5801796"/>
                <a:gd name="connsiteX18" fmla="*/ 2416893 w 2950116"/>
                <a:gd name="connsiteY18" fmla="*/ 5796942 h 5801796"/>
                <a:gd name="connsiteX19" fmla="*/ 2021085 w 2950116"/>
                <a:gd name="connsiteY19" fmla="*/ 4081129 h 5801796"/>
                <a:gd name="connsiteX20" fmla="*/ 1984288 w 2950116"/>
                <a:gd name="connsiteY20" fmla="*/ 4029127 h 5801796"/>
                <a:gd name="connsiteX21" fmla="*/ 1965208 w 2950116"/>
                <a:gd name="connsiteY21" fmla="*/ 4002163 h 5801796"/>
                <a:gd name="connsiteX22" fmla="*/ 1712277 w 2950116"/>
                <a:gd name="connsiteY22" fmla="*/ 3699169 h 5801796"/>
                <a:gd name="connsiteX23" fmla="*/ 1079506 w 2950116"/>
                <a:gd name="connsiteY23" fmla="*/ 2973343 h 5801796"/>
                <a:gd name="connsiteX24" fmla="*/ 52886 w 2950116"/>
                <a:gd name="connsiteY24" fmla="*/ 3106375 h 5801796"/>
                <a:gd name="connsiteX25" fmla="*/ 0 w 2950116"/>
                <a:gd name="connsiteY25" fmla="*/ 3095038 h 5801796"/>
                <a:gd name="connsiteX26" fmla="*/ 0 w 2950116"/>
                <a:gd name="connsiteY26" fmla="*/ 2539038 h 5801796"/>
                <a:gd name="connsiteX27" fmla="*/ 277455 w 2950116"/>
                <a:gd name="connsiteY27" fmla="*/ 2673869 h 5801796"/>
                <a:gd name="connsiteX28" fmla="*/ 693638 w 2950116"/>
                <a:gd name="connsiteY28" fmla="*/ 2150226 h 5801796"/>
                <a:gd name="connsiteX29" fmla="*/ 277455 w 2950116"/>
                <a:gd name="connsiteY29" fmla="*/ 1626584 h 5801796"/>
                <a:gd name="connsiteX30" fmla="*/ 0 w 2950116"/>
                <a:gd name="connsiteY30" fmla="*/ 1761413 h 5801796"/>
                <a:gd name="connsiteX31" fmla="*/ 0 w 2950116"/>
                <a:gd name="connsiteY31" fmla="*/ 686693 h 5801796"/>
                <a:gd name="connsiteX32" fmla="*/ 1083956 w 2950116"/>
                <a:gd name="connsiteY32" fmla="*/ 686693 h 5801796"/>
                <a:gd name="connsiteX33" fmla="*/ 956985 w 2950116"/>
                <a:gd name="connsiteY33" fmla="*/ 416249 h 5801796"/>
                <a:gd name="connsiteX34" fmla="*/ 1480544 w 2950116"/>
                <a:gd name="connsiteY34"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700623 w 2950116"/>
                <a:gd name="connsiteY14" fmla="*/ 4194239 h 5801796"/>
                <a:gd name="connsiteX15" fmla="*/ 2924786 w 2950116"/>
                <a:gd name="connsiteY15" fmla="*/ 5796942 h 5801796"/>
                <a:gd name="connsiteX16" fmla="*/ 2416893 w 2950116"/>
                <a:gd name="connsiteY16" fmla="*/ 5801796 h 5801796"/>
                <a:gd name="connsiteX17" fmla="*/ 2416893 w 2950116"/>
                <a:gd name="connsiteY17" fmla="*/ 5796942 h 5801796"/>
                <a:gd name="connsiteX18" fmla="*/ 2021085 w 2950116"/>
                <a:gd name="connsiteY18" fmla="*/ 4081129 h 5801796"/>
                <a:gd name="connsiteX19" fmla="*/ 1984288 w 2950116"/>
                <a:gd name="connsiteY19" fmla="*/ 4029127 h 5801796"/>
                <a:gd name="connsiteX20" fmla="*/ 1965208 w 2950116"/>
                <a:gd name="connsiteY20" fmla="*/ 4002163 h 5801796"/>
                <a:gd name="connsiteX21" fmla="*/ 1712277 w 2950116"/>
                <a:gd name="connsiteY21" fmla="*/ 3699169 h 5801796"/>
                <a:gd name="connsiteX22" fmla="*/ 1079506 w 2950116"/>
                <a:gd name="connsiteY22" fmla="*/ 2973343 h 5801796"/>
                <a:gd name="connsiteX23" fmla="*/ 52886 w 2950116"/>
                <a:gd name="connsiteY23" fmla="*/ 3106375 h 5801796"/>
                <a:gd name="connsiteX24" fmla="*/ 0 w 2950116"/>
                <a:gd name="connsiteY24" fmla="*/ 3095038 h 5801796"/>
                <a:gd name="connsiteX25" fmla="*/ 0 w 2950116"/>
                <a:gd name="connsiteY25" fmla="*/ 2539038 h 5801796"/>
                <a:gd name="connsiteX26" fmla="*/ 277455 w 2950116"/>
                <a:gd name="connsiteY26" fmla="*/ 2673869 h 5801796"/>
                <a:gd name="connsiteX27" fmla="*/ 693638 w 2950116"/>
                <a:gd name="connsiteY27" fmla="*/ 2150226 h 5801796"/>
                <a:gd name="connsiteX28" fmla="*/ 277455 w 2950116"/>
                <a:gd name="connsiteY28" fmla="*/ 1626584 h 5801796"/>
                <a:gd name="connsiteX29" fmla="*/ 0 w 2950116"/>
                <a:gd name="connsiteY29" fmla="*/ 1761413 h 5801796"/>
                <a:gd name="connsiteX30" fmla="*/ 0 w 2950116"/>
                <a:gd name="connsiteY30" fmla="*/ 686693 h 5801796"/>
                <a:gd name="connsiteX31" fmla="*/ 1083956 w 2950116"/>
                <a:gd name="connsiteY31" fmla="*/ 686693 h 5801796"/>
                <a:gd name="connsiteX32" fmla="*/ 956985 w 2950116"/>
                <a:gd name="connsiteY32" fmla="*/ 416249 h 5801796"/>
                <a:gd name="connsiteX33" fmla="*/ 1480544 w 2950116"/>
                <a:gd name="connsiteY33"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924786 w 2950116"/>
                <a:gd name="connsiteY14" fmla="*/ 5796942 h 5801796"/>
                <a:gd name="connsiteX15" fmla="*/ 2416893 w 2950116"/>
                <a:gd name="connsiteY15" fmla="*/ 5801796 h 5801796"/>
                <a:gd name="connsiteX16" fmla="*/ 2416893 w 2950116"/>
                <a:gd name="connsiteY16" fmla="*/ 5796942 h 5801796"/>
                <a:gd name="connsiteX17" fmla="*/ 2021085 w 2950116"/>
                <a:gd name="connsiteY17" fmla="*/ 4081129 h 5801796"/>
                <a:gd name="connsiteX18" fmla="*/ 1984288 w 2950116"/>
                <a:gd name="connsiteY18" fmla="*/ 4029127 h 5801796"/>
                <a:gd name="connsiteX19" fmla="*/ 1965208 w 2950116"/>
                <a:gd name="connsiteY19" fmla="*/ 4002163 h 5801796"/>
                <a:gd name="connsiteX20" fmla="*/ 1712277 w 2950116"/>
                <a:gd name="connsiteY20" fmla="*/ 3699169 h 5801796"/>
                <a:gd name="connsiteX21" fmla="*/ 1079506 w 2950116"/>
                <a:gd name="connsiteY21" fmla="*/ 2973343 h 5801796"/>
                <a:gd name="connsiteX22" fmla="*/ 52886 w 2950116"/>
                <a:gd name="connsiteY22" fmla="*/ 3106375 h 5801796"/>
                <a:gd name="connsiteX23" fmla="*/ 0 w 2950116"/>
                <a:gd name="connsiteY23" fmla="*/ 3095038 h 5801796"/>
                <a:gd name="connsiteX24" fmla="*/ 0 w 2950116"/>
                <a:gd name="connsiteY24" fmla="*/ 2539038 h 5801796"/>
                <a:gd name="connsiteX25" fmla="*/ 277455 w 2950116"/>
                <a:gd name="connsiteY25" fmla="*/ 2673869 h 5801796"/>
                <a:gd name="connsiteX26" fmla="*/ 693638 w 2950116"/>
                <a:gd name="connsiteY26" fmla="*/ 2150226 h 5801796"/>
                <a:gd name="connsiteX27" fmla="*/ 277455 w 2950116"/>
                <a:gd name="connsiteY27" fmla="*/ 1626584 h 5801796"/>
                <a:gd name="connsiteX28" fmla="*/ 0 w 2950116"/>
                <a:gd name="connsiteY28" fmla="*/ 1761413 h 5801796"/>
                <a:gd name="connsiteX29" fmla="*/ 0 w 2950116"/>
                <a:gd name="connsiteY29" fmla="*/ 686693 h 5801796"/>
                <a:gd name="connsiteX30" fmla="*/ 1083956 w 2950116"/>
                <a:gd name="connsiteY30" fmla="*/ 686693 h 5801796"/>
                <a:gd name="connsiteX31" fmla="*/ 956985 w 2950116"/>
                <a:gd name="connsiteY31" fmla="*/ 416249 h 5801796"/>
                <a:gd name="connsiteX32" fmla="*/ 1480544 w 2950116"/>
                <a:gd name="connsiteY32"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416893 w 2950116"/>
                <a:gd name="connsiteY14" fmla="*/ 5801796 h 5801796"/>
                <a:gd name="connsiteX15" fmla="*/ 2416893 w 2950116"/>
                <a:gd name="connsiteY15" fmla="*/ 5796942 h 5801796"/>
                <a:gd name="connsiteX16" fmla="*/ 2021085 w 2950116"/>
                <a:gd name="connsiteY16" fmla="*/ 4081129 h 5801796"/>
                <a:gd name="connsiteX17" fmla="*/ 1984288 w 2950116"/>
                <a:gd name="connsiteY17" fmla="*/ 4029127 h 5801796"/>
                <a:gd name="connsiteX18" fmla="*/ 1965208 w 2950116"/>
                <a:gd name="connsiteY18" fmla="*/ 4002163 h 5801796"/>
                <a:gd name="connsiteX19" fmla="*/ 1712277 w 2950116"/>
                <a:gd name="connsiteY19" fmla="*/ 3699169 h 5801796"/>
                <a:gd name="connsiteX20" fmla="*/ 1079506 w 2950116"/>
                <a:gd name="connsiteY20" fmla="*/ 2973343 h 5801796"/>
                <a:gd name="connsiteX21" fmla="*/ 52886 w 2950116"/>
                <a:gd name="connsiteY21" fmla="*/ 3106375 h 5801796"/>
                <a:gd name="connsiteX22" fmla="*/ 0 w 2950116"/>
                <a:gd name="connsiteY22" fmla="*/ 3095038 h 5801796"/>
                <a:gd name="connsiteX23" fmla="*/ 0 w 2950116"/>
                <a:gd name="connsiteY23" fmla="*/ 2539038 h 5801796"/>
                <a:gd name="connsiteX24" fmla="*/ 277455 w 2950116"/>
                <a:gd name="connsiteY24" fmla="*/ 2673869 h 5801796"/>
                <a:gd name="connsiteX25" fmla="*/ 693638 w 2950116"/>
                <a:gd name="connsiteY25" fmla="*/ 2150226 h 5801796"/>
                <a:gd name="connsiteX26" fmla="*/ 277455 w 2950116"/>
                <a:gd name="connsiteY26" fmla="*/ 1626584 h 5801796"/>
                <a:gd name="connsiteX27" fmla="*/ 0 w 2950116"/>
                <a:gd name="connsiteY27" fmla="*/ 1761413 h 5801796"/>
                <a:gd name="connsiteX28" fmla="*/ 0 w 2950116"/>
                <a:gd name="connsiteY28" fmla="*/ 686693 h 5801796"/>
                <a:gd name="connsiteX29" fmla="*/ 1083956 w 2950116"/>
                <a:gd name="connsiteY29" fmla="*/ 686693 h 5801796"/>
                <a:gd name="connsiteX30" fmla="*/ 956985 w 2950116"/>
                <a:gd name="connsiteY30" fmla="*/ 416249 h 5801796"/>
                <a:gd name="connsiteX31" fmla="*/ 1480544 w 2950116"/>
                <a:gd name="connsiteY31" fmla="*/ 0 h 5801796"/>
                <a:gd name="connsiteX0" fmla="*/ 1480544 w 2950116"/>
                <a:gd name="connsiteY0" fmla="*/ 0 h 5801796"/>
                <a:gd name="connsiteX1" fmla="*/ 2004888 w 2950116"/>
                <a:gd name="connsiteY1" fmla="*/ 416249 h 5801796"/>
                <a:gd name="connsiteX2" fmla="*/ 1877133 w 2950116"/>
                <a:gd name="connsiteY2" fmla="*/ 686693 h 5801796"/>
                <a:gd name="connsiteX3" fmla="*/ 2950116 w 2950116"/>
                <a:gd name="connsiteY3" fmla="*/ 686693 h 5801796"/>
                <a:gd name="connsiteX4" fmla="*/ 2950116 w 2950116"/>
                <a:gd name="connsiteY4" fmla="*/ 1773956 h 5801796"/>
                <a:gd name="connsiteX5" fmla="*/ 2661689 w 2950116"/>
                <a:gd name="connsiteY5" fmla="*/ 1626584 h 5801796"/>
                <a:gd name="connsiteX6" fmla="*/ 2245506 w 2950116"/>
                <a:gd name="connsiteY6" fmla="*/ 2150226 h 5801796"/>
                <a:gd name="connsiteX7" fmla="*/ 2661689 w 2950116"/>
                <a:gd name="connsiteY7" fmla="*/ 2673869 h 5801796"/>
                <a:gd name="connsiteX8" fmla="*/ 2950116 w 2950116"/>
                <a:gd name="connsiteY8" fmla="*/ 2526496 h 5801796"/>
                <a:gd name="connsiteX9" fmla="*/ 2950116 w 2950116"/>
                <a:gd name="connsiteY9" fmla="*/ 3648887 h 5801796"/>
                <a:gd name="connsiteX10" fmla="*/ 2950116 w 2950116"/>
                <a:gd name="connsiteY10" fmla="*/ 3649034 h 5801796"/>
                <a:gd name="connsiteX11" fmla="*/ 2950116 w 2950116"/>
                <a:gd name="connsiteY11" fmla="*/ 4079420 h 5801796"/>
                <a:gd name="connsiteX12" fmla="*/ 2907059 w 2950116"/>
                <a:gd name="connsiteY12" fmla="*/ 4094923 h 5801796"/>
                <a:gd name="connsiteX13" fmla="*/ 2623619 w 2950116"/>
                <a:gd name="connsiteY13" fmla="*/ 4084934 h 5801796"/>
                <a:gd name="connsiteX14" fmla="*/ 2416893 w 2950116"/>
                <a:gd name="connsiteY14" fmla="*/ 5801796 h 5801796"/>
                <a:gd name="connsiteX15" fmla="*/ 2021085 w 2950116"/>
                <a:gd name="connsiteY15" fmla="*/ 4081129 h 5801796"/>
                <a:gd name="connsiteX16" fmla="*/ 1984288 w 2950116"/>
                <a:gd name="connsiteY16" fmla="*/ 4029127 h 5801796"/>
                <a:gd name="connsiteX17" fmla="*/ 1965208 w 2950116"/>
                <a:gd name="connsiteY17" fmla="*/ 4002163 h 5801796"/>
                <a:gd name="connsiteX18" fmla="*/ 1712277 w 2950116"/>
                <a:gd name="connsiteY18" fmla="*/ 3699169 h 5801796"/>
                <a:gd name="connsiteX19" fmla="*/ 1079506 w 2950116"/>
                <a:gd name="connsiteY19" fmla="*/ 2973343 h 5801796"/>
                <a:gd name="connsiteX20" fmla="*/ 52886 w 2950116"/>
                <a:gd name="connsiteY20" fmla="*/ 3106375 h 5801796"/>
                <a:gd name="connsiteX21" fmla="*/ 0 w 2950116"/>
                <a:gd name="connsiteY21" fmla="*/ 3095038 h 5801796"/>
                <a:gd name="connsiteX22" fmla="*/ 0 w 2950116"/>
                <a:gd name="connsiteY22" fmla="*/ 2539038 h 5801796"/>
                <a:gd name="connsiteX23" fmla="*/ 277455 w 2950116"/>
                <a:gd name="connsiteY23" fmla="*/ 2673869 h 5801796"/>
                <a:gd name="connsiteX24" fmla="*/ 693638 w 2950116"/>
                <a:gd name="connsiteY24" fmla="*/ 2150226 h 5801796"/>
                <a:gd name="connsiteX25" fmla="*/ 277455 w 2950116"/>
                <a:gd name="connsiteY25" fmla="*/ 1626584 h 5801796"/>
                <a:gd name="connsiteX26" fmla="*/ 0 w 2950116"/>
                <a:gd name="connsiteY26" fmla="*/ 1761413 h 5801796"/>
                <a:gd name="connsiteX27" fmla="*/ 0 w 2950116"/>
                <a:gd name="connsiteY27" fmla="*/ 686693 h 5801796"/>
                <a:gd name="connsiteX28" fmla="*/ 1083956 w 2950116"/>
                <a:gd name="connsiteY28" fmla="*/ 686693 h 5801796"/>
                <a:gd name="connsiteX29" fmla="*/ 956985 w 2950116"/>
                <a:gd name="connsiteY29" fmla="*/ 416249 h 5801796"/>
                <a:gd name="connsiteX30" fmla="*/ 1480544 w 2950116"/>
                <a:gd name="connsiteY30" fmla="*/ 0 h 5801796"/>
                <a:gd name="connsiteX0" fmla="*/ 1480544 w 2950116"/>
                <a:gd name="connsiteY0" fmla="*/ 0 h 4107472"/>
                <a:gd name="connsiteX1" fmla="*/ 2004888 w 2950116"/>
                <a:gd name="connsiteY1" fmla="*/ 416249 h 4107472"/>
                <a:gd name="connsiteX2" fmla="*/ 1877133 w 2950116"/>
                <a:gd name="connsiteY2" fmla="*/ 686693 h 4107472"/>
                <a:gd name="connsiteX3" fmla="*/ 2950116 w 2950116"/>
                <a:gd name="connsiteY3" fmla="*/ 686693 h 4107472"/>
                <a:gd name="connsiteX4" fmla="*/ 2950116 w 2950116"/>
                <a:gd name="connsiteY4" fmla="*/ 1773956 h 4107472"/>
                <a:gd name="connsiteX5" fmla="*/ 2661689 w 2950116"/>
                <a:gd name="connsiteY5" fmla="*/ 1626584 h 4107472"/>
                <a:gd name="connsiteX6" fmla="*/ 2245506 w 2950116"/>
                <a:gd name="connsiteY6" fmla="*/ 2150226 h 4107472"/>
                <a:gd name="connsiteX7" fmla="*/ 2661689 w 2950116"/>
                <a:gd name="connsiteY7" fmla="*/ 2673869 h 4107472"/>
                <a:gd name="connsiteX8" fmla="*/ 2950116 w 2950116"/>
                <a:gd name="connsiteY8" fmla="*/ 2526496 h 4107472"/>
                <a:gd name="connsiteX9" fmla="*/ 2950116 w 2950116"/>
                <a:gd name="connsiteY9" fmla="*/ 3648887 h 4107472"/>
                <a:gd name="connsiteX10" fmla="*/ 2950116 w 2950116"/>
                <a:gd name="connsiteY10" fmla="*/ 3649034 h 4107472"/>
                <a:gd name="connsiteX11" fmla="*/ 2950116 w 2950116"/>
                <a:gd name="connsiteY11" fmla="*/ 4079420 h 4107472"/>
                <a:gd name="connsiteX12" fmla="*/ 2907059 w 2950116"/>
                <a:gd name="connsiteY12" fmla="*/ 4094923 h 4107472"/>
                <a:gd name="connsiteX13" fmla="*/ 2623619 w 2950116"/>
                <a:gd name="connsiteY13" fmla="*/ 4084934 h 4107472"/>
                <a:gd name="connsiteX14" fmla="*/ 2021085 w 2950116"/>
                <a:gd name="connsiteY14" fmla="*/ 4081129 h 4107472"/>
                <a:gd name="connsiteX15" fmla="*/ 1984288 w 2950116"/>
                <a:gd name="connsiteY15" fmla="*/ 4029127 h 4107472"/>
                <a:gd name="connsiteX16" fmla="*/ 1965208 w 2950116"/>
                <a:gd name="connsiteY16" fmla="*/ 4002163 h 4107472"/>
                <a:gd name="connsiteX17" fmla="*/ 1712277 w 2950116"/>
                <a:gd name="connsiteY17" fmla="*/ 3699169 h 4107472"/>
                <a:gd name="connsiteX18" fmla="*/ 1079506 w 2950116"/>
                <a:gd name="connsiteY18" fmla="*/ 2973343 h 4107472"/>
                <a:gd name="connsiteX19" fmla="*/ 52886 w 2950116"/>
                <a:gd name="connsiteY19" fmla="*/ 3106375 h 4107472"/>
                <a:gd name="connsiteX20" fmla="*/ 0 w 2950116"/>
                <a:gd name="connsiteY20" fmla="*/ 3095038 h 4107472"/>
                <a:gd name="connsiteX21" fmla="*/ 0 w 2950116"/>
                <a:gd name="connsiteY21" fmla="*/ 2539038 h 4107472"/>
                <a:gd name="connsiteX22" fmla="*/ 277455 w 2950116"/>
                <a:gd name="connsiteY22" fmla="*/ 2673869 h 4107472"/>
                <a:gd name="connsiteX23" fmla="*/ 693638 w 2950116"/>
                <a:gd name="connsiteY23" fmla="*/ 2150226 h 4107472"/>
                <a:gd name="connsiteX24" fmla="*/ 277455 w 2950116"/>
                <a:gd name="connsiteY24" fmla="*/ 1626584 h 4107472"/>
                <a:gd name="connsiteX25" fmla="*/ 0 w 2950116"/>
                <a:gd name="connsiteY25" fmla="*/ 1761413 h 4107472"/>
                <a:gd name="connsiteX26" fmla="*/ 0 w 2950116"/>
                <a:gd name="connsiteY26" fmla="*/ 686693 h 4107472"/>
                <a:gd name="connsiteX27" fmla="*/ 1083956 w 2950116"/>
                <a:gd name="connsiteY27" fmla="*/ 686693 h 4107472"/>
                <a:gd name="connsiteX28" fmla="*/ 956985 w 2950116"/>
                <a:gd name="connsiteY28" fmla="*/ 416249 h 4107472"/>
                <a:gd name="connsiteX29" fmla="*/ 1480544 w 2950116"/>
                <a:gd name="connsiteY29" fmla="*/ 0 h 410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950116" h="4107472">
                  <a:moveTo>
                    <a:pt x="1480544" y="0"/>
                  </a:moveTo>
                  <a:cubicBezTo>
                    <a:pt x="1769757" y="0"/>
                    <a:pt x="2004888" y="185784"/>
                    <a:pt x="2004888" y="416249"/>
                  </a:cubicBezTo>
                  <a:cubicBezTo>
                    <a:pt x="2004888" y="519723"/>
                    <a:pt x="1957077" y="614575"/>
                    <a:pt x="1877133" y="686693"/>
                  </a:cubicBezTo>
                  <a:lnTo>
                    <a:pt x="2950116" y="686693"/>
                  </a:lnTo>
                  <a:lnTo>
                    <a:pt x="2950116" y="1773956"/>
                  </a:lnTo>
                  <a:cubicBezTo>
                    <a:pt x="2875658" y="1682240"/>
                    <a:pt x="2773767" y="1626584"/>
                    <a:pt x="2661689" y="1626584"/>
                  </a:cubicBezTo>
                  <a:cubicBezTo>
                    <a:pt x="2432044" y="1626584"/>
                    <a:pt x="2245506" y="1860969"/>
                    <a:pt x="2245506" y="2150226"/>
                  </a:cubicBezTo>
                  <a:cubicBezTo>
                    <a:pt x="2245506" y="2440267"/>
                    <a:pt x="2432044" y="2673869"/>
                    <a:pt x="2661689" y="2673869"/>
                  </a:cubicBezTo>
                  <a:cubicBezTo>
                    <a:pt x="2773767" y="2673869"/>
                    <a:pt x="2875658" y="2618212"/>
                    <a:pt x="2950116" y="2526496"/>
                  </a:cubicBezTo>
                  <a:lnTo>
                    <a:pt x="2950116" y="3648887"/>
                  </a:lnTo>
                  <a:lnTo>
                    <a:pt x="2950116" y="3649034"/>
                  </a:lnTo>
                  <a:lnTo>
                    <a:pt x="2950116" y="4079420"/>
                  </a:lnTo>
                  <a:lnTo>
                    <a:pt x="2907059" y="4094923"/>
                  </a:lnTo>
                  <a:cubicBezTo>
                    <a:pt x="2768355" y="4127229"/>
                    <a:pt x="2771281" y="4087233"/>
                    <a:pt x="2623619" y="4084934"/>
                  </a:cubicBezTo>
                  <a:lnTo>
                    <a:pt x="2021085" y="4081129"/>
                  </a:lnTo>
                  <a:lnTo>
                    <a:pt x="1984288" y="4029127"/>
                  </a:lnTo>
                  <a:lnTo>
                    <a:pt x="1965208" y="4002163"/>
                  </a:lnTo>
                  <a:cubicBezTo>
                    <a:pt x="1820414" y="3803363"/>
                    <a:pt x="1712277" y="3699169"/>
                    <a:pt x="1712277" y="3699169"/>
                  </a:cubicBezTo>
                  <a:cubicBezTo>
                    <a:pt x="940765" y="3390121"/>
                    <a:pt x="1079506" y="2973343"/>
                    <a:pt x="1079506" y="2973343"/>
                  </a:cubicBezTo>
                  <a:cubicBezTo>
                    <a:pt x="647231" y="3150719"/>
                    <a:pt x="296024" y="3150719"/>
                    <a:pt x="52886" y="3106375"/>
                  </a:cubicBezTo>
                  <a:lnTo>
                    <a:pt x="0" y="3095038"/>
                  </a:lnTo>
                  <a:lnTo>
                    <a:pt x="0" y="2539038"/>
                  </a:lnTo>
                  <a:cubicBezTo>
                    <a:pt x="72891" y="2622915"/>
                    <a:pt x="170078" y="2673869"/>
                    <a:pt x="277455" y="2673869"/>
                  </a:cubicBezTo>
                  <a:cubicBezTo>
                    <a:pt x="507100" y="2673869"/>
                    <a:pt x="693638" y="2440267"/>
                    <a:pt x="693638" y="2150226"/>
                  </a:cubicBezTo>
                  <a:cubicBezTo>
                    <a:pt x="693638" y="1860969"/>
                    <a:pt x="507100" y="1626584"/>
                    <a:pt x="277455" y="1626584"/>
                  </a:cubicBezTo>
                  <a:cubicBezTo>
                    <a:pt x="170078" y="1626584"/>
                    <a:pt x="72891" y="1677537"/>
                    <a:pt x="0" y="1761413"/>
                  </a:cubicBezTo>
                  <a:lnTo>
                    <a:pt x="0" y="686693"/>
                  </a:lnTo>
                  <a:lnTo>
                    <a:pt x="1083956" y="686693"/>
                  </a:lnTo>
                  <a:cubicBezTo>
                    <a:pt x="1004795" y="614575"/>
                    <a:pt x="956985" y="519723"/>
                    <a:pt x="956985" y="416249"/>
                  </a:cubicBezTo>
                  <a:cubicBezTo>
                    <a:pt x="956985" y="185784"/>
                    <a:pt x="1191333" y="0"/>
                    <a:pt x="1480544" y="0"/>
                  </a:cubicBezTo>
                  <a:close/>
                </a:path>
              </a:pathLst>
            </a:custGeom>
            <a:solidFill>
              <a:schemeClr val="bg2"/>
            </a:solidFill>
            <a:ln w="12700">
              <a:solidFill>
                <a:schemeClr val="bg1"/>
              </a:solidFill>
            </a:ln>
            <a:effectLst/>
          </p:spPr>
          <p:txBody>
            <a:bodyPr wrap="square" anchor="ctr">
              <a:noAutofit/>
            </a:bodyPr>
            <a:lstStyle/>
            <a:p>
              <a:endParaRPr lang="en-US" dirty="0"/>
            </a:p>
          </p:txBody>
        </p:sp>
        <p:sp>
          <p:nvSpPr>
            <p:cNvPr id="50" name="Freeform 93">
              <a:extLst>
                <a:ext uri="{FF2B5EF4-FFF2-40B4-BE49-F238E27FC236}">
                  <a16:creationId xmlns:a16="http://schemas.microsoft.com/office/drawing/2014/main" id="{00C35EE7-DD6C-479D-8981-3224E0B8C3A1}"/>
                </a:ext>
              </a:extLst>
            </p:cNvPr>
            <p:cNvSpPr/>
            <p:nvPr/>
          </p:nvSpPr>
          <p:spPr>
            <a:xfrm>
              <a:off x="6005332" y="2858073"/>
              <a:ext cx="307323" cy="320087"/>
            </a:xfrm>
            <a:custGeom>
              <a:avLst/>
              <a:gdLst>
                <a:gd name="connsiteX0" fmla="*/ 640717 w 2921329"/>
                <a:gd name="connsiteY0" fmla="*/ 0 h 3042653"/>
                <a:gd name="connsiteX1" fmla="*/ 1651673 w 2921329"/>
                <a:gd name="connsiteY1" fmla="*/ 0 h 3042653"/>
                <a:gd name="connsiteX2" fmla="*/ 1537861 w 2921329"/>
                <a:gd name="connsiteY2" fmla="*/ 243129 h 3042653"/>
                <a:gd name="connsiteX3" fmla="*/ 2007158 w 2921329"/>
                <a:gd name="connsiteY3" fmla="*/ 615551 h 3042653"/>
                <a:gd name="connsiteX4" fmla="*/ 2477158 w 2921329"/>
                <a:gd name="connsiteY4" fmla="*/ 243129 h 3042653"/>
                <a:gd name="connsiteX5" fmla="*/ 2363346 w 2921329"/>
                <a:gd name="connsiteY5" fmla="*/ 0 h 3042653"/>
                <a:gd name="connsiteX6" fmla="*/ 2677633 w 2921329"/>
                <a:gd name="connsiteY6" fmla="*/ 0 h 3042653"/>
                <a:gd name="connsiteX7" fmla="*/ 2681069 w 2921329"/>
                <a:gd name="connsiteY7" fmla="*/ 14860 h 3042653"/>
                <a:gd name="connsiteX8" fmla="*/ 2694254 w 2921329"/>
                <a:gd name="connsiteY8" fmla="*/ 83395 h 3042653"/>
                <a:gd name="connsiteX9" fmla="*/ 2804994 w 2921329"/>
                <a:gd name="connsiteY9" fmla="*/ 706383 h 3042653"/>
                <a:gd name="connsiteX10" fmla="*/ 2652300 w 2921329"/>
                <a:gd name="connsiteY10" fmla="*/ 1578664 h 3042653"/>
                <a:gd name="connsiteX11" fmla="*/ 1987859 w 2921329"/>
                <a:gd name="connsiteY11" fmla="*/ 1993826 h 3042653"/>
                <a:gd name="connsiteX12" fmla="*/ 1794186 w 2921329"/>
                <a:gd name="connsiteY12" fmla="*/ 2561687 h 3042653"/>
                <a:gd name="connsiteX13" fmla="*/ 1575019 w 2921329"/>
                <a:gd name="connsiteY13" fmla="*/ 2893650 h 3042653"/>
                <a:gd name="connsiteX14" fmla="*/ 1538809 w 2921329"/>
                <a:gd name="connsiteY14" fmla="*/ 2905321 h 3042653"/>
                <a:gd name="connsiteX15" fmla="*/ 1538809 w 2921329"/>
                <a:gd name="connsiteY15" fmla="*/ 2905320 h 3042653"/>
                <a:gd name="connsiteX16" fmla="*/ 1490688 w 2921329"/>
                <a:gd name="connsiteY16" fmla="*/ 2920829 h 3042653"/>
                <a:gd name="connsiteX17" fmla="*/ 797038 w 2921329"/>
                <a:gd name="connsiteY17" fmla="*/ 2908061 h 3042653"/>
                <a:gd name="connsiteX18" fmla="*/ 681107 w 2921329"/>
                <a:gd name="connsiteY18" fmla="*/ 3028835 h 3042653"/>
                <a:gd name="connsiteX19" fmla="*/ 642730 w 2921329"/>
                <a:gd name="connsiteY19" fmla="*/ 3042653 h 3042653"/>
                <a:gd name="connsiteX20" fmla="*/ 642730 w 2921329"/>
                <a:gd name="connsiteY20" fmla="*/ 2655441 h 3042653"/>
                <a:gd name="connsiteX21" fmla="*/ 640717 w 2921329"/>
                <a:gd name="connsiteY21" fmla="*/ 2655441 h 3042653"/>
                <a:gd name="connsiteX22" fmla="*/ 640717 w 2921329"/>
                <a:gd name="connsiteY22" fmla="*/ 1636550 h 3042653"/>
                <a:gd name="connsiteX23" fmla="*/ 631584 w 2921329"/>
                <a:gd name="connsiteY23" fmla="*/ 1649198 h 3042653"/>
                <a:gd name="connsiteX24" fmla="*/ 372346 w 2921329"/>
                <a:gd name="connsiteY24" fmla="*/ 1782005 h 3042653"/>
                <a:gd name="connsiteX25" fmla="*/ 0 w 2921329"/>
                <a:gd name="connsiteY25" fmla="*/ 1311910 h 3042653"/>
                <a:gd name="connsiteX26" fmla="*/ 372346 w 2921329"/>
                <a:gd name="connsiteY26" fmla="*/ 842518 h 3042653"/>
                <a:gd name="connsiteX27" fmla="*/ 631584 w 2921329"/>
                <a:gd name="connsiteY27" fmla="*/ 974622 h 3042653"/>
                <a:gd name="connsiteX28" fmla="*/ 640717 w 2921329"/>
                <a:gd name="connsiteY28" fmla="*/ 987270 h 3042653"/>
                <a:gd name="connsiteX29" fmla="*/ 640717 w 2921329"/>
                <a:gd name="connsiteY29" fmla="*/ 0 h 3042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921329" h="3042653">
                  <a:moveTo>
                    <a:pt x="640717" y="0"/>
                  </a:moveTo>
                  <a:lnTo>
                    <a:pt x="1651673" y="0"/>
                  </a:lnTo>
                  <a:cubicBezTo>
                    <a:pt x="1580716" y="65350"/>
                    <a:pt x="1537861" y="150374"/>
                    <a:pt x="1537861" y="243129"/>
                  </a:cubicBezTo>
                  <a:cubicBezTo>
                    <a:pt x="1537861" y="448312"/>
                    <a:pt x="1748623" y="615551"/>
                    <a:pt x="2007158" y="615551"/>
                  </a:cubicBezTo>
                  <a:cubicBezTo>
                    <a:pt x="2267098" y="615551"/>
                    <a:pt x="2477158" y="448312"/>
                    <a:pt x="2477158" y="243129"/>
                  </a:cubicBezTo>
                  <a:cubicBezTo>
                    <a:pt x="2477158" y="150374"/>
                    <a:pt x="2434303" y="65350"/>
                    <a:pt x="2363346" y="0"/>
                  </a:cubicBezTo>
                  <a:lnTo>
                    <a:pt x="2677633" y="0"/>
                  </a:lnTo>
                  <a:lnTo>
                    <a:pt x="2681069" y="14860"/>
                  </a:lnTo>
                  <a:cubicBezTo>
                    <a:pt x="2690344" y="57600"/>
                    <a:pt x="2694254" y="83395"/>
                    <a:pt x="2694254" y="83395"/>
                  </a:cubicBezTo>
                  <a:cubicBezTo>
                    <a:pt x="3040134" y="277561"/>
                    <a:pt x="2804994" y="706383"/>
                    <a:pt x="2804994" y="706383"/>
                  </a:cubicBezTo>
                  <a:cubicBezTo>
                    <a:pt x="3137214" y="1357179"/>
                    <a:pt x="2652300" y="1578664"/>
                    <a:pt x="2652300" y="1578664"/>
                  </a:cubicBezTo>
                  <a:cubicBezTo>
                    <a:pt x="2652300" y="2215799"/>
                    <a:pt x="1987859" y="1993826"/>
                    <a:pt x="1987859" y="1993826"/>
                  </a:cubicBezTo>
                  <a:cubicBezTo>
                    <a:pt x="2195680" y="2409477"/>
                    <a:pt x="1794186" y="2561687"/>
                    <a:pt x="1794186" y="2561687"/>
                  </a:cubicBezTo>
                  <a:cubicBezTo>
                    <a:pt x="1802723" y="2739143"/>
                    <a:pt x="1708547" y="2839515"/>
                    <a:pt x="1575019" y="2893650"/>
                  </a:cubicBezTo>
                  <a:lnTo>
                    <a:pt x="1538809" y="2905321"/>
                  </a:lnTo>
                  <a:lnTo>
                    <a:pt x="1538809" y="2905320"/>
                  </a:lnTo>
                  <a:lnTo>
                    <a:pt x="1490688" y="2920829"/>
                  </a:lnTo>
                  <a:cubicBezTo>
                    <a:pt x="1197220" y="2994579"/>
                    <a:pt x="797038" y="2908061"/>
                    <a:pt x="797038" y="2908061"/>
                  </a:cubicBezTo>
                  <a:cubicBezTo>
                    <a:pt x="769353" y="2966847"/>
                    <a:pt x="727825" y="3004869"/>
                    <a:pt x="681107" y="3028835"/>
                  </a:cubicBezTo>
                  <a:lnTo>
                    <a:pt x="642730" y="3042653"/>
                  </a:lnTo>
                  <a:lnTo>
                    <a:pt x="642730" y="2655441"/>
                  </a:lnTo>
                  <a:lnTo>
                    <a:pt x="640717" y="2655441"/>
                  </a:lnTo>
                  <a:lnTo>
                    <a:pt x="640717" y="1636550"/>
                  </a:lnTo>
                  <a:cubicBezTo>
                    <a:pt x="637907" y="1640766"/>
                    <a:pt x="634394" y="1644982"/>
                    <a:pt x="631584" y="1649198"/>
                  </a:cubicBezTo>
                  <a:cubicBezTo>
                    <a:pt x="564140" y="1731412"/>
                    <a:pt x="472810" y="1782005"/>
                    <a:pt x="372346" y="1782005"/>
                  </a:cubicBezTo>
                  <a:cubicBezTo>
                    <a:pt x="166502" y="1782005"/>
                    <a:pt x="0" y="1571200"/>
                    <a:pt x="0" y="1311910"/>
                  </a:cubicBezTo>
                  <a:cubicBezTo>
                    <a:pt x="0" y="1052620"/>
                    <a:pt x="166502" y="842518"/>
                    <a:pt x="372346" y="842518"/>
                  </a:cubicBezTo>
                  <a:cubicBezTo>
                    <a:pt x="472810" y="842518"/>
                    <a:pt x="564140" y="892408"/>
                    <a:pt x="631584" y="974622"/>
                  </a:cubicBezTo>
                  <a:cubicBezTo>
                    <a:pt x="634394" y="978838"/>
                    <a:pt x="637907" y="982352"/>
                    <a:pt x="640717" y="987270"/>
                  </a:cubicBezTo>
                  <a:lnTo>
                    <a:pt x="640717" y="0"/>
                  </a:lnTo>
                  <a:close/>
                </a:path>
              </a:pathLst>
            </a:custGeom>
            <a:solidFill>
              <a:schemeClr val="bg2"/>
            </a:solidFill>
            <a:ln w="12700">
              <a:solidFill>
                <a:schemeClr val="bg1"/>
              </a:solidFill>
            </a:ln>
            <a:effectLst/>
          </p:spPr>
          <p:txBody>
            <a:bodyPr wrap="square" anchor="ctr">
              <a:noAutofit/>
            </a:bodyPr>
            <a:lstStyle/>
            <a:p>
              <a:endParaRPr lang="en-US" dirty="0">
                <a:solidFill>
                  <a:schemeClr val="tx1"/>
                </a:solidFill>
              </a:endParaRPr>
            </a:p>
          </p:txBody>
        </p:sp>
      </p:grpSp>
    </p:spTree>
    <p:extLst>
      <p:ext uri="{BB962C8B-B14F-4D97-AF65-F5344CB8AC3E}">
        <p14:creationId xmlns:p14="http://schemas.microsoft.com/office/powerpoint/2010/main" val="2575408722"/>
      </p:ext>
    </p:extLst>
  </p:cSld>
  <p:clrMapOvr>
    <a:masterClrMapping/>
  </p:clrMapOvr>
</p:sld>
</file>

<file path=ppt/theme/theme1.xml><?xml version="1.0" encoding="utf-8"?>
<a:theme xmlns:a="http://schemas.openxmlformats.org/drawingml/2006/main" name="Theme1">
  <a:themeElements>
    <a:clrScheme name="Craig'n'Dave">
      <a:dk1>
        <a:srgbClr val="538135"/>
      </a:dk1>
      <a:lt1>
        <a:sysClr val="window" lastClr="FFFFFF"/>
      </a:lt1>
      <a:dk2>
        <a:srgbClr val="538135"/>
      </a:dk2>
      <a:lt2>
        <a:srgbClr val="E7E6E6"/>
      </a:lt2>
      <a:accent1>
        <a:srgbClr val="823554"/>
      </a:accent1>
      <a:accent2>
        <a:srgbClr val="824C35"/>
      </a:accent2>
      <a:accent3>
        <a:srgbClr val="357382"/>
      </a:accent3>
      <a:accent4>
        <a:srgbClr val="A5A5A5"/>
      </a:accent4>
      <a:accent5>
        <a:srgbClr val="E7E6E6"/>
      </a:accent5>
      <a:accent6>
        <a:srgbClr val="70AD47"/>
      </a:accent6>
      <a:hlink>
        <a:srgbClr val="548235"/>
      </a:hlink>
      <a:folHlink>
        <a:srgbClr val="548235"/>
      </a:folHlink>
    </a:clrScheme>
    <a:fontScheme name="Craig'n'Dave">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62A6A9AB-1023-4A23-A2A1-82560771DE86}" vid="{D074DEC6-1AD8-42E9-9312-49CEB94AB1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788</TotalTime>
  <Words>2691</Words>
  <Application>Microsoft Office PowerPoint</Application>
  <PresentationFormat>A4 Paper (210x297 mm)</PresentationFormat>
  <Paragraphs>411</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Century Gothic</vt:lpstr>
      <vt:lpstr>Consolas</vt:lpstr>
      <vt:lpstr>League Spartan</vt:lpstr>
      <vt:lpstr>Poppins</vt:lpstr>
      <vt:lpstr>Theme1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22FLINTJacob</cp:lastModifiedBy>
  <cp:revision>8</cp:revision>
  <dcterms:created xsi:type="dcterms:W3CDTF">2019-09-17T11:01:38Z</dcterms:created>
  <dcterms:modified xsi:type="dcterms:W3CDTF">2022-12-15T15:43:36Z</dcterms:modified>
</cp:coreProperties>
</file>